
<file path=[Content_Types].xml><?xml version="1.0" encoding="utf-8"?>
<Types xmlns="http://schemas.openxmlformats.org/package/2006/content-types">
  <Default Extension="jpeg" ContentType="image/jpeg"/>
  <Default Extension="JPG" ContentType="image/.jpg"/>
  <Default Extension="png" ContentType="image/png"/>
  <Default Extension="tiff" ContentType="image/tif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p:sldMasterIdLst>
    <p:sldMasterId id="2147483648" r:id="rId1"/>
    <p:sldMasterId id="2147483650" r:id="rId3"/>
    <p:sldMasterId id="2147483661" r:id="rId4"/>
    <p:sldMasterId id="2147483668" r:id="rId5"/>
    <p:sldMasterId id="2147483670" r:id="rId6"/>
  </p:sldMasterIdLst>
  <p:notesMasterIdLst>
    <p:notesMasterId r:id="rId8"/>
  </p:notesMasterIdLst>
  <p:handoutMasterIdLst>
    <p:handoutMasterId r:id="rId55"/>
  </p:handoutMasterIdLst>
  <p:sldIdLst>
    <p:sldId id="257" r:id="rId7"/>
    <p:sldId id="258" r:id="rId9"/>
    <p:sldId id="259" r:id="rId10"/>
    <p:sldId id="260" r:id="rId11"/>
    <p:sldId id="353" r:id="rId12"/>
    <p:sldId id="352" r:id="rId13"/>
    <p:sldId id="312" r:id="rId14"/>
    <p:sldId id="309" r:id="rId15"/>
    <p:sldId id="310" r:id="rId16"/>
    <p:sldId id="311" r:id="rId17"/>
    <p:sldId id="313" r:id="rId18"/>
    <p:sldId id="323" r:id="rId19"/>
    <p:sldId id="314" r:id="rId20"/>
    <p:sldId id="315" r:id="rId21"/>
    <p:sldId id="316" r:id="rId22"/>
    <p:sldId id="327" r:id="rId23"/>
    <p:sldId id="324" r:id="rId24"/>
    <p:sldId id="328" r:id="rId25"/>
    <p:sldId id="325" r:id="rId26"/>
    <p:sldId id="326" r:id="rId27"/>
    <p:sldId id="329" r:id="rId28"/>
    <p:sldId id="330" r:id="rId29"/>
    <p:sldId id="331" r:id="rId30"/>
    <p:sldId id="332" r:id="rId31"/>
    <p:sldId id="317" r:id="rId32"/>
    <p:sldId id="318" r:id="rId33"/>
    <p:sldId id="344" r:id="rId34"/>
    <p:sldId id="333" r:id="rId35"/>
    <p:sldId id="334" r:id="rId36"/>
    <p:sldId id="335" r:id="rId37"/>
    <p:sldId id="338" r:id="rId38"/>
    <p:sldId id="337" r:id="rId39"/>
    <p:sldId id="336" r:id="rId40"/>
    <p:sldId id="339" r:id="rId41"/>
    <p:sldId id="340" r:id="rId42"/>
    <p:sldId id="345" r:id="rId43"/>
    <p:sldId id="341" r:id="rId44"/>
    <p:sldId id="342" r:id="rId45"/>
    <p:sldId id="346" r:id="rId46"/>
    <p:sldId id="343" r:id="rId47"/>
    <p:sldId id="347" r:id="rId48"/>
    <p:sldId id="348" r:id="rId49"/>
    <p:sldId id="265" r:id="rId50"/>
    <p:sldId id="267" r:id="rId51"/>
    <p:sldId id="269" r:id="rId52"/>
    <p:sldId id="305" r:id="rId53"/>
    <p:sldId id="307" r:id="rId54"/>
  </p:sldIdLst>
  <p:sldSz cx="12192000" cy="6858000"/>
  <p:notesSz cx="7010400" cy="9296400"/>
  <p:custDataLst>
    <p:tags r:id="rId6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3" userDrawn="1">
          <p15:clr>
            <a:srgbClr val="A4A3A4"/>
          </p15:clr>
        </p15:guide>
        <p15:guide id="2" orient="horz" pos="2171"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ijunzjhw" initials="s" lastIdx="6"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ADCDEA"/>
    <a:srgbClr val="404040"/>
    <a:srgbClr val="EBEBEB"/>
    <a:srgbClr val="151515"/>
    <a:srgbClr val="C7000B"/>
    <a:srgbClr val="575756"/>
    <a:srgbClr val="FFFFFF"/>
    <a:srgbClr val="DD4654"/>
    <a:srgbClr val="F3D2D5"/>
    <a:srgbClr val="E6A8A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72833802-FEF1-4C79-8D5D-14CF1EAF98D9}">
  <a:tblStyle styleId="{72833802-FEF1-4C79-8D5D-14CF1EAF98D9}" styleName="浅色样式 2 - 强调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12C8C85-51F0-491E-9774-3900AFEF0FD7}" styleName="浅色样式 2 - 强调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2308" autoAdjust="0"/>
  </p:normalViewPr>
  <p:slideViewPr>
    <p:cSldViewPr snapToGrid="0" snapToObjects="1" showGuides="1">
      <p:cViewPr varScale="1">
        <p:scale>
          <a:sx n="88" d="100"/>
          <a:sy n="88" d="100"/>
        </p:scale>
        <p:origin x="44" y="64"/>
      </p:cViewPr>
      <p:guideLst>
        <p:guide pos="3843"/>
        <p:guide orient="horz" pos="2171"/>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50" d="100"/>
          <a:sy n="50" d="100"/>
        </p:scale>
        <p:origin x="2616" y="32"/>
      </p:cViewPr>
      <p:guideLst>
        <p:guide orient="horz"/>
        <p:guide pos="2210"/>
      </p:guideLst>
    </p:cSldViewPr>
  </p:notes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2.xml"/><Relationship Id="rId8" Type="http://schemas.openxmlformats.org/officeDocument/2006/relationships/notesMaster" Target="notesMasters/notesMaster1.xml"/><Relationship Id="rId7" Type="http://schemas.openxmlformats.org/officeDocument/2006/relationships/slide" Target="slides/slide1.xml"/><Relationship Id="rId60" Type="http://schemas.openxmlformats.org/officeDocument/2006/relationships/tags" Target="tags/tag1.xml"/><Relationship Id="rId6" Type="http://schemas.openxmlformats.org/officeDocument/2006/relationships/slideMaster" Target="slideMasters/slideMaster5.xml"/><Relationship Id="rId59" Type="http://schemas.openxmlformats.org/officeDocument/2006/relationships/commentAuthors" Target="commentAuthors.xml"/><Relationship Id="rId58" Type="http://schemas.openxmlformats.org/officeDocument/2006/relationships/tableStyles" Target="tableStyles.xml"/><Relationship Id="rId57" Type="http://schemas.openxmlformats.org/officeDocument/2006/relationships/viewProps" Target="viewProps.xml"/><Relationship Id="rId56" Type="http://schemas.openxmlformats.org/officeDocument/2006/relationships/presProps" Target="presProps.xml"/><Relationship Id="rId55" Type="http://schemas.openxmlformats.org/officeDocument/2006/relationships/handoutMaster" Target="handoutMasters/handoutMaster1.xml"/><Relationship Id="rId54" Type="http://schemas.openxmlformats.org/officeDocument/2006/relationships/slide" Target="slides/slide47.xml"/><Relationship Id="rId53" Type="http://schemas.openxmlformats.org/officeDocument/2006/relationships/slide" Target="slides/slide46.xml"/><Relationship Id="rId52" Type="http://schemas.openxmlformats.org/officeDocument/2006/relationships/slide" Target="slides/slide45.xml"/><Relationship Id="rId51" Type="http://schemas.openxmlformats.org/officeDocument/2006/relationships/slide" Target="slides/slide44.xml"/><Relationship Id="rId50" Type="http://schemas.openxmlformats.org/officeDocument/2006/relationships/slide" Target="slides/slide43.xml"/><Relationship Id="rId5" Type="http://schemas.openxmlformats.org/officeDocument/2006/relationships/slideMaster" Target="slideMasters/slideMaster4.xml"/><Relationship Id="rId49" Type="http://schemas.openxmlformats.org/officeDocument/2006/relationships/slide" Target="slides/slide42.xml"/><Relationship Id="rId48" Type="http://schemas.openxmlformats.org/officeDocument/2006/relationships/slide" Target="slides/slide41.xml"/><Relationship Id="rId47" Type="http://schemas.openxmlformats.org/officeDocument/2006/relationships/slide" Target="slides/slide40.xml"/><Relationship Id="rId46" Type="http://schemas.openxmlformats.org/officeDocument/2006/relationships/slide" Target="slides/slide39.xml"/><Relationship Id="rId45" Type="http://schemas.openxmlformats.org/officeDocument/2006/relationships/slide" Target="slides/slide38.xml"/><Relationship Id="rId44" Type="http://schemas.openxmlformats.org/officeDocument/2006/relationships/slide" Target="slides/slide37.xml"/><Relationship Id="rId43" Type="http://schemas.openxmlformats.org/officeDocument/2006/relationships/slide" Target="slides/slide36.xml"/><Relationship Id="rId42" Type="http://schemas.openxmlformats.org/officeDocument/2006/relationships/slide" Target="slides/slide35.xml"/><Relationship Id="rId41" Type="http://schemas.openxmlformats.org/officeDocument/2006/relationships/slide" Target="slides/slide34.xml"/><Relationship Id="rId40" Type="http://schemas.openxmlformats.org/officeDocument/2006/relationships/slide" Target="slides/slide33.xml"/><Relationship Id="rId4" Type="http://schemas.openxmlformats.org/officeDocument/2006/relationships/slideMaster" Target="slideMasters/slideMaster3.xml"/><Relationship Id="rId39" Type="http://schemas.openxmlformats.org/officeDocument/2006/relationships/slide" Target="slides/slide32.xml"/><Relationship Id="rId38" Type="http://schemas.openxmlformats.org/officeDocument/2006/relationships/slide" Target="slides/slide31.xml"/><Relationship Id="rId37" Type="http://schemas.openxmlformats.org/officeDocument/2006/relationships/slide" Target="slides/slide30.xml"/><Relationship Id="rId36" Type="http://schemas.openxmlformats.org/officeDocument/2006/relationships/slide" Target="slides/slide29.xml"/><Relationship Id="rId35" Type="http://schemas.openxmlformats.org/officeDocument/2006/relationships/slide" Target="slides/slide28.xml"/><Relationship Id="rId34" Type="http://schemas.openxmlformats.org/officeDocument/2006/relationships/slide" Target="slides/slide27.xml"/><Relationship Id="rId33" Type="http://schemas.openxmlformats.org/officeDocument/2006/relationships/slide" Target="slides/slide26.xml"/><Relationship Id="rId32" Type="http://schemas.openxmlformats.org/officeDocument/2006/relationships/slide" Target="slides/slide25.xml"/><Relationship Id="rId31" Type="http://schemas.openxmlformats.org/officeDocument/2006/relationships/slide" Target="slides/slide24.xml"/><Relationship Id="rId30" Type="http://schemas.openxmlformats.org/officeDocument/2006/relationships/slide" Target="slides/slide23.xml"/><Relationship Id="rId3" Type="http://schemas.openxmlformats.org/officeDocument/2006/relationships/slideMaster" Target="slideMasters/slideMaster2.xml"/><Relationship Id="rId29" Type="http://schemas.openxmlformats.org/officeDocument/2006/relationships/slide" Target="slides/slide22.xml"/><Relationship Id="rId28" Type="http://schemas.openxmlformats.org/officeDocument/2006/relationships/slide" Target="slides/slide21.xml"/><Relationship Id="rId27" Type="http://schemas.openxmlformats.org/officeDocument/2006/relationships/slide" Target="slides/slide20.xml"/><Relationship Id="rId26" Type="http://schemas.openxmlformats.org/officeDocument/2006/relationships/slide" Target="slides/slide19.xml"/><Relationship Id="rId25" Type="http://schemas.openxmlformats.org/officeDocument/2006/relationships/slide" Target="slides/slide18.xml"/><Relationship Id="rId24" Type="http://schemas.openxmlformats.org/officeDocument/2006/relationships/slide" Target="slides/slide17.xml"/><Relationship Id="rId23" Type="http://schemas.openxmlformats.org/officeDocument/2006/relationships/slide" Target="slides/slide16.xml"/><Relationship Id="rId22" Type="http://schemas.openxmlformats.org/officeDocument/2006/relationships/slide" Target="slides/slide15.xml"/><Relationship Id="rId21" Type="http://schemas.openxmlformats.org/officeDocument/2006/relationships/slide" Target="slides/slide14.xml"/><Relationship Id="rId20" Type="http://schemas.openxmlformats.org/officeDocument/2006/relationships/slide" Target="slides/slide13.xml"/><Relationship Id="rId2" Type="http://schemas.openxmlformats.org/officeDocument/2006/relationships/theme" Target="theme/theme1.xml"/><Relationship Id="rId19" Type="http://schemas.openxmlformats.org/officeDocument/2006/relationships/slide" Target="slides/slide12.xml"/><Relationship Id="rId18" Type="http://schemas.openxmlformats.org/officeDocument/2006/relationships/slide" Target="slides/slide11.xml"/><Relationship Id="rId17" Type="http://schemas.openxmlformats.org/officeDocument/2006/relationships/slide" Target="slides/slide10.xml"/><Relationship Id="rId16" Type="http://schemas.openxmlformats.org/officeDocument/2006/relationships/slide" Target="slides/slide9.xml"/><Relationship Id="rId15" Type="http://schemas.openxmlformats.org/officeDocument/2006/relationships/slide" Target="slides/slide8.xml"/><Relationship Id="rId14" Type="http://schemas.openxmlformats.org/officeDocument/2006/relationships/slide" Target="slides/slide7.xml"/><Relationship Id="rId13" Type="http://schemas.openxmlformats.org/officeDocument/2006/relationships/slide" Target="slides/slide6.xml"/><Relationship Id="rId12" Type="http://schemas.openxmlformats.org/officeDocument/2006/relationships/slide" Target="slides/slide5.xml"/><Relationship Id="rId11" Type="http://schemas.openxmlformats.org/officeDocument/2006/relationships/slide" Target="slides/slide4.xml"/><Relationship Id="rId10" Type="http://schemas.openxmlformats.org/officeDocument/2006/relationships/slide" Target="slides/slide3.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5"/>
          </a:xfrm>
          <a:prstGeom prst="rect">
            <a:avLst/>
          </a:prstGeom>
        </p:spPr>
        <p:txBody>
          <a:bodyPr vert="horz" lIns="91440" tIns="45720" rIns="91440" bIns="45720" rtlCol="0"/>
          <a:lstStyle>
            <a:lvl1pPr algn="l">
              <a:defRPr sz="1200"/>
            </a:lvl1pPr>
          </a:lstStyle>
          <a:p>
            <a:endParaRPr lang="en-US" dirty="0">
              <a:latin typeface="Huawei Sans" panose="020C0503030203020204" pitchFamily="34" charset="0"/>
            </a:endParaRPr>
          </a:p>
        </p:txBody>
      </p:sp>
      <p:sp>
        <p:nvSpPr>
          <p:cNvPr id="3" name="Date Placeholder 2"/>
          <p:cNvSpPr>
            <a:spLocks noGrp="1"/>
          </p:cNvSpPr>
          <p:nvPr>
            <p:ph type="dt" sz="quarter" idx="1"/>
          </p:nvPr>
        </p:nvSpPr>
        <p:spPr>
          <a:xfrm>
            <a:off x="3970938" y="0"/>
            <a:ext cx="3037840" cy="466435"/>
          </a:xfrm>
          <a:prstGeom prst="rect">
            <a:avLst/>
          </a:prstGeom>
        </p:spPr>
        <p:txBody>
          <a:bodyPr vert="horz" lIns="91440" tIns="45720" rIns="91440" bIns="45720" rtlCol="0"/>
          <a:lstStyle>
            <a:lvl1pPr algn="r">
              <a:defRPr sz="1200"/>
            </a:lvl1pPr>
          </a:lstStyle>
          <a:p>
            <a:fld id="{E8CF71B8-DF2A-2E41-BE66-2E18A767DA8A}" type="datetimeFigureOut">
              <a:rPr lang="en-US" smtClean="0">
                <a:latin typeface="Huawei Sans" panose="020C0503030203020204" pitchFamily="34" charset="0"/>
              </a:rPr>
            </a:fld>
            <a:endParaRPr lang="en-US" dirty="0">
              <a:latin typeface="Huawei Sans" panose="020C0503030203020204" pitchFamily="34" charset="0"/>
            </a:endParaRPr>
          </a:p>
        </p:txBody>
      </p:sp>
      <p:sp>
        <p:nvSpPr>
          <p:cNvPr id="4" name="Footer Placeholder 3"/>
          <p:cNvSpPr>
            <a:spLocks noGrp="1"/>
          </p:cNvSpPr>
          <p:nvPr>
            <p:ph type="ftr" sz="quarter" idx="2"/>
          </p:nvPr>
        </p:nvSpPr>
        <p:spPr>
          <a:xfrm>
            <a:off x="0" y="8829968"/>
            <a:ext cx="3037840" cy="466434"/>
          </a:xfrm>
          <a:prstGeom prst="rect">
            <a:avLst/>
          </a:prstGeom>
        </p:spPr>
        <p:txBody>
          <a:bodyPr vert="horz" lIns="91440" tIns="45720" rIns="91440" bIns="45720" rtlCol="0" anchor="b"/>
          <a:lstStyle>
            <a:lvl1pPr algn="l">
              <a:defRPr sz="1200"/>
            </a:lvl1pPr>
          </a:lstStyle>
          <a:p>
            <a:endParaRPr lang="en-US" dirty="0">
              <a:latin typeface="Huawei Sans" panose="020C0503030203020204" pitchFamily="34" charset="0"/>
            </a:endParaRPr>
          </a:p>
        </p:txBody>
      </p:sp>
      <p:sp>
        <p:nvSpPr>
          <p:cNvPr id="5" name="Slide Number Placeholder 4"/>
          <p:cNvSpPr>
            <a:spLocks noGrp="1"/>
          </p:cNvSpPr>
          <p:nvPr>
            <p:ph type="sldNum" sz="quarter" idx="3"/>
          </p:nvPr>
        </p:nvSpPr>
        <p:spPr>
          <a:xfrm>
            <a:off x="3970938" y="8829968"/>
            <a:ext cx="3037840" cy="466434"/>
          </a:xfrm>
          <a:prstGeom prst="rect">
            <a:avLst/>
          </a:prstGeom>
        </p:spPr>
        <p:txBody>
          <a:bodyPr vert="horz" lIns="91440" tIns="45720" rIns="91440" bIns="45720" rtlCol="0" anchor="b"/>
          <a:lstStyle>
            <a:lvl1pPr algn="r">
              <a:defRPr sz="1200"/>
            </a:lvl1pPr>
          </a:lstStyle>
          <a:p>
            <a:fld id="{A35F0CC5-85BE-A64A-BD47-54C66F7E93E3}" type="slidenum">
              <a:rPr lang="en-US" smtClean="0">
                <a:latin typeface="Huawei Sans" panose="020C0503030203020204" pitchFamily="34" charset="0"/>
              </a:rPr>
            </a:fld>
            <a:endParaRPr lang="en-US" dirty="0">
              <a:latin typeface="Huawei Sans" panose="020C0503030203020204" pitchFamily="34" charset="0"/>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731838" y="717550"/>
            <a:ext cx="5580062" cy="3125788"/>
          </a:xfrm>
          <a:prstGeom prst="rect">
            <a:avLst/>
          </a:prstGeom>
          <a:noFill/>
          <a:ln w="12700">
            <a:solidFill>
              <a:prstClr val="black"/>
            </a:solidFill>
          </a:ln>
        </p:spPr>
        <p:txBody>
          <a:bodyPr vert="horz" lIns="91440" tIns="45720" rIns="91440" bIns="45720" rtlCol="0" anchor="ctr"/>
          <a:lstStyle/>
          <a:p>
            <a:pPr marL="0" lvl="0"/>
            <a:endParaRPr lang="en-US"/>
          </a:p>
        </p:txBody>
      </p:sp>
      <p:sp>
        <p:nvSpPr>
          <p:cNvPr id="5" name="Notes Placeholder 4"/>
          <p:cNvSpPr>
            <a:spLocks noGrp="1"/>
          </p:cNvSpPr>
          <p:nvPr>
            <p:ph type="body" sz="quarter" idx="3"/>
          </p:nvPr>
        </p:nvSpPr>
        <p:spPr>
          <a:xfrm>
            <a:off x="731838" y="4310765"/>
            <a:ext cx="5580062" cy="4784070"/>
          </a:xfrm>
          <a:prstGeom prst="rect">
            <a:avLst/>
          </a:prstGeom>
        </p:spPr>
        <p:txBody>
          <a:bodyPr vert="horz" lIns="97200" tIns="45720" rIns="97200" bIns="45720" rtlCol="0"/>
          <a:lstStyle/>
          <a:p>
            <a:pPr lvl="0"/>
            <a:r>
              <a:rPr lang="en-US" dirty="0"/>
              <a:t>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Tree>
  </p:cSld>
  <p:clrMap bg1="lt1" tx1="dk1" bg2="lt2" tx2="dk2" accent1="accent1" accent2="accent2" accent3="accent3" accent4="accent4" accent5="accent5" accent6="accent6" hlink="hlink" folHlink="folHlink"/>
  <p:notesStyle>
    <a:lvl1pPr marL="179705" indent="-179705" algn="l" defTabSz="1219200" rtl="0" eaLnBrk="1" fontAlgn="ctr" latinLnBrk="0" hangingPunct="1">
      <a:lnSpc>
        <a:spcPct val="125000"/>
      </a:lnSpc>
      <a:spcAft>
        <a:spcPts val="600"/>
      </a:spcAft>
      <a:buFont typeface="Huawei Sans" panose="020C0503030203020204" pitchFamily="34" charset="0"/>
      <a:buChar char="•"/>
      <a:defRPr lang="en-US" sz="1100" kern="1200" baseline="0">
        <a:solidFill>
          <a:schemeClr val="tx1"/>
        </a:solidFill>
        <a:latin typeface="Huawei Sans" panose="020C0503030203020204" pitchFamily="34" charset="0"/>
        <a:ea typeface="方正兰亭黑简体" panose="02000000000000000000" pitchFamily="2" charset="-122"/>
        <a:cs typeface="+mn-cs"/>
      </a:defRPr>
    </a:lvl1pPr>
    <a:lvl2pPr marL="539750" indent="-179705" algn="l" defTabSz="1219200" rtl="0" eaLnBrk="1" fontAlgn="ctr" latinLnBrk="0" hangingPunct="1">
      <a:lnSpc>
        <a:spcPct val="125000"/>
      </a:lnSpc>
      <a:spcAft>
        <a:spcPts val="600"/>
      </a:spcAft>
      <a:buClrTx/>
      <a:buFont typeface="Huawei Sans" panose="020C0503030203020204" pitchFamily="34" charset="0"/>
      <a:buChar char="▫"/>
      <a:defRPr sz="1100" kern="1200" baseline="0">
        <a:solidFill>
          <a:schemeClr val="tx1"/>
        </a:solidFill>
        <a:latin typeface="Huawei Sans" panose="020C0503030203020204" pitchFamily="34" charset="0"/>
        <a:ea typeface="方正兰亭黑简体" panose="02000000000000000000" pitchFamily="2" charset="-122"/>
        <a:cs typeface="+mn-cs"/>
      </a:defRPr>
    </a:lvl2pPr>
    <a:lvl3pPr marL="899795" indent="-179705" algn="l" defTabSz="1219200" rtl="0" eaLnBrk="1" fontAlgn="ctr" latinLnBrk="0" hangingPunct="1">
      <a:lnSpc>
        <a:spcPct val="125000"/>
      </a:lnSpc>
      <a:spcAft>
        <a:spcPts val="600"/>
      </a:spcAft>
      <a:buFont typeface="微软雅黑" panose="020B0503020204020204" charset="-122"/>
      <a:buChar char="▪"/>
      <a:defRPr sz="1100" kern="1200" baseline="0">
        <a:solidFill>
          <a:schemeClr val="tx1"/>
        </a:solidFill>
        <a:latin typeface="Huawei Sans" panose="020C0503030203020204" pitchFamily="34" charset="0"/>
        <a:ea typeface="方正兰亭黑简体" panose="02000000000000000000" pitchFamily="2" charset="-122"/>
        <a:cs typeface="+mn-cs"/>
      </a:defRPr>
    </a:lvl3pPr>
    <a:lvl4pPr marL="1259840" indent="-179705" algn="l" defTabSz="1219200" rtl="0" eaLnBrk="1" fontAlgn="ctr" latinLnBrk="0" hangingPunct="1">
      <a:lnSpc>
        <a:spcPct val="125000"/>
      </a:lnSpc>
      <a:spcAft>
        <a:spcPts val="600"/>
      </a:spcAft>
      <a:buFont typeface="Huawei Sans" panose="020C0503030203020204" pitchFamily="34" charset="0"/>
      <a:buChar char="−"/>
      <a:defRPr sz="1100" kern="1200" baseline="0">
        <a:solidFill>
          <a:schemeClr val="tx1"/>
        </a:solidFill>
        <a:latin typeface="Huawei Sans" panose="020C0503030203020204" pitchFamily="34" charset="0"/>
        <a:ea typeface="方正兰亭黑简体" panose="02000000000000000000" pitchFamily="2" charset="-122"/>
        <a:cs typeface="+mn-cs"/>
      </a:defRPr>
    </a:lvl4pPr>
    <a:lvl5pPr marL="1619885" indent="-179705" algn="l" defTabSz="1219200" rtl="0" eaLnBrk="1" fontAlgn="ctr" latinLnBrk="0" hangingPunct="1">
      <a:lnSpc>
        <a:spcPct val="125000"/>
      </a:lnSpc>
      <a:spcAft>
        <a:spcPts val="600"/>
      </a:spcAft>
      <a:buFont typeface="Huawei Sans" panose="020C0503030203020204" pitchFamily="34" charset="0"/>
      <a:buChar char="~"/>
      <a:defRPr sz="1100" kern="1200" baseline="0">
        <a:solidFill>
          <a:schemeClr val="tx1"/>
        </a:solidFill>
        <a:latin typeface="Huawei Sans" panose="020C0503030203020204" pitchFamily="34" charset="0"/>
        <a:ea typeface="方正兰亭黑简体" panose="02000000000000000000" pitchFamily="2" charset="-122"/>
        <a:cs typeface="+mn-cs"/>
      </a:defRPr>
    </a:lvl5pPr>
    <a:lvl6pPr marL="3048000" algn="l" defTabSz="1219200" rtl="0" eaLnBrk="1" latinLnBrk="0" hangingPunct="1">
      <a:defRPr sz="1600" kern="1200">
        <a:solidFill>
          <a:schemeClr val="tx1"/>
        </a:solidFill>
        <a:latin typeface="+mn-lt"/>
        <a:ea typeface="+mn-ea"/>
        <a:cs typeface="+mn-cs"/>
      </a:defRPr>
    </a:lvl6pPr>
    <a:lvl7pPr marL="3657600" algn="l" defTabSz="1219200" rtl="0" eaLnBrk="1" latinLnBrk="0" hangingPunct="1">
      <a:defRPr sz="1600" kern="1200">
        <a:solidFill>
          <a:schemeClr val="tx1"/>
        </a:solidFill>
        <a:latin typeface="+mn-lt"/>
        <a:ea typeface="+mn-ea"/>
        <a:cs typeface="+mn-cs"/>
      </a:defRPr>
    </a:lvl7pPr>
    <a:lvl8pPr marL="4267835" algn="l" defTabSz="1219200" rtl="0" eaLnBrk="1" latinLnBrk="0" hangingPunct="1">
      <a:defRPr sz="1600" kern="1200">
        <a:solidFill>
          <a:schemeClr val="tx1"/>
        </a:solidFill>
        <a:latin typeface="+mn-lt"/>
        <a:ea typeface="+mn-ea"/>
        <a:cs typeface="+mn-cs"/>
      </a:defRPr>
    </a:lvl8pPr>
    <a:lvl9pPr marL="4877435" algn="l" defTabSz="121920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幻灯片图像占位符 16"/>
          <p:cNvSpPr>
            <a:spLocks noGrp="1" noRot="1" noChangeAspect="1"/>
          </p:cNvSpPr>
          <p:nvPr>
            <p:ph type="sldImg"/>
          </p:nvPr>
        </p:nvSpPr>
        <p:spPr>
          <a:xfrm>
            <a:off x="742950" y="717550"/>
            <a:ext cx="5557838" cy="3125788"/>
          </a:xfrm>
        </p:spPr>
      </p:sp>
      <p:sp>
        <p:nvSpPr>
          <p:cNvPr id="18" name="备注占位符 17"/>
          <p:cNvSpPr>
            <a:spLocks noGrp="1"/>
          </p:cNvSpPr>
          <p:nvPr>
            <p:ph type="body" idx="1"/>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39775" y="717550"/>
            <a:ext cx="5556250" cy="3125788"/>
          </a:xfrm>
        </p:spPr>
      </p:sp>
      <p:sp>
        <p:nvSpPr>
          <p:cNvPr id="3" name="备注占位符 2"/>
          <p:cNvSpPr>
            <a:spLocks noGrp="1"/>
          </p:cNvSpPr>
          <p:nvPr>
            <p:ph type="body" idx="1"/>
          </p:nvPr>
        </p:nvSpPr>
        <p:spPr/>
        <p:txBody>
          <a:bodyPr/>
          <a:lstStyle/>
          <a:p>
            <a:pPr marL="179705" marR="0" lvl="0" indent="-179705" algn="l" defTabSz="1219200" rtl="0" eaLnBrk="1" fontAlgn="ctr" latinLnBrk="0" hangingPunct="1">
              <a:lnSpc>
                <a:spcPct val="125000"/>
              </a:lnSpc>
              <a:spcBef>
                <a:spcPts val="0"/>
              </a:spcBef>
              <a:spcAft>
                <a:spcPts val="600"/>
              </a:spcAft>
              <a:buClrTx/>
              <a:buSzTx/>
              <a:buFont typeface="Huawei Sans" panose="020C0503030203020204" pitchFamily="34" charset="0"/>
              <a:buChar char="•"/>
              <a:defRPr/>
            </a:pPr>
            <a:r>
              <a:rPr lang="en-US" altLang="zh-CN" b="0" i="0" dirty="0" err="1">
                <a:solidFill>
                  <a:srgbClr val="444444"/>
                </a:solidFill>
                <a:effectLst/>
                <a:latin typeface="-apple-system"/>
              </a:rPr>
              <a:t>MindSpore</a:t>
            </a:r>
            <a:r>
              <a:rPr lang="zh-CN" altLang="en-US" b="0" i="0" dirty="0">
                <a:solidFill>
                  <a:srgbClr val="444444"/>
                </a:solidFill>
                <a:effectLst/>
                <a:latin typeface="-apple-system"/>
              </a:rPr>
              <a:t>的</a:t>
            </a:r>
            <a:r>
              <a:rPr lang="en-US" altLang="zh-CN" dirty="0">
                <a:effectLst/>
              </a:rPr>
              <a:t>Cell</a:t>
            </a:r>
            <a:r>
              <a:rPr lang="zh-CN" altLang="en-US" b="0" i="0" dirty="0">
                <a:solidFill>
                  <a:srgbClr val="444444"/>
                </a:solidFill>
                <a:effectLst/>
                <a:latin typeface="-apple-system"/>
              </a:rPr>
              <a:t>类是构建所有网络的基类，也是网络的基本单元。当用户需要神经网络时，需要继承</a:t>
            </a:r>
            <a:r>
              <a:rPr lang="en-US" altLang="zh-CN" dirty="0">
                <a:effectLst/>
              </a:rPr>
              <a:t>Cell</a:t>
            </a:r>
            <a:r>
              <a:rPr lang="zh-CN" altLang="en-US" b="0" i="0" dirty="0">
                <a:solidFill>
                  <a:srgbClr val="444444"/>
                </a:solidFill>
                <a:effectLst/>
                <a:latin typeface="-apple-system"/>
              </a:rPr>
              <a:t>类，并重写</a:t>
            </a:r>
            <a:r>
              <a:rPr lang="en-US" altLang="zh-CN" dirty="0">
                <a:effectLst/>
              </a:rPr>
              <a:t>__</a:t>
            </a:r>
            <a:r>
              <a:rPr lang="en-US" altLang="zh-CN" dirty="0" err="1">
                <a:effectLst/>
              </a:rPr>
              <a:t>init</a:t>
            </a:r>
            <a:r>
              <a:rPr lang="en-US" altLang="zh-CN" dirty="0">
                <a:effectLst/>
              </a:rPr>
              <a:t>__</a:t>
            </a:r>
            <a:r>
              <a:rPr lang="zh-CN" altLang="en-US" b="0" i="0" dirty="0">
                <a:solidFill>
                  <a:srgbClr val="444444"/>
                </a:solidFill>
                <a:effectLst/>
                <a:latin typeface="-apple-system"/>
              </a:rPr>
              <a:t>方法和</a:t>
            </a:r>
            <a:r>
              <a:rPr lang="en-US" altLang="zh-CN" dirty="0">
                <a:effectLst/>
              </a:rPr>
              <a:t>construct</a:t>
            </a:r>
            <a:r>
              <a:rPr lang="zh-CN" altLang="en-US" b="0" i="0" dirty="0">
                <a:solidFill>
                  <a:srgbClr val="444444"/>
                </a:solidFill>
                <a:effectLst/>
                <a:latin typeface="-apple-system"/>
              </a:rPr>
              <a:t>方法。</a:t>
            </a:r>
            <a:endParaRPr lang="zh-CN" altLang="en-US" dirty="0"/>
          </a:p>
          <a:p>
            <a:endParaRPr lang="zh-CN" alt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39775" y="717550"/>
            <a:ext cx="5556250" cy="3125788"/>
          </a:xfrm>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幻灯片图像占位符 5"/>
          <p:cNvSpPr>
            <a:spLocks noGrp="1" noRot="1" noChangeAspect="1"/>
          </p:cNvSpPr>
          <p:nvPr>
            <p:ph type="sldImg"/>
          </p:nvPr>
        </p:nvSpPr>
        <p:spPr>
          <a:xfrm>
            <a:off x="742950" y="717550"/>
            <a:ext cx="5557838" cy="3125788"/>
          </a:xfrm>
        </p:spPr>
      </p:sp>
      <p:sp>
        <p:nvSpPr>
          <p:cNvPr id="7" name="备注占位符 6"/>
          <p:cNvSpPr>
            <a:spLocks noGrp="1"/>
          </p:cNvSpPr>
          <p:nvPr>
            <p:ph type="body" idx="1"/>
          </p:nvPr>
        </p:nvSpPr>
        <p:spPr/>
        <p:txBody>
          <a:bodyPr/>
          <a:lstStyle/>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39775" y="717550"/>
            <a:ext cx="5556250" cy="3125788"/>
          </a:xfrm>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39775" y="717550"/>
            <a:ext cx="5556250" cy="3125788"/>
          </a:xfrm>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39775" y="717550"/>
            <a:ext cx="5556250" cy="3125788"/>
          </a:xfrm>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39775" y="717550"/>
            <a:ext cx="5556250" cy="3125788"/>
          </a:xfrm>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39775" y="717550"/>
            <a:ext cx="5556250" cy="3125788"/>
          </a:xfrm>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幻灯片图像占位符 5"/>
          <p:cNvSpPr>
            <a:spLocks noGrp="1" noRot="1" noChangeAspect="1"/>
          </p:cNvSpPr>
          <p:nvPr>
            <p:ph type="sldImg"/>
          </p:nvPr>
        </p:nvSpPr>
        <p:spPr>
          <a:xfrm>
            <a:off x="742950" y="717550"/>
            <a:ext cx="5557838" cy="3125788"/>
          </a:xfrm>
        </p:spPr>
      </p:sp>
      <p:sp>
        <p:nvSpPr>
          <p:cNvPr id="7" name="备注占位符 6"/>
          <p:cNvSpPr>
            <a:spLocks noGrp="1"/>
          </p:cNvSpPr>
          <p:nvPr>
            <p:ph type="body" idx="1"/>
          </p:nvPr>
        </p:nvSpPr>
        <p:spPr/>
        <p:txBody>
          <a:bodyPr/>
          <a:lstStyle/>
          <a:p>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39775" y="717550"/>
            <a:ext cx="5556250" cy="3125788"/>
          </a:xfrm>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幻灯片图像占位符 5"/>
          <p:cNvSpPr>
            <a:spLocks noGrp="1" noRot="1" noChangeAspect="1"/>
          </p:cNvSpPr>
          <p:nvPr>
            <p:ph type="sldImg"/>
          </p:nvPr>
        </p:nvSpPr>
        <p:spPr>
          <a:xfrm>
            <a:off x="742950" y="717550"/>
            <a:ext cx="5557838" cy="3125788"/>
          </a:xfrm>
        </p:spPr>
      </p:sp>
      <p:sp>
        <p:nvSpPr>
          <p:cNvPr id="7" name="备注占位符 6"/>
          <p:cNvSpPr>
            <a:spLocks noGrp="1"/>
          </p:cNvSpPr>
          <p:nvPr>
            <p:ph type="body" idx="1"/>
          </p:nvPr>
        </p:nvSpPr>
        <p:spPr/>
        <p:txBody>
          <a:bodyPr/>
          <a:lstStyle/>
          <a:p>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39775" y="717550"/>
            <a:ext cx="5556250" cy="3125788"/>
          </a:xfrm>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39775" y="717550"/>
            <a:ext cx="5556250" cy="3125788"/>
          </a:xfrm>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39775" y="717550"/>
            <a:ext cx="5556250" cy="3125788"/>
          </a:xfrm>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39775" y="717550"/>
            <a:ext cx="5556250" cy="3125788"/>
          </a:xfrm>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幻灯片图像占位符 5"/>
          <p:cNvSpPr>
            <a:spLocks noGrp="1" noRot="1" noChangeAspect="1"/>
          </p:cNvSpPr>
          <p:nvPr>
            <p:ph type="sldImg"/>
          </p:nvPr>
        </p:nvSpPr>
        <p:spPr>
          <a:xfrm>
            <a:off x="742950" y="717550"/>
            <a:ext cx="5557838" cy="3125788"/>
          </a:xfrm>
        </p:spPr>
      </p:sp>
      <p:sp>
        <p:nvSpPr>
          <p:cNvPr id="7" name="备注占位符 6"/>
          <p:cNvSpPr>
            <a:spLocks noGrp="1"/>
          </p:cNvSpPr>
          <p:nvPr>
            <p:ph type="body" idx="1"/>
          </p:nvPr>
        </p:nvSpPr>
        <p:spPr/>
        <p:txBody>
          <a:bodyPr/>
          <a:lstStyle/>
          <a:p>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39775" y="717550"/>
            <a:ext cx="5556250" cy="3125788"/>
          </a:xfrm>
        </p:spPr>
      </p:sp>
      <p:sp>
        <p:nvSpPr>
          <p:cNvPr id="3" name="备注占位符 2"/>
          <p:cNvSpPr>
            <a:spLocks noGrp="1"/>
          </p:cNvSpPr>
          <p:nvPr>
            <p:ph type="body" idx="1"/>
          </p:nvPr>
        </p:nvSpPr>
        <p:spPr/>
        <p:txBody>
          <a:bodyPr/>
          <a:lstStyle/>
          <a:p>
            <a:r>
              <a:rPr lang="zh-CN" altLang="en-US" dirty="0"/>
              <a:t>在定义一个卷积操作时，我们还需要设置一些相关参数，这些参数直接决定了特征图的大小；</a:t>
            </a:r>
            <a:endParaRPr lang="en-US" altLang="zh-CN" dirty="0"/>
          </a:p>
          <a:p>
            <a:r>
              <a:rPr lang="zh-CN" altLang="en-US" dirty="0"/>
              <a:t>有关卷积操作的具体原理解释请参考第</a:t>
            </a:r>
            <a:r>
              <a:rPr lang="en-US" altLang="zh-CN" dirty="0"/>
              <a:t>3</a:t>
            </a:r>
            <a:r>
              <a:rPr lang="zh-CN" altLang="en-US" dirty="0"/>
              <a:t>讲深度学习与神经网络。</a:t>
            </a:r>
            <a:endParaRPr lang="en-US" altLang="zh-CN" dirty="0"/>
          </a:p>
          <a:p>
            <a:endParaRPr lang="zh-CN" alt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39775" y="717550"/>
            <a:ext cx="5556250" cy="3125788"/>
          </a:xfrm>
        </p:spPr>
      </p:sp>
      <p:sp>
        <p:nvSpPr>
          <p:cNvPr id="3" name="备注占位符 2"/>
          <p:cNvSpPr>
            <a:spLocks noGrp="1"/>
          </p:cNvSpPr>
          <p:nvPr>
            <p:ph type="body" idx="1"/>
          </p:nvPr>
        </p:nvSpPr>
        <p:spPr/>
        <p:txBody>
          <a:bodyPr/>
          <a:lstStyle/>
          <a:p>
            <a:pPr marL="179705" marR="0" lvl="0" indent="-179705" algn="l" defTabSz="1219200" rtl="0" eaLnBrk="1" fontAlgn="ctr" latinLnBrk="0" hangingPunct="1">
              <a:lnSpc>
                <a:spcPct val="125000"/>
              </a:lnSpc>
              <a:spcBef>
                <a:spcPts val="0"/>
              </a:spcBef>
              <a:spcAft>
                <a:spcPts val="600"/>
              </a:spcAft>
              <a:buClrTx/>
              <a:buSzTx/>
              <a:buFont typeface="Huawei Sans" panose="020C0503030203020204" pitchFamily="34" charset="0"/>
              <a:buChar char="•"/>
              <a:defRPr/>
            </a:pPr>
            <a:r>
              <a:rPr lang="zh-CN" altLang="en-US" dirty="0"/>
              <a:t>同时，在卷积层中通常我们还会采用激活函数进行非线性变换，</a:t>
            </a:r>
            <a:r>
              <a:rPr lang="en-US" altLang="zh-CN" dirty="0" err="1"/>
              <a:t>MindSpore</a:t>
            </a:r>
            <a:r>
              <a:rPr lang="zh-CN" altLang="en-US" dirty="0"/>
              <a:t>支持的。。。</a:t>
            </a:r>
            <a:endParaRPr lang="en-US" altLang="zh-CN" dirty="0"/>
          </a:p>
          <a:p>
            <a:endParaRPr lang="zh-CN" alt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39775" y="717550"/>
            <a:ext cx="5556250" cy="3125788"/>
          </a:xfrm>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39775" y="717550"/>
            <a:ext cx="5556250" cy="3125788"/>
          </a:xfrm>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39775" y="717550"/>
            <a:ext cx="5556250" cy="3125788"/>
          </a:xfrm>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幻灯片图像占位符 5"/>
          <p:cNvSpPr>
            <a:spLocks noGrp="1" noRot="1" noChangeAspect="1"/>
          </p:cNvSpPr>
          <p:nvPr>
            <p:ph type="sldImg"/>
          </p:nvPr>
        </p:nvSpPr>
        <p:spPr>
          <a:xfrm>
            <a:off x="742950" y="717550"/>
            <a:ext cx="5557838" cy="3125788"/>
          </a:xfrm>
        </p:spPr>
      </p:sp>
      <p:sp>
        <p:nvSpPr>
          <p:cNvPr id="7" name="备注占位符 6"/>
          <p:cNvSpPr>
            <a:spLocks noGrp="1"/>
          </p:cNvSpPr>
          <p:nvPr>
            <p:ph type="body" idx="1"/>
          </p:nvPr>
        </p:nvSpPr>
        <p:spPr/>
        <p:txBody>
          <a:bodyPr/>
          <a:lstStyle/>
          <a:p>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39775" y="717550"/>
            <a:ext cx="5556250" cy="3125788"/>
          </a:xfrm>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幻灯片图像占位符 5"/>
          <p:cNvSpPr>
            <a:spLocks noGrp="1" noRot="1" noChangeAspect="1"/>
          </p:cNvSpPr>
          <p:nvPr>
            <p:ph type="sldImg"/>
          </p:nvPr>
        </p:nvSpPr>
        <p:spPr>
          <a:xfrm>
            <a:off x="742950" y="717550"/>
            <a:ext cx="5557838" cy="3125788"/>
          </a:xfrm>
        </p:spPr>
      </p:sp>
      <p:sp>
        <p:nvSpPr>
          <p:cNvPr id="7" name="备注占位符 6"/>
          <p:cNvSpPr>
            <a:spLocks noGrp="1"/>
          </p:cNvSpPr>
          <p:nvPr>
            <p:ph type="body" idx="1"/>
          </p:nvPr>
        </p:nvSpPr>
        <p:spPr/>
        <p:txBody>
          <a:bodyPr/>
          <a:lstStyle/>
          <a:p>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39775" y="717550"/>
            <a:ext cx="5556250" cy="3125788"/>
          </a:xfrm>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39775" y="717550"/>
            <a:ext cx="5556250" cy="3125788"/>
          </a:xfrm>
        </p:spPr>
      </p:sp>
      <p:sp>
        <p:nvSpPr>
          <p:cNvPr id="3" name="备注占位符 2"/>
          <p:cNvSpPr>
            <a:spLocks noGrp="1"/>
          </p:cNvSpPr>
          <p:nvPr>
            <p:ph type="body" idx="1"/>
          </p:nvPr>
        </p:nvSpPr>
        <p:spPr/>
        <p:txBody>
          <a:bodyPr/>
          <a:lstStyle/>
          <a:p>
            <a:pPr marL="0" marR="0" lvl="0" indent="0" algn="l" defTabSz="1219200" rtl="0" eaLnBrk="1" fontAlgn="auto" latinLnBrk="0" hangingPunct="1">
              <a:lnSpc>
                <a:spcPct val="100000"/>
              </a:lnSpc>
              <a:spcBef>
                <a:spcPts val="0"/>
              </a:spcBef>
              <a:spcAft>
                <a:spcPts val="0"/>
              </a:spcAft>
              <a:buClrTx/>
              <a:buSzTx/>
              <a:buFontTx/>
              <a:buNone/>
              <a:defRPr/>
            </a:pPr>
            <a:r>
              <a:rPr lang="en-US" altLang="zh-CN" sz="1100" dirty="0">
                <a:effectLst/>
                <a:latin typeface="Huawei Sans" panose="020C0503030203020204" pitchFamily="34" charset="0"/>
                <a:ea typeface="方正兰亭黑简体" panose="02000000000000000000" pitchFamily="2" charset="-122"/>
                <a:cs typeface="微软雅黑" panose="020B0503020204020204" charset="-122"/>
              </a:rPr>
              <a:t>Callback</a:t>
            </a:r>
            <a:r>
              <a:rPr lang="zh-CN" altLang="zh-CN" sz="1100" dirty="0">
                <a:effectLst/>
                <a:latin typeface="Huawei Sans" panose="020C0503030203020204" pitchFamily="34" charset="0"/>
                <a:ea typeface="方正兰亭黑简体" panose="02000000000000000000" pitchFamily="2" charset="-122"/>
                <a:cs typeface="微软雅黑" panose="020B0503020204020204" charset="-122"/>
              </a:rPr>
              <a:t>回调函数在</a:t>
            </a:r>
            <a:r>
              <a:rPr lang="en-US" altLang="zh-CN" sz="1100" dirty="0" err="1">
                <a:effectLst/>
                <a:latin typeface="Huawei Sans" panose="020C0503030203020204" pitchFamily="34" charset="0"/>
                <a:ea typeface="方正兰亭黑简体" panose="02000000000000000000" pitchFamily="2" charset="-122"/>
                <a:cs typeface="微软雅黑" panose="020B0503020204020204" charset="-122"/>
              </a:rPr>
              <a:t>MindSpore</a:t>
            </a:r>
            <a:r>
              <a:rPr lang="zh-CN" altLang="zh-CN" sz="1100" dirty="0">
                <a:effectLst/>
                <a:latin typeface="Huawei Sans" panose="020C0503030203020204" pitchFamily="34" charset="0"/>
                <a:ea typeface="方正兰亭黑简体" panose="02000000000000000000" pitchFamily="2" charset="-122"/>
                <a:cs typeface="微软雅黑" panose="020B0503020204020204" charset="-122"/>
              </a:rPr>
              <a:t>中被实现为一个类，</a:t>
            </a:r>
            <a:r>
              <a:rPr lang="en-US" altLang="zh-CN" sz="1100" dirty="0">
                <a:effectLst/>
                <a:latin typeface="Huawei Sans" panose="020C0503030203020204" pitchFamily="34" charset="0"/>
                <a:ea typeface="方正兰亭黑简体" panose="02000000000000000000" pitchFamily="2" charset="-122"/>
                <a:cs typeface="微软雅黑" panose="020B0503020204020204" charset="-122"/>
              </a:rPr>
              <a:t>Callback</a:t>
            </a:r>
            <a:r>
              <a:rPr lang="zh-CN" altLang="zh-CN" sz="1100" dirty="0">
                <a:effectLst/>
                <a:latin typeface="Huawei Sans" panose="020C0503030203020204" pitchFamily="34" charset="0"/>
                <a:ea typeface="方正兰亭黑简体" panose="02000000000000000000" pitchFamily="2" charset="-122"/>
                <a:cs typeface="微软雅黑" panose="020B0503020204020204" charset="-122"/>
              </a:rPr>
              <a:t>机制类似于一种监控模式，可以帮助用户观察网络训练过程中各种参数的变化情况和网络内部的状态，还可以根据用户的指定，在达到特定条件后执行相应的操作，在训练过程中，</a:t>
            </a:r>
            <a:r>
              <a:rPr lang="en-US" altLang="zh-CN" sz="1100" dirty="0">
                <a:effectLst/>
                <a:latin typeface="Huawei Sans" panose="020C0503030203020204" pitchFamily="34" charset="0"/>
                <a:ea typeface="方正兰亭黑简体" panose="02000000000000000000" pitchFamily="2" charset="-122"/>
                <a:cs typeface="微软雅黑" panose="020B0503020204020204" charset="-122"/>
              </a:rPr>
              <a:t>Callback</a:t>
            </a:r>
            <a:r>
              <a:rPr lang="zh-CN" altLang="zh-CN" sz="1100" dirty="0">
                <a:effectLst/>
                <a:latin typeface="Huawei Sans" panose="020C0503030203020204" pitchFamily="34" charset="0"/>
                <a:ea typeface="方正兰亭黑简体" panose="02000000000000000000" pitchFamily="2" charset="-122"/>
                <a:cs typeface="微软雅黑" panose="020B0503020204020204" charset="-122"/>
              </a:rPr>
              <a:t>列表会按照定义的顺序执行</a:t>
            </a:r>
            <a:r>
              <a:rPr lang="en-US" altLang="zh-CN" sz="1100" dirty="0">
                <a:effectLst/>
                <a:latin typeface="Huawei Sans" panose="020C0503030203020204" pitchFamily="34" charset="0"/>
                <a:ea typeface="方正兰亭黑简体" panose="02000000000000000000" pitchFamily="2" charset="-122"/>
                <a:cs typeface="微软雅黑" panose="020B0503020204020204" charset="-122"/>
              </a:rPr>
              <a:t>Callback</a:t>
            </a:r>
            <a:r>
              <a:rPr lang="zh-CN" altLang="zh-CN" sz="1100" dirty="0">
                <a:effectLst/>
                <a:latin typeface="Huawei Sans" panose="020C0503030203020204" pitchFamily="34" charset="0"/>
                <a:ea typeface="方正兰亭黑简体" panose="02000000000000000000" pitchFamily="2" charset="-122"/>
                <a:cs typeface="微软雅黑" panose="020B0503020204020204" charset="-122"/>
              </a:rPr>
              <a:t>函数。</a:t>
            </a:r>
            <a:endParaRPr lang="en-US" altLang="zh-CN" sz="1100" dirty="0">
              <a:effectLst/>
              <a:latin typeface="Huawei Sans" panose="020C0503030203020204" pitchFamily="34" charset="0"/>
              <a:ea typeface="方正兰亭黑简体" panose="02000000000000000000" pitchFamily="2" charset="-122"/>
              <a:cs typeface="微软雅黑" panose="020B0503020204020204" charset="-122"/>
            </a:endParaRPr>
          </a:p>
          <a:p>
            <a:pPr marL="0" marR="0" lvl="0" indent="0" algn="l" defTabSz="1219200" rtl="0" eaLnBrk="1" fontAlgn="auto" latinLnBrk="0" hangingPunct="1">
              <a:lnSpc>
                <a:spcPct val="100000"/>
              </a:lnSpc>
              <a:spcBef>
                <a:spcPts val="0"/>
              </a:spcBef>
              <a:spcAft>
                <a:spcPts val="0"/>
              </a:spcAft>
              <a:buClrTx/>
              <a:buSzTx/>
              <a:buFontTx/>
              <a:buNone/>
              <a:defRPr/>
            </a:pPr>
            <a:r>
              <a:rPr lang="en-US" altLang="zh-CN" sz="1100" dirty="0">
                <a:effectLst/>
                <a:latin typeface="Huawei Sans" panose="020C0503030203020204" pitchFamily="34" charset="0"/>
                <a:ea typeface="方正兰亭黑简体" panose="02000000000000000000" pitchFamily="2" charset="-122"/>
                <a:cs typeface="微软雅黑" panose="020B0503020204020204" charset="-122"/>
              </a:rPr>
              <a:t>Callback</a:t>
            </a:r>
            <a:r>
              <a:rPr lang="zh-CN" altLang="zh-CN" sz="1100" dirty="0">
                <a:effectLst/>
                <a:latin typeface="Huawei Sans" panose="020C0503030203020204" pitchFamily="34" charset="0"/>
                <a:ea typeface="方正兰亭黑简体" panose="02000000000000000000" pitchFamily="2" charset="-122"/>
                <a:cs typeface="微软雅黑" panose="020B0503020204020204" charset="-122"/>
              </a:rPr>
              <a:t>机制让用户可以及时有效地掌握网络模型的训练状态，并根据需要随时作出调整，可以极大地提升用户的开发效率。</a:t>
            </a:r>
            <a:endParaRPr lang="zh-CN" altLang="zh-CN" sz="1100" dirty="0">
              <a:effectLst/>
              <a:latin typeface="Huawei Sans" panose="020C0503030203020204" pitchFamily="34" charset="0"/>
              <a:ea typeface="方正兰亭黑简体" panose="02000000000000000000" pitchFamily="2" charset="-122"/>
              <a:cs typeface="微软雅黑" panose="020B0503020204020204" charset="-122"/>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39775" y="717550"/>
            <a:ext cx="5556250" cy="3125788"/>
          </a:xfrm>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39775" y="717550"/>
            <a:ext cx="5556250" cy="3125788"/>
          </a:xfrm>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幻灯片图像占位符 5"/>
          <p:cNvSpPr>
            <a:spLocks noGrp="1" noRot="1" noChangeAspect="1"/>
          </p:cNvSpPr>
          <p:nvPr>
            <p:ph type="sldImg"/>
          </p:nvPr>
        </p:nvSpPr>
        <p:spPr>
          <a:xfrm>
            <a:off x="742950" y="717550"/>
            <a:ext cx="5557838" cy="3125788"/>
          </a:xfrm>
        </p:spPr>
      </p:sp>
      <p:sp>
        <p:nvSpPr>
          <p:cNvPr id="7" name="备注占位符 6"/>
          <p:cNvSpPr>
            <a:spLocks noGrp="1"/>
          </p:cNvSpPr>
          <p:nvPr>
            <p:ph type="body" idx="1"/>
          </p:nvPr>
        </p:nvSpPr>
        <p:spPr/>
        <p:txBody>
          <a:bodyPr/>
          <a:lstStyle/>
          <a:p>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39775" y="717550"/>
            <a:ext cx="5556250" cy="3125788"/>
          </a:xfrm>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39775" y="717550"/>
            <a:ext cx="5556250" cy="3125788"/>
          </a:xfrm>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幻灯片图像占位符 5"/>
          <p:cNvSpPr>
            <a:spLocks noGrp="1" noRot="1" noChangeAspect="1"/>
          </p:cNvSpPr>
          <p:nvPr>
            <p:ph type="sldImg"/>
          </p:nvPr>
        </p:nvSpPr>
        <p:spPr>
          <a:xfrm>
            <a:off x="742950" y="717550"/>
            <a:ext cx="5557838" cy="3125788"/>
          </a:xfrm>
        </p:spPr>
      </p:sp>
      <p:sp>
        <p:nvSpPr>
          <p:cNvPr id="7" name="备注占位符 6"/>
          <p:cNvSpPr>
            <a:spLocks noGrp="1"/>
          </p:cNvSpPr>
          <p:nvPr>
            <p:ph type="body" idx="1"/>
          </p:nvPr>
        </p:nvSpPr>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幻灯片图像占位符 5"/>
          <p:cNvSpPr>
            <a:spLocks noGrp="1" noRot="1" noChangeAspect="1"/>
          </p:cNvSpPr>
          <p:nvPr>
            <p:ph type="sldImg"/>
          </p:nvPr>
        </p:nvSpPr>
        <p:spPr>
          <a:xfrm>
            <a:off x="742950" y="717550"/>
            <a:ext cx="5557838" cy="3125788"/>
          </a:xfrm>
        </p:spPr>
      </p:sp>
      <p:sp>
        <p:nvSpPr>
          <p:cNvPr id="7" name="备注占位符 6"/>
          <p:cNvSpPr>
            <a:spLocks noGrp="1"/>
          </p:cNvSpPr>
          <p:nvPr>
            <p:ph type="body" idx="1"/>
          </p:nvPr>
        </p:nvSpPr>
        <p:spPr/>
        <p:txBody>
          <a:bodyPr/>
          <a:lstStyle/>
          <a:p>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39775" y="717550"/>
            <a:ext cx="5556250" cy="3125788"/>
          </a:xfrm>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39775" y="717550"/>
            <a:ext cx="5556250" cy="3125788"/>
          </a:xfrm>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39775" y="717550"/>
            <a:ext cx="5556250" cy="3125788"/>
          </a:xfrm>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pPr marL="179705" marR="0" lvl="0" indent="-179705" algn="l" defTabSz="1219200" rtl="0" eaLnBrk="1" fontAlgn="ctr" latinLnBrk="0" hangingPunct="1">
              <a:lnSpc>
                <a:spcPct val="125000"/>
              </a:lnSpc>
              <a:spcBef>
                <a:spcPts val="0"/>
              </a:spcBef>
              <a:spcAft>
                <a:spcPts val="600"/>
              </a:spcAft>
              <a:buClrTx/>
              <a:buSzTx/>
              <a:buFont typeface="Huawei Sans" panose="020C0503030203020204" pitchFamily="34" charset="0"/>
              <a:buChar char="•"/>
              <a:defRPr/>
            </a:pPr>
            <a:r>
              <a:rPr lang="zh-CN" altLang="en-US" dirty="0"/>
              <a:t>答案：</a:t>
            </a:r>
            <a:r>
              <a:rPr lang="en-US" altLang="zh-CN" dirty="0"/>
              <a:t>ABCD</a:t>
            </a:r>
            <a:endParaRPr lang="zh-CN" altLang="en-US" dirty="0"/>
          </a:p>
          <a:p>
            <a:endParaRPr lang="zh-CN" alt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39775" y="717550"/>
            <a:ext cx="5556250" cy="3125788"/>
          </a:xfrm>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39775" y="717550"/>
            <a:ext cx="5556250" cy="3125788"/>
          </a:xfrm>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39775" y="717550"/>
            <a:ext cx="5556250" cy="3125788"/>
          </a:xfrm>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r>
              <a:rPr lang="zh-CN" altLang="en-US" dirty="0"/>
              <a:t>架构商业目标：</a:t>
            </a:r>
            <a:endParaRPr lang="en-US" altLang="zh-CN" dirty="0"/>
          </a:p>
          <a:p>
            <a:pPr marL="539750" marR="0" lvl="1" indent="-179705" algn="l" defTabSz="1219200" rtl="0" eaLnBrk="1" fontAlgn="ctr" latinLnBrk="0" hangingPunct="1">
              <a:lnSpc>
                <a:spcPct val="125000"/>
              </a:lnSpc>
              <a:spcBef>
                <a:spcPts val="0"/>
              </a:spcBef>
              <a:spcAft>
                <a:spcPts val="600"/>
              </a:spcAft>
              <a:buClrTx/>
              <a:buSzTx/>
              <a:buFont typeface="Huawei Sans" panose="020C0503030203020204" pitchFamily="34" charset="0"/>
              <a:buChar char="▫"/>
              <a:defRPr/>
            </a:pPr>
            <a:r>
              <a:rPr lang="zh-CN" altLang="en-US" dirty="0"/>
              <a:t>提供公司级</a:t>
            </a:r>
            <a:r>
              <a:rPr lang="en-US" altLang="zh-CN" dirty="0"/>
              <a:t>AI</a:t>
            </a:r>
            <a:r>
              <a:rPr lang="zh-CN" altLang="en-US" dirty="0"/>
              <a:t>平台，支持公司内部各种</a:t>
            </a:r>
            <a:r>
              <a:rPr lang="en-US" altLang="zh-CN" dirty="0"/>
              <a:t>AI</a:t>
            </a:r>
            <a:r>
              <a:rPr lang="zh-CN" altLang="en-US" dirty="0"/>
              <a:t>网络、程序的执行。包括端侧、单机、集群、云等。包括云服务（推理、训练）、推理业务、内部网络训练使用、技术创新等场景。包括</a:t>
            </a:r>
            <a:r>
              <a:rPr lang="en-US" altLang="zh-CN" dirty="0"/>
              <a:t>CPU</a:t>
            </a:r>
            <a:r>
              <a:rPr lang="zh-CN" altLang="en-US" dirty="0"/>
              <a:t>、</a:t>
            </a:r>
            <a:r>
              <a:rPr lang="en-US" altLang="zh-CN" dirty="0"/>
              <a:t>GPU</a:t>
            </a:r>
            <a:r>
              <a:rPr lang="zh-CN" altLang="en-US" dirty="0"/>
              <a:t>、</a:t>
            </a:r>
            <a:r>
              <a:rPr lang="en-US" altLang="zh-CN" dirty="0"/>
              <a:t>Ascend</a:t>
            </a:r>
            <a:r>
              <a:rPr lang="zh-CN" altLang="en-US" dirty="0"/>
              <a:t>等多种硬件设备。</a:t>
            </a:r>
            <a:endParaRPr lang="zh-CN" altLang="en-US" dirty="0"/>
          </a:p>
          <a:p>
            <a:pPr lvl="1"/>
            <a:r>
              <a:rPr lang="zh-CN" altLang="en-US" dirty="0"/>
              <a:t>打造业界开源社区。在国内构建最大的</a:t>
            </a:r>
            <a:r>
              <a:rPr lang="en-US" altLang="zh-CN" dirty="0"/>
              <a:t>AI</a:t>
            </a:r>
            <a:r>
              <a:rPr lang="zh-CN" altLang="en-US" dirty="0"/>
              <a:t>开源社区和影响力，构筑国内用户生态群。在国际上能三分天下有其一。</a:t>
            </a:r>
            <a:endParaRPr lang="zh-CN" altLang="en-US" dirty="0"/>
          </a:p>
          <a:p>
            <a:r>
              <a:rPr lang="zh-CN" altLang="en-US" dirty="0"/>
              <a:t>架构实施策略：</a:t>
            </a:r>
            <a:endParaRPr lang="en-US" altLang="zh-CN" dirty="0"/>
          </a:p>
          <a:p>
            <a:pPr marL="539750" marR="0" lvl="1" indent="-179705" algn="l" defTabSz="1219200" rtl="0" eaLnBrk="1" fontAlgn="ctr" latinLnBrk="0" hangingPunct="1">
              <a:lnSpc>
                <a:spcPct val="125000"/>
              </a:lnSpc>
              <a:spcBef>
                <a:spcPts val="0"/>
              </a:spcBef>
              <a:spcAft>
                <a:spcPts val="600"/>
              </a:spcAft>
              <a:buClrTx/>
              <a:buSzTx/>
              <a:buFont typeface="Huawei Sans" panose="020C0503030203020204" pitchFamily="34" charset="0"/>
              <a:buChar char="▫"/>
              <a:defRPr/>
            </a:pPr>
            <a:r>
              <a:rPr lang="zh-CN" altLang="en-US" dirty="0"/>
              <a:t>全栈打部件：通过“模型</a:t>
            </a:r>
            <a:r>
              <a:rPr lang="en-US" altLang="zh-CN" dirty="0"/>
              <a:t>+</a:t>
            </a:r>
            <a:r>
              <a:rPr lang="zh-CN" altLang="en-US" dirty="0"/>
              <a:t>框架</a:t>
            </a:r>
            <a:r>
              <a:rPr lang="en-US" altLang="zh-CN" dirty="0"/>
              <a:t>+</a:t>
            </a:r>
            <a:r>
              <a:rPr lang="zh-CN" altLang="en-US" dirty="0"/>
              <a:t>芯片”协同优化，实现行业模型性能最佳，集成式交付简化开发部署复杂性，提升开发效率</a:t>
            </a:r>
            <a:endParaRPr lang="zh-CN" altLang="en-US" dirty="0"/>
          </a:p>
          <a:p>
            <a:pPr marL="539750" marR="0" lvl="1" indent="-179705" algn="l" defTabSz="1219200" rtl="0" eaLnBrk="1" fontAlgn="ctr" latinLnBrk="0" hangingPunct="1">
              <a:lnSpc>
                <a:spcPct val="125000"/>
              </a:lnSpc>
              <a:spcBef>
                <a:spcPts val="0"/>
              </a:spcBef>
              <a:spcAft>
                <a:spcPts val="600"/>
              </a:spcAft>
              <a:buClrTx/>
              <a:buSzTx/>
              <a:buFont typeface="Huawei Sans" panose="020C0503030203020204" pitchFamily="34" charset="0"/>
              <a:buChar char="▫"/>
              <a:defRPr/>
            </a:pPr>
            <a:r>
              <a:rPr lang="zh-CN" altLang="en-US" dirty="0"/>
              <a:t>集群打多卡：充分发挥集群优势，以“多”胜“强”，打造算力业界第一的分布式训练集群</a:t>
            </a:r>
            <a:endParaRPr lang="zh-CN" altLang="en-US" dirty="0"/>
          </a:p>
          <a:p>
            <a:pPr marL="539750" marR="0" lvl="1" indent="-179705" algn="l" defTabSz="1219200" rtl="0" eaLnBrk="1" fontAlgn="ctr" latinLnBrk="0" hangingPunct="1">
              <a:lnSpc>
                <a:spcPct val="125000"/>
              </a:lnSpc>
              <a:spcBef>
                <a:spcPts val="0"/>
              </a:spcBef>
              <a:spcAft>
                <a:spcPts val="600"/>
              </a:spcAft>
              <a:buClrTx/>
              <a:buSzTx/>
              <a:buFont typeface="Huawei Sans" panose="020C0503030203020204" pitchFamily="34" charset="0"/>
              <a:buChar char="▫"/>
              <a:defRPr/>
            </a:pPr>
            <a:r>
              <a:rPr lang="zh-CN" altLang="en-US" dirty="0"/>
              <a:t>全场景打云：充分发挥我司全场景业务优势，端、边、云协同，实现一致的开发体验，灵活部署、安全可信</a:t>
            </a:r>
            <a:endParaRPr lang="zh-CN" altLang="en-US" dirty="0"/>
          </a:p>
          <a:p>
            <a:pPr marL="539750" marR="0" lvl="1" indent="-179705" algn="l" defTabSz="1219200" rtl="0" eaLnBrk="1" fontAlgn="ctr" latinLnBrk="0" hangingPunct="1">
              <a:lnSpc>
                <a:spcPct val="125000"/>
              </a:lnSpc>
              <a:spcBef>
                <a:spcPts val="0"/>
              </a:spcBef>
              <a:spcAft>
                <a:spcPts val="600"/>
              </a:spcAft>
              <a:buClrTx/>
              <a:buSzTx/>
              <a:buFont typeface="Huawei Sans" panose="020C0503030203020204" pitchFamily="34" charset="0"/>
              <a:buChar char="▫"/>
              <a:defRPr/>
            </a:pPr>
            <a:r>
              <a:rPr lang="zh-CN" altLang="en-US" dirty="0"/>
              <a:t>异构跨平台：支持</a:t>
            </a:r>
            <a:r>
              <a:rPr lang="en-US" altLang="zh-CN" dirty="0"/>
              <a:t>CPU</a:t>
            </a:r>
            <a:r>
              <a:rPr lang="zh-CN" altLang="en-US" dirty="0"/>
              <a:t>、</a:t>
            </a:r>
            <a:r>
              <a:rPr lang="en-US" altLang="zh-CN" dirty="0"/>
              <a:t>GPU</a:t>
            </a:r>
            <a:r>
              <a:rPr lang="zh-CN" altLang="en-US" dirty="0"/>
              <a:t>、</a:t>
            </a:r>
            <a:r>
              <a:rPr lang="en-US" altLang="zh-CN" dirty="0"/>
              <a:t>Ascend</a:t>
            </a:r>
            <a:r>
              <a:rPr lang="zh-CN" altLang="en-US" dirty="0"/>
              <a:t>等多种硬件平台使能。丰富</a:t>
            </a:r>
            <a:r>
              <a:rPr lang="en-US" altLang="zh-CN" dirty="0"/>
              <a:t>AI</a:t>
            </a:r>
            <a:r>
              <a:rPr lang="zh-CN" altLang="en-US" dirty="0"/>
              <a:t>平台适用面，支持客户环境利旧与使能新硬件</a:t>
            </a:r>
            <a:endParaRPr lang="en-US" altLang="zh-CN" dirty="0"/>
          </a:p>
          <a:p>
            <a:r>
              <a:rPr lang="en-US" altLang="zh-CN" b="0" i="0" kern="1200" baseline="0" dirty="0" err="1">
                <a:solidFill>
                  <a:schemeClr val="tx1"/>
                </a:solidFill>
                <a:effectLst/>
              </a:rPr>
              <a:t>MindSPore</a:t>
            </a:r>
            <a:r>
              <a:rPr lang="en-US" altLang="zh-CN" b="0" i="0" kern="1200" baseline="0" dirty="0">
                <a:solidFill>
                  <a:schemeClr val="tx1"/>
                </a:solidFill>
                <a:effectLst/>
              </a:rPr>
              <a:t> Extend</a:t>
            </a:r>
            <a:r>
              <a:rPr lang="zh-CN" altLang="en-US" b="0" i="0" kern="1200" baseline="0" dirty="0">
                <a:solidFill>
                  <a:schemeClr val="tx1"/>
                </a:solidFill>
                <a:effectLst/>
              </a:rPr>
              <a:t>：基于</a:t>
            </a:r>
            <a:r>
              <a:rPr lang="en-US" altLang="zh-CN" b="0" i="0" kern="1200" baseline="0" dirty="0" err="1">
                <a:solidFill>
                  <a:schemeClr val="tx1"/>
                </a:solidFill>
                <a:effectLst/>
              </a:rPr>
              <a:t>MindSpore</a:t>
            </a:r>
            <a:r>
              <a:rPr lang="zh-CN" altLang="en-US" b="0" i="0" kern="1200" baseline="0" dirty="0">
                <a:solidFill>
                  <a:schemeClr val="tx1"/>
                </a:solidFill>
                <a:effectLst/>
              </a:rPr>
              <a:t>的领域库框架，即构建出很多领域特定的库</a:t>
            </a:r>
            <a:endParaRPr lang="zh-CN" altLang="en-US" dirty="0"/>
          </a:p>
          <a:p>
            <a:endParaRPr lang="zh-CN" altLang="en-US" dirty="0"/>
          </a:p>
        </p:txBody>
      </p:sp>
      <p:sp>
        <p:nvSpPr>
          <p:cNvPr id="4" name="灯片编号占位符 3"/>
          <p:cNvSpPr>
            <a:spLocks noGrp="1"/>
          </p:cNvSpPr>
          <p:nvPr>
            <p:ph type="sldNum" sz="quarter" idx="5"/>
          </p:nvPr>
        </p:nvSpPr>
        <p:spPr>
          <a:xfrm>
            <a:off x="3884613" y="8685213"/>
            <a:ext cx="2971800" cy="458787"/>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A9775B6F-3F39-4382-BCBA-7661A099A987}" type="slidenum">
              <a:rPr kumimoji="0" lang="zh-CN" altLang="en-US" sz="1800" b="0" i="0" u="none" strike="noStrike" kern="1200" cap="none" spc="0" normalizeH="0" baseline="0" noProof="0" smtClean="0">
                <a:ln>
                  <a:noFill/>
                </a:ln>
                <a:solidFill>
                  <a:prstClr val="black"/>
                </a:solidFill>
                <a:effectLst/>
                <a:uLnTx/>
                <a:uFillTx/>
                <a:latin typeface="等线" panose="02010600030101010101" charset="-122"/>
                <a:ea typeface="宋体" panose="02010600030101010101" pitchFamily="2" charset="-122"/>
                <a:cs typeface="+mn-cs"/>
              </a:rPr>
            </a:fld>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宋体" panose="02010600030101010101" pitchFamily="2" charset="-122"/>
              <a:cs typeface="+mn-cs"/>
            </a:endParaRPr>
          </a:p>
        </p:txBody>
      </p:sp>
      <p:sp>
        <p:nvSpPr>
          <p:cNvPr id="5" name="页脚占位符 4"/>
          <p:cNvSpPr>
            <a:spLocks noGrp="1"/>
          </p:cNvSpPr>
          <p:nvPr>
            <p:ph type="ftr" sz="quarter" idx="10"/>
          </p:nvPr>
        </p:nvSpPr>
        <p:spPr>
          <a:xfrm>
            <a:off x="0" y="8685213"/>
            <a:ext cx="2971800" cy="458787"/>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宋体" panose="02010600030101010101" pitchFamily="2" charset="-122"/>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幻灯片图像占位符 5"/>
          <p:cNvSpPr>
            <a:spLocks noGrp="1" noRot="1" noChangeAspect="1"/>
          </p:cNvSpPr>
          <p:nvPr>
            <p:ph type="sldImg"/>
          </p:nvPr>
        </p:nvSpPr>
        <p:spPr>
          <a:xfrm>
            <a:off x="742950" y="717550"/>
            <a:ext cx="5557838" cy="3125788"/>
          </a:xfrm>
        </p:spPr>
      </p:sp>
      <p:sp>
        <p:nvSpPr>
          <p:cNvPr id="7" name="备注占位符 6"/>
          <p:cNvSpPr>
            <a:spLocks noGrp="1"/>
          </p:cNvSpPr>
          <p:nvPr>
            <p:ph type="body" idx="1"/>
          </p:nvPr>
        </p:nvSpPr>
        <p:spPr/>
        <p:txBody>
          <a:bodyPr/>
          <a:lstStyle/>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39775" y="717550"/>
            <a:ext cx="5556250" cy="3125788"/>
          </a:xfrm>
        </p:spPr>
      </p:sp>
      <p:sp>
        <p:nvSpPr>
          <p:cNvPr id="3" name="备注占位符 2"/>
          <p:cNvSpPr>
            <a:spLocks noGrp="1"/>
          </p:cNvSpPr>
          <p:nvPr>
            <p:ph type="body" idx="1"/>
          </p:nvPr>
        </p:nvSpPr>
        <p:spPr/>
        <p:txBody>
          <a:bodyPr/>
          <a:lstStyle/>
          <a:p>
            <a:pPr marL="179705" marR="0" lvl="0" indent="-179705" algn="l" defTabSz="1219200" rtl="0" eaLnBrk="1" fontAlgn="ctr" latinLnBrk="0" hangingPunct="1">
              <a:lnSpc>
                <a:spcPct val="125000"/>
              </a:lnSpc>
              <a:spcBef>
                <a:spcPts val="0"/>
              </a:spcBef>
              <a:spcAft>
                <a:spcPts val="600"/>
              </a:spcAft>
              <a:buClrTx/>
              <a:buSzTx/>
              <a:buFont typeface="Huawei Sans" panose="020C0503030203020204" pitchFamily="34" charset="0"/>
              <a:buChar char="•"/>
              <a:defRPr/>
            </a:pPr>
            <a:r>
              <a:rPr lang="zh-CN" altLang="en-US" dirty="0"/>
              <a:t>图片出处：华为</a:t>
            </a:r>
            <a:r>
              <a:rPr lang="en-US" altLang="zh-CN" dirty="0"/>
              <a:t>HCIA-AI</a:t>
            </a:r>
            <a:r>
              <a:rPr lang="zh-CN" altLang="en-US" dirty="0"/>
              <a:t>认证胶片</a:t>
            </a:r>
            <a:endParaRPr lang="zh-CN" altLang="en-US" dirty="0"/>
          </a:p>
          <a:p>
            <a:endParaRPr lang="zh-CN"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39775" y="717550"/>
            <a:ext cx="5556250" cy="3125788"/>
          </a:xfrm>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2#总标题">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21"/>
            <a:ext cx="12192000" cy="5602224"/>
          </a:xfrm>
          <a:prstGeom prst="rect">
            <a:avLst/>
          </a:prstGeom>
          <a:ln>
            <a:noFill/>
            <a:prstDash val="dash"/>
          </a:ln>
        </p:spPr>
      </p:pic>
      <p:sp>
        <p:nvSpPr>
          <p:cNvPr id="8" name="L 形 7"/>
          <p:cNvSpPr/>
          <p:nvPr userDrawn="1"/>
        </p:nvSpPr>
        <p:spPr>
          <a:xfrm rot="16200000" flipH="1">
            <a:off x="6634196" y="2578036"/>
            <a:ext cx="701032" cy="717656"/>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baseline="0">
              <a:latin typeface="Huawei Sans" panose="020C0503030203020204" pitchFamily="34" charset="0"/>
              <a:ea typeface="方正兰亭黑简体" panose="02000000000000000000" pitchFamily="2" charset="-122"/>
            </a:endParaRPr>
          </a:p>
        </p:txBody>
      </p:sp>
      <p:sp>
        <p:nvSpPr>
          <p:cNvPr id="9" name="Title 1"/>
          <p:cNvSpPr>
            <a:spLocks noGrp="1"/>
          </p:cNvSpPr>
          <p:nvPr>
            <p:ph type="ctrTitle" hasCustomPrompt="1"/>
          </p:nvPr>
        </p:nvSpPr>
        <p:spPr>
          <a:xfrm>
            <a:off x="916560" y="907092"/>
            <a:ext cx="8125839" cy="690255"/>
          </a:xfrm>
          <a:prstGeom prst="rect">
            <a:avLst/>
          </a:prstGeom>
          <a:ln>
            <a:noFill/>
            <a:prstDash val="dash"/>
          </a:ln>
        </p:spPr>
        <p:txBody>
          <a:bodyPr lIns="0" tIns="0" rIns="0" bIns="0" anchor="t">
            <a:normAutofit/>
          </a:bodyPr>
          <a:lstStyle>
            <a:lvl1pPr>
              <a:defRPr lang="en-US" sz="3200" b="0" i="0" baseline="0" dirty="0">
                <a:latin typeface="Huawei Sans" panose="020C0503030203020204" pitchFamily="34" charset="0"/>
                <a:ea typeface="方正兰亭黑简体" panose="02000000000000000000" pitchFamily="2" charset="-122"/>
              </a:defRPr>
            </a:lvl1pPr>
          </a:lstStyle>
          <a:p>
            <a:pPr lvl="0" defTabSz="913765">
              <a:lnSpc>
                <a:spcPts val="3440"/>
              </a:lnSpc>
            </a:pPr>
            <a:r>
              <a:rPr lang="zh-CN" altLang="en-US" dirty="0"/>
              <a:t>单击此处添加标题</a:t>
            </a:r>
            <a:endParaRPr lang="en-US" dirty="0"/>
          </a:p>
        </p:txBody>
      </p:sp>
      <p:sp>
        <p:nvSpPr>
          <p:cNvPr id="10" name="Text Placeholder 5"/>
          <p:cNvSpPr>
            <a:spLocks noGrp="1"/>
          </p:cNvSpPr>
          <p:nvPr>
            <p:ph type="body" sz="quarter" idx="10" hasCustomPrompt="1"/>
          </p:nvPr>
        </p:nvSpPr>
        <p:spPr>
          <a:xfrm>
            <a:off x="916561" y="1949372"/>
            <a:ext cx="8125840" cy="643926"/>
          </a:xfrm>
          <a:prstGeom prst="rect">
            <a:avLst/>
          </a:prstGeom>
        </p:spPr>
        <p:txBody>
          <a:bodyPr vert="horz" lIns="0" tIns="0" rIns="0" bIns="0" rtlCol="0">
            <a:noAutofit/>
          </a:bodyPr>
          <a:lstStyle>
            <a:lvl1pPr marL="228600" indent="-228600" fontAlgn="base">
              <a:buNone/>
              <a:defRPr lang="en-US" sz="1400" baseline="0" dirty="0">
                <a:latin typeface="Huawei Sans" panose="020C0503030203020204" pitchFamily="34" charset="0"/>
                <a:ea typeface="方正兰亭黑简体" panose="02000000000000000000" pitchFamily="2" charset="-122"/>
                <a:cs typeface="Huawei Sans" panose="020C0503030203020204" pitchFamily="34" charset="0"/>
              </a:defRPr>
            </a:lvl1pPr>
          </a:lstStyle>
          <a:p>
            <a:pPr marL="0" lvl="0" indent="0">
              <a:lnSpc>
                <a:spcPct val="100000"/>
              </a:lnSpc>
              <a:spcBef>
                <a:spcPts val="0"/>
              </a:spcBef>
            </a:pPr>
            <a:r>
              <a:rPr lang="zh-CN" altLang="en-US" dirty="0"/>
              <a:t>单击此处添加文本</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14#学习推荐(可选)">
    <p:spTree>
      <p:nvGrpSpPr>
        <p:cNvPr id="1" name=""/>
        <p:cNvGrpSpPr/>
        <p:nvPr/>
      </p:nvGrpSpPr>
      <p:grpSpPr>
        <a:xfrm>
          <a:off x="0" y="0"/>
          <a:ext cx="0" cy="0"/>
          <a:chOff x="0" y="0"/>
          <a:chExt cx="0" cy="0"/>
        </a:xfrm>
      </p:grpSpPr>
      <p:sp>
        <p:nvSpPr>
          <p:cNvPr id="3" name="文本占位符 6"/>
          <p:cNvSpPr>
            <a:spLocks noGrp="1"/>
          </p:cNvSpPr>
          <p:nvPr>
            <p:ph type="body" sz="quarter" idx="10"/>
          </p:nvPr>
        </p:nvSpPr>
        <p:spPr>
          <a:xfrm>
            <a:off x="1019175" y="1844675"/>
            <a:ext cx="10153650" cy="4082880"/>
          </a:xfrm>
          <a:prstGeom prst="rect">
            <a:avLst/>
          </a:prstGeom>
        </p:spPr>
        <p:txBody>
          <a:bodyPr/>
          <a:lstStyle>
            <a:lvl1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1pPr>
          </a:lstStyle>
          <a:p>
            <a:endParaRPr lang="zh-CN" altLang="en-US" dirty="0"/>
          </a:p>
        </p:txBody>
      </p:sp>
      <p:cxnSp>
        <p:nvCxnSpPr>
          <p:cNvPr id="14" name="直线连接符 14"/>
          <p:cNvCxnSpPr/>
          <p:nvPr userDrawn="1"/>
        </p:nvCxnSpPr>
        <p:spPr>
          <a:xfrm flipH="1">
            <a:off x="1029917" y="1349255"/>
            <a:ext cx="1800000"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15" name="文本框 16"/>
          <p:cNvSpPr txBox="1"/>
          <p:nvPr userDrawn="1"/>
        </p:nvSpPr>
        <p:spPr>
          <a:xfrm>
            <a:off x="918916" y="630373"/>
            <a:ext cx="2050561" cy="651845"/>
          </a:xfrm>
          <a:prstGeom prst="rect">
            <a:avLst/>
          </a:prstGeom>
          <a:noFill/>
        </p:spPr>
        <p:txBody>
          <a:bodyPr wrap="none" rtlCol="0">
            <a:spAutoFit/>
          </a:bodyPr>
          <a:lstStyle/>
          <a:p>
            <a:r>
              <a:rPr kumimoji="1" lang="zh-CN" altLang="en-US" sz="3635" baseline="0" dirty="0">
                <a:solidFill>
                  <a:schemeClr val="tx1"/>
                </a:solidFill>
                <a:latin typeface="Huawei Sans" panose="020C0503030203020204" pitchFamily="34" charset="0"/>
                <a:ea typeface="方正兰亭黑简体" panose="02000000000000000000" pitchFamily="2" charset="-122"/>
                <a:cs typeface="微软雅黑" panose="020B0503020204020204" charset="-122"/>
              </a:rPr>
              <a:t>学习推荐</a:t>
            </a:r>
            <a:endParaRPr kumimoji="1" lang="zh-CN" altLang="en-US" sz="3635" baseline="0" dirty="0">
              <a:solidFill>
                <a:schemeClr val="tx1"/>
              </a:solidFill>
              <a:latin typeface="Huawei Sans" panose="020C0503030203020204" pitchFamily="34" charset="0"/>
              <a:ea typeface="方正兰亭黑简体" panose="02000000000000000000" pitchFamily="2" charset="-122"/>
              <a:cs typeface="微软雅黑" panose="020B0503020204020204" charset="-122"/>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8#仅标题（两行标题）">
    <p:spTree>
      <p:nvGrpSpPr>
        <p:cNvPr id="1" name=""/>
        <p:cNvGrpSpPr/>
        <p:nvPr/>
      </p:nvGrpSpPr>
      <p:grpSpPr>
        <a:xfrm>
          <a:off x="0" y="0"/>
          <a:ext cx="0" cy="0"/>
          <a:chOff x="0" y="0"/>
          <a:chExt cx="0" cy="0"/>
        </a:xfrm>
      </p:grpSpPr>
      <p:sp>
        <p:nvSpPr>
          <p:cNvPr id="3" name="标题 1"/>
          <p:cNvSpPr>
            <a:spLocks noGrp="1"/>
          </p:cNvSpPr>
          <p:nvPr>
            <p:ph type="title"/>
          </p:nvPr>
        </p:nvSpPr>
        <p:spPr>
          <a:xfrm>
            <a:off x="455613" y="447468"/>
            <a:ext cx="11293475" cy="1001920"/>
          </a:xfrm>
          <a:prstGeom prst="rect">
            <a:avLst/>
          </a:prstGeom>
        </p:spPr>
        <p:txBody>
          <a:bodyPr lIns="0" tIns="0" rIns="0" bIns="0" anchor="t">
            <a:normAutofit/>
          </a:bodyPr>
          <a:lstStyle>
            <a:lvl1pPr>
              <a:defRPr lang="zh-CN" altLang="en-US" baseline="0" dirty="0"/>
            </a:lvl1pPr>
          </a:lstStyle>
          <a:p>
            <a:pPr marL="0" lvl="0" indent="0" defTabSz="1188085">
              <a:lnSpc>
                <a:spcPts val="3430"/>
              </a:lnSpc>
              <a:spcBef>
                <a:spcPts val="0"/>
              </a:spcBef>
              <a:buFont typeface="Arial" panose="020B0604020202020204" pitchFamily="34" charset="0"/>
            </a:pPr>
            <a:r>
              <a:rPr lang="zh-CN" altLang="en-US" dirty="0"/>
              <a:t>单击此处编辑母版标题样式</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7#标题和内容">
    <p:spTree>
      <p:nvGrpSpPr>
        <p:cNvPr id="1" name=""/>
        <p:cNvGrpSpPr/>
        <p:nvPr/>
      </p:nvGrpSpPr>
      <p:grpSpPr>
        <a:xfrm>
          <a:off x="0" y="0"/>
          <a:ext cx="0" cy="0"/>
          <a:chOff x="0" y="0"/>
          <a:chExt cx="0" cy="0"/>
        </a:xfrm>
      </p:grpSpPr>
      <p:sp>
        <p:nvSpPr>
          <p:cNvPr id="3" name="标题 1"/>
          <p:cNvSpPr>
            <a:spLocks noGrp="1"/>
          </p:cNvSpPr>
          <p:nvPr>
            <p:ph type="title"/>
          </p:nvPr>
        </p:nvSpPr>
        <p:spPr>
          <a:xfrm>
            <a:off x="455612" y="447468"/>
            <a:ext cx="11293475" cy="1001920"/>
          </a:xfrm>
          <a:prstGeom prst="rect">
            <a:avLst/>
          </a:prstGeom>
        </p:spPr>
        <p:txBody>
          <a:bodyPr lIns="0" tIns="0" rIns="0" bIns="0" anchor="t">
            <a:normAutofit/>
          </a:bodyPr>
          <a:lstStyle>
            <a:lvl1pPr>
              <a:defRPr lang="zh-CN" altLang="en-US" baseline="0" dirty="0">
                <a:latin typeface="Huawei Sans" panose="020C0503030203020204" pitchFamily="34" charset="0"/>
                <a:ea typeface="方正兰亭黑简体" panose="02000000000000000000" pitchFamily="2" charset="-122"/>
              </a:defRPr>
            </a:lvl1pPr>
          </a:lstStyle>
          <a:p>
            <a:pPr marL="0" lvl="0" indent="0" defTabSz="1188085">
              <a:lnSpc>
                <a:spcPts val="3430"/>
              </a:lnSpc>
              <a:spcBef>
                <a:spcPts val="0"/>
              </a:spcBef>
              <a:buFont typeface="Arial" panose="020B0604020202020204" pitchFamily="34" charset="0"/>
            </a:pPr>
            <a:r>
              <a:rPr lang="zh-CN" altLang="en-US" dirty="0"/>
              <a:t>单击此处编辑母版标题样式</a:t>
            </a:r>
            <a:endParaRPr lang="zh-CN" altLang="en-US" dirty="0"/>
          </a:p>
        </p:txBody>
      </p:sp>
      <p:sp>
        <p:nvSpPr>
          <p:cNvPr id="9" name="文本占位符 6"/>
          <p:cNvSpPr>
            <a:spLocks noGrp="1"/>
          </p:cNvSpPr>
          <p:nvPr>
            <p:ph type="body" sz="quarter" idx="10" hasCustomPrompt="1"/>
          </p:nvPr>
        </p:nvSpPr>
        <p:spPr>
          <a:xfrm>
            <a:off x="455612" y="1484312"/>
            <a:ext cx="11293476" cy="4443243"/>
          </a:xfrm>
          <a:prstGeom prst="rect">
            <a:avLst/>
          </a:prstGeom>
        </p:spPr>
        <p:txBody>
          <a:bodyPr/>
          <a:lstStyle>
            <a:lvl1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1pPr>
          </a:lstStyle>
          <a:p>
            <a:r>
              <a:rPr lang="zh-CN" altLang="en-US" dirty="0"/>
              <a:t>单击此处输入文字</a:t>
            </a:r>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7*#标题和内容（一行标题）">
    <p:spTree>
      <p:nvGrpSpPr>
        <p:cNvPr id="1" name=""/>
        <p:cNvGrpSpPr/>
        <p:nvPr/>
      </p:nvGrpSpPr>
      <p:grpSpPr>
        <a:xfrm>
          <a:off x="0" y="0"/>
          <a:ext cx="0" cy="0"/>
          <a:chOff x="0" y="0"/>
          <a:chExt cx="0" cy="0"/>
        </a:xfrm>
      </p:grpSpPr>
      <p:sp>
        <p:nvSpPr>
          <p:cNvPr id="3" name="标题 1"/>
          <p:cNvSpPr>
            <a:spLocks noGrp="1"/>
          </p:cNvSpPr>
          <p:nvPr>
            <p:ph type="title"/>
          </p:nvPr>
        </p:nvSpPr>
        <p:spPr>
          <a:xfrm>
            <a:off x="455613" y="447468"/>
            <a:ext cx="11293474" cy="485982"/>
          </a:xfrm>
          <a:prstGeom prst="rect">
            <a:avLst/>
          </a:prstGeom>
        </p:spPr>
        <p:txBody>
          <a:bodyPr lIns="0" tIns="0" rIns="0" bIns="0" anchor="t">
            <a:normAutofit/>
          </a:bodyPr>
          <a:lstStyle>
            <a:lvl1pPr>
              <a:defRPr lang="zh-CN" altLang="en-US" baseline="0" dirty="0">
                <a:latin typeface="Huawei Sans" panose="020C0503030203020204" pitchFamily="34" charset="0"/>
                <a:ea typeface="方正兰亭黑简体" panose="02000000000000000000" pitchFamily="2" charset="-122"/>
              </a:defRPr>
            </a:lvl1pPr>
          </a:lstStyle>
          <a:p>
            <a:pPr marL="0" lvl="0" indent="0" defTabSz="1188085">
              <a:lnSpc>
                <a:spcPts val="3430"/>
              </a:lnSpc>
              <a:spcBef>
                <a:spcPts val="0"/>
              </a:spcBef>
              <a:buFont typeface="Arial" panose="020B0604020202020204" pitchFamily="34" charset="0"/>
            </a:pPr>
            <a:r>
              <a:rPr lang="zh-CN" altLang="en-US" dirty="0"/>
              <a:t>单击此处编辑母版标题样式</a:t>
            </a:r>
            <a:endParaRPr lang="zh-CN" altLang="en-US" dirty="0"/>
          </a:p>
        </p:txBody>
      </p:sp>
      <p:sp>
        <p:nvSpPr>
          <p:cNvPr id="9" name="文本占位符 6"/>
          <p:cNvSpPr>
            <a:spLocks noGrp="1"/>
          </p:cNvSpPr>
          <p:nvPr>
            <p:ph type="body" sz="quarter" idx="10" hasCustomPrompt="1"/>
          </p:nvPr>
        </p:nvSpPr>
        <p:spPr>
          <a:xfrm>
            <a:off x="455612" y="1047750"/>
            <a:ext cx="11293475" cy="4879805"/>
          </a:xfrm>
          <a:prstGeom prst="rect">
            <a:avLst/>
          </a:prstGeom>
        </p:spPr>
        <p:txBody>
          <a:bodyPr/>
          <a:lstStyle>
            <a:lvl1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1pPr>
          </a:lstStyle>
          <a:p>
            <a:r>
              <a:rPr lang="zh-CN" altLang="en-US" dirty="0"/>
              <a:t>单击此处输入文字</a:t>
            </a:r>
            <a:endParaRPr lang="zh-CN"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8#仅标题（两行标题）">
    <p:spTree>
      <p:nvGrpSpPr>
        <p:cNvPr id="1" name=""/>
        <p:cNvGrpSpPr/>
        <p:nvPr/>
      </p:nvGrpSpPr>
      <p:grpSpPr>
        <a:xfrm>
          <a:off x="0" y="0"/>
          <a:ext cx="0" cy="0"/>
          <a:chOff x="0" y="0"/>
          <a:chExt cx="0" cy="0"/>
        </a:xfrm>
      </p:grpSpPr>
      <p:sp>
        <p:nvSpPr>
          <p:cNvPr id="3" name="标题 1"/>
          <p:cNvSpPr>
            <a:spLocks noGrp="1"/>
          </p:cNvSpPr>
          <p:nvPr>
            <p:ph type="title"/>
          </p:nvPr>
        </p:nvSpPr>
        <p:spPr>
          <a:xfrm>
            <a:off x="455613" y="447468"/>
            <a:ext cx="11293475" cy="1001920"/>
          </a:xfrm>
          <a:prstGeom prst="rect">
            <a:avLst/>
          </a:prstGeom>
        </p:spPr>
        <p:txBody>
          <a:bodyPr lIns="0" tIns="0" rIns="0" bIns="0" anchor="t">
            <a:normAutofit/>
          </a:bodyPr>
          <a:lstStyle>
            <a:lvl1pPr>
              <a:defRPr lang="zh-CN" altLang="en-US" baseline="0" dirty="0"/>
            </a:lvl1pPr>
          </a:lstStyle>
          <a:p>
            <a:pPr marL="0" lvl="0" indent="0" defTabSz="1188085">
              <a:lnSpc>
                <a:spcPts val="3430"/>
              </a:lnSpc>
              <a:spcBef>
                <a:spcPts val="0"/>
              </a:spcBef>
              <a:buFont typeface="Arial" panose="020B0604020202020204" pitchFamily="34" charset="0"/>
            </a:pPr>
            <a:r>
              <a:rPr lang="zh-CN" altLang="en-US" dirty="0"/>
              <a:t>单击此处编辑母版标题样式</a:t>
            </a:r>
            <a:endParaRPr lang="zh-CN"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8*#仅标题（一行标题）">
    <p:spTree>
      <p:nvGrpSpPr>
        <p:cNvPr id="1" name=""/>
        <p:cNvGrpSpPr/>
        <p:nvPr/>
      </p:nvGrpSpPr>
      <p:grpSpPr>
        <a:xfrm>
          <a:off x="0" y="0"/>
          <a:ext cx="0" cy="0"/>
          <a:chOff x="0" y="0"/>
          <a:chExt cx="0" cy="0"/>
        </a:xfrm>
      </p:grpSpPr>
      <p:sp>
        <p:nvSpPr>
          <p:cNvPr id="3" name="标题 1"/>
          <p:cNvSpPr>
            <a:spLocks noGrp="1"/>
          </p:cNvSpPr>
          <p:nvPr>
            <p:ph type="title"/>
          </p:nvPr>
        </p:nvSpPr>
        <p:spPr>
          <a:xfrm>
            <a:off x="452438" y="447468"/>
            <a:ext cx="11296649" cy="497095"/>
          </a:xfrm>
          <a:prstGeom prst="rect">
            <a:avLst/>
          </a:prstGeom>
        </p:spPr>
        <p:txBody>
          <a:bodyPr lIns="0" tIns="0" rIns="0" bIns="0" anchor="t">
            <a:normAutofit/>
          </a:bodyPr>
          <a:lstStyle>
            <a:lvl1pPr>
              <a:defRPr lang="zh-CN" altLang="en-US" baseline="0" dirty="0"/>
            </a:lvl1pPr>
          </a:lstStyle>
          <a:p>
            <a:pPr marL="0" lvl="0" indent="0" defTabSz="1188085">
              <a:lnSpc>
                <a:spcPts val="3430"/>
              </a:lnSpc>
              <a:spcBef>
                <a:spcPts val="0"/>
              </a:spcBef>
              <a:buFont typeface="Arial" panose="020B0604020202020204" pitchFamily="34" charset="0"/>
            </a:pPr>
            <a:r>
              <a:rPr lang="zh-CN" altLang="en-US" dirty="0"/>
              <a:t>单击此处编辑母版标题样式</a:t>
            </a:r>
            <a:endParaRPr lang="zh-CN" alt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9#全白背景">
    <p:spTree>
      <p:nvGrpSpPr>
        <p:cNvPr id="1" name=""/>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5#目录">
    <p:bg>
      <p:bgPr>
        <a:solidFill>
          <a:srgbClr val="EBEBEB"/>
        </a:solidFill>
        <a:effectLst/>
      </p:bgPr>
    </p:bg>
    <p:spTree>
      <p:nvGrpSpPr>
        <p:cNvPr id="1" name=""/>
        <p:cNvGrpSpPr/>
        <p:nvPr/>
      </p:nvGrpSpPr>
      <p:grpSpPr>
        <a:xfrm>
          <a:off x="0" y="0"/>
          <a:ext cx="0" cy="0"/>
          <a:chOff x="0" y="0"/>
          <a:chExt cx="0" cy="0"/>
        </a:xfrm>
      </p:grpSpPr>
      <p:sp>
        <p:nvSpPr>
          <p:cNvPr id="29" name="文本占位符 6"/>
          <p:cNvSpPr>
            <a:spLocks noGrp="1"/>
          </p:cNvSpPr>
          <p:nvPr>
            <p:ph type="body" sz="quarter" idx="10" hasCustomPrompt="1"/>
          </p:nvPr>
        </p:nvSpPr>
        <p:spPr>
          <a:xfrm>
            <a:off x="1019175" y="1844675"/>
            <a:ext cx="10153650" cy="4068811"/>
          </a:xfrm>
          <a:prstGeom prst="rect">
            <a:avLst/>
          </a:prstGeom>
        </p:spPr>
        <p:txBody>
          <a:bodyPr/>
          <a:lstStyle>
            <a:lvl1pPr marL="457200" marR="0" indent="-457200" algn="just" defTabSz="801370" rtl="0" eaLnBrk="1" fontAlgn="ctr" latinLnBrk="0" hangingPunct="1">
              <a:lnSpc>
                <a:spcPct val="140000"/>
              </a:lnSpc>
              <a:spcBef>
                <a:spcPct val="30000"/>
              </a:spcBef>
              <a:spcAft>
                <a:spcPct val="0"/>
              </a:spcAft>
              <a:buClrTx/>
              <a:buSzPct val="100000"/>
              <a:buFont typeface="+mj-lt"/>
              <a:buAutoNum type="arabicPeriod"/>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fontAlgn="ctr">
              <a:buClrTx/>
              <a:buSzPct val="100000"/>
              <a:buFont typeface="Huawei Sans" panose="020C0503030203020204" pitchFamily="34" charset="0"/>
              <a:buChar char="▫"/>
              <a:defRPr baseline="0">
                <a:latin typeface="Huawei Sans" panose="020C0503030203020204" pitchFamily="34" charset="0"/>
                <a:ea typeface="方正兰亭黑简体" panose="02000000000000000000" pitchFamily="2" charset="-122"/>
              </a:defRPr>
            </a:lvl2pPr>
            <a:lvl3pPr>
              <a:defRPr/>
            </a:lvl3pPr>
            <a:lvl5pPr>
              <a:buNone/>
              <a:defRPr/>
            </a:lvl5pPr>
          </a:lstStyle>
          <a:p>
            <a:pPr marL="457200" indent="-457200">
              <a:buSzPct val="100000"/>
              <a:buFont typeface="+mj-lt"/>
              <a:buAutoNum type="arabicPeriod"/>
            </a:pPr>
            <a:r>
              <a:rPr lang="zh-CN" altLang="en-US" dirty="0"/>
              <a:t>一级目录一</a:t>
            </a:r>
            <a:endParaRPr lang="en-US" altLang="zh-CN" dirty="0"/>
          </a:p>
          <a:p>
            <a:pPr marL="654050" lvl="1" indent="-457200">
              <a:buSzPct val="100000"/>
              <a:buFont typeface="+mj-lt"/>
              <a:buAutoNum type="arabicPeriod"/>
            </a:pPr>
            <a:endParaRPr lang="en-US" altLang="zh-CN" dirty="0"/>
          </a:p>
          <a:p>
            <a:pPr marL="457200" indent="-457200">
              <a:buSzPct val="100000"/>
              <a:buFont typeface="+mj-lt"/>
              <a:buAutoNum type="arabicPeriod"/>
            </a:pPr>
            <a:r>
              <a:rPr lang="zh-CN" altLang="en-US" dirty="0"/>
              <a:t>一级目录二</a:t>
            </a:r>
            <a:endParaRPr lang="en-US" altLang="zh-CN" dirty="0"/>
          </a:p>
          <a:p>
            <a:pPr marL="457200" indent="-457200">
              <a:buSzPct val="100000"/>
              <a:buFont typeface="+mj-lt"/>
              <a:buAutoNum type="arabicPeriod"/>
            </a:pPr>
            <a:r>
              <a:rPr lang="zh-CN" altLang="en-US" dirty="0"/>
              <a:t>一级目录三</a:t>
            </a:r>
            <a:endParaRPr lang="en-US" altLang="zh-CN" dirty="0"/>
          </a:p>
          <a:p>
            <a:pPr marL="457200" indent="-457200">
              <a:buSzPct val="100000"/>
              <a:buFont typeface="+mj-lt"/>
              <a:buAutoNum type="arabicPeriod"/>
            </a:pPr>
            <a:r>
              <a:rPr lang="zh-CN" altLang="en-US" dirty="0"/>
              <a:t>一级目录四</a:t>
            </a:r>
            <a:endParaRPr lang="en-US" altLang="zh-CN" dirty="0"/>
          </a:p>
          <a:p>
            <a:endParaRPr lang="zh-CN" altLang="en-US" dirty="0"/>
          </a:p>
        </p:txBody>
      </p:sp>
      <p:cxnSp>
        <p:nvCxnSpPr>
          <p:cNvPr id="28" name="直线连接符 14"/>
          <p:cNvCxnSpPr/>
          <p:nvPr userDrawn="1"/>
        </p:nvCxnSpPr>
        <p:spPr>
          <a:xfrm flipH="1">
            <a:off x="1029918" y="1349255"/>
            <a:ext cx="885967"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30" name="文本框 16"/>
          <p:cNvSpPr txBox="1"/>
          <p:nvPr userDrawn="1"/>
        </p:nvSpPr>
        <p:spPr>
          <a:xfrm>
            <a:off x="918916" y="630373"/>
            <a:ext cx="1147485" cy="653509"/>
          </a:xfrm>
          <a:prstGeom prst="rect">
            <a:avLst/>
          </a:prstGeom>
          <a:noFill/>
        </p:spPr>
        <p:txBody>
          <a:bodyPr wrap="none" rtlCol="0">
            <a:spAutoFit/>
          </a:bodyPr>
          <a:lstStyle>
            <a:defPPr>
              <a:defRPr lang="en-US"/>
            </a:defPPr>
            <a:lvl1pPr defTabSz="1001395" eaLnBrk="0" fontAlgn="ctr" hangingPunct="0">
              <a:defRPr sz="3640" b="0" baseline="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目录</a:t>
            </a:r>
            <a:endParaRPr lang="zh-CN" alt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15#谢谢">
    <p:bg>
      <p:bgPr>
        <a:solidFill>
          <a:srgbClr val="FFFFFF"/>
        </a:solidFill>
        <a:effectLst/>
      </p:bgPr>
    </p:bg>
    <p:spTree>
      <p:nvGrpSpPr>
        <p:cNvPr id="1" name=""/>
        <p:cNvGrpSpPr/>
        <p:nvPr/>
      </p:nvGrpSpPr>
      <p:grpSpPr>
        <a:xfrm>
          <a:off x="0" y="0"/>
          <a:ext cx="0" cy="0"/>
          <a:chOff x="0" y="0"/>
          <a:chExt cx="0" cy="0"/>
        </a:xfrm>
      </p:grpSpPr>
      <p:sp>
        <p:nvSpPr>
          <p:cNvPr id="3" name="TextBox 3"/>
          <p:cNvSpPr txBox="1"/>
          <p:nvPr userDrawn="1"/>
        </p:nvSpPr>
        <p:spPr>
          <a:xfrm>
            <a:off x="607486" y="1402064"/>
            <a:ext cx="3921034" cy="854717"/>
          </a:xfrm>
          <a:prstGeom prst="rect">
            <a:avLst/>
          </a:prstGeom>
          <a:noFill/>
        </p:spPr>
        <p:txBody>
          <a:bodyPr wrap="square" rtlCol="0">
            <a:spAutoFit/>
          </a:bodyPr>
          <a:lstStyle/>
          <a:p>
            <a:pPr algn="l"/>
            <a:r>
              <a:rPr lang="en-US" sz="4940" dirty="0">
                <a:solidFill>
                  <a:schemeClr val="tx1"/>
                </a:solidFill>
              </a:rPr>
              <a:t>Thank you.</a:t>
            </a:r>
            <a:endParaRPr lang="en-US" sz="4940" dirty="0">
              <a:solidFill>
                <a:schemeClr val="tx1"/>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3#前言">
    <p:bg>
      <p:bgPr>
        <a:solidFill>
          <a:srgbClr val="EBEBEB"/>
        </a:solidFill>
        <a:effectLst/>
      </p:bgPr>
    </p:bg>
    <p:spTree>
      <p:nvGrpSpPr>
        <p:cNvPr id="1" name=""/>
        <p:cNvGrpSpPr/>
        <p:nvPr/>
      </p:nvGrpSpPr>
      <p:grpSpPr>
        <a:xfrm>
          <a:off x="0" y="0"/>
          <a:ext cx="0" cy="0"/>
          <a:chOff x="0" y="0"/>
          <a:chExt cx="0" cy="0"/>
        </a:xfrm>
      </p:grpSpPr>
      <p:sp>
        <p:nvSpPr>
          <p:cNvPr id="15" name="文本占位符 6"/>
          <p:cNvSpPr>
            <a:spLocks noGrp="1"/>
          </p:cNvSpPr>
          <p:nvPr>
            <p:ph type="body" sz="quarter" idx="10" hasCustomPrompt="1"/>
          </p:nvPr>
        </p:nvSpPr>
        <p:spPr>
          <a:xfrm>
            <a:off x="1019174" y="1844675"/>
            <a:ext cx="10153651" cy="4082668"/>
          </a:xfrm>
          <a:prstGeom prst="rect">
            <a:avLst/>
          </a:prstGeom>
        </p:spPr>
        <p:txBody>
          <a:bodyPr/>
          <a:lstStyle>
            <a:lvl1pPr marL="302260" indent="-302260" algn="just" fontAlgn="ctr">
              <a:buClrTx/>
              <a:buSzPct val="50000"/>
              <a:buFont typeface="Wingdings" panose="05000000000000000000" pitchFamily="2" charset="2"/>
              <a:buChar char="l"/>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marL="654685" indent="-252095" fontAlgn="ctr">
              <a:buClrTx/>
              <a:buSzPct val="50000"/>
              <a:buFont typeface="Wingdings" panose="05000000000000000000" pitchFamily="2" charset="2"/>
              <a:buChar char="p"/>
              <a:defRPr baseline="0">
                <a:solidFill>
                  <a:schemeClr val="tx1"/>
                </a:solidFill>
                <a:latin typeface="Huawei Sans" panose="020C0503030203020204" pitchFamily="34" charset="0"/>
                <a:ea typeface="方正兰亭黑简体" panose="02000000000000000000" pitchFamily="2" charset="-122"/>
              </a:defRPr>
            </a:lvl2pPr>
            <a:lvl3pPr marL="1003935" indent="-201295" fontAlgn="ctr">
              <a:buSzPct val="50000"/>
              <a:buFont typeface="Wingdings" panose="05000000000000000000" pitchFamily="2" charset="2"/>
              <a:buChar char="n"/>
              <a:defRPr lang="zh-CN" altLang="en-US" baseline="0" dirty="0" smtClean="0">
                <a:solidFill>
                  <a:schemeClr val="tx1"/>
                </a:solidFill>
                <a:latin typeface="Huawei Sans" panose="020C0503030203020204" pitchFamily="34" charset="0"/>
                <a:ea typeface="方正兰亭黑简体" panose="02000000000000000000" pitchFamily="2" charset="-122"/>
              </a:defRPr>
            </a:lvl3pPr>
            <a:lvl4pPr fontAlgn="ctr">
              <a:defRPr baseline="0">
                <a:latin typeface="Huawei Sans" panose="020C0503030203020204" pitchFamily="34" charset="0"/>
                <a:ea typeface="方正兰亭黑简体" panose="02000000000000000000" pitchFamily="2" charset="-122"/>
              </a:defRPr>
            </a:lvl4pPr>
            <a:lvl5pPr marL="1802765" indent="-201295" fontAlgn="ctr">
              <a:buClrTx/>
              <a:buFont typeface="Huawei Sans" panose="020C0503030203020204" pitchFamily="34" charset="0"/>
              <a:buChar char="~"/>
              <a:defRPr baseline="0">
                <a:latin typeface="Huawei Sans" panose="020C0503030203020204" pitchFamily="34" charset="0"/>
                <a:ea typeface="方正兰亭黑简体" panose="02000000000000000000" pitchFamily="2" charset="-122"/>
              </a:defRPr>
            </a:lvl5pPr>
          </a:lstStyle>
          <a:p>
            <a:pPr eaLnBrk="1" hangingPunct="1"/>
            <a:r>
              <a:rPr lang="zh-CN" altLang="en-US" dirty="0"/>
              <a:t>本章主要讲述</a:t>
            </a:r>
            <a:r>
              <a:rPr lang="en-US" altLang="zh-CN" dirty="0"/>
              <a:t>...</a:t>
            </a:r>
            <a:endParaRPr lang="en-US" altLang="zh-CN"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a:p>
            <a:pPr eaLnBrk="1" hangingPunct="1"/>
            <a:endParaRPr lang="en-US" altLang="zh-CN" dirty="0"/>
          </a:p>
        </p:txBody>
      </p:sp>
      <p:cxnSp>
        <p:nvCxnSpPr>
          <p:cNvPr id="14" name="直线连接符 14"/>
          <p:cNvCxnSpPr/>
          <p:nvPr userDrawn="1"/>
        </p:nvCxnSpPr>
        <p:spPr>
          <a:xfrm flipH="1">
            <a:off x="1029918" y="1349255"/>
            <a:ext cx="885967"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27" name="文本框 16"/>
          <p:cNvSpPr txBox="1"/>
          <p:nvPr userDrawn="1"/>
        </p:nvSpPr>
        <p:spPr>
          <a:xfrm>
            <a:off x="918916" y="630373"/>
            <a:ext cx="1117614" cy="651845"/>
          </a:xfrm>
          <a:prstGeom prst="rect">
            <a:avLst/>
          </a:prstGeom>
          <a:noFill/>
        </p:spPr>
        <p:txBody>
          <a:bodyPr wrap="none" rtlCol="0">
            <a:spAutoFit/>
          </a:bodyPr>
          <a:lstStyle/>
          <a:p>
            <a:r>
              <a:rPr kumimoji="1" lang="zh-CN" altLang="en-US" sz="3635" baseline="0" dirty="0">
                <a:solidFill>
                  <a:schemeClr val="tx1"/>
                </a:solidFill>
                <a:latin typeface="Huawei Sans" panose="020C0503030203020204" pitchFamily="34" charset="0"/>
                <a:ea typeface="方正兰亭黑简体" panose="02000000000000000000" pitchFamily="2" charset="-122"/>
                <a:cs typeface="微软雅黑" panose="020B0503020204020204" charset="-122"/>
              </a:rPr>
              <a:t>前言</a:t>
            </a:r>
            <a:endParaRPr kumimoji="1" lang="zh-CN" altLang="en-US" sz="3635" baseline="0" dirty="0">
              <a:solidFill>
                <a:schemeClr val="tx1"/>
              </a:solidFill>
              <a:latin typeface="Huawei Sans" panose="020C0503030203020204" pitchFamily="34" charset="0"/>
              <a:ea typeface="方正兰亭黑简体" panose="02000000000000000000" pitchFamily="2" charset="-122"/>
              <a:cs typeface="微软雅黑" panose="020B0503020204020204" charset="-122"/>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514105" y="161890"/>
            <a:ext cx="11161062" cy="800100"/>
          </a:xfrm>
          <a:prstGeom prst="rect">
            <a:avLst/>
          </a:prstGeom>
        </p:spPr>
        <p:txBody>
          <a:bodyPr anchor="ctr"/>
          <a:lstStyle>
            <a:lvl1pPr>
              <a:defRPr sz="2800" b="1">
                <a:latin typeface="微软雅黑" panose="020B0503020204020204" charset="-122"/>
                <a:ea typeface="微软雅黑" panose="020B0503020204020204" charset="-122"/>
              </a:defRPr>
            </a:lvl1pPr>
          </a:lstStyle>
          <a:p>
            <a:r>
              <a:rPr lang="zh-CN" altLang="en-US" dirty="0"/>
              <a:t>单击此处编辑母版标题样式</a:t>
            </a:r>
            <a:endParaRPr lang="zh-CN" altLang="en-US" dirty="0"/>
          </a:p>
        </p:txBody>
      </p:sp>
      <p:grpSp>
        <p:nvGrpSpPr>
          <p:cNvPr id="3" name="组合 2"/>
          <p:cNvGrpSpPr/>
          <p:nvPr userDrawn="1"/>
        </p:nvGrpSpPr>
        <p:grpSpPr>
          <a:xfrm>
            <a:off x="12241349" y="84098"/>
            <a:ext cx="239023" cy="1927858"/>
            <a:chOff x="12246130" y="1518075"/>
            <a:chExt cx="239116" cy="3627664"/>
          </a:xfrm>
        </p:grpSpPr>
        <p:sp>
          <p:nvSpPr>
            <p:cNvPr id="5" name="矩形 9"/>
            <p:cNvSpPr/>
            <p:nvPr userDrawn="1"/>
          </p:nvSpPr>
          <p:spPr>
            <a:xfrm>
              <a:off x="12246130" y="3376754"/>
              <a:ext cx="239116" cy="839646"/>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endParaRPr lang="zh-CN" altLang="en-US" sz="1800">
                <a:solidFill>
                  <a:prstClr val="white"/>
                </a:solidFill>
              </a:endParaRPr>
            </a:p>
          </p:txBody>
        </p:sp>
        <p:sp>
          <p:nvSpPr>
            <p:cNvPr id="6" name="矩形 10"/>
            <p:cNvSpPr/>
            <p:nvPr userDrawn="1"/>
          </p:nvSpPr>
          <p:spPr>
            <a:xfrm>
              <a:off x="12246130" y="2447415"/>
              <a:ext cx="239116" cy="839646"/>
            </a:xfrm>
            <a:prstGeom prst="rect">
              <a:avLst/>
            </a:prstGeom>
            <a:solidFill>
              <a:srgbClr val="7CBF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endParaRPr lang="zh-CN" altLang="en-US" sz="1800">
                <a:solidFill>
                  <a:prstClr val="white"/>
                </a:solidFill>
              </a:endParaRPr>
            </a:p>
          </p:txBody>
        </p:sp>
        <p:sp>
          <p:nvSpPr>
            <p:cNvPr id="7" name="矩形 11"/>
            <p:cNvSpPr/>
            <p:nvPr userDrawn="1"/>
          </p:nvSpPr>
          <p:spPr>
            <a:xfrm>
              <a:off x="12246130" y="1518075"/>
              <a:ext cx="239116" cy="839646"/>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endParaRPr lang="zh-CN" altLang="en-US" sz="1800">
                <a:solidFill>
                  <a:prstClr val="white"/>
                </a:solidFill>
              </a:endParaRPr>
            </a:p>
          </p:txBody>
        </p:sp>
        <p:sp>
          <p:nvSpPr>
            <p:cNvPr id="10" name="矩形 9"/>
            <p:cNvSpPr/>
            <p:nvPr userDrawn="1"/>
          </p:nvSpPr>
          <p:spPr>
            <a:xfrm>
              <a:off x="12246130" y="4306093"/>
              <a:ext cx="239116" cy="839646"/>
            </a:xfrm>
            <a:prstGeom prst="rect">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endParaRPr lang="zh-CN" altLang="en-US" sz="1800">
                <a:solidFill>
                  <a:prstClr val="white"/>
                </a:solidFill>
              </a:endParaRPr>
            </a:p>
          </p:txBody>
        </p:sp>
      </p:grpSp>
      <p:grpSp>
        <p:nvGrpSpPr>
          <p:cNvPr id="9" name="Group 87"/>
          <p:cNvGrpSpPr>
            <a:grpSpLocks noChangeAspect="1"/>
          </p:cNvGrpSpPr>
          <p:nvPr userDrawn="1"/>
        </p:nvGrpSpPr>
        <p:grpSpPr>
          <a:xfrm>
            <a:off x="12280875" y="2625396"/>
            <a:ext cx="1961790" cy="4233515"/>
            <a:chOff x="5343885" y="-48857"/>
            <a:chExt cx="3263586" cy="7037279"/>
          </a:xfrm>
        </p:grpSpPr>
        <p:sp>
          <p:nvSpPr>
            <p:cNvPr id="11" name="矩形 13"/>
            <p:cNvSpPr/>
            <p:nvPr userDrawn="1"/>
          </p:nvSpPr>
          <p:spPr>
            <a:xfrm>
              <a:off x="5356401" y="1934171"/>
              <a:ext cx="791510" cy="664397"/>
            </a:xfrm>
            <a:prstGeom prst="rect">
              <a:avLst/>
            </a:prstGeom>
            <a:solidFill>
              <a:srgbClr val="C4005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3765">
                <a:lnSpc>
                  <a:spcPts val="620"/>
                </a:lnSpc>
              </a:pPr>
              <a:r>
                <a:rPr kumimoji="1" lang="en-US" altLang="zh-CN" sz="500" dirty="0">
                  <a:solidFill>
                    <a:srgbClr val="FFFFFF"/>
                  </a:solidFill>
                  <a:latin typeface="Arial" panose="020B0604020202020204" pitchFamily="34" charset="0"/>
                  <a:ea typeface="Arial" panose="020B0604020202020204" pitchFamily="34" charset="0"/>
                  <a:cs typeface="Arial" panose="020B0604020202020204" pitchFamily="34" charset="0"/>
                </a:rPr>
                <a:t>RGB</a:t>
              </a:r>
              <a:br>
                <a:rPr kumimoji="1" lang="en-US" altLang="zh-CN" sz="500" dirty="0">
                  <a:solidFill>
                    <a:srgbClr val="FFFFFF"/>
                  </a:solidFill>
                  <a:latin typeface="Arial" panose="020B0604020202020204" pitchFamily="34" charset="0"/>
                  <a:ea typeface="Arial" panose="020B0604020202020204" pitchFamily="34" charset="0"/>
                  <a:cs typeface="Arial" panose="020B0604020202020204" pitchFamily="34" charset="0"/>
                </a:rPr>
              </a:br>
              <a:r>
                <a:rPr kumimoji="1" lang="en-US" altLang="zh-CN" sz="500" dirty="0">
                  <a:solidFill>
                    <a:srgbClr val="FFFFFF"/>
                  </a:solidFill>
                  <a:latin typeface="Arial" panose="020B0604020202020204" pitchFamily="34" charset="0"/>
                  <a:ea typeface="Arial" panose="020B0604020202020204" pitchFamily="34" charset="0"/>
                  <a:cs typeface="Arial" panose="020B0604020202020204" pitchFamily="34" charset="0"/>
                </a:rPr>
                <a:t>196/0/84</a:t>
              </a:r>
              <a:endParaRPr kumimoji="1" lang="en-US" altLang="zh-CN" sz="500" dirty="0">
                <a:solidFill>
                  <a:srgbClr val="FFFFFF"/>
                </a:solidFill>
                <a:latin typeface="Arial" panose="020B0604020202020204" pitchFamily="34" charset="0"/>
                <a:ea typeface="Arial" panose="020B0604020202020204" pitchFamily="34" charset="0"/>
                <a:cs typeface="Arial" panose="020B0604020202020204" pitchFamily="34" charset="0"/>
              </a:endParaRPr>
            </a:p>
          </p:txBody>
        </p:sp>
        <p:sp>
          <p:nvSpPr>
            <p:cNvPr id="12" name="文本框 15"/>
            <p:cNvSpPr txBox="1"/>
            <p:nvPr userDrawn="1"/>
          </p:nvSpPr>
          <p:spPr>
            <a:xfrm>
              <a:off x="5352723" y="1694497"/>
              <a:ext cx="1052647" cy="204645"/>
            </a:xfrm>
            <a:prstGeom prst="rect">
              <a:avLst/>
            </a:prstGeom>
            <a:noFill/>
          </p:spPr>
          <p:txBody>
            <a:bodyPr wrap="square" lIns="0" tIns="0" rIns="0" bIns="0" rtlCol="0" anchor="b" anchorCtr="0">
              <a:spAutoFit/>
            </a:bodyPr>
            <a:lstStyle/>
            <a:p>
              <a:pPr defTabSz="913765"/>
              <a:r>
                <a:rPr kumimoji="1" lang="zh-CN" altLang="en-US" sz="800" dirty="0">
                  <a:solidFill>
                    <a:srgbClr val="1D1D1A"/>
                  </a:solidFill>
                  <a:latin typeface="微软雅黑" panose="020B0503020204020204" charset="-122"/>
                </a:rPr>
                <a:t>公司辅助色</a:t>
              </a:r>
              <a:endParaRPr kumimoji="1" lang="zh-CN" altLang="en-US" sz="800" dirty="0">
                <a:solidFill>
                  <a:srgbClr val="1D1D1A"/>
                </a:solidFill>
                <a:latin typeface="微软雅黑" panose="020B0503020204020204" charset="-122"/>
              </a:endParaRPr>
            </a:p>
          </p:txBody>
        </p:sp>
        <p:sp>
          <p:nvSpPr>
            <p:cNvPr id="13" name="矩形 13"/>
            <p:cNvSpPr/>
            <p:nvPr userDrawn="1"/>
          </p:nvSpPr>
          <p:spPr>
            <a:xfrm>
              <a:off x="6184680" y="1934171"/>
              <a:ext cx="791510" cy="664397"/>
            </a:xfrm>
            <a:prstGeom prst="rect">
              <a:avLst/>
            </a:prstGeom>
            <a:solidFill>
              <a:srgbClr val="CB377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3765">
                <a:lnSpc>
                  <a:spcPts val="620"/>
                </a:lnSpc>
              </a:pPr>
              <a:r>
                <a:rPr kumimoji="1" lang="en-US" altLang="zh-CN" sz="500" dirty="0">
                  <a:solidFill>
                    <a:srgbClr val="FFFFFF"/>
                  </a:solidFill>
                  <a:latin typeface="Arial" panose="020B0604020202020204" pitchFamily="34" charset="0"/>
                  <a:ea typeface="Arial" panose="020B0604020202020204" pitchFamily="34" charset="0"/>
                  <a:cs typeface="Arial" panose="020B0604020202020204" pitchFamily="34" charset="0"/>
                </a:rPr>
                <a:t>RGB</a:t>
              </a:r>
              <a:br>
                <a:rPr kumimoji="1" lang="en-US" altLang="zh-CN" sz="500" dirty="0">
                  <a:solidFill>
                    <a:srgbClr val="FFFFFF"/>
                  </a:solidFill>
                  <a:latin typeface="Arial" panose="020B0604020202020204" pitchFamily="34" charset="0"/>
                  <a:ea typeface="Arial" panose="020B0604020202020204" pitchFamily="34" charset="0"/>
                  <a:cs typeface="Arial" panose="020B0604020202020204" pitchFamily="34" charset="0"/>
                </a:rPr>
              </a:br>
              <a:r>
                <a:rPr kumimoji="1" lang="en-US" altLang="zh-CN" sz="500" dirty="0">
                  <a:solidFill>
                    <a:srgbClr val="FFFFFF"/>
                  </a:solidFill>
                  <a:latin typeface="Arial" panose="020B0604020202020204" pitchFamily="34" charset="0"/>
                  <a:ea typeface="Arial" panose="020B0604020202020204" pitchFamily="34" charset="0"/>
                  <a:cs typeface="Arial" panose="020B0604020202020204" pitchFamily="34" charset="0"/>
                </a:rPr>
                <a:t>203/55/120</a:t>
              </a:r>
              <a:endParaRPr kumimoji="1" lang="en-US" altLang="zh-CN" sz="500" dirty="0">
                <a:solidFill>
                  <a:srgbClr val="FFFFFF"/>
                </a:solidFill>
                <a:latin typeface="Arial" panose="020B0604020202020204" pitchFamily="34" charset="0"/>
                <a:ea typeface="Arial" panose="020B0604020202020204" pitchFamily="34" charset="0"/>
                <a:cs typeface="Arial" panose="020B0604020202020204" pitchFamily="34" charset="0"/>
              </a:endParaRPr>
            </a:p>
          </p:txBody>
        </p:sp>
        <p:sp>
          <p:nvSpPr>
            <p:cNvPr id="14" name="矩形 13"/>
            <p:cNvSpPr/>
            <p:nvPr userDrawn="1"/>
          </p:nvSpPr>
          <p:spPr>
            <a:xfrm>
              <a:off x="5356401" y="3403061"/>
              <a:ext cx="791510" cy="664397"/>
            </a:xfrm>
            <a:prstGeom prst="rect">
              <a:avLst/>
            </a:prstGeom>
            <a:solidFill>
              <a:srgbClr val="ED6D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3765">
                <a:lnSpc>
                  <a:spcPts val="620"/>
                </a:lnSpc>
              </a:pPr>
              <a:r>
                <a:rPr kumimoji="1" lang="en-US" altLang="zh-CN" sz="500" dirty="0">
                  <a:solidFill>
                    <a:srgbClr val="FFFFFF"/>
                  </a:solidFill>
                  <a:latin typeface="Arial" panose="020B0604020202020204" pitchFamily="34" charset="0"/>
                  <a:ea typeface="Arial" panose="020B0604020202020204" pitchFamily="34" charset="0"/>
                  <a:cs typeface="Arial" panose="020B0604020202020204" pitchFamily="34" charset="0"/>
                </a:rPr>
                <a:t>RGB</a:t>
              </a:r>
              <a:br>
                <a:rPr kumimoji="1" lang="en-US" altLang="zh-CN" sz="500" dirty="0">
                  <a:solidFill>
                    <a:srgbClr val="FFFFFF"/>
                  </a:solidFill>
                  <a:latin typeface="Arial" panose="020B0604020202020204" pitchFamily="34" charset="0"/>
                  <a:ea typeface="Arial" panose="020B0604020202020204" pitchFamily="34" charset="0"/>
                  <a:cs typeface="Arial" panose="020B0604020202020204" pitchFamily="34" charset="0"/>
                </a:rPr>
              </a:br>
              <a:r>
                <a:rPr kumimoji="1" lang="en-US" altLang="zh-CN" sz="500" dirty="0">
                  <a:solidFill>
                    <a:srgbClr val="FFFFFF"/>
                  </a:solidFill>
                  <a:latin typeface="Arial" panose="020B0604020202020204" pitchFamily="34" charset="0"/>
                  <a:ea typeface="Arial" panose="020B0604020202020204" pitchFamily="34" charset="0"/>
                  <a:cs typeface="Arial" panose="020B0604020202020204" pitchFamily="34" charset="0"/>
                </a:rPr>
                <a:t>237/109/0</a:t>
              </a:r>
              <a:endParaRPr kumimoji="1" lang="en-US" altLang="zh-CN" sz="500" dirty="0">
                <a:solidFill>
                  <a:srgbClr val="FFFFFF"/>
                </a:solidFill>
                <a:latin typeface="Arial" panose="020B0604020202020204" pitchFamily="34" charset="0"/>
                <a:ea typeface="Arial" panose="020B0604020202020204" pitchFamily="34" charset="0"/>
                <a:cs typeface="Arial" panose="020B0604020202020204" pitchFamily="34" charset="0"/>
              </a:endParaRPr>
            </a:p>
          </p:txBody>
        </p:sp>
        <p:sp>
          <p:nvSpPr>
            <p:cNvPr id="15" name="矩形 14"/>
            <p:cNvSpPr/>
            <p:nvPr userDrawn="1"/>
          </p:nvSpPr>
          <p:spPr>
            <a:xfrm>
              <a:off x="6184680" y="2673360"/>
              <a:ext cx="791510" cy="664397"/>
            </a:xfrm>
            <a:prstGeom prst="rect">
              <a:avLst/>
            </a:prstGeom>
            <a:solidFill>
              <a:srgbClr val="99363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3765">
                <a:lnSpc>
                  <a:spcPts val="620"/>
                </a:lnSpc>
                <a:defRPr/>
              </a:pPr>
              <a:r>
                <a:rPr kumimoji="1" lang="en-US" altLang="zh-CN" sz="500" dirty="0">
                  <a:solidFill>
                    <a:srgbClr val="FFFFFF"/>
                  </a:solidFill>
                  <a:latin typeface="Arial" panose="020B0604020202020204" pitchFamily="34" charset="0"/>
                  <a:ea typeface="Arial" panose="020B0604020202020204" pitchFamily="34" charset="0"/>
                  <a:cs typeface="Arial" panose="020B0604020202020204" pitchFamily="34" charset="0"/>
                </a:rPr>
                <a:t>RGB</a:t>
              </a:r>
              <a:br>
                <a:rPr kumimoji="1" lang="en-US" altLang="zh-CN" sz="500" dirty="0">
                  <a:solidFill>
                    <a:srgbClr val="FFFFFF"/>
                  </a:solidFill>
                  <a:latin typeface="Arial" panose="020B0604020202020204" pitchFamily="34" charset="0"/>
                  <a:ea typeface="Arial" panose="020B0604020202020204" pitchFamily="34" charset="0"/>
                  <a:cs typeface="Arial" panose="020B0604020202020204" pitchFamily="34" charset="0"/>
                </a:rPr>
              </a:br>
              <a:r>
                <a:rPr kumimoji="1" lang="en-US" altLang="zh-CN" sz="500" dirty="0">
                  <a:solidFill>
                    <a:srgbClr val="FFFFFF"/>
                  </a:solidFill>
                  <a:latin typeface="Arial" panose="020B0604020202020204" pitchFamily="34" charset="0"/>
                  <a:ea typeface="Arial" panose="020B0604020202020204" pitchFamily="34" charset="0"/>
                  <a:cs typeface="Arial" panose="020B0604020202020204" pitchFamily="34" charset="0"/>
                </a:rPr>
                <a:t>153/54/54</a:t>
              </a:r>
              <a:endParaRPr kumimoji="1" lang="en-US" altLang="zh-CN" sz="500" dirty="0">
                <a:solidFill>
                  <a:srgbClr val="FFFFFF"/>
                </a:solidFill>
                <a:latin typeface="Arial" panose="020B0604020202020204" pitchFamily="34" charset="0"/>
                <a:ea typeface="Arial" panose="020B0604020202020204" pitchFamily="34" charset="0"/>
                <a:cs typeface="Arial" panose="020B0604020202020204" pitchFamily="34" charset="0"/>
              </a:endParaRPr>
            </a:p>
          </p:txBody>
        </p:sp>
        <p:sp>
          <p:nvSpPr>
            <p:cNvPr id="16" name="矩形 13"/>
            <p:cNvSpPr/>
            <p:nvPr userDrawn="1"/>
          </p:nvSpPr>
          <p:spPr>
            <a:xfrm>
              <a:off x="5356401" y="4866463"/>
              <a:ext cx="791510" cy="664397"/>
            </a:xfrm>
            <a:prstGeom prst="rect">
              <a:avLst/>
            </a:prstGeom>
            <a:solidFill>
              <a:srgbClr val="62B23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3765">
                <a:lnSpc>
                  <a:spcPts val="620"/>
                </a:lnSpc>
              </a:pPr>
              <a:r>
                <a:rPr kumimoji="1" lang="en-US" altLang="zh-CN" sz="500" dirty="0">
                  <a:solidFill>
                    <a:srgbClr val="FFFFFF"/>
                  </a:solidFill>
                  <a:latin typeface="Arial" panose="020B0604020202020204" pitchFamily="34" charset="0"/>
                  <a:ea typeface="Arial" panose="020B0604020202020204" pitchFamily="34" charset="0"/>
                  <a:cs typeface="Arial" panose="020B0604020202020204" pitchFamily="34" charset="0"/>
                </a:rPr>
                <a:t>RGB </a:t>
              </a:r>
              <a:br>
                <a:rPr kumimoji="1" lang="en-US" altLang="zh-CN" sz="500" dirty="0">
                  <a:solidFill>
                    <a:srgbClr val="FFFFFF"/>
                  </a:solidFill>
                  <a:latin typeface="Arial" panose="020B0604020202020204" pitchFamily="34" charset="0"/>
                  <a:ea typeface="Arial" panose="020B0604020202020204" pitchFamily="34" charset="0"/>
                  <a:cs typeface="Arial" panose="020B0604020202020204" pitchFamily="34" charset="0"/>
                </a:rPr>
              </a:br>
              <a:r>
                <a:rPr kumimoji="1" lang="en-US" altLang="zh-CN" sz="500" dirty="0">
                  <a:solidFill>
                    <a:srgbClr val="FFFFFF"/>
                  </a:solidFill>
                  <a:latin typeface="Arial" panose="020B0604020202020204" pitchFamily="34" charset="0"/>
                  <a:ea typeface="Arial" panose="020B0604020202020204" pitchFamily="34" charset="0"/>
                  <a:cs typeface="Arial" panose="020B0604020202020204" pitchFamily="34" charset="0"/>
                </a:rPr>
                <a:t>98/178/48</a:t>
              </a:r>
              <a:endParaRPr kumimoji="1" lang="en-US" altLang="zh-CN" sz="500" dirty="0">
                <a:solidFill>
                  <a:srgbClr val="FFFFFF"/>
                </a:solidFill>
                <a:latin typeface="Arial" panose="020B0604020202020204" pitchFamily="34" charset="0"/>
                <a:ea typeface="Arial" panose="020B0604020202020204" pitchFamily="34" charset="0"/>
                <a:cs typeface="Arial" panose="020B0604020202020204" pitchFamily="34" charset="0"/>
              </a:endParaRPr>
            </a:p>
          </p:txBody>
        </p:sp>
        <p:sp>
          <p:nvSpPr>
            <p:cNvPr id="17" name="矩形 13"/>
            <p:cNvSpPr/>
            <p:nvPr userDrawn="1"/>
          </p:nvSpPr>
          <p:spPr>
            <a:xfrm>
              <a:off x="6184680" y="3415851"/>
              <a:ext cx="791510" cy="664397"/>
            </a:xfrm>
            <a:prstGeom prst="rect">
              <a:avLst/>
            </a:prstGeom>
            <a:solidFill>
              <a:srgbClr val="F2894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3765">
                <a:lnSpc>
                  <a:spcPts val="620"/>
                </a:lnSpc>
              </a:pPr>
              <a:r>
                <a:rPr kumimoji="1" lang="en-US" altLang="zh-CN" sz="500" dirty="0">
                  <a:solidFill>
                    <a:srgbClr val="FFFFFF"/>
                  </a:solidFill>
                  <a:latin typeface="Arial" panose="020B0604020202020204" pitchFamily="34" charset="0"/>
                  <a:ea typeface="Arial" panose="020B0604020202020204" pitchFamily="34" charset="0"/>
                  <a:cs typeface="Arial" panose="020B0604020202020204" pitchFamily="34" charset="0"/>
                </a:rPr>
                <a:t>RGB</a:t>
              </a:r>
              <a:br>
                <a:rPr kumimoji="1" lang="en-US" altLang="zh-CN" sz="500" dirty="0">
                  <a:solidFill>
                    <a:srgbClr val="FFFFFF"/>
                  </a:solidFill>
                  <a:latin typeface="Arial" panose="020B0604020202020204" pitchFamily="34" charset="0"/>
                  <a:ea typeface="Arial" panose="020B0604020202020204" pitchFamily="34" charset="0"/>
                  <a:cs typeface="Arial" panose="020B0604020202020204" pitchFamily="34" charset="0"/>
                </a:rPr>
              </a:br>
              <a:r>
                <a:rPr kumimoji="1" lang="en-US" altLang="zh-CN" sz="500" dirty="0">
                  <a:solidFill>
                    <a:srgbClr val="FFFFFF"/>
                  </a:solidFill>
                  <a:latin typeface="Arial" panose="020B0604020202020204" pitchFamily="34" charset="0"/>
                  <a:ea typeface="Arial" panose="020B0604020202020204" pitchFamily="34" charset="0"/>
                  <a:cs typeface="Arial" panose="020B0604020202020204" pitchFamily="34" charset="0"/>
                </a:rPr>
                <a:t>242/137/68</a:t>
              </a:r>
              <a:endParaRPr kumimoji="1" lang="en-US" altLang="zh-CN" sz="500" dirty="0">
                <a:solidFill>
                  <a:srgbClr val="FFFFFF"/>
                </a:solidFill>
                <a:latin typeface="Arial" panose="020B0604020202020204" pitchFamily="34" charset="0"/>
                <a:ea typeface="Arial" panose="020B0604020202020204" pitchFamily="34" charset="0"/>
                <a:cs typeface="Arial" panose="020B0604020202020204" pitchFamily="34" charset="0"/>
              </a:endParaRPr>
            </a:p>
          </p:txBody>
        </p:sp>
        <p:sp>
          <p:nvSpPr>
            <p:cNvPr id="18" name="矩形 13"/>
            <p:cNvSpPr/>
            <p:nvPr userDrawn="1"/>
          </p:nvSpPr>
          <p:spPr>
            <a:xfrm>
              <a:off x="5353240" y="184963"/>
              <a:ext cx="791510" cy="664397"/>
            </a:xfrm>
            <a:prstGeom prst="rect">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3765">
                <a:lnSpc>
                  <a:spcPts val="620"/>
                </a:lnSpc>
              </a:pPr>
              <a:r>
                <a:rPr kumimoji="1" lang="en-US" altLang="zh-CN" sz="500" dirty="0">
                  <a:solidFill>
                    <a:srgbClr val="FFFFFF"/>
                  </a:solidFill>
                  <a:latin typeface="Arial" panose="020B0604020202020204" pitchFamily="34" charset="0"/>
                  <a:ea typeface="Arial" panose="020B0604020202020204" pitchFamily="34" charset="0"/>
                  <a:cs typeface="Arial" panose="020B0604020202020204" pitchFamily="34" charset="0"/>
                </a:rPr>
                <a:t>PANTONE 185C</a:t>
              </a:r>
              <a:endParaRPr kumimoji="1" lang="en-US" altLang="zh-CN" sz="500" dirty="0">
                <a:solidFill>
                  <a:srgbClr val="FFFFFF"/>
                </a:solidFill>
                <a:latin typeface="Arial" panose="020B0604020202020204" pitchFamily="34" charset="0"/>
                <a:ea typeface="Arial" panose="020B0604020202020204" pitchFamily="34" charset="0"/>
                <a:cs typeface="Arial" panose="020B0604020202020204" pitchFamily="34" charset="0"/>
              </a:endParaRPr>
            </a:p>
            <a:p>
              <a:pPr algn="ctr" defTabSz="913765">
                <a:lnSpc>
                  <a:spcPts val="620"/>
                </a:lnSpc>
              </a:pPr>
              <a:r>
                <a:rPr kumimoji="1" lang="en-US" altLang="zh-CN" sz="500" dirty="0">
                  <a:solidFill>
                    <a:srgbClr val="FFFFFF"/>
                  </a:solidFill>
                  <a:latin typeface="Arial" panose="020B0604020202020204" pitchFamily="34" charset="0"/>
                  <a:ea typeface="Arial" panose="020B0604020202020204" pitchFamily="34" charset="0"/>
                  <a:cs typeface="Arial" panose="020B0604020202020204" pitchFamily="34" charset="0"/>
                </a:rPr>
                <a:t>RGB </a:t>
              </a:r>
              <a:br>
                <a:rPr kumimoji="1" lang="en-US" altLang="zh-CN" sz="500" dirty="0">
                  <a:solidFill>
                    <a:srgbClr val="FFFFFF"/>
                  </a:solidFill>
                  <a:latin typeface="Arial" panose="020B0604020202020204" pitchFamily="34" charset="0"/>
                  <a:ea typeface="Arial" panose="020B0604020202020204" pitchFamily="34" charset="0"/>
                  <a:cs typeface="Arial" panose="020B0604020202020204" pitchFamily="34" charset="0"/>
                </a:rPr>
              </a:br>
              <a:r>
                <a:rPr kumimoji="1" lang="en-US" altLang="zh-CN" sz="500" dirty="0">
                  <a:solidFill>
                    <a:srgbClr val="FFFFFF"/>
                  </a:solidFill>
                  <a:latin typeface="Arial" panose="020B0604020202020204" pitchFamily="34" charset="0"/>
                  <a:ea typeface="Arial" panose="020B0604020202020204" pitchFamily="34" charset="0"/>
                  <a:cs typeface="Arial" panose="020B0604020202020204" pitchFamily="34" charset="0"/>
                </a:rPr>
                <a:t>199/0/11  </a:t>
              </a:r>
              <a:endParaRPr kumimoji="1" lang="en-US" altLang="zh-CN" sz="500" dirty="0">
                <a:solidFill>
                  <a:srgbClr val="FFFFFF"/>
                </a:solidFill>
                <a:latin typeface="Arial" panose="020B0604020202020204" pitchFamily="34" charset="0"/>
                <a:ea typeface="Arial" panose="020B0604020202020204" pitchFamily="34" charset="0"/>
                <a:cs typeface="Arial" panose="020B0604020202020204" pitchFamily="34" charset="0"/>
              </a:endParaRPr>
            </a:p>
          </p:txBody>
        </p:sp>
        <p:sp>
          <p:nvSpPr>
            <p:cNvPr id="19" name="文本框 15"/>
            <p:cNvSpPr txBox="1"/>
            <p:nvPr userDrawn="1"/>
          </p:nvSpPr>
          <p:spPr>
            <a:xfrm>
              <a:off x="5343885" y="-48857"/>
              <a:ext cx="726488" cy="204645"/>
            </a:xfrm>
            <a:prstGeom prst="rect">
              <a:avLst/>
            </a:prstGeom>
            <a:noFill/>
          </p:spPr>
          <p:txBody>
            <a:bodyPr wrap="square" lIns="0" tIns="0" rIns="0" bIns="0" rtlCol="0" anchor="b" anchorCtr="0">
              <a:spAutoFit/>
            </a:bodyPr>
            <a:lstStyle/>
            <a:p>
              <a:pPr defTabSz="913765"/>
              <a:r>
                <a:rPr kumimoji="1" lang="zh-CN" altLang="en-US" sz="800" dirty="0">
                  <a:solidFill>
                    <a:srgbClr val="1D1D1A"/>
                  </a:solidFill>
                  <a:latin typeface="微软雅黑" panose="020B0503020204020204" charset="-122"/>
                </a:rPr>
                <a:t>公司色</a:t>
              </a:r>
              <a:endParaRPr kumimoji="1" lang="zh-CN" altLang="en-US" sz="800" dirty="0">
                <a:solidFill>
                  <a:srgbClr val="1D1D1A"/>
                </a:solidFill>
                <a:latin typeface="微软雅黑" panose="020B0503020204020204" charset="-122"/>
              </a:endParaRPr>
            </a:p>
          </p:txBody>
        </p:sp>
        <p:sp>
          <p:nvSpPr>
            <p:cNvPr id="20" name="矩形 13"/>
            <p:cNvSpPr/>
            <p:nvPr userDrawn="1"/>
          </p:nvSpPr>
          <p:spPr>
            <a:xfrm>
              <a:off x="5352600" y="918047"/>
              <a:ext cx="791510" cy="664397"/>
            </a:xfrm>
            <a:prstGeom prst="rect">
              <a:avLst/>
            </a:prstGeom>
            <a:solidFill>
              <a:srgbClr val="C8102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3765">
                <a:lnSpc>
                  <a:spcPts val="620"/>
                </a:lnSpc>
              </a:pPr>
              <a:r>
                <a:rPr kumimoji="1" lang="en-US" altLang="zh-CN" sz="500" dirty="0">
                  <a:solidFill>
                    <a:srgbClr val="FFFFFF"/>
                  </a:solidFill>
                  <a:latin typeface="Arial" panose="020B0604020202020204" pitchFamily="34" charset="0"/>
                  <a:ea typeface="Arial" panose="020B0604020202020204" pitchFamily="34" charset="0"/>
                  <a:cs typeface="Arial" panose="020B0604020202020204" pitchFamily="34" charset="0"/>
                </a:rPr>
                <a:t>PANTONE 186C</a:t>
              </a:r>
              <a:endParaRPr kumimoji="1" lang="en-US" altLang="zh-CN" sz="500" dirty="0">
                <a:solidFill>
                  <a:srgbClr val="FFFFFF"/>
                </a:solidFill>
                <a:latin typeface="Arial" panose="020B0604020202020204" pitchFamily="34" charset="0"/>
                <a:ea typeface="Arial" panose="020B0604020202020204" pitchFamily="34" charset="0"/>
                <a:cs typeface="Arial" panose="020B0604020202020204" pitchFamily="34" charset="0"/>
              </a:endParaRPr>
            </a:p>
            <a:p>
              <a:pPr algn="ctr" defTabSz="913765">
                <a:lnSpc>
                  <a:spcPts val="620"/>
                </a:lnSpc>
              </a:pPr>
              <a:r>
                <a:rPr kumimoji="1" lang="en-US" altLang="zh-CN" sz="500" dirty="0">
                  <a:solidFill>
                    <a:srgbClr val="FFFFFF"/>
                  </a:solidFill>
                  <a:latin typeface="Arial" panose="020B0604020202020204" pitchFamily="34" charset="0"/>
                  <a:ea typeface="Arial" panose="020B0604020202020204" pitchFamily="34" charset="0"/>
                  <a:cs typeface="Arial" panose="020B0604020202020204" pitchFamily="34" charset="0"/>
                </a:rPr>
                <a:t>RGB</a:t>
              </a:r>
              <a:br>
                <a:rPr kumimoji="1" lang="en-US" altLang="zh-CN" sz="500" dirty="0">
                  <a:solidFill>
                    <a:srgbClr val="FFFFFF"/>
                  </a:solidFill>
                  <a:latin typeface="Arial" panose="020B0604020202020204" pitchFamily="34" charset="0"/>
                  <a:ea typeface="Arial" panose="020B0604020202020204" pitchFamily="34" charset="0"/>
                  <a:cs typeface="Arial" panose="020B0604020202020204" pitchFamily="34" charset="0"/>
                </a:rPr>
              </a:br>
              <a:r>
                <a:rPr kumimoji="1" lang="en-US" altLang="zh-CN" sz="500" dirty="0">
                  <a:solidFill>
                    <a:srgbClr val="FFFFFF"/>
                  </a:solidFill>
                  <a:latin typeface="Arial" panose="020B0604020202020204" pitchFamily="34" charset="0"/>
                  <a:ea typeface="Arial" panose="020B0604020202020204" pitchFamily="34" charset="0"/>
                  <a:cs typeface="Arial" panose="020B0604020202020204" pitchFamily="34" charset="0"/>
                </a:rPr>
                <a:t>200/16/46  </a:t>
              </a:r>
              <a:endParaRPr kumimoji="1" lang="en-US" altLang="zh-CN" sz="500" dirty="0">
                <a:solidFill>
                  <a:srgbClr val="FFFFFF"/>
                </a:solidFill>
                <a:latin typeface="Arial" panose="020B0604020202020204" pitchFamily="34" charset="0"/>
                <a:ea typeface="Arial" panose="020B0604020202020204" pitchFamily="34" charset="0"/>
                <a:cs typeface="Arial" panose="020B0604020202020204" pitchFamily="34" charset="0"/>
              </a:endParaRPr>
            </a:p>
          </p:txBody>
        </p:sp>
        <p:sp>
          <p:nvSpPr>
            <p:cNvPr id="21" name="矩形 13"/>
            <p:cNvSpPr/>
            <p:nvPr userDrawn="1"/>
          </p:nvSpPr>
          <p:spPr>
            <a:xfrm>
              <a:off x="5354164" y="2665974"/>
              <a:ext cx="791510" cy="664397"/>
            </a:xfrm>
            <a:prstGeom prst="rect">
              <a:avLst/>
            </a:prstGeom>
            <a:solidFill>
              <a:srgbClr val="7F000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3765">
                <a:lnSpc>
                  <a:spcPts val="620"/>
                </a:lnSpc>
              </a:pPr>
              <a:r>
                <a:rPr kumimoji="1" lang="en-US" altLang="zh-CN" sz="500" dirty="0">
                  <a:solidFill>
                    <a:srgbClr val="FFFFFF"/>
                  </a:solidFill>
                  <a:latin typeface="Arial" panose="020B0604020202020204" pitchFamily="34" charset="0"/>
                  <a:ea typeface="Arial" panose="020B0604020202020204" pitchFamily="34" charset="0"/>
                  <a:cs typeface="Arial" panose="020B0604020202020204" pitchFamily="34" charset="0"/>
                </a:rPr>
                <a:t>RGB</a:t>
              </a:r>
              <a:br>
                <a:rPr kumimoji="1" lang="en-US" altLang="zh-CN" sz="500" dirty="0">
                  <a:solidFill>
                    <a:srgbClr val="FFFFFF"/>
                  </a:solidFill>
                  <a:latin typeface="Arial" panose="020B0604020202020204" pitchFamily="34" charset="0"/>
                  <a:ea typeface="Arial" panose="020B0604020202020204" pitchFamily="34" charset="0"/>
                  <a:cs typeface="Arial" panose="020B0604020202020204" pitchFamily="34" charset="0"/>
                </a:rPr>
              </a:br>
              <a:r>
                <a:rPr kumimoji="1" lang="en-US" altLang="zh-CN" sz="500" dirty="0">
                  <a:solidFill>
                    <a:srgbClr val="FFFFFF"/>
                  </a:solidFill>
                  <a:latin typeface="Arial" panose="020B0604020202020204" pitchFamily="34" charset="0"/>
                  <a:ea typeface="Arial" panose="020B0604020202020204" pitchFamily="34" charset="0"/>
                  <a:cs typeface="Arial" panose="020B0604020202020204" pitchFamily="34" charset="0"/>
                </a:rPr>
                <a:t>127/0/1</a:t>
              </a:r>
              <a:endParaRPr kumimoji="1" lang="en-US" altLang="zh-CN" sz="500" dirty="0">
                <a:solidFill>
                  <a:srgbClr val="FFFFFF"/>
                </a:solidFill>
                <a:latin typeface="Arial" panose="020B0604020202020204" pitchFamily="34" charset="0"/>
                <a:ea typeface="Arial" panose="020B0604020202020204" pitchFamily="34" charset="0"/>
                <a:cs typeface="Arial" panose="020B0604020202020204" pitchFamily="34" charset="0"/>
              </a:endParaRPr>
            </a:p>
          </p:txBody>
        </p:sp>
        <p:sp>
          <p:nvSpPr>
            <p:cNvPr id="22" name="矩形 13"/>
            <p:cNvSpPr/>
            <p:nvPr userDrawn="1"/>
          </p:nvSpPr>
          <p:spPr>
            <a:xfrm>
              <a:off x="5354164" y="4134866"/>
              <a:ext cx="791510" cy="664397"/>
            </a:xfrm>
            <a:prstGeom prst="rect">
              <a:avLst/>
            </a:prstGeom>
            <a:solidFill>
              <a:srgbClr val="FCC8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3765">
                <a:lnSpc>
                  <a:spcPts val="620"/>
                </a:lnSpc>
              </a:pPr>
              <a:r>
                <a:rPr kumimoji="1" lang="en-US" altLang="zh-CN" sz="500" dirty="0">
                  <a:solidFill>
                    <a:srgbClr val="FFFFFF"/>
                  </a:solidFill>
                  <a:latin typeface="Arial" panose="020B0604020202020204" pitchFamily="34" charset="0"/>
                  <a:ea typeface="Arial" panose="020B0604020202020204" pitchFamily="34" charset="0"/>
                  <a:cs typeface="Arial" panose="020B0604020202020204" pitchFamily="34" charset="0"/>
                </a:rPr>
                <a:t>RGB</a:t>
              </a:r>
              <a:br>
                <a:rPr kumimoji="1" lang="en-US" altLang="zh-CN" sz="500" dirty="0">
                  <a:solidFill>
                    <a:srgbClr val="FFFFFF"/>
                  </a:solidFill>
                  <a:latin typeface="Arial" panose="020B0604020202020204" pitchFamily="34" charset="0"/>
                  <a:ea typeface="Arial" panose="020B0604020202020204" pitchFamily="34" charset="0"/>
                  <a:cs typeface="Arial" panose="020B0604020202020204" pitchFamily="34" charset="0"/>
                </a:rPr>
              </a:br>
              <a:r>
                <a:rPr kumimoji="1" lang="en-US" altLang="zh-CN" sz="500" dirty="0">
                  <a:solidFill>
                    <a:srgbClr val="FFFFFF"/>
                  </a:solidFill>
                  <a:latin typeface="Arial" panose="020B0604020202020204" pitchFamily="34" charset="0"/>
                  <a:ea typeface="Arial" panose="020B0604020202020204" pitchFamily="34" charset="0"/>
                  <a:cs typeface="Arial" panose="020B0604020202020204" pitchFamily="34" charset="0"/>
                </a:rPr>
                <a:t>52/200/0</a:t>
              </a:r>
              <a:endParaRPr kumimoji="1" lang="en-US" altLang="zh-CN" sz="500" dirty="0">
                <a:solidFill>
                  <a:srgbClr val="FFFFFF"/>
                </a:solidFill>
                <a:latin typeface="Arial" panose="020B0604020202020204" pitchFamily="34" charset="0"/>
                <a:ea typeface="Arial" panose="020B0604020202020204" pitchFamily="34" charset="0"/>
                <a:cs typeface="Arial" panose="020B0604020202020204" pitchFamily="34" charset="0"/>
              </a:endParaRPr>
            </a:p>
          </p:txBody>
        </p:sp>
        <p:sp>
          <p:nvSpPr>
            <p:cNvPr id="23" name="矩形 13"/>
            <p:cNvSpPr/>
            <p:nvPr userDrawn="1"/>
          </p:nvSpPr>
          <p:spPr>
            <a:xfrm>
              <a:off x="5354164" y="5596166"/>
              <a:ext cx="791510" cy="664397"/>
            </a:xfrm>
            <a:prstGeom prst="rect">
              <a:avLst/>
            </a:prstGeom>
            <a:solidFill>
              <a:srgbClr val="30B5C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3765">
                <a:lnSpc>
                  <a:spcPts val="620"/>
                </a:lnSpc>
              </a:pPr>
              <a:r>
                <a:rPr kumimoji="1" lang="en-US" altLang="zh-CN" sz="500" dirty="0">
                  <a:solidFill>
                    <a:srgbClr val="FFFFFF"/>
                  </a:solidFill>
                  <a:latin typeface="Arial" panose="020B0604020202020204" pitchFamily="34" charset="0"/>
                  <a:ea typeface="Arial" panose="020B0604020202020204" pitchFamily="34" charset="0"/>
                  <a:cs typeface="Arial" panose="020B0604020202020204" pitchFamily="34" charset="0"/>
                </a:rPr>
                <a:t>RGB </a:t>
              </a:r>
              <a:br>
                <a:rPr kumimoji="1" lang="en-US" altLang="zh-CN" sz="500" dirty="0">
                  <a:solidFill>
                    <a:srgbClr val="FFFFFF"/>
                  </a:solidFill>
                  <a:latin typeface="Arial" panose="020B0604020202020204" pitchFamily="34" charset="0"/>
                  <a:ea typeface="Arial" panose="020B0604020202020204" pitchFamily="34" charset="0"/>
                  <a:cs typeface="Arial" panose="020B0604020202020204" pitchFamily="34" charset="0"/>
                </a:rPr>
              </a:br>
              <a:r>
                <a:rPr kumimoji="1" lang="en-US" altLang="zh-CN" sz="500" dirty="0">
                  <a:solidFill>
                    <a:srgbClr val="FFFFFF"/>
                  </a:solidFill>
                  <a:latin typeface="Arial" panose="020B0604020202020204" pitchFamily="34" charset="0"/>
                  <a:ea typeface="Arial" panose="020B0604020202020204" pitchFamily="34" charset="0"/>
                  <a:cs typeface="Arial" panose="020B0604020202020204" pitchFamily="34" charset="0"/>
                </a:rPr>
                <a:t>48/181/197</a:t>
              </a:r>
              <a:endParaRPr kumimoji="1" lang="en-US" altLang="zh-CN" sz="500" dirty="0">
                <a:solidFill>
                  <a:srgbClr val="FFFFFF"/>
                </a:solidFill>
                <a:latin typeface="Arial" panose="020B0604020202020204" pitchFamily="34" charset="0"/>
                <a:ea typeface="Arial" panose="020B0604020202020204" pitchFamily="34" charset="0"/>
                <a:cs typeface="Arial" panose="020B0604020202020204" pitchFamily="34" charset="0"/>
              </a:endParaRPr>
            </a:p>
          </p:txBody>
        </p:sp>
        <p:sp>
          <p:nvSpPr>
            <p:cNvPr id="24" name="矩形 13"/>
            <p:cNvSpPr/>
            <p:nvPr userDrawn="1"/>
          </p:nvSpPr>
          <p:spPr>
            <a:xfrm>
              <a:off x="6194511" y="4866463"/>
              <a:ext cx="791510" cy="664397"/>
            </a:xfrm>
            <a:prstGeom prst="rect">
              <a:avLst/>
            </a:prstGeom>
            <a:solidFill>
              <a:srgbClr val="81C15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3765">
                <a:lnSpc>
                  <a:spcPts val="620"/>
                </a:lnSpc>
              </a:pPr>
              <a:r>
                <a:rPr kumimoji="1" lang="en-US" altLang="zh-CN" sz="500" dirty="0">
                  <a:solidFill>
                    <a:srgbClr val="FFFFFF"/>
                  </a:solidFill>
                  <a:latin typeface="Arial" panose="020B0604020202020204" pitchFamily="34" charset="0"/>
                  <a:ea typeface="Arial" panose="020B0604020202020204" pitchFamily="34" charset="0"/>
                  <a:cs typeface="Arial" panose="020B0604020202020204" pitchFamily="34" charset="0"/>
                </a:rPr>
                <a:t>RGB</a:t>
              </a:r>
              <a:br>
                <a:rPr kumimoji="1" lang="en-US" altLang="zh-CN" sz="500" dirty="0">
                  <a:solidFill>
                    <a:srgbClr val="FFFFFF"/>
                  </a:solidFill>
                  <a:latin typeface="Arial" panose="020B0604020202020204" pitchFamily="34" charset="0"/>
                  <a:ea typeface="Arial" panose="020B0604020202020204" pitchFamily="34" charset="0"/>
                  <a:cs typeface="Arial" panose="020B0604020202020204" pitchFamily="34" charset="0"/>
                </a:rPr>
              </a:br>
              <a:r>
                <a:rPr kumimoji="1" lang="en-US" altLang="zh-CN" sz="500" dirty="0">
                  <a:solidFill>
                    <a:srgbClr val="FFFFFF"/>
                  </a:solidFill>
                  <a:latin typeface="Arial" panose="020B0604020202020204" pitchFamily="34" charset="0"/>
                  <a:ea typeface="Arial" panose="020B0604020202020204" pitchFamily="34" charset="0"/>
                  <a:cs typeface="Arial" panose="020B0604020202020204" pitchFamily="34" charset="0"/>
                </a:rPr>
                <a:t>129/193/95</a:t>
              </a:r>
              <a:endParaRPr kumimoji="1" lang="en-US" altLang="zh-CN" sz="500" dirty="0">
                <a:solidFill>
                  <a:srgbClr val="FFFFFF"/>
                </a:solidFill>
                <a:latin typeface="Arial" panose="020B0604020202020204" pitchFamily="34" charset="0"/>
                <a:ea typeface="Arial" panose="020B0604020202020204" pitchFamily="34" charset="0"/>
                <a:cs typeface="Arial" panose="020B0604020202020204" pitchFamily="34" charset="0"/>
              </a:endParaRPr>
            </a:p>
          </p:txBody>
        </p:sp>
        <p:sp>
          <p:nvSpPr>
            <p:cNvPr id="25" name="矩形 13"/>
            <p:cNvSpPr/>
            <p:nvPr userDrawn="1"/>
          </p:nvSpPr>
          <p:spPr>
            <a:xfrm>
              <a:off x="6192274" y="4134866"/>
              <a:ext cx="791510" cy="664397"/>
            </a:xfrm>
            <a:prstGeom prst="rect">
              <a:avLst/>
            </a:prstGeom>
            <a:solidFill>
              <a:srgbClr val="FDD35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3765">
                <a:lnSpc>
                  <a:spcPts val="620"/>
                </a:lnSpc>
              </a:pPr>
              <a:r>
                <a:rPr kumimoji="1" lang="en-US" altLang="zh-CN" sz="500" dirty="0">
                  <a:solidFill>
                    <a:srgbClr val="FFFFFF"/>
                  </a:solidFill>
                  <a:latin typeface="Arial" panose="020B0604020202020204" pitchFamily="34" charset="0"/>
                  <a:ea typeface="Arial" panose="020B0604020202020204" pitchFamily="34" charset="0"/>
                  <a:cs typeface="Arial" panose="020B0604020202020204" pitchFamily="34" charset="0"/>
                </a:rPr>
                <a:t>RGB</a:t>
              </a:r>
              <a:br>
                <a:rPr kumimoji="1" lang="en-US" altLang="zh-CN" sz="500" dirty="0">
                  <a:solidFill>
                    <a:srgbClr val="FFFFFF"/>
                  </a:solidFill>
                  <a:latin typeface="Arial" panose="020B0604020202020204" pitchFamily="34" charset="0"/>
                  <a:ea typeface="Arial" panose="020B0604020202020204" pitchFamily="34" charset="0"/>
                  <a:cs typeface="Arial" panose="020B0604020202020204" pitchFamily="34" charset="0"/>
                </a:rPr>
              </a:br>
              <a:r>
                <a:rPr kumimoji="1" lang="en-US" altLang="zh-CN" sz="500" dirty="0">
                  <a:solidFill>
                    <a:srgbClr val="FFFFFF"/>
                  </a:solidFill>
                  <a:latin typeface="Arial" panose="020B0604020202020204" pitchFamily="34" charset="0"/>
                  <a:ea typeface="Arial" panose="020B0604020202020204" pitchFamily="34" charset="0"/>
                  <a:cs typeface="Arial" panose="020B0604020202020204" pitchFamily="34" charset="0"/>
                </a:rPr>
                <a:t>253/211/81</a:t>
              </a:r>
              <a:endParaRPr kumimoji="1" lang="en-US" altLang="zh-CN" sz="500" dirty="0">
                <a:solidFill>
                  <a:srgbClr val="FFFFFF"/>
                </a:solidFill>
                <a:latin typeface="Arial" panose="020B0604020202020204" pitchFamily="34" charset="0"/>
                <a:ea typeface="Arial" panose="020B0604020202020204" pitchFamily="34" charset="0"/>
                <a:cs typeface="Arial" panose="020B0604020202020204" pitchFamily="34" charset="0"/>
              </a:endParaRPr>
            </a:p>
          </p:txBody>
        </p:sp>
        <p:sp>
          <p:nvSpPr>
            <p:cNvPr id="26" name="矩形 13"/>
            <p:cNvSpPr/>
            <p:nvPr userDrawn="1"/>
          </p:nvSpPr>
          <p:spPr>
            <a:xfrm>
              <a:off x="6192274" y="5596166"/>
              <a:ext cx="791510" cy="664397"/>
            </a:xfrm>
            <a:prstGeom prst="rect">
              <a:avLst/>
            </a:prstGeom>
            <a:solidFill>
              <a:srgbClr val="56C4D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3765">
                <a:lnSpc>
                  <a:spcPts val="620"/>
                </a:lnSpc>
              </a:pPr>
              <a:r>
                <a:rPr kumimoji="1" lang="en-US" altLang="zh-CN" sz="500" dirty="0">
                  <a:solidFill>
                    <a:srgbClr val="FFFFFF"/>
                  </a:solidFill>
                  <a:latin typeface="Arial" panose="020B0604020202020204" pitchFamily="34" charset="0"/>
                  <a:ea typeface="Arial" panose="020B0604020202020204" pitchFamily="34" charset="0"/>
                  <a:cs typeface="Arial" panose="020B0604020202020204" pitchFamily="34" charset="0"/>
                </a:rPr>
                <a:t>RGB </a:t>
              </a:r>
              <a:br>
                <a:rPr kumimoji="1" lang="en-US" altLang="zh-CN" sz="500" dirty="0">
                  <a:solidFill>
                    <a:srgbClr val="FFFFFF"/>
                  </a:solidFill>
                  <a:latin typeface="Arial" panose="020B0604020202020204" pitchFamily="34" charset="0"/>
                  <a:ea typeface="Arial" panose="020B0604020202020204" pitchFamily="34" charset="0"/>
                  <a:cs typeface="Arial" panose="020B0604020202020204" pitchFamily="34" charset="0"/>
                </a:rPr>
              </a:br>
              <a:r>
                <a:rPr kumimoji="1" lang="en-US" altLang="zh-CN" sz="500" dirty="0">
                  <a:solidFill>
                    <a:srgbClr val="FFFFFF"/>
                  </a:solidFill>
                  <a:latin typeface="Arial" panose="020B0604020202020204" pitchFamily="34" charset="0"/>
                  <a:ea typeface="Arial" panose="020B0604020202020204" pitchFamily="34" charset="0"/>
                  <a:cs typeface="Arial" panose="020B0604020202020204" pitchFamily="34" charset="0"/>
                </a:rPr>
                <a:t>86/196/210</a:t>
              </a:r>
              <a:endParaRPr kumimoji="1" lang="en-US" altLang="zh-CN" sz="500" dirty="0">
                <a:solidFill>
                  <a:srgbClr val="FFFFFF"/>
                </a:solidFill>
                <a:latin typeface="Arial" panose="020B0604020202020204" pitchFamily="34" charset="0"/>
                <a:ea typeface="Arial" panose="020B0604020202020204" pitchFamily="34" charset="0"/>
                <a:cs typeface="Arial" panose="020B0604020202020204" pitchFamily="34" charset="0"/>
              </a:endParaRPr>
            </a:p>
          </p:txBody>
        </p:sp>
        <p:sp>
          <p:nvSpPr>
            <p:cNvPr id="27" name="矩形 13"/>
            <p:cNvSpPr/>
            <p:nvPr/>
          </p:nvSpPr>
          <p:spPr>
            <a:xfrm>
              <a:off x="6186245" y="184963"/>
              <a:ext cx="791510" cy="664397"/>
            </a:xfrm>
            <a:prstGeom prst="rect">
              <a:avLst/>
            </a:prstGeom>
            <a:solidFill>
              <a:srgbClr val="D3394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3765">
                <a:lnSpc>
                  <a:spcPts val="620"/>
                </a:lnSpc>
              </a:pPr>
              <a:r>
                <a:rPr kumimoji="1" lang="en-US" altLang="zh-CN" sz="500" dirty="0">
                  <a:solidFill>
                    <a:srgbClr val="FFFFFF"/>
                  </a:solidFill>
                  <a:latin typeface="Arial" panose="020B0604020202020204" pitchFamily="34" charset="0"/>
                  <a:ea typeface="Arial" panose="020B0604020202020204" pitchFamily="34" charset="0"/>
                  <a:cs typeface="Arial" panose="020B0604020202020204" pitchFamily="34" charset="0"/>
                </a:rPr>
                <a:t>RGB </a:t>
              </a:r>
              <a:br>
                <a:rPr kumimoji="1" lang="en-US" altLang="zh-CN" sz="500" dirty="0">
                  <a:solidFill>
                    <a:srgbClr val="FFFFFF"/>
                  </a:solidFill>
                  <a:latin typeface="Arial" panose="020B0604020202020204" pitchFamily="34" charset="0"/>
                  <a:ea typeface="Arial" panose="020B0604020202020204" pitchFamily="34" charset="0"/>
                  <a:cs typeface="Arial" panose="020B0604020202020204" pitchFamily="34" charset="0"/>
                </a:rPr>
              </a:br>
              <a:r>
                <a:rPr kumimoji="1" lang="en-US" altLang="zh-CN" sz="500" dirty="0">
                  <a:solidFill>
                    <a:srgbClr val="FFFFFF"/>
                  </a:solidFill>
                  <a:latin typeface="Arial" panose="020B0604020202020204" pitchFamily="34" charset="0"/>
                  <a:ea typeface="Arial" panose="020B0604020202020204" pitchFamily="34" charset="0"/>
                  <a:cs typeface="Arial" panose="020B0604020202020204" pitchFamily="34" charset="0"/>
                </a:rPr>
                <a:t>211/57/65</a:t>
              </a:r>
              <a:endParaRPr kumimoji="1" lang="en-US" altLang="zh-CN" sz="500" dirty="0">
                <a:solidFill>
                  <a:srgbClr val="FFFFFF"/>
                </a:solidFill>
                <a:latin typeface="Arial" panose="020B0604020202020204" pitchFamily="34" charset="0"/>
                <a:ea typeface="Arial" panose="020B0604020202020204" pitchFamily="34" charset="0"/>
                <a:cs typeface="Arial" panose="020B0604020202020204" pitchFamily="34" charset="0"/>
              </a:endParaRPr>
            </a:p>
          </p:txBody>
        </p:sp>
        <p:sp>
          <p:nvSpPr>
            <p:cNvPr id="28" name="矩形 13"/>
            <p:cNvSpPr/>
            <p:nvPr/>
          </p:nvSpPr>
          <p:spPr>
            <a:xfrm>
              <a:off x="6185604" y="918047"/>
              <a:ext cx="791510" cy="664397"/>
            </a:xfrm>
            <a:prstGeom prst="rect">
              <a:avLst/>
            </a:prstGeom>
            <a:solidFill>
              <a:srgbClr val="D3385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3765">
                <a:lnSpc>
                  <a:spcPts val="620"/>
                </a:lnSpc>
              </a:pPr>
              <a:r>
                <a:rPr kumimoji="1" lang="en-US" altLang="zh-CN" sz="500" dirty="0">
                  <a:solidFill>
                    <a:srgbClr val="FFFFFF"/>
                  </a:solidFill>
                  <a:latin typeface="Arial" panose="020B0604020202020204" pitchFamily="34" charset="0"/>
                  <a:ea typeface="Arial" panose="020B0604020202020204" pitchFamily="34" charset="0"/>
                  <a:cs typeface="Arial" panose="020B0604020202020204" pitchFamily="34" charset="0"/>
                </a:rPr>
                <a:t>RGB </a:t>
              </a:r>
              <a:endParaRPr kumimoji="1" lang="en-US" altLang="zh-CN" sz="500" dirty="0">
                <a:solidFill>
                  <a:srgbClr val="FFFFFF"/>
                </a:solidFill>
                <a:latin typeface="Arial" panose="020B0604020202020204" pitchFamily="34" charset="0"/>
                <a:ea typeface="Arial" panose="020B0604020202020204" pitchFamily="34" charset="0"/>
                <a:cs typeface="Arial" panose="020B0604020202020204" pitchFamily="34" charset="0"/>
              </a:endParaRPr>
            </a:p>
            <a:p>
              <a:pPr algn="ctr" defTabSz="913765">
                <a:lnSpc>
                  <a:spcPts val="620"/>
                </a:lnSpc>
              </a:pPr>
              <a:r>
                <a:rPr kumimoji="1" lang="en-US" altLang="zh-CN" sz="500" dirty="0">
                  <a:solidFill>
                    <a:srgbClr val="FFFFFF"/>
                  </a:solidFill>
                  <a:latin typeface="Arial" panose="020B0604020202020204" pitchFamily="34" charset="0"/>
                  <a:ea typeface="Arial" panose="020B0604020202020204" pitchFamily="34" charset="0"/>
                  <a:cs typeface="Arial" panose="020B0604020202020204" pitchFamily="34" charset="0"/>
                </a:rPr>
                <a:t>211/56/89</a:t>
              </a:r>
              <a:endParaRPr kumimoji="1" lang="en-US" altLang="zh-CN" sz="500" dirty="0">
                <a:solidFill>
                  <a:srgbClr val="FFFFFF"/>
                </a:solidFill>
                <a:latin typeface="Arial" panose="020B0604020202020204" pitchFamily="34" charset="0"/>
                <a:ea typeface="Arial" panose="020B0604020202020204" pitchFamily="34" charset="0"/>
                <a:cs typeface="Arial" panose="020B0604020202020204" pitchFamily="34" charset="0"/>
              </a:endParaRPr>
            </a:p>
          </p:txBody>
        </p:sp>
        <p:sp>
          <p:nvSpPr>
            <p:cNvPr id="29" name="矩形 13"/>
            <p:cNvSpPr/>
            <p:nvPr/>
          </p:nvSpPr>
          <p:spPr>
            <a:xfrm>
              <a:off x="6996262" y="1934171"/>
              <a:ext cx="791510" cy="664397"/>
            </a:xfrm>
            <a:prstGeom prst="rect">
              <a:avLst/>
            </a:prstGeom>
            <a:solidFill>
              <a:srgbClr val="DD80A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3765">
                <a:lnSpc>
                  <a:spcPts val="620"/>
                </a:lnSpc>
              </a:pPr>
              <a:r>
                <a:rPr kumimoji="1" lang="en-US" altLang="zh-CN" sz="500" dirty="0">
                  <a:solidFill>
                    <a:srgbClr val="595757"/>
                  </a:solidFill>
                  <a:latin typeface="Arial" panose="020B0604020202020204" pitchFamily="34" charset="0"/>
                  <a:ea typeface="Arial" panose="020B0604020202020204" pitchFamily="34" charset="0"/>
                  <a:cs typeface="Arial" panose="020B0604020202020204" pitchFamily="34" charset="0"/>
                </a:rPr>
                <a:t>RGB 221/128/170</a:t>
              </a:r>
              <a:endParaRPr kumimoji="1" lang="en-US" altLang="zh-CN" sz="500" dirty="0">
                <a:solidFill>
                  <a:srgbClr val="595757"/>
                </a:solidFill>
                <a:latin typeface="Arial" panose="020B0604020202020204" pitchFamily="34" charset="0"/>
                <a:ea typeface="Arial" panose="020B0604020202020204" pitchFamily="34" charset="0"/>
                <a:cs typeface="Arial" panose="020B0604020202020204" pitchFamily="34" charset="0"/>
              </a:endParaRPr>
            </a:p>
          </p:txBody>
        </p:sp>
        <p:sp>
          <p:nvSpPr>
            <p:cNvPr id="30" name="矩形 13"/>
            <p:cNvSpPr/>
            <p:nvPr/>
          </p:nvSpPr>
          <p:spPr>
            <a:xfrm>
              <a:off x="6996262" y="2673360"/>
              <a:ext cx="791510" cy="664397"/>
            </a:xfrm>
            <a:prstGeom prst="rect">
              <a:avLst/>
            </a:prstGeom>
            <a:solidFill>
              <a:srgbClr val="BF808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3765">
                <a:lnSpc>
                  <a:spcPts val="620"/>
                </a:lnSpc>
                <a:defRPr/>
              </a:pPr>
              <a:r>
                <a:rPr kumimoji="1" lang="en-US" altLang="zh-CN" sz="500" dirty="0">
                  <a:solidFill>
                    <a:srgbClr val="595757"/>
                  </a:solidFill>
                  <a:latin typeface="Arial" panose="020B0604020202020204" pitchFamily="34" charset="0"/>
                  <a:ea typeface="Arial" panose="020B0604020202020204" pitchFamily="34" charset="0"/>
                  <a:cs typeface="Arial" panose="020B0604020202020204" pitchFamily="34" charset="0"/>
                </a:rPr>
                <a:t>RGB 191/128/130</a:t>
              </a:r>
              <a:endParaRPr kumimoji="1" lang="en-US" altLang="zh-CN" sz="500" dirty="0">
                <a:solidFill>
                  <a:srgbClr val="595757"/>
                </a:solidFill>
                <a:latin typeface="Arial" panose="020B0604020202020204" pitchFamily="34" charset="0"/>
                <a:ea typeface="Arial" panose="020B0604020202020204" pitchFamily="34" charset="0"/>
                <a:cs typeface="Arial" panose="020B0604020202020204" pitchFamily="34" charset="0"/>
              </a:endParaRPr>
            </a:p>
          </p:txBody>
        </p:sp>
        <p:sp>
          <p:nvSpPr>
            <p:cNvPr id="31" name="矩形 13"/>
            <p:cNvSpPr/>
            <p:nvPr/>
          </p:nvSpPr>
          <p:spPr>
            <a:xfrm>
              <a:off x="6996262" y="3415851"/>
              <a:ext cx="791510" cy="664397"/>
            </a:xfrm>
            <a:prstGeom prst="rect">
              <a:avLst/>
            </a:prstGeom>
            <a:solidFill>
              <a:srgbClr val="F6B78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3765">
                <a:lnSpc>
                  <a:spcPts val="620"/>
                </a:lnSpc>
              </a:pPr>
              <a:r>
                <a:rPr kumimoji="1" lang="en-US" altLang="zh-CN" sz="500" dirty="0">
                  <a:solidFill>
                    <a:srgbClr val="595757"/>
                  </a:solidFill>
                  <a:latin typeface="Arial" panose="020B0604020202020204" pitchFamily="34" charset="0"/>
                  <a:ea typeface="Arial" panose="020B0604020202020204" pitchFamily="34" charset="0"/>
                  <a:cs typeface="Arial" panose="020B0604020202020204" pitchFamily="34" charset="0"/>
                </a:rPr>
                <a:t>RGB 246/183/140</a:t>
              </a:r>
              <a:endParaRPr kumimoji="1" lang="en-US" altLang="zh-CN" sz="500" dirty="0">
                <a:solidFill>
                  <a:srgbClr val="595757"/>
                </a:solidFill>
                <a:latin typeface="Arial" panose="020B0604020202020204" pitchFamily="34" charset="0"/>
                <a:ea typeface="Arial" panose="020B0604020202020204" pitchFamily="34" charset="0"/>
                <a:cs typeface="Arial" panose="020B0604020202020204" pitchFamily="34" charset="0"/>
              </a:endParaRPr>
            </a:p>
          </p:txBody>
        </p:sp>
        <p:sp>
          <p:nvSpPr>
            <p:cNvPr id="32" name="矩形 13"/>
            <p:cNvSpPr/>
            <p:nvPr/>
          </p:nvSpPr>
          <p:spPr>
            <a:xfrm>
              <a:off x="7006093" y="4866463"/>
              <a:ext cx="791510" cy="664397"/>
            </a:xfrm>
            <a:prstGeom prst="rect">
              <a:avLst/>
            </a:prstGeom>
            <a:solidFill>
              <a:srgbClr val="AFD89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3765">
                <a:lnSpc>
                  <a:spcPts val="620"/>
                </a:lnSpc>
              </a:pPr>
              <a:r>
                <a:rPr kumimoji="1" lang="en-US" altLang="zh-CN" sz="500" dirty="0">
                  <a:solidFill>
                    <a:srgbClr val="595757"/>
                  </a:solidFill>
                  <a:latin typeface="Arial" panose="020B0604020202020204" pitchFamily="34" charset="0"/>
                  <a:ea typeface="Arial" panose="020B0604020202020204" pitchFamily="34" charset="0"/>
                  <a:cs typeface="Arial" panose="020B0604020202020204" pitchFamily="34" charset="0"/>
                </a:rPr>
                <a:t>RGB 176/216/156</a:t>
              </a:r>
              <a:endParaRPr kumimoji="1" lang="en-US" altLang="zh-CN" sz="500" dirty="0">
                <a:solidFill>
                  <a:srgbClr val="595757"/>
                </a:solidFill>
                <a:latin typeface="Arial" panose="020B0604020202020204" pitchFamily="34" charset="0"/>
                <a:ea typeface="Arial" panose="020B0604020202020204" pitchFamily="34" charset="0"/>
                <a:cs typeface="Arial" panose="020B0604020202020204" pitchFamily="34" charset="0"/>
              </a:endParaRPr>
            </a:p>
          </p:txBody>
        </p:sp>
        <p:sp>
          <p:nvSpPr>
            <p:cNvPr id="33" name="矩形 13"/>
            <p:cNvSpPr/>
            <p:nvPr/>
          </p:nvSpPr>
          <p:spPr>
            <a:xfrm>
              <a:off x="7003856" y="4134866"/>
              <a:ext cx="791510" cy="664397"/>
            </a:xfrm>
            <a:prstGeom prst="rect">
              <a:avLst/>
            </a:prstGeom>
            <a:solidFill>
              <a:srgbClr val="FDE39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3765">
                <a:lnSpc>
                  <a:spcPts val="620"/>
                </a:lnSpc>
              </a:pPr>
              <a:r>
                <a:rPr kumimoji="1" lang="en-US" altLang="zh-CN" sz="500" dirty="0">
                  <a:solidFill>
                    <a:srgbClr val="595757"/>
                  </a:solidFill>
                  <a:latin typeface="Arial" panose="020B0604020202020204" pitchFamily="34" charset="0"/>
                  <a:ea typeface="Arial" panose="020B0604020202020204" pitchFamily="34" charset="0"/>
                  <a:cs typeface="Arial" panose="020B0604020202020204" pitchFamily="34" charset="0"/>
                </a:rPr>
                <a:t>RGB 253/227/181</a:t>
              </a:r>
              <a:endParaRPr kumimoji="1" lang="en-US" altLang="zh-CN" sz="500" dirty="0">
                <a:solidFill>
                  <a:srgbClr val="595757"/>
                </a:solidFill>
                <a:latin typeface="Arial" panose="020B0604020202020204" pitchFamily="34" charset="0"/>
                <a:ea typeface="Arial" panose="020B0604020202020204" pitchFamily="34" charset="0"/>
                <a:cs typeface="Arial" panose="020B0604020202020204" pitchFamily="34" charset="0"/>
              </a:endParaRPr>
            </a:p>
          </p:txBody>
        </p:sp>
        <p:sp>
          <p:nvSpPr>
            <p:cNvPr id="34" name="矩形 13"/>
            <p:cNvSpPr/>
            <p:nvPr/>
          </p:nvSpPr>
          <p:spPr>
            <a:xfrm>
              <a:off x="7003856" y="5596166"/>
              <a:ext cx="791510" cy="664397"/>
            </a:xfrm>
            <a:prstGeom prst="rect">
              <a:avLst/>
            </a:prstGeom>
            <a:solidFill>
              <a:srgbClr val="94DAE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3765">
                <a:lnSpc>
                  <a:spcPts val="620"/>
                </a:lnSpc>
              </a:pPr>
              <a:r>
                <a:rPr kumimoji="1" lang="en-US" altLang="zh-CN" sz="500" dirty="0">
                  <a:solidFill>
                    <a:srgbClr val="595757"/>
                  </a:solidFill>
                  <a:latin typeface="Arial" panose="020B0604020202020204" pitchFamily="34" charset="0"/>
                  <a:ea typeface="Arial" panose="020B0604020202020204" pitchFamily="34" charset="0"/>
                  <a:cs typeface="Arial" panose="020B0604020202020204" pitchFamily="34" charset="0"/>
                </a:rPr>
                <a:t>RGB 148/218/226</a:t>
              </a:r>
              <a:endParaRPr kumimoji="1" lang="en-US" altLang="zh-CN" sz="500" dirty="0">
                <a:solidFill>
                  <a:srgbClr val="595757"/>
                </a:solidFill>
                <a:latin typeface="Arial" panose="020B0604020202020204" pitchFamily="34" charset="0"/>
                <a:ea typeface="Arial" panose="020B0604020202020204" pitchFamily="34" charset="0"/>
                <a:cs typeface="Arial" panose="020B0604020202020204" pitchFamily="34" charset="0"/>
              </a:endParaRPr>
            </a:p>
          </p:txBody>
        </p:sp>
        <p:sp>
          <p:nvSpPr>
            <p:cNvPr id="35" name="矩形 13"/>
            <p:cNvSpPr/>
            <p:nvPr/>
          </p:nvSpPr>
          <p:spPr>
            <a:xfrm>
              <a:off x="6997826" y="184963"/>
              <a:ext cx="791510" cy="664397"/>
            </a:xfrm>
            <a:prstGeom prst="rect">
              <a:avLst/>
            </a:prstGeom>
            <a:solidFill>
              <a:srgbClr val="E2818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3765">
                <a:lnSpc>
                  <a:spcPts val="620"/>
                </a:lnSpc>
              </a:pPr>
              <a:r>
                <a:rPr kumimoji="1" lang="en-US" altLang="zh-CN" sz="500" dirty="0">
                  <a:solidFill>
                    <a:srgbClr val="595757"/>
                  </a:solidFill>
                  <a:latin typeface="Arial" panose="020B0604020202020204" pitchFamily="34" charset="0"/>
                  <a:ea typeface="Arial" panose="020B0604020202020204" pitchFamily="34" charset="0"/>
                  <a:cs typeface="Arial" panose="020B0604020202020204" pitchFamily="34" charset="0"/>
                </a:rPr>
                <a:t>RGB 226/129/137</a:t>
              </a:r>
              <a:endParaRPr kumimoji="1" lang="en-US" altLang="zh-CN" sz="500" dirty="0">
                <a:solidFill>
                  <a:srgbClr val="595757"/>
                </a:solidFill>
                <a:latin typeface="Arial" panose="020B0604020202020204" pitchFamily="34" charset="0"/>
                <a:ea typeface="Arial" panose="020B0604020202020204" pitchFamily="34" charset="0"/>
                <a:cs typeface="Arial" panose="020B0604020202020204" pitchFamily="34" charset="0"/>
              </a:endParaRPr>
            </a:p>
          </p:txBody>
        </p:sp>
        <p:sp>
          <p:nvSpPr>
            <p:cNvPr id="36" name="矩形 13"/>
            <p:cNvSpPr/>
            <p:nvPr/>
          </p:nvSpPr>
          <p:spPr>
            <a:xfrm>
              <a:off x="6997185" y="918047"/>
              <a:ext cx="791510" cy="664397"/>
            </a:xfrm>
            <a:prstGeom prst="rect">
              <a:avLst/>
            </a:prstGeom>
            <a:solidFill>
              <a:srgbClr val="E2819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3765">
                <a:lnSpc>
                  <a:spcPts val="620"/>
                </a:lnSpc>
              </a:pPr>
              <a:r>
                <a:rPr kumimoji="1" lang="en-US" altLang="zh-CN" sz="500" dirty="0">
                  <a:solidFill>
                    <a:srgbClr val="595757"/>
                  </a:solidFill>
                  <a:latin typeface="Arial" panose="020B0604020202020204" pitchFamily="34" charset="0"/>
                  <a:ea typeface="Arial" panose="020B0604020202020204" pitchFamily="34" charset="0"/>
                  <a:cs typeface="Arial" panose="020B0604020202020204" pitchFamily="34" charset="0"/>
                </a:rPr>
                <a:t>RGB 226/129/152</a:t>
              </a:r>
              <a:endParaRPr kumimoji="1" lang="en-US" altLang="zh-CN" sz="500" dirty="0">
                <a:solidFill>
                  <a:srgbClr val="595757"/>
                </a:solidFill>
                <a:latin typeface="Arial" panose="020B0604020202020204" pitchFamily="34" charset="0"/>
                <a:ea typeface="Arial" panose="020B0604020202020204" pitchFamily="34" charset="0"/>
                <a:cs typeface="Arial" panose="020B0604020202020204" pitchFamily="34" charset="0"/>
              </a:endParaRPr>
            </a:p>
          </p:txBody>
        </p:sp>
        <p:sp>
          <p:nvSpPr>
            <p:cNvPr id="37" name="矩形 13"/>
            <p:cNvSpPr/>
            <p:nvPr userDrawn="1"/>
          </p:nvSpPr>
          <p:spPr>
            <a:xfrm>
              <a:off x="7806130" y="1934171"/>
              <a:ext cx="791510" cy="664397"/>
            </a:xfrm>
            <a:prstGeom prst="rect">
              <a:avLst/>
            </a:prstGeom>
            <a:solidFill>
              <a:srgbClr val="EBB3C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3765">
                <a:lnSpc>
                  <a:spcPts val="620"/>
                </a:lnSpc>
              </a:pPr>
              <a:r>
                <a:rPr kumimoji="1" lang="en-US" altLang="zh-CN" sz="500" dirty="0">
                  <a:solidFill>
                    <a:srgbClr val="595757"/>
                  </a:solidFill>
                  <a:latin typeface="Arial" panose="020B0604020202020204" pitchFamily="34" charset="0"/>
                  <a:ea typeface="Arial" panose="020B0604020202020204" pitchFamily="34" charset="0"/>
                  <a:cs typeface="Arial" panose="020B0604020202020204" pitchFamily="34" charset="0"/>
                </a:rPr>
                <a:t>RGB 235/179/204</a:t>
              </a:r>
              <a:endParaRPr kumimoji="1" lang="en-US" altLang="zh-CN" sz="500" dirty="0">
                <a:solidFill>
                  <a:srgbClr val="595757"/>
                </a:solidFill>
                <a:latin typeface="Arial" panose="020B0604020202020204" pitchFamily="34" charset="0"/>
                <a:ea typeface="Arial" panose="020B0604020202020204" pitchFamily="34" charset="0"/>
                <a:cs typeface="Arial" panose="020B0604020202020204" pitchFamily="34" charset="0"/>
              </a:endParaRPr>
            </a:p>
          </p:txBody>
        </p:sp>
        <p:sp>
          <p:nvSpPr>
            <p:cNvPr id="38" name="矩形 13"/>
            <p:cNvSpPr/>
            <p:nvPr/>
          </p:nvSpPr>
          <p:spPr>
            <a:xfrm>
              <a:off x="7806130" y="2673360"/>
              <a:ext cx="791510" cy="664397"/>
            </a:xfrm>
            <a:prstGeom prst="rect">
              <a:avLst/>
            </a:prstGeom>
            <a:solidFill>
              <a:srgbClr val="D8B3B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3765">
                <a:lnSpc>
                  <a:spcPts val="620"/>
                </a:lnSpc>
                <a:defRPr/>
              </a:pPr>
              <a:r>
                <a:rPr kumimoji="1" lang="en-US" altLang="zh-CN" sz="500" dirty="0">
                  <a:solidFill>
                    <a:srgbClr val="595757"/>
                  </a:solidFill>
                  <a:latin typeface="Arial" panose="020B0604020202020204" pitchFamily="34" charset="0"/>
                  <a:ea typeface="Arial" panose="020B0604020202020204" pitchFamily="34" charset="0"/>
                  <a:cs typeface="Arial" panose="020B0604020202020204" pitchFamily="34" charset="0"/>
                </a:rPr>
                <a:t>RGB 216/179/179</a:t>
              </a:r>
              <a:endParaRPr kumimoji="1" lang="en-US" altLang="zh-CN" sz="500" dirty="0">
                <a:solidFill>
                  <a:srgbClr val="595757"/>
                </a:solidFill>
                <a:latin typeface="Arial" panose="020B0604020202020204" pitchFamily="34" charset="0"/>
                <a:ea typeface="Arial" panose="020B0604020202020204" pitchFamily="34" charset="0"/>
                <a:cs typeface="Arial" panose="020B0604020202020204" pitchFamily="34" charset="0"/>
              </a:endParaRPr>
            </a:p>
          </p:txBody>
        </p:sp>
        <p:sp>
          <p:nvSpPr>
            <p:cNvPr id="39" name="矩形 13"/>
            <p:cNvSpPr/>
            <p:nvPr/>
          </p:nvSpPr>
          <p:spPr>
            <a:xfrm>
              <a:off x="7806130" y="3415851"/>
              <a:ext cx="791510" cy="664397"/>
            </a:xfrm>
            <a:prstGeom prst="rect">
              <a:avLst/>
            </a:prstGeom>
            <a:solidFill>
              <a:srgbClr val="FAD3B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3765">
                <a:lnSpc>
                  <a:spcPts val="620"/>
                </a:lnSpc>
              </a:pPr>
              <a:r>
                <a:rPr kumimoji="1" lang="en-US" altLang="zh-CN" sz="500" dirty="0">
                  <a:solidFill>
                    <a:srgbClr val="595757"/>
                  </a:solidFill>
                  <a:latin typeface="Arial" panose="020B0604020202020204" pitchFamily="34" charset="0"/>
                  <a:ea typeface="Arial" panose="020B0604020202020204" pitchFamily="34" charset="0"/>
                  <a:cs typeface="Arial" panose="020B0604020202020204" pitchFamily="34" charset="0"/>
                </a:rPr>
                <a:t>RGB 250/211/187</a:t>
              </a:r>
              <a:endParaRPr kumimoji="1" lang="en-US" altLang="zh-CN" sz="500" dirty="0">
                <a:solidFill>
                  <a:srgbClr val="595757"/>
                </a:solidFill>
                <a:latin typeface="Arial" panose="020B0604020202020204" pitchFamily="34" charset="0"/>
                <a:ea typeface="Arial" panose="020B0604020202020204" pitchFamily="34" charset="0"/>
                <a:cs typeface="Arial" panose="020B0604020202020204" pitchFamily="34" charset="0"/>
              </a:endParaRPr>
            </a:p>
          </p:txBody>
        </p:sp>
        <p:sp>
          <p:nvSpPr>
            <p:cNvPr id="40" name="矩形 13"/>
            <p:cNvSpPr/>
            <p:nvPr/>
          </p:nvSpPr>
          <p:spPr>
            <a:xfrm>
              <a:off x="7815961" y="4866463"/>
              <a:ext cx="791510" cy="664397"/>
            </a:xfrm>
            <a:prstGeom prst="rect">
              <a:avLst/>
            </a:prstGeom>
            <a:solidFill>
              <a:srgbClr val="D0E8C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3765">
                <a:lnSpc>
                  <a:spcPts val="620"/>
                </a:lnSpc>
              </a:pPr>
              <a:r>
                <a:rPr kumimoji="1" lang="en-US" altLang="zh-CN" sz="500" dirty="0">
                  <a:solidFill>
                    <a:srgbClr val="595757"/>
                  </a:solidFill>
                  <a:latin typeface="Arial" panose="020B0604020202020204" pitchFamily="34" charset="0"/>
                  <a:ea typeface="Arial" panose="020B0604020202020204" pitchFamily="34" charset="0"/>
                  <a:cs typeface="Arial" panose="020B0604020202020204" pitchFamily="34" charset="0"/>
                </a:rPr>
                <a:t>RGB 208/232/196</a:t>
              </a:r>
              <a:endParaRPr kumimoji="1" lang="en-US" altLang="zh-CN" sz="500" dirty="0">
                <a:solidFill>
                  <a:srgbClr val="595757"/>
                </a:solidFill>
                <a:latin typeface="Arial" panose="020B0604020202020204" pitchFamily="34" charset="0"/>
                <a:ea typeface="Arial" panose="020B0604020202020204" pitchFamily="34" charset="0"/>
                <a:cs typeface="Arial" panose="020B0604020202020204" pitchFamily="34" charset="0"/>
              </a:endParaRPr>
            </a:p>
          </p:txBody>
        </p:sp>
        <p:sp>
          <p:nvSpPr>
            <p:cNvPr id="41" name="矩形 13"/>
            <p:cNvSpPr/>
            <p:nvPr/>
          </p:nvSpPr>
          <p:spPr>
            <a:xfrm>
              <a:off x="7813724" y="4134866"/>
              <a:ext cx="791510" cy="664397"/>
            </a:xfrm>
            <a:prstGeom prst="rect">
              <a:avLst/>
            </a:prstGeom>
            <a:solidFill>
              <a:srgbClr val="FEEE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3765">
                <a:lnSpc>
                  <a:spcPts val="620"/>
                </a:lnSpc>
              </a:pPr>
              <a:r>
                <a:rPr kumimoji="1" lang="en-US" altLang="zh-CN" sz="500" dirty="0">
                  <a:solidFill>
                    <a:srgbClr val="595757"/>
                  </a:solidFill>
                  <a:latin typeface="Arial" panose="020B0604020202020204" pitchFamily="34" charset="0"/>
                  <a:ea typeface="Arial" panose="020B0604020202020204" pitchFamily="34" charset="0"/>
                  <a:cs typeface="Arial" panose="020B0604020202020204" pitchFamily="34" charset="0"/>
                </a:rPr>
                <a:t>RGB 254/238/193</a:t>
              </a:r>
              <a:endParaRPr kumimoji="1" lang="en-US" altLang="zh-CN" sz="500" dirty="0">
                <a:solidFill>
                  <a:srgbClr val="595757"/>
                </a:solidFill>
                <a:latin typeface="Arial" panose="020B0604020202020204" pitchFamily="34" charset="0"/>
                <a:ea typeface="Arial" panose="020B0604020202020204" pitchFamily="34" charset="0"/>
                <a:cs typeface="Arial" panose="020B0604020202020204" pitchFamily="34" charset="0"/>
              </a:endParaRPr>
            </a:p>
          </p:txBody>
        </p:sp>
        <p:sp>
          <p:nvSpPr>
            <p:cNvPr id="42" name="矩形 13"/>
            <p:cNvSpPr/>
            <p:nvPr/>
          </p:nvSpPr>
          <p:spPr>
            <a:xfrm>
              <a:off x="7813724" y="5596166"/>
              <a:ext cx="791510" cy="664397"/>
            </a:xfrm>
            <a:prstGeom prst="rect">
              <a:avLst/>
            </a:prstGeom>
            <a:solidFill>
              <a:srgbClr val="BEE9E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3765">
                <a:lnSpc>
                  <a:spcPts val="620"/>
                </a:lnSpc>
              </a:pPr>
              <a:r>
                <a:rPr kumimoji="1" lang="en-US" altLang="zh-CN" sz="500" dirty="0">
                  <a:solidFill>
                    <a:srgbClr val="595757"/>
                  </a:solidFill>
                  <a:latin typeface="Arial" panose="020B0604020202020204" pitchFamily="34" charset="0"/>
                  <a:ea typeface="Arial" panose="020B0604020202020204" pitchFamily="34" charset="0"/>
                  <a:cs typeface="Arial" panose="020B0604020202020204" pitchFamily="34" charset="0"/>
                </a:rPr>
                <a:t>RGB</a:t>
              </a:r>
              <a:br>
                <a:rPr kumimoji="1" lang="en-US" altLang="zh-CN" sz="500" dirty="0">
                  <a:solidFill>
                    <a:srgbClr val="595757"/>
                  </a:solidFill>
                  <a:latin typeface="Arial" panose="020B0604020202020204" pitchFamily="34" charset="0"/>
                  <a:ea typeface="Arial" panose="020B0604020202020204" pitchFamily="34" charset="0"/>
                  <a:cs typeface="Arial" panose="020B0604020202020204" pitchFamily="34" charset="0"/>
                </a:rPr>
              </a:br>
              <a:r>
                <a:rPr kumimoji="1" lang="en-US" altLang="zh-CN" sz="500" dirty="0">
                  <a:solidFill>
                    <a:srgbClr val="595757"/>
                  </a:solidFill>
                  <a:latin typeface="Arial" panose="020B0604020202020204" pitchFamily="34" charset="0"/>
                  <a:ea typeface="Arial" panose="020B0604020202020204" pitchFamily="34" charset="0"/>
                  <a:cs typeface="Arial" panose="020B0604020202020204" pitchFamily="34" charset="0"/>
                </a:rPr>
                <a:t>190/23/238</a:t>
              </a:r>
              <a:endParaRPr kumimoji="1" lang="en-US" altLang="zh-CN" sz="500" dirty="0">
                <a:solidFill>
                  <a:srgbClr val="595757"/>
                </a:solidFill>
                <a:latin typeface="Arial" panose="020B0604020202020204" pitchFamily="34" charset="0"/>
                <a:ea typeface="Arial" panose="020B0604020202020204" pitchFamily="34" charset="0"/>
                <a:cs typeface="Arial" panose="020B0604020202020204" pitchFamily="34" charset="0"/>
              </a:endParaRPr>
            </a:p>
          </p:txBody>
        </p:sp>
        <p:sp>
          <p:nvSpPr>
            <p:cNvPr id="43" name="矩形 13"/>
            <p:cNvSpPr/>
            <p:nvPr/>
          </p:nvSpPr>
          <p:spPr>
            <a:xfrm>
              <a:off x="7807694" y="184963"/>
              <a:ext cx="791510" cy="664397"/>
            </a:xfrm>
            <a:prstGeom prst="rect">
              <a:avLst/>
            </a:prstGeom>
            <a:solidFill>
              <a:srgbClr val="EEB3B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3765">
                <a:lnSpc>
                  <a:spcPts val="620"/>
                </a:lnSpc>
              </a:pPr>
              <a:r>
                <a:rPr kumimoji="1" lang="en-US" altLang="zh-CN" sz="500" dirty="0">
                  <a:solidFill>
                    <a:srgbClr val="595757"/>
                  </a:solidFill>
                  <a:latin typeface="Arial" panose="020B0604020202020204" pitchFamily="34" charset="0"/>
                  <a:ea typeface="Arial" panose="020B0604020202020204" pitchFamily="34" charset="0"/>
                  <a:cs typeface="Arial" panose="020B0604020202020204" pitchFamily="34" charset="0"/>
                </a:rPr>
                <a:t>RGB 239/178/184</a:t>
              </a:r>
              <a:endParaRPr kumimoji="1" lang="en-US" altLang="zh-CN" sz="500" dirty="0">
                <a:solidFill>
                  <a:srgbClr val="595757"/>
                </a:solidFill>
                <a:latin typeface="Arial" panose="020B0604020202020204" pitchFamily="34" charset="0"/>
                <a:ea typeface="Arial" panose="020B0604020202020204" pitchFamily="34" charset="0"/>
                <a:cs typeface="Arial" panose="020B0604020202020204" pitchFamily="34" charset="0"/>
              </a:endParaRPr>
            </a:p>
          </p:txBody>
        </p:sp>
        <p:sp>
          <p:nvSpPr>
            <p:cNvPr id="44" name="矩形 13"/>
            <p:cNvSpPr/>
            <p:nvPr/>
          </p:nvSpPr>
          <p:spPr>
            <a:xfrm>
              <a:off x="7807054" y="918047"/>
              <a:ext cx="791510" cy="664397"/>
            </a:xfrm>
            <a:prstGeom prst="rect">
              <a:avLst/>
            </a:prstGeom>
            <a:solidFill>
              <a:srgbClr val="EEB3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3765">
                <a:lnSpc>
                  <a:spcPts val="620"/>
                </a:lnSpc>
              </a:pPr>
              <a:r>
                <a:rPr kumimoji="1" lang="en-US" altLang="zh-CN" sz="500" dirty="0">
                  <a:solidFill>
                    <a:srgbClr val="595757"/>
                  </a:solidFill>
                  <a:latin typeface="Arial" panose="020B0604020202020204" pitchFamily="34" charset="0"/>
                  <a:ea typeface="Arial" panose="020B0604020202020204" pitchFamily="34" charset="0"/>
                  <a:cs typeface="Arial" panose="020B0604020202020204" pitchFamily="34" charset="0"/>
                </a:rPr>
                <a:t>RGB 238/179/193</a:t>
              </a:r>
              <a:endParaRPr kumimoji="1" lang="en-US" altLang="zh-CN" sz="500" dirty="0">
                <a:solidFill>
                  <a:srgbClr val="595757"/>
                </a:solidFill>
                <a:latin typeface="Arial" panose="020B0604020202020204" pitchFamily="34" charset="0"/>
                <a:ea typeface="Arial" panose="020B0604020202020204" pitchFamily="34" charset="0"/>
                <a:cs typeface="Arial" panose="020B0604020202020204" pitchFamily="34" charset="0"/>
              </a:endParaRPr>
            </a:p>
          </p:txBody>
        </p:sp>
        <p:sp>
          <p:nvSpPr>
            <p:cNvPr id="45" name="矩形 13"/>
            <p:cNvSpPr/>
            <p:nvPr userDrawn="1"/>
          </p:nvSpPr>
          <p:spPr>
            <a:xfrm>
              <a:off x="5354169" y="6324025"/>
              <a:ext cx="513579" cy="664397"/>
            </a:xfrm>
            <a:prstGeom prst="rect">
              <a:avLst/>
            </a:prstGeom>
            <a:solidFill>
              <a:srgbClr val="22181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3765">
                <a:lnSpc>
                  <a:spcPts val="620"/>
                </a:lnSpc>
              </a:pPr>
              <a:r>
                <a:rPr kumimoji="1" lang="en-US" altLang="zh-CN" sz="500" dirty="0">
                  <a:solidFill>
                    <a:srgbClr val="FFFFFF"/>
                  </a:solidFill>
                  <a:latin typeface="Arial" panose="020B0604020202020204" pitchFamily="34" charset="0"/>
                  <a:ea typeface="Arial" panose="020B0604020202020204" pitchFamily="34" charset="0"/>
                  <a:cs typeface="Arial" panose="020B0604020202020204" pitchFamily="34" charset="0"/>
                </a:rPr>
                <a:t>RGB </a:t>
              </a:r>
              <a:br>
                <a:rPr kumimoji="1" lang="en-US" altLang="zh-CN" sz="500" dirty="0">
                  <a:solidFill>
                    <a:srgbClr val="FFFFFF"/>
                  </a:solidFill>
                  <a:latin typeface="Arial" panose="020B0604020202020204" pitchFamily="34" charset="0"/>
                  <a:ea typeface="Arial" panose="020B0604020202020204" pitchFamily="34" charset="0"/>
                  <a:cs typeface="Arial" panose="020B0604020202020204" pitchFamily="34" charset="0"/>
                </a:rPr>
              </a:br>
              <a:r>
                <a:rPr kumimoji="1" lang="en-US" altLang="zh-CN" sz="500" dirty="0">
                  <a:solidFill>
                    <a:srgbClr val="FFFFFF"/>
                  </a:solidFill>
                  <a:latin typeface="Arial" panose="020B0604020202020204" pitchFamily="34" charset="0"/>
                  <a:ea typeface="Arial" panose="020B0604020202020204" pitchFamily="34" charset="0"/>
                  <a:cs typeface="Arial" panose="020B0604020202020204" pitchFamily="34" charset="0"/>
                </a:rPr>
                <a:t>35/24/21</a:t>
              </a:r>
              <a:endParaRPr kumimoji="1" lang="en-US" altLang="zh-CN" sz="500" dirty="0">
                <a:solidFill>
                  <a:srgbClr val="FFFFFF"/>
                </a:solidFill>
                <a:latin typeface="Arial" panose="020B0604020202020204" pitchFamily="34" charset="0"/>
                <a:ea typeface="Arial" panose="020B0604020202020204" pitchFamily="34" charset="0"/>
                <a:cs typeface="Arial" panose="020B0604020202020204" pitchFamily="34" charset="0"/>
              </a:endParaRPr>
            </a:p>
          </p:txBody>
        </p:sp>
        <p:sp>
          <p:nvSpPr>
            <p:cNvPr id="46" name="矩形 13"/>
            <p:cNvSpPr/>
            <p:nvPr userDrawn="1"/>
          </p:nvSpPr>
          <p:spPr>
            <a:xfrm>
              <a:off x="5900626" y="6324025"/>
              <a:ext cx="513579" cy="664397"/>
            </a:xfrm>
            <a:prstGeom prst="rect">
              <a:avLst/>
            </a:prstGeom>
            <a:solidFill>
              <a:srgbClr val="59575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3765">
                <a:lnSpc>
                  <a:spcPts val="620"/>
                </a:lnSpc>
              </a:pPr>
              <a:r>
                <a:rPr kumimoji="1" lang="en-US" altLang="zh-CN" sz="500" dirty="0">
                  <a:solidFill>
                    <a:srgbClr val="FFFFFF"/>
                  </a:solidFill>
                  <a:latin typeface="Arial" panose="020B0604020202020204" pitchFamily="34" charset="0"/>
                  <a:ea typeface="Arial" panose="020B0604020202020204" pitchFamily="34" charset="0"/>
                  <a:cs typeface="Arial" panose="020B0604020202020204" pitchFamily="34" charset="0"/>
                </a:rPr>
                <a:t>RGB </a:t>
              </a:r>
              <a:endParaRPr kumimoji="1" lang="en-US" altLang="zh-CN" sz="500" dirty="0">
                <a:solidFill>
                  <a:srgbClr val="FFFFFF"/>
                </a:solidFill>
                <a:latin typeface="Arial" panose="020B0604020202020204" pitchFamily="34" charset="0"/>
                <a:ea typeface="Arial" panose="020B0604020202020204" pitchFamily="34" charset="0"/>
                <a:cs typeface="Arial" panose="020B0604020202020204" pitchFamily="34" charset="0"/>
              </a:endParaRPr>
            </a:p>
            <a:p>
              <a:pPr algn="ctr" defTabSz="913765">
                <a:lnSpc>
                  <a:spcPts val="620"/>
                </a:lnSpc>
              </a:pPr>
              <a:r>
                <a:rPr kumimoji="1" lang="en-US" altLang="zh-CN" sz="500" dirty="0">
                  <a:solidFill>
                    <a:srgbClr val="FFFFFF"/>
                  </a:solidFill>
                  <a:latin typeface="Arial" panose="020B0604020202020204" pitchFamily="34" charset="0"/>
                  <a:ea typeface="Arial" panose="020B0604020202020204" pitchFamily="34" charset="0"/>
                  <a:cs typeface="Arial" panose="020B0604020202020204" pitchFamily="34" charset="0"/>
                </a:rPr>
                <a:t>89/87/87</a:t>
              </a:r>
              <a:endParaRPr kumimoji="1" lang="en-US" altLang="zh-CN" sz="500" dirty="0">
                <a:solidFill>
                  <a:srgbClr val="FFFFFF"/>
                </a:solidFill>
                <a:latin typeface="Arial" panose="020B0604020202020204" pitchFamily="34" charset="0"/>
                <a:ea typeface="Arial" panose="020B0604020202020204" pitchFamily="34" charset="0"/>
                <a:cs typeface="Arial" panose="020B0604020202020204" pitchFamily="34" charset="0"/>
              </a:endParaRPr>
            </a:p>
          </p:txBody>
        </p:sp>
        <p:sp>
          <p:nvSpPr>
            <p:cNvPr id="47" name="矩形 13"/>
            <p:cNvSpPr/>
            <p:nvPr userDrawn="1"/>
          </p:nvSpPr>
          <p:spPr>
            <a:xfrm>
              <a:off x="6450318" y="6324025"/>
              <a:ext cx="513579" cy="664397"/>
            </a:xfrm>
            <a:prstGeom prst="rect">
              <a:avLst/>
            </a:prstGeom>
            <a:solidFill>
              <a:srgbClr val="88888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3765">
                <a:lnSpc>
                  <a:spcPts val="620"/>
                </a:lnSpc>
              </a:pPr>
              <a:r>
                <a:rPr kumimoji="1" lang="en-US" altLang="zh-CN" sz="500" dirty="0">
                  <a:solidFill>
                    <a:srgbClr val="FFFFFF"/>
                  </a:solidFill>
                  <a:latin typeface="Arial" panose="020B0604020202020204" pitchFamily="34" charset="0"/>
                  <a:ea typeface="Arial" panose="020B0604020202020204" pitchFamily="34" charset="0"/>
                  <a:cs typeface="Arial" panose="020B0604020202020204" pitchFamily="34" charset="0"/>
                </a:rPr>
                <a:t>RGB</a:t>
              </a:r>
              <a:endParaRPr kumimoji="1" lang="en-US" altLang="zh-CN" sz="500" dirty="0">
                <a:solidFill>
                  <a:srgbClr val="FFFFFF"/>
                </a:solidFill>
                <a:latin typeface="Arial" panose="020B0604020202020204" pitchFamily="34" charset="0"/>
                <a:ea typeface="Arial" panose="020B0604020202020204" pitchFamily="34" charset="0"/>
                <a:cs typeface="Arial" panose="020B0604020202020204" pitchFamily="34" charset="0"/>
              </a:endParaRPr>
            </a:p>
            <a:p>
              <a:pPr algn="ctr" defTabSz="913765">
                <a:lnSpc>
                  <a:spcPts val="620"/>
                </a:lnSpc>
              </a:pPr>
              <a:r>
                <a:rPr kumimoji="1" lang="en-US" altLang="zh-CN" sz="500" dirty="0">
                  <a:solidFill>
                    <a:srgbClr val="FFFFFF"/>
                  </a:solidFill>
                  <a:latin typeface="Arial" panose="020B0604020202020204" pitchFamily="34" charset="0"/>
                  <a:ea typeface="Arial" panose="020B0604020202020204" pitchFamily="34" charset="0"/>
                  <a:cs typeface="Arial" panose="020B0604020202020204" pitchFamily="34" charset="0"/>
                </a:rPr>
                <a:t>137/137/</a:t>
              </a:r>
              <a:br>
                <a:rPr kumimoji="1" lang="en-US" altLang="zh-CN" sz="500" dirty="0">
                  <a:solidFill>
                    <a:srgbClr val="FFFFFF"/>
                  </a:solidFill>
                  <a:latin typeface="Arial" panose="020B0604020202020204" pitchFamily="34" charset="0"/>
                  <a:ea typeface="Arial" panose="020B0604020202020204" pitchFamily="34" charset="0"/>
                  <a:cs typeface="Arial" panose="020B0604020202020204" pitchFamily="34" charset="0"/>
                </a:rPr>
              </a:br>
              <a:r>
                <a:rPr kumimoji="1" lang="en-US" altLang="zh-CN" sz="500" dirty="0">
                  <a:solidFill>
                    <a:srgbClr val="FFFFFF"/>
                  </a:solidFill>
                  <a:latin typeface="Arial" panose="020B0604020202020204" pitchFamily="34" charset="0"/>
                  <a:ea typeface="Arial" panose="020B0604020202020204" pitchFamily="34" charset="0"/>
                  <a:cs typeface="Arial" panose="020B0604020202020204" pitchFamily="34" charset="0"/>
                </a:rPr>
                <a:t>137</a:t>
              </a:r>
              <a:endParaRPr kumimoji="1" lang="en-US" altLang="zh-CN" sz="500" dirty="0">
                <a:solidFill>
                  <a:srgbClr val="FFFFFF"/>
                </a:solidFill>
                <a:latin typeface="Arial" panose="020B0604020202020204" pitchFamily="34" charset="0"/>
                <a:ea typeface="Arial" panose="020B0604020202020204" pitchFamily="34" charset="0"/>
                <a:cs typeface="Arial" panose="020B0604020202020204" pitchFamily="34" charset="0"/>
              </a:endParaRPr>
            </a:p>
          </p:txBody>
        </p:sp>
        <p:sp>
          <p:nvSpPr>
            <p:cNvPr id="48" name="矩形 13"/>
            <p:cNvSpPr/>
            <p:nvPr userDrawn="1"/>
          </p:nvSpPr>
          <p:spPr>
            <a:xfrm>
              <a:off x="6998296" y="6324025"/>
              <a:ext cx="513579" cy="664397"/>
            </a:xfrm>
            <a:prstGeom prst="rect">
              <a:avLst/>
            </a:prstGeom>
            <a:solidFill>
              <a:srgbClr val="B5B5B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3765">
                <a:lnSpc>
                  <a:spcPts val="620"/>
                </a:lnSpc>
              </a:pPr>
              <a:r>
                <a:rPr kumimoji="1" lang="en-US" altLang="zh-CN" sz="500" dirty="0">
                  <a:solidFill>
                    <a:srgbClr val="FFFFFF"/>
                  </a:solidFill>
                  <a:latin typeface="Arial" panose="020B0604020202020204" pitchFamily="34" charset="0"/>
                  <a:ea typeface="Arial" panose="020B0604020202020204" pitchFamily="34" charset="0"/>
                  <a:cs typeface="Arial" panose="020B0604020202020204" pitchFamily="34" charset="0"/>
                </a:rPr>
                <a:t>RGB</a:t>
              </a:r>
              <a:endParaRPr kumimoji="1" lang="en-US" altLang="zh-CN" sz="500" dirty="0">
                <a:solidFill>
                  <a:srgbClr val="FFFFFF"/>
                </a:solidFill>
                <a:latin typeface="Arial" panose="020B0604020202020204" pitchFamily="34" charset="0"/>
                <a:ea typeface="Arial" panose="020B0604020202020204" pitchFamily="34" charset="0"/>
                <a:cs typeface="Arial" panose="020B0604020202020204" pitchFamily="34" charset="0"/>
              </a:endParaRPr>
            </a:p>
            <a:p>
              <a:pPr algn="ctr" defTabSz="913765">
                <a:lnSpc>
                  <a:spcPts val="620"/>
                </a:lnSpc>
              </a:pPr>
              <a:r>
                <a:rPr kumimoji="1" lang="en-US" altLang="zh-CN" sz="500" dirty="0">
                  <a:solidFill>
                    <a:srgbClr val="FFFFFF"/>
                  </a:solidFill>
                  <a:latin typeface="Arial" panose="020B0604020202020204" pitchFamily="34" charset="0"/>
                  <a:ea typeface="Arial" panose="020B0604020202020204" pitchFamily="34" charset="0"/>
                  <a:cs typeface="Arial" panose="020B0604020202020204" pitchFamily="34" charset="0"/>
                </a:rPr>
                <a:t>181/181/</a:t>
              </a:r>
              <a:br>
                <a:rPr kumimoji="1" lang="en-US" altLang="zh-CN" sz="500" dirty="0">
                  <a:solidFill>
                    <a:srgbClr val="FFFFFF"/>
                  </a:solidFill>
                  <a:latin typeface="Arial" panose="020B0604020202020204" pitchFamily="34" charset="0"/>
                  <a:ea typeface="Arial" panose="020B0604020202020204" pitchFamily="34" charset="0"/>
                  <a:cs typeface="Arial" panose="020B0604020202020204" pitchFamily="34" charset="0"/>
                </a:rPr>
              </a:br>
              <a:r>
                <a:rPr kumimoji="1" lang="en-US" altLang="zh-CN" sz="500" dirty="0">
                  <a:solidFill>
                    <a:srgbClr val="FFFFFF"/>
                  </a:solidFill>
                  <a:latin typeface="Arial" panose="020B0604020202020204" pitchFamily="34" charset="0"/>
                  <a:ea typeface="Arial" panose="020B0604020202020204" pitchFamily="34" charset="0"/>
                  <a:cs typeface="Arial" panose="020B0604020202020204" pitchFamily="34" charset="0"/>
                </a:rPr>
                <a:t>181</a:t>
              </a:r>
              <a:endParaRPr kumimoji="1" lang="en-US" altLang="zh-CN" sz="500" dirty="0">
                <a:solidFill>
                  <a:srgbClr val="FFFFFF"/>
                </a:solidFill>
                <a:latin typeface="Arial" panose="020B0604020202020204" pitchFamily="34" charset="0"/>
                <a:ea typeface="Arial" panose="020B0604020202020204" pitchFamily="34" charset="0"/>
                <a:cs typeface="Arial" panose="020B0604020202020204" pitchFamily="34" charset="0"/>
              </a:endParaRPr>
            </a:p>
          </p:txBody>
        </p:sp>
        <p:sp>
          <p:nvSpPr>
            <p:cNvPr id="49" name="矩形 13"/>
            <p:cNvSpPr/>
            <p:nvPr userDrawn="1"/>
          </p:nvSpPr>
          <p:spPr>
            <a:xfrm>
              <a:off x="7541580" y="6324025"/>
              <a:ext cx="513579" cy="664397"/>
            </a:xfrm>
            <a:prstGeom prst="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3765">
                <a:lnSpc>
                  <a:spcPts val="620"/>
                </a:lnSpc>
              </a:pPr>
              <a:r>
                <a:rPr kumimoji="1" lang="en-US" altLang="zh-CN" sz="500" dirty="0">
                  <a:solidFill>
                    <a:srgbClr val="595757"/>
                  </a:solidFill>
                  <a:latin typeface="Arial" panose="020B0604020202020204" pitchFamily="34" charset="0"/>
                  <a:ea typeface="Arial" panose="020B0604020202020204" pitchFamily="34" charset="0"/>
                  <a:cs typeface="Arial" panose="020B0604020202020204" pitchFamily="34" charset="0"/>
                </a:rPr>
                <a:t>RGB 221/221/</a:t>
              </a:r>
              <a:br>
                <a:rPr kumimoji="1" lang="en-US" altLang="zh-CN" sz="500" dirty="0">
                  <a:solidFill>
                    <a:srgbClr val="595757"/>
                  </a:solidFill>
                  <a:latin typeface="Arial" panose="020B0604020202020204" pitchFamily="34" charset="0"/>
                  <a:ea typeface="Arial" panose="020B0604020202020204" pitchFamily="34" charset="0"/>
                  <a:cs typeface="Arial" panose="020B0604020202020204" pitchFamily="34" charset="0"/>
                </a:rPr>
              </a:br>
              <a:r>
                <a:rPr kumimoji="1" lang="en-US" altLang="zh-CN" sz="500" dirty="0">
                  <a:solidFill>
                    <a:srgbClr val="595757"/>
                  </a:solidFill>
                  <a:latin typeface="Arial" panose="020B0604020202020204" pitchFamily="34" charset="0"/>
                  <a:ea typeface="Arial" panose="020B0604020202020204" pitchFamily="34" charset="0"/>
                  <a:cs typeface="Arial" panose="020B0604020202020204" pitchFamily="34" charset="0"/>
                </a:rPr>
                <a:t>221</a:t>
              </a:r>
              <a:endParaRPr kumimoji="1" lang="en-US" altLang="zh-CN" sz="500" dirty="0">
                <a:solidFill>
                  <a:srgbClr val="595757"/>
                </a:solidFill>
                <a:latin typeface="Arial" panose="020B0604020202020204" pitchFamily="34" charset="0"/>
                <a:ea typeface="Arial" panose="020B0604020202020204" pitchFamily="34" charset="0"/>
                <a:cs typeface="Arial" panose="020B0604020202020204" pitchFamily="34" charset="0"/>
              </a:endParaRPr>
            </a:p>
          </p:txBody>
        </p:sp>
        <p:sp>
          <p:nvSpPr>
            <p:cNvPr id="50" name="矩形 13"/>
            <p:cNvSpPr/>
            <p:nvPr userDrawn="1"/>
          </p:nvSpPr>
          <p:spPr>
            <a:xfrm>
              <a:off x="8083608" y="6324025"/>
              <a:ext cx="513579" cy="664397"/>
            </a:xfrm>
            <a:prstGeom prst="rect">
              <a:avLst/>
            </a:prstGeom>
            <a:solidFill>
              <a:srgbClr val="FFFFFF"/>
            </a:solidFill>
            <a:ln w="6350">
              <a:solidFill>
                <a:srgbClr val="B5B5B5"/>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3765">
                <a:lnSpc>
                  <a:spcPts val="620"/>
                </a:lnSpc>
              </a:pPr>
              <a:r>
                <a:rPr kumimoji="1" lang="en-US" altLang="zh-CN" sz="500" dirty="0">
                  <a:solidFill>
                    <a:srgbClr val="595757"/>
                  </a:solidFill>
                  <a:latin typeface="Arial" panose="020B0604020202020204" pitchFamily="34" charset="0"/>
                  <a:ea typeface="Arial" panose="020B0604020202020204" pitchFamily="34" charset="0"/>
                  <a:cs typeface="Arial" panose="020B0604020202020204" pitchFamily="34" charset="0"/>
                </a:rPr>
                <a:t>RGB</a:t>
              </a:r>
              <a:endParaRPr kumimoji="1" lang="en-US" altLang="zh-CN" sz="500" dirty="0">
                <a:solidFill>
                  <a:srgbClr val="595757"/>
                </a:solidFill>
                <a:latin typeface="Arial" panose="020B0604020202020204" pitchFamily="34" charset="0"/>
                <a:ea typeface="Arial" panose="020B0604020202020204" pitchFamily="34" charset="0"/>
                <a:cs typeface="Arial" panose="020B0604020202020204" pitchFamily="34" charset="0"/>
              </a:endParaRPr>
            </a:p>
            <a:p>
              <a:pPr algn="ctr" defTabSz="913765">
                <a:lnSpc>
                  <a:spcPts val="620"/>
                </a:lnSpc>
              </a:pPr>
              <a:r>
                <a:rPr kumimoji="1" lang="en-US" altLang="zh-CN" sz="500" dirty="0">
                  <a:solidFill>
                    <a:srgbClr val="595757"/>
                  </a:solidFill>
                  <a:latin typeface="Arial" panose="020B0604020202020204" pitchFamily="34" charset="0"/>
                  <a:ea typeface="Arial" panose="020B0604020202020204" pitchFamily="34" charset="0"/>
                  <a:cs typeface="Arial" panose="020B0604020202020204" pitchFamily="34" charset="0"/>
                </a:rPr>
                <a:t>255/255/</a:t>
              </a:r>
              <a:br>
                <a:rPr kumimoji="1" lang="en-US" altLang="zh-CN" sz="500" dirty="0">
                  <a:solidFill>
                    <a:srgbClr val="595757"/>
                  </a:solidFill>
                  <a:latin typeface="Arial" panose="020B0604020202020204" pitchFamily="34" charset="0"/>
                  <a:ea typeface="Arial" panose="020B0604020202020204" pitchFamily="34" charset="0"/>
                  <a:cs typeface="Arial" panose="020B0604020202020204" pitchFamily="34" charset="0"/>
                </a:rPr>
              </a:br>
              <a:r>
                <a:rPr kumimoji="1" lang="en-US" altLang="zh-CN" sz="500" dirty="0">
                  <a:solidFill>
                    <a:srgbClr val="595757"/>
                  </a:solidFill>
                  <a:latin typeface="Arial" panose="020B0604020202020204" pitchFamily="34" charset="0"/>
                  <a:ea typeface="Arial" panose="020B0604020202020204" pitchFamily="34" charset="0"/>
                  <a:cs typeface="Arial" panose="020B0604020202020204" pitchFamily="34" charset="0"/>
                </a:rPr>
                <a:t>255</a:t>
              </a:r>
              <a:endParaRPr kumimoji="1" lang="en-US" altLang="zh-CN" sz="500" dirty="0">
                <a:solidFill>
                  <a:srgbClr val="595757"/>
                </a:solidFill>
                <a:latin typeface="Arial" panose="020B0604020202020204" pitchFamily="34" charset="0"/>
                <a:ea typeface="Arial" panose="020B0604020202020204" pitchFamily="34" charset="0"/>
                <a:cs typeface="Arial" panose="020B0604020202020204" pitchFamily="34" charset="0"/>
              </a:endParaRPr>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4#目标">
    <p:bg>
      <p:bgPr>
        <a:solidFill>
          <a:srgbClr val="EBEBEB"/>
        </a:solidFill>
        <a:effectLst/>
      </p:bgPr>
    </p:bg>
    <p:spTree>
      <p:nvGrpSpPr>
        <p:cNvPr id="1" name=""/>
        <p:cNvGrpSpPr/>
        <p:nvPr/>
      </p:nvGrpSpPr>
      <p:grpSpPr>
        <a:xfrm>
          <a:off x="0" y="0"/>
          <a:ext cx="0" cy="0"/>
          <a:chOff x="0" y="0"/>
          <a:chExt cx="0" cy="0"/>
        </a:xfrm>
      </p:grpSpPr>
      <p:sp>
        <p:nvSpPr>
          <p:cNvPr id="15" name="文本占位符 6"/>
          <p:cNvSpPr>
            <a:spLocks noGrp="1"/>
          </p:cNvSpPr>
          <p:nvPr>
            <p:ph type="body" sz="quarter" idx="10" hasCustomPrompt="1"/>
          </p:nvPr>
        </p:nvSpPr>
        <p:spPr>
          <a:xfrm>
            <a:off x="1019174" y="1844675"/>
            <a:ext cx="10153651" cy="4082668"/>
          </a:xfrm>
          <a:prstGeom prst="rect">
            <a:avLst/>
          </a:prstGeom>
        </p:spPr>
        <p:txBody>
          <a:bodyPr/>
          <a:lstStyle>
            <a:lvl1pPr marL="302260" indent="-302260" algn="just" eaLnBrk="1" fontAlgn="ctr" hangingPunct="1">
              <a:buClrTx/>
              <a:buSzPct val="50000"/>
              <a:buFont typeface="Wingdings" panose="05000000000000000000" pitchFamily="2" charset="2"/>
              <a:buChar char="l"/>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marL="654685" indent="-252095" fontAlgn="ctr">
              <a:buClrTx/>
              <a:buSzPct val="50000"/>
              <a:buFont typeface="Wingdings" panose="05000000000000000000" pitchFamily="2" charset="2"/>
              <a:buChar char="p"/>
              <a:defRPr baseline="0">
                <a:solidFill>
                  <a:schemeClr val="tx1"/>
                </a:solidFill>
                <a:latin typeface="Huawei Sans" panose="020C0503030203020204" pitchFamily="34" charset="0"/>
                <a:ea typeface="方正兰亭黑简体" panose="02000000000000000000" pitchFamily="2" charset="-122"/>
              </a:defRPr>
            </a:lvl2pPr>
            <a:lvl3pPr marL="1003935" indent="-201295" fontAlgn="ctr">
              <a:buSzPct val="50000"/>
              <a:buFont typeface="Wingdings" panose="05000000000000000000" pitchFamily="2" charset="2"/>
              <a:buChar char="n"/>
              <a:defRPr lang="zh-CN" altLang="en-US" baseline="0" dirty="0" smtClean="0">
                <a:solidFill>
                  <a:schemeClr val="tx1"/>
                </a:solidFill>
                <a:latin typeface="Huawei Sans" panose="020C0503030203020204" pitchFamily="34" charset="0"/>
                <a:ea typeface="方正兰亭黑简体" panose="02000000000000000000" pitchFamily="2" charset="-122"/>
              </a:defRPr>
            </a:lvl3pPr>
            <a:lvl4pPr fontAlgn="ctr">
              <a:defRPr baseline="0">
                <a:latin typeface="Huawei Sans" panose="020C0503030203020204" pitchFamily="34" charset="0"/>
                <a:ea typeface="方正兰亭黑简体" panose="02000000000000000000" pitchFamily="2" charset="-122"/>
              </a:defRPr>
            </a:lvl4pPr>
            <a:lvl5pPr marL="1802765" indent="-201295" fontAlgn="ctr">
              <a:buClrTx/>
              <a:buFont typeface="Huawei Sans" panose="020C0503030203020204" pitchFamily="34" charset="0"/>
              <a:buChar char="~"/>
              <a:defRPr baseline="0">
                <a:latin typeface="Huawei Sans" panose="020C0503030203020204" pitchFamily="34" charset="0"/>
                <a:ea typeface="方正兰亭黑简体" panose="02000000000000000000" pitchFamily="2" charset="-122"/>
              </a:defRPr>
            </a:lvl5pPr>
          </a:lstStyle>
          <a:p>
            <a:pPr eaLnBrk="1" hangingPunct="1"/>
            <a:r>
              <a:rPr lang="zh-CN" altLang="en-US" dirty="0"/>
              <a:t>学完本课程后，您将能够：</a:t>
            </a:r>
            <a:endParaRPr lang="en-US" altLang="zh-CN"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a:p>
            <a:pPr eaLnBrk="1" hangingPunct="1"/>
            <a:endParaRPr lang="en-US" altLang="zh-CN" dirty="0"/>
          </a:p>
        </p:txBody>
      </p:sp>
      <p:cxnSp>
        <p:nvCxnSpPr>
          <p:cNvPr id="14" name="直线连接符 14"/>
          <p:cNvCxnSpPr/>
          <p:nvPr userDrawn="1"/>
        </p:nvCxnSpPr>
        <p:spPr>
          <a:xfrm flipH="1">
            <a:off x="1029918" y="1349255"/>
            <a:ext cx="885967"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27" name="文本框 16"/>
          <p:cNvSpPr txBox="1"/>
          <p:nvPr userDrawn="1"/>
        </p:nvSpPr>
        <p:spPr>
          <a:xfrm>
            <a:off x="918916" y="630373"/>
            <a:ext cx="1120820" cy="652486"/>
          </a:xfrm>
          <a:prstGeom prst="rect">
            <a:avLst/>
          </a:prstGeom>
          <a:noFill/>
        </p:spPr>
        <p:txBody>
          <a:bodyPr wrap="none" rtlCol="0">
            <a:spAutoFit/>
          </a:bodyPr>
          <a:lstStyle/>
          <a:p>
            <a:pPr defTabSz="1001395" eaLnBrk="0" fontAlgn="ctr" hangingPunct="0"/>
            <a:r>
              <a:rPr lang="zh-CN" altLang="en-US" sz="3640" b="0" baseline="0" dirty="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rPr>
              <a:t>目标</a:t>
            </a:r>
            <a:endParaRPr lang="en-US" altLang="zh-CN" sz="3640" b="0" baseline="0" dirty="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5#目录">
    <p:bg>
      <p:bgPr>
        <a:solidFill>
          <a:srgbClr val="EBEBEB"/>
        </a:solidFill>
        <a:effectLst/>
      </p:bgPr>
    </p:bg>
    <p:spTree>
      <p:nvGrpSpPr>
        <p:cNvPr id="1" name=""/>
        <p:cNvGrpSpPr/>
        <p:nvPr/>
      </p:nvGrpSpPr>
      <p:grpSpPr>
        <a:xfrm>
          <a:off x="0" y="0"/>
          <a:ext cx="0" cy="0"/>
          <a:chOff x="0" y="0"/>
          <a:chExt cx="0" cy="0"/>
        </a:xfrm>
      </p:grpSpPr>
      <p:sp>
        <p:nvSpPr>
          <p:cNvPr id="29" name="文本占位符 6"/>
          <p:cNvSpPr>
            <a:spLocks noGrp="1"/>
          </p:cNvSpPr>
          <p:nvPr>
            <p:ph type="body" sz="quarter" idx="10" hasCustomPrompt="1"/>
          </p:nvPr>
        </p:nvSpPr>
        <p:spPr>
          <a:xfrm>
            <a:off x="1019175" y="1844675"/>
            <a:ext cx="10153650" cy="4068811"/>
          </a:xfrm>
          <a:prstGeom prst="rect">
            <a:avLst/>
          </a:prstGeom>
        </p:spPr>
        <p:txBody>
          <a:bodyPr/>
          <a:lstStyle>
            <a:lvl1pPr marL="457200" marR="0" indent="-457200" algn="just" defTabSz="801370" rtl="0" eaLnBrk="1" fontAlgn="ctr" latinLnBrk="0" hangingPunct="1">
              <a:lnSpc>
                <a:spcPct val="140000"/>
              </a:lnSpc>
              <a:spcBef>
                <a:spcPct val="30000"/>
              </a:spcBef>
              <a:spcAft>
                <a:spcPct val="0"/>
              </a:spcAft>
              <a:buClrTx/>
              <a:buSzPct val="100000"/>
              <a:buFont typeface="+mj-lt"/>
              <a:buAutoNum type="arabicPeriod"/>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fontAlgn="ctr">
              <a:buClrTx/>
              <a:buSzPct val="100000"/>
              <a:buFont typeface="Huawei Sans" panose="020C0503030203020204" pitchFamily="34" charset="0"/>
              <a:buChar char="▫"/>
              <a:defRPr baseline="0">
                <a:latin typeface="Huawei Sans" panose="020C0503030203020204" pitchFamily="34" charset="0"/>
                <a:ea typeface="方正兰亭黑简体" panose="02000000000000000000" pitchFamily="2" charset="-122"/>
              </a:defRPr>
            </a:lvl2pPr>
            <a:lvl3pPr>
              <a:defRPr/>
            </a:lvl3pPr>
            <a:lvl5pPr>
              <a:buNone/>
              <a:defRPr/>
            </a:lvl5pPr>
          </a:lstStyle>
          <a:p>
            <a:pPr marL="457200" indent="-457200">
              <a:buSzPct val="100000"/>
              <a:buFont typeface="+mj-lt"/>
              <a:buAutoNum type="arabicPeriod"/>
            </a:pPr>
            <a:r>
              <a:rPr lang="zh-CN" altLang="en-US" dirty="0"/>
              <a:t>一级目录一</a:t>
            </a:r>
            <a:endParaRPr lang="en-US" altLang="zh-CN" dirty="0"/>
          </a:p>
          <a:p>
            <a:pPr marL="654050" lvl="1" indent="-457200">
              <a:buSzPct val="100000"/>
              <a:buFont typeface="+mj-lt"/>
              <a:buAutoNum type="arabicPeriod"/>
            </a:pPr>
            <a:endParaRPr lang="en-US" altLang="zh-CN" dirty="0"/>
          </a:p>
          <a:p>
            <a:pPr marL="457200" indent="-457200">
              <a:buSzPct val="100000"/>
              <a:buFont typeface="+mj-lt"/>
              <a:buAutoNum type="arabicPeriod"/>
            </a:pPr>
            <a:r>
              <a:rPr lang="zh-CN" altLang="en-US" dirty="0"/>
              <a:t>一级目录二</a:t>
            </a:r>
            <a:endParaRPr lang="en-US" altLang="zh-CN" dirty="0"/>
          </a:p>
          <a:p>
            <a:pPr marL="457200" indent="-457200">
              <a:buSzPct val="100000"/>
              <a:buFont typeface="+mj-lt"/>
              <a:buAutoNum type="arabicPeriod"/>
            </a:pPr>
            <a:r>
              <a:rPr lang="zh-CN" altLang="en-US" dirty="0"/>
              <a:t>一级目录三</a:t>
            </a:r>
            <a:endParaRPr lang="en-US" altLang="zh-CN" dirty="0"/>
          </a:p>
          <a:p>
            <a:pPr marL="457200" indent="-457200">
              <a:buSzPct val="100000"/>
              <a:buFont typeface="+mj-lt"/>
              <a:buAutoNum type="arabicPeriod"/>
            </a:pPr>
            <a:r>
              <a:rPr lang="zh-CN" altLang="en-US" dirty="0"/>
              <a:t>一级目录四</a:t>
            </a:r>
            <a:endParaRPr lang="en-US" altLang="zh-CN" dirty="0"/>
          </a:p>
          <a:p>
            <a:endParaRPr lang="zh-CN" altLang="en-US" dirty="0"/>
          </a:p>
        </p:txBody>
      </p:sp>
      <p:cxnSp>
        <p:nvCxnSpPr>
          <p:cNvPr id="28" name="直线连接符 14"/>
          <p:cNvCxnSpPr/>
          <p:nvPr userDrawn="1"/>
        </p:nvCxnSpPr>
        <p:spPr>
          <a:xfrm flipH="1">
            <a:off x="1029918" y="1349255"/>
            <a:ext cx="885967"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30" name="文本框 16"/>
          <p:cNvSpPr txBox="1"/>
          <p:nvPr userDrawn="1"/>
        </p:nvSpPr>
        <p:spPr>
          <a:xfrm>
            <a:off x="918916" y="630373"/>
            <a:ext cx="1147485" cy="653509"/>
          </a:xfrm>
          <a:prstGeom prst="rect">
            <a:avLst/>
          </a:prstGeom>
          <a:noFill/>
        </p:spPr>
        <p:txBody>
          <a:bodyPr wrap="none" rtlCol="0">
            <a:spAutoFit/>
          </a:bodyPr>
          <a:lstStyle>
            <a:defPPr>
              <a:defRPr lang="en-US"/>
            </a:defPPr>
            <a:lvl1pPr defTabSz="1001395" eaLnBrk="0" fontAlgn="ctr" hangingPunct="0">
              <a:defRPr sz="3640" b="0" baseline="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目录</a:t>
            </a:r>
            <a:endParaRPr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6#本节概述和学习目标(可选)">
    <p:bg>
      <p:bgPr>
        <a:solidFill>
          <a:srgbClr val="EBEBEB"/>
        </a:solidFill>
        <a:effectLst/>
      </p:bgPr>
    </p:bg>
    <p:spTree>
      <p:nvGrpSpPr>
        <p:cNvPr id="1" name=""/>
        <p:cNvGrpSpPr/>
        <p:nvPr/>
      </p:nvGrpSpPr>
      <p:grpSpPr>
        <a:xfrm>
          <a:off x="0" y="0"/>
          <a:ext cx="0" cy="0"/>
          <a:chOff x="0" y="0"/>
          <a:chExt cx="0" cy="0"/>
        </a:xfrm>
      </p:grpSpPr>
      <p:sp>
        <p:nvSpPr>
          <p:cNvPr id="15" name="文本占位符 6"/>
          <p:cNvSpPr>
            <a:spLocks noGrp="1"/>
          </p:cNvSpPr>
          <p:nvPr>
            <p:ph type="body" sz="quarter" idx="10"/>
          </p:nvPr>
        </p:nvSpPr>
        <p:spPr>
          <a:xfrm>
            <a:off x="1019174" y="1844675"/>
            <a:ext cx="10153651" cy="4082668"/>
          </a:xfrm>
          <a:prstGeom prst="rect">
            <a:avLst/>
          </a:prstGeom>
        </p:spPr>
        <p:txBody>
          <a:bodyPr/>
          <a:lstStyle>
            <a:lvl1pPr marL="302260" indent="-302260" algn="just" fontAlgn="ctr">
              <a:buClrTx/>
              <a:buSzPct val="50000"/>
              <a:buFont typeface="Wingdings" panose="05000000000000000000" pitchFamily="2" charset="2"/>
              <a:buChar char="l"/>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marL="654685" indent="-252095" fontAlgn="ctr">
              <a:buClrTx/>
              <a:buSzPct val="50000"/>
              <a:buFont typeface="Wingdings" panose="05000000000000000000" pitchFamily="2" charset="2"/>
              <a:buChar char="p"/>
              <a:defRPr baseline="0">
                <a:solidFill>
                  <a:schemeClr val="tx1"/>
                </a:solidFill>
                <a:latin typeface="Huawei Sans" panose="020C0503030203020204" pitchFamily="34" charset="0"/>
                <a:ea typeface="方正兰亭黑简体" panose="02000000000000000000" pitchFamily="2" charset="-122"/>
              </a:defRPr>
            </a:lvl2pPr>
            <a:lvl3pPr marL="1003935" indent="-201295" fontAlgn="ctr">
              <a:buSzPct val="50000"/>
              <a:buFont typeface="Wingdings" panose="05000000000000000000" pitchFamily="2" charset="2"/>
              <a:buChar char="n"/>
              <a:defRPr lang="zh-CN" altLang="en-US" baseline="0" dirty="0" smtClean="0">
                <a:solidFill>
                  <a:schemeClr val="tx1"/>
                </a:solidFill>
                <a:latin typeface="Huawei Sans" panose="020C0503030203020204" pitchFamily="34" charset="0"/>
                <a:ea typeface="方正兰亭黑简体" panose="02000000000000000000" pitchFamily="2" charset="-122"/>
              </a:defRPr>
            </a:lvl3pPr>
            <a:lvl4pPr fontAlgn="ctr">
              <a:defRPr baseline="0">
                <a:latin typeface="Huawei Sans" panose="020C0503030203020204" pitchFamily="34" charset="0"/>
                <a:ea typeface="方正兰亭黑简体" panose="02000000000000000000" pitchFamily="2" charset="-122"/>
              </a:defRPr>
            </a:lvl4pPr>
            <a:lvl5pPr marL="1802765" indent="-201295" fontAlgn="ctr">
              <a:buClrTx/>
              <a:buFont typeface="Huawei Sans" panose="020C0503030203020204" pitchFamily="34" charset="0"/>
              <a:buChar char="~"/>
              <a:defRPr baseline="0">
                <a:latin typeface="Huawei Sans" panose="020C0503030203020204" pitchFamily="34" charset="0"/>
                <a:ea typeface="方正兰亭黑简体" panose="02000000000000000000" pitchFamily="2"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a:p>
            <a:pPr eaLnBrk="1" hangingPunct="1"/>
            <a:endParaRPr lang="en-US" altLang="zh-CN" dirty="0"/>
          </a:p>
        </p:txBody>
      </p:sp>
      <p:cxnSp>
        <p:nvCxnSpPr>
          <p:cNvPr id="14" name="直线连接符 14"/>
          <p:cNvCxnSpPr/>
          <p:nvPr userDrawn="1"/>
        </p:nvCxnSpPr>
        <p:spPr>
          <a:xfrm flipH="1">
            <a:off x="1029917" y="1349255"/>
            <a:ext cx="4140000"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27" name="文本框 16"/>
          <p:cNvSpPr txBox="1"/>
          <p:nvPr userDrawn="1"/>
        </p:nvSpPr>
        <p:spPr>
          <a:xfrm>
            <a:off x="918916" y="630373"/>
            <a:ext cx="4397358" cy="652486"/>
          </a:xfrm>
          <a:prstGeom prst="rect">
            <a:avLst/>
          </a:prstGeom>
          <a:noFill/>
        </p:spPr>
        <p:txBody>
          <a:bodyPr wrap="none" rtlCol="0">
            <a:spAutoFit/>
          </a:bodyPr>
          <a:lstStyle/>
          <a:p>
            <a:pPr defTabSz="1001395" eaLnBrk="0" fontAlgn="ctr" hangingPunct="0"/>
            <a:r>
              <a:rPr lang="zh-CN" altLang="en-US" sz="3640" b="0" baseline="0" dirty="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rPr>
              <a:t>本节概述和学习目标</a:t>
            </a:r>
            <a:endParaRPr lang="zh-CN" altLang="en-US" sz="3640" b="0" baseline="0" dirty="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10#思考题">
    <p:spTree>
      <p:nvGrpSpPr>
        <p:cNvPr id="1" name=""/>
        <p:cNvGrpSpPr/>
        <p:nvPr/>
      </p:nvGrpSpPr>
      <p:grpSpPr>
        <a:xfrm>
          <a:off x="0" y="0"/>
          <a:ext cx="0" cy="0"/>
          <a:chOff x="0" y="0"/>
          <a:chExt cx="0" cy="0"/>
        </a:xfrm>
      </p:grpSpPr>
      <p:sp>
        <p:nvSpPr>
          <p:cNvPr id="4" name="文本占位符 6"/>
          <p:cNvSpPr>
            <a:spLocks noGrp="1"/>
          </p:cNvSpPr>
          <p:nvPr>
            <p:ph type="body" sz="quarter" idx="10" hasCustomPrompt="1"/>
          </p:nvPr>
        </p:nvSpPr>
        <p:spPr>
          <a:xfrm>
            <a:off x="1019176" y="1844675"/>
            <a:ext cx="10153650" cy="4068812"/>
          </a:xfrm>
          <a:prstGeom prst="rect">
            <a:avLst/>
          </a:prstGeom>
        </p:spPr>
        <p:txBody>
          <a:bodyPr/>
          <a:lstStyle>
            <a:lvl1pPr marL="457200" marR="0" indent="-457200" algn="just" defTabSz="802005" rtl="0" eaLnBrk="1" fontAlgn="ctr" latinLnBrk="0" hangingPunct="1">
              <a:lnSpc>
                <a:spcPct val="140000"/>
              </a:lnSpc>
              <a:spcBef>
                <a:spcPct val="30000"/>
              </a:spcBef>
              <a:spcAft>
                <a:spcPct val="0"/>
              </a:spcAft>
              <a:buClr>
                <a:schemeClr val="tx1"/>
              </a:buClr>
              <a:buSzPct val="100000"/>
              <a:buFont typeface="+mj-lt"/>
              <a:buAutoNum type="arabicPeriod"/>
              <a:defRPr sz="2000" baseline="0">
                <a:latin typeface="Huawei Sans" panose="020C0503030203020204" pitchFamily="34" charset="0"/>
                <a:ea typeface="方正兰亭黑简体" panose="02000000000000000000" pitchFamily="2" charset="-122"/>
                <a:cs typeface="Huawei Sans" panose="020C0503030203020204" pitchFamily="34" charset="0"/>
              </a:defRPr>
            </a:lvl1pPr>
            <a:lvl2pPr marL="744220" indent="-342900" algn="just" fontAlgn="ctr">
              <a:buSzPct val="100000"/>
              <a:buFont typeface="+mj-lt"/>
              <a:buAutoNum type="alphaUcPeriod"/>
              <a:defRPr sz="1800" baseline="0">
                <a:latin typeface="Huawei Sans" panose="020C0503030203020204" pitchFamily="34" charset="0"/>
              </a:defRPr>
            </a:lvl2pPr>
            <a:lvl3pPr>
              <a:defRPr/>
            </a:lvl3pPr>
            <a:lvl5pPr>
              <a:buNone/>
              <a:defRPr/>
            </a:lvl5pPr>
          </a:lstStyle>
          <a:p>
            <a:r>
              <a:rPr lang="zh-CN" altLang="en-US" dirty="0"/>
              <a:t>此版式用于思考题具体格式</a:t>
            </a:r>
            <a:endParaRPr lang="en-US" altLang="zh-CN" dirty="0"/>
          </a:p>
        </p:txBody>
      </p:sp>
      <p:cxnSp>
        <p:nvCxnSpPr>
          <p:cNvPr id="24" name="直线连接符 14"/>
          <p:cNvCxnSpPr/>
          <p:nvPr userDrawn="1"/>
        </p:nvCxnSpPr>
        <p:spPr>
          <a:xfrm flipH="1">
            <a:off x="1029917" y="1349255"/>
            <a:ext cx="1368000"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25" name="文本框 16"/>
          <p:cNvSpPr txBox="1"/>
          <p:nvPr userDrawn="1"/>
        </p:nvSpPr>
        <p:spPr>
          <a:xfrm>
            <a:off x="918916" y="630373"/>
            <a:ext cx="1584088" cy="651845"/>
          </a:xfrm>
          <a:prstGeom prst="rect">
            <a:avLst/>
          </a:prstGeom>
          <a:noFill/>
        </p:spPr>
        <p:txBody>
          <a:bodyPr wrap="none" rtlCol="0">
            <a:spAutoFit/>
          </a:bodyPr>
          <a:lstStyle/>
          <a:p>
            <a:r>
              <a:rPr kumimoji="1" lang="zh-CN" altLang="en-US" sz="3635" baseline="0" dirty="0">
                <a:solidFill>
                  <a:schemeClr val="tx1"/>
                </a:solidFill>
                <a:latin typeface="Huawei Sans" panose="020C0503030203020204" pitchFamily="34" charset="0"/>
                <a:ea typeface="方正兰亭黑简体" panose="02000000000000000000" pitchFamily="2" charset="-122"/>
                <a:cs typeface="微软雅黑" panose="020B0503020204020204" charset="-122"/>
              </a:rPr>
              <a:t>思考题</a:t>
            </a:r>
            <a:endParaRPr kumimoji="1" lang="zh-CN" altLang="en-US" sz="3635" baseline="0" dirty="0">
              <a:solidFill>
                <a:schemeClr val="tx1"/>
              </a:solidFill>
              <a:latin typeface="Huawei Sans" panose="020C0503030203020204" pitchFamily="34" charset="0"/>
              <a:ea typeface="方正兰亭黑简体" panose="02000000000000000000" pitchFamily="2" charset="-122"/>
              <a:cs typeface="微软雅黑" panose="020B0503020204020204" charset="-122"/>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11#本节小结（可选）">
    <p:spTree>
      <p:nvGrpSpPr>
        <p:cNvPr id="1" name=""/>
        <p:cNvGrpSpPr/>
        <p:nvPr/>
      </p:nvGrpSpPr>
      <p:grpSpPr>
        <a:xfrm>
          <a:off x="0" y="0"/>
          <a:ext cx="0" cy="0"/>
          <a:chOff x="0" y="0"/>
          <a:chExt cx="0" cy="0"/>
        </a:xfrm>
      </p:grpSpPr>
      <p:sp>
        <p:nvSpPr>
          <p:cNvPr id="10" name="内容占位符 6"/>
          <p:cNvSpPr>
            <a:spLocks noGrp="1"/>
          </p:cNvSpPr>
          <p:nvPr>
            <p:ph sz="quarter" idx="10" hasCustomPrompt="1"/>
          </p:nvPr>
        </p:nvSpPr>
        <p:spPr>
          <a:xfrm>
            <a:off x="1019175" y="1844675"/>
            <a:ext cx="10153650" cy="4082880"/>
          </a:xfrm>
          <a:prstGeom prst="rect">
            <a:avLst/>
          </a:prstGeom>
        </p:spPr>
        <p:txBody>
          <a:bodyPr/>
          <a:lstStyle>
            <a:lvl1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2pPr>
            <a:lvl3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3pPr>
            <a:lvl4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4pPr>
            <a:lvl5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5pPr>
          </a:lstStyle>
          <a:p>
            <a:pPr lvl="0"/>
            <a:r>
              <a:rPr lang="zh-CN" altLang="en-US" dirty="0"/>
              <a:t>此版式用于每一节的小结</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cxnSp>
        <p:nvCxnSpPr>
          <p:cNvPr id="11" name="直线连接符 14"/>
          <p:cNvCxnSpPr/>
          <p:nvPr userDrawn="1"/>
        </p:nvCxnSpPr>
        <p:spPr>
          <a:xfrm flipH="1">
            <a:off x="1029917" y="1349255"/>
            <a:ext cx="1800000"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12" name="文本框 16"/>
          <p:cNvSpPr txBox="1"/>
          <p:nvPr userDrawn="1"/>
        </p:nvSpPr>
        <p:spPr>
          <a:xfrm>
            <a:off x="918916" y="630373"/>
            <a:ext cx="2050561" cy="651845"/>
          </a:xfrm>
          <a:prstGeom prst="rect">
            <a:avLst/>
          </a:prstGeom>
          <a:noFill/>
        </p:spPr>
        <p:txBody>
          <a:bodyPr wrap="none" rtlCol="0">
            <a:spAutoFit/>
          </a:bodyPr>
          <a:lstStyle/>
          <a:p>
            <a:r>
              <a:rPr kumimoji="1" lang="zh-CN" altLang="en-US" sz="3635" baseline="0" dirty="0">
                <a:solidFill>
                  <a:schemeClr val="tx1"/>
                </a:solidFill>
                <a:latin typeface="Huawei Sans" panose="020C0503030203020204" pitchFamily="34" charset="0"/>
                <a:ea typeface="方正兰亭黑简体" panose="02000000000000000000" pitchFamily="2" charset="-122"/>
                <a:cs typeface="微软雅黑" panose="020B0503020204020204" charset="-122"/>
              </a:rPr>
              <a:t>本节小结</a:t>
            </a:r>
            <a:endParaRPr kumimoji="1" lang="zh-CN" altLang="en-US" sz="3635" baseline="0" dirty="0">
              <a:solidFill>
                <a:schemeClr val="tx1"/>
              </a:solidFill>
              <a:latin typeface="Huawei Sans" panose="020C0503030203020204" pitchFamily="34" charset="0"/>
              <a:ea typeface="方正兰亭黑简体" panose="02000000000000000000" pitchFamily="2" charset="-122"/>
              <a:cs typeface="微软雅黑" panose="020B0503020204020204" charset="-122"/>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12#本章总结">
    <p:spTree>
      <p:nvGrpSpPr>
        <p:cNvPr id="1" name=""/>
        <p:cNvGrpSpPr/>
        <p:nvPr/>
      </p:nvGrpSpPr>
      <p:grpSpPr>
        <a:xfrm>
          <a:off x="0" y="0"/>
          <a:ext cx="0" cy="0"/>
          <a:chOff x="0" y="0"/>
          <a:chExt cx="0" cy="0"/>
        </a:xfrm>
      </p:grpSpPr>
      <p:sp>
        <p:nvSpPr>
          <p:cNvPr id="10" name="内容占位符 6"/>
          <p:cNvSpPr>
            <a:spLocks noGrp="1"/>
          </p:cNvSpPr>
          <p:nvPr>
            <p:ph sz="quarter" idx="10"/>
          </p:nvPr>
        </p:nvSpPr>
        <p:spPr>
          <a:xfrm>
            <a:off x="1019175" y="1844675"/>
            <a:ext cx="10153650" cy="4082880"/>
          </a:xfrm>
          <a:prstGeom prst="rect">
            <a:avLst/>
          </a:prstGeom>
        </p:spPr>
        <p:txBody>
          <a:bodyPr/>
          <a:lstStyle>
            <a:lvl1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2pPr>
            <a:lvl3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3pPr>
            <a:lvl4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4pPr>
            <a:lvl5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cxnSp>
        <p:nvCxnSpPr>
          <p:cNvPr id="9" name="直线连接符 14"/>
          <p:cNvCxnSpPr/>
          <p:nvPr userDrawn="1"/>
        </p:nvCxnSpPr>
        <p:spPr>
          <a:xfrm flipH="1">
            <a:off x="1029917" y="1349255"/>
            <a:ext cx="1800000"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11" name="文本框 16"/>
          <p:cNvSpPr txBox="1"/>
          <p:nvPr userDrawn="1"/>
        </p:nvSpPr>
        <p:spPr>
          <a:xfrm>
            <a:off x="918916" y="630373"/>
            <a:ext cx="2050561" cy="651845"/>
          </a:xfrm>
          <a:prstGeom prst="rect">
            <a:avLst/>
          </a:prstGeom>
          <a:noFill/>
        </p:spPr>
        <p:txBody>
          <a:bodyPr wrap="none" rtlCol="0">
            <a:spAutoFit/>
          </a:bodyPr>
          <a:lstStyle/>
          <a:p>
            <a:r>
              <a:rPr kumimoji="1" lang="zh-CN" altLang="en-US" sz="3635" baseline="0" dirty="0">
                <a:solidFill>
                  <a:schemeClr val="tx1"/>
                </a:solidFill>
                <a:latin typeface="Huawei Sans" panose="020C0503030203020204" pitchFamily="34" charset="0"/>
                <a:ea typeface="方正兰亭黑简体" panose="02000000000000000000" pitchFamily="2" charset="-122"/>
                <a:cs typeface="微软雅黑" panose="020B0503020204020204" charset="-122"/>
              </a:rPr>
              <a:t>本章总结</a:t>
            </a:r>
            <a:endParaRPr kumimoji="1" lang="zh-CN" altLang="en-US" sz="3635" baseline="0" dirty="0">
              <a:solidFill>
                <a:schemeClr val="tx1"/>
              </a:solidFill>
              <a:latin typeface="Huawei Sans" panose="020C0503030203020204" pitchFamily="34" charset="0"/>
              <a:ea typeface="方正兰亭黑简体" panose="02000000000000000000" pitchFamily="2" charset="-122"/>
              <a:cs typeface="微软雅黑" panose="020B0503020204020204" charset="-122"/>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13#更多信息(可选)">
    <p:spTree>
      <p:nvGrpSpPr>
        <p:cNvPr id="1" name=""/>
        <p:cNvGrpSpPr/>
        <p:nvPr/>
      </p:nvGrpSpPr>
      <p:grpSpPr>
        <a:xfrm>
          <a:off x="0" y="0"/>
          <a:ext cx="0" cy="0"/>
          <a:chOff x="0" y="0"/>
          <a:chExt cx="0" cy="0"/>
        </a:xfrm>
      </p:grpSpPr>
      <p:sp>
        <p:nvSpPr>
          <p:cNvPr id="3" name="文本占位符 6"/>
          <p:cNvSpPr>
            <a:spLocks noGrp="1"/>
          </p:cNvSpPr>
          <p:nvPr>
            <p:ph type="body" sz="quarter" idx="10" hasCustomPrompt="1"/>
          </p:nvPr>
        </p:nvSpPr>
        <p:spPr>
          <a:xfrm>
            <a:off x="1019175" y="1844675"/>
            <a:ext cx="10153650" cy="4082880"/>
          </a:xfrm>
          <a:prstGeom prst="rect">
            <a:avLst/>
          </a:prstGeom>
        </p:spPr>
        <p:txBody>
          <a:bodyPr/>
          <a:lstStyle>
            <a:lvl1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1pPr>
            <a:lvl5pPr>
              <a:buNone/>
              <a:defRPr/>
            </a:lvl5pPr>
          </a:lstStyle>
          <a:p>
            <a:r>
              <a:rPr lang="zh-CN" altLang="en-US" dirty="0"/>
              <a:t>此版式用于提供给学员更多学习信息。</a:t>
            </a:r>
            <a:endParaRPr lang="zh-CN" altLang="en-US" dirty="0"/>
          </a:p>
        </p:txBody>
      </p:sp>
      <p:cxnSp>
        <p:nvCxnSpPr>
          <p:cNvPr id="12" name="直线连接符 14"/>
          <p:cNvCxnSpPr/>
          <p:nvPr userDrawn="1"/>
        </p:nvCxnSpPr>
        <p:spPr>
          <a:xfrm flipH="1">
            <a:off x="1029917" y="1349255"/>
            <a:ext cx="1800000"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13" name="文本框 16"/>
          <p:cNvSpPr txBox="1"/>
          <p:nvPr userDrawn="1"/>
        </p:nvSpPr>
        <p:spPr>
          <a:xfrm>
            <a:off x="918916" y="630373"/>
            <a:ext cx="2050561" cy="651845"/>
          </a:xfrm>
          <a:prstGeom prst="rect">
            <a:avLst/>
          </a:prstGeom>
          <a:noFill/>
        </p:spPr>
        <p:txBody>
          <a:bodyPr wrap="none" rtlCol="0">
            <a:spAutoFit/>
          </a:bodyPr>
          <a:lstStyle/>
          <a:p>
            <a:r>
              <a:rPr kumimoji="1" lang="zh-CN" altLang="en-US" sz="3635" baseline="0" dirty="0">
                <a:solidFill>
                  <a:schemeClr val="tx1"/>
                </a:solidFill>
                <a:latin typeface="Huawei Sans" panose="020C0503030203020204" pitchFamily="34" charset="0"/>
                <a:ea typeface="方正兰亭黑简体" panose="02000000000000000000" pitchFamily="2" charset="-122"/>
                <a:cs typeface="微软雅黑" panose="020B0503020204020204" charset="-122"/>
              </a:rPr>
              <a:t>更多信息</a:t>
            </a:r>
            <a:endParaRPr kumimoji="1" lang="zh-CN" altLang="en-US" sz="3635" baseline="0" dirty="0">
              <a:solidFill>
                <a:schemeClr val="tx1"/>
              </a:solidFill>
              <a:latin typeface="Huawei Sans" panose="020C0503030203020204" pitchFamily="34" charset="0"/>
              <a:ea typeface="方正兰亭黑简体" panose="02000000000000000000" pitchFamily="2" charset="-122"/>
              <a:cs typeface="微软雅黑" panose="020B0503020204020204" charset="-122"/>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image" Target="../media/image2.png"/><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0.xml"/><Relationship Id="rId8" Type="http://schemas.openxmlformats.org/officeDocument/2006/relationships/slideLayout" Target="../slideLayouts/slideLayout9.xml"/><Relationship Id="rId7" Type="http://schemas.openxmlformats.org/officeDocument/2006/relationships/slideLayout" Target="../slideLayouts/slideLayout8.xml"/><Relationship Id="rId6" Type="http://schemas.openxmlformats.org/officeDocument/2006/relationships/slideLayout" Target="../slideLayouts/slideLayout7.xml"/><Relationship Id="rId5" Type="http://schemas.openxmlformats.org/officeDocument/2006/relationships/slideLayout" Target="../slideLayouts/slideLayout6.xml"/><Relationship Id="rId4" Type="http://schemas.openxmlformats.org/officeDocument/2006/relationships/slideLayout" Target="../slideLayouts/slideLayout5.xml"/><Relationship Id="rId3" Type="http://schemas.openxmlformats.org/officeDocument/2006/relationships/slideLayout" Target="../slideLayouts/slideLayout4.xml"/><Relationship Id="rId2" Type="http://schemas.openxmlformats.org/officeDocument/2006/relationships/slideLayout" Target="../slideLayouts/slideLayout3.xml"/><Relationship Id="rId11" Type="http://schemas.openxmlformats.org/officeDocument/2006/relationships/theme" Target="../theme/theme2.xml"/><Relationship Id="rId10" Type="http://schemas.openxmlformats.org/officeDocument/2006/relationships/slideLayout" Target="../slideLayouts/slideLayout11.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7" Type="http://schemas.openxmlformats.org/officeDocument/2006/relationships/theme" Target="../theme/theme3.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image" Target="../media/image2.png"/><Relationship Id="rId1" Type="http://schemas.openxmlformats.org/officeDocument/2006/relationships/slideLayout" Target="../slideLayouts/slideLayout18.xml"/></Relationships>
</file>

<file path=ppt/slideMasters/_rels/slideMaster5.xml.rels><?xml version="1.0" encoding="UTF-8" standalone="yes"?>
<Relationships xmlns="http://schemas.openxmlformats.org/package/2006/relationships"><Relationship Id="rId4" Type="http://schemas.openxmlformats.org/officeDocument/2006/relationships/theme" Target="../theme/theme5.xml"/><Relationship Id="rId3" Type="http://schemas.openxmlformats.org/officeDocument/2006/relationships/image" Target="../media/image3.tiff"/><Relationship Id="rId2" Type="http://schemas.openxmlformats.org/officeDocument/2006/relationships/slideLayout" Target="../slideLayouts/slideLayout20.xml"/><Relationship Id="rId1"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图片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203089" y="5976169"/>
            <a:ext cx="2257507" cy="482533"/>
          </a:xfrm>
          <a:prstGeom prst="rect">
            <a:avLst/>
          </a:prstGeom>
        </p:spPr>
      </p:pic>
      <p:grpSp>
        <p:nvGrpSpPr>
          <p:cNvPr id="30" name="Group 87"/>
          <p:cNvGrpSpPr>
            <a:grpSpLocks noChangeAspect="1"/>
          </p:cNvGrpSpPr>
          <p:nvPr userDrawn="1"/>
        </p:nvGrpSpPr>
        <p:grpSpPr>
          <a:xfrm>
            <a:off x="12290471" y="2625389"/>
            <a:ext cx="1963323" cy="4233515"/>
            <a:chOff x="5343885" y="-48857"/>
            <a:chExt cx="3263586" cy="7037279"/>
          </a:xfrm>
        </p:grpSpPr>
        <p:sp>
          <p:nvSpPr>
            <p:cNvPr id="31" name="矩形 13"/>
            <p:cNvSpPr/>
            <p:nvPr userDrawn="1"/>
          </p:nvSpPr>
          <p:spPr>
            <a:xfrm>
              <a:off x="5356401" y="1934171"/>
              <a:ext cx="791510" cy="664397"/>
            </a:xfrm>
            <a:prstGeom prst="rect">
              <a:avLst/>
            </a:prstGeom>
            <a:solidFill>
              <a:srgbClr val="C4005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Huawei Sans" panose="020C0503030203020204" pitchFamily="34" charset="0"/>
                  <a:ea typeface="Arial" panose="020B0604020202020204" pitchFamily="34" charset="0"/>
                  <a:cs typeface="Huawei Sans" panose="020C0503030203020204" pitchFamily="34" charset="0"/>
                </a:rPr>
                <a:t>RGB</a:t>
              </a:r>
              <a:br>
                <a:rPr kumimoji="1" lang="en-US" altLang="zh-CN" sz="500" b="1" dirty="0">
                  <a:solidFill>
                    <a:schemeClr val="tx2"/>
                  </a:solidFill>
                  <a:latin typeface="Huawei Sans" panose="020C0503030203020204" pitchFamily="34" charset="0"/>
                  <a:ea typeface="Arial" panose="020B0604020202020204" pitchFamily="34" charset="0"/>
                  <a:cs typeface="Huawei Sans" panose="020C0503030203020204" pitchFamily="34" charset="0"/>
                </a:rPr>
              </a:br>
              <a:r>
                <a:rPr kumimoji="1" lang="en-US" altLang="zh-CN" sz="500" b="1" dirty="0">
                  <a:solidFill>
                    <a:schemeClr val="tx2"/>
                  </a:solidFill>
                  <a:latin typeface="Huawei Sans" panose="020C0503030203020204" pitchFamily="34" charset="0"/>
                  <a:ea typeface="Arial" panose="020B0604020202020204" pitchFamily="34" charset="0"/>
                  <a:cs typeface="Huawei Sans" panose="020C0503030203020204" pitchFamily="34" charset="0"/>
                </a:rPr>
                <a:t>196/0/84</a:t>
              </a:r>
              <a:endParaRPr kumimoji="1" lang="en-US" altLang="zh-CN" sz="500" b="1" dirty="0">
                <a:solidFill>
                  <a:schemeClr val="tx2"/>
                </a:solidFill>
                <a:latin typeface="Huawei Sans" panose="020C0503030203020204" pitchFamily="34" charset="0"/>
                <a:ea typeface="Arial" panose="020B0604020202020204" pitchFamily="34" charset="0"/>
                <a:cs typeface="Huawei Sans" panose="020C0503030203020204" pitchFamily="34" charset="0"/>
              </a:endParaRPr>
            </a:p>
          </p:txBody>
        </p:sp>
        <p:sp>
          <p:nvSpPr>
            <p:cNvPr id="32" name="文本框 15"/>
            <p:cNvSpPr txBox="1"/>
            <p:nvPr userDrawn="1"/>
          </p:nvSpPr>
          <p:spPr>
            <a:xfrm>
              <a:off x="5352723" y="1694497"/>
              <a:ext cx="1052647" cy="204645"/>
            </a:xfrm>
            <a:prstGeom prst="rect">
              <a:avLst/>
            </a:prstGeom>
            <a:noFill/>
          </p:spPr>
          <p:txBody>
            <a:bodyPr wrap="square" lIns="0" tIns="0" rIns="0" bIns="0" rtlCol="0" anchor="b" anchorCtr="0">
              <a:spAutoFit/>
            </a:bodyPr>
            <a:lstStyle/>
            <a:p>
              <a:pPr algn="l">
                <a:lnSpc>
                  <a:spcPct val="100000"/>
                </a:lnSpc>
              </a:pPr>
              <a:r>
                <a:rPr kumimoji="1" lang="zh-CN" altLang="en-US" sz="800" b="0" i="0" dirty="0">
                  <a:solidFill>
                    <a:schemeClr val="tx1"/>
                  </a:solidFill>
                  <a:latin typeface="方正兰亭黑简体" panose="02000000000000000000" pitchFamily="2" charset="-122"/>
                  <a:ea typeface="方正兰亭黑简体" panose="02000000000000000000" pitchFamily="2" charset="-122"/>
                </a:rPr>
                <a:t>公司辅助色</a:t>
              </a:r>
              <a:endParaRPr kumimoji="1" lang="zh-CN" altLang="en-US" sz="800" b="0" i="0" dirty="0">
                <a:solidFill>
                  <a:schemeClr val="tx1"/>
                </a:solidFill>
                <a:latin typeface="方正兰亭黑简体" panose="02000000000000000000" pitchFamily="2" charset="-122"/>
                <a:ea typeface="方正兰亭黑简体" panose="02000000000000000000" pitchFamily="2" charset="-122"/>
              </a:endParaRPr>
            </a:p>
          </p:txBody>
        </p:sp>
        <p:sp>
          <p:nvSpPr>
            <p:cNvPr id="33" name="矩形 13"/>
            <p:cNvSpPr/>
            <p:nvPr userDrawn="1"/>
          </p:nvSpPr>
          <p:spPr>
            <a:xfrm>
              <a:off x="6184680" y="1934171"/>
              <a:ext cx="791510" cy="664397"/>
            </a:xfrm>
            <a:prstGeom prst="rect">
              <a:avLst/>
            </a:prstGeom>
            <a:solidFill>
              <a:srgbClr val="CB377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rPr>
                <a:t>RGB</a:t>
              </a:r>
              <a:br>
                <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rPr>
                <a:t>203/55/120</a:t>
              </a:r>
              <a:endPar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endParaRPr>
            </a:p>
          </p:txBody>
        </p:sp>
        <p:sp>
          <p:nvSpPr>
            <p:cNvPr id="34" name="矩形 13"/>
            <p:cNvSpPr/>
            <p:nvPr userDrawn="1"/>
          </p:nvSpPr>
          <p:spPr>
            <a:xfrm>
              <a:off x="5356401" y="3403061"/>
              <a:ext cx="791510" cy="664397"/>
            </a:xfrm>
            <a:prstGeom prst="rect">
              <a:avLst/>
            </a:prstGeom>
            <a:solidFill>
              <a:srgbClr val="ED6D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rPr>
                <a:t>RGB</a:t>
              </a:r>
              <a:br>
                <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rPr>
                <a:t>237/109/0</a:t>
              </a:r>
              <a:endPar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endParaRPr>
            </a:p>
          </p:txBody>
        </p:sp>
        <p:sp>
          <p:nvSpPr>
            <p:cNvPr id="35" name="矩形 13"/>
            <p:cNvSpPr/>
            <p:nvPr userDrawn="1"/>
          </p:nvSpPr>
          <p:spPr>
            <a:xfrm>
              <a:off x="6184680" y="2673360"/>
              <a:ext cx="791510" cy="664397"/>
            </a:xfrm>
            <a:prstGeom prst="rect">
              <a:avLst/>
            </a:prstGeom>
            <a:solidFill>
              <a:srgbClr val="99363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defRPr/>
              </a:pPr>
              <a:r>
                <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rPr>
                <a:t>RGB</a:t>
              </a:r>
              <a:br>
                <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rPr>
                <a:t>153/54/54</a:t>
              </a:r>
              <a:endPar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endParaRPr>
            </a:p>
          </p:txBody>
        </p:sp>
        <p:sp>
          <p:nvSpPr>
            <p:cNvPr id="36" name="矩形 13"/>
            <p:cNvSpPr/>
            <p:nvPr userDrawn="1"/>
          </p:nvSpPr>
          <p:spPr>
            <a:xfrm>
              <a:off x="5356401" y="4866463"/>
              <a:ext cx="791510" cy="664397"/>
            </a:xfrm>
            <a:prstGeom prst="rect">
              <a:avLst/>
            </a:prstGeom>
            <a:solidFill>
              <a:srgbClr val="62B23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rPr>
                <a:t>RGB </a:t>
              </a:r>
              <a:br>
                <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rPr>
                <a:t>98/178/48</a:t>
              </a:r>
              <a:endPar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endParaRPr>
            </a:p>
          </p:txBody>
        </p:sp>
        <p:sp>
          <p:nvSpPr>
            <p:cNvPr id="37" name="矩形 13"/>
            <p:cNvSpPr/>
            <p:nvPr userDrawn="1"/>
          </p:nvSpPr>
          <p:spPr>
            <a:xfrm>
              <a:off x="6184680" y="3415851"/>
              <a:ext cx="791510" cy="664397"/>
            </a:xfrm>
            <a:prstGeom prst="rect">
              <a:avLst/>
            </a:prstGeom>
            <a:solidFill>
              <a:srgbClr val="F2894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rPr>
                <a:t>RGB</a:t>
              </a:r>
              <a:br>
                <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rPr>
                <a:t>242/137/68</a:t>
              </a:r>
              <a:endParaRPr kumimoji="1" lang="en-US" altLang="zh-CN" sz="500" b="1" dirty="0">
                <a:solidFill>
                  <a:srgbClr val="FFFFFF"/>
                </a:solidFill>
                <a:latin typeface="Huawei Sans" panose="020C0503030203020204" pitchFamily="34" charset="0"/>
                <a:ea typeface="Arial" panose="020B0604020202020204" pitchFamily="34" charset="0"/>
                <a:cs typeface="Arial" panose="020B0604020202020204" pitchFamily="34" charset="0"/>
              </a:endParaRPr>
            </a:p>
          </p:txBody>
        </p:sp>
        <p:sp>
          <p:nvSpPr>
            <p:cNvPr id="38" name="矩形 13"/>
            <p:cNvSpPr/>
            <p:nvPr userDrawn="1"/>
          </p:nvSpPr>
          <p:spPr>
            <a:xfrm>
              <a:off x="5353240" y="184963"/>
              <a:ext cx="791510" cy="664397"/>
            </a:xfrm>
            <a:prstGeom prst="rect">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Huawei Sans" panose="020C0503030203020204" pitchFamily="34" charset="0"/>
                  <a:ea typeface="Arial" panose="020B0604020202020204" pitchFamily="34" charset="0"/>
                  <a:cs typeface="Huawei Sans" panose="020C0503030203020204" pitchFamily="34" charset="0"/>
                </a:rPr>
                <a:t>PANTONE 185C</a:t>
              </a:r>
              <a:endParaRPr kumimoji="1" lang="en-US" altLang="zh-CN" sz="500" b="1" dirty="0">
                <a:solidFill>
                  <a:schemeClr val="tx2"/>
                </a:solidFill>
                <a:latin typeface="Huawei Sans" panose="020C0503030203020204" pitchFamily="34" charset="0"/>
                <a:ea typeface="Arial" panose="020B0604020202020204" pitchFamily="34" charset="0"/>
                <a:cs typeface="Huawei Sans" panose="020C0503030203020204" pitchFamily="34" charset="0"/>
              </a:endParaRPr>
            </a:p>
            <a:p>
              <a:pPr algn="ctr">
                <a:lnSpc>
                  <a:spcPts val="620"/>
                </a:lnSpc>
                <a:spcBef>
                  <a:spcPts val="0"/>
                </a:spcBef>
              </a:pPr>
              <a:r>
                <a:rPr kumimoji="1" lang="en-US" altLang="zh-CN" sz="500" b="1" dirty="0">
                  <a:solidFill>
                    <a:schemeClr val="tx2"/>
                  </a:solidFill>
                  <a:latin typeface="Huawei Sans" panose="020C0503030203020204" pitchFamily="34" charset="0"/>
                  <a:ea typeface="Arial" panose="020B0604020202020204" pitchFamily="34" charset="0"/>
                  <a:cs typeface="Huawei Sans" panose="020C0503030203020204" pitchFamily="34" charset="0"/>
                </a:rPr>
                <a:t>RGB </a:t>
              </a:r>
              <a:br>
                <a:rPr kumimoji="1" lang="en-US" altLang="zh-CN" sz="500" b="1" dirty="0">
                  <a:solidFill>
                    <a:schemeClr val="tx2"/>
                  </a:solidFill>
                  <a:latin typeface="Huawei Sans" panose="020C0503030203020204" pitchFamily="34" charset="0"/>
                  <a:ea typeface="Arial" panose="020B0604020202020204" pitchFamily="34" charset="0"/>
                  <a:cs typeface="Huawei Sans" panose="020C0503030203020204" pitchFamily="34" charset="0"/>
                </a:rPr>
              </a:br>
              <a:r>
                <a:rPr kumimoji="1" lang="en-US" altLang="zh-CN" sz="500" b="1" dirty="0">
                  <a:solidFill>
                    <a:schemeClr val="tx2"/>
                  </a:solidFill>
                  <a:latin typeface="Huawei Sans" panose="020C0503030203020204" pitchFamily="34" charset="0"/>
                  <a:ea typeface="Arial" panose="020B0604020202020204" pitchFamily="34" charset="0"/>
                  <a:cs typeface="Huawei Sans" panose="020C0503030203020204" pitchFamily="34" charset="0"/>
                </a:rPr>
                <a:t>199/0/11  </a:t>
              </a:r>
              <a:endParaRPr kumimoji="1" lang="en-US" altLang="zh-CN" sz="500" b="1" dirty="0">
                <a:solidFill>
                  <a:schemeClr val="tx2"/>
                </a:solidFill>
                <a:latin typeface="Huawei Sans" panose="020C0503030203020204" pitchFamily="34" charset="0"/>
                <a:ea typeface="Arial" panose="020B0604020202020204" pitchFamily="34" charset="0"/>
                <a:cs typeface="Huawei Sans" panose="020C0503030203020204" pitchFamily="34" charset="0"/>
              </a:endParaRPr>
            </a:p>
          </p:txBody>
        </p:sp>
        <p:sp>
          <p:nvSpPr>
            <p:cNvPr id="39" name="文本框 15"/>
            <p:cNvSpPr txBox="1"/>
            <p:nvPr userDrawn="1"/>
          </p:nvSpPr>
          <p:spPr>
            <a:xfrm>
              <a:off x="5343885" y="-48857"/>
              <a:ext cx="726488" cy="204645"/>
            </a:xfrm>
            <a:prstGeom prst="rect">
              <a:avLst/>
            </a:prstGeom>
            <a:noFill/>
          </p:spPr>
          <p:txBody>
            <a:bodyPr wrap="square" lIns="0" tIns="0" rIns="0" bIns="0" rtlCol="0" anchor="b" anchorCtr="0">
              <a:spAutoFit/>
            </a:bodyPr>
            <a:lstStyle/>
            <a:p>
              <a:pPr algn="l">
                <a:lnSpc>
                  <a:spcPct val="100000"/>
                </a:lnSpc>
              </a:pPr>
              <a:r>
                <a:rPr kumimoji="1" lang="zh-CN" altLang="en-US" sz="800" b="0" i="0" dirty="0">
                  <a:solidFill>
                    <a:schemeClr val="tx1"/>
                  </a:solidFill>
                  <a:latin typeface="方正兰亭黑简体" panose="02000000000000000000" pitchFamily="2" charset="-122"/>
                  <a:ea typeface="方正兰亭黑简体" panose="02000000000000000000" pitchFamily="2" charset="-122"/>
                </a:rPr>
                <a:t>公司色</a:t>
              </a:r>
              <a:endParaRPr kumimoji="1" lang="zh-CN" altLang="en-US" sz="800" b="0" i="0" dirty="0">
                <a:solidFill>
                  <a:schemeClr val="tx1"/>
                </a:solidFill>
                <a:latin typeface="方正兰亭黑简体" panose="02000000000000000000" pitchFamily="2" charset="-122"/>
                <a:ea typeface="方正兰亭黑简体" panose="02000000000000000000" pitchFamily="2" charset="-122"/>
              </a:endParaRPr>
            </a:p>
          </p:txBody>
        </p:sp>
        <p:sp>
          <p:nvSpPr>
            <p:cNvPr id="40" name="矩形 13"/>
            <p:cNvSpPr/>
            <p:nvPr userDrawn="1"/>
          </p:nvSpPr>
          <p:spPr>
            <a:xfrm>
              <a:off x="5352600" y="918047"/>
              <a:ext cx="791510" cy="664397"/>
            </a:xfrm>
            <a:prstGeom prst="rect">
              <a:avLst/>
            </a:prstGeom>
            <a:solidFill>
              <a:srgbClr val="C8102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Huawei Sans" panose="020C0503030203020204" pitchFamily="34" charset="0"/>
                  <a:ea typeface="Arial" panose="020B0604020202020204" pitchFamily="34" charset="0"/>
                  <a:cs typeface="Huawei Sans" panose="020C0503030203020204" pitchFamily="34" charset="0"/>
                </a:rPr>
                <a:t>PANTONE 186C</a:t>
              </a:r>
              <a:endParaRPr kumimoji="1" lang="en-US" altLang="zh-CN" sz="500" b="1" dirty="0">
                <a:solidFill>
                  <a:schemeClr val="tx2"/>
                </a:solidFill>
                <a:latin typeface="Huawei Sans" panose="020C0503030203020204" pitchFamily="34" charset="0"/>
                <a:ea typeface="Arial" panose="020B0604020202020204" pitchFamily="34" charset="0"/>
                <a:cs typeface="Huawei Sans" panose="020C0503030203020204" pitchFamily="34" charset="0"/>
              </a:endParaRPr>
            </a:p>
            <a:p>
              <a:pPr algn="ctr">
                <a:lnSpc>
                  <a:spcPts val="620"/>
                </a:lnSpc>
              </a:pPr>
              <a:r>
                <a:rPr kumimoji="1" lang="en-US" altLang="zh-CN" sz="500" b="1" dirty="0">
                  <a:solidFill>
                    <a:schemeClr val="tx2"/>
                  </a:solidFill>
                  <a:latin typeface="Huawei Sans" panose="020C0503030203020204" pitchFamily="34" charset="0"/>
                  <a:ea typeface="Arial" panose="020B0604020202020204" pitchFamily="34" charset="0"/>
                  <a:cs typeface="Huawei Sans" panose="020C0503030203020204" pitchFamily="34" charset="0"/>
                </a:rPr>
                <a:t>RGB</a:t>
              </a:r>
              <a:br>
                <a:rPr kumimoji="1" lang="en-US" altLang="zh-CN" sz="500" b="1" dirty="0">
                  <a:solidFill>
                    <a:schemeClr val="tx2"/>
                  </a:solidFill>
                  <a:latin typeface="Huawei Sans" panose="020C0503030203020204" pitchFamily="34" charset="0"/>
                  <a:ea typeface="Arial" panose="020B0604020202020204" pitchFamily="34" charset="0"/>
                  <a:cs typeface="Huawei Sans" panose="020C0503030203020204" pitchFamily="34" charset="0"/>
                </a:rPr>
              </a:br>
              <a:r>
                <a:rPr kumimoji="1" lang="en-US" altLang="zh-CN" sz="500" b="1" dirty="0">
                  <a:solidFill>
                    <a:schemeClr val="tx2"/>
                  </a:solidFill>
                  <a:latin typeface="Huawei Sans" panose="020C0503030203020204" pitchFamily="34" charset="0"/>
                  <a:ea typeface="Arial" panose="020B0604020202020204" pitchFamily="34" charset="0"/>
                  <a:cs typeface="Huawei Sans" panose="020C0503030203020204" pitchFamily="34" charset="0"/>
                </a:rPr>
                <a:t>200/16/46  </a:t>
              </a:r>
              <a:endParaRPr kumimoji="1" lang="en-US" altLang="zh-CN" sz="500" b="1" dirty="0">
                <a:solidFill>
                  <a:schemeClr val="tx2"/>
                </a:solidFill>
                <a:latin typeface="Huawei Sans" panose="020C0503030203020204" pitchFamily="34" charset="0"/>
                <a:ea typeface="Arial" panose="020B0604020202020204" pitchFamily="34" charset="0"/>
                <a:cs typeface="Huawei Sans" panose="020C0503030203020204" pitchFamily="34" charset="0"/>
              </a:endParaRPr>
            </a:p>
          </p:txBody>
        </p:sp>
        <p:sp>
          <p:nvSpPr>
            <p:cNvPr id="41" name="矩形 13"/>
            <p:cNvSpPr/>
            <p:nvPr userDrawn="1"/>
          </p:nvSpPr>
          <p:spPr>
            <a:xfrm>
              <a:off x="5354164" y="2665974"/>
              <a:ext cx="791510" cy="664397"/>
            </a:xfrm>
            <a:prstGeom prst="rect">
              <a:avLst/>
            </a:prstGeom>
            <a:solidFill>
              <a:srgbClr val="7F000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rPr>
                <a:t>RGB</a:t>
              </a:r>
              <a:br>
                <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rPr>
                <a:t>127/0/1</a:t>
              </a:r>
              <a:endPar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endParaRPr>
            </a:p>
          </p:txBody>
        </p:sp>
        <p:sp>
          <p:nvSpPr>
            <p:cNvPr id="42" name="矩形 13"/>
            <p:cNvSpPr/>
            <p:nvPr userDrawn="1"/>
          </p:nvSpPr>
          <p:spPr>
            <a:xfrm>
              <a:off x="5354164" y="4134866"/>
              <a:ext cx="791510" cy="664397"/>
            </a:xfrm>
            <a:prstGeom prst="rect">
              <a:avLst/>
            </a:prstGeom>
            <a:solidFill>
              <a:srgbClr val="FCC8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rPr>
                <a:t>RGB</a:t>
              </a:r>
              <a:br>
                <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rPr>
                <a:t>52/200/0</a:t>
              </a:r>
              <a:endPar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endParaRPr>
            </a:p>
          </p:txBody>
        </p:sp>
        <p:sp>
          <p:nvSpPr>
            <p:cNvPr id="43" name="矩形 13"/>
            <p:cNvSpPr/>
            <p:nvPr userDrawn="1"/>
          </p:nvSpPr>
          <p:spPr>
            <a:xfrm>
              <a:off x="5354164" y="5596166"/>
              <a:ext cx="791510" cy="664397"/>
            </a:xfrm>
            <a:prstGeom prst="rect">
              <a:avLst/>
            </a:prstGeom>
            <a:solidFill>
              <a:srgbClr val="30B5C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rPr>
                <a:t>RGB </a:t>
              </a:r>
              <a:br>
                <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rPr>
                <a:t>48/181/197</a:t>
              </a:r>
              <a:endPar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endParaRPr>
            </a:p>
          </p:txBody>
        </p:sp>
        <p:sp>
          <p:nvSpPr>
            <p:cNvPr id="44" name="矩形 13"/>
            <p:cNvSpPr/>
            <p:nvPr userDrawn="1"/>
          </p:nvSpPr>
          <p:spPr>
            <a:xfrm>
              <a:off x="6194511" y="4866463"/>
              <a:ext cx="791510" cy="664397"/>
            </a:xfrm>
            <a:prstGeom prst="rect">
              <a:avLst/>
            </a:prstGeom>
            <a:solidFill>
              <a:srgbClr val="81C15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rPr>
                <a:t>RGB</a:t>
              </a:r>
              <a:br>
                <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rPr>
                <a:t>129/193/95</a:t>
              </a:r>
              <a:endPar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endParaRPr>
            </a:p>
          </p:txBody>
        </p:sp>
        <p:sp>
          <p:nvSpPr>
            <p:cNvPr id="45" name="矩形 13"/>
            <p:cNvSpPr/>
            <p:nvPr userDrawn="1"/>
          </p:nvSpPr>
          <p:spPr>
            <a:xfrm>
              <a:off x="6192274" y="4134866"/>
              <a:ext cx="791510" cy="664397"/>
            </a:xfrm>
            <a:prstGeom prst="rect">
              <a:avLst/>
            </a:prstGeom>
            <a:solidFill>
              <a:srgbClr val="FDD35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rPr>
                <a:t>RGB</a:t>
              </a:r>
              <a:br>
                <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rPr>
                <a:t>253/211/81</a:t>
              </a:r>
              <a:endPar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endParaRPr>
            </a:p>
          </p:txBody>
        </p:sp>
        <p:sp>
          <p:nvSpPr>
            <p:cNvPr id="46" name="矩形 13"/>
            <p:cNvSpPr/>
            <p:nvPr userDrawn="1"/>
          </p:nvSpPr>
          <p:spPr>
            <a:xfrm>
              <a:off x="6192274" y="5596166"/>
              <a:ext cx="791510" cy="664397"/>
            </a:xfrm>
            <a:prstGeom prst="rect">
              <a:avLst/>
            </a:prstGeom>
            <a:solidFill>
              <a:srgbClr val="56C4D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rPr>
                <a:t>RGB </a:t>
              </a:r>
              <a:br>
                <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rPr>
                <a:t>86/196/210</a:t>
              </a:r>
              <a:endPar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endParaRPr>
            </a:p>
          </p:txBody>
        </p:sp>
        <p:sp>
          <p:nvSpPr>
            <p:cNvPr id="47" name="矩形 13"/>
            <p:cNvSpPr/>
            <p:nvPr/>
          </p:nvSpPr>
          <p:spPr>
            <a:xfrm>
              <a:off x="6186245" y="184963"/>
              <a:ext cx="791510" cy="664397"/>
            </a:xfrm>
            <a:prstGeom prst="rect">
              <a:avLst/>
            </a:prstGeom>
            <a:solidFill>
              <a:srgbClr val="D3394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rPr>
                <a:t>RGB </a:t>
              </a:r>
              <a:br>
                <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rPr>
                <a:t>211/57/65</a:t>
              </a:r>
              <a:endPar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endParaRPr>
            </a:p>
          </p:txBody>
        </p:sp>
        <p:sp>
          <p:nvSpPr>
            <p:cNvPr id="48" name="矩形 13"/>
            <p:cNvSpPr/>
            <p:nvPr/>
          </p:nvSpPr>
          <p:spPr>
            <a:xfrm>
              <a:off x="6185604" y="918047"/>
              <a:ext cx="791510" cy="664397"/>
            </a:xfrm>
            <a:prstGeom prst="rect">
              <a:avLst/>
            </a:prstGeom>
            <a:solidFill>
              <a:srgbClr val="D3385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rPr>
                <a:t>RGB </a:t>
              </a:r>
              <a:endPar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endParaRPr>
            </a:p>
            <a:p>
              <a:pPr algn="ctr">
                <a:lnSpc>
                  <a:spcPts val="620"/>
                </a:lnSpc>
              </a:pPr>
              <a:r>
                <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rPr>
                <a:t>211/56/89</a:t>
              </a:r>
              <a:endPar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endParaRPr>
            </a:p>
          </p:txBody>
        </p:sp>
        <p:sp>
          <p:nvSpPr>
            <p:cNvPr id="49" name="矩形 13"/>
            <p:cNvSpPr/>
            <p:nvPr/>
          </p:nvSpPr>
          <p:spPr>
            <a:xfrm>
              <a:off x="6996262" y="1934171"/>
              <a:ext cx="791510" cy="664397"/>
            </a:xfrm>
            <a:prstGeom prst="rect">
              <a:avLst/>
            </a:prstGeom>
            <a:solidFill>
              <a:srgbClr val="DD80A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panose="020B0604020202020204" pitchFamily="34" charset="0"/>
                  <a:cs typeface="Huawei Sans" panose="020C0503030203020204" pitchFamily="34" charset="0"/>
                </a:rPr>
                <a:t>RGB 221/128/170</a:t>
              </a:r>
              <a:endParaRPr kumimoji="1" lang="en-US" altLang="zh-CN" sz="500" b="1" dirty="0">
                <a:solidFill>
                  <a:srgbClr val="595757"/>
                </a:solidFill>
                <a:latin typeface="Huawei Sans" panose="020C0503030203020204" pitchFamily="34" charset="0"/>
                <a:ea typeface="Arial" panose="020B0604020202020204" pitchFamily="34" charset="0"/>
                <a:cs typeface="Huawei Sans" panose="020C0503030203020204" pitchFamily="34" charset="0"/>
              </a:endParaRPr>
            </a:p>
          </p:txBody>
        </p:sp>
        <p:sp>
          <p:nvSpPr>
            <p:cNvPr id="50" name="矩形 13"/>
            <p:cNvSpPr/>
            <p:nvPr/>
          </p:nvSpPr>
          <p:spPr>
            <a:xfrm>
              <a:off x="6996262" y="2673360"/>
              <a:ext cx="791510" cy="664397"/>
            </a:xfrm>
            <a:prstGeom prst="rect">
              <a:avLst/>
            </a:prstGeom>
            <a:solidFill>
              <a:srgbClr val="BF808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defRPr/>
              </a:pPr>
              <a:r>
                <a:rPr kumimoji="1" lang="en-US" altLang="zh-CN" sz="500" b="1" dirty="0">
                  <a:solidFill>
                    <a:srgbClr val="595757"/>
                  </a:solidFill>
                  <a:latin typeface="Huawei Sans" panose="020C0503030203020204" pitchFamily="34" charset="0"/>
                  <a:ea typeface="Arial" panose="020B0604020202020204" pitchFamily="34" charset="0"/>
                  <a:cs typeface="Huawei Sans" panose="020C0503030203020204" pitchFamily="34" charset="0"/>
                </a:rPr>
                <a:t>RGB 191/128/130</a:t>
              </a:r>
              <a:endParaRPr kumimoji="1" lang="en-US" altLang="zh-CN" sz="500" b="1" dirty="0">
                <a:solidFill>
                  <a:srgbClr val="595757"/>
                </a:solidFill>
                <a:latin typeface="Huawei Sans" panose="020C0503030203020204" pitchFamily="34" charset="0"/>
                <a:ea typeface="Arial" panose="020B0604020202020204" pitchFamily="34" charset="0"/>
                <a:cs typeface="Huawei Sans" panose="020C0503030203020204" pitchFamily="34" charset="0"/>
              </a:endParaRPr>
            </a:p>
          </p:txBody>
        </p:sp>
        <p:sp>
          <p:nvSpPr>
            <p:cNvPr id="51" name="矩形 13"/>
            <p:cNvSpPr/>
            <p:nvPr/>
          </p:nvSpPr>
          <p:spPr>
            <a:xfrm>
              <a:off x="6996262" y="3415851"/>
              <a:ext cx="791510" cy="664397"/>
            </a:xfrm>
            <a:prstGeom prst="rect">
              <a:avLst/>
            </a:prstGeom>
            <a:solidFill>
              <a:srgbClr val="F6B78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panose="020B0604020202020204" pitchFamily="34" charset="0"/>
                  <a:cs typeface="Huawei Sans" panose="020C0503030203020204" pitchFamily="34" charset="0"/>
                </a:rPr>
                <a:t>RGB 246/183/140</a:t>
              </a:r>
              <a:endParaRPr kumimoji="1" lang="en-US" altLang="zh-CN" sz="500" b="1" dirty="0">
                <a:solidFill>
                  <a:srgbClr val="595757"/>
                </a:solidFill>
                <a:latin typeface="Huawei Sans" panose="020C0503030203020204" pitchFamily="34" charset="0"/>
                <a:ea typeface="Arial" panose="020B0604020202020204" pitchFamily="34" charset="0"/>
                <a:cs typeface="Arial" panose="020B0604020202020204" pitchFamily="34" charset="0"/>
              </a:endParaRPr>
            </a:p>
          </p:txBody>
        </p:sp>
        <p:sp>
          <p:nvSpPr>
            <p:cNvPr id="52" name="矩形 13"/>
            <p:cNvSpPr/>
            <p:nvPr/>
          </p:nvSpPr>
          <p:spPr>
            <a:xfrm>
              <a:off x="7006093" y="4866463"/>
              <a:ext cx="791510" cy="664397"/>
            </a:xfrm>
            <a:prstGeom prst="rect">
              <a:avLst/>
            </a:prstGeom>
            <a:solidFill>
              <a:srgbClr val="AFD89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panose="020B0604020202020204" pitchFamily="34" charset="0"/>
                  <a:cs typeface="Huawei Sans" panose="020C0503030203020204" pitchFamily="34" charset="0"/>
                </a:rPr>
                <a:t>RGB 176/216/156</a:t>
              </a:r>
              <a:endParaRPr kumimoji="1" lang="en-US" altLang="zh-CN" sz="500" b="1" dirty="0">
                <a:solidFill>
                  <a:srgbClr val="595757"/>
                </a:solidFill>
                <a:latin typeface="Huawei Sans" panose="020C0503030203020204" pitchFamily="34" charset="0"/>
                <a:ea typeface="Arial" panose="020B0604020202020204" pitchFamily="34" charset="0"/>
                <a:cs typeface="Huawei Sans" panose="020C0503030203020204" pitchFamily="34" charset="0"/>
              </a:endParaRPr>
            </a:p>
          </p:txBody>
        </p:sp>
        <p:sp>
          <p:nvSpPr>
            <p:cNvPr id="53" name="矩形 13"/>
            <p:cNvSpPr/>
            <p:nvPr/>
          </p:nvSpPr>
          <p:spPr>
            <a:xfrm>
              <a:off x="7003856" y="4134866"/>
              <a:ext cx="791510" cy="664397"/>
            </a:xfrm>
            <a:prstGeom prst="rect">
              <a:avLst/>
            </a:prstGeom>
            <a:solidFill>
              <a:srgbClr val="FDE39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panose="020B0604020202020204" pitchFamily="34" charset="0"/>
                  <a:cs typeface="Huawei Sans" panose="020C0503030203020204" pitchFamily="34" charset="0"/>
                </a:rPr>
                <a:t>RGB 253/227/181</a:t>
              </a:r>
              <a:endParaRPr kumimoji="1" lang="en-US" altLang="zh-CN" sz="500" b="1" dirty="0">
                <a:solidFill>
                  <a:srgbClr val="595757"/>
                </a:solidFill>
                <a:latin typeface="Huawei Sans" panose="020C0503030203020204" pitchFamily="34" charset="0"/>
                <a:ea typeface="Arial" panose="020B0604020202020204" pitchFamily="34" charset="0"/>
                <a:cs typeface="Huawei Sans" panose="020C0503030203020204" pitchFamily="34" charset="0"/>
              </a:endParaRPr>
            </a:p>
          </p:txBody>
        </p:sp>
        <p:sp>
          <p:nvSpPr>
            <p:cNvPr id="54" name="矩形 13"/>
            <p:cNvSpPr/>
            <p:nvPr/>
          </p:nvSpPr>
          <p:spPr>
            <a:xfrm>
              <a:off x="7003856" y="5596166"/>
              <a:ext cx="791510" cy="664397"/>
            </a:xfrm>
            <a:prstGeom prst="rect">
              <a:avLst/>
            </a:prstGeom>
            <a:solidFill>
              <a:srgbClr val="94DAE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panose="020B0604020202020204" pitchFamily="34" charset="0"/>
                  <a:cs typeface="Huawei Sans" panose="020C0503030203020204" pitchFamily="34" charset="0"/>
                </a:rPr>
                <a:t>RGB 148/218/226</a:t>
              </a:r>
              <a:endParaRPr kumimoji="1" lang="en-US" altLang="zh-CN" sz="500" b="1" dirty="0">
                <a:solidFill>
                  <a:srgbClr val="595757"/>
                </a:solidFill>
                <a:latin typeface="Huawei Sans" panose="020C0503030203020204" pitchFamily="34" charset="0"/>
                <a:ea typeface="Arial" panose="020B0604020202020204" pitchFamily="34" charset="0"/>
                <a:cs typeface="Huawei Sans" panose="020C0503030203020204" pitchFamily="34" charset="0"/>
              </a:endParaRPr>
            </a:p>
          </p:txBody>
        </p:sp>
        <p:sp>
          <p:nvSpPr>
            <p:cNvPr id="55" name="矩形 13"/>
            <p:cNvSpPr/>
            <p:nvPr/>
          </p:nvSpPr>
          <p:spPr>
            <a:xfrm>
              <a:off x="6997826" y="184963"/>
              <a:ext cx="791510" cy="664397"/>
            </a:xfrm>
            <a:prstGeom prst="rect">
              <a:avLst/>
            </a:prstGeom>
            <a:solidFill>
              <a:srgbClr val="E2818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panose="020B0604020202020204" pitchFamily="34" charset="0"/>
                  <a:cs typeface="Huawei Sans" panose="020C0503030203020204" pitchFamily="34" charset="0"/>
                </a:rPr>
                <a:t>RGB 226/129/137</a:t>
              </a:r>
              <a:endParaRPr kumimoji="1" lang="en-US" altLang="zh-CN" sz="500" b="1" dirty="0">
                <a:solidFill>
                  <a:srgbClr val="595757"/>
                </a:solidFill>
                <a:latin typeface="Huawei Sans" panose="020C0503030203020204" pitchFamily="34" charset="0"/>
                <a:ea typeface="Arial" panose="020B0604020202020204" pitchFamily="34" charset="0"/>
                <a:cs typeface="Huawei Sans" panose="020C0503030203020204" pitchFamily="34" charset="0"/>
              </a:endParaRPr>
            </a:p>
          </p:txBody>
        </p:sp>
        <p:sp>
          <p:nvSpPr>
            <p:cNvPr id="56" name="矩形 13"/>
            <p:cNvSpPr/>
            <p:nvPr/>
          </p:nvSpPr>
          <p:spPr>
            <a:xfrm>
              <a:off x="6997185" y="918047"/>
              <a:ext cx="791510" cy="664397"/>
            </a:xfrm>
            <a:prstGeom prst="rect">
              <a:avLst/>
            </a:prstGeom>
            <a:solidFill>
              <a:srgbClr val="E2819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panose="020B0604020202020204" pitchFamily="34" charset="0"/>
                  <a:cs typeface="Huawei Sans" panose="020C0503030203020204" pitchFamily="34" charset="0"/>
                </a:rPr>
                <a:t>RGB 226/129/152</a:t>
              </a:r>
              <a:endParaRPr kumimoji="1" lang="en-US" altLang="zh-CN" sz="500" b="1" dirty="0">
                <a:solidFill>
                  <a:srgbClr val="595757"/>
                </a:solidFill>
                <a:latin typeface="Huawei Sans" panose="020C0503030203020204" pitchFamily="34" charset="0"/>
                <a:ea typeface="Arial" panose="020B0604020202020204" pitchFamily="34" charset="0"/>
                <a:cs typeface="Huawei Sans" panose="020C0503030203020204" pitchFamily="34" charset="0"/>
              </a:endParaRPr>
            </a:p>
          </p:txBody>
        </p:sp>
        <p:sp>
          <p:nvSpPr>
            <p:cNvPr id="57" name="矩形 13"/>
            <p:cNvSpPr/>
            <p:nvPr userDrawn="1"/>
          </p:nvSpPr>
          <p:spPr>
            <a:xfrm>
              <a:off x="7806130" y="1934171"/>
              <a:ext cx="791510" cy="664397"/>
            </a:xfrm>
            <a:prstGeom prst="rect">
              <a:avLst/>
            </a:prstGeom>
            <a:solidFill>
              <a:srgbClr val="EBB3C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panose="020B0604020202020204" pitchFamily="34" charset="0"/>
                  <a:cs typeface="Huawei Sans" panose="020C0503030203020204" pitchFamily="34" charset="0"/>
                </a:rPr>
                <a:t>RGB 235/179/204</a:t>
              </a:r>
              <a:endParaRPr kumimoji="1" lang="en-US" altLang="zh-CN" sz="500" b="1" dirty="0">
                <a:solidFill>
                  <a:srgbClr val="595757"/>
                </a:solidFill>
                <a:latin typeface="Huawei Sans" panose="020C0503030203020204" pitchFamily="34" charset="0"/>
                <a:ea typeface="Arial" panose="020B0604020202020204" pitchFamily="34" charset="0"/>
                <a:cs typeface="Huawei Sans" panose="020C0503030203020204" pitchFamily="34" charset="0"/>
              </a:endParaRPr>
            </a:p>
          </p:txBody>
        </p:sp>
        <p:sp>
          <p:nvSpPr>
            <p:cNvPr id="58" name="矩形 13"/>
            <p:cNvSpPr/>
            <p:nvPr/>
          </p:nvSpPr>
          <p:spPr>
            <a:xfrm>
              <a:off x="7806130" y="2673360"/>
              <a:ext cx="791510" cy="664397"/>
            </a:xfrm>
            <a:prstGeom prst="rect">
              <a:avLst/>
            </a:prstGeom>
            <a:solidFill>
              <a:srgbClr val="D8B3B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defRPr/>
              </a:pPr>
              <a:r>
                <a:rPr kumimoji="1" lang="en-US" altLang="zh-CN" sz="500" b="1" dirty="0">
                  <a:solidFill>
                    <a:srgbClr val="595757"/>
                  </a:solidFill>
                  <a:latin typeface="Huawei Sans" panose="020C0503030203020204" pitchFamily="34" charset="0"/>
                  <a:ea typeface="Arial" panose="020B0604020202020204" pitchFamily="34" charset="0"/>
                  <a:cs typeface="Huawei Sans" panose="020C0503030203020204" pitchFamily="34" charset="0"/>
                </a:rPr>
                <a:t>RGB 216/179/179</a:t>
              </a:r>
              <a:endParaRPr kumimoji="1" lang="en-US" altLang="zh-CN" sz="500" b="1" dirty="0">
                <a:solidFill>
                  <a:srgbClr val="595757"/>
                </a:solidFill>
                <a:latin typeface="Huawei Sans" panose="020C0503030203020204" pitchFamily="34" charset="0"/>
                <a:ea typeface="Arial" panose="020B0604020202020204" pitchFamily="34" charset="0"/>
                <a:cs typeface="Huawei Sans" panose="020C0503030203020204" pitchFamily="34" charset="0"/>
              </a:endParaRPr>
            </a:p>
          </p:txBody>
        </p:sp>
        <p:sp>
          <p:nvSpPr>
            <p:cNvPr id="59" name="矩形 13"/>
            <p:cNvSpPr/>
            <p:nvPr/>
          </p:nvSpPr>
          <p:spPr>
            <a:xfrm>
              <a:off x="7806130" y="3415851"/>
              <a:ext cx="791510" cy="664397"/>
            </a:xfrm>
            <a:prstGeom prst="rect">
              <a:avLst/>
            </a:prstGeom>
            <a:solidFill>
              <a:srgbClr val="FAD3B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panose="020B0604020202020204" pitchFamily="34" charset="0"/>
                  <a:cs typeface="Huawei Sans" panose="020C0503030203020204" pitchFamily="34" charset="0"/>
                </a:rPr>
                <a:t>RGB 250/211/187</a:t>
              </a:r>
              <a:endParaRPr kumimoji="1" lang="en-US" altLang="zh-CN" sz="500" b="1" dirty="0">
                <a:solidFill>
                  <a:srgbClr val="595757"/>
                </a:solidFill>
                <a:latin typeface="Huawei Sans" panose="020C0503030203020204" pitchFamily="34" charset="0"/>
                <a:ea typeface="Arial" panose="020B0604020202020204" pitchFamily="34" charset="0"/>
                <a:cs typeface="Arial" panose="020B0604020202020204" pitchFamily="34" charset="0"/>
              </a:endParaRPr>
            </a:p>
          </p:txBody>
        </p:sp>
        <p:sp>
          <p:nvSpPr>
            <p:cNvPr id="60" name="矩形 13"/>
            <p:cNvSpPr/>
            <p:nvPr/>
          </p:nvSpPr>
          <p:spPr>
            <a:xfrm>
              <a:off x="7815961" y="4866463"/>
              <a:ext cx="791510" cy="664397"/>
            </a:xfrm>
            <a:prstGeom prst="rect">
              <a:avLst/>
            </a:prstGeom>
            <a:solidFill>
              <a:srgbClr val="D0E8C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panose="020B0604020202020204" pitchFamily="34" charset="0"/>
                  <a:cs typeface="Huawei Sans" panose="020C0503030203020204" pitchFamily="34" charset="0"/>
                </a:rPr>
                <a:t>RGB 208/232/196</a:t>
              </a:r>
              <a:endParaRPr kumimoji="1" lang="en-US" altLang="zh-CN" sz="500" b="1" dirty="0">
                <a:solidFill>
                  <a:srgbClr val="595757"/>
                </a:solidFill>
                <a:latin typeface="Huawei Sans" panose="020C0503030203020204" pitchFamily="34" charset="0"/>
                <a:ea typeface="Arial" panose="020B0604020202020204" pitchFamily="34" charset="0"/>
                <a:cs typeface="Huawei Sans" panose="020C0503030203020204" pitchFamily="34" charset="0"/>
              </a:endParaRPr>
            </a:p>
          </p:txBody>
        </p:sp>
        <p:sp>
          <p:nvSpPr>
            <p:cNvPr id="61" name="矩形 13"/>
            <p:cNvSpPr/>
            <p:nvPr/>
          </p:nvSpPr>
          <p:spPr>
            <a:xfrm>
              <a:off x="7813724" y="4134866"/>
              <a:ext cx="791510" cy="664397"/>
            </a:xfrm>
            <a:prstGeom prst="rect">
              <a:avLst/>
            </a:prstGeom>
            <a:solidFill>
              <a:srgbClr val="FEEE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panose="020B0604020202020204" pitchFamily="34" charset="0"/>
                  <a:cs typeface="Huawei Sans" panose="020C0503030203020204" pitchFamily="34" charset="0"/>
                </a:rPr>
                <a:t>RGB 254/238/193</a:t>
              </a:r>
              <a:endParaRPr kumimoji="1" lang="en-US" altLang="zh-CN" sz="500" b="1" dirty="0">
                <a:solidFill>
                  <a:srgbClr val="595757"/>
                </a:solidFill>
                <a:latin typeface="Huawei Sans" panose="020C0503030203020204" pitchFamily="34" charset="0"/>
                <a:ea typeface="Arial" panose="020B0604020202020204" pitchFamily="34" charset="0"/>
                <a:cs typeface="Huawei Sans" panose="020C0503030203020204" pitchFamily="34" charset="0"/>
              </a:endParaRPr>
            </a:p>
          </p:txBody>
        </p:sp>
        <p:sp>
          <p:nvSpPr>
            <p:cNvPr id="62" name="矩形 13"/>
            <p:cNvSpPr/>
            <p:nvPr/>
          </p:nvSpPr>
          <p:spPr>
            <a:xfrm>
              <a:off x="7813724" y="5596166"/>
              <a:ext cx="791510" cy="664397"/>
            </a:xfrm>
            <a:prstGeom prst="rect">
              <a:avLst/>
            </a:prstGeom>
            <a:solidFill>
              <a:srgbClr val="BEE9E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panose="020B0604020202020204" pitchFamily="34" charset="0"/>
                  <a:cs typeface="Huawei Sans" panose="020C0503030203020204" pitchFamily="34" charset="0"/>
                </a:rPr>
                <a:t>RGB</a:t>
              </a:r>
              <a:br>
                <a:rPr kumimoji="1" lang="en-US" altLang="zh-CN" sz="500" b="1" dirty="0">
                  <a:solidFill>
                    <a:srgbClr val="595757"/>
                  </a:solidFill>
                  <a:latin typeface="Huawei Sans" panose="020C0503030203020204" pitchFamily="34" charset="0"/>
                  <a:ea typeface="Arial" panose="020B0604020202020204" pitchFamily="34" charset="0"/>
                  <a:cs typeface="Huawei Sans" panose="020C0503030203020204" pitchFamily="34" charset="0"/>
                </a:rPr>
              </a:br>
              <a:r>
                <a:rPr kumimoji="1" lang="en-US" altLang="zh-CN" sz="500" b="1" dirty="0">
                  <a:solidFill>
                    <a:srgbClr val="595757"/>
                  </a:solidFill>
                  <a:latin typeface="Huawei Sans" panose="020C0503030203020204" pitchFamily="34" charset="0"/>
                  <a:ea typeface="Arial" panose="020B0604020202020204" pitchFamily="34" charset="0"/>
                  <a:cs typeface="Huawei Sans" panose="020C0503030203020204" pitchFamily="34" charset="0"/>
                </a:rPr>
                <a:t>190/23/238</a:t>
              </a:r>
              <a:endParaRPr kumimoji="1" lang="en-US" altLang="zh-CN" sz="500" b="1" dirty="0">
                <a:solidFill>
                  <a:srgbClr val="595757"/>
                </a:solidFill>
                <a:latin typeface="Huawei Sans" panose="020C0503030203020204" pitchFamily="34" charset="0"/>
                <a:ea typeface="Arial" panose="020B0604020202020204" pitchFamily="34" charset="0"/>
                <a:cs typeface="Huawei Sans" panose="020C0503030203020204" pitchFamily="34" charset="0"/>
              </a:endParaRPr>
            </a:p>
          </p:txBody>
        </p:sp>
        <p:sp>
          <p:nvSpPr>
            <p:cNvPr id="63" name="矩形 13"/>
            <p:cNvSpPr/>
            <p:nvPr/>
          </p:nvSpPr>
          <p:spPr>
            <a:xfrm>
              <a:off x="7807694" y="184963"/>
              <a:ext cx="791510" cy="664397"/>
            </a:xfrm>
            <a:prstGeom prst="rect">
              <a:avLst/>
            </a:prstGeom>
            <a:solidFill>
              <a:srgbClr val="EEB3B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panose="020B0604020202020204" pitchFamily="34" charset="0"/>
                  <a:cs typeface="Huawei Sans" panose="020C0503030203020204" pitchFamily="34" charset="0"/>
                </a:rPr>
                <a:t>RGB 239/178/184</a:t>
              </a:r>
              <a:endParaRPr kumimoji="1" lang="en-US" altLang="zh-CN" sz="500" b="1" dirty="0">
                <a:solidFill>
                  <a:srgbClr val="595757"/>
                </a:solidFill>
                <a:latin typeface="Huawei Sans" panose="020C0503030203020204" pitchFamily="34" charset="0"/>
                <a:ea typeface="Arial" panose="020B0604020202020204" pitchFamily="34" charset="0"/>
                <a:cs typeface="Huawei Sans" panose="020C0503030203020204" pitchFamily="34" charset="0"/>
              </a:endParaRPr>
            </a:p>
          </p:txBody>
        </p:sp>
        <p:sp>
          <p:nvSpPr>
            <p:cNvPr id="64" name="矩形 13"/>
            <p:cNvSpPr/>
            <p:nvPr/>
          </p:nvSpPr>
          <p:spPr>
            <a:xfrm>
              <a:off x="7807054" y="918047"/>
              <a:ext cx="791510" cy="664397"/>
            </a:xfrm>
            <a:prstGeom prst="rect">
              <a:avLst/>
            </a:prstGeom>
            <a:solidFill>
              <a:srgbClr val="EEB3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panose="020B0604020202020204" pitchFamily="34" charset="0"/>
                  <a:cs typeface="Huawei Sans" panose="020C0503030203020204" pitchFamily="34" charset="0"/>
                </a:rPr>
                <a:t>RGB 238/179/193</a:t>
              </a:r>
              <a:endParaRPr kumimoji="1" lang="en-US" altLang="zh-CN" sz="500" b="1" dirty="0">
                <a:solidFill>
                  <a:srgbClr val="595757"/>
                </a:solidFill>
                <a:latin typeface="Huawei Sans" panose="020C0503030203020204" pitchFamily="34" charset="0"/>
                <a:ea typeface="Arial" panose="020B0604020202020204" pitchFamily="34" charset="0"/>
                <a:cs typeface="Huawei Sans" panose="020C0503030203020204" pitchFamily="34" charset="0"/>
              </a:endParaRPr>
            </a:p>
          </p:txBody>
        </p:sp>
        <p:sp>
          <p:nvSpPr>
            <p:cNvPr id="65" name="矩形 13"/>
            <p:cNvSpPr/>
            <p:nvPr userDrawn="1"/>
          </p:nvSpPr>
          <p:spPr>
            <a:xfrm>
              <a:off x="5354169" y="6324025"/>
              <a:ext cx="513579" cy="664397"/>
            </a:xfrm>
            <a:prstGeom prst="rect">
              <a:avLst/>
            </a:prstGeom>
            <a:solidFill>
              <a:srgbClr val="22181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rPr>
                <a:t>RGB </a:t>
              </a:r>
              <a:br>
                <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rPr>
                <a:t>35/24/21</a:t>
              </a:r>
              <a:endPar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endParaRPr>
            </a:p>
          </p:txBody>
        </p:sp>
        <p:sp>
          <p:nvSpPr>
            <p:cNvPr id="66" name="矩形 13"/>
            <p:cNvSpPr/>
            <p:nvPr userDrawn="1"/>
          </p:nvSpPr>
          <p:spPr>
            <a:xfrm>
              <a:off x="5900626" y="6324025"/>
              <a:ext cx="513579" cy="664397"/>
            </a:xfrm>
            <a:prstGeom prst="rect">
              <a:avLst/>
            </a:prstGeom>
            <a:solidFill>
              <a:srgbClr val="59575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rPr>
                <a:t>RGB </a:t>
              </a:r>
              <a:endPar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endParaRPr>
            </a:p>
            <a:p>
              <a:pPr algn="ctr">
                <a:lnSpc>
                  <a:spcPts val="620"/>
                </a:lnSpc>
              </a:pPr>
              <a:r>
                <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rPr>
                <a:t>89/87/87</a:t>
              </a:r>
              <a:endPar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endParaRPr>
            </a:p>
          </p:txBody>
        </p:sp>
        <p:sp>
          <p:nvSpPr>
            <p:cNvPr id="67" name="矩形 13"/>
            <p:cNvSpPr/>
            <p:nvPr userDrawn="1"/>
          </p:nvSpPr>
          <p:spPr>
            <a:xfrm>
              <a:off x="6450318" y="6324025"/>
              <a:ext cx="513579" cy="664397"/>
            </a:xfrm>
            <a:prstGeom prst="rect">
              <a:avLst/>
            </a:prstGeom>
            <a:solidFill>
              <a:srgbClr val="88888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rPr>
                <a:t>RGB</a:t>
              </a:r>
              <a:endPar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endParaRPr>
            </a:p>
            <a:p>
              <a:pPr algn="ctr">
                <a:lnSpc>
                  <a:spcPts val="620"/>
                </a:lnSpc>
              </a:pPr>
              <a:r>
                <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rPr>
                <a:t>137/137/</a:t>
              </a:r>
              <a:br>
                <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rPr>
                <a:t>137</a:t>
              </a:r>
              <a:endPar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endParaRPr>
            </a:p>
          </p:txBody>
        </p:sp>
        <p:sp>
          <p:nvSpPr>
            <p:cNvPr id="68" name="矩形 13"/>
            <p:cNvSpPr/>
            <p:nvPr userDrawn="1"/>
          </p:nvSpPr>
          <p:spPr>
            <a:xfrm>
              <a:off x="6998296" y="6324025"/>
              <a:ext cx="513579" cy="664397"/>
            </a:xfrm>
            <a:prstGeom prst="rect">
              <a:avLst/>
            </a:prstGeom>
            <a:solidFill>
              <a:srgbClr val="B5B5B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rPr>
                <a:t>RGB</a:t>
              </a:r>
              <a:endPar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endParaRPr>
            </a:p>
            <a:p>
              <a:pPr algn="ctr">
                <a:lnSpc>
                  <a:spcPts val="620"/>
                </a:lnSpc>
              </a:pPr>
              <a:r>
                <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rPr>
                <a:t>181/181/</a:t>
              </a:r>
              <a:br>
                <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rPr>
                <a:t>181</a:t>
              </a:r>
              <a:endPar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endParaRPr>
            </a:p>
          </p:txBody>
        </p:sp>
        <p:sp>
          <p:nvSpPr>
            <p:cNvPr id="69" name="矩形 13"/>
            <p:cNvSpPr/>
            <p:nvPr userDrawn="1"/>
          </p:nvSpPr>
          <p:spPr>
            <a:xfrm>
              <a:off x="7541580" y="6324025"/>
              <a:ext cx="513579" cy="664397"/>
            </a:xfrm>
            <a:prstGeom prst="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panose="020B0604020202020204" pitchFamily="34" charset="0"/>
                  <a:cs typeface="Huawei Sans" panose="020C0503030203020204" pitchFamily="34" charset="0"/>
                </a:rPr>
                <a:t>RGB 221/221/</a:t>
              </a:r>
              <a:br>
                <a:rPr kumimoji="1" lang="en-US" altLang="zh-CN" sz="500" b="1" dirty="0">
                  <a:solidFill>
                    <a:srgbClr val="595757"/>
                  </a:solidFill>
                  <a:latin typeface="Huawei Sans" panose="020C0503030203020204" pitchFamily="34" charset="0"/>
                  <a:ea typeface="Arial" panose="020B0604020202020204" pitchFamily="34" charset="0"/>
                  <a:cs typeface="Huawei Sans" panose="020C0503030203020204" pitchFamily="34" charset="0"/>
                </a:rPr>
              </a:br>
              <a:r>
                <a:rPr kumimoji="1" lang="en-US" altLang="zh-CN" sz="500" b="1" dirty="0">
                  <a:solidFill>
                    <a:srgbClr val="595757"/>
                  </a:solidFill>
                  <a:latin typeface="Huawei Sans" panose="020C0503030203020204" pitchFamily="34" charset="0"/>
                  <a:ea typeface="Arial" panose="020B0604020202020204" pitchFamily="34" charset="0"/>
                  <a:cs typeface="Huawei Sans" panose="020C0503030203020204" pitchFamily="34" charset="0"/>
                </a:rPr>
                <a:t>221</a:t>
              </a:r>
              <a:endParaRPr kumimoji="1" lang="en-US" altLang="zh-CN" sz="500" b="1" dirty="0">
                <a:solidFill>
                  <a:srgbClr val="595757"/>
                </a:solidFill>
                <a:latin typeface="Huawei Sans" panose="020C0503030203020204" pitchFamily="34" charset="0"/>
                <a:ea typeface="Arial" panose="020B0604020202020204" pitchFamily="34" charset="0"/>
                <a:cs typeface="Huawei Sans" panose="020C0503030203020204" pitchFamily="34" charset="0"/>
              </a:endParaRPr>
            </a:p>
          </p:txBody>
        </p:sp>
        <p:sp>
          <p:nvSpPr>
            <p:cNvPr id="70" name="矩形 13"/>
            <p:cNvSpPr/>
            <p:nvPr userDrawn="1"/>
          </p:nvSpPr>
          <p:spPr>
            <a:xfrm>
              <a:off x="8083608" y="6324025"/>
              <a:ext cx="513579" cy="664397"/>
            </a:xfrm>
            <a:prstGeom prst="rect">
              <a:avLst/>
            </a:prstGeom>
            <a:solidFill>
              <a:srgbClr val="FFFFFF"/>
            </a:solidFill>
            <a:ln w="6350">
              <a:solidFill>
                <a:srgbClr val="B5B5B5"/>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panose="020B0604020202020204" pitchFamily="34" charset="0"/>
                  <a:cs typeface="Huawei Sans" panose="020C0503030203020204" pitchFamily="34" charset="0"/>
                </a:rPr>
                <a:t>RGB</a:t>
              </a:r>
              <a:endParaRPr kumimoji="1" lang="en-US" altLang="zh-CN" sz="500" b="1" dirty="0">
                <a:solidFill>
                  <a:srgbClr val="595757"/>
                </a:solidFill>
                <a:latin typeface="Huawei Sans" panose="020C0503030203020204" pitchFamily="34" charset="0"/>
                <a:ea typeface="Arial" panose="020B0604020202020204" pitchFamily="34" charset="0"/>
                <a:cs typeface="Huawei Sans" panose="020C0503030203020204" pitchFamily="34" charset="0"/>
              </a:endParaRPr>
            </a:p>
            <a:p>
              <a:pPr algn="ctr">
                <a:lnSpc>
                  <a:spcPts val="620"/>
                </a:lnSpc>
              </a:pPr>
              <a:r>
                <a:rPr kumimoji="1" lang="en-US" altLang="zh-CN" sz="500" b="1" dirty="0">
                  <a:solidFill>
                    <a:srgbClr val="595757"/>
                  </a:solidFill>
                  <a:latin typeface="Huawei Sans" panose="020C0503030203020204" pitchFamily="34" charset="0"/>
                  <a:ea typeface="Arial" panose="020B0604020202020204" pitchFamily="34" charset="0"/>
                  <a:cs typeface="Huawei Sans" panose="020C0503030203020204" pitchFamily="34" charset="0"/>
                </a:rPr>
                <a:t>255/255/</a:t>
              </a:r>
              <a:br>
                <a:rPr kumimoji="1" lang="en-US" altLang="zh-CN" sz="500" b="1" dirty="0">
                  <a:solidFill>
                    <a:srgbClr val="595757"/>
                  </a:solidFill>
                  <a:latin typeface="Huawei Sans" panose="020C0503030203020204" pitchFamily="34" charset="0"/>
                  <a:ea typeface="Arial" panose="020B0604020202020204" pitchFamily="34" charset="0"/>
                  <a:cs typeface="Huawei Sans" panose="020C0503030203020204" pitchFamily="34" charset="0"/>
                </a:rPr>
              </a:br>
              <a:r>
                <a:rPr kumimoji="1" lang="en-US" altLang="zh-CN" sz="500" b="1" dirty="0">
                  <a:solidFill>
                    <a:srgbClr val="595757"/>
                  </a:solidFill>
                  <a:latin typeface="Huawei Sans" panose="020C0503030203020204" pitchFamily="34" charset="0"/>
                  <a:ea typeface="Arial" panose="020B0604020202020204" pitchFamily="34" charset="0"/>
                  <a:cs typeface="Huawei Sans" panose="020C0503030203020204" pitchFamily="34" charset="0"/>
                </a:rPr>
                <a:t>255</a:t>
              </a:r>
              <a:endParaRPr kumimoji="1" lang="en-US" altLang="zh-CN" sz="500" b="1" dirty="0">
                <a:solidFill>
                  <a:srgbClr val="595757"/>
                </a:solidFill>
                <a:latin typeface="Huawei Sans" panose="020C0503030203020204" pitchFamily="34" charset="0"/>
                <a:ea typeface="Arial" panose="020B0604020202020204" pitchFamily="34" charset="0"/>
                <a:cs typeface="Huawei Sans" panose="020C0503030203020204" pitchFamily="34" charset="0"/>
              </a:endParaRPr>
            </a:p>
          </p:txBody>
        </p:sp>
      </p:grpSp>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800" kern="1200" baseline="0">
          <a:solidFill>
            <a:schemeClr val="tx1"/>
          </a:solidFill>
          <a:latin typeface="Huawei Sans" panose="020C0503030203020204" pitchFamily="34" charset="0"/>
          <a:ea typeface="方正兰亭黑简体" panose="02000000000000000000" pitchFamily="2"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EBEBEB"/>
        </a:solidFill>
        <a:effectLst/>
      </p:bgPr>
    </p:bg>
    <p:spTree>
      <p:nvGrpSpPr>
        <p:cNvPr id="1" name=""/>
        <p:cNvGrpSpPr/>
        <p:nvPr/>
      </p:nvGrpSpPr>
      <p:grpSpPr>
        <a:xfrm>
          <a:off x="0" y="0"/>
          <a:ext cx="0" cy="0"/>
          <a:chOff x="0" y="0"/>
          <a:chExt cx="0" cy="0"/>
        </a:xfrm>
      </p:grpSpPr>
      <p:grpSp>
        <p:nvGrpSpPr>
          <p:cNvPr id="27" name="Group 87"/>
          <p:cNvGrpSpPr>
            <a:grpSpLocks noChangeAspect="1"/>
          </p:cNvGrpSpPr>
          <p:nvPr userDrawn="1"/>
        </p:nvGrpSpPr>
        <p:grpSpPr>
          <a:xfrm>
            <a:off x="12290471" y="2625389"/>
            <a:ext cx="1963323" cy="4233515"/>
            <a:chOff x="5343885" y="-48857"/>
            <a:chExt cx="3263586" cy="7037279"/>
          </a:xfrm>
        </p:grpSpPr>
        <p:sp>
          <p:nvSpPr>
            <p:cNvPr id="28" name="矩形 13"/>
            <p:cNvSpPr/>
            <p:nvPr userDrawn="1"/>
          </p:nvSpPr>
          <p:spPr>
            <a:xfrm>
              <a:off x="5356401" y="1934171"/>
              <a:ext cx="791510" cy="664397"/>
            </a:xfrm>
            <a:prstGeom prst="rect">
              <a:avLst/>
            </a:prstGeom>
            <a:solidFill>
              <a:srgbClr val="C4005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Huawei Sans" panose="020C0503030203020204" pitchFamily="34" charset="0"/>
                  <a:ea typeface="Arial" panose="020B0604020202020204" pitchFamily="34" charset="0"/>
                  <a:cs typeface="Huawei Sans" panose="020C0503030203020204" pitchFamily="34" charset="0"/>
                </a:rPr>
                <a:t>RGB</a:t>
              </a:r>
              <a:br>
                <a:rPr kumimoji="1" lang="en-US" altLang="zh-CN" sz="500" b="1" dirty="0">
                  <a:solidFill>
                    <a:schemeClr val="tx2"/>
                  </a:solidFill>
                  <a:latin typeface="Huawei Sans" panose="020C0503030203020204" pitchFamily="34" charset="0"/>
                  <a:ea typeface="Arial" panose="020B0604020202020204" pitchFamily="34" charset="0"/>
                  <a:cs typeface="Huawei Sans" panose="020C0503030203020204" pitchFamily="34" charset="0"/>
                </a:rPr>
              </a:br>
              <a:r>
                <a:rPr kumimoji="1" lang="en-US" altLang="zh-CN" sz="500" b="1" dirty="0">
                  <a:solidFill>
                    <a:schemeClr val="tx2"/>
                  </a:solidFill>
                  <a:latin typeface="Huawei Sans" panose="020C0503030203020204" pitchFamily="34" charset="0"/>
                  <a:ea typeface="Arial" panose="020B0604020202020204" pitchFamily="34" charset="0"/>
                  <a:cs typeface="Huawei Sans" panose="020C0503030203020204" pitchFamily="34" charset="0"/>
                </a:rPr>
                <a:t>196/0/84</a:t>
              </a:r>
              <a:endParaRPr kumimoji="1" lang="en-US" altLang="zh-CN" sz="500" b="1" dirty="0">
                <a:solidFill>
                  <a:schemeClr val="tx2"/>
                </a:solidFill>
                <a:latin typeface="Huawei Sans" panose="020C0503030203020204" pitchFamily="34" charset="0"/>
                <a:ea typeface="Arial" panose="020B0604020202020204" pitchFamily="34" charset="0"/>
                <a:cs typeface="Huawei Sans" panose="020C0503030203020204" pitchFamily="34" charset="0"/>
              </a:endParaRPr>
            </a:p>
          </p:txBody>
        </p:sp>
        <p:sp>
          <p:nvSpPr>
            <p:cNvPr id="29" name="文本框 15"/>
            <p:cNvSpPr txBox="1"/>
            <p:nvPr userDrawn="1"/>
          </p:nvSpPr>
          <p:spPr>
            <a:xfrm>
              <a:off x="5352723" y="1694497"/>
              <a:ext cx="1052647" cy="204645"/>
            </a:xfrm>
            <a:prstGeom prst="rect">
              <a:avLst/>
            </a:prstGeom>
            <a:noFill/>
          </p:spPr>
          <p:txBody>
            <a:bodyPr wrap="square" lIns="0" tIns="0" rIns="0" bIns="0" rtlCol="0" anchor="b" anchorCtr="0">
              <a:spAutoFit/>
            </a:bodyPr>
            <a:lstStyle/>
            <a:p>
              <a:pPr algn="l">
                <a:lnSpc>
                  <a:spcPct val="100000"/>
                </a:lnSpc>
              </a:pPr>
              <a:r>
                <a:rPr kumimoji="1" lang="zh-CN" altLang="en-US" sz="800" b="0" i="0" dirty="0">
                  <a:solidFill>
                    <a:schemeClr val="tx1"/>
                  </a:solidFill>
                  <a:latin typeface="方正兰亭黑简体" panose="02000000000000000000" pitchFamily="2" charset="-122"/>
                  <a:ea typeface="方正兰亭黑简体" panose="02000000000000000000" pitchFamily="2" charset="-122"/>
                </a:rPr>
                <a:t>公司辅助色</a:t>
              </a:r>
              <a:endParaRPr kumimoji="1" lang="zh-CN" altLang="en-US" sz="800" b="0" i="0" dirty="0">
                <a:solidFill>
                  <a:schemeClr val="tx1"/>
                </a:solidFill>
                <a:latin typeface="方正兰亭黑简体" panose="02000000000000000000" pitchFamily="2" charset="-122"/>
                <a:ea typeface="方正兰亭黑简体" panose="02000000000000000000" pitchFamily="2" charset="-122"/>
              </a:endParaRPr>
            </a:p>
          </p:txBody>
        </p:sp>
        <p:sp>
          <p:nvSpPr>
            <p:cNvPr id="30" name="矩形 13"/>
            <p:cNvSpPr/>
            <p:nvPr userDrawn="1"/>
          </p:nvSpPr>
          <p:spPr>
            <a:xfrm>
              <a:off x="6184680" y="1934171"/>
              <a:ext cx="791510" cy="664397"/>
            </a:xfrm>
            <a:prstGeom prst="rect">
              <a:avLst/>
            </a:prstGeom>
            <a:solidFill>
              <a:srgbClr val="CB377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rPr>
                <a:t>RGB</a:t>
              </a:r>
              <a:br>
                <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rPr>
                <a:t>203/55/120</a:t>
              </a:r>
              <a:endPar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endParaRPr>
            </a:p>
          </p:txBody>
        </p:sp>
        <p:sp>
          <p:nvSpPr>
            <p:cNvPr id="31" name="矩形 13"/>
            <p:cNvSpPr/>
            <p:nvPr userDrawn="1"/>
          </p:nvSpPr>
          <p:spPr>
            <a:xfrm>
              <a:off x="5356401" y="3403061"/>
              <a:ext cx="791510" cy="664397"/>
            </a:xfrm>
            <a:prstGeom prst="rect">
              <a:avLst/>
            </a:prstGeom>
            <a:solidFill>
              <a:srgbClr val="ED6D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rPr>
                <a:t>RGB</a:t>
              </a:r>
              <a:br>
                <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rPr>
                <a:t>237/109/0</a:t>
              </a:r>
              <a:endPar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endParaRPr>
            </a:p>
          </p:txBody>
        </p:sp>
        <p:sp>
          <p:nvSpPr>
            <p:cNvPr id="32" name="矩形 13"/>
            <p:cNvSpPr/>
            <p:nvPr userDrawn="1"/>
          </p:nvSpPr>
          <p:spPr>
            <a:xfrm>
              <a:off x="6184680" y="2673360"/>
              <a:ext cx="791510" cy="664397"/>
            </a:xfrm>
            <a:prstGeom prst="rect">
              <a:avLst/>
            </a:prstGeom>
            <a:solidFill>
              <a:srgbClr val="99363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defRPr/>
              </a:pPr>
              <a:r>
                <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rPr>
                <a:t>RGB</a:t>
              </a:r>
              <a:br>
                <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rPr>
                <a:t>153/54/54</a:t>
              </a:r>
              <a:endPar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endParaRPr>
            </a:p>
          </p:txBody>
        </p:sp>
        <p:sp>
          <p:nvSpPr>
            <p:cNvPr id="33" name="矩形 13"/>
            <p:cNvSpPr/>
            <p:nvPr userDrawn="1"/>
          </p:nvSpPr>
          <p:spPr>
            <a:xfrm>
              <a:off x="5356401" y="4866463"/>
              <a:ext cx="791510" cy="664397"/>
            </a:xfrm>
            <a:prstGeom prst="rect">
              <a:avLst/>
            </a:prstGeom>
            <a:solidFill>
              <a:srgbClr val="62B23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rPr>
                <a:t>RGB </a:t>
              </a:r>
              <a:br>
                <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rPr>
                <a:t>98/178/48</a:t>
              </a:r>
              <a:endPar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endParaRPr>
            </a:p>
          </p:txBody>
        </p:sp>
        <p:sp>
          <p:nvSpPr>
            <p:cNvPr id="34" name="矩形 13"/>
            <p:cNvSpPr/>
            <p:nvPr userDrawn="1"/>
          </p:nvSpPr>
          <p:spPr>
            <a:xfrm>
              <a:off x="6184680" y="3415851"/>
              <a:ext cx="791510" cy="664397"/>
            </a:xfrm>
            <a:prstGeom prst="rect">
              <a:avLst/>
            </a:prstGeom>
            <a:solidFill>
              <a:srgbClr val="F2894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rPr>
                <a:t>RGB</a:t>
              </a:r>
              <a:br>
                <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rPr>
                <a:t>242/137/68</a:t>
              </a:r>
              <a:endParaRPr kumimoji="1" lang="en-US" altLang="zh-CN" sz="500" b="1" dirty="0">
                <a:solidFill>
                  <a:srgbClr val="FFFFFF"/>
                </a:solidFill>
                <a:latin typeface="Huawei Sans" panose="020C0503030203020204" pitchFamily="34" charset="0"/>
                <a:ea typeface="Arial" panose="020B0604020202020204" pitchFamily="34" charset="0"/>
                <a:cs typeface="Arial" panose="020B0604020202020204" pitchFamily="34" charset="0"/>
              </a:endParaRPr>
            </a:p>
          </p:txBody>
        </p:sp>
        <p:sp>
          <p:nvSpPr>
            <p:cNvPr id="35" name="矩形 13"/>
            <p:cNvSpPr/>
            <p:nvPr userDrawn="1"/>
          </p:nvSpPr>
          <p:spPr>
            <a:xfrm>
              <a:off x="5353240" y="184963"/>
              <a:ext cx="791510" cy="664397"/>
            </a:xfrm>
            <a:prstGeom prst="rect">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Huawei Sans" panose="020C0503030203020204" pitchFamily="34" charset="0"/>
                  <a:ea typeface="Arial" panose="020B0604020202020204" pitchFamily="34" charset="0"/>
                  <a:cs typeface="Huawei Sans" panose="020C0503030203020204" pitchFamily="34" charset="0"/>
                </a:rPr>
                <a:t>PANTONE 185C</a:t>
              </a:r>
              <a:endParaRPr kumimoji="1" lang="en-US" altLang="zh-CN" sz="500" b="1" dirty="0">
                <a:solidFill>
                  <a:schemeClr val="tx2"/>
                </a:solidFill>
                <a:latin typeface="Huawei Sans" panose="020C0503030203020204" pitchFamily="34" charset="0"/>
                <a:ea typeface="Arial" panose="020B0604020202020204" pitchFamily="34" charset="0"/>
                <a:cs typeface="Huawei Sans" panose="020C0503030203020204" pitchFamily="34" charset="0"/>
              </a:endParaRPr>
            </a:p>
            <a:p>
              <a:pPr algn="ctr">
                <a:lnSpc>
                  <a:spcPts val="620"/>
                </a:lnSpc>
                <a:spcBef>
                  <a:spcPts val="0"/>
                </a:spcBef>
              </a:pPr>
              <a:r>
                <a:rPr kumimoji="1" lang="en-US" altLang="zh-CN" sz="500" b="1" dirty="0">
                  <a:solidFill>
                    <a:schemeClr val="tx2"/>
                  </a:solidFill>
                  <a:latin typeface="Huawei Sans" panose="020C0503030203020204" pitchFamily="34" charset="0"/>
                  <a:ea typeface="Arial" panose="020B0604020202020204" pitchFamily="34" charset="0"/>
                  <a:cs typeface="Huawei Sans" panose="020C0503030203020204" pitchFamily="34" charset="0"/>
                </a:rPr>
                <a:t>RGB </a:t>
              </a:r>
              <a:br>
                <a:rPr kumimoji="1" lang="en-US" altLang="zh-CN" sz="500" b="1" dirty="0">
                  <a:solidFill>
                    <a:schemeClr val="tx2"/>
                  </a:solidFill>
                  <a:latin typeface="Huawei Sans" panose="020C0503030203020204" pitchFamily="34" charset="0"/>
                  <a:ea typeface="Arial" panose="020B0604020202020204" pitchFamily="34" charset="0"/>
                  <a:cs typeface="Huawei Sans" panose="020C0503030203020204" pitchFamily="34" charset="0"/>
                </a:rPr>
              </a:br>
              <a:r>
                <a:rPr kumimoji="1" lang="en-US" altLang="zh-CN" sz="500" b="1" dirty="0">
                  <a:solidFill>
                    <a:schemeClr val="tx2"/>
                  </a:solidFill>
                  <a:latin typeface="Huawei Sans" panose="020C0503030203020204" pitchFamily="34" charset="0"/>
                  <a:ea typeface="Arial" panose="020B0604020202020204" pitchFamily="34" charset="0"/>
                  <a:cs typeface="Huawei Sans" panose="020C0503030203020204" pitchFamily="34" charset="0"/>
                </a:rPr>
                <a:t>199/0/11  </a:t>
              </a:r>
              <a:endParaRPr kumimoji="1" lang="en-US" altLang="zh-CN" sz="500" b="1" dirty="0">
                <a:solidFill>
                  <a:schemeClr val="tx2"/>
                </a:solidFill>
                <a:latin typeface="Huawei Sans" panose="020C0503030203020204" pitchFamily="34" charset="0"/>
                <a:ea typeface="Arial" panose="020B0604020202020204" pitchFamily="34" charset="0"/>
                <a:cs typeface="Huawei Sans" panose="020C0503030203020204" pitchFamily="34" charset="0"/>
              </a:endParaRPr>
            </a:p>
          </p:txBody>
        </p:sp>
        <p:sp>
          <p:nvSpPr>
            <p:cNvPr id="36" name="文本框 15"/>
            <p:cNvSpPr txBox="1"/>
            <p:nvPr userDrawn="1"/>
          </p:nvSpPr>
          <p:spPr>
            <a:xfrm>
              <a:off x="5343885" y="-48857"/>
              <a:ext cx="726488" cy="204645"/>
            </a:xfrm>
            <a:prstGeom prst="rect">
              <a:avLst/>
            </a:prstGeom>
            <a:noFill/>
          </p:spPr>
          <p:txBody>
            <a:bodyPr wrap="square" lIns="0" tIns="0" rIns="0" bIns="0" rtlCol="0" anchor="b" anchorCtr="0">
              <a:spAutoFit/>
            </a:bodyPr>
            <a:lstStyle/>
            <a:p>
              <a:pPr algn="l">
                <a:lnSpc>
                  <a:spcPct val="100000"/>
                </a:lnSpc>
              </a:pPr>
              <a:r>
                <a:rPr kumimoji="1" lang="zh-CN" altLang="en-US" sz="800" b="0" i="0" dirty="0">
                  <a:solidFill>
                    <a:schemeClr val="tx1"/>
                  </a:solidFill>
                  <a:latin typeface="方正兰亭黑简体" panose="02000000000000000000" pitchFamily="2" charset="-122"/>
                  <a:ea typeface="方正兰亭黑简体" panose="02000000000000000000" pitchFamily="2" charset="-122"/>
                </a:rPr>
                <a:t>公司色</a:t>
              </a:r>
              <a:endParaRPr kumimoji="1" lang="zh-CN" altLang="en-US" sz="800" b="0" i="0" dirty="0">
                <a:solidFill>
                  <a:schemeClr val="tx1"/>
                </a:solidFill>
                <a:latin typeface="方正兰亭黑简体" panose="02000000000000000000" pitchFamily="2" charset="-122"/>
                <a:ea typeface="方正兰亭黑简体" panose="02000000000000000000" pitchFamily="2" charset="-122"/>
              </a:endParaRPr>
            </a:p>
          </p:txBody>
        </p:sp>
        <p:sp>
          <p:nvSpPr>
            <p:cNvPr id="37" name="矩形 13"/>
            <p:cNvSpPr/>
            <p:nvPr userDrawn="1"/>
          </p:nvSpPr>
          <p:spPr>
            <a:xfrm>
              <a:off x="5352600" y="918047"/>
              <a:ext cx="791510" cy="664397"/>
            </a:xfrm>
            <a:prstGeom prst="rect">
              <a:avLst/>
            </a:prstGeom>
            <a:solidFill>
              <a:srgbClr val="C8102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Huawei Sans" panose="020C0503030203020204" pitchFamily="34" charset="0"/>
                  <a:ea typeface="Arial" panose="020B0604020202020204" pitchFamily="34" charset="0"/>
                  <a:cs typeface="Huawei Sans" panose="020C0503030203020204" pitchFamily="34" charset="0"/>
                </a:rPr>
                <a:t>PANTONE 186C</a:t>
              </a:r>
              <a:endParaRPr kumimoji="1" lang="en-US" altLang="zh-CN" sz="500" b="1" dirty="0">
                <a:solidFill>
                  <a:schemeClr val="tx2"/>
                </a:solidFill>
                <a:latin typeface="Huawei Sans" panose="020C0503030203020204" pitchFamily="34" charset="0"/>
                <a:ea typeface="Arial" panose="020B0604020202020204" pitchFamily="34" charset="0"/>
                <a:cs typeface="Huawei Sans" panose="020C0503030203020204" pitchFamily="34" charset="0"/>
              </a:endParaRPr>
            </a:p>
            <a:p>
              <a:pPr algn="ctr">
                <a:lnSpc>
                  <a:spcPts val="620"/>
                </a:lnSpc>
              </a:pPr>
              <a:r>
                <a:rPr kumimoji="1" lang="en-US" altLang="zh-CN" sz="500" b="1" dirty="0">
                  <a:solidFill>
                    <a:schemeClr val="tx2"/>
                  </a:solidFill>
                  <a:latin typeface="Huawei Sans" panose="020C0503030203020204" pitchFamily="34" charset="0"/>
                  <a:ea typeface="Arial" panose="020B0604020202020204" pitchFamily="34" charset="0"/>
                  <a:cs typeface="Huawei Sans" panose="020C0503030203020204" pitchFamily="34" charset="0"/>
                </a:rPr>
                <a:t>RGB</a:t>
              </a:r>
              <a:br>
                <a:rPr kumimoji="1" lang="en-US" altLang="zh-CN" sz="500" b="1" dirty="0">
                  <a:solidFill>
                    <a:schemeClr val="tx2"/>
                  </a:solidFill>
                  <a:latin typeface="Huawei Sans" panose="020C0503030203020204" pitchFamily="34" charset="0"/>
                  <a:ea typeface="Arial" panose="020B0604020202020204" pitchFamily="34" charset="0"/>
                  <a:cs typeface="Huawei Sans" panose="020C0503030203020204" pitchFamily="34" charset="0"/>
                </a:rPr>
              </a:br>
              <a:r>
                <a:rPr kumimoji="1" lang="en-US" altLang="zh-CN" sz="500" b="1" dirty="0">
                  <a:solidFill>
                    <a:schemeClr val="tx2"/>
                  </a:solidFill>
                  <a:latin typeface="Huawei Sans" panose="020C0503030203020204" pitchFamily="34" charset="0"/>
                  <a:ea typeface="Arial" panose="020B0604020202020204" pitchFamily="34" charset="0"/>
                  <a:cs typeface="Huawei Sans" panose="020C0503030203020204" pitchFamily="34" charset="0"/>
                </a:rPr>
                <a:t>200/16/46  </a:t>
              </a:r>
              <a:endParaRPr kumimoji="1" lang="en-US" altLang="zh-CN" sz="500" b="1" dirty="0">
                <a:solidFill>
                  <a:schemeClr val="tx2"/>
                </a:solidFill>
                <a:latin typeface="Huawei Sans" panose="020C0503030203020204" pitchFamily="34" charset="0"/>
                <a:ea typeface="Arial" panose="020B0604020202020204" pitchFamily="34" charset="0"/>
                <a:cs typeface="Huawei Sans" panose="020C0503030203020204" pitchFamily="34" charset="0"/>
              </a:endParaRPr>
            </a:p>
          </p:txBody>
        </p:sp>
        <p:sp>
          <p:nvSpPr>
            <p:cNvPr id="38" name="矩形 13"/>
            <p:cNvSpPr/>
            <p:nvPr userDrawn="1"/>
          </p:nvSpPr>
          <p:spPr>
            <a:xfrm>
              <a:off x="5354164" y="2665974"/>
              <a:ext cx="791510" cy="664397"/>
            </a:xfrm>
            <a:prstGeom prst="rect">
              <a:avLst/>
            </a:prstGeom>
            <a:solidFill>
              <a:srgbClr val="7F000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rPr>
                <a:t>RGB</a:t>
              </a:r>
              <a:br>
                <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rPr>
                <a:t>127/0/1</a:t>
              </a:r>
              <a:endPar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endParaRPr>
            </a:p>
          </p:txBody>
        </p:sp>
        <p:sp>
          <p:nvSpPr>
            <p:cNvPr id="39" name="矩形 13"/>
            <p:cNvSpPr/>
            <p:nvPr userDrawn="1"/>
          </p:nvSpPr>
          <p:spPr>
            <a:xfrm>
              <a:off x="5354164" y="4134866"/>
              <a:ext cx="791510" cy="664397"/>
            </a:xfrm>
            <a:prstGeom prst="rect">
              <a:avLst/>
            </a:prstGeom>
            <a:solidFill>
              <a:srgbClr val="FCC8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rPr>
                <a:t>RGB</a:t>
              </a:r>
              <a:br>
                <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rPr>
                <a:t>52/200/0</a:t>
              </a:r>
              <a:endPar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endParaRPr>
            </a:p>
          </p:txBody>
        </p:sp>
        <p:sp>
          <p:nvSpPr>
            <p:cNvPr id="40" name="矩形 13"/>
            <p:cNvSpPr/>
            <p:nvPr userDrawn="1"/>
          </p:nvSpPr>
          <p:spPr>
            <a:xfrm>
              <a:off x="5354164" y="5596166"/>
              <a:ext cx="791510" cy="664397"/>
            </a:xfrm>
            <a:prstGeom prst="rect">
              <a:avLst/>
            </a:prstGeom>
            <a:solidFill>
              <a:srgbClr val="30B5C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rPr>
                <a:t>RGB </a:t>
              </a:r>
              <a:br>
                <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rPr>
                <a:t>48/181/197</a:t>
              </a:r>
              <a:endPar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endParaRPr>
            </a:p>
          </p:txBody>
        </p:sp>
        <p:sp>
          <p:nvSpPr>
            <p:cNvPr id="41" name="矩形 13"/>
            <p:cNvSpPr/>
            <p:nvPr userDrawn="1"/>
          </p:nvSpPr>
          <p:spPr>
            <a:xfrm>
              <a:off x="6194511" y="4866463"/>
              <a:ext cx="791510" cy="664397"/>
            </a:xfrm>
            <a:prstGeom prst="rect">
              <a:avLst/>
            </a:prstGeom>
            <a:solidFill>
              <a:srgbClr val="81C15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rPr>
                <a:t>RGB</a:t>
              </a:r>
              <a:br>
                <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rPr>
                <a:t>129/193/95</a:t>
              </a:r>
              <a:endPar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endParaRPr>
            </a:p>
          </p:txBody>
        </p:sp>
        <p:sp>
          <p:nvSpPr>
            <p:cNvPr id="42" name="矩形 13"/>
            <p:cNvSpPr/>
            <p:nvPr userDrawn="1"/>
          </p:nvSpPr>
          <p:spPr>
            <a:xfrm>
              <a:off x="6192274" y="4134866"/>
              <a:ext cx="791510" cy="664397"/>
            </a:xfrm>
            <a:prstGeom prst="rect">
              <a:avLst/>
            </a:prstGeom>
            <a:solidFill>
              <a:srgbClr val="FDD35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rPr>
                <a:t>RGB</a:t>
              </a:r>
              <a:br>
                <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rPr>
                <a:t>253/211/81</a:t>
              </a:r>
              <a:endPar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endParaRPr>
            </a:p>
          </p:txBody>
        </p:sp>
        <p:sp>
          <p:nvSpPr>
            <p:cNvPr id="43" name="矩形 13"/>
            <p:cNvSpPr/>
            <p:nvPr userDrawn="1"/>
          </p:nvSpPr>
          <p:spPr>
            <a:xfrm>
              <a:off x="6192274" y="5596166"/>
              <a:ext cx="791510" cy="664397"/>
            </a:xfrm>
            <a:prstGeom prst="rect">
              <a:avLst/>
            </a:prstGeom>
            <a:solidFill>
              <a:srgbClr val="56C4D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rPr>
                <a:t>RGB </a:t>
              </a:r>
              <a:br>
                <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rPr>
                <a:t>86/196/210</a:t>
              </a:r>
              <a:endPar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endParaRPr>
            </a:p>
          </p:txBody>
        </p:sp>
        <p:sp>
          <p:nvSpPr>
            <p:cNvPr id="44" name="矩形 13"/>
            <p:cNvSpPr/>
            <p:nvPr/>
          </p:nvSpPr>
          <p:spPr>
            <a:xfrm>
              <a:off x="6186245" y="184963"/>
              <a:ext cx="791510" cy="664397"/>
            </a:xfrm>
            <a:prstGeom prst="rect">
              <a:avLst/>
            </a:prstGeom>
            <a:solidFill>
              <a:srgbClr val="D3394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rPr>
                <a:t>RGB </a:t>
              </a:r>
              <a:br>
                <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rPr>
                <a:t>211/57/65</a:t>
              </a:r>
              <a:endPar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endParaRPr>
            </a:p>
          </p:txBody>
        </p:sp>
        <p:sp>
          <p:nvSpPr>
            <p:cNvPr id="65" name="矩形 13"/>
            <p:cNvSpPr/>
            <p:nvPr/>
          </p:nvSpPr>
          <p:spPr>
            <a:xfrm>
              <a:off x="6185604" y="918047"/>
              <a:ext cx="791510" cy="664397"/>
            </a:xfrm>
            <a:prstGeom prst="rect">
              <a:avLst/>
            </a:prstGeom>
            <a:solidFill>
              <a:srgbClr val="D3385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rPr>
                <a:t>RGB </a:t>
              </a:r>
              <a:endPar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endParaRPr>
            </a:p>
            <a:p>
              <a:pPr algn="ctr">
                <a:lnSpc>
                  <a:spcPts val="620"/>
                </a:lnSpc>
              </a:pPr>
              <a:r>
                <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rPr>
                <a:t>211/56/89</a:t>
              </a:r>
              <a:endPar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endParaRPr>
            </a:p>
          </p:txBody>
        </p:sp>
        <p:sp>
          <p:nvSpPr>
            <p:cNvPr id="66" name="矩形 13"/>
            <p:cNvSpPr/>
            <p:nvPr/>
          </p:nvSpPr>
          <p:spPr>
            <a:xfrm>
              <a:off x="6996262" y="1934171"/>
              <a:ext cx="791510" cy="664397"/>
            </a:xfrm>
            <a:prstGeom prst="rect">
              <a:avLst/>
            </a:prstGeom>
            <a:solidFill>
              <a:srgbClr val="DD80A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panose="020B0604020202020204" pitchFamily="34" charset="0"/>
                  <a:cs typeface="Huawei Sans" panose="020C0503030203020204" pitchFamily="34" charset="0"/>
                </a:rPr>
                <a:t>RGB 221/128/170</a:t>
              </a:r>
              <a:endParaRPr kumimoji="1" lang="en-US" altLang="zh-CN" sz="500" b="1" dirty="0">
                <a:solidFill>
                  <a:srgbClr val="595757"/>
                </a:solidFill>
                <a:latin typeface="Huawei Sans" panose="020C0503030203020204" pitchFamily="34" charset="0"/>
                <a:ea typeface="Arial" panose="020B0604020202020204" pitchFamily="34" charset="0"/>
                <a:cs typeface="Huawei Sans" panose="020C0503030203020204" pitchFamily="34" charset="0"/>
              </a:endParaRPr>
            </a:p>
          </p:txBody>
        </p:sp>
        <p:sp>
          <p:nvSpPr>
            <p:cNvPr id="67" name="矩形 13"/>
            <p:cNvSpPr/>
            <p:nvPr/>
          </p:nvSpPr>
          <p:spPr>
            <a:xfrm>
              <a:off x="6996262" y="2673360"/>
              <a:ext cx="791510" cy="664397"/>
            </a:xfrm>
            <a:prstGeom prst="rect">
              <a:avLst/>
            </a:prstGeom>
            <a:solidFill>
              <a:srgbClr val="BF808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defRPr/>
              </a:pPr>
              <a:r>
                <a:rPr kumimoji="1" lang="en-US" altLang="zh-CN" sz="500" b="1" dirty="0">
                  <a:solidFill>
                    <a:srgbClr val="595757"/>
                  </a:solidFill>
                  <a:latin typeface="Huawei Sans" panose="020C0503030203020204" pitchFamily="34" charset="0"/>
                  <a:ea typeface="Arial" panose="020B0604020202020204" pitchFamily="34" charset="0"/>
                  <a:cs typeface="Huawei Sans" panose="020C0503030203020204" pitchFamily="34" charset="0"/>
                </a:rPr>
                <a:t>RGB 191/128/130</a:t>
              </a:r>
              <a:endParaRPr kumimoji="1" lang="en-US" altLang="zh-CN" sz="500" b="1" dirty="0">
                <a:solidFill>
                  <a:srgbClr val="595757"/>
                </a:solidFill>
                <a:latin typeface="Huawei Sans" panose="020C0503030203020204" pitchFamily="34" charset="0"/>
                <a:ea typeface="Arial" panose="020B0604020202020204" pitchFamily="34" charset="0"/>
                <a:cs typeface="Huawei Sans" panose="020C0503030203020204" pitchFamily="34" charset="0"/>
              </a:endParaRPr>
            </a:p>
          </p:txBody>
        </p:sp>
        <p:sp>
          <p:nvSpPr>
            <p:cNvPr id="68" name="矩形 13"/>
            <p:cNvSpPr/>
            <p:nvPr/>
          </p:nvSpPr>
          <p:spPr>
            <a:xfrm>
              <a:off x="6996262" y="3415851"/>
              <a:ext cx="791510" cy="664397"/>
            </a:xfrm>
            <a:prstGeom prst="rect">
              <a:avLst/>
            </a:prstGeom>
            <a:solidFill>
              <a:srgbClr val="F6B78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panose="020B0604020202020204" pitchFamily="34" charset="0"/>
                  <a:cs typeface="Huawei Sans" panose="020C0503030203020204" pitchFamily="34" charset="0"/>
                </a:rPr>
                <a:t>RGB 246/183/140</a:t>
              </a:r>
              <a:endParaRPr kumimoji="1" lang="en-US" altLang="zh-CN" sz="500" b="1" dirty="0">
                <a:solidFill>
                  <a:srgbClr val="595757"/>
                </a:solidFill>
                <a:latin typeface="Huawei Sans" panose="020C0503030203020204" pitchFamily="34" charset="0"/>
                <a:ea typeface="Arial" panose="020B0604020202020204" pitchFamily="34" charset="0"/>
                <a:cs typeface="Arial" panose="020B0604020202020204" pitchFamily="34" charset="0"/>
              </a:endParaRPr>
            </a:p>
          </p:txBody>
        </p:sp>
        <p:sp>
          <p:nvSpPr>
            <p:cNvPr id="69" name="矩形 13"/>
            <p:cNvSpPr/>
            <p:nvPr/>
          </p:nvSpPr>
          <p:spPr>
            <a:xfrm>
              <a:off x="7006093" y="4866463"/>
              <a:ext cx="791510" cy="664397"/>
            </a:xfrm>
            <a:prstGeom prst="rect">
              <a:avLst/>
            </a:prstGeom>
            <a:solidFill>
              <a:srgbClr val="AFD89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panose="020B0604020202020204" pitchFamily="34" charset="0"/>
                  <a:cs typeface="Huawei Sans" panose="020C0503030203020204" pitchFamily="34" charset="0"/>
                </a:rPr>
                <a:t>RGB 176/216/156</a:t>
              </a:r>
              <a:endParaRPr kumimoji="1" lang="en-US" altLang="zh-CN" sz="500" b="1" dirty="0">
                <a:solidFill>
                  <a:srgbClr val="595757"/>
                </a:solidFill>
                <a:latin typeface="Huawei Sans" panose="020C0503030203020204" pitchFamily="34" charset="0"/>
                <a:ea typeface="Arial" panose="020B0604020202020204" pitchFamily="34" charset="0"/>
                <a:cs typeface="Huawei Sans" panose="020C0503030203020204" pitchFamily="34" charset="0"/>
              </a:endParaRPr>
            </a:p>
          </p:txBody>
        </p:sp>
        <p:sp>
          <p:nvSpPr>
            <p:cNvPr id="70" name="矩形 13"/>
            <p:cNvSpPr/>
            <p:nvPr/>
          </p:nvSpPr>
          <p:spPr>
            <a:xfrm>
              <a:off x="7003856" y="4134866"/>
              <a:ext cx="791510" cy="664397"/>
            </a:xfrm>
            <a:prstGeom prst="rect">
              <a:avLst/>
            </a:prstGeom>
            <a:solidFill>
              <a:srgbClr val="FDE39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panose="020B0604020202020204" pitchFamily="34" charset="0"/>
                  <a:cs typeface="Huawei Sans" panose="020C0503030203020204" pitchFamily="34" charset="0"/>
                </a:rPr>
                <a:t>RGB 253/227/181</a:t>
              </a:r>
              <a:endParaRPr kumimoji="1" lang="en-US" altLang="zh-CN" sz="500" b="1" dirty="0">
                <a:solidFill>
                  <a:srgbClr val="595757"/>
                </a:solidFill>
                <a:latin typeface="Huawei Sans" panose="020C0503030203020204" pitchFamily="34" charset="0"/>
                <a:ea typeface="Arial" panose="020B0604020202020204" pitchFamily="34" charset="0"/>
                <a:cs typeface="Huawei Sans" panose="020C0503030203020204" pitchFamily="34" charset="0"/>
              </a:endParaRPr>
            </a:p>
          </p:txBody>
        </p:sp>
        <p:sp>
          <p:nvSpPr>
            <p:cNvPr id="71" name="矩形 13"/>
            <p:cNvSpPr/>
            <p:nvPr/>
          </p:nvSpPr>
          <p:spPr>
            <a:xfrm>
              <a:off x="7003856" y="5596166"/>
              <a:ext cx="791510" cy="664397"/>
            </a:xfrm>
            <a:prstGeom prst="rect">
              <a:avLst/>
            </a:prstGeom>
            <a:solidFill>
              <a:srgbClr val="94DAE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panose="020B0604020202020204" pitchFamily="34" charset="0"/>
                  <a:cs typeface="Huawei Sans" panose="020C0503030203020204" pitchFamily="34" charset="0"/>
                </a:rPr>
                <a:t>RGB 148/218/226</a:t>
              </a:r>
              <a:endParaRPr kumimoji="1" lang="en-US" altLang="zh-CN" sz="500" b="1" dirty="0">
                <a:solidFill>
                  <a:srgbClr val="595757"/>
                </a:solidFill>
                <a:latin typeface="Huawei Sans" panose="020C0503030203020204" pitchFamily="34" charset="0"/>
                <a:ea typeface="Arial" panose="020B0604020202020204" pitchFamily="34" charset="0"/>
                <a:cs typeface="Huawei Sans" panose="020C0503030203020204" pitchFamily="34" charset="0"/>
              </a:endParaRPr>
            </a:p>
          </p:txBody>
        </p:sp>
        <p:sp>
          <p:nvSpPr>
            <p:cNvPr id="72" name="矩形 13"/>
            <p:cNvSpPr/>
            <p:nvPr/>
          </p:nvSpPr>
          <p:spPr>
            <a:xfrm>
              <a:off x="6997826" y="184963"/>
              <a:ext cx="791510" cy="664397"/>
            </a:xfrm>
            <a:prstGeom prst="rect">
              <a:avLst/>
            </a:prstGeom>
            <a:solidFill>
              <a:srgbClr val="E2818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panose="020B0604020202020204" pitchFamily="34" charset="0"/>
                  <a:cs typeface="Huawei Sans" panose="020C0503030203020204" pitchFamily="34" charset="0"/>
                </a:rPr>
                <a:t>RGB 226/129/137</a:t>
              </a:r>
              <a:endParaRPr kumimoji="1" lang="en-US" altLang="zh-CN" sz="500" b="1" dirty="0">
                <a:solidFill>
                  <a:srgbClr val="595757"/>
                </a:solidFill>
                <a:latin typeface="Huawei Sans" panose="020C0503030203020204" pitchFamily="34" charset="0"/>
                <a:ea typeface="Arial" panose="020B0604020202020204" pitchFamily="34" charset="0"/>
                <a:cs typeface="Huawei Sans" panose="020C0503030203020204" pitchFamily="34" charset="0"/>
              </a:endParaRPr>
            </a:p>
          </p:txBody>
        </p:sp>
        <p:sp>
          <p:nvSpPr>
            <p:cNvPr id="73" name="矩形 13"/>
            <p:cNvSpPr/>
            <p:nvPr/>
          </p:nvSpPr>
          <p:spPr>
            <a:xfrm>
              <a:off x="6997185" y="918047"/>
              <a:ext cx="791510" cy="664397"/>
            </a:xfrm>
            <a:prstGeom prst="rect">
              <a:avLst/>
            </a:prstGeom>
            <a:solidFill>
              <a:srgbClr val="E2819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panose="020B0604020202020204" pitchFamily="34" charset="0"/>
                  <a:cs typeface="Huawei Sans" panose="020C0503030203020204" pitchFamily="34" charset="0"/>
                </a:rPr>
                <a:t>RGB 226/129/152</a:t>
              </a:r>
              <a:endParaRPr kumimoji="1" lang="en-US" altLang="zh-CN" sz="500" b="1" dirty="0">
                <a:solidFill>
                  <a:srgbClr val="595757"/>
                </a:solidFill>
                <a:latin typeface="Huawei Sans" panose="020C0503030203020204" pitchFamily="34" charset="0"/>
                <a:ea typeface="Arial" panose="020B0604020202020204" pitchFamily="34" charset="0"/>
                <a:cs typeface="Huawei Sans" panose="020C0503030203020204" pitchFamily="34" charset="0"/>
              </a:endParaRPr>
            </a:p>
          </p:txBody>
        </p:sp>
        <p:sp>
          <p:nvSpPr>
            <p:cNvPr id="74" name="矩形 13"/>
            <p:cNvSpPr/>
            <p:nvPr userDrawn="1"/>
          </p:nvSpPr>
          <p:spPr>
            <a:xfrm>
              <a:off x="7806130" y="1934171"/>
              <a:ext cx="791510" cy="664397"/>
            </a:xfrm>
            <a:prstGeom prst="rect">
              <a:avLst/>
            </a:prstGeom>
            <a:solidFill>
              <a:srgbClr val="EBB3C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panose="020B0604020202020204" pitchFamily="34" charset="0"/>
                  <a:cs typeface="Huawei Sans" panose="020C0503030203020204" pitchFamily="34" charset="0"/>
                </a:rPr>
                <a:t>RGB 235/179/204</a:t>
              </a:r>
              <a:endParaRPr kumimoji="1" lang="en-US" altLang="zh-CN" sz="500" b="1" dirty="0">
                <a:solidFill>
                  <a:srgbClr val="595757"/>
                </a:solidFill>
                <a:latin typeface="Huawei Sans" panose="020C0503030203020204" pitchFamily="34" charset="0"/>
                <a:ea typeface="Arial" panose="020B0604020202020204" pitchFamily="34" charset="0"/>
                <a:cs typeface="Huawei Sans" panose="020C0503030203020204" pitchFamily="34" charset="0"/>
              </a:endParaRPr>
            </a:p>
          </p:txBody>
        </p:sp>
        <p:sp>
          <p:nvSpPr>
            <p:cNvPr id="75" name="矩形 13"/>
            <p:cNvSpPr/>
            <p:nvPr/>
          </p:nvSpPr>
          <p:spPr>
            <a:xfrm>
              <a:off x="7806130" y="2673360"/>
              <a:ext cx="791510" cy="664397"/>
            </a:xfrm>
            <a:prstGeom prst="rect">
              <a:avLst/>
            </a:prstGeom>
            <a:solidFill>
              <a:srgbClr val="D8B3B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defRPr/>
              </a:pPr>
              <a:r>
                <a:rPr kumimoji="1" lang="en-US" altLang="zh-CN" sz="500" b="1" dirty="0">
                  <a:solidFill>
                    <a:srgbClr val="595757"/>
                  </a:solidFill>
                  <a:latin typeface="Huawei Sans" panose="020C0503030203020204" pitchFamily="34" charset="0"/>
                  <a:ea typeface="Arial" panose="020B0604020202020204" pitchFamily="34" charset="0"/>
                  <a:cs typeface="Huawei Sans" panose="020C0503030203020204" pitchFamily="34" charset="0"/>
                </a:rPr>
                <a:t>RGB 216/179/179</a:t>
              </a:r>
              <a:endParaRPr kumimoji="1" lang="en-US" altLang="zh-CN" sz="500" b="1" dirty="0">
                <a:solidFill>
                  <a:srgbClr val="595757"/>
                </a:solidFill>
                <a:latin typeface="Huawei Sans" panose="020C0503030203020204" pitchFamily="34" charset="0"/>
                <a:ea typeface="Arial" panose="020B0604020202020204" pitchFamily="34" charset="0"/>
                <a:cs typeface="Huawei Sans" panose="020C0503030203020204" pitchFamily="34" charset="0"/>
              </a:endParaRPr>
            </a:p>
          </p:txBody>
        </p:sp>
        <p:sp>
          <p:nvSpPr>
            <p:cNvPr id="76" name="矩形 13"/>
            <p:cNvSpPr/>
            <p:nvPr/>
          </p:nvSpPr>
          <p:spPr>
            <a:xfrm>
              <a:off x="7806130" y="3415851"/>
              <a:ext cx="791510" cy="664397"/>
            </a:xfrm>
            <a:prstGeom prst="rect">
              <a:avLst/>
            </a:prstGeom>
            <a:solidFill>
              <a:srgbClr val="FAD3B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panose="020B0604020202020204" pitchFamily="34" charset="0"/>
                  <a:cs typeface="Huawei Sans" panose="020C0503030203020204" pitchFamily="34" charset="0"/>
                </a:rPr>
                <a:t>RGB 250/211/187</a:t>
              </a:r>
              <a:endParaRPr kumimoji="1" lang="en-US" altLang="zh-CN" sz="500" b="1" dirty="0">
                <a:solidFill>
                  <a:srgbClr val="595757"/>
                </a:solidFill>
                <a:latin typeface="Huawei Sans" panose="020C0503030203020204" pitchFamily="34" charset="0"/>
                <a:ea typeface="Arial" panose="020B0604020202020204" pitchFamily="34" charset="0"/>
                <a:cs typeface="Arial" panose="020B0604020202020204" pitchFamily="34" charset="0"/>
              </a:endParaRPr>
            </a:p>
          </p:txBody>
        </p:sp>
        <p:sp>
          <p:nvSpPr>
            <p:cNvPr id="77" name="矩形 13"/>
            <p:cNvSpPr/>
            <p:nvPr/>
          </p:nvSpPr>
          <p:spPr>
            <a:xfrm>
              <a:off x="7815961" y="4866463"/>
              <a:ext cx="791510" cy="664397"/>
            </a:xfrm>
            <a:prstGeom prst="rect">
              <a:avLst/>
            </a:prstGeom>
            <a:solidFill>
              <a:srgbClr val="D0E8C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panose="020B0604020202020204" pitchFamily="34" charset="0"/>
                  <a:cs typeface="Huawei Sans" panose="020C0503030203020204" pitchFamily="34" charset="0"/>
                </a:rPr>
                <a:t>RGB 208/232/196</a:t>
              </a:r>
              <a:endParaRPr kumimoji="1" lang="en-US" altLang="zh-CN" sz="500" b="1" dirty="0">
                <a:solidFill>
                  <a:srgbClr val="595757"/>
                </a:solidFill>
                <a:latin typeface="Huawei Sans" panose="020C0503030203020204" pitchFamily="34" charset="0"/>
                <a:ea typeface="Arial" panose="020B0604020202020204" pitchFamily="34" charset="0"/>
                <a:cs typeface="Huawei Sans" panose="020C0503030203020204" pitchFamily="34" charset="0"/>
              </a:endParaRPr>
            </a:p>
          </p:txBody>
        </p:sp>
        <p:sp>
          <p:nvSpPr>
            <p:cNvPr id="78" name="矩形 13"/>
            <p:cNvSpPr/>
            <p:nvPr/>
          </p:nvSpPr>
          <p:spPr>
            <a:xfrm>
              <a:off x="7813724" y="4134866"/>
              <a:ext cx="791510" cy="664397"/>
            </a:xfrm>
            <a:prstGeom prst="rect">
              <a:avLst/>
            </a:prstGeom>
            <a:solidFill>
              <a:srgbClr val="FEEE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panose="020B0604020202020204" pitchFamily="34" charset="0"/>
                  <a:cs typeface="Huawei Sans" panose="020C0503030203020204" pitchFamily="34" charset="0"/>
                </a:rPr>
                <a:t>RGB 254/238/193</a:t>
              </a:r>
              <a:endParaRPr kumimoji="1" lang="en-US" altLang="zh-CN" sz="500" b="1" dirty="0">
                <a:solidFill>
                  <a:srgbClr val="595757"/>
                </a:solidFill>
                <a:latin typeface="Huawei Sans" panose="020C0503030203020204" pitchFamily="34" charset="0"/>
                <a:ea typeface="Arial" panose="020B0604020202020204" pitchFamily="34" charset="0"/>
                <a:cs typeface="Huawei Sans" panose="020C0503030203020204" pitchFamily="34" charset="0"/>
              </a:endParaRPr>
            </a:p>
          </p:txBody>
        </p:sp>
        <p:sp>
          <p:nvSpPr>
            <p:cNvPr id="79" name="矩形 13"/>
            <p:cNvSpPr/>
            <p:nvPr/>
          </p:nvSpPr>
          <p:spPr>
            <a:xfrm>
              <a:off x="7813724" y="5596166"/>
              <a:ext cx="791510" cy="664397"/>
            </a:xfrm>
            <a:prstGeom prst="rect">
              <a:avLst/>
            </a:prstGeom>
            <a:solidFill>
              <a:srgbClr val="BEE9E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panose="020B0604020202020204" pitchFamily="34" charset="0"/>
                  <a:cs typeface="Huawei Sans" panose="020C0503030203020204" pitchFamily="34" charset="0"/>
                </a:rPr>
                <a:t>RGB</a:t>
              </a:r>
              <a:br>
                <a:rPr kumimoji="1" lang="en-US" altLang="zh-CN" sz="500" b="1" dirty="0">
                  <a:solidFill>
                    <a:srgbClr val="595757"/>
                  </a:solidFill>
                  <a:latin typeface="Huawei Sans" panose="020C0503030203020204" pitchFamily="34" charset="0"/>
                  <a:ea typeface="Arial" panose="020B0604020202020204" pitchFamily="34" charset="0"/>
                  <a:cs typeface="Huawei Sans" panose="020C0503030203020204" pitchFamily="34" charset="0"/>
                </a:rPr>
              </a:br>
              <a:r>
                <a:rPr kumimoji="1" lang="en-US" altLang="zh-CN" sz="500" b="1" dirty="0">
                  <a:solidFill>
                    <a:srgbClr val="595757"/>
                  </a:solidFill>
                  <a:latin typeface="Huawei Sans" panose="020C0503030203020204" pitchFamily="34" charset="0"/>
                  <a:ea typeface="Arial" panose="020B0604020202020204" pitchFamily="34" charset="0"/>
                  <a:cs typeface="Huawei Sans" panose="020C0503030203020204" pitchFamily="34" charset="0"/>
                </a:rPr>
                <a:t>190/23/238</a:t>
              </a:r>
              <a:endParaRPr kumimoji="1" lang="en-US" altLang="zh-CN" sz="500" b="1" dirty="0">
                <a:solidFill>
                  <a:srgbClr val="595757"/>
                </a:solidFill>
                <a:latin typeface="Huawei Sans" panose="020C0503030203020204" pitchFamily="34" charset="0"/>
                <a:ea typeface="Arial" panose="020B0604020202020204" pitchFamily="34" charset="0"/>
                <a:cs typeface="Huawei Sans" panose="020C0503030203020204" pitchFamily="34" charset="0"/>
              </a:endParaRPr>
            </a:p>
          </p:txBody>
        </p:sp>
        <p:sp>
          <p:nvSpPr>
            <p:cNvPr id="80" name="矩形 13"/>
            <p:cNvSpPr/>
            <p:nvPr/>
          </p:nvSpPr>
          <p:spPr>
            <a:xfrm>
              <a:off x="7807694" y="184963"/>
              <a:ext cx="791510" cy="664397"/>
            </a:xfrm>
            <a:prstGeom prst="rect">
              <a:avLst/>
            </a:prstGeom>
            <a:solidFill>
              <a:srgbClr val="EEB3B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panose="020B0604020202020204" pitchFamily="34" charset="0"/>
                  <a:cs typeface="Huawei Sans" panose="020C0503030203020204" pitchFamily="34" charset="0"/>
                </a:rPr>
                <a:t>RGB 239/178/184</a:t>
              </a:r>
              <a:endParaRPr kumimoji="1" lang="en-US" altLang="zh-CN" sz="500" b="1" dirty="0">
                <a:solidFill>
                  <a:srgbClr val="595757"/>
                </a:solidFill>
                <a:latin typeface="Huawei Sans" panose="020C0503030203020204" pitchFamily="34" charset="0"/>
                <a:ea typeface="Arial" panose="020B0604020202020204" pitchFamily="34" charset="0"/>
                <a:cs typeface="Huawei Sans" panose="020C0503030203020204" pitchFamily="34" charset="0"/>
              </a:endParaRPr>
            </a:p>
          </p:txBody>
        </p:sp>
        <p:sp>
          <p:nvSpPr>
            <p:cNvPr id="81" name="矩形 13"/>
            <p:cNvSpPr/>
            <p:nvPr/>
          </p:nvSpPr>
          <p:spPr>
            <a:xfrm>
              <a:off x="7807054" y="918047"/>
              <a:ext cx="791510" cy="664397"/>
            </a:xfrm>
            <a:prstGeom prst="rect">
              <a:avLst/>
            </a:prstGeom>
            <a:solidFill>
              <a:srgbClr val="EEB3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panose="020B0604020202020204" pitchFamily="34" charset="0"/>
                  <a:cs typeface="Huawei Sans" panose="020C0503030203020204" pitchFamily="34" charset="0"/>
                </a:rPr>
                <a:t>RGB 238/179/193</a:t>
              </a:r>
              <a:endParaRPr kumimoji="1" lang="en-US" altLang="zh-CN" sz="500" b="1" dirty="0">
                <a:solidFill>
                  <a:srgbClr val="595757"/>
                </a:solidFill>
                <a:latin typeface="Huawei Sans" panose="020C0503030203020204" pitchFamily="34" charset="0"/>
                <a:ea typeface="Arial" panose="020B0604020202020204" pitchFamily="34" charset="0"/>
                <a:cs typeface="Huawei Sans" panose="020C0503030203020204" pitchFamily="34" charset="0"/>
              </a:endParaRPr>
            </a:p>
          </p:txBody>
        </p:sp>
        <p:sp>
          <p:nvSpPr>
            <p:cNvPr id="82" name="矩形 13"/>
            <p:cNvSpPr/>
            <p:nvPr userDrawn="1"/>
          </p:nvSpPr>
          <p:spPr>
            <a:xfrm>
              <a:off x="5354169" y="6324025"/>
              <a:ext cx="513579" cy="664397"/>
            </a:xfrm>
            <a:prstGeom prst="rect">
              <a:avLst/>
            </a:prstGeom>
            <a:solidFill>
              <a:srgbClr val="22181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rPr>
                <a:t>RGB </a:t>
              </a:r>
              <a:br>
                <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rPr>
                <a:t>35/24/21</a:t>
              </a:r>
              <a:endPar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endParaRPr>
            </a:p>
          </p:txBody>
        </p:sp>
        <p:sp>
          <p:nvSpPr>
            <p:cNvPr id="83" name="矩形 13"/>
            <p:cNvSpPr/>
            <p:nvPr userDrawn="1"/>
          </p:nvSpPr>
          <p:spPr>
            <a:xfrm>
              <a:off x="5900626" y="6324025"/>
              <a:ext cx="513579" cy="664397"/>
            </a:xfrm>
            <a:prstGeom prst="rect">
              <a:avLst/>
            </a:prstGeom>
            <a:solidFill>
              <a:srgbClr val="59575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rPr>
                <a:t>RGB </a:t>
              </a:r>
              <a:endPar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endParaRPr>
            </a:p>
            <a:p>
              <a:pPr algn="ctr">
                <a:lnSpc>
                  <a:spcPts val="620"/>
                </a:lnSpc>
              </a:pPr>
              <a:r>
                <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rPr>
                <a:t>89/87/87</a:t>
              </a:r>
              <a:endPar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endParaRPr>
            </a:p>
          </p:txBody>
        </p:sp>
        <p:sp>
          <p:nvSpPr>
            <p:cNvPr id="84" name="矩形 13"/>
            <p:cNvSpPr/>
            <p:nvPr userDrawn="1"/>
          </p:nvSpPr>
          <p:spPr>
            <a:xfrm>
              <a:off x="6450318" y="6324025"/>
              <a:ext cx="513579" cy="664397"/>
            </a:xfrm>
            <a:prstGeom prst="rect">
              <a:avLst/>
            </a:prstGeom>
            <a:solidFill>
              <a:srgbClr val="88888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rPr>
                <a:t>RGB</a:t>
              </a:r>
              <a:endPar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endParaRPr>
            </a:p>
            <a:p>
              <a:pPr algn="ctr">
                <a:lnSpc>
                  <a:spcPts val="620"/>
                </a:lnSpc>
              </a:pPr>
              <a:r>
                <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rPr>
                <a:t>137/137/</a:t>
              </a:r>
              <a:br>
                <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rPr>
                <a:t>137</a:t>
              </a:r>
              <a:endPar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endParaRPr>
            </a:p>
          </p:txBody>
        </p:sp>
        <p:sp>
          <p:nvSpPr>
            <p:cNvPr id="85" name="矩形 13"/>
            <p:cNvSpPr/>
            <p:nvPr userDrawn="1"/>
          </p:nvSpPr>
          <p:spPr>
            <a:xfrm>
              <a:off x="6998296" y="6324025"/>
              <a:ext cx="513579" cy="664397"/>
            </a:xfrm>
            <a:prstGeom prst="rect">
              <a:avLst/>
            </a:prstGeom>
            <a:solidFill>
              <a:srgbClr val="B5B5B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rPr>
                <a:t>RGB</a:t>
              </a:r>
              <a:endPar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endParaRPr>
            </a:p>
            <a:p>
              <a:pPr algn="ctr">
                <a:lnSpc>
                  <a:spcPts val="620"/>
                </a:lnSpc>
              </a:pPr>
              <a:r>
                <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rPr>
                <a:t>181/181/</a:t>
              </a:r>
              <a:br>
                <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rPr>
                <a:t>181</a:t>
              </a:r>
              <a:endPar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endParaRPr>
            </a:p>
          </p:txBody>
        </p:sp>
        <p:sp>
          <p:nvSpPr>
            <p:cNvPr id="86" name="矩形 13"/>
            <p:cNvSpPr/>
            <p:nvPr userDrawn="1"/>
          </p:nvSpPr>
          <p:spPr>
            <a:xfrm>
              <a:off x="7541580" y="6324025"/>
              <a:ext cx="513579" cy="664397"/>
            </a:xfrm>
            <a:prstGeom prst="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panose="020B0604020202020204" pitchFamily="34" charset="0"/>
                  <a:cs typeface="Huawei Sans" panose="020C0503030203020204" pitchFamily="34" charset="0"/>
                </a:rPr>
                <a:t>RGB 221/221/</a:t>
              </a:r>
              <a:br>
                <a:rPr kumimoji="1" lang="en-US" altLang="zh-CN" sz="500" b="1" dirty="0">
                  <a:solidFill>
                    <a:srgbClr val="595757"/>
                  </a:solidFill>
                  <a:latin typeface="Huawei Sans" panose="020C0503030203020204" pitchFamily="34" charset="0"/>
                  <a:ea typeface="Arial" panose="020B0604020202020204" pitchFamily="34" charset="0"/>
                  <a:cs typeface="Huawei Sans" panose="020C0503030203020204" pitchFamily="34" charset="0"/>
                </a:rPr>
              </a:br>
              <a:r>
                <a:rPr kumimoji="1" lang="en-US" altLang="zh-CN" sz="500" b="1" dirty="0">
                  <a:solidFill>
                    <a:srgbClr val="595757"/>
                  </a:solidFill>
                  <a:latin typeface="Huawei Sans" panose="020C0503030203020204" pitchFamily="34" charset="0"/>
                  <a:ea typeface="Arial" panose="020B0604020202020204" pitchFamily="34" charset="0"/>
                  <a:cs typeface="Huawei Sans" panose="020C0503030203020204" pitchFamily="34" charset="0"/>
                </a:rPr>
                <a:t>221</a:t>
              </a:r>
              <a:endParaRPr kumimoji="1" lang="en-US" altLang="zh-CN" sz="500" b="1" dirty="0">
                <a:solidFill>
                  <a:srgbClr val="595757"/>
                </a:solidFill>
                <a:latin typeface="Huawei Sans" panose="020C0503030203020204" pitchFamily="34" charset="0"/>
                <a:ea typeface="Arial" panose="020B0604020202020204" pitchFamily="34" charset="0"/>
                <a:cs typeface="Huawei Sans" panose="020C0503030203020204" pitchFamily="34" charset="0"/>
              </a:endParaRPr>
            </a:p>
          </p:txBody>
        </p:sp>
        <p:sp>
          <p:nvSpPr>
            <p:cNvPr id="87" name="矩形 13"/>
            <p:cNvSpPr/>
            <p:nvPr userDrawn="1"/>
          </p:nvSpPr>
          <p:spPr>
            <a:xfrm>
              <a:off x="8083608" y="6324025"/>
              <a:ext cx="513579" cy="664397"/>
            </a:xfrm>
            <a:prstGeom prst="rect">
              <a:avLst/>
            </a:prstGeom>
            <a:solidFill>
              <a:srgbClr val="FFFFFF"/>
            </a:solidFill>
            <a:ln w="6350">
              <a:solidFill>
                <a:srgbClr val="B5B5B5"/>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panose="020B0604020202020204" pitchFamily="34" charset="0"/>
                  <a:cs typeface="Huawei Sans" panose="020C0503030203020204" pitchFamily="34" charset="0"/>
                </a:rPr>
                <a:t>RGB</a:t>
              </a:r>
              <a:endParaRPr kumimoji="1" lang="en-US" altLang="zh-CN" sz="500" b="1" dirty="0">
                <a:solidFill>
                  <a:srgbClr val="595757"/>
                </a:solidFill>
                <a:latin typeface="Huawei Sans" panose="020C0503030203020204" pitchFamily="34" charset="0"/>
                <a:ea typeface="Arial" panose="020B0604020202020204" pitchFamily="34" charset="0"/>
                <a:cs typeface="Huawei Sans" panose="020C0503030203020204" pitchFamily="34" charset="0"/>
              </a:endParaRPr>
            </a:p>
            <a:p>
              <a:pPr algn="ctr">
                <a:lnSpc>
                  <a:spcPts val="620"/>
                </a:lnSpc>
              </a:pPr>
              <a:r>
                <a:rPr kumimoji="1" lang="en-US" altLang="zh-CN" sz="500" b="1" dirty="0">
                  <a:solidFill>
                    <a:srgbClr val="595757"/>
                  </a:solidFill>
                  <a:latin typeface="Huawei Sans" panose="020C0503030203020204" pitchFamily="34" charset="0"/>
                  <a:ea typeface="Arial" panose="020B0604020202020204" pitchFamily="34" charset="0"/>
                  <a:cs typeface="Huawei Sans" panose="020C0503030203020204" pitchFamily="34" charset="0"/>
                </a:rPr>
                <a:t>255/255/</a:t>
              </a:r>
              <a:br>
                <a:rPr kumimoji="1" lang="en-US" altLang="zh-CN" sz="500" b="1" dirty="0">
                  <a:solidFill>
                    <a:srgbClr val="595757"/>
                  </a:solidFill>
                  <a:latin typeface="Huawei Sans" panose="020C0503030203020204" pitchFamily="34" charset="0"/>
                  <a:ea typeface="Arial" panose="020B0604020202020204" pitchFamily="34" charset="0"/>
                  <a:cs typeface="Huawei Sans" panose="020C0503030203020204" pitchFamily="34" charset="0"/>
                </a:rPr>
              </a:br>
              <a:r>
                <a:rPr kumimoji="1" lang="en-US" altLang="zh-CN" sz="500" b="1" dirty="0">
                  <a:solidFill>
                    <a:srgbClr val="595757"/>
                  </a:solidFill>
                  <a:latin typeface="Huawei Sans" panose="020C0503030203020204" pitchFamily="34" charset="0"/>
                  <a:ea typeface="Arial" panose="020B0604020202020204" pitchFamily="34" charset="0"/>
                  <a:cs typeface="Huawei Sans" panose="020C0503030203020204" pitchFamily="34" charset="0"/>
                </a:rPr>
                <a:t>255</a:t>
              </a:r>
              <a:endParaRPr kumimoji="1" lang="en-US" altLang="zh-CN" sz="500" b="1" dirty="0">
                <a:solidFill>
                  <a:srgbClr val="595757"/>
                </a:solidFill>
                <a:latin typeface="Huawei Sans" panose="020C0503030203020204" pitchFamily="34" charset="0"/>
                <a:ea typeface="Arial" panose="020B0604020202020204" pitchFamily="34" charset="0"/>
                <a:cs typeface="Huawei Sans" panose="020C0503030203020204" pitchFamily="34" charset="0"/>
              </a:endParaRPr>
            </a:p>
          </p:txBody>
        </p:sp>
      </p:grpSp>
    </p:spTree>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Lst>
  <p:txStyles>
    <p:titleStyle>
      <a:lvl1pPr algn="l" defTabSz="913765" rtl="0" eaLnBrk="1" fontAlgn="ctr" latinLnBrk="0" hangingPunct="1">
        <a:lnSpc>
          <a:spcPct val="90000"/>
        </a:lnSpc>
        <a:spcBef>
          <a:spcPct val="0"/>
        </a:spcBef>
        <a:buNone/>
        <a:defRPr lang="zh-CN" altLang="en-US" sz="3200" kern="1200" baseline="0" dirty="0">
          <a:solidFill>
            <a:schemeClr val="tx1"/>
          </a:solidFill>
          <a:latin typeface="Huawei Sans" panose="020C0503030203020204" pitchFamily="34" charset="0"/>
          <a:ea typeface="方正兰亭黑简体" panose="02000000000000000000" pitchFamily="2" charset="-122"/>
          <a:cs typeface="+mn-cs"/>
        </a:defRPr>
      </a:lvl1pPr>
    </p:titleStyle>
    <p:bodyStyle>
      <a:lvl1pPr marL="302260" indent="-302260" algn="l" defTabSz="913765" rtl="0" eaLnBrk="1" fontAlgn="ctr" latinLnBrk="0" hangingPunct="1">
        <a:lnSpc>
          <a:spcPct val="140000"/>
        </a:lnSpc>
        <a:spcBef>
          <a:spcPts val="790"/>
        </a:spcBef>
        <a:buSzPct val="50000"/>
        <a:buFont typeface="Wingdings" panose="05000000000000000000" pitchFamily="2" charset="2"/>
        <a:buChar char="l"/>
        <a:defRPr sz="2200" kern="1200">
          <a:solidFill>
            <a:schemeClr val="tx1"/>
          </a:solidFill>
          <a:latin typeface="Huawei Sans" panose="020C0503030203020204" pitchFamily="34" charset="0"/>
          <a:ea typeface="方正兰亭黑简体" panose="02000000000000000000" pitchFamily="2" charset="-122"/>
          <a:cs typeface="+mn-cs"/>
        </a:defRPr>
      </a:lvl1pPr>
      <a:lvl2pPr marL="654685" indent="-252095" algn="l" defTabSz="913765" rtl="0" eaLnBrk="1" fontAlgn="ctr" latinLnBrk="0" hangingPunct="1">
        <a:lnSpc>
          <a:spcPct val="140000"/>
        </a:lnSpc>
        <a:spcBef>
          <a:spcPts val="720"/>
        </a:spcBef>
        <a:buClrTx/>
        <a:buSzPct val="50000"/>
        <a:buFont typeface="Wingdings" panose="05000000000000000000" pitchFamily="2" charset="2"/>
        <a:buChar char="p"/>
        <a:defRPr sz="2000" kern="1200">
          <a:solidFill>
            <a:schemeClr val="tx1"/>
          </a:solidFill>
          <a:latin typeface="Huawei Sans" panose="020C0503030203020204" pitchFamily="34" charset="0"/>
          <a:ea typeface="方正兰亭黑简体" panose="02000000000000000000" pitchFamily="2" charset="-122"/>
          <a:cs typeface="+mn-cs"/>
        </a:defRPr>
      </a:lvl2pPr>
      <a:lvl3pPr marL="1003935" indent="-201295" algn="l" defTabSz="913765" rtl="0" eaLnBrk="1" fontAlgn="ctr" latinLnBrk="0" hangingPunct="1">
        <a:lnSpc>
          <a:spcPct val="140000"/>
        </a:lnSpc>
        <a:spcBef>
          <a:spcPts val="650"/>
        </a:spcBef>
        <a:buClrTx/>
        <a:buSzPct val="50000"/>
        <a:buFont typeface="Wingdings" panose="05000000000000000000" pitchFamily="2" charset="2"/>
        <a:buChar char="n"/>
        <a:defRPr sz="1800" kern="1200">
          <a:solidFill>
            <a:schemeClr val="tx1"/>
          </a:solidFill>
          <a:latin typeface="Huawei Sans" panose="020C0503030203020204" pitchFamily="34" charset="0"/>
          <a:ea typeface="方正兰亭黑简体" panose="02000000000000000000" pitchFamily="2" charset="-122"/>
          <a:cs typeface="+mn-cs"/>
        </a:defRPr>
      </a:lvl3pPr>
      <a:lvl4pPr marL="1399540" indent="-198120" algn="l" defTabSz="913765" rtl="0" eaLnBrk="1" fontAlgn="ctr" latinLnBrk="0" hangingPunct="1">
        <a:lnSpc>
          <a:spcPct val="140000"/>
        </a:lnSpc>
        <a:spcBef>
          <a:spcPts val="575"/>
        </a:spcBef>
        <a:buFont typeface="Huawei Sans" panose="020C0503030203020204" pitchFamily="34" charset="0"/>
        <a:buChar char="−"/>
        <a:defRPr sz="1600" kern="1200">
          <a:solidFill>
            <a:schemeClr val="tx1"/>
          </a:solidFill>
          <a:latin typeface="Huawei Sans" panose="020C0503030203020204" pitchFamily="34" charset="0"/>
          <a:ea typeface="方正兰亭黑简体" panose="02000000000000000000" pitchFamily="2" charset="-122"/>
          <a:cs typeface="+mn-cs"/>
        </a:defRPr>
      </a:lvl4pPr>
      <a:lvl5pPr marL="1802765" indent="-201295" algn="l" defTabSz="913765" rtl="0" eaLnBrk="1" fontAlgn="ctr" latinLnBrk="0" hangingPunct="1">
        <a:lnSpc>
          <a:spcPct val="140000"/>
        </a:lnSpc>
        <a:spcBef>
          <a:spcPts val="575"/>
        </a:spcBef>
        <a:buFont typeface="Huawei Sans" panose="020C0503030203020204" pitchFamily="34" charset="0"/>
        <a:buChar char="~"/>
        <a:defRPr sz="1400" kern="1200">
          <a:solidFill>
            <a:schemeClr val="tx1"/>
          </a:solidFill>
          <a:latin typeface="Huawei Sans" panose="020C0503030203020204" pitchFamily="34" charset="0"/>
          <a:ea typeface="方正兰亭黑简体" panose="02000000000000000000" pitchFamily="2" charset="-122"/>
          <a:cs typeface="+mn-cs"/>
        </a:defRPr>
      </a:lvl5pPr>
      <a:lvl6pPr marL="25133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05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77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49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3765" algn="l" defTabSz="913765" rtl="0" eaLnBrk="1" latinLnBrk="0" hangingPunct="1">
        <a:defRPr sz="1800" kern="1200">
          <a:solidFill>
            <a:schemeClr val="tx1"/>
          </a:solidFill>
          <a:latin typeface="+mn-lt"/>
          <a:ea typeface="+mn-ea"/>
          <a:cs typeface="+mn-cs"/>
        </a:defRPr>
      </a:lvl3pPr>
      <a:lvl4pPr marL="1370965" algn="l" defTabSz="913765" rtl="0" eaLnBrk="1" latinLnBrk="0" hangingPunct="1">
        <a:defRPr sz="1800" kern="1200">
          <a:solidFill>
            <a:schemeClr val="tx1"/>
          </a:solidFill>
          <a:latin typeface="+mn-lt"/>
          <a:ea typeface="+mn-ea"/>
          <a:cs typeface="+mn-cs"/>
        </a:defRPr>
      </a:lvl4pPr>
      <a:lvl5pPr marL="1828165" algn="l" defTabSz="913765" rtl="0" eaLnBrk="1" latinLnBrk="0" hangingPunct="1">
        <a:defRPr sz="1800" kern="1200">
          <a:solidFill>
            <a:schemeClr val="tx1"/>
          </a:solidFill>
          <a:latin typeface="+mn-lt"/>
          <a:ea typeface="+mn-ea"/>
          <a:cs typeface="+mn-cs"/>
        </a:defRPr>
      </a:lvl5pPr>
      <a:lvl6pPr marL="2285365" algn="l" defTabSz="913765" rtl="0" eaLnBrk="1" latinLnBrk="0" hangingPunct="1">
        <a:defRPr sz="1800" kern="1200">
          <a:solidFill>
            <a:schemeClr val="tx1"/>
          </a:solidFill>
          <a:latin typeface="+mn-lt"/>
          <a:ea typeface="+mn-ea"/>
          <a:cs typeface="+mn-cs"/>
        </a:defRPr>
      </a:lvl6pPr>
      <a:lvl7pPr marL="2741930" algn="l" defTabSz="913765" rtl="0" eaLnBrk="1" latinLnBrk="0" hangingPunct="1">
        <a:defRPr sz="1800" kern="1200">
          <a:solidFill>
            <a:schemeClr val="tx1"/>
          </a:solidFill>
          <a:latin typeface="+mn-lt"/>
          <a:ea typeface="+mn-ea"/>
          <a:cs typeface="+mn-cs"/>
        </a:defRPr>
      </a:lvl7pPr>
      <a:lvl8pPr marL="3199130" algn="l" defTabSz="913765" rtl="0" eaLnBrk="1" latinLnBrk="0" hangingPunct="1">
        <a:defRPr sz="1800" kern="1200">
          <a:solidFill>
            <a:schemeClr val="tx1"/>
          </a:solidFill>
          <a:latin typeface="+mn-lt"/>
          <a:ea typeface="+mn-ea"/>
          <a:cs typeface="+mn-cs"/>
        </a:defRPr>
      </a:lvl8pPr>
      <a:lvl9pPr marL="3656330" algn="l" defTabSz="913765"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7" name="Rectangle 6"/>
          <p:cNvSpPr>
            <a:spLocks noGrp="1" noChangeArrowheads="1"/>
          </p:cNvSpPr>
          <p:nvPr>
            <p:ph type="title"/>
          </p:nvPr>
        </p:nvSpPr>
        <p:spPr bwMode="auto">
          <a:xfrm>
            <a:off x="457905" y="457499"/>
            <a:ext cx="11291061" cy="980113"/>
          </a:xfrm>
          <a:prstGeom prst="rect">
            <a:avLst/>
          </a:prstGeom>
        </p:spPr>
        <p:txBody>
          <a:bodyPr lIns="0" tIns="0" rIns="0" bIns="0" anchor="t">
            <a:normAutofit/>
          </a:bodyPr>
          <a:lstStyle/>
          <a:p>
            <a:pPr marL="0" lvl="0" indent="0" defTabSz="1188085">
              <a:lnSpc>
                <a:spcPts val="3430"/>
              </a:lnSpc>
              <a:spcBef>
                <a:spcPts val="0"/>
              </a:spcBef>
              <a:buFont typeface="Arial" panose="020B0604020202020204" pitchFamily="34" charset="0"/>
            </a:pPr>
            <a:r>
              <a:rPr lang="zh-CN" altLang="en-US" dirty="0"/>
              <a:t>单击此处编辑母版标题样式</a:t>
            </a:r>
            <a:endParaRPr lang="zh-CN" altLang="en-US" dirty="0"/>
          </a:p>
        </p:txBody>
      </p:sp>
      <p:sp>
        <p:nvSpPr>
          <p:cNvPr id="28" name="Rectangle 57"/>
          <p:cNvSpPr>
            <a:spLocks noGrp="1" noChangeArrowheads="1"/>
          </p:cNvSpPr>
          <p:nvPr>
            <p:ph type="body" idx="1"/>
          </p:nvPr>
        </p:nvSpPr>
        <p:spPr bwMode="auto">
          <a:xfrm>
            <a:off x="455613" y="1484313"/>
            <a:ext cx="11293475" cy="4443760"/>
          </a:xfrm>
          <a:prstGeom prst="rect">
            <a:avLst/>
          </a:prstGeom>
          <a:noFill/>
          <a:ln w="9525">
            <a:noFill/>
            <a:miter lim="800000"/>
          </a:ln>
        </p:spPr>
        <p:txBody>
          <a:bodyPr vert="horz" wrap="square" lIns="80141" tIns="40071" rIns="80141" bIns="40071" numCol="1" anchor="t" anchorCtr="0" compatLnSpc="1"/>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grpSp>
        <p:nvGrpSpPr>
          <p:cNvPr id="29" name="Group 87"/>
          <p:cNvGrpSpPr>
            <a:grpSpLocks noChangeAspect="1"/>
          </p:cNvGrpSpPr>
          <p:nvPr userDrawn="1"/>
        </p:nvGrpSpPr>
        <p:grpSpPr>
          <a:xfrm>
            <a:off x="12290471" y="2625389"/>
            <a:ext cx="1963323" cy="4233515"/>
            <a:chOff x="5343885" y="-48857"/>
            <a:chExt cx="3263586" cy="7037279"/>
          </a:xfrm>
        </p:grpSpPr>
        <p:sp>
          <p:nvSpPr>
            <p:cNvPr id="30" name="矩形 13"/>
            <p:cNvSpPr/>
            <p:nvPr userDrawn="1"/>
          </p:nvSpPr>
          <p:spPr>
            <a:xfrm>
              <a:off x="5356401" y="1934171"/>
              <a:ext cx="791510" cy="664397"/>
            </a:xfrm>
            <a:prstGeom prst="rect">
              <a:avLst/>
            </a:prstGeom>
            <a:solidFill>
              <a:srgbClr val="C4005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Huawei Sans" panose="020C0503030203020204" pitchFamily="34" charset="0"/>
                  <a:ea typeface="Arial" panose="020B0604020202020204" pitchFamily="34" charset="0"/>
                  <a:cs typeface="Huawei Sans" panose="020C0503030203020204" pitchFamily="34" charset="0"/>
                </a:rPr>
                <a:t>RGB</a:t>
              </a:r>
              <a:br>
                <a:rPr kumimoji="1" lang="en-US" altLang="zh-CN" sz="500" b="1" dirty="0">
                  <a:solidFill>
                    <a:schemeClr val="tx2"/>
                  </a:solidFill>
                  <a:latin typeface="Huawei Sans" panose="020C0503030203020204" pitchFamily="34" charset="0"/>
                  <a:ea typeface="Arial" panose="020B0604020202020204" pitchFamily="34" charset="0"/>
                  <a:cs typeface="Huawei Sans" panose="020C0503030203020204" pitchFamily="34" charset="0"/>
                </a:rPr>
              </a:br>
              <a:r>
                <a:rPr kumimoji="1" lang="en-US" altLang="zh-CN" sz="500" b="1" dirty="0">
                  <a:solidFill>
                    <a:schemeClr val="tx2"/>
                  </a:solidFill>
                  <a:latin typeface="Huawei Sans" panose="020C0503030203020204" pitchFamily="34" charset="0"/>
                  <a:ea typeface="Arial" panose="020B0604020202020204" pitchFamily="34" charset="0"/>
                  <a:cs typeface="Huawei Sans" panose="020C0503030203020204" pitchFamily="34" charset="0"/>
                </a:rPr>
                <a:t>196/0/84</a:t>
              </a:r>
              <a:endParaRPr kumimoji="1" lang="en-US" altLang="zh-CN" sz="500" b="1" dirty="0">
                <a:solidFill>
                  <a:schemeClr val="tx2"/>
                </a:solidFill>
                <a:latin typeface="Huawei Sans" panose="020C0503030203020204" pitchFamily="34" charset="0"/>
                <a:ea typeface="Arial" panose="020B0604020202020204" pitchFamily="34" charset="0"/>
                <a:cs typeface="Huawei Sans" panose="020C0503030203020204" pitchFamily="34" charset="0"/>
              </a:endParaRPr>
            </a:p>
          </p:txBody>
        </p:sp>
        <p:sp>
          <p:nvSpPr>
            <p:cNvPr id="31" name="文本框 15"/>
            <p:cNvSpPr txBox="1"/>
            <p:nvPr userDrawn="1"/>
          </p:nvSpPr>
          <p:spPr>
            <a:xfrm>
              <a:off x="5352723" y="1694497"/>
              <a:ext cx="1052647" cy="204645"/>
            </a:xfrm>
            <a:prstGeom prst="rect">
              <a:avLst/>
            </a:prstGeom>
            <a:noFill/>
          </p:spPr>
          <p:txBody>
            <a:bodyPr wrap="square" lIns="0" tIns="0" rIns="0" bIns="0" rtlCol="0" anchor="b" anchorCtr="0">
              <a:spAutoFit/>
            </a:bodyPr>
            <a:lstStyle/>
            <a:p>
              <a:pPr algn="l">
                <a:lnSpc>
                  <a:spcPct val="100000"/>
                </a:lnSpc>
              </a:pPr>
              <a:r>
                <a:rPr kumimoji="1" lang="zh-CN" altLang="en-US" sz="800" b="0" i="0" dirty="0">
                  <a:solidFill>
                    <a:schemeClr val="tx1"/>
                  </a:solidFill>
                  <a:latin typeface="方正兰亭黑简体" panose="02000000000000000000" pitchFamily="2" charset="-122"/>
                  <a:ea typeface="方正兰亭黑简体" panose="02000000000000000000" pitchFamily="2" charset="-122"/>
                </a:rPr>
                <a:t>公司辅助色</a:t>
              </a:r>
              <a:endParaRPr kumimoji="1" lang="zh-CN" altLang="en-US" sz="800" b="0" i="0" dirty="0">
                <a:solidFill>
                  <a:schemeClr val="tx1"/>
                </a:solidFill>
                <a:latin typeface="方正兰亭黑简体" panose="02000000000000000000" pitchFamily="2" charset="-122"/>
                <a:ea typeface="方正兰亭黑简体" panose="02000000000000000000" pitchFamily="2" charset="-122"/>
              </a:endParaRPr>
            </a:p>
          </p:txBody>
        </p:sp>
        <p:sp>
          <p:nvSpPr>
            <p:cNvPr id="32" name="矩形 13"/>
            <p:cNvSpPr/>
            <p:nvPr userDrawn="1"/>
          </p:nvSpPr>
          <p:spPr>
            <a:xfrm>
              <a:off x="6184680" y="1934171"/>
              <a:ext cx="791510" cy="664397"/>
            </a:xfrm>
            <a:prstGeom prst="rect">
              <a:avLst/>
            </a:prstGeom>
            <a:solidFill>
              <a:srgbClr val="CB377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rPr>
                <a:t>RGB</a:t>
              </a:r>
              <a:br>
                <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rPr>
                <a:t>203/55/120</a:t>
              </a:r>
              <a:endPar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endParaRPr>
            </a:p>
          </p:txBody>
        </p:sp>
        <p:sp>
          <p:nvSpPr>
            <p:cNvPr id="33" name="矩形 13"/>
            <p:cNvSpPr/>
            <p:nvPr userDrawn="1"/>
          </p:nvSpPr>
          <p:spPr>
            <a:xfrm>
              <a:off x="5356401" y="3403061"/>
              <a:ext cx="791510" cy="664397"/>
            </a:xfrm>
            <a:prstGeom prst="rect">
              <a:avLst/>
            </a:prstGeom>
            <a:solidFill>
              <a:srgbClr val="ED6D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rPr>
                <a:t>RGB</a:t>
              </a:r>
              <a:br>
                <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rPr>
                <a:t>237/109/0</a:t>
              </a:r>
              <a:endPar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endParaRPr>
            </a:p>
          </p:txBody>
        </p:sp>
        <p:sp>
          <p:nvSpPr>
            <p:cNvPr id="34" name="矩形 13"/>
            <p:cNvSpPr/>
            <p:nvPr userDrawn="1"/>
          </p:nvSpPr>
          <p:spPr>
            <a:xfrm>
              <a:off x="6184680" y="2673360"/>
              <a:ext cx="791510" cy="664397"/>
            </a:xfrm>
            <a:prstGeom prst="rect">
              <a:avLst/>
            </a:prstGeom>
            <a:solidFill>
              <a:srgbClr val="99363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defRPr/>
              </a:pPr>
              <a:r>
                <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rPr>
                <a:t>RGB</a:t>
              </a:r>
              <a:br>
                <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rPr>
                <a:t>153/54/54</a:t>
              </a:r>
              <a:endPar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endParaRPr>
            </a:p>
          </p:txBody>
        </p:sp>
        <p:sp>
          <p:nvSpPr>
            <p:cNvPr id="35" name="矩形 13"/>
            <p:cNvSpPr/>
            <p:nvPr userDrawn="1"/>
          </p:nvSpPr>
          <p:spPr>
            <a:xfrm>
              <a:off x="5356401" y="4866463"/>
              <a:ext cx="791510" cy="664397"/>
            </a:xfrm>
            <a:prstGeom prst="rect">
              <a:avLst/>
            </a:prstGeom>
            <a:solidFill>
              <a:srgbClr val="62B23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rPr>
                <a:t>RGB </a:t>
              </a:r>
              <a:br>
                <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rPr>
                <a:t>98/178/48</a:t>
              </a:r>
              <a:endPar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endParaRPr>
            </a:p>
          </p:txBody>
        </p:sp>
        <p:sp>
          <p:nvSpPr>
            <p:cNvPr id="36" name="矩形 13"/>
            <p:cNvSpPr/>
            <p:nvPr userDrawn="1"/>
          </p:nvSpPr>
          <p:spPr>
            <a:xfrm>
              <a:off x="6184680" y="3415851"/>
              <a:ext cx="791510" cy="664397"/>
            </a:xfrm>
            <a:prstGeom prst="rect">
              <a:avLst/>
            </a:prstGeom>
            <a:solidFill>
              <a:srgbClr val="F2894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rPr>
                <a:t>RGB</a:t>
              </a:r>
              <a:br>
                <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rPr>
                <a:t>242/137/68</a:t>
              </a:r>
              <a:endParaRPr kumimoji="1" lang="en-US" altLang="zh-CN" sz="500" b="1" dirty="0">
                <a:solidFill>
                  <a:srgbClr val="FFFFFF"/>
                </a:solidFill>
                <a:latin typeface="Huawei Sans" panose="020C0503030203020204" pitchFamily="34" charset="0"/>
                <a:ea typeface="Arial" panose="020B0604020202020204" pitchFamily="34" charset="0"/>
                <a:cs typeface="Arial" panose="020B0604020202020204" pitchFamily="34" charset="0"/>
              </a:endParaRPr>
            </a:p>
          </p:txBody>
        </p:sp>
        <p:sp>
          <p:nvSpPr>
            <p:cNvPr id="37" name="矩形 13"/>
            <p:cNvSpPr/>
            <p:nvPr userDrawn="1"/>
          </p:nvSpPr>
          <p:spPr>
            <a:xfrm>
              <a:off x="5353240" y="184963"/>
              <a:ext cx="791510" cy="664397"/>
            </a:xfrm>
            <a:prstGeom prst="rect">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Huawei Sans" panose="020C0503030203020204" pitchFamily="34" charset="0"/>
                  <a:ea typeface="Arial" panose="020B0604020202020204" pitchFamily="34" charset="0"/>
                  <a:cs typeface="Huawei Sans" panose="020C0503030203020204" pitchFamily="34" charset="0"/>
                </a:rPr>
                <a:t>PANTONE 185C</a:t>
              </a:r>
              <a:endParaRPr kumimoji="1" lang="en-US" altLang="zh-CN" sz="500" b="1" dirty="0">
                <a:solidFill>
                  <a:schemeClr val="tx2"/>
                </a:solidFill>
                <a:latin typeface="Huawei Sans" panose="020C0503030203020204" pitchFamily="34" charset="0"/>
                <a:ea typeface="Arial" panose="020B0604020202020204" pitchFamily="34" charset="0"/>
                <a:cs typeface="Huawei Sans" panose="020C0503030203020204" pitchFamily="34" charset="0"/>
              </a:endParaRPr>
            </a:p>
            <a:p>
              <a:pPr algn="ctr">
                <a:lnSpc>
                  <a:spcPts val="620"/>
                </a:lnSpc>
                <a:spcBef>
                  <a:spcPts val="0"/>
                </a:spcBef>
              </a:pPr>
              <a:r>
                <a:rPr kumimoji="1" lang="en-US" altLang="zh-CN" sz="500" b="1" dirty="0">
                  <a:solidFill>
                    <a:schemeClr val="tx2"/>
                  </a:solidFill>
                  <a:latin typeface="Huawei Sans" panose="020C0503030203020204" pitchFamily="34" charset="0"/>
                  <a:ea typeface="Arial" panose="020B0604020202020204" pitchFamily="34" charset="0"/>
                  <a:cs typeface="Huawei Sans" panose="020C0503030203020204" pitchFamily="34" charset="0"/>
                </a:rPr>
                <a:t>RGB </a:t>
              </a:r>
              <a:br>
                <a:rPr kumimoji="1" lang="en-US" altLang="zh-CN" sz="500" b="1" dirty="0">
                  <a:solidFill>
                    <a:schemeClr val="tx2"/>
                  </a:solidFill>
                  <a:latin typeface="Huawei Sans" panose="020C0503030203020204" pitchFamily="34" charset="0"/>
                  <a:ea typeface="Arial" panose="020B0604020202020204" pitchFamily="34" charset="0"/>
                  <a:cs typeface="Huawei Sans" panose="020C0503030203020204" pitchFamily="34" charset="0"/>
                </a:rPr>
              </a:br>
              <a:r>
                <a:rPr kumimoji="1" lang="en-US" altLang="zh-CN" sz="500" b="1" dirty="0">
                  <a:solidFill>
                    <a:schemeClr val="tx2"/>
                  </a:solidFill>
                  <a:latin typeface="Huawei Sans" panose="020C0503030203020204" pitchFamily="34" charset="0"/>
                  <a:ea typeface="Arial" panose="020B0604020202020204" pitchFamily="34" charset="0"/>
                  <a:cs typeface="Huawei Sans" panose="020C0503030203020204" pitchFamily="34" charset="0"/>
                </a:rPr>
                <a:t>199/0/11  </a:t>
              </a:r>
              <a:endParaRPr kumimoji="1" lang="en-US" altLang="zh-CN" sz="500" b="1" dirty="0">
                <a:solidFill>
                  <a:schemeClr val="tx2"/>
                </a:solidFill>
                <a:latin typeface="Huawei Sans" panose="020C0503030203020204" pitchFamily="34" charset="0"/>
                <a:ea typeface="Arial" panose="020B0604020202020204" pitchFamily="34" charset="0"/>
                <a:cs typeface="Huawei Sans" panose="020C0503030203020204" pitchFamily="34" charset="0"/>
              </a:endParaRPr>
            </a:p>
          </p:txBody>
        </p:sp>
        <p:sp>
          <p:nvSpPr>
            <p:cNvPr id="38" name="文本框 15"/>
            <p:cNvSpPr txBox="1"/>
            <p:nvPr userDrawn="1"/>
          </p:nvSpPr>
          <p:spPr>
            <a:xfrm>
              <a:off x="5343885" y="-48857"/>
              <a:ext cx="726488" cy="204645"/>
            </a:xfrm>
            <a:prstGeom prst="rect">
              <a:avLst/>
            </a:prstGeom>
            <a:noFill/>
          </p:spPr>
          <p:txBody>
            <a:bodyPr wrap="square" lIns="0" tIns="0" rIns="0" bIns="0" rtlCol="0" anchor="b" anchorCtr="0">
              <a:spAutoFit/>
            </a:bodyPr>
            <a:lstStyle/>
            <a:p>
              <a:pPr algn="l">
                <a:lnSpc>
                  <a:spcPct val="100000"/>
                </a:lnSpc>
              </a:pPr>
              <a:r>
                <a:rPr kumimoji="1" lang="zh-CN" altLang="en-US" sz="800" b="0" i="0" dirty="0">
                  <a:solidFill>
                    <a:schemeClr val="tx1"/>
                  </a:solidFill>
                  <a:latin typeface="方正兰亭黑简体" panose="02000000000000000000" pitchFamily="2" charset="-122"/>
                  <a:ea typeface="方正兰亭黑简体" panose="02000000000000000000" pitchFamily="2" charset="-122"/>
                </a:rPr>
                <a:t>公司色</a:t>
              </a:r>
              <a:endParaRPr kumimoji="1" lang="zh-CN" altLang="en-US" sz="800" b="0" i="0" dirty="0">
                <a:solidFill>
                  <a:schemeClr val="tx1"/>
                </a:solidFill>
                <a:latin typeface="方正兰亭黑简体" panose="02000000000000000000" pitchFamily="2" charset="-122"/>
                <a:ea typeface="方正兰亭黑简体" panose="02000000000000000000" pitchFamily="2" charset="-122"/>
              </a:endParaRPr>
            </a:p>
          </p:txBody>
        </p:sp>
        <p:sp>
          <p:nvSpPr>
            <p:cNvPr id="39" name="矩形 13"/>
            <p:cNvSpPr/>
            <p:nvPr userDrawn="1"/>
          </p:nvSpPr>
          <p:spPr>
            <a:xfrm>
              <a:off x="5352600" y="918047"/>
              <a:ext cx="791510" cy="664397"/>
            </a:xfrm>
            <a:prstGeom prst="rect">
              <a:avLst/>
            </a:prstGeom>
            <a:solidFill>
              <a:srgbClr val="C8102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Huawei Sans" panose="020C0503030203020204" pitchFamily="34" charset="0"/>
                  <a:ea typeface="Arial" panose="020B0604020202020204" pitchFamily="34" charset="0"/>
                  <a:cs typeface="Huawei Sans" panose="020C0503030203020204" pitchFamily="34" charset="0"/>
                </a:rPr>
                <a:t>PANTONE 186C</a:t>
              </a:r>
              <a:endParaRPr kumimoji="1" lang="en-US" altLang="zh-CN" sz="500" b="1" dirty="0">
                <a:solidFill>
                  <a:schemeClr val="tx2"/>
                </a:solidFill>
                <a:latin typeface="Huawei Sans" panose="020C0503030203020204" pitchFamily="34" charset="0"/>
                <a:ea typeface="Arial" panose="020B0604020202020204" pitchFamily="34" charset="0"/>
                <a:cs typeface="Huawei Sans" panose="020C0503030203020204" pitchFamily="34" charset="0"/>
              </a:endParaRPr>
            </a:p>
            <a:p>
              <a:pPr algn="ctr">
                <a:lnSpc>
                  <a:spcPts val="620"/>
                </a:lnSpc>
              </a:pPr>
              <a:r>
                <a:rPr kumimoji="1" lang="en-US" altLang="zh-CN" sz="500" b="1" dirty="0">
                  <a:solidFill>
                    <a:schemeClr val="tx2"/>
                  </a:solidFill>
                  <a:latin typeface="Huawei Sans" panose="020C0503030203020204" pitchFamily="34" charset="0"/>
                  <a:ea typeface="Arial" panose="020B0604020202020204" pitchFamily="34" charset="0"/>
                  <a:cs typeface="Huawei Sans" panose="020C0503030203020204" pitchFamily="34" charset="0"/>
                </a:rPr>
                <a:t>RGB</a:t>
              </a:r>
              <a:br>
                <a:rPr kumimoji="1" lang="en-US" altLang="zh-CN" sz="500" b="1" dirty="0">
                  <a:solidFill>
                    <a:schemeClr val="tx2"/>
                  </a:solidFill>
                  <a:latin typeface="Huawei Sans" panose="020C0503030203020204" pitchFamily="34" charset="0"/>
                  <a:ea typeface="Arial" panose="020B0604020202020204" pitchFamily="34" charset="0"/>
                  <a:cs typeface="Huawei Sans" panose="020C0503030203020204" pitchFamily="34" charset="0"/>
                </a:rPr>
              </a:br>
              <a:r>
                <a:rPr kumimoji="1" lang="en-US" altLang="zh-CN" sz="500" b="1" dirty="0">
                  <a:solidFill>
                    <a:schemeClr val="tx2"/>
                  </a:solidFill>
                  <a:latin typeface="Huawei Sans" panose="020C0503030203020204" pitchFamily="34" charset="0"/>
                  <a:ea typeface="Arial" panose="020B0604020202020204" pitchFamily="34" charset="0"/>
                  <a:cs typeface="Huawei Sans" panose="020C0503030203020204" pitchFamily="34" charset="0"/>
                </a:rPr>
                <a:t>200/16/46  </a:t>
              </a:r>
              <a:endParaRPr kumimoji="1" lang="en-US" altLang="zh-CN" sz="500" b="1" dirty="0">
                <a:solidFill>
                  <a:schemeClr val="tx2"/>
                </a:solidFill>
                <a:latin typeface="Huawei Sans" panose="020C0503030203020204" pitchFamily="34" charset="0"/>
                <a:ea typeface="Arial" panose="020B0604020202020204" pitchFamily="34" charset="0"/>
                <a:cs typeface="Huawei Sans" panose="020C0503030203020204" pitchFamily="34" charset="0"/>
              </a:endParaRPr>
            </a:p>
          </p:txBody>
        </p:sp>
        <p:sp>
          <p:nvSpPr>
            <p:cNvPr id="40" name="矩形 13"/>
            <p:cNvSpPr/>
            <p:nvPr userDrawn="1"/>
          </p:nvSpPr>
          <p:spPr>
            <a:xfrm>
              <a:off x="5354164" y="2665974"/>
              <a:ext cx="791510" cy="664397"/>
            </a:xfrm>
            <a:prstGeom prst="rect">
              <a:avLst/>
            </a:prstGeom>
            <a:solidFill>
              <a:srgbClr val="7F000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rPr>
                <a:t>RGB</a:t>
              </a:r>
              <a:br>
                <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rPr>
                <a:t>127/0/1</a:t>
              </a:r>
              <a:endPar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endParaRPr>
            </a:p>
          </p:txBody>
        </p:sp>
        <p:sp>
          <p:nvSpPr>
            <p:cNvPr id="41" name="矩形 13"/>
            <p:cNvSpPr/>
            <p:nvPr userDrawn="1"/>
          </p:nvSpPr>
          <p:spPr>
            <a:xfrm>
              <a:off x="5354164" y="4134866"/>
              <a:ext cx="791510" cy="664397"/>
            </a:xfrm>
            <a:prstGeom prst="rect">
              <a:avLst/>
            </a:prstGeom>
            <a:solidFill>
              <a:srgbClr val="FCC8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rPr>
                <a:t>RGB</a:t>
              </a:r>
              <a:br>
                <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rPr>
                <a:t>52/200/0</a:t>
              </a:r>
              <a:endPar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endParaRPr>
            </a:p>
          </p:txBody>
        </p:sp>
        <p:sp>
          <p:nvSpPr>
            <p:cNvPr id="42" name="矩形 13"/>
            <p:cNvSpPr/>
            <p:nvPr userDrawn="1"/>
          </p:nvSpPr>
          <p:spPr>
            <a:xfrm>
              <a:off x="5354164" y="5596166"/>
              <a:ext cx="791510" cy="664397"/>
            </a:xfrm>
            <a:prstGeom prst="rect">
              <a:avLst/>
            </a:prstGeom>
            <a:solidFill>
              <a:srgbClr val="30B5C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rPr>
                <a:t>RGB </a:t>
              </a:r>
              <a:br>
                <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rPr>
                <a:t>48/181/197</a:t>
              </a:r>
              <a:endPar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endParaRPr>
            </a:p>
          </p:txBody>
        </p:sp>
        <p:sp>
          <p:nvSpPr>
            <p:cNvPr id="43" name="矩形 13"/>
            <p:cNvSpPr/>
            <p:nvPr userDrawn="1"/>
          </p:nvSpPr>
          <p:spPr>
            <a:xfrm>
              <a:off x="6194511" y="4866463"/>
              <a:ext cx="791510" cy="664397"/>
            </a:xfrm>
            <a:prstGeom prst="rect">
              <a:avLst/>
            </a:prstGeom>
            <a:solidFill>
              <a:srgbClr val="81C15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rPr>
                <a:t>RGB</a:t>
              </a:r>
              <a:br>
                <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rPr>
                <a:t>129/193/95</a:t>
              </a:r>
              <a:endPar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endParaRPr>
            </a:p>
          </p:txBody>
        </p:sp>
        <p:sp>
          <p:nvSpPr>
            <p:cNvPr id="44" name="矩形 13"/>
            <p:cNvSpPr/>
            <p:nvPr userDrawn="1"/>
          </p:nvSpPr>
          <p:spPr>
            <a:xfrm>
              <a:off x="6192274" y="4134866"/>
              <a:ext cx="791510" cy="664397"/>
            </a:xfrm>
            <a:prstGeom prst="rect">
              <a:avLst/>
            </a:prstGeom>
            <a:solidFill>
              <a:srgbClr val="FDD35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rPr>
                <a:t>RGB</a:t>
              </a:r>
              <a:br>
                <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rPr>
                <a:t>253/211/81</a:t>
              </a:r>
              <a:endPar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endParaRPr>
            </a:p>
          </p:txBody>
        </p:sp>
        <p:sp>
          <p:nvSpPr>
            <p:cNvPr id="65" name="矩形 13"/>
            <p:cNvSpPr/>
            <p:nvPr userDrawn="1"/>
          </p:nvSpPr>
          <p:spPr>
            <a:xfrm>
              <a:off x="6192274" y="5596166"/>
              <a:ext cx="791510" cy="664397"/>
            </a:xfrm>
            <a:prstGeom prst="rect">
              <a:avLst/>
            </a:prstGeom>
            <a:solidFill>
              <a:srgbClr val="56C4D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rPr>
                <a:t>RGB </a:t>
              </a:r>
              <a:br>
                <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rPr>
                <a:t>86/196/210</a:t>
              </a:r>
              <a:endPar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endParaRPr>
            </a:p>
          </p:txBody>
        </p:sp>
        <p:sp>
          <p:nvSpPr>
            <p:cNvPr id="66" name="矩形 13"/>
            <p:cNvSpPr/>
            <p:nvPr/>
          </p:nvSpPr>
          <p:spPr>
            <a:xfrm>
              <a:off x="6186245" y="184963"/>
              <a:ext cx="791510" cy="664397"/>
            </a:xfrm>
            <a:prstGeom prst="rect">
              <a:avLst/>
            </a:prstGeom>
            <a:solidFill>
              <a:srgbClr val="D3394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rPr>
                <a:t>RGB </a:t>
              </a:r>
              <a:br>
                <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rPr>
                <a:t>211/57/65</a:t>
              </a:r>
              <a:endPar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endParaRPr>
            </a:p>
          </p:txBody>
        </p:sp>
        <p:sp>
          <p:nvSpPr>
            <p:cNvPr id="67" name="矩形 13"/>
            <p:cNvSpPr/>
            <p:nvPr/>
          </p:nvSpPr>
          <p:spPr>
            <a:xfrm>
              <a:off x="6185604" y="918047"/>
              <a:ext cx="791510" cy="664397"/>
            </a:xfrm>
            <a:prstGeom prst="rect">
              <a:avLst/>
            </a:prstGeom>
            <a:solidFill>
              <a:srgbClr val="D3385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rPr>
                <a:t>RGB </a:t>
              </a:r>
              <a:endPar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endParaRPr>
            </a:p>
            <a:p>
              <a:pPr algn="ctr">
                <a:lnSpc>
                  <a:spcPts val="620"/>
                </a:lnSpc>
              </a:pPr>
              <a:r>
                <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rPr>
                <a:t>211/56/89</a:t>
              </a:r>
              <a:endPar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endParaRPr>
            </a:p>
          </p:txBody>
        </p:sp>
        <p:sp>
          <p:nvSpPr>
            <p:cNvPr id="68" name="矩形 13"/>
            <p:cNvSpPr/>
            <p:nvPr/>
          </p:nvSpPr>
          <p:spPr>
            <a:xfrm>
              <a:off x="6996262" y="1934171"/>
              <a:ext cx="791510" cy="664397"/>
            </a:xfrm>
            <a:prstGeom prst="rect">
              <a:avLst/>
            </a:prstGeom>
            <a:solidFill>
              <a:srgbClr val="DD80A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panose="020B0604020202020204" pitchFamily="34" charset="0"/>
                  <a:cs typeface="Huawei Sans" panose="020C0503030203020204" pitchFamily="34" charset="0"/>
                </a:rPr>
                <a:t>RGB 221/128/170</a:t>
              </a:r>
              <a:endParaRPr kumimoji="1" lang="en-US" altLang="zh-CN" sz="500" b="1" dirty="0">
                <a:solidFill>
                  <a:srgbClr val="595757"/>
                </a:solidFill>
                <a:latin typeface="Huawei Sans" panose="020C0503030203020204" pitchFamily="34" charset="0"/>
                <a:ea typeface="Arial" panose="020B0604020202020204" pitchFamily="34" charset="0"/>
                <a:cs typeface="Huawei Sans" panose="020C0503030203020204" pitchFamily="34" charset="0"/>
              </a:endParaRPr>
            </a:p>
          </p:txBody>
        </p:sp>
        <p:sp>
          <p:nvSpPr>
            <p:cNvPr id="69" name="矩形 13"/>
            <p:cNvSpPr/>
            <p:nvPr/>
          </p:nvSpPr>
          <p:spPr>
            <a:xfrm>
              <a:off x="6996262" y="2673360"/>
              <a:ext cx="791510" cy="664397"/>
            </a:xfrm>
            <a:prstGeom prst="rect">
              <a:avLst/>
            </a:prstGeom>
            <a:solidFill>
              <a:srgbClr val="BF808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defRPr/>
              </a:pPr>
              <a:r>
                <a:rPr kumimoji="1" lang="en-US" altLang="zh-CN" sz="500" b="1" dirty="0">
                  <a:solidFill>
                    <a:srgbClr val="595757"/>
                  </a:solidFill>
                  <a:latin typeface="Huawei Sans" panose="020C0503030203020204" pitchFamily="34" charset="0"/>
                  <a:ea typeface="Arial" panose="020B0604020202020204" pitchFamily="34" charset="0"/>
                  <a:cs typeface="Huawei Sans" panose="020C0503030203020204" pitchFamily="34" charset="0"/>
                </a:rPr>
                <a:t>RGB 191/128/130</a:t>
              </a:r>
              <a:endParaRPr kumimoji="1" lang="en-US" altLang="zh-CN" sz="500" b="1" dirty="0">
                <a:solidFill>
                  <a:srgbClr val="595757"/>
                </a:solidFill>
                <a:latin typeface="Huawei Sans" panose="020C0503030203020204" pitchFamily="34" charset="0"/>
                <a:ea typeface="Arial" panose="020B0604020202020204" pitchFamily="34" charset="0"/>
                <a:cs typeface="Huawei Sans" panose="020C0503030203020204" pitchFamily="34" charset="0"/>
              </a:endParaRPr>
            </a:p>
          </p:txBody>
        </p:sp>
        <p:sp>
          <p:nvSpPr>
            <p:cNvPr id="70" name="矩形 13"/>
            <p:cNvSpPr/>
            <p:nvPr/>
          </p:nvSpPr>
          <p:spPr>
            <a:xfrm>
              <a:off x="6996262" y="3415851"/>
              <a:ext cx="791510" cy="664397"/>
            </a:xfrm>
            <a:prstGeom prst="rect">
              <a:avLst/>
            </a:prstGeom>
            <a:solidFill>
              <a:srgbClr val="F6B78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panose="020B0604020202020204" pitchFamily="34" charset="0"/>
                  <a:cs typeface="Huawei Sans" panose="020C0503030203020204" pitchFamily="34" charset="0"/>
                </a:rPr>
                <a:t>RGB 246/183/140</a:t>
              </a:r>
              <a:endParaRPr kumimoji="1" lang="en-US" altLang="zh-CN" sz="500" b="1" dirty="0">
                <a:solidFill>
                  <a:srgbClr val="595757"/>
                </a:solidFill>
                <a:latin typeface="Huawei Sans" panose="020C0503030203020204" pitchFamily="34" charset="0"/>
                <a:ea typeface="Arial" panose="020B0604020202020204" pitchFamily="34" charset="0"/>
                <a:cs typeface="Arial" panose="020B0604020202020204" pitchFamily="34" charset="0"/>
              </a:endParaRPr>
            </a:p>
          </p:txBody>
        </p:sp>
        <p:sp>
          <p:nvSpPr>
            <p:cNvPr id="71" name="矩形 13"/>
            <p:cNvSpPr/>
            <p:nvPr/>
          </p:nvSpPr>
          <p:spPr>
            <a:xfrm>
              <a:off x="7006093" y="4866463"/>
              <a:ext cx="791510" cy="664397"/>
            </a:xfrm>
            <a:prstGeom prst="rect">
              <a:avLst/>
            </a:prstGeom>
            <a:solidFill>
              <a:srgbClr val="AFD89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panose="020B0604020202020204" pitchFamily="34" charset="0"/>
                  <a:cs typeface="Huawei Sans" panose="020C0503030203020204" pitchFamily="34" charset="0"/>
                </a:rPr>
                <a:t>RGB 176/216/156</a:t>
              </a:r>
              <a:endParaRPr kumimoji="1" lang="en-US" altLang="zh-CN" sz="500" b="1" dirty="0">
                <a:solidFill>
                  <a:srgbClr val="595757"/>
                </a:solidFill>
                <a:latin typeface="Huawei Sans" panose="020C0503030203020204" pitchFamily="34" charset="0"/>
                <a:ea typeface="Arial" panose="020B0604020202020204" pitchFamily="34" charset="0"/>
                <a:cs typeface="Huawei Sans" panose="020C0503030203020204" pitchFamily="34" charset="0"/>
              </a:endParaRPr>
            </a:p>
          </p:txBody>
        </p:sp>
        <p:sp>
          <p:nvSpPr>
            <p:cNvPr id="72" name="矩形 13"/>
            <p:cNvSpPr/>
            <p:nvPr/>
          </p:nvSpPr>
          <p:spPr>
            <a:xfrm>
              <a:off x="7003856" y="4134866"/>
              <a:ext cx="791510" cy="664397"/>
            </a:xfrm>
            <a:prstGeom prst="rect">
              <a:avLst/>
            </a:prstGeom>
            <a:solidFill>
              <a:srgbClr val="FDE39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panose="020B0604020202020204" pitchFamily="34" charset="0"/>
                  <a:cs typeface="Huawei Sans" panose="020C0503030203020204" pitchFamily="34" charset="0"/>
                </a:rPr>
                <a:t>RGB 253/227/181</a:t>
              </a:r>
              <a:endParaRPr kumimoji="1" lang="en-US" altLang="zh-CN" sz="500" b="1" dirty="0">
                <a:solidFill>
                  <a:srgbClr val="595757"/>
                </a:solidFill>
                <a:latin typeface="Huawei Sans" panose="020C0503030203020204" pitchFamily="34" charset="0"/>
                <a:ea typeface="Arial" panose="020B0604020202020204" pitchFamily="34" charset="0"/>
                <a:cs typeface="Huawei Sans" panose="020C0503030203020204" pitchFamily="34" charset="0"/>
              </a:endParaRPr>
            </a:p>
          </p:txBody>
        </p:sp>
        <p:sp>
          <p:nvSpPr>
            <p:cNvPr id="73" name="矩形 13"/>
            <p:cNvSpPr/>
            <p:nvPr/>
          </p:nvSpPr>
          <p:spPr>
            <a:xfrm>
              <a:off x="7003856" y="5596166"/>
              <a:ext cx="791510" cy="664397"/>
            </a:xfrm>
            <a:prstGeom prst="rect">
              <a:avLst/>
            </a:prstGeom>
            <a:solidFill>
              <a:srgbClr val="94DAE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panose="020B0604020202020204" pitchFamily="34" charset="0"/>
                  <a:cs typeface="Huawei Sans" panose="020C0503030203020204" pitchFamily="34" charset="0"/>
                </a:rPr>
                <a:t>RGB 148/218/226</a:t>
              </a:r>
              <a:endParaRPr kumimoji="1" lang="en-US" altLang="zh-CN" sz="500" b="1" dirty="0">
                <a:solidFill>
                  <a:srgbClr val="595757"/>
                </a:solidFill>
                <a:latin typeface="Huawei Sans" panose="020C0503030203020204" pitchFamily="34" charset="0"/>
                <a:ea typeface="Arial" panose="020B0604020202020204" pitchFamily="34" charset="0"/>
                <a:cs typeface="Huawei Sans" panose="020C0503030203020204" pitchFamily="34" charset="0"/>
              </a:endParaRPr>
            </a:p>
          </p:txBody>
        </p:sp>
        <p:sp>
          <p:nvSpPr>
            <p:cNvPr id="74" name="矩形 13"/>
            <p:cNvSpPr/>
            <p:nvPr/>
          </p:nvSpPr>
          <p:spPr>
            <a:xfrm>
              <a:off x="6997826" y="184963"/>
              <a:ext cx="791510" cy="664397"/>
            </a:xfrm>
            <a:prstGeom prst="rect">
              <a:avLst/>
            </a:prstGeom>
            <a:solidFill>
              <a:srgbClr val="E2818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panose="020B0604020202020204" pitchFamily="34" charset="0"/>
                  <a:cs typeface="Huawei Sans" panose="020C0503030203020204" pitchFamily="34" charset="0"/>
                </a:rPr>
                <a:t>RGB 226/129/137</a:t>
              </a:r>
              <a:endParaRPr kumimoji="1" lang="en-US" altLang="zh-CN" sz="500" b="1" dirty="0">
                <a:solidFill>
                  <a:srgbClr val="595757"/>
                </a:solidFill>
                <a:latin typeface="Huawei Sans" panose="020C0503030203020204" pitchFamily="34" charset="0"/>
                <a:ea typeface="Arial" panose="020B0604020202020204" pitchFamily="34" charset="0"/>
                <a:cs typeface="Huawei Sans" panose="020C0503030203020204" pitchFamily="34" charset="0"/>
              </a:endParaRPr>
            </a:p>
          </p:txBody>
        </p:sp>
        <p:sp>
          <p:nvSpPr>
            <p:cNvPr id="75" name="矩形 13"/>
            <p:cNvSpPr/>
            <p:nvPr/>
          </p:nvSpPr>
          <p:spPr>
            <a:xfrm>
              <a:off x="6997185" y="918047"/>
              <a:ext cx="791510" cy="664397"/>
            </a:xfrm>
            <a:prstGeom prst="rect">
              <a:avLst/>
            </a:prstGeom>
            <a:solidFill>
              <a:srgbClr val="E2819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panose="020B0604020202020204" pitchFamily="34" charset="0"/>
                  <a:cs typeface="Huawei Sans" panose="020C0503030203020204" pitchFamily="34" charset="0"/>
                </a:rPr>
                <a:t>RGB 226/129/152</a:t>
              </a:r>
              <a:endParaRPr kumimoji="1" lang="en-US" altLang="zh-CN" sz="500" b="1" dirty="0">
                <a:solidFill>
                  <a:srgbClr val="595757"/>
                </a:solidFill>
                <a:latin typeface="Huawei Sans" panose="020C0503030203020204" pitchFamily="34" charset="0"/>
                <a:ea typeface="Arial" panose="020B0604020202020204" pitchFamily="34" charset="0"/>
                <a:cs typeface="Huawei Sans" panose="020C0503030203020204" pitchFamily="34" charset="0"/>
              </a:endParaRPr>
            </a:p>
          </p:txBody>
        </p:sp>
        <p:sp>
          <p:nvSpPr>
            <p:cNvPr id="76" name="矩形 13"/>
            <p:cNvSpPr/>
            <p:nvPr userDrawn="1"/>
          </p:nvSpPr>
          <p:spPr>
            <a:xfrm>
              <a:off x="7806130" y="1934171"/>
              <a:ext cx="791510" cy="664397"/>
            </a:xfrm>
            <a:prstGeom prst="rect">
              <a:avLst/>
            </a:prstGeom>
            <a:solidFill>
              <a:srgbClr val="EBB3C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panose="020B0604020202020204" pitchFamily="34" charset="0"/>
                  <a:cs typeface="Huawei Sans" panose="020C0503030203020204" pitchFamily="34" charset="0"/>
                </a:rPr>
                <a:t>RGB 235/179/204</a:t>
              </a:r>
              <a:endParaRPr kumimoji="1" lang="en-US" altLang="zh-CN" sz="500" b="1" dirty="0">
                <a:solidFill>
                  <a:srgbClr val="595757"/>
                </a:solidFill>
                <a:latin typeface="Huawei Sans" panose="020C0503030203020204" pitchFamily="34" charset="0"/>
                <a:ea typeface="Arial" panose="020B0604020202020204" pitchFamily="34" charset="0"/>
                <a:cs typeface="Huawei Sans" panose="020C0503030203020204" pitchFamily="34" charset="0"/>
              </a:endParaRPr>
            </a:p>
          </p:txBody>
        </p:sp>
        <p:sp>
          <p:nvSpPr>
            <p:cNvPr id="77" name="矩形 13"/>
            <p:cNvSpPr/>
            <p:nvPr/>
          </p:nvSpPr>
          <p:spPr>
            <a:xfrm>
              <a:off x="7806130" y="2673360"/>
              <a:ext cx="791510" cy="664397"/>
            </a:xfrm>
            <a:prstGeom prst="rect">
              <a:avLst/>
            </a:prstGeom>
            <a:solidFill>
              <a:srgbClr val="D8B3B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defRPr/>
              </a:pPr>
              <a:r>
                <a:rPr kumimoji="1" lang="en-US" altLang="zh-CN" sz="500" b="1" dirty="0">
                  <a:solidFill>
                    <a:srgbClr val="595757"/>
                  </a:solidFill>
                  <a:latin typeface="Huawei Sans" panose="020C0503030203020204" pitchFamily="34" charset="0"/>
                  <a:ea typeface="Arial" panose="020B0604020202020204" pitchFamily="34" charset="0"/>
                  <a:cs typeface="Huawei Sans" panose="020C0503030203020204" pitchFamily="34" charset="0"/>
                </a:rPr>
                <a:t>RGB 216/179/179</a:t>
              </a:r>
              <a:endParaRPr kumimoji="1" lang="en-US" altLang="zh-CN" sz="500" b="1" dirty="0">
                <a:solidFill>
                  <a:srgbClr val="595757"/>
                </a:solidFill>
                <a:latin typeface="Huawei Sans" panose="020C0503030203020204" pitchFamily="34" charset="0"/>
                <a:ea typeface="Arial" panose="020B0604020202020204" pitchFamily="34" charset="0"/>
                <a:cs typeface="Huawei Sans" panose="020C0503030203020204" pitchFamily="34" charset="0"/>
              </a:endParaRPr>
            </a:p>
          </p:txBody>
        </p:sp>
        <p:sp>
          <p:nvSpPr>
            <p:cNvPr id="78" name="矩形 13"/>
            <p:cNvSpPr/>
            <p:nvPr/>
          </p:nvSpPr>
          <p:spPr>
            <a:xfrm>
              <a:off x="7806130" y="3415851"/>
              <a:ext cx="791510" cy="664397"/>
            </a:xfrm>
            <a:prstGeom prst="rect">
              <a:avLst/>
            </a:prstGeom>
            <a:solidFill>
              <a:srgbClr val="FAD3B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panose="020B0604020202020204" pitchFamily="34" charset="0"/>
                  <a:cs typeface="Huawei Sans" panose="020C0503030203020204" pitchFamily="34" charset="0"/>
                </a:rPr>
                <a:t>RGB 250/211/187</a:t>
              </a:r>
              <a:endParaRPr kumimoji="1" lang="en-US" altLang="zh-CN" sz="500" b="1" dirty="0">
                <a:solidFill>
                  <a:srgbClr val="595757"/>
                </a:solidFill>
                <a:latin typeface="Huawei Sans" panose="020C0503030203020204" pitchFamily="34" charset="0"/>
                <a:ea typeface="Arial" panose="020B0604020202020204" pitchFamily="34" charset="0"/>
                <a:cs typeface="Arial" panose="020B0604020202020204" pitchFamily="34" charset="0"/>
              </a:endParaRPr>
            </a:p>
          </p:txBody>
        </p:sp>
        <p:sp>
          <p:nvSpPr>
            <p:cNvPr id="79" name="矩形 13"/>
            <p:cNvSpPr/>
            <p:nvPr/>
          </p:nvSpPr>
          <p:spPr>
            <a:xfrm>
              <a:off x="7815961" y="4866463"/>
              <a:ext cx="791510" cy="664397"/>
            </a:xfrm>
            <a:prstGeom prst="rect">
              <a:avLst/>
            </a:prstGeom>
            <a:solidFill>
              <a:srgbClr val="D0E8C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panose="020B0604020202020204" pitchFamily="34" charset="0"/>
                  <a:cs typeface="Huawei Sans" panose="020C0503030203020204" pitchFamily="34" charset="0"/>
                </a:rPr>
                <a:t>RGB 208/232/196</a:t>
              </a:r>
              <a:endParaRPr kumimoji="1" lang="en-US" altLang="zh-CN" sz="500" b="1" dirty="0">
                <a:solidFill>
                  <a:srgbClr val="595757"/>
                </a:solidFill>
                <a:latin typeface="Huawei Sans" panose="020C0503030203020204" pitchFamily="34" charset="0"/>
                <a:ea typeface="Arial" panose="020B0604020202020204" pitchFamily="34" charset="0"/>
                <a:cs typeface="Huawei Sans" panose="020C0503030203020204" pitchFamily="34" charset="0"/>
              </a:endParaRPr>
            </a:p>
          </p:txBody>
        </p:sp>
        <p:sp>
          <p:nvSpPr>
            <p:cNvPr id="80" name="矩形 13"/>
            <p:cNvSpPr/>
            <p:nvPr/>
          </p:nvSpPr>
          <p:spPr>
            <a:xfrm>
              <a:off x="7813724" y="4134866"/>
              <a:ext cx="791510" cy="664397"/>
            </a:xfrm>
            <a:prstGeom prst="rect">
              <a:avLst/>
            </a:prstGeom>
            <a:solidFill>
              <a:srgbClr val="FEEE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panose="020B0604020202020204" pitchFamily="34" charset="0"/>
                  <a:cs typeface="Huawei Sans" panose="020C0503030203020204" pitchFamily="34" charset="0"/>
                </a:rPr>
                <a:t>RGB 254/238/193</a:t>
              </a:r>
              <a:endParaRPr kumimoji="1" lang="en-US" altLang="zh-CN" sz="500" b="1" dirty="0">
                <a:solidFill>
                  <a:srgbClr val="595757"/>
                </a:solidFill>
                <a:latin typeface="Huawei Sans" panose="020C0503030203020204" pitchFamily="34" charset="0"/>
                <a:ea typeface="Arial" panose="020B0604020202020204" pitchFamily="34" charset="0"/>
                <a:cs typeface="Huawei Sans" panose="020C0503030203020204" pitchFamily="34" charset="0"/>
              </a:endParaRPr>
            </a:p>
          </p:txBody>
        </p:sp>
        <p:sp>
          <p:nvSpPr>
            <p:cNvPr id="81" name="矩形 13"/>
            <p:cNvSpPr/>
            <p:nvPr/>
          </p:nvSpPr>
          <p:spPr>
            <a:xfrm>
              <a:off x="7813724" y="5596166"/>
              <a:ext cx="791510" cy="664397"/>
            </a:xfrm>
            <a:prstGeom prst="rect">
              <a:avLst/>
            </a:prstGeom>
            <a:solidFill>
              <a:srgbClr val="BEE9E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panose="020B0604020202020204" pitchFamily="34" charset="0"/>
                  <a:cs typeface="Huawei Sans" panose="020C0503030203020204" pitchFamily="34" charset="0"/>
                </a:rPr>
                <a:t>RGB</a:t>
              </a:r>
              <a:br>
                <a:rPr kumimoji="1" lang="en-US" altLang="zh-CN" sz="500" b="1" dirty="0">
                  <a:solidFill>
                    <a:srgbClr val="595757"/>
                  </a:solidFill>
                  <a:latin typeface="Huawei Sans" panose="020C0503030203020204" pitchFamily="34" charset="0"/>
                  <a:ea typeface="Arial" panose="020B0604020202020204" pitchFamily="34" charset="0"/>
                  <a:cs typeface="Huawei Sans" panose="020C0503030203020204" pitchFamily="34" charset="0"/>
                </a:rPr>
              </a:br>
              <a:r>
                <a:rPr kumimoji="1" lang="en-US" altLang="zh-CN" sz="500" b="1" dirty="0">
                  <a:solidFill>
                    <a:srgbClr val="595757"/>
                  </a:solidFill>
                  <a:latin typeface="Huawei Sans" panose="020C0503030203020204" pitchFamily="34" charset="0"/>
                  <a:ea typeface="Arial" panose="020B0604020202020204" pitchFamily="34" charset="0"/>
                  <a:cs typeface="Huawei Sans" panose="020C0503030203020204" pitchFamily="34" charset="0"/>
                </a:rPr>
                <a:t>190/23/238</a:t>
              </a:r>
              <a:endParaRPr kumimoji="1" lang="en-US" altLang="zh-CN" sz="500" b="1" dirty="0">
                <a:solidFill>
                  <a:srgbClr val="595757"/>
                </a:solidFill>
                <a:latin typeface="Huawei Sans" panose="020C0503030203020204" pitchFamily="34" charset="0"/>
                <a:ea typeface="Arial" panose="020B0604020202020204" pitchFamily="34" charset="0"/>
                <a:cs typeface="Huawei Sans" panose="020C0503030203020204" pitchFamily="34" charset="0"/>
              </a:endParaRPr>
            </a:p>
          </p:txBody>
        </p:sp>
        <p:sp>
          <p:nvSpPr>
            <p:cNvPr id="82" name="矩形 13"/>
            <p:cNvSpPr/>
            <p:nvPr/>
          </p:nvSpPr>
          <p:spPr>
            <a:xfrm>
              <a:off x="7807694" y="184963"/>
              <a:ext cx="791510" cy="664397"/>
            </a:xfrm>
            <a:prstGeom prst="rect">
              <a:avLst/>
            </a:prstGeom>
            <a:solidFill>
              <a:srgbClr val="EEB3B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panose="020B0604020202020204" pitchFamily="34" charset="0"/>
                  <a:cs typeface="Huawei Sans" panose="020C0503030203020204" pitchFamily="34" charset="0"/>
                </a:rPr>
                <a:t>RGB 239/178/184</a:t>
              </a:r>
              <a:endParaRPr kumimoji="1" lang="en-US" altLang="zh-CN" sz="500" b="1" dirty="0">
                <a:solidFill>
                  <a:srgbClr val="595757"/>
                </a:solidFill>
                <a:latin typeface="Huawei Sans" panose="020C0503030203020204" pitchFamily="34" charset="0"/>
                <a:ea typeface="Arial" panose="020B0604020202020204" pitchFamily="34" charset="0"/>
                <a:cs typeface="Huawei Sans" panose="020C0503030203020204" pitchFamily="34" charset="0"/>
              </a:endParaRPr>
            </a:p>
          </p:txBody>
        </p:sp>
        <p:sp>
          <p:nvSpPr>
            <p:cNvPr id="83" name="矩形 13"/>
            <p:cNvSpPr/>
            <p:nvPr/>
          </p:nvSpPr>
          <p:spPr>
            <a:xfrm>
              <a:off x="7807054" y="918047"/>
              <a:ext cx="791510" cy="664397"/>
            </a:xfrm>
            <a:prstGeom prst="rect">
              <a:avLst/>
            </a:prstGeom>
            <a:solidFill>
              <a:srgbClr val="EEB3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panose="020B0604020202020204" pitchFamily="34" charset="0"/>
                  <a:cs typeface="Huawei Sans" panose="020C0503030203020204" pitchFamily="34" charset="0"/>
                </a:rPr>
                <a:t>RGB 238/179/193</a:t>
              </a:r>
              <a:endParaRPr kumimoji="1" lang="en-US" altLang="zh-CN" sz="500" b="1" dirty="0">
                <a:solidFill>
                  <a:srgbClr val="595757"/>
                </a:solidFill>
                <a:latin typeface="Huawei Sans" panose="020C0503030203020204" pitchFamily="34" charset="0"/>
                <a:ea typeface="Arial" panose="020B0604020202020204" pitchFamily="34" charset="0"/>
                <a:cs typeface="Huawei Sans" panose="020C0503030203020204" pitchFamily="34" charset="0"/>
              </a:endParaRPr>
            </a:p>
          </p:txBody>
        </p:sp>
        <p:sp>
          <p:nvSpPr>
            <p:cNvPr id="84" name="矩形 13"/>
            <p:cNvSpPr/>
            <p:nvPr userDrawn="1"/>
          </p:nvSpPr>
          <p:spPr>
            <a:xfrm>
              <a:off x="5354169" y="6324025"/>
              <a:ext cx="513579" cy="664397"/>
            </a:xfrm>
            <a:prstGeom prst="rect">
              <a:avLst/>
            </a:prstGeom>
            <a:solidFill>
              <a:srgbClr val="22181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rPr>
                <a:t>RGB </a:t>
              </a:r>
              <a:br>
                <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rPr>
                <a:t>35/24/21</a:t>
              </a:r>
              <a:endPar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endParaRPr>
            </a:p>
          </p:txBody>
        </p:sp>
        <p:sp>
          <p:nvSpPr>
            <p:cNvPr id="85" name="矩形 13"/>
            <p:cNvSpPr/>
            <p:nvPr userDrawn="1"/>
          </p:nvSpPr>
          <p:spPr>
            <a:xfrm>
              <a:off x="5900626" y="6324025"/>
              <a:ext cx="513579" cy="664397"/>
            </a:xfrm>
            <a:prstGeom prst="rect">
              <a:avLst/>
            </a:prstGeom>
            <a:solidFill>
              <a:srgbClr val="59575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rPr>
                <a:t>RGB </a:t>
              </a:r>
              <a:endPar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endParaRPr>
            </a:p>
            <a:p>
              <a:pPr algn="ctr">
                <a:lnSpc>
                  <a:spcPts val="620"/>
                </a:lnSpc>
              </a:pPr>
              <a:r>
                <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rPr>
                <a:t>89/87/87</a:t>
              </a:r>
              <a:endPar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endParaRPr>
            </a:p>
          </p:txBody>
        </p:sp>
        <p:sp>
          <p:nvSpPr>
            <p:cNvPr id="86" name="矩形 13"/>
            <p:cNvSpPr/>
            <p:nvPr userDrawn="1"/>
          </p:nvSpPr>
          <p:spPr>
            <a:xfrm>
              <a:off x="6450318" y="6324025"/>
              <a:ext cx="513579" cy="664397"/>
            </a:xfrm>
            <a:prstGeom prst="rect">
              <a:avLst/>
            </a:prstGeom>
            <a:solidFill>
              <a:srgbClr val="88888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rPr>
                <a:t>RGB</a:t>
              </a:r>
              <a:endPar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endParaRPr>
            </a:p>
            <a:p>
              <a:pPr algn="ctr">
                <a:lnSpc>
                  <a:spcPts val="620"/>
                </a:lnSpc>
              </a:pPr>
              <a:r>
                <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rPr>
                <a:t>137/137/</a:t>
              </a:r>
              <a:br>
                <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rPr>
                <a:t>137</a:t>
              </a:r>
              <a:endPar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endParaRPr>
            </a:p>
          </p:txBody>
        </p:sp>
        <p:sp>
          <p:nvSpPr>
            <p:cNvPr id="87" name="矩形 13"/>
            <p:cNvSpPr/>
            <p:nvPr userDrawn="1"/>
          </p:nvSpPr>
          <p:spPr>
            <a:xfrm>
              <a:off x="6998296" y="6324025"/>
              <a:ext cx="513579" cy="664397"/>
            </a:xfrm>
            <a:prstGeom prst="rect">
              <a:avLst/>
            </a:prstGeom>
            <a:solidFill>
              <a:srgbClr val="B5B5B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rPr>
                <a:t>RGB</a:t>
              </a:r>
              <a:endPar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endParaRPr>
            </a:p>
            <a:p>
              <a:pPr algn="ctr">
                <a:lnSpc>
                  <a:spcPts val="620"/>
                </a:lnSpc>
              </a:pPr>
              <a:r>
                <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rPr>
                <a:t>181/181/</a:t>
              </a:r>
              <a:br>
                <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rPr>
                <a:t>181</a:t>
              </a:r>
              <a:endParaRPr kumimoji="1" lang="en-US" altLang="zh-CN" sz="500" b="1" dirty="0">
                <a:solidFill>
                  <a:srgbClr val="FFFFFF"/>
                </a:solidFill>
                <a:latin typeface="Huawei Sans" panose="020C0503030203020204" pitchFamily="34" charset="0"/>
                <a:ea typeface="Arial" panose="020B0604020202020204" pitchFamily="34" charset="0"/>
                <a:cs typeface="Huawei Sans" panose="020C0503030203020204" pitchFamily="34" charset="0"/>
              </a:endParaRPr>
            </a:p>
          </p:txBody>
        </p:sp>
        <p:sp>
          <p:nvSpPr>
            <p:cNvPr id="88" name="矩形 13"/>
            <p:cNvSpPr/>
            <p:nvPr userDrawn="1"/>
          </p:nvSpPr>
          <p:spPr>
            <a:xfrm>
              <a:off x="7541580" y="6324025"/>
              <a:ext cx="513579" cy="664397"/>
            </a:xfrm>
            <a:prstGeom prst="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panose="020B0604020202020204" pitchFamily="34" charset="0"/>
                  <a:cs typeface="Huawei Sans" panose="020C0503030203020204" pitchFamily="34" charset="0"/>
                </a:rPr>
                <a:t>RGB 221/221/</a:t>
              </a:r>
              <a:br>
                <a:rPr kumimoji="1" lang="en-US" altLang="zh-CN" sz="500" b="1" dirty="0">
                  <a:solidFill>
                    <a:srgbClr val="595757"/>
                  </a:solidFill>
                  <a:latin typeface="Huawei Sans" panose="020C0503030203020204" pitchFamily="34" charset="0"/>
                  <a:ea typeface="Arial" panose="020B0604020202020204" pitchFamily="34" charset="0"/>
                  <a:cs typeface="Huawei Sans" panose="020C0503030203020204" pitchFamily="34" charset="0"/>
                </a:rPr>
              </a:br>
              <a:r>
                <a:rPr kumimoji="1" lang="en-US" altLang="zh-CN" sz="500" b="1" dirty="0">
                  <a:solidFill>
                    <a:srgbClr val="595757"/>
                  </a:solidFill>
                  <a:latin typeface="Huawei Sans" panose="020C0503030203020204" pitchFamily="34" charset="0"/>
                  <a:ea typeface="Arial" panose="020B0604020202020204" pitchFamily="34" charset="0"/>
                  <a:cs typeface="Huawei Sans" panose="020C0503030203020204" pitchFamily="34" charset="0"/>
                </a:rPr>
                <a:t>221</a:t>
              </a:r>
              <a:endParaRPr kumimoji="1" lang="en-US" altLang="zh-CN" sz="500" b="1" dirty="0">
                <a:solidFill>
                  <a:srgbClr val="595757"/>
                </a:solidFill>
                <a:latin typeface="Huawei Sans" panose="020C0503030203020204" pitchFamily="34" charset="0"/>
                <a:ea typeface="Arial" panose="020B0604020202020204" pitchFamily="34" charset="0"/>
                <a:cs typeface="Huawei Sans" panose="020C0503030203020204" pitchFamily="34" charset="0"/>
              </a:endParaRPr>
            </a:p>
          </p:txBody>
        </p:sp>
        <p:sp>
          <p:nvSpPr>
            <p:cNvPr id="89" name="矩形 13"/>
            <p:cNvSpPr/>
            <p:nvPr userDrawn="1"/>
          </p:nvSpPr>
          <p:spPr>
            <a:xfrm>
              <a:off x="8083608" y="6324025"/>
              <a:ext cx="513579" cy="664397"/>
            </a:xfrm>
            <a:prstGeom prst="rect">
              <a:avLst/>
            </a:prstGeom>
            <a:solidFill>
              <a:srgbClr val="FFFFFF"/>
            </a:solidFill>
            <a:ln w="6350">
              <a:solidFill>
                <a:srgbClr val="B5B5B5"/>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panose="020B0604020202020204" pitchFamily="34" charset="0"/>
                  <a:cs typeface="Huawei Sans" panose="020C0503030203020204" pitchFamily="34" charset="0"/>
                </a:rPr>
                <a:t>RGB</a:t>
              </a:r>
              <a:endParaRPr kumimoji="1" lang="en-US" altLang="zh-CN" sz="500" b="1" dirty="0">
                <a:solidFill>
                  <a:srgbClr val="595757"/>
                </a:solidFill>
                <a:latin typeface="Huawei Sans" panose="020C0503030203020204" pitchFamily="34" charset="0"/>
                <a:ea typeface="Arial" panose="020B0604020202020204" pitchFamily="34" charset="0"/>
                <a:cs typeface="Huawei Sans" panose="020C0503030203020204" pitchFamily="34" charset="0"/>
              </a:endParaRPr>
            </a:p>
            <a:p>
              <a:pPr algn="ctr">
                <a:lnSpc>
                  <a:spcPts val="620"/>
                </a:lnSpc>
              </a:pPr>
              <a:r>
                <a:rPr kumimoji="1" lang="en-US" altLang="zh-CN" sz="500" b="1" dirty="0">
                  <a:solidFill>
                    <a:srgbClr val="595757"/>
                  </a:solidFill>
                  <a:latin typeface="Huawei Sans" panose="020C0503030203020204" pitchFamily="34" charset="0"/>
                  <a:ea typeface="Arial" panose="020B0604020202020204" pitchFamily="34" charset="0"/>
                  <a:cs typeface="Huawei Sans" panose="020C0503030203020204" pitchFamily="34" charset="0"/>
                </a:rPr>
                <a:t>255/255/</a:t>
              </a:r>
              <a:br>
                <a:rPr kumimoji="1" lang="en-US" altLang="zh-CN" sz="500" b="1" dirty="0">
                  <a:solidFill>
                    <a:srgbClr val="595757"/>
                  </a:solidFill>
                  <a:latin typeface="Huawei Sans" panose="020C0503030203020204" pitchFamily="34" charset="0"/>
                  <a:ea typeface="Arial" panose="020B0604020202020204" pitchFamily="34" charset="0"/>
                  <a:cs typeface="Huawei Sans" panose="020C0503030203020204" pitchFamily="34" charset="0"/>
                </a:rPr>
              </a:br>
              <a:r>
                <a:rPr kumimoji="1" lang="en-US" altLang="zh-CN" sz="500" b="1" dirty="0">
                  <a:solidFill>
                    <a:srgbClr val="595757"/>
                  </a:solidFill>
                  <a:latin typeface="Huawei Sans" panose="020C0503030203020204" pitchFamily="34" charset="0"/>
                  <a:ea typeface="Arial" panose="020B0604020202020204" pitchFamily="34" charset="0"/>
                  <a:cs typeface="Huawei Sans" panose="020C0503030203020204" pitchFamily="34" charset="0"/>
                </a:rPr>
                <a:t>255</a:t>
              </a:r>
              <a:endParaRPr kumimoji="1" lang="en-US" altLang="zh-CN" sz="500" b="1" dirty="0">
                <a:solidFill>
                  <a:srgbClr val="595757"/>
                </a:solidFill>
                <a:latin typeface="Huawei Sans" panose="020C0503030203020204" pitchFamily="34" charset="0"/>
                <a:ea typeface="Arial" panose="020B0604020202020204" pitchFamily="34" charset="0"/>
                <a:cs typeface="Huawei Sans" panose="020C0503030203020204" pitchFamily="34" charset="0"/>
              </a:endParaRPr>
            </a:p>
          </p:txBody>
        </p:sp>
      </p:gr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Lst>
  <p:txStyles>
    <p:titleStyle>
      <a:lvl1pPr algn="l" defTabSz="913765" rtl="0" eaLnBrk="1" fontAlgn="base" latinLnBrk="0" hangingPunct="1">
        <a:lnSpc>
          <a:spcPct val="90000"/>
        </a:lnSpc>
        <a:spcBef>
          <a:spcPct val="0"/>
        </a:spcBef>
        <a:buNone/>
        <a:defRPr lang="zh-CN" altLang="en-US" sz="3200" kern="1200" baseline="0" dirty="0">
          <a:solidFill>
            <a:schemeClr val="tx1"/>
          </a:solidFill>
          <a:latin typeface="Huawei Sans" panose="020C0503030203020204" pitchFamily="34" charset="0"/>
          <a:ea typeface="方正兰亭黑简体" panose="02000000000000000000" pitchFamily="2" charset="-122"/>
          <a:cs typeface="+mn-cs"/>
        </a:defRPr>
      </a:lvl1pPr>
    </p:titleStyle>
    <p:bodyStyle>
      <a:lvl1pPr marL="302260" indent="-302260" algn="l" defTabSz="913765" rtl="0" eaLnBrk="1" fontAlgn="ctr" latinLnBrk="0" hangingPunct="1">
        <a:lnSpc>
          <a:spcPct val="140000"/>
        </a:lnSpc>
        <a:spcBef>
          <a:spcPts val="790"/>
        </a:spcBef>
        <a:buSzPct val="50000"/>
        <a:buFont typeface="Wingdings" panose="05000000000000000000" pitchFamily="2" charset="2"/>
        <a:buChar char="l"/>
        <a:defRPr sz="2200" kern="1200" baseline="0">
          <a:solidFill>
            <a:schemeClr val="tx1"/>
          </a:solidFill>
          <a:latin typeface="Huawei Sans" panose="020C0503030203020204" pitchFamily="34" charset="0"/>
          <a:ea typeface="方正兰亭黑简体" panose="02000000000000000000" pitchFamily="2" charset="-122"/>
          <a:cs typeface="+mn-cs"/>
        </a:defRPr>
      </a:lvl1pPr>
      <a:lvl2pPr marL="654685" indent="-252095" algn="l" defTabSz="913765" rtl="0" eaLnBrk="1" fontAlgn="ctr" latinLnBrk="0" hangingPunct="1">
        <a:lnSpc>
          <a:spcPct val="140000"/>
        </a:lnSpc>
        <a:spcBef>
          <a:spcPts val="720"/>
        </a:spcBef>
        <a:buClrTx/>
        <a:buSzPct val="50000"/>
        <a:buFont typeface="Wingdings" panose="05000000000000000000" pitchFamily="2" charset="2"/>
        <a:buChar char="p"/>
        <a:defRPr sz="2000" kern="1200" baseline="0">
          <a:solidFill>
            <a:schemeClr val="tx1"/>
          </a:solidFill>
          <a:latin typeface="Huawei Sans" panose="020C0503030203020204" pitchFamily="34" charset="0"/>
          <a:ea typeface="方正兰亭黑简体" panose="02000000000000000000" pitchFamily="2" charset="-122"/>
          <a:cs typeface="+mn-cs"/>
        </a:defRPr>
      </a:lvl2pPr>
      <a:lvl3pPr marL="1003935" indent="-201295" algn="l" defTabSz="913765" rtl="0" eaLnBrk="1" fontAlgn="ctr" latinLnBrk="0" hangingPunct="1">
        <a:lnSpc>
          <a:spcPct val="140000"/>
        </a:lnSpc>
        <a:spcBef>
          <a:spcPts val="650"/>
        </a:spcBef>
        <a:buClrTx/>
        <a:buSzPct val="50000"/>
        <a:buFont typeface="Wingdings" panose="05000000000000000000" pitchFamily="2" charset="2"/>
        <a:buChar char="n"/>
        <a:defRPr sz="1800" kern="1200" baseline="0">
          <a:solidFill>
            <a:schemeClr val="tx1"/>
          </a:solidFill>
          <a:latin typeface="Huawei Sans" panose="020C0503030203020204" pitchFamily="34" charset="0"/>
          <a:ea typeface="方正兰亭黑简体" panose="02000000000000000000" pitchFamily="2" charset="-122"/>
          <a:cs typeface="+mn-cs"/>
        </a:defRPr>
      </a:lvl3pPr>
      <a:lvl4pPr marL="1399540" indent="-198120" algn="l" defTabSz="913765" rtl="0" eaLnBrk="1" fontAlgn="ctr" latinLnBrk="0" hangingPunct="1">
        <a:lnSpc>
          <a:spcPct val="140000"/>
        </a:lnSpc>
        <a:spcBef>
          <a:spcPts val="575"/>
        </a:spcBef>
        <a:buFont typeface="Huawei Sans" panose="020C0503030203020204" pitchFamily="34" charset="0"/>
        <a:buChar char="−"/>
        <a:defRPr sz="1600" kern="1200" baseline="0">
          <a:solidFill>
            <a:schemeClr val="tx1"/>
          </a:solidFill>
          <a:latin typeface="Huawei Sans" panose="020C0503030203020204" pitchFamily="34" charset="0"/>
          <a:ea typeface="方正兰亭黑简体" panose="02000000000000000000" pitchFamily="2" charset="-122"/>
          <a:cs typeface="+mn-cs"/>
        </a:defRPr>
      </a:lvl4pPr>
      <a:lvl5pPr marL="1802765" indent="-201295" algn="l" defTabSz="913765" rtl="0" eaLnBrk="1" fontAlgn="ctr" latinLnBrk="0" hangingPunct="1">
        <a:lnSpc>
          <a:spcPct val="140000"/>
        </a:lnSpc>
        <a:spcBef>
          <a:spcPts val="575"/>
        </a:spcBef>
        <a:buFont typeface="Huawei Sans" panose="020C0503030203020204" pitchFamily="34" charset="0"/>
        <a:buChar char="~"/>
        <a:defRPr sz="1400" kern="1200" baseline="0">
          <a:solidFill>
            <a:schemeClr val="tx1"/>
          </a:solidFill>
          <a:latin typeface="Huawei Sans" panose="020C0503030203020204" pitchFamily="34" charset="0"/>
          <a:ea typeface="方正兰亭黑简体" panose="02000000000000000000" pitchFamily="2" charset="-122"/>
          <a:cs typeface="+mn-cs"/>
        </a:defRPr>
      </a:lvl5pPr>
      <a:lvl6pPr marL="25133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05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77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49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3765" algn="l" defTabSz="913765" rtl="0" eaLnBrk="1" latinLnBrk="0" hangingPunct="1">
        <a:defRPr sz="1800" kern="1200">
          <a:solidFill>
            <a:schemeClr val="tx1"/>
          </a:solidFill>
          <a:latin typeface="+mn-lt"/>
          <a:ea typeface="+mn-ea"/>
          <a:cs typeface="+mn-cs"/>
        </a:defRPr>
      </a:lvl3pPr>
      <a:lvl4pPr marL="1370965" algn="l" defTabSz="913765" rtl="0" eaLnBrk="1" latinLnBrk="0" hangingPunct="1">
        <a:defRPr sz="1800" kern="1200">
          <a:solidFill>
            <a:schemeClr val="tx1"/>
          </a:solidFill>
          <a:latin typeface="+mn-lt"/>
          <a:ea typeface="+mn-ea"/>
          <a:cs typeface="+mn-cs"/>
        </a:defRPr>
      </a:lvl4pPr>
      <a:lvl5pPr marL="1828165" algn="l" defTabSz="913765" rtl="0" eaLnBrk="1" latinLnBrk="0" hangingPunct="1">
        <a:defRPr sz="1800" kern="1200">
          <a:solidFill>
            <a:schemeClr val="tx1"/>
          </a:solidFill>
          <a:latin typeface="+mn-lt"/>
          <a:ea typeface="+mn-ea"/>
          <a:cs typeface="+mn-cs"/>
        </a:defRPr>
      </a:lvl5pPr>
      <a:lvl6pPr marL="2285365" algn="l" defTabSz="913765" rtl="0" eaLnBrk="1" latinLnBrk="0" hangingPunct="1">
        <a:defRPr sz="1800" kern="1200">
          <a:solidFill>
            <a:schemeClr val="tx1"/>
          </a:solidFill>
          <a:latin typeface="+mn-lt"/>
          <a:ea typeface="+mn-ea"/>
          <a:cs typeface="+mn-cs"/>
        </a:defRPr>
      </a:lvl6pPr>
      <a:lvl7pPr marL="2741930" algn="l" defTabSz="913765" rtl="0" eaLnBrk="1" latinLnBrk="0" hangingPunct="1">
        <a:defRPr sz="1800" kern="1200">
          <a:solidFill>
            <a:schemeClr val="tx1"/>
          </a:solidFill>
          <a:latin typeface="+mn-lt"/>
          <a:ea typeface="+mn-ea"/>
          <a:cs typeface="+mn-cs"/>
        </a:defRPr>
      </a:lvl7pPr>
      <a:lvl8pPr marL="3199130" algn="l" defTabSz="913765" rtl="0" eaLnBrk="1" latinLnBrk="0" hangingPunct="1">
        <a:defRPr sz="1800" kern="1200">
          <a:solidFill>
            <a:schemeClr val="tx1"/>
          </a:solidFill>
          <a:latin typeface="+mn-lt"/>
          <a:ea typeface="+mn-ea"/>
          <a:cs typeface="+mn-cs"/>
        </a:defRPr>
      </a:lvl8pPr>
      <a:lvl9pPr marL="3656330" algn="l" defTabSz="913765"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grpSp>
        <p:nvGrpSpPr>
          <p:cNvPr id="29" name="Group 87"/>
          <p:cNvGrpSpPr>
            <a:grpSpLocks noChangeAspect="1"/>
          </p:cNvGrpSpPr>
          <p:nvPr userDrawn="1"/>
        </p:nvGrpSpPr>
        <p:grpSpPr>
          <a:xfrm>
            <a:off x="12290471" y="2625389"/>
            <a:ext cx="1963323" cy="4233515"/>
            <a:chOff x="5343885" y="-48857"/>
            <a:chExt cx="3263586" cy="7037279"/>
          </a:xfrm>
        </p:grpSpPr>
        <p:sp>
          <p:nvSpPr>
            <p:cNvPr id="30" name="矩形 13"/>
            <p:cNvSpPr/>
            <p:nvPr userDrawn="1"/>
          </p:nvSpPr>
          <p:spPr>
            <a:xfrm>
              <a:off x="5356401" y="1934171"/>
              <a:ext cx="791510" cy="664397"/>
            </a:xfrm>
            <a:prstGeom prst="rect">
              <a:avLst/>
            </a:prstGeom>
            <a:solidFill>
              <a:srgbClr val="C4005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Arial" panose="020B0604020202020204" pitchFamily="34" charset="0"/>
                  <a:ea typeface="Arial" panose="020B0604020202020204" pitchFamily="34" charset="0"/>
                  <a:cs typeface="Arial" panose="020B0604020202020204" pitchFamily="34" charset="0"/>
                </a:rPr>
                <a:t>RGB</a:t>
              </a:r>
              <a:br>
                <a:rPr kumimoji="1" lang="en-US" altLang="zh-CN" sz="500" b="1" dirty="0">
                  <a:solidFill>
                    <a:schemeClr val="tx2"/>
                  </a:solidFill>
                  <a:latin typeface="Arial" panose="020B0604020202020204" pitchFamily="34" charset="0"/>
                  <a:ea typeface="Arial" panose="020B0604020202020204" pitchFamily="34" charset="0"/>
                  <a:cs typeface="Arial" panose="020B0604020202020204" pitchFamily="34" charset="0"/>
                </a:rPr>
              </a:br>
              <a:r>
                <a:rPr kumimoji="1" lang="en-US" altLang="zh-CN" sz="500" b="1" dirty="0">
                  <a:solidFill>
                    <a:schemeClr val="tx2"/>
                  </a:solidFill>
                  <a:latin typeface="Arial" panose="020B0604020202020204" pitchFamily="34" charset="0"/>
                  <a:ea typeface="Arial" panose="020B0604020202020204" pitchFamily="34" charset="0"/>
                  <a:cs typeface="Arial" panose="020B0604020202020204" pitchFamily="34" charset="0"/>
                </a:rPr>
                <a:t>196/0/84</a:t>
              </a:r>
              <a:endParaRPr kumimoji="1" lang="en-US" altLang="zh-CN" sz="500" b="1" dirty="0">
                <a:solidFill>
                  <a:schemeClr val="tx2"/>
                </a:solidFill>
                <a:latin typeface="Arial" panose="020B0604020202020204" pitchFamily="34" charset="0"/>
                <a:ea typeface="Arial" panose="020B0604020202020204" pitchFamily="34" charset="0"/>
                <a:cs typeface="Arial" panose="020B0604020202020204" pitchFamily="34" charset="0"/>
              </a:endParaRPr>
            </a:p>
          </p:txBody>
        </p:sp>
        <p:sp>
          <p:nvSpPr>
            <p:cNvPr id="31" name="文本框 15"/>
            <p:cNvSpPr txBox="1"/>
            <p:nvPr userDrawn="1"/>
          </p:nvSpPr>
          <p:spPr>
            <a:xfrm>
              <a:off x="5352723" y="1694497"/>
              <a:ext cx="1052647" cy="204645"/>
            </a:xfrm>
            <a:prstGeom prst="rect">
              <a:avLst/>
            </a:prstGeom>
            <a:noFill/>
          </p:spPr>
          <p:txBody>
            <a:bodyPr wrap="square" lIns="0" tIns="0" rIns="0" bIns="0" rtlCol="0" anchor="b" anchorCtr="0">
              <a:spAutoFit/>
            </a:bodyPr>
            <a:lstStyle/>
            <a:p>
              <a:pPr algn="l">
                <a:lnSpc>
                  <a:spcPct val="100000"/>
                </a:lnSpc>
              </a:pPr>
              <a:r>
                <a:rPr kumimoji="1" lang="zh-CN" altLang="en-US" sz="800" b="0" i="0" dirty="0">
                  <a:solidFill>
                    <a:schemeClr val="tx1"/>
                  </a:solidFill>
                  <a:latin typeface="微软雅黑" panose="020B0503020204020204" charset="-122"/>
                  <a:ea typeface="微软雅黑" panose="020B0503020204020204" charset="-122"/>
                </a:rPr>
                <a:t>公司辅助色</a:t>
              </a:r>
              <a:endParaRPr kumimoji="1" lang="zh-CN" altLang="en-US" sz="800" b="0" i="0" dirty="0">
                <a:solidFill>
                  <a:schemeClr val="tx1"/>
                </a:solidFill>
                <a:latin typeface="微软雅黑" panose="020B0503020204020204" charset="-122"/>
                <a:ea typeface="微软雅黑" panose="020B0503020204020204" charset="-122"/>
              </a:endParaRPr>
            </a:p>
          </p:txBody>
        </p:sp>
        <p:sp>
          <p:nvSpPr>
            <p:cNvPr id="32" name="矩形 13"/>
            <p:cNvSpPr/>
            <p:nvPr userDrawn="1"/>
          </p:nvSpPr>
          <p:spPr>
            <a:xfrm>
              <a:off x="6184680" y="1934171"/>
              <a:ext cx="791510" cy="664397"/>
            </a:xfrm>
            <a:prstGeom prst="rect">
              <a:avLst/>
            </a:prstGeom>
            <a:solidFill>
              <a:srgbClr val="CB377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RGB</a:t>
              </a:r>
              <a:b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b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203/55/120</a:t>
              </a:r>
              <a:endPar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endParaRPr>
            </a:p>
          </p:txBody>
        </p:sp>
        <p:sp>
          <p:nvSpPr>
            <p:cNvPr id="33" name="矩形 13"/>
            <p:cNvSpPr/>
            <p:nvPr userDrawn="1"/>
          </p:nvSpPr>
          <p:spPr>
            <a:xfrm>
              <a:off x="5356401" y="3403061"/>
              <a:ext cx="791510" cy="664397"/>
            </a:xfrm>
            <a:prstGeom prst="rect">
              <a:avLst/>
            </a:prstGeom>
            <a:solidFill>
              <a:srgbClr val="ED6D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RGB</a:t>
              </a:r>
              <a:b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b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237/109/0</a:t>
              </a:r>
              <a:endPar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endParaRPr>
            </a:p>
          </p:txBody>
        </p:sp>
        <p:sp>
          <p:nvSpPr>
            <p:cNvPr id="34" name="矩形 13"/>
            <p:cNvSpPr/>
            <p:nvPr userDrawn="1"/>
          </p:nvSpPr>
          <p:spPr>
            <a:xfrm>
              <a:off x="6184680" y="2673360"/>
              <a:ext cx="791510" cy="664397"/>
            </a:xfrm>
            <a:prstGeom prst="rect">
              <a:avLst/>
            </a:prstGeom>
            <a:solidFill>
              <a:srgbClr val="99363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defRPr/>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RGB</a:t>
              </a:r>
              <a:b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b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153/54/54</a:t>
              </a:r>
              <a:endPar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endParaRPr>
            </a:p>
          </p:txBody>
        </p:sp>
        <p:sp>
          <p:nvSpPr>
            <p:cNvPr id="35" name="矩形 13"/>
            <p:cNvSpPr/>
            <p:nvPr userDrawn="1"/>
          </p:nvSpPr>
          <p:spPr>
            <a:xfrm>
              <a:off x="5356401" y="4866463"/>
              <a:ext cx="791510" cy="664397"/>
            </a:xfrm>
            <a:prstGeom prst="rect">
              <a:avLst/>
            </a:prstGeom>
            <a:solidFill>
              <a:srgbClr val="62B23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RGB </a:t>
              </a:r>
              <a:b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b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98/178/48</a:t>
              </a:r>
              <a:endPar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endParaRPr>
            </a:p>
          </p:txBody>
        </p:sp>
        <p:sp>
          <p:nvSpPr>
            <p:cNvPr id="36" name="矩形 13"/>
            <p:cNvSpPr/>
            <p:nvPr userDrawn="1"/>
          </p:nvSpPr>
          <p:spPr>
            <a:xfrm>
              <a:off x="6184680" y="3415851"/>
              <a:ext cx="791510" cy="664397"/>
            </a:xfrm>
            <a:prstGeom prst="rect">
              <a:avLst/>
            </a:prstGeom>
            <a:solidFill>
              <a:srgbClr val="F2894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RGB</a:t>
              </a:r>
              <a:b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b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242/137/68</a:t>
              </a:r>
              <a:endPar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endParaRPr>
            </a:p>
          </p:txBody>
        </p:sp>
        <p:sp>
          <p:nvSpPr>
            <p:cNvPr id="37" name="矩形 13"/>
            <p:cNvSpPr/>
            <p:nvPr userDrawn="1"/>
          </p:nvSpPr>
          <p:spPr>
            <a:xfrm>
              <a:off x="5353240" y="184963"/>
              <a:ext cx="791510" cy="664397"/>
            </a:xfrm>
            <a:prstGeom prst="rect">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Arial" panose="020B0604020202020204" pitchFamily="34" charset="0"/>
                  <a:ea typeface="Arial" panose="020B0604020202020204" pitchFamily="34" charset="0"/>
                  <a:cs typeface="Arial" panose="020B0604020202020204" pitchFamily="34" charset="0"/>
                </a:rPr>
                <a:t>PANTONE 185C</a:t>
              </a:r>
              <a:endParaRPr kumimoji="1" lang="en-US" altLang="zh-CN" sz="500" b="1" dirty="0">
                <a:solidFill>
                  <a:schemeClr val="tx2"/>
                </a:solidFill>
                <a:latin typeface="Arial" panose="020B0604020202020204" pitchFamily="34" charset="0"/>
                <a:ea typeface="Arial" panose="020B0604020202020204" pitchFamily="34" charset="0"/>
                <a:cs typeface="Arial" panose="020B0604020202020204" pitchFamily="34" charset="0"/>
              </a:endParaRPr>
            </a:p>
            <a:p>
              <a:pPr algn="ctr">
                <a:lnSpc>
                  <a:spcPts val="620"/>
                </a:lnSpc>
                <a:spcBef>
                  <a:spcPts val="0"/>
                </a:spcBef>
              </a:pPr>
              <a:r>
                <a:rPr kumimoji="1" lang="en-US" altLang="zh-CN" sz="500" b="1" dirty="0">
                  <a:solidFill>
                    <a:schemeClr val="tx2"/>
                  </a:solidFill>
                  <a:latin typeface="Arial" panose="020B0604020202020204" pitchFamily="34" charset="0"/>
                  <a:ea typeface="Arial" panose="020B0604020202020204" pitchFamily="34" charset="0"/>
                  <a:cs typeface="Arial" panose="020B0604020202020204" pitchFamily="34" charset="0"/>
                </a:rPr>
                <a:t>RGB </a:t>
              </a:r>
              <a:br>
                <a:rPr kumimoji="1" lang="en-US" altLang="zh-CN" sz="500" b="1" dirty="0">
                  <a:solidFill>
                    <a:schemeClr val="tx2"/>
                  </a:solidFill>
                  <a:latin typeface="Arial" panose="020B0604020202020204" pitchFamily="34" charset="0"/>
                  <a:ea typeface="Arial" panose="020B0604020202020204" pitchFamily="34" charset="0"/>
                  <a:cs typeface="Arial" panose="020B0604020202020204" pitchFamily="34" charset="0"/>
                </a:rPr>
              </a:br>
              <a:r>
                <a:rPr kumimoji="1" lang="en-US" altLang="zh-CN" sz="500" b="1" dirty="0">
                  <a:solidFill>
                    <a:schemeClr val="tx2"/>
                  </a:solidFill>
                  <a:latin typeface="Arial" panose="020B0604020202020204" pitchFamily="34" charset="0"/>
                  <a:ea typeface="Arial" panose="020B0604020202020204" pitchFamily="34" charset="0"/>
                  <a:cs typeface="Arial" panose="020B0604020202020204" pitchFamily="34" charset="0"/>
                </a:rPr>
                <a:t>199/0/11  </a:t>
              </a:r>
              <a:endParaRPr kumimoji="1" lang="en-US" altLang="zh-CN" sz="500" b="1" dirty="0">
                <a:solidFill>
                  <a:schemeClr val="tx2"/>
                </a:solidFill>
                <a:latin typeface="Arial" panose="020B0604020202020204" pitchFamily="34" charset="0"/>
                <a:ea typeface="Arial" panose="020B0604020202020204" pitchFamily="34" charset="0"/>
                <a:cs typeface="Arial" panose="020B0604020202020204" pitchFamily="34" charset="0"/>
              </a:endParaRPr>
            </a:p>
          </p:txBody>
        </p:sp>
        <p:sp>
          <p:nvSpPr>
            <p:cNvPr id="38" name="文本框 15"/>
            <p:cNvSpPr txBox="1"/>
            <p:nvPr userDrawn="1"/>
          </p:nvSpPr>
          <p:spPr>
            <a:xfrm>
              <a:off x="5343885" y="-48857"/>
              <a:ext cx="726488" cy="204645"/>
            </a:xfrm>
            <a:prstGeom prst="rect">
              <a:avLst/>
            </a:prstGeom>
            <a:noFill/>
          </p:spPr>
          <p:txBody>
            <a:bodyPr wrap="square" lIns="0" tIns="0" rIns="0" bIns="0" rtlCol="0" anchor="b" anchorCtr="0">
              <a:spAutoFit/>
            </a:bodyPr>
            <a:lstStyle/>
            <a:p>
              <a:pPr algn="l">
                <a:lnSpc>
                  <a:spcPct val="100000"/>
                </a:lnSpc>
              </a:pPr>
              <a:r>
                <a:rPr kumimoji="1" lang="zh-CN" altLang="en-US" sz="800" b="0" i="0" dirty="0">
                  <a:solidFill>
                    <a:schemeClr val="tx1"/>
                  </a:solidFill>
                  <a:latin typeface="微软雅黑" panose="020B0503020204020204" charset="-122"/>
                  <a:ea typeface="微软雅黑" panose="020B0503020204020204" charset="-122"/>
                </a:rPr>
                <a:t>公司色</a:t>
              </a:r>
              <a:endParaRPr kumimoji="1" lang="zh-CN" altLang="en-US" sz="800" b="0" i="0" dirty="0">
                <a:solidFill>
                  <a:schemeClr val="tx1"/>
                </a:solidFill>
                <a:latin typeface="微软雅黑" panose="020B0503020204020204" charset="-122"/>
                <a:ea typeface="微软雅黑" panose="020B0503020204020204" charset="-122"/>
              </a:endParaRPr>
            </a:p>
          </p:txBody>
        </p:sp>
        <p:sp>
          <p:nvSpPr>
            <p:cNvPr id="39" name="矩形 13"/>
            <p:cNvSpPr/>
            <p:nvPr userDrawn="1"/>
          </p:nvSpPr>
          <p:spPr>
            <a:xfrm>
              <a:off x="5352600" y="918047"/>
              <a:ext cx="791510" cy="664397"/>
            </a:xfrm>
            <a:prstGeom prst="rect">
              <a:avLst/>
            </a:prstGeom>
            <a:solidFill>
              <a:srgbClr val="C8102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Arial" panose="020B0604020202020204" pitchFamily="34" charset="0"/>
                  <a:ea typeface="Arial" panose="020B0604020202020204" pitchFamily="34" charset="0"/>
                  <a:cs typeface="Arial" panose="020B0604020202020204" pitchFamily="34" charset="0"/>
                </a:rPr>
                <a:t>PANTONE 186C</a:t>
              </a:r>
              <a:endParaRPr kumimoji="1" lang="en-US" altLang="zh-CN" sz="500" b="1" dirty="0">
                <a:solidFill>
                  <a:schemeClr val="tx2"/>
                </a:solidFill>
                <a:latin typeface="Arial" panose="020B0604020202020204" pitchFamily="34" charset="0"/>
                <a:ea typeface="Arial" panose="020B0604020202020204" pitchFamily="34" charset="0"/>
                <a:cs typeface="Arial" panose="020B0604020202020204" pitchFamily="34" charset="0"/>
              </a:endParaRPr>
            </a:p>
            <a:p>
              <a:pPr algn="ctr">
                <a:lnSpc>
                  <a:spcPts val="620"/>
                </a:lnSpc>
              </a:pPr>
              <a:r>
                <a:rPr kumimoji="1" lang="en-US" altLang="zh-CN" sz="500" b="1" dirty="0">
                  <a:solidFill>
                    <a:schemeClr val="tx2"/>
                  </a:solidFill>
                  <a:latin typeface="Arial" panose="020B0604020202020204" pitchFamily="34" charset="0"/>
                  <a:ea typeface="Arial" panose="020B0604020202020204" pitchFamily="34" charset="0"/>
                  <a:cs typeface="Arial" panose="020B0604020202020204" pitchFamily="34" charset="0"/>
                </a:rPr>
                <a:t>RGB</a:t>
              </a:r>
              <a:br>
                <a:rPr kumimoji="1" lang="en-US" altLang="zh-CN" sz="500" b="1" dirty="0">
                  <a:solidFill>
                    <a:schemeClr val="tx2"/>
                  </a:solidFill>
                  <a:latin typeface="Arial" panose="020B0604020202020204" pitchFamily="34" charset="0"/>
                  <a:ea typeface="Arial" panose="020B0604020202020204" pitchFamily="34" charset="0"/>
                  <a:cs typeface="Arial" panose="020B0604020202020204" pitchFamily="34" charset="0"/>
                </a:rPr>
              </a:br>
              <a:r>
                <a:rPr kumimoji="1" lang="en-US" altLang="zh-CN" sz="500" b="1" dirty="0">
                  <a:solidFill>
                    <a:schemeClr val="tx2"/>
                  </a:solidFill>
                  <a:latin typeface="Arial" panose="020B0604020202020204" pitchFamily="34" charset="0"/>
                  <a:ea typeface="Arial" panose="020B0604020202020204" pitchFamily="34" charset="0"/>
                  <a:cs typeface="Arial" panose="020B0604020202020204" pitchFamily="34" charset="0"/>
                </a:rPr>
                <a:t>200/16/46  </a:t>
              </a:r>
              <a:endParaRPr kumimoji="1" lang="en-US" altLang="zh-CN" sz="500" b="1" dirty="0">
                <a:solidFill>
                  <a:schemeClr val="tx2"/>
                </a:solidFill>
                <a:latin typeface="Arial" panose="020B0604020202020204" pitchFamily="34" charset="0"/>
                <a:ea typeface="Arial" panose="020B0604020202020204" pitchFamily="34" charset="0"/>
                <a:cs typeface="Arial" panose="020B0604020202020204" pitchFamily="34" charset="0"/>
              </a:endParaRPr>
            </a:p>
          </p:txBody>
        </p:sp>
        <p:sp>
          <p:nvSpPr>
            <p:cNvPr id="40" name="矩形 13"/>
            <p:cNvSpPr/>
            <p:nvPr userDrawn="1"/>
          </p:nvSpPr>
          <p:spPr>
            <a:xfrm>
              <a:off x="5354164" y="2665974"/>
              <a:ext cx="791510" cy="664397"/>
            </a:xfrm>
            <a:prstGeom prst="rect">
              <a:avLst/>
            </a:prstGeom>
            <a:solidFill>
              <a:srgbClr val="7F000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RGB</a:t>
              </a:r>
              <a:b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b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127/0/1</a:t>
              </a:r>
              <a:endPar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endParaRPr>
            </a:p>
          </p:txBody>
        </p:sp>
        <p:sp>
          <p:nvSpPr>
            <p:cNvPr id="41" name="矩形 13"/>
            <p:cNvSpPr/>
            <p:nvPr userDrawn="1"/>
          </p:nvSpPr>
          <p:spPr>
            <a:xfrm>
              <a:off x="5354164" y="4134866"/>
              <a:ext cx="791510" cy="664397"/>
            </a:xfrm>
            <a:prstGeom prst="rect">
              <a:avLst/>
            </a:prstGeom>
            <a:solidFill>
              <a:srgbClr val="FCC8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RGB</a:t>
              </a:r>
              <a:b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b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52/200/0</a:t>
              </a:r>
              <a:endPar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endParaRPr>
            </a:p>
          </p:txBody>
        </p:sp>
        <p:sp>
          <p:nvSpPr>
            <p:cNvPr id="42" name="矩形 13"/>
            <p:cNvSpPr/>
            <p:nvPr userDrawn="1"/>
          </p:nvSpPr>
          <p:spPr>
            <a:xfrm>
              <a:off x="5354164" y="5596166"/>
              <a:ext cx="791510" cy="664397"/>
            </a:xfrm>
            <a:prstGeom prst="rect">
              <a:avLst/>
            </a:prstGeom>
            <a:solidFill>
              <a:srgbClr val="30B5C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RGB </a:t>
              </a:r>
              <a:b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b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48/181/197</a:t>
              </a:r>
              <a:endPar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endParaRPr>
            </a:p>
          </p:txBody>
        </p:sp>
        <p:sp>
          <p:nvSpPr>
            <p:cNvPr id="43" name="矩形 13"/>
            <p:cNvSpPr/>
            <p:nvPr userDrawn="1"/>
          </p:nvSpPr>
          <p:spPr>
            <a:xfrm>
              <a:off x="6194511" y="4866463"/>
              <a:ext cx="791510" cy="664397"/>
            </a:xfrm>
            <a:prstGeom prst="rect">
              <a:avLst/>
            </a:prstGeom>
            <a:solidFill>
              <a:srgbClr val="81C15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RGB</a:t>
              </a:r>
              <a:b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b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129/193/95</a:t>
              </a:r>
              <a:endPar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endParaRPr>
            </a:p>
          </p:txBody>
        </p:sp>
        <p:sp>
          <p:nvSpPr>
            <p:cNvPr id="44" name="矩形 13"/>
            <p:cNvSpPr/>
            <p:nvPr userDrawn="1"/>
          </p:nvSpPr>
          <p:spPr>
            <a:xfrm>
              <a:off x="6192274" y="4134866"/>
              <a:ext cx="791510" cy="664397"/>
            </a:xfrm>
            <a:prstGeom prst="rect">
              <a:avLst/>
            </a:prstGeom>
            <a:solidFill>
              <a:srgbClr val="FDD35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RGB</a:t>
              </a:r>
              <a:b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b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253/211/81</a:t>
              </a:r>
              <a:endPar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endParaRPr>
            </a:p>
          </p:txBody>
        </p:sp>
        <p:sp>
          <p:nvSpPr>
            <p:cNvPr id="45" name="矩形 13"/>
            <p:cNvSpPr/>
            <p:nvPr userDrawn="1"/>
          </p:nvSpPr>
          <p:spPr>
            <a:xfrm>
              <a:off x="6192274" y="5596166"/>
              <a:ext cx="791510" cy="664397"/>
            </a:xfrm>
            <a:prstGeom prst="rect">
              <a:avLst/>
            </a:prstGeom>
            <a:solidFill>
              <a:srgbClr val="56C4D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RGB </a:t>
              </a:r>
              <a:b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b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86/196/210</a:t>
              </a:r>
              <a:endPar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endParaRPr>
            </a:p>
          </p:txBody>
        </p:sp>
        <p:sp>
          <p:nvSpPr>
            <p:cNvPr id="46" name="矩形 13"/>
            <p:cNvSpPr/>
            <p:nvPr/>
          </p:nvSpPr>
          <p:spPr>
            <a:xfrm>
              <a:off x="6186245" y="184963"/>
              <a:ext cx="791510" cy="664397"/>
            </a:xfrm>
            <a:prstGeom prst="rect">
              <a:avLst/>
            </a:prstGeom>
            <a:solidFill>
              <a:srgbClr val="D3394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RGB </a:t>
              </a:r>
              <a:b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b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211/57/65</a:t>
              </a:r>
              <a:endPar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endParaRPr>
            </a:p>
          </p:txBody>
        </p:sp>
        <p:sp>
          <p:nvSpPr>
            <p:cNvPr id="47" name="矩形 13"/>
            <p:cNvSpPr/>
            <p:nvPr/>
          </p:nvSpPr>
          <p:spPr>
            <a:xfrm>
              <a:off x="6185604" y="918047"/>
              <a:ext cx="791510" cy="664397"/>
            </a:xfrm>
            <a:prstGeom prst="rect">
              <a:avLst/>
            </a:prstGeom>
            <a:solidFill>
              <a:srgbClr val="D3385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RGB </a:t>
              </a:r>
              <a:endPar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endParaRPr>
            </a:p>
            <a:p>
              <a:pPr algn="ctr">
                <a:lnSpc>
                  <a:spcPts val="620"/>
                </a:lnSpc>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211/56/89</a:t>
              </a:r>
              <a:endPar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endParaRPr>
            </a:p>
          </p:txBody>
        </p:sp>
        <p:sp>
          <p:nvSpPr>
            <p:cNvPr id="48" name="矩形 13"/>
            <p:cNvSpPr/>
            <p:nvPr/>
          </p:nvSpPr>
          <p:spPr>
            <a:xfrm>
              <a:off x="6996262" y="1934171"/>
              <a:ext cx="791510" cy="664397"/>
            </a:xfrm>
            <a:prstGeom prst="rect">
              <a:avLst/>
            </a:prstGeom>
            <a:solidFill>
              <a:srgbClr val="DD80A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rPr>
                <a:t>RGB 221/128/170</a:t>
              </a:r>
              <a:endPar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endParaRPr>
            </a:p>
          </p:txBody>
        </p:sp>
        <p:sp>
          <p:nvSpPr>
            <p:cNvPr id="49" name="矩形 13"/>
            <p:cNvSpPr/>
            <p:nvPr/>
          </p:nvSpPr>
          <p:spPr>
            <a:xfrm>
              <a:off x="6996262" y="2673360"/>
              <a:ext cx="791510" cy="664397"/>
            </a:xfrm>
            <a:prstGeom prst="rect">
              <a:avLst/>
            </a:prstGeom>
            <a:solidFill>
              <a:srgbClr val="BF808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defRPr/>
              </a:pP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rPr>
                <a:t>RGB 191/128/130</a:t>
              </a:r>
              <a:endPar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endParaRPr>
            </a:p>
          </p:txBody>
        </p:sp>
        <p:sp>
          <p:nvSpPr>
            <p:cNvPr id="50" name="矩形 13"/>
            <p:cNvSpPr/>
            <p:nvPr/>
          </p:nvSpPr>
          <p:spPr>
            <a:xfrm>
              <a:off x="6996262" y="3415851"/>
              <a:ext cx="791510" cy="664397"/>
            </a:xfrm>
            <a:prstGeom prst="rect">
              <a:avLst/>
            </a:prstGeom>
            <a:solidFill>
              <a:srgbClr val="F6B78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rPr>
                <a:t>RGB 246/183/140</a:t>
              </a:r>
              <a:endPar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endParaRPr>
            </a:p>
          </p:txBody>
        </p:sp>
        <p:sp>
          <p:nvSpPr>
            <p:cNvPr id="51" name="矩形 13"/>
            <p:cNvSpPr/>
            <p:nvPr/>
          </p:nvSpPr>
          <p:spPr>
            <a:xfrm>
              <a:off x="7006093" y="4866463"/>
              <a:ext cx="791510" cy="664397"/>
            </a:xfrm>
            <a:prstGeom prst="rect">
              <a:avLst/>
            </a:prstGeom>
            <a:solidFill>
              <a:srgbClr val="AFD89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rPr>
                <a:t>RGB 176/216/156</a:t>
              </a:r>
              <a:endPar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endParaRPr>
            </a:p>
          </p:txBody>
        </p:sp>
        <p:sp>
          <p:nvSpPr>
            <p:cNvPr id="52" name="矩形 13"/>
            <p:cNvSpPr/>
            <p:nvPr/>
          </p:nvSpPr>
          <p:spPr>
            <a:xfrm>
              <a:off x="7003856" y="4134866"/>
              <a:ext cx="791510" cy="664397"/>
            </a:xfrm>
            <a:prstGeom prst="rect">
              <a:avLst/>
            </a:prstGeom>
            <a:solidFill>
              <a:srgbClr val="FDE39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rPr>
                <a:t>RGB 253/227/181</a:t>
              </a:r>
              <a:endPar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endParaRPr>
            </a:p>
          </p:txBody>
        </p:sp>
        <p:sp>
          <p:nvSpPr>
            <p:cNvPr id="53" name="矩形 13"/>
            <p:cNvSpPr/>
            <p:nvPr/>
          </p:nvSpPr>
          <p:spPr>
            <a:xfrm>
              <a:off x="7003856" y="5596166"/>
              <a:ext cx="791510" cy="664397"/>
            </a:xfrm>
            <a:prstGeom prst="rect">
              <a:avLst/>
            </a:prstGeom>
            <a:solidFill>
              <a:srgbClr val="94DAE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rPr>
                <a:t>RGB 148/218/226</a:t>
              </a:r>
              <a:endPar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endParaRPr>
            </a:p>
          </p:txBody>
        </p:sp>
        <p:sp>
          <p:nvSpPr>
            <p:cNvPr id="54" name="矩形 13"/>
            <p:cNvSpPr/>
            <p:nvPr/>
          </p:nvSpPr>
          <p:spPr>
            <a:xfrm>
              <a:off x="6997826" y="184963"/>
              <a:ext cx="791510" cy="664397"/>
            </a:xfrm>
            <a:prstGeom prst="rect">
              <a:avLst/>
            </a:prstGeom>
            <a:solidFill>
              <a:srgbClr val="E2818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rPr>
                <a:t>RGB 226/129/137</a:t>
              </a:r>
              <a:endPar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endParaRPr>
            </a:p>
          </p:txBody>
        </p:sp>
        <p:sp>
          <p:nvSpPr>
            <p:cNvPr id="55" name="矩形 13"/>
            <p:cNvSpPr/>
            <p:nvPr/>
          </p:nvSpPr>
          <p:spPr>
            <a:xfrm>
              <a:off x="6997185" y="918047"/>
              <a:ext cx="791510" cy="664397"/>
            </a:xfrm>
            <a:prstGeom prst="rect">
              <a:avLst/>
            </a:prstGeom>
            <a:solidFill>
              <a:srgbClr val="E2819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rPr>
                <a:t>RGB 226/129/152</a:t>
              </a:r>
              <a:endPar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endParaRPr>
            </a:p>
          </p:txBody>
        </p:sp>
        <p:sp>
          <p:nvSpPr>
            <p:cNvPr id="56" name="矩形 13"/>
            <p:cNvSpPr/>
            <p:nvPr userDrawn="1"/>
          </p:nvSpPr>
          <p:spPr>
            <a:xfrm>
              <a:off x="7806130" y="1934171"/>
              <a:ext cx="791510" cy="664397"/>
            </a:xfrm>
            <a:prstGeom prst="rect">
              <a:avLst/>
            </a:prstGeom>
            <a:solidFill>
              <a:srgbClr val="EBB3C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rPr>
                <a:t>RGB 235/179/204</a:t>
              </a:r>
              <a:endPar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endParaRPr>
            </a:p>
          </p:txBody>
        </p:sp>
        <p:sp>
          <p:nvSpPr>
            <p:cNvPr id="57" name="矩形 13"/>
            <p:cNvSpPr/>
            <p:nvPr/>
          </p:nvSpPr>
          <p:spPr>
            <a:xfrm>
              <a:off x="7806130" y="2673360"/>
              <a:ext cx="791510" cy="664397"/>
            </a:xfrm>
            <a:prstGeom prst="rect">
              <a:avLst/>
            </a:prstGeom>
            <a:solidFill>
              <a:srgbClr val="D8B3B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defRPr/>
              </a:pP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rPr>
                <a:t>RGB 216/179/179</a:t>
              </a:r>
              <a:endPar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endParaRPr>
            </a:p>
          </p:txBody>
        </p:sp>
        <p:sp>
          <p:nvSpPr>
            <p:cNvPr id="58" name="矩形 13"/>
            <p:cNvSpPr/>
            <p:nvPr/>
          </p:nvSpPr>
          <p:spPr>
            <a:xfrm>
              <a:off x="7806130" y="3415851"/>
              <a:ext cx="791510" cy="664397"/>
            </a:xfrm>
            <a:prstGeom prst="rect">
              <a:avLst/>
            </a:prstGeom>
            <a:solidFill>
              <a:srgbClr val="FAD3B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rPr>
                <a:t>RGB 250/211/187</a:t>
              </a:r>
              <a:endPar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endParaRPr>
            </a:p>
          </p:txBody>
        </p:sp>
        <p:sp>
          <p:nvSpPr>
            <p:cNvPr id="59" name="矩形 13"/>
            <p:cNvSpPr/>
            <p:nvPr/>
          </p:nvSpPr>
          <p:spPr>
            <a:xfrm>
              <a:off x="7815961" y="4866463"/>
              <a:ext cx="791510" cy="664397"/>
            </a:xfrm>
            <a:prstGeom prst="rect">
              <a:avLst/>
            </a:prstGeom>
            <a:solidFill>
              <a:srgbClr val="D0E8C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rPr>
                <a:t>RGB 208/232/196</a:t>
              </a:r>
              <a:endPar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endParaRPr>
            </a:p>
          </p:txBody>
        </p:sp>
        <p:sp>
          <p:nvSpPr>
            <p:cNvPr id="60" name="矩形 13"/>
            <p:cNvSpPr/>
            <p:nvPr/>
          </p:nvSpPr>
          <p:spPr>
            <a:xfrm>
              <a:off x="7813724" y="4134866"/>
              <a:ext cx="791510" cy="664397"/>
            </a:xfrm>
            <a:prstGeom prst="rect">
              <a:avLst/>
            </a:prstGeom>
            <a:solidFill>
              <a:srgbClr val="FEEE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rPr>
                <a:t>RGB 254/238/193</a:t>
              </a:r>
              <a:endPar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endParaRPr>
            </a:p>
          </p:txBody>
        </p:sp>
        <p:sp>
          <p:nvSpPr>
            <p:cNvPr id="61" name="矩形 13"/>
            <p:cNvSpPr/>
            <p:nvPr/>
          </p:nvSpPr>
          <p:spPr>
            <a:xfrm>
              <a:off x="7813724" y="5596166"/>
              <a:ext cx="791510" cy="664397"/>
            </a:xfrm>
            <a:prstGeom prst="rect">
              <a:avLst/>
            </a:prstGeom>
            <a:solidFill>
              <a:srgbClr val="BEE9E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rPr>
                <a:t>RGB</a:t>
              </a:r>
              <a:b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rPr>
              </a:b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rPr>
                <a:t>190/23/238</a:t>
              </a:r>
              <a:endPar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endParaRPr>
            </a:p>
          </p:txBody>
        </p:sp>
        <p:sp>
          <p:nvSpPr>
            <p:cNvPr id="62" name="矩形 13"/>
            <p:cNvSpPr/>
            <p:nvPr/>
          </p:nvSpPr>
          <p:spPr>
            <a:xfrm>
              <a:off x="7807694" y="184963"/>
              <a:ext cx="791510" cy="664397"/>
            </a:xfrm>
            <a:prstGeom prst="rect">
              <a:avLst/>
            </a:prstGeom>
            <a:solidFill>
              <a:srgbClr val="EEB3B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rPr>
                <a:t>RGB 239/178/184</a:t>
              </a:r>
              <a:endPar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endParaRPr>
            </a:p>
          </p:txBody>
        </p:sp>
        <p:sp>
          <p:nvSpPr>
            <p:cNvPr id="63" name="矩形 13"/>
            <p:cNvSpPr/>
            <p:nvPr/>
          </p:nvSpPr>
          <p:spPr>
            <a:xfrm>
              <a:off x="7807054" y="918047"/>
              <a:ext cx="791510" cy="664397"/>
            </a:xfrm>
            <a:prstGeom prst="rect">
              <a:avLst/>
            </a:prstGeom>
            <a:solidFill>
              <a:srgbClr val="EEB3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rPr>
                <a:t>RGB 238/179/193</a:t>
              </a:r>
              <a:endPar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endParaRPr>
            </a:p>
          </p:txBody>
        </p:sp>
        <p:sp>
          <p:nvSpPr>
            <p:cNvPr id="64" name="矩形 13"/>
            <p:cNvSpPr/>
            <p:nvPr userDrawn="1"/>
          </p:nvSpPr>
          <p:spPr>
            <a:xfrm>
              <a:off x="5354169" y="6324025"/>
              <a:ext cx="513579" cy="664397"/>
            </a:xfrm>
            <a:prstGeom prst="rect">
              <a:avLst/>
            </a:prstGeom>
            <a:solidFill>
              <a:srgbClr val="22181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RGB </a:t>
              </a:r>
              <a:b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b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35/24/21</a:t>
              </a:r>
              <a:endPar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endParaRPr>
            </a:p>
          </p:txBody>
        </p:sp>
        <p:sp>
          <p:nvSpPr>
            <p:cNvPr id="65" name="矩形 13"/>
            <p:cNvSpPr/>
            <p:nvPr userDrawn="1"/>
          </p:nvSpPr>
          <p:spPr>
            <a:xfrm>
              <a:off x="5900626" y="6324025"/>
              <a:ext cx="513579" cy="664397"/>
            </a:xfrm>
            <a:prstGeom prst="rect">
              <a:avLst/>
            </a:prstGeom>
            <a:solidFill>
              <a:srgbClr val="59575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RGB </a:t>
              </a:r>
              <a:endPar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endParaRPr>
            </a:p>
            <a:p>
              <a:pPr algn="ctr">
                <a:lnSpc>
                  <a:spcPts val="620"/>
                </a:lnSpc>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89/87/87</a:t>
              </a:r>
              <a:endPar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endParaRPr>
            </a:p>
          </p:txBody>
        </p:sp>
        <p:sp>
          <p:nvSpPr>
            <p:cNvPr id="66" name="矩形 13"/>
            <p:cNvSpPr/>
            <p:nvPr userDrawn="1"/>
          </p:nvSpPr>
          <p:spPr>
            <a:xfrm>
              <a:off x="6450318" y="6324025"/>
              <a:ext cx="513579" cy="664397"/>
            </a:xfrm>
            <a:prstGeom prst="rect">
              <a:avLst/>
            </a:prstGeom>
            <a:solidFill>
              <a:srgbClr val="88888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RGB</a:t>
              </a:r>
              <a:endPar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endParaRPr>
            </a:p>
            <a:p>
              <a:pPr algn="ctr">
                <a:lnSpc>
                  <a:spcPts val="620"/>
                </a:lnSpc>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137/137/</a:t>
              </a:r>
              <a:b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b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137</a:t>
              </a:r>
              <a:endPar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endParaRPr>
            </a:p>
          </p:txBody>
        </p:sp>
        <p:sp>
          <p:nvSpPr>
            <p:cNvPr id="67" name="矩形 13"/>
            <p:cNvSpPr/>
            <p:nvPr userDrawn="1"/>
          </p:nvSpPr>
          <p:spPr>
            <a:xfrm>
              <a:off x="6998296" y="6324025"/>
              <a:ext cx="513579" cy="664397"/>
            </a:xfrm>
            <a:prstGeom prst="rect">
              <a:avLst/>
            </a:prstGeom>
            <a:solidFill>
              <a:srgbClr val="B5B5B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RGB</a:t>
              </a:r>
              <a:endPar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endParaRPr>
            </a:p>
            <a:p>
              <a:pPr algn="ctr">
                <a:lnSpc>
                  <a:spcPts val="620"/>
                </a:lnSpc>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181/181/</a:t>
              </a:r>
              <a:b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b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181</a:t>
              </a:r>
              <a:endPar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endParaRPr>
            </a:p>
          </p:txBody>
        </p:sp>
        <p:sp>
          <p:nvSpPr>
            <p:cNvPr id="68" name="矩形 13"/>
            <p:cNvSpPr/>
            <p:nvPr userDrawn="1"/>
          </p:nvSpPr>
          <p:spPr>
            <a:xfrm>
              <a:off x="7541580" y="6324025"/>
              <a:ext cx="513579" cy="664397"/>
            </a:xfrm>
            <a:prstGeom prst="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rPr>
                <a:t>RGB 221/221/</a:t>
              </a:r>
              <a:b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rPr>
              </a:b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rPr>
                <a:t>221</a:t>
              </a:r>
              <a:endPar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endParaRPr>
            </a:p>
          </p:txBody>
        </p:sp>
        <p:sp>
          <p:nvSpPr>
            <p:cNvPr id="69" name="矩形 13"/>
            <p:cNvSpPr/>
            <p:nvPr userDrawn="1"/>
          </p:nvSpPr>
          <p:spPr>
            <a:xfrm>
              <a:off x="8083608" y="6324025"/>
              <a:ext cx="513579" cy="664397"/>
            </a:xfrm>
            <a:prstGeom prst="rect">
              <a:avLst/>
            </a:prstGeom>
            <a:solidFill>
              <a:srgbClr val="FFFFFF"/>
            </a:solidFill>
            <a:ln w="6350">
              <a:solidFill>
                <a:srgbClr val="B5B5B5"/>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rPr>
                <a:t>RGB</a:t>
              </a:r>
              <a:endPar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endParaRPr>
            </a:p>
            <a:p>
              <a:pPr algn="ctr">
                <a:lnSpc>
                  <a:spcPts val="620"/>
                </a:lnSpc>
              </a:pP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rPr>
                <a:t>255/255/</a:t>
              </a:r>
              <a:b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rPr>
              </a:b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rPr>
                <a:t>255</a:t>
              </a:r>
              <a:endPar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endParaRPr>
            </a:p>
          </p:txBody>
        </p:sp>
      </p:grpSp>
      <p:sp>
        <p:nvSpPr>
          <p:cNvPr id="70" name="Title Placeholder 1"/>
          <p:cNvSpPr>
            <a:spLocks noGrp="1"/>
          </p:cNvSpPr>
          <p:nvPr>
            <p:ph type="title"/>
          </p:nvPr>
        </p:nvSpPr>
        <p:spPr>
          <a:xfrm>
            <a:off x="616573" y="1474269"/>
            <a:ext cx="3984232" cy="2816080"/>
          </a:xfrm>
          <a:prstGeom prst="rect">
            <a:avLst/>
          </a:prstGeom>
        </p:spPr>
        <p:txBody>
          <a:bodyPr vert="horz" lIns="91440" tIns="45720" rIns="91440" bIns="45720" rtlCol="0" anchor="t">
            <a:normAutofit/>
          </a:bodyPr>
          <a:lstStyle/>
          <a:p>
            <a:r>
              <a:rPr lang="en-US" dirty="0"/>
              <a:t>Click to edit Master title style</a:t>
            </a:r>
            <a:endParaRPr lang="en-US" dirty="0"/>
          </a:p>
        </p:txBody>
      </p:sp>
      <p:sp>
        <p:nvSpPr>
          <p:cNvPr id="71" name="Text Placeholder 1"/>
          <p:cNvSpPr txBox="1"/>
          <p:nvPr userDrawn="1"/>
        </p:nvSpPr>
        <p:spPr>
          <a:xfrm>
            <a:off x="7979357" y="2794960"/>
            <a:ext cx="3225168" cy="2029962"/>
          </a:xfrm>
          <a:prstGeom prst="rect">
            <a:avLst/>
          </a:prstGeom>
        </p:spPr>
        <p:txBody>
          <a:bodyPr lIns="0" tIns="0" rIns="0" bIns="0">
            <a:norm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rgbClr val="FFFFFF"/>
                </a:solidFill>
                <a:latin typeface="微软雅黑" panose="020B0503020204020204" charset="-122"/>
                <a:ea typeface="微软雅黑" panose="020B050302020402020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ts val="1065"/>
              </a:lnSpc>
            </a:pPr>
            <a:r>
              <a:rPr kumimoji="1" lang="en-US" altLang="zh-CN" sz="850" b="1" baseline="0" dirty="0">
                <a:solidFill>
                  <a:srgbClr val="1D1D1B"/>
                </a:solidFill>
                <a:latin typeface="+mj-lt"/>
              </a:rPr>
              <a:t>Copyright©2021 Huawei Technologies Co., Ltd.</a:t>
            </a:r>
            <a:br>
              <a:rPr kumimoji="1" lang="en-US" altLang="zh-CN" sz="850" b="1" baseline="0" dirty="0">
                <a:solidFill>
                  <a:srgbClr val="1D1D1B"/>
                </a:solidFill>
                <a:latin typeface="+mj-lt"/>
              </a:rPr>
            </a:br>
            <a:r>
              <a:rPr kumimoji="1" lang="en-US" altLang="zh-CN" sz="850" b="1" baseline="0" dirty="0">
                <a:solidFill>
                  <a:srgbClr val="1D1D1B"/>
                </a:solidFill>
                <a:latin typeface="+mj-lt"/>
              </a:rPr>
              <a:t>All Rights Reserved.</a:t>
            </a:r>
            <a:br>
              <a:rPr kumimoji="1" lang="en-US" altLang="zh-CN" sz="780" dirty="0">
                <a:solidFill>
                  <a:srgbClr val="1D1D1B"/>
                </a:solidFill>
                <a:latin typeface="+mn-lt"/>
              </a:rPr>
            </a:br>
            <a:br>
              <a:rPr kumimoji="1" lang="en-US" altLang="zh-CN" sz="780" dirty="0">
                <a:solidFill>
                  <a:srgbClr val="1D1D1B"/>
                </a:solidFill>
                <a:latin typeface="+mn-lt"/>
              </a:rPr>
            </a:br>
            <a:r>
              <a:rPr kumimoji="1" lang="en-US" altLang="zh-CN" sz="850" baseline="0" dirty="0">
                <a:solidFill>
                  <a:srgbClr val="1D1D1B"/>
                </a:solidFill>
                <a:latin typeface="+mn-lt"/>
                <a:cs typeface="Arial" panose="020B0604020202020204" pitchFamily="34" charset="0"/>
              </a:rPr>
              <a:t>The information in this document may contain predictive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statements including, without limitation, statements regarding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the future financial and operating results, future product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portfolio, new technology, etc. There are a number of factors that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could cause actual results and developments to differ materially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from those expressed or implied in the predictive statements.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Therefore, such information is provided for reference purpose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only and constitutes neither an offer nor an acceptance. Huawei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may change the information at any time without notice. </a:t>
            </a:r>
            <a:endParaRPr kumimoji="1" lang="en-US" altLang="zh-CN" sz="850" baseline="0" dirty="0">
              <a:solidFill>
                <a:srgbClr val="1D1D1B"/>
              </a:solidFill>
              <a:latin typeface="+mn-lt"/>
              <a:cs typeface="Arial" panose="020B0604020202020204" pitchFamily="34" charset="0"/>
            </a:endParaRPr>
          </a:p>
          <a:p>
            <a:pPr>
              <a:lnSpc>
                <a:spcPts val="1065"/>
              </a:lnSpc>
            </a:pPr>
            <a:endParaRPr kumimoji="1" lang="zh-CN" altLang="en-US" sz="780" dirty="0">
              <a:solidFill>
                <a:srgbClr val="1D1D1B"/>
              </a:solidFill>
              <a:latin typeface="+mn-lt"/>
            </a:endParaRPr>
          </a:p>
        </p:txBody>
      </p:sp>
      <p:sp>
        <p:nvSpPr>
          <p:cNvPr id="72" name="Subtitle 6"/>
          <p:cNvSpPr txBox="1"/>
          <p:nvPr userDrawn="1"/>
        </p:nvSpPr>
        <p:spPr>
          <a:xfrm>
            <a:off x="7987276" y="1631849"/>
            <a:ext cx="3477701" cy="491114"/>
          </a:xfrm>
          <a:prstGeom prst="rect">
            <a:avLst/>
          </a:prstGeom>
        </p:spPr>
        <p:txBody>
          <a:bodyPr lIns="0" tIns="0" rIns="0" bIns="0">
            <a:norm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rgbClr val="FFFFFF"/>
                </a:solidFill>
                <a:latin typeface="微软雅黑" panose="020B0503020204020204" charset="-122"/>
                <a:ea typeface="微软雅黑" panose="020B050302020402020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ts val="1680"/>
              </a:lnSpc>
              <a:spcBef>
                <a:spcPts val="0"/>
              </a:spcBef>
            </a:pPr>
            <a:r>
              <a:rPr kumimoji="1" lang="zh-CN" altLang="en-US" sz="1300" dirty="0">
                <a:solidFill>
                  <a:srgbClr val="1D1D1B"/>
                </a:solidFill>
                <a:latin typeface="微软雅黑" panose="020B0503020204020204" charset="-122"/>
                <a:ea typeface="微软雅黑" panose="020B0503020204020204" charset="-122"/>
                <a:cs typeface="微软雅黑" panose="020B0503020204020204" charset="-122"/>
              </a:rPr>
              <a:t>把数字世界带入每个人、每个家庭、</a:t>
            </a:r>
            <a:br>
              <a:rPr kumimoji="1" lang="en-US" altLang="zh-CN" sz="1300" dirty="0">
                <a:solidFill>
                  <a:srgbClr val="1D1D1B"/>
                </a:solidFill>
                <a:latin typeface="微软雅黑" panose="020B0503020204020204" charset="-122"/>
                <a:ea typeface="微软雅黑" panose="020B0503020204020204" charset="-122"/>
                <a:cs typeface="微软雅黑" panose="020B0503020204020204" charset="-122"/>
              </a:rPr>
            </a:br>
            <a:r>
              <a:rPr kumimoji="1" lang="zh-CN" altLang="en-US" sz="1300" dirty="0">
                <a:solidFill>
                  <a:srgbClr val="1D1D1B"/>
                </a:solidFill>
                <a:latin typeface="微软雅黑" panose="020B0503020204020204" charset="-122"/>
                <a:ea typeface="微软雅黑" panose="020B0503020204020204" charset="-122"/>
                <a:cs typeface="微软雅黑" panose="020B0503020204020204" charset="-122"/>
              </a:rPr>
              <a:t>每个组织，构建万物互联的智能世界。</a:t>
            </a:r>
            <a:endParaRPr kumimoji="1" lang="zh-CN" altLang="en-US" sz="1300" dirty="0">
              <a:solidFill>
                <a:srgbClr val="1D1D1B"/>
              </a:solidFill>
              <a:latin typeface="微软雅黑" panose="020B0503020204020204" charset="-122"/>
              <a:ea typeface="微软雅黑" panose="020B0503020204020204" charset="-122"/>
              <a:cs typeface="微软雅黑" panose="020B0503020204020204" charset="-122"/>
            </a:endParaRPr>
          </a:p>
        </p:txBody>
      </p:sp>
      <p:sp>
        <p:nvSpPr>
          <p:cNvPr id="73" name="Subtitle 6"/>
          <p:cNvSpPr txBox="1"/>
          <p:nvPr userDrawn="1"/>
        </p:nvSpPr>
        <p:spPr>
          <a:xfrm>
            <a:off x="7977672" y="2106124"/>
            <a:ext cx="3481833" cy="582808"/>
          </a:xfrm>
          <a:prstGeom prst="rect">
            <a:avLst/>
          </a:prstGeom>
        </p:spPr>
        <p:txBody>
          <a:bodyPr vert="horz" lIns="0" tIns="0" rIns="0" bIns="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chemeClr val="tx1"/>
                </a:solidFill>
                <a:latin typeface="微软雅黑" panose="020B0503020204020204" charset="-122"/>
                <a:ea typeface="微软雅黑" panose="020B0503020204020204" charset="-122"/>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ts val="1295"/>
              </a:lnSpc>
            </a:pPr>
            <a:r>
              <a:rPr kumimoji="1" lang="en-US" altLang="zh-CN" sz="1200" dirty="0">
                <a:solidFill>
                  <a:srgbClr val="1D1D1B"/>
                </a:solidFill>
                <a:latin typeface="+mn-lt"/>
                <a:cs typeface="Arial" panose="020B0604020202020204" pitchFamily="34" charset="0"/>
              </a:rPr>
              <a:t>Bring digital to every person, home, and </a:t>
            </a:r>
            <a:br>
              <a:rPr kumimoji="1" lang="en-US" altLang="zh-CN" sz="1200" dirty="0">
                <a:solidFill>
                  <a:srgbClr val="1D1D1B"/>
                </a:solidFill>
                <a:latin typeface="+mn-lt"/>
                <a:cs typeface="Arial" panose="020B0604020202020204" pitchFamily="34" charset="0"/>
              </a:rPr>
            </a:br>
            <a:r>
              <a:rPr kumimoji="1" lang="en-US" altLang="zh-CN" sz="1200" dirty="0">
                <a:solidFill>
                  <a:srgbClr val="1D1D1B"/>
                </a:solidFill>
                <a:latin typeface="+mn-lt"/>
                <a:cs typeface="Arial" panose="020B0604020202020204" pitchFamily="34" charset="0"/>
              </a:rPr>
              <a:t>organization for a fully connected, </a:t>
            </a:r>
            <a:br>
              <a:rPr kumimoji="1" lang="en-US" altLang="zh-CN" sz="1200" dirty="0">
                <a:solidFill>
                  <a:srgbClr val="1D1D1B"/>
                </a:solidFill>
                <a:latin typeface="+mn-lt"/>
                <a:cs typeface="Arial" panose="020B0604020202020204" pitchFamily="34" charset="0"/>
              </a:rPr>
            </a:br>
            <a:r>
              <a:rPr kumimoji="1" lang="en-US" altLang="zh-CN" sz="1200" dirty="0">
                <a:solidFill>
                  <a:srgbClr val="1D1D1B"/>
                </a:solidFill>
                <a:latin typeface="+mn-lt"/>
                <a:cs typeface="Arial" panose="020B0604020202020204" pitchFamily="34" charset="0"/>
              </a:rPr>
              <a:t>intelligent world.</a:t>
            </a:r>
            <a:endParaRPr kumimoji="1" lang="zh-CN" altLang="en-US" sz="1200" dirty="0">
              <a:solidFill>
                <a:srgbClr val="1D1D1B"/>
              </a:solidFill>
              <a:latin typeface="+mn-lt"/>
              <a:ea typeface="微软雅黑" panose="020B0503020204020204" charset="-122"/>
              <a:cs typeface="微软雅黑" panose="020B0503020204020204" charset="-122"/>
            </a:endParaRPr>
          </a:p>
        </p:txBody>
      </p:sp>
      <p:pic>
        <p:nvPicPr>
          <p:cNvPr id="74" name="图片 7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75497" y="5251150"/>
            <a:ext cx="1869596" cy="399462"/>
          </a:xfrm>
          <a:prstGeom prst="rect">
            <a:avLst/>
          </a:prstGeom>
        </p:spPr>
      </p:pic>
    </p:spTree>
  </p:cSld>
  <p:clrMap bg1="lt1" tx1="dk1" bg2="lt2" tx2="dk2" accent1="accent1" accent2="accent2" accent3="accent3" accent4="accent4" accent5="accent5" accent6="accent6" hlink="hlink" folHlink="folHlink"/>
  <p:sldLayoutIdLst>
    <p:sldLayoutId id="2147483669" r:id="rId1"/>
  </p:sldLayoutIdLst>
  <p:hf hdr="0" ftr="0" dt="0"/>
  <p:txStyles>
    <p:titleStyle>
      <a:lvl1pPr algn="l" defTabSz="1187450" rtl="0" eaLnBrk="1" latinLnBrk="0" hangingPunct="1">
        <a:lnSpc>
          <a:spcPct val="90000"/>
        </a:lnSpc>
        <a:spcBef>
          <a:spcPct val="0"/>
        </a:spcBef>
        <a:buNone/>
        <a:defRPr sz="5000" b="0" kern="1200">
          <a:solidFill>
            <a:schemeClr val="tx1"/>
          </a:solidFill>
          <a:latin typeface="Huawei Sans" panose="020C0503030203020204" pitchFamily="34" charset="0"/>
          <a:ea typeface="方正兰亭黑简体" panose="02000000000000000000" pitchFamily="2" charset="-122"/>
          <a:cs typeface="Huawei Sans" panose="020C0503030203020204" pitchFamily="34" charset="0"/>
        </a:defRPr>
      </a:lvl1pPr>
    </p:titleStyle>
    <p:bodyStyle>
      <a:lvl1pPr marL="0" indent="0" algn="l" defTabSz="1187450" rtl="0" eaLnBrk="1" latinLnBrk="0" hangingPunct="1">
        <a:lnSpc>
          <a:spcPct val="90000"/>
        </a:lnSpc>
        <a:spcBef>
          <a:spcPts val="1300"/>
        </a:spcBef>
        <a:buFont typeface="Arial" panose="020B0604020202020204" pitchFamily="34" charset="0"/>
        <a:buNone/>
        <a:defRPr sz="1820" kern="1200">
          <a:solidFill>
            <a:srgbClr val="FFFFFF"/>
          </a:solidFill>
          <a:latin typeface="微软雅黑" panose="020B0503020204020204" charset="-122"/>
          <a:ea typeface="微软雅黑" panose="020B0503020204020204" charset="-122"/>
          <a:cs typeface="+mn-cs"/>
        </a:defRPr>
      </a:lvl1pPr>
      <a:lvl2pPr marL="593725" indent="0" algn="l" defTabSz="1187450" rtl="0" eaLnBrk="1" latinLnBrk="0" hangingPunct="1">
        <a:lnSpc>
          <a:spcPct val="90000"/>
        </a:lnSpc>
        <a:spcBef>
          <a:spcPts val="650"/>
        </a:spcBef>
        <a:buFont typeface="Arial" panose="020B0604020202020204" pitchFamily="34" charset="0"/>
        <a:buNone/>
        <a:defRPr sz="3115" kern="1200">
          <a:solidFill>
            <a:schemeClr val="tx1"/>
          </a:solidFill>
          <a:latin typeface="+mn-lt"/>
          <a:ea typeface="+mn-ea"/>
          <a:cs typeface="+mn-cs"/>
        </a:defRPr>
      </a:lvl2pPr>
      <a:lvl3pPr marL="1187450" indent="0" algn="l" defTabSz="1187450" rtl="0" eaLnBrk="1" latinLnBrk="0" hangingPunct="1">
        <a:lnSpc>
          <a:spcPct val="90000"/>
        </a:lnSpc>
        <a:spcBef>
          <a:spcPts val="650"/>
        </a:spcBef>
        <a:buFont typeface="Arial" panose="020B0604020202020204" pitchFamily="34" charset="0"/>
        <a:buNone/>
        <a:defRPr sz="2595" kern="1200">
          <a:solidFill>
            <a:schemeClr val="tx1"/>
          </a:solidFill>
          <a:latin typeface="+mn-lt"/>
          <a:ea typeface="+mn-ea"/>
          <a:cs typeface="+mn-cs"/>
        </a:defRPr>
      </a:lvl3pPr>
      <a:lvl4pPr marL="1781175" indent="0" algn="l" defTabSz="1187450" rtl="0" eaLnBrk="1" latinLnBrk="0" hangingPunct="1">
        <a:lnSpc>
          <a:spcPct val="90000"/>
        </a:lnSpc>
        <a:spcBef>
          <a:spcPts val="650"/>
        </a:spcBef>
        <a:buFont typeface="Arial" panose="020B0604020202020204" pitchFamily="34" charset="0"/>
        <a:buNone/>
        <a:defRPr sz="2335" kern="1200">
          <a:solidFill>
            <a:schemeClr val="tx1"/>
          </a:solidFill>
          <a:latin typeface="+mn-lt"/>
          <a:ea typeface="+mn-ea"/>
          <a:cs typeface="+mn-cs"/>
        </a:defRPr>
      </a:lvl4pPr>
      <a:lvl5pPr marL="2374900" indent="0" algn="l" defTabSz="1187450" rtl="0" eaLnBrk="1" latinLnBrk="0" hangingPunct="1">
        <a:lnSpc>
          <a:spcPct val="90000"/>
        </a:lnSpc>
        <a:spcBef>
          <a:spcPts val="650"/>
        </a:spcBef>
        <a:buFont typeface="Arial" panose="020B0604020202020204" pitchFamily="34" charset="0"/>
        <a:buNone/>
        <a:defRPr sz="2335" kern="1200">
          <a:solidFill>
            <a:schemeClr val="tx1"/>
          </a:solidFill>
          <a:latin typeface="+mn-lt"/>
          <a:ea typeface="+mn-ea"/>
          <a:cs typeface="+mn-cs"/>
        </a:defRPr>
      </a:lvl5pPr>
      <a:lvl6pPr marL="3265170" indent="-296545" algn="l" defTabSz="1187450" rtl="0" eaLnBrk="1" latinLnBrk="0" hangingPunct="1">
        <a:lnSpc>
          <a:spcPct val="90000"/>
        </a:lnSpc>
        <a:spcBef>
          <a:spcPts val="650"/>
        </a:spcBef>
        <a:buFont typeface="Arial" panose="020B0604020202020204" pitchFamily="34" charset="0"/>
        <a:buChar char="•"/>
        <a:defRPr sz="2335" kern="1200">
          <a:solidFill>
            <a:schemeClr val="tx1"/>
          </a:solidFill>
          <a:latin typeface="+mn-lt"/>
          <a:ea typeface="+mn-ea"/>
          <a:cs typeface="+mn-cs"/>
        </a:defRPr>
      </a:lvl6pPr>
      <a:lvl7pPr marL="3858895" indent="-296545" algn="l" defTabSz="1187450" rtl="0" eaLnBrk="1" latinLnBrk="0" hangingPunct="1">
        <a:lnSpc>
          <a:spcPct val="90000"/>
        </a:lnSpc>
        <a:spcBef>
          <a:spcPts val="650"/>
        </a:spcBef>
        <a:buFont typeface="Arial" panose="020B0604020202020204" pitchFamily="34" charset="0"/>
        <a:buChar char="•"/>
        <a:defRPr sz="2335" kern="1200">
          <a:solidFill>
            <a:schemeClr val="tx1"/>
          </a:solidFill>
          <a:latin typeface="+mn-lt"/>
          <a:ea typeface="+mn-ea"/>
          <a:cs typeface="+mn-cs"/>
        </a:defRPr>
      </a:lvl7pPr>
      <a:lvl8pPr marL="4452620" indent="-296545" algn="l" defTabSz="1187450" rtl="0" eaLnBrk="1" latinLnBrk="0" hangingPunct="1">
        <a:lnSpc>
          <a:spcPct val="90000"/>
        </a:lnSpc>
        <a:spcBef>
          <a:spcPts val="650"/>
        </a:spcBef>
        <a:buFont typeface="Arial" panose="020B0604020202020204" pitchFamily="34" charset="0"/>
        <a:buChar char="•"/>
        <a:defRPr sz="2335" kern="1200">
          <a:solidFill>
            <a:schemeClr val="tx1"/>
          </a:solidFill>
          <a:latin typeface="+mn-lt"/>
          <a:ea typeface="+mn-ea"/>
          <a:cs typeface="+mn-cs"/>
        </a:defRPr>
      </a:lvl8pPr>
      <a:lvl9pPr marL="5046345" indent="-296545" algn="l" defTabSz="1187450" rtl="0" eaLnBrk="1" latinLnBrk="0" hangingPunct="1">
        <a:lnSpc>
          <a:spcPct val="90000"/>
        </a:lnSpc>
        <a:spcBef>
          <a:spcPts val="650"/>
        </a:spcBef>
        <a:buFont typeface="Arial" panose="020B0604020202020204" pitchFamily="34" charset="0"/>
        <a:buChar char="•"/>
        <a:defRPr sz="2335" kern="1200">
          <a:solidFill>
            <a:schemeClr val="tx1"/>
          </a:solidFill>
          <a:latin typeface="+mn-lt"/>
          <a:ea typeface="+mn-ea"/>
          <a:cs typeface="+mn-cs"/>
        </a:defRPr>
      </a:lvl9pPr>
    </p:bodyStyle>
    <p:otherStyle>
      <a:defPPr>
        <a:defRPr lang="en-US"/>
      </a:defPPr>
      <a:lvl1pPr marL="0" algn="l" defTabSz="1187450" rtl="0" eaLnBrk="1" latinLnBrk="0" hangingPunct="1">
        <a:defRPr sz="2335" kern="1200">
          <a:solidFill>
            <a:schemeClr val="tx1"/>
          </a:solidFill>
          <a:latin typeface="+mn-lt"/>
          <a:ea typeface="+mn-ea"/>
          <a:cs typeface="+mn-cs"/>
        </a:defRPr>
      </a:lvl1pPr>
      <a:lvl2pPr marL="593725" algn="l" defTabSz="1187450" rtl="0" eaLnBrk="1" latinLnBrk="0" hangingPunct="1">
        <a:defRPr sz="2335" kern="1200">
          <a:solidFill>
            <a:schemeClr val="tx1"/>
          </a:solidFill>
          <a:latin typeface="+mn-lt"/>
          <a:ea typeface="+mn-ea"/>
          <a:cs typeface="+mn-cs"/>
        </a:defRPr>
      </a:lvl2pPr>
      <a:lvl3pPr marL="1187450" algn="l" defTabSz="1187450" rtl="0" eaLnBrk="1" latinLnBrk="0" hangingPunct="1">
        <a:defRPr sz="2335" kern="1200">
          <a:solidFill>
            <a:schemeClr val="tx1"/>
          </a:solidFill>
          <a:latin typeface="+mn-lt"/>
          <a:ea typeface="+mn-ea"/>
          <a:cs typeface="+mn-cs"/>
        </a:defRPr>
      </a:lvl3pPr>
      <a:lvl4pPr marL="1781175" algn="l" defTabSz="1187450" rtl="0" eaLnBrk="1" latinLnBrk="0" hangingPunct="1">
        <a:defRPr sz="2335" kern="1200">
          <a:solidFill>
            <a:schemeClr val="tx1"/>
          </a:solidFill>
          <a:latin typeface="+mn-lt"/>
          <a:ea typeface="+mn-ea"/>
          <a:cs typeface="+mn-cs"/>
        </a:defRPr>
      </a:lvl4pPr>
      <a:lvl5pPr marL="2374900" algn="l" defTabSz="1187450" rtl="0" eaLnBrk="1" latinLnBrk="0" hangingPunct="1">
        <a:defRPr sz="2335" kern="1200">
          <a:solidFill>
            <a:schemeClr val="tx1"/>
          </a:solidFill>
          <a:latin typeface="+mn-lt"/>
          <a:ea typeface="+mn-ea"/>
          <a:cs typeface="+mn-cs"/>
        </a:defRPr>
      </a:lvl5pPr>
      <a:lvl6pPr marL="2968625" algn="l" defTabSz="1187450" rtl="0" eaLnBrk="1" latinLnBrk="0" hangingPunct="1">
        <a:defRPr sz="2335" kern="1200">
          <a:solidFill>
            <a:schemeClr val="tx1"/>
          </a:solidFill>
          <a:latin typeface="+mn-lt"/>
          <a:ea typeface="+mn-ea"/>
          <a:cs typeface="+mn-cs"/>
        </a:defRPr>
      </a:lvl6pPr>
      <a:lvl7pPr marL="3561715" algn="l" defTabSz="1187450" rtl="0" eaLnBrk="1" latinLnBrk="0" hangingPunct="1">
        <a:defRPr sz="2335" kern="1200">
          <a:solidFill>
            <a:schemeClr val="tx1"/>
          </a:solidFill>
          <a:latin typeface="+mn-lt"/>
          <a:ea typeface="+mn-ea"/>
          <a:cs typeface="+mn-cs"/>
        </a:defRPr>
      </a:lvl7pPr>
      <a:lvl8pPr marL="4155440" algn="l" defTabSz="1187450" rtl="0" eaLnBrk="1" latinLnBrk="0" hangingPunct="1">
        <a:defRPr sz="2335" kern="1200">
          <a:solidFill>
            <a:schemeClr val="tx1"/>
          </a:solidFill>
          <a:latin typeface="+mn-lt"/>
          <a:ea typeface="+mn-ea"/>
          <a:cs typeface="+mn-cs"/>
        </a:defRPr>
      </a:lvl8pPr>
      <a:lvl9pPr marL="4749165" algn="l" defTabSz="1187450" rtl="0" eaLnBrk="1" latinLnBrk="0" hangingPunct="1">
        <a:defRPr sz="2335"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grpSp>
        <p:nvGrpSpPr>
          <p:cNvPr id="25" name="组合 24"/>
          <p:cNvGrpSpPr/>
          <p:nvPr userDrawn="1"/>
        </p:nvGrpSpPr>
        <p:grpSpPr>
          <a:xfrm>
            <a:off x="12211507" y="2931937"/>
            <a:ext cx="1982142" cy="3934682"/>
            <a:chOff x="12216278" y="2262477"/>
            <a:chExt cx="1982916" cy="4604143"/>
          </a:xfrm>
        </p:grpSpPr>
        <p:grpSp>
          <p:nvGrpSpPr>
            <p:cNvPr id="26" name="组合 25"/>
            <p:cNvGrpSpPr/>
            <p:nvPr userDrawn="1"/>
          </p:nvGrpSpPr>
          <p:grpSpPr>
            <a:xfrm>
              <a:off x="12315635" y="2262477"/>
              <a:ext cx="1883559" cy="692624"/>
              <a:chOff x="12315635" y="2207613"/>
              <a:chExt cx="1883559" cy="692624"/>
            </a:xfrm>
          </p:grpSpPr>
          <p:sp>
            <p:nvSpPr>
              <p:cNvPr id="44" name="矩形 5"/>
              <p:cNvSpPr/>
              <p:nvPr userDrawn="1"/>
            </p:nvSpPr>
            <p:spPr>
              <a:xfrm>
                <a:off x="12315635" y="2401808"/>
                <a:ext cx="911019" cy="498429"/>
              </a:xfrm>
              <a:prstGeom prst="rect">
                <a:avLst/>
              </a:prstGeom>
              <a:solidFill>
                <a:srgbClr val="C8102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3765"/>
                <a:r>
                  <a:rPr kumimoji="1" lang="en-US" altLang="zh-CN" sz="7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t>P</a:t>
                </a:r>
                <a:r>
                  <a:rPr kumimoji="1" lang="en-US" altLang="en-US" sz="7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t>ANTONE</a:t>
                </a:r>
                <a:r>
                  <a:rPr kumimoji="1" lang="en-US" altLang="zh-CN" sz="7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t> 186C</a:t>
                </a:r>
                <a:endParaRPr kumimoji="1" lang="en-US" altLang="zh-CN" sz="7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endParaRPr>
              </a:p>
              <a:p>
                <a:pPr algn="ctr" defTabSz="913765"/>
                <a:r>
                  <a:rPr kumimoji="1" lang="en-US" altLang="zh-CN" sz="7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t>RGB 200/16/46</a:t>
                </a:r>
                <a:endParaRPr kumimoji="1" lang="en-US" altLang="zh-CN" sz="7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endParaRPr>
              </a:p>
            </p:txBody>
          </p:sp>
          <p:sp>
            <p:nvSpPr>
              <p:cNvPr id="45" name="矩形 9"/>
              <p:cNvSpPr/>
              <p:nvPr userDrawn="1"/>
            </p:nvSpPr>
            <p:spPr>
              <a:xfrm>
                <a:off x="13288175" y="2401808"/>
                <a:ext cx="911019" cy="498429"/>
              </a:xfrm>
              <a:prstGeom prst="rect">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3765"/>
                <a:r>
                  <a:rPr kumimoji="1" lang="en-US" altLang="zh-CN" sz="7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t>P</a:t>
                </a:r>
                <a:r>
                  <a:rPr kumimoji="1" lang="en-US" altLang="en-US" sz="7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t>ANTONE</a:t>
                </a:r>
                <a:r>
                  <a:rPr kumimoji="1" lang="en-US" altLang="zh-CN" sz="7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t> 185C</a:t>
                </a:r>
                <a:endParaRPr kumimoji="1" lang="en-US" altLang="zh-CN" sz="7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endParaRPr>
              </a:p>
              <a:p>
                <a:pPr algn="ctr" defTabSz="913765"/>
                <a:r>
                  <a:rPr kumimoji="1" lang="en-US" altLang="zh-CN" sz="7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t>RGB 199/0/11</a:t>
                </a:r>
                <a:endParaRPr kumimoji="1" lang="en-US" altLang="zh-CN" sz="7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endParaRPr>
              </a:p>
            </p:txBody>
          </p:sp>
          <p:sp>
            <p:nvSpPr>
              <p:cNvPr id="46" name="文本框 31"/>
              <p:cNvSpPr txBox="1"/>
              <p:nvPr userDrawn="1"/>
            </p:nvSpPr>
            <p:spPr>
              <a:xfrm>
                <a:off x="12326898" y="2207613"/>
                <a:ext cx="384721" cy="180071"/>
              </a:xfrm>
              <a:prstGeom prst="rect">
                <a:avLst/>
              </a:prstGeom>
              <a:noFill/>
            </p:spPr>
            <p:txBody>
              <a:bodyPr wrap="none" lIns="0" tIns="0" rIns="0" bIns="0" rtlCol="0">
                <a:spAutoFit/>
              </a:bodyPr>
              <a:lstStyle/>
              <a:p>
                <a:pPr algn="ctr" defTabSz="913765"/>
                <a:r>
                  <a:rPr kumimoji="1" lang="zh-CN" altLang="en-US" sz="1000" dirty="0">
                    <a:solidFill>
                      <a:srgbClr val="1D1D1A"/>
                    </a:solidFill>
                    <a:latin typeface="微软雅黑" panose="020B0503020204020204" charset="-122"/>
                    <a:cs typeface="Arial" panose="020B0604020202020204"/>
                    <a:sym typeface="Arial" panose="020B0604020202020204"/>
                  </a:rPr>
                  <a:t>品牌色</a:t>
                </a:r>
                <a:endParaRPr kumimoji="1" lang="zh-CN" altLang="en-US" sz="1000" dirty="0">
                  <a:solidFill>
                    <a:srgbClr val="1D1D1A"/>
                  </a:solidFill>
                  <a:latin typeface="微软雅黑" panose="020B0503020204020204" charset="-122"/>
                  <a:cs typeface="Arial" panose="020B0604020202020204"/>
                  <a:sym typeface="Arial" panose="020B0604020202020204"/>
                </a:endParaRPr>
              </a:p>
            </p:txBody>
          </p:sp>
        </p:grpSp>
        <p:grpSp>
          <p:nvGrpSpPr>
            <p:cNvPr id="27" name="组合 26"/>
            <p:cNvGrpSpPr/>
            <p:nvPr userDrawn="1"/>
          </p:nvGrpSpPr>
          <p:grpSpPr>
            <a:xfrm>
              <a:off x="12216278" y="3054642"/>
              <a:ext cx="1982912" cy="3811978"/>
              <a:chOff x="12216278" y="3054642"/>
              <a:chExt cx="1982912" cy="3811978"/>
            </a:xfrm>
          </p:grpSpPr>
          <p:sp>
            <p:nvSpPr>
              <p:cNvPr id="28" name="矩形 12"/>
              <p:cNvSpPr/>
              <p:nvPr userDrawn="1"/>
            </p:nvSpPr>
            <p:spPr>
              <a:xfrm>
                <a:off x="12315640" y="3785971"/>
                <a:ext cx="885201" cy="462672"/>
              </a:xfrm>
              <a:prstGeom prst="rect">
                <a:avLst/>
              </a:prstGeom>
              <a:solidFill>
                <a:srgbClr val="EA5A4F"/>
              </a:solidFill>
              <a:ln>
                <a:solidFill>
                  <a:srgbClr val="EA5A4F"/>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3765"/>
                <a:r>
                  <a:rPr kumimoji="1" lang="en-US" altLang="zh-CN" sz="7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t>RGB</a:t>
                </a:r>
                <a:r>
                  <a:rPr kumimoji="1" lang="en-US" altLang="zh-CN" sz="7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t> 234</a:t>
                </a:r>
                <a:r>
                  <a:rPr kumimoji="1" lang="en-US" altLang="zh-CN" sz="7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t>/</a:t>
                </a:r>
                <a:r>
                  <a:rPr kumimoji="1" lang="en-US" altLang="zh-CN" sz="7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t>90/79</a:t>
                </a:r>
                <a:endParaRPr kumimoji="1" lang="en-US" altLang="zh-CN" sz="7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endParaRPr>
              </a:p>
            </p:txBody>
          </p:sp>
          <p:sp>
            <p:nvSpPr>
              <p:cNvPr id="29" name="矩形 13"/>
              <p:cNvSpPr/>
              <p:nvPr userDrawn="1"/>
            </p:nvSpPr>
            <p:spPr>
              <a:xfrm>
                <a:off x="12315640" y="3259312"/>
                <a:ext cx="885201" cy="462672"/>
              </a:xfrm>
              <a:prstGeom prst="rect">
                <a:avLst/>
              </a:prstGeom>
              <a:solidFill>
                <a:srgbClr val="78000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3765"/>
                <a:r>
                  <a:rPr kumimoji="1" lang="en-US" altLang="zh-CN" sz="7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t>RGB</a:t>
                </a:r>
                <a:r>
                  <a:rPr kumimoji="1" lang="en-US" altLang="zh-CN" sz="7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t> 120</a:t>
                </a:r>
                <a:r>
                  <a:rPr kumimoji="1" lang="en-US" altLang="zh-CN" sz="7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t>/</a:t>
                </a:r>
                <a:r>
                  <a:rPr kumimoji="1" lang="en-US" altLang="zh-CN" sz="7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t>0/15</a:t>
                </a:r>
                <a:endParaRPr kumimoji="1" lang="en-US" altLang="zh-CN" sz="7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endParaRPr>
              </a:p>
            </p:txBody>
          </p:sp>
          <p:sp>
            <p:nvSpPr>
              <p:cNvPr id="30" name="文本框 15"/>
              <p:cNvSpPr txBox="1"/>
              <p:nvPr userDrawn="1"/>
            </p:nvSpPr>
            <p:spPr>
              <a:xfrm>
                <a:off x="12216278" y="3054642"/>
                <a:ext cx="569387" cy="180071"/>
              </a:xfrm>
              <a:prstGeom prst="rect">
                <a:avLst/>
              </a:prstGeom>
              <a:noFill/>
            </p:spPr>
            <p:txBody>
              <a:bodyPr wrap="square" lIns="0" tIns="0" rIns="0" bIns="0" rtlCol="0" anchor="b" anchorCtr="0">
                <a:spAutoFit/>
              </a:bodyPr>
              <a:lstStyle/>
              <a:p>
                <a:pPr algn="ctr" defTabSz="913765"/>
                <a:r>
                  <a:rPr kumimoji="1" lang="zh-CN" altLang="en-US" sz="1000" dirty="0">
                    <a:solidFill>
                      <a:srgbClr val="1D1D1A"/>
                    </a:solidFill>
                    <a:latin typeface="微软雅黑" panose="020B0503020204020204" charset="-122"/>
                    <a:cs typeface="Arial" panose="020B0604020202020204"/>
                    <a:sym typeface="Arial" panose="020B0604020202020204"/>
                  </a:rPr>
                  <a:t>辅助色</a:t>
                </a:r>
                <a:endParaRPr kumimoji="1" lang="zh-CN" altLang="en-US" sz="1000" dirty="0">
                  <a:solidFill>
                    <a:srgbClr val="1D1D1A"/>
                  </a:solidFill>
                  <a:latin typeface="微软雅黑" panose="020B0503020204020204" charset="-122"/>
                  <a:cs typeface="Arial" panose="020B0604020202020204"/>
                  <a:sym typeface="Arial" panose="020B0604020202020204"/>
                </a:endParaRPr>
              </a:p>
            </p:txBody>
          </p:sp>
          <p:sp>
            <p:nvSpPr>
              <p:cNvPr id="31" name="矩形 16"/>
              <p:cNvSpPr/>
              <p:nvPr userDrawn="1"/>
            </p:nvSpPr>
            <p:spPr>
              <a:xfrm>
                <a:off x="12315640" y="4836793"/>
                <a:ext cx="885201" cy="462672"/>
              </a:xfrm>
              <a:prstGeom prst="rect">
                <a:avLst/>
              </a:prstGeom>
              <a:solidFill>
                <a:srgbClr val="F8B53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3765"/>
                <a:r>
                  <a:rPr kumimoji="1" lang="en-US" altLang="zh-CN" sz="7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t>RGB</a:t>
                </a:r>
                <a:r>
                  <a:rPr kumimoji="1" lang="en-US" altLang="zh-CN" sz="7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t> 248</a:t>
                </a:r>
                <a:r>
                  <a:rPr kumimoji="1" lang="en-US" altLang="zh-CN" sz="7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t>/</a:t>
                </a:r>
                <a:r>
                  <a:rPr kumimoji="1" lang="en-US" altLang="zh-CN" sz="7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t>181/60</a:t>
                </a:r>
                <a:endParaRPr kumimoji="1" lang="en-US" altLang="zh-CN" sz="7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endParaRPr>
              </a:p>
            </p:txBody>
          </p:sp>
          <p:sp>
            <p:nvSpPr>
              <p:cNvPr id="32" name="矩形 17"/>
              <p:cNvSpPr/>
              <p:nvPr userDrawn="1"/>
            </p:nvSpPr>
            <p:spPr>
              <a:xfrm>
                <a:off x="12315640" y="4319278"/>
                <a:ext cx="885201" cy="462672"/>
              </a:xfrm>
              <a:prstGeom prst="rect">
                <a:avLst/>
              </a:prstGeom>
              <a:solidFill>
                <a:srgbClr val="EB5C0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3765"/>
                <a:r>
                  <a:rPr kumimoji="1" lang="en-US" altLang="zh-CN" sz="7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t>RGB</a:t>
                </a:r>
                <a:r>
                  <a:rPr kumimoji="1" lang="en-US" altLang="zh-CN" sz="7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t> 235</a:t>
                </a:r>
                <a:r>
                  <a:rPr kumimoji="1" lang="en-US" altLang="zh-CN" sz="7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t>/</a:t>
                </a:r>
                <a:r>
                  <a:rPr kumimoji="1" lang="en-US" altLang="zh-CN" sz="7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t>92/1</a:t>
                </a:r>
                <a:endParaRPr kumimoji="1" lang="en-US" altLang="zh-CN" sz="7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endParaRPr>
              </a:p>
            </p:txBody>
          </p:sp>
          <p:sp>
            <p:nvSpPr>
              <p:cNvPr id="33" name="矩形 18"/>
              <p:cNvSpPr/>
              <p:nvPr userDrawn="1"/>
            </p:nvSpPr>
            <p:spPr>
              <a:xfrm>
                <a:off x="12315636" y="5880294"/>
                <a:ext cx="911019" cy="462672"/>
              </a:xfrm>
              <a:prstGeom prst="rect">
                <a:avLst/>
              </a:prstGeom>
              <a:solidFill>
                <a:srgbClr val="89898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3765"/>
                <a:r>
                  <a:rPr kumimoji="1" lang="en-US" altLang="zh-CN" sz="7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t>RGB</a:t>
                </a:r>
                <a:r>
                  <a:rPr kumimoji="1" lang="en-US" altLang="zh-CN" sz="7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t> 137/137/137</a:t>
                </a:r>
                <a:endParaRPr kumimoji="1" lang="en-US" altLang="zh-CN" sz="7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endParaRPr>
              </a:p>
            </p:txBody>
          </p:sp>
          <p:sp>
            <p:nvSpPr>
              <p:cNvPr id="34" name="矩形 19"/>
              <p:cNvSpPr/>
              <p:nvPr userDrawn="1"/>
            </p:nvSpPr>
            <p:spPr>
              <a:xfrm>
                <a:off x="12315636" y="5362779"/>
                <a:ext cx="911019" cy="462672"/>
              </a:xfrm>
              <a:prstGeom prst="rect">
                <a:avLst/>
              </a:prstGeom>
              <a:solidFill>
                <a:srgbClr val="23181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3765"/>
                <a:r>
                  <a:rPr kumimoji="1" lang="en-US" altLang="zh-CN" sz="7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t>RGB</a:t>
                </a:r>
                <a:r>
                  <a:rPr kumimoji="1" lang="en-US" altLang="zh-CN" sz="7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t> 35/24/21</a:t>
                </a:r>
                <a:endParaRPr kumimoji="1" lang="en-US" altLang="zh-CN" sz="7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endParaRPr>
              </a:p>
            </p:txBody>
          </p:sp>
          <p:sp>
            <p:nvSpPr>
              <p:cNvPr id="35" name="矩形 22"/>
              <p:cNvSpPr/>
              <p:nvPr userDrawn="1"/>
            </p:nvSpPr>
            <p:spPr>
              <a:xfrm>
                <a:off x="12315636" y="6403948"/>
                <a:ext cx="911019" cy="462672"/>
              </a:xfrm>
              <a:prstGeom prst="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3765"/>
                <a:r>
                  <a:rPr kumimoji="1" lang="en-US" altLang="zh-CN" sz="700" b="1" dirty="0">
                    <a:solidFill>
                      <a:srgbClr val="666666"/>
                    </a:solidFill>
                    <a:latin typeface="Arial" panose="020B0604020202020204" pitchFamily="34" charset="0"/>
                    <a:ea typeface="Arial" panose="020B0604020202020204" pitchFamily="34" charset="0"/>
                    <a:cs typeface="Arial" panose="020B0604020202020204" pitchFamily="34" charset="0"/>
                    <a:sym typeface="Arial" panose="020B0604020202020204"/>
                  </a:rPr>
                  <a:t>RGB</a:t>
                </a:r>
                <a:r>
                  <a:rPr kumimoji="1" lang="en-US" altLang="zh-CN" sz="700" b="1" dirty="0">
                    <a:solidFill>
                      <a:srgbClr val="666666"/>
                    </a:solidFill>
                    <a:latin typeface="Arial" panose="020B0604020202020204" pitchFamily="34" charset="0"/>
                    <a:ea typeface="Arial" panose="020B0604020202020204" pitchFamily="34" charset="0"/>
                    <a:cs typeface="Arial" panose="020B0604020202020204" pitchFamily="34" charset="0"/>
                    <a:sym typeface="Arial" panose="020B0604020202020204"/>
                  </a:rPr>
                  <a:t> 221</a:t>
                </a:r>
                <a:r>
                  <a:rPr kumimoji="1" lang="en-US" altLang="zh-CN" sz="700" b="1" dirty="0">
                    <a:solidFill>
                      <a:srgbClr val="666666"/>
                    </a:solidFill>
                    <a:latin typeface="Arial" panose="020B0604020202020204" pitchFamily="34" charset="0"/>
                    <a:ea typeface="Arial" panose="020B0604020202020204" pitchFamily="34" charset="0"/>
                    <a:cs typeface="Arial" panose="020B0604020202020204" pitchFamily="34" charset="0"/>
                    <a:sym typeface="Arial" panose="020B0604020202020204"/>
                  </a:rPr>
                  <a:t>/</a:t>
                </a:r>
                <a:r>
                  <a:rPr kumimoji="1" lang="en-US" altLang="zh-CN" sz="700" b="1" dirty="0">
                    <a:solidFill>
                      <a:srgbClr val="666666"/>
                    </a:solidFill>
                    <a:latin typeface="Arial" panose="020B0604020202020204" pitchFamily="34" charset="0"/>
                    <a:ea typeface="Arial" panose="020B0604020202020204" pitchFamily="34" charset="0"/>
                    <a:cs typeface="Arial" panose="020B0604020202020204" pitchFamily="34" charset="0"/>
                    <a:sym typeface="Arial" panose="020B0604020202020204"/>
                  </a:rPr>
                  <a:t>221/221</a:t>
                </a:r>
                <a:endParaRPr kumimoji="1" lang="en-US" altLang="zh-CN" sz="700" b="1" dirty="0">
                  <a:solidFill>
                    <a:srgbClr val="666666"/>
                  </a:solidFill>
                  <a:latin typeface="Arial" panose="020B0604020202020204" pitchFamily="34" charset="0"/>
                  <a:ea typeface="Arial" panose="020B0604020202020204" pitchFamily="34" charset="0"/>
                  <a:cs typeface="Arial" panose="020B0604020202020204" pitchFamily="34" charset="0"/>
                  <a:sym typeface="Arial" panose="020B0604020202020204"/>
                </a:endParaRPr>
              </a:p>
            </p:txBody>
          </p:sp>
          <p:sp>
            <p:nvSpPr>
              <p:cNvPr id="36" name="矩形 12"/>
              <p:cNvSpPr/>
              <p:nvPr userDrawn="1"/>
            </p:nvSpPr>
            <p:spPr>
              <a:xfrm>
                <a:off x="13288175" y="3785971"/>
                <a:ext cx="885201" cy="462672"/>
              </a:xfrm>
              <a:prstGeom prst="rect">
                <a:avLst/>
              </a:prstGeom>
              <a:solidFill>
                <a:srgbClr val="E98C8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3765"/>
                <a:r>
                  <a:rPr kumimoji="1" lang="en-US" altLang="zh-CN" sz="7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t>RGB</a:t>
                </a:r>
                <a:r>
                  <a:rPr kumimoji="1" lang="en-US" altLang="zh-CN" sz="7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t> 233</a:t>
                </a:r>
                <a:r>
                  <a:rPr kumimoji="1" lang="en-US" altLang="zh-CN" sz="7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t>/</a:t>
                </a:r>
                <a:r>
                  <a:rPr kumimoji="1" lang="en-US" altLang="zh-CN" sz="7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t>140/128</a:t>
                </a:r>
                <a:endParaRPr kumimoji="1" lang="en-US" altLang="zh-CN" sz="7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endParaRPr>
              </a:p>
            </p:txBody>
          </p:sp>
          <p:sp>
            <p:nvSpPr>
              <p:cNvPr id="37" name="矩形 13"/>
              <p:cNvSpPr/>
              <p:nvPr userDrawn="1"/>
            </p:nvSpPr>
            <p:spPr>
              <a:xfrm>
                <a:off x="13288175" y="3259312"/>
                <a:ext cx="885201" cy="462672"/>
              </a:xfrm>
              <a:prstGeom prst="rect">
                <a:avLst/>
              </a:prstGeom>
              <a:solidFill>
                <a:srgbClr val="A72126"/>
              </a:solidFill>
              <a:ln>
                <a:solidFill>
                  <a:srgbClr val="9F000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3765"/>
                <a:r>
                  <a:rPr kumimoji="1" lang="en-US" altLang="zh-CN" sz="7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t>RGB</a:t>
                </a:r>
                <a:r>
                  <a:rPr kumimoji="1" lang="en-US" altLang="zh-CN" sz="7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t> 159</a:t>
                </a:r>
                <a:r>
                  <a:rPr kumimoji="1" lang="en-US" altLang="zh-CN" sz="7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t>/</a:t>
                </a:r>
                <a:r>
                  <a:rPr kumimoji="1" lang="en-US" altLang="zh-CN" sz="7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t>0/1</a:t>
                </a:r>
                <a:endParaRPr kumimoji="1" lang="en-US" altLang="zh-CN" sz="7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endParaRPr>
              </a:p>
            </p:txBody>
          </p:sp>
          <p:sp>
            <p:nvSpPr>
              <p:cNvPr id="38" name="矩形 16"/>
              <p:cNvSpPr/>
              <p:nvPr userDrawn="1"/>
            </p:nvSpPr>
            <p:spPr>
              <a:xfrm>
                <a:off x="13288175" y="4836793"/>
                <a:ext cx="885201" cy="462672"/>
              </a:xfrm>
              <a:prstGeom prst="rect">
                <a:avLst/>
              </a:prstGeom>
              <a:solidFill>
                <a:srgbClr val="F5DC5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3765"/>
                <a:r>
                  <a:rPr kumimoji="1" lang="en-US" altLang="zh-CN" sz="700" b="1" dirty="0">
                    <a:solidFill>
                      <a:srgbClr val="666666"/>
                    </a:solidFill>
                    <a:latin typeface="Arial" panose="020B0604020202020204" pitchFamily="34" charset="0"/>
                    <a:ea typeface="Arial" panose="020B0604020202020204" pitchFamily="34" charset="0"/>
                    <a:cs typeface="Arial" panose="020B0604020202020204" pitchFamily="34" charset="0"/>
                    <a:sym typeface="Arial" panose="020B0604020202020204"/>
                  </a:rPr>
                  <a:t>RGB</a:t>
                </a:r>
                <a:r>
                  <a:rPr kumimoji="1" lang="en-US" altLang="zh-CN" sz="700" b="1" dirty="0">
                    <a:solidFill>
                      <a:srgbClr val="666666"/>
                    </a:solidFill>
                    <a:latin typeface="Arial" panose="020B0604020202020204" pitchFamily="34" charset="0"/>
                    <a:ea typeface="Arial" panose="020B0604020202020204" pitchFamily="34" charset="0"/>
                    <a:cs typeface="Arial" panose="020B0604020202020204" pitchFamily="34" charset="0"/>
                    <a:sym typeface="Arial" panose="020B0604020202020204"/>
                  </a:rPr>
                  <a:t> 245</a:t>
                </a:r>
                <a:r>
                  <a:rPr kumimoji="1" lang="en-US" altLang="zh-CN" sz="700" b="1" dirty="0">
                    <a:solidFill>
                      <a:srgbClr val="666666"/>
                    </a:solidFill>
                    <a:latin typeface="Arial" panose="020B0604020202020204" pitchFamily="34" charset="0"/>
                    <a:ea typeface="Arial" panose="020B0604020202020204" pitchFamily="34" charset="0"/>
                    <a:cs typeface="Arial" panose="020B0604020202020204" pitchFamily="34" charset="0"/>
                    <a:sym typeface="Arial" panose="020B0604020202020204"/>
                  </a:rPr>
                  <a:t>/</a:t>
                </a:r>
                <a:r>
                  <a:rPr kumimoji="1" lang="en-US" altLang="zh-CN" sz="700" b="1" dirty="0">
                    <a:solidFill>
                      <a:srgbClr val="666666"/>
                    </a:solidFill>
                    <a:latin typeface="Arial" panose="020B0604020202020204" pitchFamily="34" charset="0"/>
                    <a:ea typeface="Arial" panose="020B0604020202020204" pitchFamily="34" charset="0"/>
                    <a:cs typeface="Arial" panose="020B0604020202020204" pitchFamily="34" charset="0"/>
                    <a:sym typeface="Arial" panose="020B0604020202020204"/>
                  </a:rPr>
                  <a:t>220/87</a:t>
                </a:r>
                <a:endParaRPr kumimoji="1" lang="en-US" altLang="zh-CN" sz="700" b="1" dirty="0">
                  <a:solidFill>
                    <a:srgbClr val="666666"/>
                  </a:solidFill>
                  <a:latin typeface="Arial" panose="020B0604020202020204" pitchFamily="34" charset="0"/>
                  <a:ea typeface="Arial" panose="020B0604020202020204" pitchFamily="34" charset="0"/>
                  <a:cs typeface="Arial" panose="020B0604020202020204" pitchFamily="34" charset="0"/>
                  <a:sym typeface="Arial" panose="020B0604020202020204"/>
                </a:endParaRPr>
              </a:p>
            </p:txBody>
          </p:sp>
          <p:sp>
            <p:nvSpPr>
              <p:cNvPr id="39" name="矩形 17"/>
              <p:cNvSpPr/>
              <p:nvPr userDrawn="1"/>
            </p:nvSpPr>
            <p:spPr>
              <a:xfrm>
                <a:off x="13288175" y="4319278"/>
                <a:ext cx="885201" cy="462672"/>
              </a:xfrm>
              <a:prstGeom prst="rect">
                <a:avLst/>
              </a:prstGeom>
              <a:solidFill>
                <a:srgbClr val="F085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3765"/>
                <a:r>
                  <a:rPr kumimoji="1" lang="en-US" altLang="zh-CN" sz="7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t>RGB</a:t>
                </a:r>
                <a:r>
                  <a:rPr kumimoji="1" lang="en-US" altLang="zh-CN" sz="7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t> 240</a:t>
                </a:r>
                <a:r>
                  <a:rPr kumimoji="1" lang="en-US" altLang="zh-CN" sz="7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t>/</a:t>
                </a:r>
                <a:r>
                  <a:rPr kumimoji="1" lang="en-US" altLang="zh-CN" sz="7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t>133/0</a:t>
                </a:r>
                <a:endParaRPr kumimoji="1" lang="en-US" altLang="zh-CN" sz="7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endParaRPr>
              </a:p>
            </p:txBody>
          </p:sp>
          <p:sp>
            <p:nvSpPr>
              <p:cNvPr id="40" name="矩形 18"/>
              <p:cNvSpPr/>
              <p:nvPr userDrawn="1"/>
            </p:nvSpPr>
            <p:spPr>
              <a:xfrm>
                <a:off x="13288171" y="5880294"/>
                <a:ext cx="911019" cy="462672"/>
              </a:xfrm>
              <a:prstGeom prst="rect">
                <a:avLst/>
              </a:prstGeom>
              <a:solidFill>
                <a:srgbClr val="B5B5B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3765"/>
                <a:r>
                  <a:rPr kumimoji="1" lang="en-US" altLang="zh-CN" sz="7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t>RGB</a:t>
                </a:r>
                <a:r>
                  <a:rPr kumimoji="1" lang="en-US" altLang="zh-CN" sz="7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t> 181</a:t>
                </a:r>
                <a:r>
                  <a:rPr kumimoji="1" lang="en-US" altLang="zh-CN" sz="7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t>/</a:t>
                </a:r>
                <a:r>
                  <a:rPr kumimoji="1" lang="en-US" altLang="zh-CN" sz="7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t>181/181</a:t>
                </a:r>
                <a:endParaRPr kumimoji="1" lang="en-US" altLang="zh-CN" sz="7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endParaRPr>
              </a:p>
            </p:txBody>
          </p:sp>
          <p:sp>
            <p:nvSpPr>
              <p:cNvPr id="42" name="矩形 19"/>
              <p:cNvSpPr/>
              <p:nvPr userDrawn="1"/>
            </p:nvSpPr>
            <p:spPr>
              <a:xfrm>
                <a:off x="13288171" y="5362779"/>
                <a:ext cx="911019" cy="462672"/>
              </a:xfrm>
              <a:prstGeom prst="rect">
                <a:avLst/>
              </a:prstGeom>
              <a:solidFill>
                <a:srgbClr val="59575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3765"/>
                <a:r>
                  <a:rPr kumimoji="1" lang="en-US" altLang="zh-CN" sz="7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t>RGB</a:t>
                </a:r>
                <a:r>
                  <a:rPr kumimoji="1" lang="en-US" altLang="zh-CN" sz="7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t> 89</a:t>
                </a:r>
                <a:r>
                  <a:rPr kumimoji="1" lang="en-US" altLang="zh-CN" sz="7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t>/</a:t>
                </a:r>
                <a:r>
                  <a:rPr kumimoji="1" lang="en-US" altLang="zh-CN" sz="7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t>87/87</a:t>
                </a:r>
                <a:endParaRPr kumimoji="1" lang="en-US" altLang="zh-CN" sz="7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endParaRPr>
              </a:p>
            </p:txBody>
          </p:sp>
          <p:sp>
            <p:nvSpPr>
              <p:cNvPr id="43" name="矩形 22"/>
              <p:cNvSpPr/>
              <p:nvPr userDrawn="1"/>
            </p:nvSpPr>
            <p:spPr>
              <a:xfrm>
                <a:off x="13288171" y="6403948"/>
                <a:ext cx="911019" cy="462672"/>
              </a:xfrm>
              <a:prstGeom prst="rect">
                <a:avLst/>
              </a:prstGeom>
              <a:solidFill>
                <a:srgbClr val="FFFFFF"/>
              </a:solidFill>
              <a:ln w="6350">
                <a:solidFill>
                  <a:schemeClr val="bg1">
                    <a:lumMod val="10000"/>
                    <a:lumOff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3765"/>
                <a:r>
                  <a:rPr kumimoji="1" lang="en-US" altLang="zh-CN" sz="700" b="1" dirty="0">
                    <a:solidFill>
                      <a:srgbClr val="666666"/>
                    </a:solidFill>
                    <a:latin typeface="Arial" panose="020B0604020202020204" pitchFamily="34" charset="0"/>
                    <a:ea typeface="Arial" panose="020B0604020202020204" pitchFamily="34" charset="0"/>
                    <a:cs typeface="Arial" panose="020B0604020202020204" pitchFamily="34" charset="0"/>
                    <a:sym typeface="Arial" panose="020B0604020202020204"/>
                  </a:rPr>
                  <a:t>RGB</a:t>
                </a:r>
                <a:r>
                  <a:rPr kumimoji="1" lang="en-US" altLang="zh-CN" sz="700" b="1" dirty="0">
                    <a:solidFill>
                      <a:srgbClr val="666666"/>
                    </a:solidFill>
                    <a:latin typeface="Arial" panose="020B0604020202020204" pitchFamily="34" charset="0"/>
                    <a:ea typeface="Arial" panose="020B0604020202020204" pitchFamily="34" charset="0"/>
                    <a:cs typeface="Arial" panose="020B0604020202020204" pitchFamily="34" charset="0"/>
                    <a:sym typeface="Arial" panose="020B0604020202020204"/>
                  </a:rPr>
                  <a:t> 255</a:t>
                </a:r>
                <a:r>
                  <a:rPr kumimoji="1" lang="en-US" altLang="zh-CN" sz="700" b="1" dirty="0">
                    <a:solidFill>
                      <a:srgbClr val="666666"/>
                    </a:solidFill>
                    <a:latin typeface="Arial" panose="020B0604020202020204" pitchFamily="34" charset="0"/>
                    <a:ea typeface="Arial" panose="020B0604020202020204" pitchFamily="34" charset="0"/>
                    <a:cs typeface="Arial" panose="020B0604020202020204" pitchFamily="34" charset="0"/>
                    <a:sym typeface="Arial" panose="020B0604020202020204"/>
                  </a:rPr>
                  <a:t>/</a:t>
                </a:r>
                <a:r>
                  <a:rPr kumimoji="1" lang="en-US" altLang="zh-CN" sz="700" b="1" dirty="0">
                    <a:solidFill>
                      <a:srgbClr val="666666"/>
                    </a:solidFill>
                    <a:latin typeface="Arial" panose="020B0604020202020204" pitchFamily="34" charset="0"/>
                    <a:ea typeface="Arial" panose="020B0604020202020204" pitchFamily="34" charset="0"/>
                    <a:cs typeface="Arial" panose="020B0604020202020204" pitchFamily="34" charset="0"/>
                    <a:sym typeface="Arial" panose="020B0604020202020204"/>
                  </a:rPr>
                  <a:t>255/255</a:t>
                </a:r>
                <a:endParaRPr kumimoji="1" lang="en-US" altLang="zh-CN" sz="700" b="1" dirty="0">
                  <a:solidFill>
                    <a:srgbClr val="666666"/>
                  </a:solidFill>
                  <a:latin typeface="Arial" panose="020B0604020202020204" pitchFamily="34" charset="0"/>
                  <a:ea typeface="Arial" panose="020B0604020202020204" pitchFamily="34" charset="0"/>
                  <a:cs typeface="Arial" panose="020B0604020202020204" pitchFamily="34" charset="0"/>
                  <a:sym typeface="Arial" panose="020B0604020202020204"/>
                </a:endParaRPr>
              </a:p>
            </p:txBody>
          </p:sp>
        </p:grpSp>
      </p:grpSp>
      <p:sp>
        <p:nvSpPr>
          <p:cNvPr id="41" name="TextBox 2"/>
          <p:cNvSpPr txBox="1"/>
          <p:nvPr userDrawn="1"/>
        </p:nvSpPr>
        <p:spPr>
          <a:xfrm>
            <a:off x="1095041" y="6356939"/>
            <a:ext cx="1462895" cy="230832"/>
          </a:xfrm>
          <a:prstGeom prst="rect">
            <a:avLst/>
          </a:prstGeom>
          <a:noFill/>
        </p:spPr>
        <p:txBody>
          <a:bodyPr wrap="square" rtlCol="0">
            <a:spAutoFit/>
          </a:bodyPr>
          <a:lstStyle/>
          <a:p>
            <a:pPr defTabSz="913765"/>
            <a:r>
              <a:rPr lang="en-US" sz="900" dirty="0">
                <a:solidFill>
                  <a:srgbClr val="1D1D1B"/>
                </a:solidFill>
                <a:latin typeface="Arial" panose="020B0604020202020204" pitchFamily="34" charset="0"/>
                <a:cs typeface="Arial" panose="020B0604020202020204" pitchFamily="34" charset="0"/>
                <a:sym typeface="Arial" panose="020B0604020202020204"/>
              </a:rPr>
              <a:t>Huawei Confidential</a:t>
            </a:r>
            <a:endParaRPr lang="en-US" sz="900" dirty="0">
              <a:solidFill>
                <a:srgbClr val="1D1D1B"/>
              </a:solidFill>
              <a:latin typeface="Arial" panose="020B0604020202020204" pitchFamily="34" charset="0"/>
              <a:cs typeface="Arial" panose="020B0604020202020204" pitchFamily="34" charset="0"/>
              <a:sym typeface="Arial" panose="020B0604020202020204"/>
            </a:endParaRPr>
          </a:p>
        </p:txBody>
      </p:sp>
      <p:sp>
        <p:nvSpPr>
          <p:cNvPr id="47" name="TextBox 3"/>
          <p:cNvSpPr txBox="1"/>
          <p:nvPr userDrawn="1"/>
        </p:nvSpPr>
        <p:spPr>
          <a:xfrm>
            <a:off x="733846" y="6402809"/>
            <a:ext cx="499534" cy="138499"/>
          </a:xfrm>
          <a:prstGeom prst="rect">
            <a:avLst/>
          </a:prstGeom>
          <a:noFill/>
        </p:spPr>
        <p:txBody>
          <a:bodyPr wrap="square" lIns="0" tIns="0" rIns="0" bIns="0" rtlCol="0">
            <a:spAutoFit/>
          </a:bodyPr>
          <a:lstStyle/>
          <a:p>
            <a:pPr defTabSz="890270">
              <a:defRPr/>
            </a:pPr>
            <a:fld id="{C3837181-38C6-AD4F-B8BA-B444770388BB}" type="slidenum">
              <a:rPr lang="en-US" sz="900" smtClean="0">
                <a:solidFill>
                  <a:srgbClr val="1D1D1B"/>
                </a:solidFill>
                <a:latin typeface="Arial" panose="020B0604020202020204" pitchFamily="34" charset="0"/>
                <a:cs typeface="Arial" panose="020B0604020202020204" pitchFamily="34" charset="0"/>
                <a:sym typeface="Arial" panose="020B0604020202020204"/>
              </a:rPr>
            </a:fld>
            <a:endParaRPr lang="en-US" sz="900" dirty="0">
              <a:solidFill>
                <a:srgbClr val="1D1D1B"/>
              </a:solidFill>
              <a:latin typeface="Arial" panose="020B0604020202020204" pitchFamily="34" charset="0"/>
              <a:cs typeface="Arial" panose="020B0604020202020204" pitchFamily="34" charset="0"/>
              <a:sym typeface="Arial" panose="020B0604020202020204"/>
            </a:endParaRPr>
          </a:p>
        </p:txBody>
      </p:sp>
      <p:pic>
        <p:nvPicPr>
          <p:cNvPr id="48" name="Picture 46"/>
          <p:cNvPicPr>
            <a:picLocks noChangeAspect="1"/>
          </p:cNvPicPr>
          <p:nvPr userDrawn="1"/>
        </p:nvPicPr>
        <p:blipFill>
          <a:blip r:embed="rId3" cstate="email"/>
          <a:stretch>
            <a:fillRect/>
          </a:stretch>
        </p:blipFill>
        <p:spPr>
          <a:xfrm>
            <a:off x="10192194" y="6323416"/>
            <a:ext cx="1270304" cy="275024"/>
          </a:xfrm>
          <a:prstGeom prst="rect">
            <a:avLst/>
          </a:prstGeom>
        </p:spPr>
      </p:pic>
    </p:spTree>
  </p:cSld>
  <p:clrMap bg1="lt1" tx1="dk1" bg2="lt2" tx2="dk2" accent1="accent1" accent2="accent2" accent3="accent3" accent4="accent4" accent5="accent5" accent6="accent6" hlink="hlink" folHlink="folHlink"/>
  <p:sldLayoutIdLst>
    <p:sldLayoutId id="2147483671" r:id="rId1"/>
    <p:sldLayoutId id="2147483672" r:id="rId2"/>
  </p:sldLayoutIdLst>
  <p:hf hdr="0" ftr="0" dt="0"/>
  <p:txStyles>
    <p:titleStyle>
      <a:lvl1pPr algn="l" defTabSz="1186815" rtl="0" eaLnBrk="1" latinLnBrk="0" hangingPunct="1">
        <a:lnSpc>
          <a:spcPct val="90000"/>
        </a:lnSpc>
        <a:spcBef>
          <a:spcPct val="0"/>
        </a:spcBef>
        <a:buNone/>
        <a:defRPr sz="5710" kern="1200">
          <a:solidFill>
            <a:schemeClr val="tx1"/>
          </a:solidFill>
          <a:latin typeface="+mj-lt"/>
          <a:ea typeface="+mj-ea"/>
          <a:cs typeface="+mj-cs"/>
        </a:defRPr>
      </a:lvl1pPr>
    </p:titleStyle>
    <p:bodyStyle>
      <a:lvl1pPr marL="296545" indent="-296545" algn="l" defTabSz="1186815" rtl="0" eaLnBrk="1" latinLnBrk="0" hangingPunct="1">
        <a:lnSpc>
          <a:spcPct val="90000"/>
        </a:lnSpc>
        <a:spcBef>
          <a:spcPts val="1295"/>
        </a:spcBef>
        <a:buFont typeface="Arial" panose="020B0604020202020204" pitchFamily="34" charset="0"/>
        <a:buChar char="•"/>
        <a:defRPr sz="3635" kern="1200">
          <a:solidFill>
            <a:schemeClr val="tx1"/>
          </a:solidFill>
          <a:latin typeface="+mn-lt"/>
          <a:ea typeface="+mn-ea"/>
          <a:cs typeface="+mn-cs"/>
        </a:defRPr>
      </a:lvl1pPr>
      <a:lvl2pPr marL="890270" indent="-296545" algn="l" defTabSz="1186815" rtl="0" eaLnBrk="1" latinLnBrk="0" hangingPunct="1">
        <a:lnSpc>
          <a:spcPct val="90000"/>
        </a:lnSpc>
        <a:spcBef>
          <a:spcPts val="650"/>
        </a:spcBef>
        <a:buFont typeface="Arial" panose="020B0604020202020204" pitchFamily="34" charset="0"/>
        <a:buChar char="•"/>
        <a:defRPr sz="3115" kern="1200">
          <a:solidFill>
            <a:schemeClr val="tx1"/>
          </a:solidFill>
          <a:latin typeface="+mn-lt"/>
          <a:ea typeface="+mn-ea"/>
          <a:cs typeface="+mn-cs"/>
        </a:defRPr>
      </a:lvl2pPr>
      <a:lvl3pPr marL="1483360" indent="-296545" algn="l" defTabSz="1186815" rtl="0" eaLnBrk="1" latinLnBrk="0" hangingPunct="1">
        <a:lnSpc>
          <a:spcPct val="90000"/>
        </a:lnSpc>
        <a:spcBef>
          <a:spcPts val="650"/>
        </a:spcBef>
        <a:buFont typeface="Arial" panose="020B0604020202020204" pitchFamily="34" charset="0"/>
        <a:buChar char="•"/>
        <a:defRPr sz="2595" kern="1200">
          <a:solidFill>
            <a:schemeClr val="tx1"/>
          </a:solidFill>
          <a:latin typeface="+mn-lt"/>
          <a:ea typeface="+mn-ea"/>
          <a:cs typeface="+mn-cs"/>
        </a:defRPr>
      </a:lvl3pPr>
      <a:lvl4pPr marL="2077085" indent="-296545" algn="l" defTabSz="1186815" rtl="0" eaLnBrk="1" latinLnBrk="0" hangingPunct="1">
        <a:lnSpc>
          <a:spcPct val="90000"/>
        </a:lnSpc>
        <a:spcBef>
          <a:spcPts val="650"/>
        </a:spcBef>
        <a:buFont typeface="Arial" panose="020B0604020202020204" pitchFamily="34" charset="0"/>
        <a:buChar char="•"/>
        <a:defRPr sz="2335" kern="1200">
          <a:solidFill>
            <a:schemeClr val="tx1"/>
          </a:solidFill>
          <a:latin typeface="+mn-lt"/>
          <a:ea typeface="+mn-ea"/>
          <a:cs typeface="+mn-cs"/>
        </a:defRPr>
      </a:lvl4pPr>
      <a:lvl5pPr marL="2670175" indent="-296545" algn="l" defTabSz="1186815" rtl="0" eaLnBrk="1" latinLnBrk="0" hangingPunct="1">
        <a:lnSpc>
          <a:spcPct val="90000"/>
        </a:lnSpc>
        <a:spcBef>
          <a:spcPts val="650"/>
        </a:spcBef>
        <a:buFont typeface="Arial" panose="020B0604020202020204" pitchFamily="34" charset="0"/>
        <a:buChar char="•"/>
        <a:defRPr sz="2335" kern="1200">
          <a:solidFill>
            <a:schemeClr val="tx1"/>
          </a:solidFill>
          <a:latin typeface="+mn-lt"/>
          <a:ea typeface="+mn-ea"/>
          <a:cs typeface="+mn-cs"/>
        </a:defRPr>
      </a:lvl5pPr>
      <a:lvl6pPr marL="3263900" indent="-296545" algn="l" defTabSz="1186815" rtl="0" eaLnBrk="1" latinLnBrk="0" hangingPunct="1">
        <a:lnSpc>
          <a:spcPct val="90000"/>
        </a:lnSpc>
        <a:spcBef>
          <a:spcPts val="650"/>
        </a:spcBef>
        <a:buFont typeface="Arial" panose="020B0604020202020204" pitchFamily="34" charset="0"/>
        <a:buChar char="•"/>
        <a:defRPr sz="2335" kern="1200">
          <a:solidFill>
            <a:schemeClr val="tx1"/>
          </a:solidFill>
          <a:latin typeface="+mn-lt"/>
          <a:ea typeface="+mn-ea"/>
          <a:cs typeface="+mn-cs"/>
        </a:defRPr>
      </a:lvl6pPr>
      <a:lvl7pPr marL="3856990" indent="-296545" algn="l" defTabSz="1186815" rtl="0" eaLnBrk="1" latinLnBrk="0" hangingPunct="1">
        <a:lnSpc>
          <a:spcPct val="90000"/>
        </a:lnSpc>
        <a:spcBef>
          <a:spcPts val="650"/>
        </a:spcBef>
        <a:buFont typeface="Arial" panose="020B0604020202020204" pitchFamily="34" charset="0"/>
        <a:buChar char="•"/>
        <a:defRPr sz="2335" kern="1200">
          <a:solidFill>
            <a:schemeClr val="tx1"/>
          </a:solidFill>
          <a:latin typeface="+mn-lt"/>
          <a:ea typeface="+mn-ea"/>
          <a:cs typeface="+mn-cs"/>
        </a:defRPr>
      </a:lvl7pPr>
      <a:lvl8pPr marL="4450715" indent="-296545" algn="l" defTabSz="1186815" rtl="0" eaLnBrk="1" latinLnBrk="0" hangingPunct="1">
        <a:lnSpc>
          <a:spcPct val="90000"/>
        </a:lnSpc>
        <a:spcBef>
          <a:spcPts val="650"/>
        </a:spcBef>
        <a:buFont typeface="Arial" panose="020B0604020202020204" pitchFamily="34" charset="0"/>
        <a:buChar char="•"/>
        <a:defRPr sz="2335" kern="1200">
          <a:solidFill>
            <a:schemeClr val="tx1"/>
          </a:solidFill>
          <a:latin typeface="+mn-lt"/>
          <a:ea typeface="+mn-ea"/>
          <a:cs typeface="+mn-cs"/>
        </a:defRPr>
      </a:lvl8pPr>
      <a:lvl9pPr marL="5043805" indent="-296545" algn="l" defTabSz="1186815" rtl="0" eaLnBrk="1" latinLnBrk="0" hangingPunct="1">
        <a:lnSpc>
          <a:spcPct val="90000"/>
        </a:lnSpc>
        <a:spcBef>
          <a:spcPts val="650"/>
        </a:spcBef>
        <a:buFont typeface="Arial" panose="020B0604020202020204" pitchFamily="34" charset="0"/>
        <a:buChar char="•"/>
        <a:defRPr sz="2335" kern="1200">
          <a:solidFill>
            <a:schemeClr val="tx1"/>
          </a:solidFill>
          <a:latin typeface="+mn-lt"/>
          <a:ea typeface="+mn-ea"/>
          <a:cs typeface="+mn-cs"/>
        </a:defRPr>
      </a:lvl9pPr>
    </p:bodyStyle>
    <p:otherStyle>
      <a:defPPr>
        <a:defRPr lang="en-US"/>
      </a:defPPr>
      <a:lvl1pPr marL="0" algn="l" defTabSz="1186815" rtl="0" eaLnBrk="1" latinLnBrk="0" hangingPunct="1">
        <a:defRPr sz="2335" kern="1200">
          <a:solidFill>
            <a:schemeClr val="tx1"/>
          </a:solidFill>
          <a:latin typeface="+mn-lt"/>
          <a:ea typeface="+mn-ea"/>
          <a:cs typeface="+mn-cs"/>
        </a:defRPr>
      </a:lvl1pPr>
      <a:lvl2pPr marL="593725" algn="l" defTabSz="1186815" rtl="0" eaLnBrk="1" latinLnBrk="0" hangingPunct="1">
        <a:defRPr sz="2335" kern="1200">
          <a:solidFill>
            <a:schemeClr val="tx1"/>
          </a:solidFill>
          <a:latin typeface="+mn-lt"/>
          <a:ea typeface="+mn-ea"/>
          <a:cs typeface="+mn-cs"/>
        </a:defRPr>
      </a:lvl2pPr>
      <a:lvl3pPr marL="1186815" algn="l" defTabSz="1186815" rtl="0" eaLnBrk="1" latinLnBrk="0" hangingPunct="1">
        <a:defRPr sz="2335" kern="1200">
          <a:solidFill>
            <a:schemeClr val="tx1"/>
          </a:solidFill>
          <a:latin typeface="+mn-lt"/>
          <a:ea typeface="+mn-ea"/>
          <a:cs typeface="+mn-cs"/>
        </a:defRPr>
      </a:lvl3pPr>
      <a:lvl4pPr marL="1780540" algn="l" defTabSz="1186815" rtl="0" eaLnBrk="1" latinLnBrk="0" hangingPunct="1">
        <a:defRPr sz="2335" kern="1200">
          <a:solidFill>
            <a:schemeClr val="tx1"/>
          </a:solidFill>
          <a:latin typeface="+mn-lt"/>
          <a:ea typeface="+mn-ea"/>
          <a:cs typeface="+mn-cs"/>
        </a:defRPr>
      </a:lvl4pPr>
      <a:lvl5pPr marL="2373630" algn="l" defTabSz="1186815" rtl="0" eaLnBrk="1" latinLnBrk="0" hangingPunct="1">
        <a:defRPr sz="2335" kern="1200">
          <a:solidFill>
            <a:schemeClr val="tx1"/>
          </a:solidFill>
          <a:latin typeface="+mn-lt"/>
          <a:ea typeface="+mn-ea"/>
          <a:cs typeface="+mn-cs"/>
        </a:defRPr>
      </a:lvl5pPr>
      <a:lvl6pPr marL="2967355" algn="l" defTabSz="1186815" rtl="0" eaLnBrk="1" latinLnBrk="0" hangingPunct="1">
        <a:defRPr sz="2335" kern="1200">
          <a:solidFill>
            <a:schemeClr val="tx1"/>
          </a:solidFill>
          <a:latin typeface="+mn-lt"/>
          <a:ea typeface="+mn-ea"/>
          <a:cs typeface="+mn-cs"/>
        </a:defRPr>
      </a:lvl6pPr>
      <a:lvl7pPr marL="3560445" algn="l" defTabSz="1186815" rtl="0" eaLnBrk="1" latinLnBrk="0" hangingPunct="1">
        <a:defRPr sz="2335" kern="1200">
          <a:solidFill>
            <a:schemeClr val="tx1"/>
          </a:solidFill>
          <a:latin typeface="+mn-lt"/>
          <a:ea typeface="+mn-ea"/>
          <a:cs typeface="+mn-cs"/>
        </a:defRPr>
      </a:lvl7pPr>
      <a:lvl8pPr marL="4154170" algn="l" defTabSz="1186815" rtl="0" eaLnBrk="1" latinLnBrk="0" hangingPunct="1">
        <a:defRPr sz="2335" kern="1200">
          <a:solidFill>
            <a:schemeClr val="tx1"/>
          </a:solidFill>
          <a:latin typeface="+mn-lt"/>
          <a:ea typeface="+mn-ea"/>
          <a:cs typeface="+mn-cs"/>
        </a:defRPr>
      </a:lvl8pPr>
      <a:lvl9pPr marL="4747260" algn="l" defTabSz="1186815" rtl="0" eaLnBrk="1" latinLnBrk="0" hangingPunct="1">
        <a:defRPr sz="233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13.xml"/><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hyperlink" Target="http://yann.lecun.com/exdb/mnist/" TargetMode="External"/></Relationships>
</file>

<file path=ppt/slides/_rels/slide14.xml.rels><?xml version="1.0" encoding="UTF-8" standalone="yes"?>
<Relationships xmlns="http://schemas.openxmlformats.org/package/2006/relationships"><Relationship Id="rId6" Type="http://schemas.openxmlformats.org/officeDocument/2006/relationships/notesSlide" Target="../notesSlides/notesSlide14.xml"/><Relationship Id="rId5" Type="http://schemas.openxmlformats.org/officeDocument/2006/relationships/slideLayout" Target="../slideLayouts/slideLayout13.xml"/><Relationship Id="rId4" Type="http://schemas.openxmlformats.org/officeDocument/2006/relationships/image" Target="../media/image32.png"/><Relationship Id="rId3" Type="http://schemas.openxmlformats.org/officeDocument/2006/relationships/image" Target="../media/image31.png"/><Relationship Id="rId2" Type="http://schemas.openxmlformats.org/officeDocument/2006/relationships/image" Target="../media/image28.png"/><Relationship Id="rId1" Type="http://schemas.openxmlformats.org/officeDocument/2006/relationships/image" Target="../media/image30.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6" Type="http://schemas.openxmlformats.org/officeDocument/2006/relationships/notesSlide" Target="../notesSlides/notesSlide21.xml"/><Relationship Id="rId5" Type="http://schemas.openxmlformats.org/officeDocument/2006/relationships/slideLayout" Target="../slideLayouts/slideLayout13.xml"/><Relationship Id="rId4" Type="http://schemas.openxmlformats.org/officeDocument/2006/relationships/image" Target="../media/image36.png"/><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image" Target="../media/image33.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8" Type="http://schemas.openxmlformats.org/officeDocument/2006/relationships/notesSlide" Target="../notesSlides/notesSlide26.xml"/><Relationship Id="rId7" Type="http://schemas.openxmlformats.org/officeDocument/2006/relationships/slideLayout" Target="../slideLayouts/slideLayout13.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image" Target="../media/image37.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3.xml"/><Relationship Id="rId1" Type="http://schemas.openxmlformats.org/officeDocument/2006/relationships/image" Target="../media/image43.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3.xml"/><Relationship Id="rId1" Type="http://schemas.openxmlformats.org/officeDocument/2006/relationships/image" Target="../media/image44.png"/></Relationships>
</file>

<file path=ppt/slides/_rels/slide29.xml.rels><?xml version="1.0" encoding="UTF-8" standalone="yes"?>
<Relationships xmlns="http://schemas.openxmlformats.org/package/2006/relationships"><Relationship Id="rId4" Type="http://schemas.openxmlformats.org/officeDocument/2006/relationships/notesSlide" Target="../notesSlides/notesSlide29.xml"/><Relationship Id="rId3" Type="http://schemas.openxmlformats.org/officeDocument/2006/relationships/slideLayout" Target="../slideLayouts/slideLayout13.xml"/><Relationship Id="rId2" Type="http://schemas.openxmlformats.org/officeDocument/2006/relationships/image" Target="../media/image46.png"/><Relationship Id="rId1" Type="http://schemas.openxmlformats.org/officeDocument/2006/relationships/image" Target="../media/image45.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3.xml"/><Relationship Id="rId1" Type="http://schemas.openxmlformats.org/officeDocument/2006/relationships/image" Target="../media/image47.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7.xml"/></Relationships>
</file>

<file path=ppt/slides/_rels/slide32.xml.rels><?xml version="1.0" encoding="UTF-8" standalone="yes"?>
<Relationships xmlns="http://schemas.openxmlformats.org/package/2006/relationships"><Relationship Id="rId4" Type="http://schemas.openxmlformats.org/officeDocument/2006/relationships/notesSlide" Target="../notesSlides/notesSlide32.xml"/><Relationship Id="rId3" Type="http://schemas.openxmlformats.org/officeDocument/2006/relationships/slideLayout" Target="../slideLayouts/slideLayout13.xml"/><Relationship Id="rId2" Type="http://schemas.openxmlformats.org/officeDocument/2006/relationships/image" Target="../media/image49.png"/><Relationship Id="rId1" Type="http://schemas.openxmlformats.org/officeDocument/2006/relationships/image" Target="../media/image48.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13.xml"/><Relationship Id="rId1" Type="http://schemas.openxmlformats.org/officeDocument/2006/relationships/image" Target="../media/image50.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9" Type="http://schemas.openxmlformats.org/officeDocument/2006/relationships/notesSlide" Target="../notesSlides/notesSlide45.xml"/><Relationship Id="rId8" Type="http://schemas.openxmlformats.org/officeDocument/2006/relationships/slideLayout" Target="../slideLayouts/slideLayout10.xml"/><Relationship Id="rId7" Type="http://schemas.openxmlformats.org/officeDocument/2006/relationships/image" Target="../media/image55.png"/><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52.png"/><Relationship Id="rId3" Type="http://schemas.openxmlformats.org/officeDocument/2006/relationships/image" Target="../media/image51.jpeg"/><Relationship Id="rId2" Type="http://schemas.openxmlformats.org/officeDocument/2006/relationships/hyperlink" Target="https://www.mindspore.cn/evangelist" TargetMode="External"/><Relationship Id="rId1" Type="http://schemas.openxmlformats.org/officeDocument/2006/relationships/hyperlink" Target="https://gitee.com/mindspore/community" TargetMode="Externa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5.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9" Type="http://schemas.openxmlformats.org/officeDocument/2006/relationships/image" Target="../media/image12.png"/><Relationship Id="rId8" Type="http://schemas.openxmlformats.org/officeDocument/2006/relationships/image" Target="../media/image11.png"/><Relationship Id="rId7" Type="http://schemas.openxmlformats.org/officeDocument/2006/relationships/image" Target="../media/image10.png"/><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3" Type="http://schemas.openxmlformats.org/officeDocument/2006/relationships/image" Target="../media/image6.png"/><Relationship Id="rId25" Type="http://schemas.openxmlformats.org/officeDocument/2006/relationships/notesSlide" Target="../notesSlides/notesSlide5.xml"/><Relationship Id="rId24" Type="http://schemas.openxmlformats.org/officeDocument/2006/relationships/slideLayout" Target="../slideLayouts/slideLayout15.xml"/><Relationship Id="rId23" Type="http://schemas.openxmlformats.org/officeDocument/2006/relationships/image" Target="../media/image26.png"/><Relationship Id="rId22" Type="http://schemas.openxmlformats.org/officeDocument/2006/relationships/image" Target="../media/image25.png"/><Relationship Id="rId21" Type="http://schemas.openxmlformats.org/officeDocument/2006/relationships/image" Target="../media/image24.png"/><Relationship Id="rId20" Type="http://schemas.openxmlformats.org/officeDocument/2006/relationships/image" Target="../media/image23.png"/><Relationship Id="rId2" Type="http://schemas.openxmlformats.org/officeDocument/2006/relationships/image" Target="../media/image5.png"/><Relationship Id="rId19" Type="http://schemas.openxmlformats.org/officeDocument/2006/relationships/image" Target="../media/image22.png"/><Relationship Id="rId18" Type="http://schemas.openxmlformats.org/officeDocument/2006/relationships/image" Target="../media/image21.png"/><Relationship Id="rId17" Type="http://schemas.openxmlformats.org/officeDocument/2006/relationships/image" Target="../media/image20.png"/><Relationship Id="rId16" Type="http://schemas.openxmlformats.org/officeDocument/2006/relationships/image" Target="../media/image19.png"/><Relationship Id="rId15" Type="http://schemas.openxmlformats.org/officeDocument/2006/relationships/image" Target="../media/image18.png"/><Relationship Id="rId14" Type="http://schemas.openxmlformats.org/officeDocument/2006/relationships/image" Target="../media/image17.png"/><Relationship Id="rId13" Type="http://schemas.openxmlformats.org/officeDocument/2006/relationships/image" Target="../media/image16.png"/><Relationship Id="rId12" Type="http://schemas.openxmlformats.org/officeDocument/2006/relationships/image" Target="../media/image15.png"/><Relationship Id="rId11" Type="http://schemas.openxmlformats.org/officeDocument/2006/relationships/image" Target="../media/image14.png"/><Relationship Id="rId10" Type="http://schemas.openxmlformats.org/officeDocument/2006/relationships/image" Target="../media/image13.png"/><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5.xml"/><Relationship Id="rId1" Type="http://schemas.openxmlformats.org/officeDocument/2006/relationships/image" Target="../media/image27.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en-US" altLang="zh-CN" dirty="0">
                <a:cs typeface="+mn-ea"/>
                <a:sym typeface="+mn-lt"/>
              </a:rPr>
              <a:t>MindSpore</a:t>
            </a:r>
            <a:r>
              <a:rPr lang="zh-CN" altLang="en-US" dirty="0">
                <a:cs typeface="+mn-ea"/>
                <a:sym typeface="+mn-lt"/>
              </a:rPr>
              <a:t>开发实践</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cs typeface="+mn-ea"/>
                <a:sym typeface="+mn-lt"/>
              </a:rPr>
              <a:t>编程概念：</a:t>
            </a:r>
            <a:r>
              <a:rPr lang="en-US" altLang="zh-CN" dirty="0">
                <a:cs typeface="+mn-ea"/>
                <a:sym typeface="+mn-lt"/>
              </a:rPr>
              <a:t>Cell</a:t>
            </a:r>
            <a:endParaRPr lang="zh-CN" altLang="en-US" dirty="0"/>
          </a:p>
        </p:txBody>
      </p:sp>
      <p:sp>
        <p:nvSpPr>
          <p:cNvPr id="5" name="文本占位符 4"/>
          <p:cNvSpPr>
            <a:spLocks noGrp="1"/>
          </p:cNvSpPr>
          <p:nvPr>
            <p:ph type="body" sz="quarter" idx="10"/>
          </p:nvPr>
        </p:nvSpPr>
        <p:spPr>
          <a:xfrm>
            <a:off x="455612" y="1047750"/>
            <a:ext cx="11293475" cy="5153025"/>
          </a:xfrm>
        </p:spPr>
        <p:txBody>
          <a:bodyPr/>
          <a:lstStyle/>
          <a:p>
            <a:r>
              <a:rPr lang="en-US" altLang="zh-CN" sz="1400" dirty="0">
                <a:cs typeface="+mn-ea"/>
                <a:sym typeface="+mn-lt"/>
              </a:rPr>
              <a:t>Cell</a:t>
            </a:r>
            <a:r>
              <a:rPr lang="zh-CN" altLang="en-US" sz="1400" dirty="0">
                <a:cs typeface="+mn-ea"/>
                <a:sym typeface="+mn-lt"/>
              </a:rPr>
              <a:t>是</a:t>
            </a:r>
            <a:r>
              <a:rPr lang="en-US" altLang="zh-CN" sz="1400" dirty="0" err="1">
                <a:cs typeface="+mn-ea"/>
                <a:sym typeface="+mn-lt"/>
              </a:rPr>
              <a:t>MindSpore</a:t>
            </a:r>
            <a:r>
              <a:rPr lang="zh-CN" altLang="en-US" sz="1400" dirty="0">
                <a:cs typeface="+mn-ea"/>
                <a:sym typeface="+mn-lt"/>
              </a:rPr>
              <a:t>核心编程结构，定义了执行计算的基本模块。</a:t>
            </a:r>
            <a:r>
              <a:rPr lang="en-US" altLang="zh-CN" sz="1400" dirty="0">
                <a:cs typeface="+mn-ea"/>
                <a:sym typeface="+mn-lt"/>
              </a:rPr>
              <a:t>Cell</a:t>
            </a:r>
            <a:r>
              <a:rPr lang="zh-CN" altLang="en-US" sz="1400" dirty="0">
                <a:cs typeface="+mn-ea"/>
                <a:sym typeface="+mn-lt"/>
              </a:rPr>
              <a:t>对象有以下成员方法：</a:t>
            </a:r>
            <a:endParaRPr lang="zh-CN" altLang="en-US" sz="1400" dirty="0">
              <a:cs typeface="+mn-ea"/>
              <a:sym typeface="+mn-lt"/>
            </a:endParaRPr>
          </a:p>
          <a:p>
            <a:pPr lvl="1"/>
            <a:r>
              <a:rPr lang="en-US" altLang="zh-CN" sz="1200" dirty="0">
                <a:cs typeface="+mn-ea"/>
                <a:sym typeface="+mn-lt"/>
              </a:rPr>
              <a:t>__</a:t>
            </a:r>
            <a:r>
              <a:rPr lang="en-US" altLang="zh-CN" sz="1200" dirty="0" err="1">
                <a:cs typeface="+mn-ea"/>
                <a:sym typeface="+mn-lt"/>
              </a:rPr>
              <a:t>init</a:t>
            </a:r>
            <a:r>
              <a:rPr lang="en-US" altLang="zh-CN" sz="1200" dirty="0">
                <a:cs typeface="+mn-ea"/>
                <a:sym typeface="+mn-lt"/>
              </a:rPr>
              <a:t>__</a:t>
            </a:r>
            <a:r>
              <a:rPr lang="zh-CN" altLang="en-US" sz="1200" dirty="0">
                <a:cs typeface="+mn-ea"/>
                <a:sym typeface="+mn-lt"/>
              </a:rPr>
              <a:t>，初始化参数（</a:t>
            </a:r>
            <a:r>
              <a:rPr lang="en-US" altLang="zh-CN" sz="1200" dirty="0">
                <a:cs typeface="+mn-ea"/>
                <a:sym typeface="+mn-lt"/>
              </a:rPr>
              <a:t>Parameter</a:t>
            </a:r>
            <a:r>
              <a:rPr lang="zh-CN" altLang="en-US" sz="1200" dirty="0">
                <a:cs typeface="+mn-ea"/>
                <a:sym typeface="+mn-lt"/>
              </a:rPr>
              <a:t>），子模块（</a:t>
            </a:r>
            <a:r>
              <a:rPr lang="en-US" altLang="zh-CN" sz="1200" dirty="0">
                <a:cs typeface="+mn-ea"/>
                <a:sym typeface="+mn-lt"/>
              </a:rPr>
              <a:t>Cell</a:t>
            </a:r>
            <a:r>
              <a:rPr lang="zh-CN" altLang="en-US" sz="1200" dirty="0">
                <a:cs typeface="+mn-ea"/>
                <a:sym typeface="+mn-lt"/>
              </a:rPr>
              <a:t>），算子（</a:t>
            </a:r>
            <a:r>
              <a:rPr lang="en-US" altLang="zh-CN" sz="1200" dirty="0">
                <a:cs typeface="+mn-ea"/>
                <a:sym typeface="+mn-lt"/>
              </a:rPr>
              <a:t>Primitive</a:t>
            </a:r>
            <a:r>
              <a:rPr lang="zh-CN" altLang="en-US" sz="1200" dirty="0">
                <a:cs typeface="+mn-ea"/>
                <a:sym typeface="+mn-lt"/>
              </a:rPr>
              <a:t>）等组件，进行初始化的校验；</a:t>
            </a:r>
            <a:endParaRPr lang="zh-CN" altLang="en-US" sz="1200" dirty="0">
              <a:cs typeface="+mn-ea"/>
              <a:sym typeface="+mn-lt"/>
            </a:endParaRPr>
          </a:p>
          <a:p>
            <a:pPr lvl="1"/>
            <a:r>
              <a:rPr lang="en-US" altLang="zh-CN" sz="1200" dirty="0">
                <a:cs typeface="+mn-ea"/>
                <a:sym typeface="+mn-lt"/>
              </a:rPr>
              <a:t>construct</a:t>
            </a:r>
            <a:r>
              <a:rPr lang="zh-CN" altLang="en-US" sz="1200" dirty="0">
                <a:cs typeface="+mn-ea"/>
                <a:sym typeface="+mn-lt"/>
              </a:rPr>
              <a:t>，定义执行的过程，有一些语法限制。图模式时，会被编译成图来执行；</a:t>
            </a:r>
            <a:endParaRPr lang="zh-CN" altLang="en-US" sz="1200" dirty="0">
              <a:cs typeface="+mn-ea"/>
              <a:sym typeface="+mn-lt"/>
            </a:endParaRPr>
          </a:p>
          <a:p>
            <a:pPr lvl="1"/>
            <a:r>
              <a:rPr lang="en-US" altLang="zh-CN" sz="1200" dirty="0" err="1">
                <a:cs typeface="+mn-ea"/>
                <a:sym typeface="+mn-lt"/>
              </a:rPr>
              <a:t>bprop</a:t>
            </a:r>
            <a:r>
              <a:rPr lang="zh-CN" altLang="en-US" sz="1200" dirty="0">
                <a:cs typeface="+mn-ea"/>
                <a:sym typeface="+mn-lt"/>
              </a:rPr>
              <a:t>（可选），自定义模块的反向。未定义时，框架会自动生成反向图，计算</a:t>
            </a:r>
            <a:r>
              <a:rPr lang="en-US" altLang="zh-CN" sz="1200" dirty="0">
                <a:cs typeface="+mn-ea"/>
                <a:sym typeface="+mn-lt"/>
              </a:rPr>
              <a:t>construct</a:t>
            </a:r>
            <a:r>
              <a:rPr lang="zh-CN" altLang="en-US" sz="1200" dirty="0">
                <a:cs typeface="+mn-ea"/>
                <a:sym typeface="+mn-lt"/>
              </a:rPr>
              <a:t>的反向。</a:t>
            </a:r>
            <a:endParaRPr lang="zh-CN" altLang="en-US" sz="1200" dirty="0">
              <a:cs typeface="+mn-ea"/>
              <a:sym typeface="+mn-lt"/>
            </a:endParaRPr>
          </a:p>
          <a:p>
            <a:r>
              <a:rPr lang="zh-CN" altLang="en-US" sz="1400" dirty="0">
                <a:cs typeface="+mn-ea"/>
                <a:sym typeface="+mn-lt"/>
              </a:rPr>
              <a:t>预定义的</a:t>
            </a:r>
            <a:r>
              <a:rPr lang="en-US" altLang="zh-CN" sz="1400" dirty="0">
                <a:cs typeface="+mn-ea"/>
                <a:sym typeface="+mn-lt"/>
              </a:rPr>
              <a:t>Cell</a:t>
            </a:r>
            <a:endParaRPr lang="en-US" altLang="zh-CN" sz="1400" dirty="0">
              <a:cs typeface="+mn-ea"/>
              <a:sym typeface="+mn-lt"/>
            </a:endParaRPr>
          </a:p>
          <a:p>
            <a:pPr lvl="1"/>
            <a:r>
              <a:rPr lang="en-US" altLang="zh-CN" sz="1200" dirty="0" err="1">
                <a:cs typeface="+mn-ea"/>
                <a:sym typeface="+mn-lt"/>
              </a:rPr>
              <a:t>nn</a:t>
            </a:r>
            <a:r>
              <a:rPr lang="zh-CN" altLang="en-US" sz="1200" dirty="0">
                <a:cs typeface="+mn-ea"/>
                <a:sym typeface="+mn-lt"/>
              </a:rPr>
              <a:t>算子：</a:t>
            </a:r>
            <a:r>
              <a:rPr lang="en-US" altLang="zh-CN" sz="1200" dirty="0" err="1">
                <a:cs typeface="+mn-ea"/>
                <a:sym typeface="+mn-lt"/>
              </a:rPr>
              <a:t>ReLU</a:t>
            </a:r>
            <a:r>
              <a:rPr lang="zh-CN" altLang="en-US" sz="1200" dirty="0">
                <a:cs typeface="+mn-ea"/>
                <a:sym typeface="+mn-lt"/>
              </a:rPr>
              <a:t>，</a:t>
            </a:r>
            <a:r>
              <a:rPr lang="en-US" altLang="zh-CN" sz="1200" dirty="0">
                <a:cs typeface="+mn-ea"/>
                <a:sym typeface="+mn-lt"/>
              </a:rPr>
              <a:t>Dense</a:t>
            </a:r>
            <a:r>
              <a:rPr lang="zh-CN" altLang="en-US" sz="1200" dirty="0">
                <a:cs typeface="+mn-ea"/>
                <a:sym typeface="+mn-lt"/>
              </a:rPr>
              <a:t>，</a:t>
            </a:r>
            <a:r>
              <a:rPr lang="en-US" altLang="zh-CN" sz="1200" dirty="0">
                <a:cs typeface="+mn-ea"/>
                <a:sym typeface="+mn-lt"/>
              </a:rPr>
              <a:t>Conv2d</a:t>
            </a:r>
            <a:endParaRPr lang="en-US" altLang="zh-CN" sz="1200" dirty="0">
              <a:cs typeface="+mn-ea"/>
              <a:sym typeface="+mn-lt"/>
            </a:endParaRPr>
          </a:p>
          <a:p>
            <a:pPr lvl="1"/>
            <a:r>
              <a:rPr lang="en-US" altLang="zh-CN" sz="1200" dirty="0">
                <a:cs typeface="+mn-ea"/>
                <a:sym typeface="+mn-lt"/>
              </a:rPr>
              <a:t>Loss</a:t>
            </a:r>
            <a:r>
              <a:rPr lang="zh-CN" altLang="en-US" sz="1200" dirty="0">
                <a:cs typeface="+mn-ea"/>
                <a:sym typeface="+mn-lt"/>
              </a:rPr>
              <a:t>，</a:t>
            </a:r>
            <a:r>
              <a:rPr lang="en-US" altLang="zh-CN" sz="1200" dirty="0">
                <a:cs typeface="+mn-ea"/>
                <a:sym typeface="+mn-lt"/>
              </a:rPr>
              <a:t>Optimizer</a:t>
            </a:r>
            <a:r>
              <a:rPr lang="zh-CN" altLang="en-US" sz="1200" dirty="0">
                <a:cs typeface="+mn-ea"/>
                <a:sym typeface="+mn-lt"/>
              </a:rPr>
              <a:t>，</a:t>
            </a:r>
            <a:r>
              <a:rPr lang="en-US" altLang="zh-CN" sz="1200" dirty="0">
                <a:cs typeface="+mn-ea"/>
                <a:sym typeface="+mn-lt"/>
              </a:rPr>
              <a:t>Metrics</a:t>
            </a:r>
            <a:endParaRPr lang="en-US" altLang="zh-CN" sz="1200" dirty="0">
              <a:cs typeface="+mn-ea"/>
              <a:sym typeface="+mn-lt"/>
            </a:endParaRPr>
          </a:p>
          <a:p>
            <a:pPr lvl="1"/>
            <a:r>
              <a:rPr lang="en-US" altLang="zh-CN" sz="1200" dirty="0">
                <a:cs typeface="+mn-ea"/>
                <a:sym typeface="+mn-lt"/>
              </a:rPr>
              <a:t>Wrapper</a:t>
            </a:r>
            <a:r>
              <a:rPr lang="zh-CN" altLang="en-US" sz="1200" dirty="0">
                <a:cs typeface="+mn-ea"/>
                <a:sym typeface="+mn-lt"/>
              </a:rPr>
              <a:t>：</a:t>
            </a:r>
            <a:r>
              <a:rPr lang="en-US" altLang="zh-CN" sz="1200" dirty="0" err="1">
                <a:cs typeface="+mn-ea"/>
                <a:sym typeface="+mn-lt"/>
              </a:rPr>
              <a:t>TrainOneStepCell</a:t>
            </a:r>
            <a:r>
              <a:rPr lang="zh-CN" altLang="en-US" sz="1200" dirty="0">
                <a:cs typeface="+mn-ea"/>
                <a:sym typeface="+mn-lt"/>
              </a:rPr>
              <a:t>，</a:t>
            </a:r>
            <a:r>
              <a:rPr lang="en-US" altLang="zh-CN" sz="1200" dirty="0" err="1">
                <a:cs typeface="+mn-ea"/>
                <a:sym typeface="+mn-lt"/>
              </a:rPr>
              <a:t>WithLossCell</a:t>
            </a:r>
            <a:r>
              <a:rPr lang="zh-CN" altLang="en-US" sz="1200" dirty="0">
                <a:cs typeface="+mn-ea"/>
                <a:sym typeface="+mn-lt"/>
              </a:rPr>
              <a:t>，</a:t>
            </a:r>
            <a:r>
              <a:rPr lang="en-US" altLang="zh-CN" sz="1200" dirty="0" err="1">
                <a:cs typeface="+mn-ea"/>
                <a:sym typeface="+mn-lt"/>
              </a:rPr>
              <a:t>WithGradCell</a:t>
            </a:r>
            <a:endParaRPr lang="en-US" altLang="zh-CN" sz="1200" dirty="0">
              <a:cs typeface="+mn-ea"/>
              <a:sym typeface="+mn-lt"/>
            </a:endParaRPr>
          </a:p>
          <a:p>
            <a:endParaRPr lang="zh-CN" altLang="en-US" dirty="0"/>
          </a:p>
        </p:txBody>
      </p:sp>
      <p:sp>
        <p:nvSpPr>
          <p:cNvPr id="6" name="矩形 5"/>
          <p:cNvSpPr/>
          <p:nvPr/>
        </p:nvSpPr>
        <p:spPr>
          <a:xfrm>
            <a:off x="729175" y="4099762"/>
            <a:ext cx="10740640" cy="2031325"/>
          </a:xfrm>
          <a:prstGeom prst="rect">
            <a:avLst/>
          </a:prstGeom>
          <a:solidFill>
            <a:schemeClr val="bg1">
              <a:lumMod val="85000"/>
            </a:schemeClr>
          </a:solidFill>
          <a:ln>
            <a:noFill/>
          </a:ln>
        </p:spPr>
        <p:style>
          <a:lnRef idx="1">
            <a:schemeClr val="accent6"/>
          </a:lnRef>
          <a:fillRef idx="2">
            <a:schemeClr val="accent6"/>
          </a:fillRef>
          <a:effectRef idx="1">
            <a:schemeClr val="accent6"/>
          </a:effectRef>
          <a:fontRef idx="minor">
            <a:schemeClr val="dk1"/>
          </a:fontRef>
        </p:style>
        <p:txBody>
          <a:bodyPr wrap="square">
            <a:spAutoFit/>
          </a:bodyPr>
          <a:lstStyle/>
          <a:p>
            <a:pPr lvl="0" defTabSz="914400" eaLnBrk="0" fontAlgn="base" hangingPunct="0">
              <a:spcBef>
                <a:spcPct val="0"/>
              </a:spcBef>
              <a:spcAft>
                <a:spcPct val="0"/>
              </a:spcAft>
            </a:pPr>
            <a:r>
              <a:rPr lang="zh-CN" altLang="zh-CN" sz="1400" dirty="0">
                <a:solidFill>
                  <a:srgbClr val="0033B3"/>
                </a:solidFill>
                <a:cs typeface="+mn-ea"/>
                <a:sym typeface="+mn-lt"/>
              </a:rPr>
              <a:t>class </a:t>
            </a:r>
            <a:r>
              <a:rPr lang="zh-CN" altLang="zh-CN" sz="1400" dirty="0">
                <a:solidFill>
                  <a:srgbClr val="000000"/>
                </a:solidFill>
                <a:cs typeface="+mn-ea"/>
                <a:sym typeface="+mn-lt"/>
              </a:rPr>
              <a:t>MyNet</a:t>
            </a:r>
            <a:r>
              <a:rPr lang="zh-CN" altLang="zh-CN" sz="1400" dirty="0">
                <a:solidFill>
                  <a:srgbClr val="080808"/>
                </a:solidFill>
                <a:cs typeface="+mn-ea"/>
                <a:sym typeface="+mn-lt"/>
              </a:rPr>
              <a:t>(nn.Cell):</a:t>
            </a:r>
            <a:br>
              <a:rPr lang="zh-CN" altLang="zh-CN" sz="1400" dirty="0">
                <a:solidFill>
                  <a:srgbClr val="080808"/>
                </a:solidFill>
                <a:cs typeface="+mn-ea"/>
                <a:sym typeface="+mn-lt"/>
              </a:rPr>
            </a:br>
            <a:r>
              <a:rPr lang="zh-CN" altLang="zh-CN" sz="1400" dirty="0">
                <a:solidFill>
                  <a:srgbClr val="080808"/>
                </a:solidFill>
                <a:cs typeface="+mn-ea"/>
                <a:sym typeface="+mn-lt"/>
              </a:rPr>
              <a:t>    </a:t>
            </a:r>
            <a:r>
              <a:rPr lang="zh-CN" altLang="zh-CN" sz="1400" dirty="0">
                <a:solidFill>
                  <a:srgbClr val="0033B3"/>
                </a:solidFill>
                <a:cs typeface="+mn-ea"/>
                <a:sym typeface="+mn-lt"/>
              </a:rPr>
              <a:t>def </a:t>
            </a:r>
            <a:r>
              <a:rPr lang="zh-CN" altLang="zh-CN" sz="1400" dirty="0">
                <a:solidFill>
                  <a:srgbClr val="B200B2"/>
                </a:solidFill>
                <a:cs typeface="+mn-ea"/>
                <a:sym typeface="+mn-lt"/>
              </a:rPr>
              <a:t>__init__</a:t>
            </a:r>
            <a:r>
              <a:rPr lang="zh-CN" altLang="zh-CN" sz="1400" dirty="0">
                <a:solidFill>
                  <a:srgbClr val="080808"/>
                </a:solidFill>
                <a:cs typeface="+mn-ea"/>
                <a:sym typeface="+mn-lt"/>
              </a:rPr>
              <a:t>(</a:t>
            </a:r>
            <a:r>
              <a:rPr lang="zh-CN" altLang="zh-CN" sz="1400" dirty="0">
                <a:solidFill>
                  <a:srgbClr val="94558D"/>
                </a:solidFill>
                <a:cs typeface="+mn-ea"/>
                <a:sym typeface="+mn-lt"/>
              </a:rPr>
              <a:t>self</a:t>
            </a:r>
            <a:r>
              <a:rPr lang="zh-CN" altLang="zh-CN" sz="1400" dirty="0">
                <a:solidFill>
                  <a:srgbClr val="080808"/>
                </a:solidFill>
                <a:cs typeface="+mn-ea"/>
                <a:sym typeface="+mn-lt"/>
              </a:rPr>
              <a:t>, in_channel, out_channel):</a:t>
            </a:r>
            <a:br>
              <a:rPr lang="zh-CN" altLang="zh-CN" sz="1400" dirty="0">
                <a:solidFill>
                  <a:srgbClr val="080808"/>
                </a:solidFill>
                <a:cs typeface="+mn-ea"/>
                <a:sym typeface="+mn-lt"/>
              </a:rPr>
            </a:br>
            <a:r>
              <a:rPr lang="zh-CN" altLang="zh-CN" sz="1400" dirty="0">
                <a:solidFill>
                  <a:srgbClr val="080808"/>
                </a:solidFill>
                <a:cs typeface="+mn-ea"/>
                <a:sym typeface="+mn-lt"/>
              </a:rPr>
              <a:t>        </a:t>
            </a:r>
            <a:r>
              <a:rPr lang="zh-CN" altLang="zh-CN" sz="1400" dirty="0">
                <a:solidFill>
                  <a:srgbClr val="000080"/>
                </a:solidFill>
                <a:cs typeface="+mn-ea"/>
                <a:sym typeface="+mn-lt"/>
              </a:rPr>
              <a:t>super</a:t>
            </a:r>
            <a:r>
              <a:rPr lang="zh-CN" altLang="zh-CN" sz="1400" dirty="0">
                <a:solidFill>
                  <a:srgbClr val="080808"/>
                </a:solidFill>
                <a:cs typeface="+mn-ea"/>
                <a:sym typeface="+mn-lt"/>
              </a:rPr>
              <a:t>(MyNet, </a:t>
            </a:r>
            <a:r>
              <a:rPr lang="zh-CN" altLang="zh-CN" sz="1400" dirty="0">
                <a:solidFill>
                  <a:srgbClr val="94558D"/>
                </a:solidFill>
                <a:cs typeface="+mn-ea"/>
                <a:sym typeface="+mn-lt"/>
              </a:rPr>
              <a:t>self</a:t>
            </a:r>
            <a:r>
              <a:rPr lang="zh-CN" altLang="zh-CN" sz="1400" dirty="0">
                <a:solidFill>
                  <a:srgbClr val="080808"/>
                </a:solidFill>
                <a:cs typeface="+mn-ea"/>
                <a:sym typeface="+mn-lt"/>
              </a:rPr>
              <a:t>).</a:t>
            </a:r>
            <a:r>
              <a:rPr lang="zh-CN" altLang="zh-CN" sz="1400" dirty="0">
                <a:solidFill>
                  <a:srgbClr val="B200B2"/>
                </a:solidFill>
                <a:cs typeface="+mn-ea"/>
                <a:sym typeface="+mn-lt"/>
              </a:rPr>
              <a:t>__init__</a:t>
            </a:r>
            <a:r>
              <a:rPr lang="zh-CN" altLang="zh-CN" sz="1400" dirty="0">
                <a:solidFill>
                  <a:srgbClr val="080808"/>
                </a:solidFill>
                <a:cs typeface="+mn-ea"/>
                <a:sym typeface="+mn-lt"/>
              </a:rPr>
              <a:t>()</a:t>
            </a:r>
            <a:br>
              <a:rPr lang="zh-CN" altLang="zh-CN" sz="1400" dirty="0">
                <a:solidFill>
                  <a:srgbClr val="080808"/>
                </a:solidFill>
                <a:cs typeface="+mn-ea"/>
                <a:sym typeface="+mn-lt"/>
              </a:rPr>
            </a:br>
            <a:r>
              <a:rPr lang="zh-CN" altLang="zh-CN" sz="1400" dirty="0">
                <a:solidFill>
                  <a:srgbClr val="080808"/>
                </a:solidFill>
                <a:cs typeface="+mn-ea"/>
                <a:sym typeface="+mn-lt"/>
              </a:rPr>
              <a:t>        </a:t>
            </a:r>
            <a:r>
              <a:rPr lang="zh-CN" altLang="zh-CN" sz="1400" dirty="0">
                <a:solidFill>
                  <a:srgbClr val="94558D"/>
                </a:solidFill>
                <a:cs typeface="+mn-ea"/>
                <a:sym typeface="+mn-lt"/>
              </a:rPr>
              <a:t>self</a:t>
            </a:r>
            <a:r>
              <a:rPr lang="zh-CN" altLang="zh-CN" sz="1400" dirty="0">
                <a:solidFill>
                  <a:srgbClr val="080808"/>
                </a:solidFill>
                <a:cs typeface="+mn-ea"/>
                <a:sym typeface="+mn-lt"/>
              </a:rPr>
              <a:t>.</a:t>
            </a:r>
            <a:r>
              <a:rPr lang="en-US" altLang="zh-CN" sz="1400" dirty="0">
                <a:solidFill>
                  <a:srgbClr val="080808"/>
                </a:solidFill>
                <a:cs typeface="+mn-ea"/>
                <a:sym typeface="+mn-lt"/>
              </a:rPr>
              <a:t>fc</a:t>
            </a:r>
            <a:r>
              <a:rPr lang="zh-CN" altLang="zh-CN" sz="1400" dirty="0">
                <a:solidFill>
                  <a:srgbClr val="080808"/>
                </a:solidFill>
                <a:cs typeface="+mn-ea"/>
                <a:sym typeface="+mn-lt"/>
              </a:rPr>
              <a:t> = nn.Dense(in_channel, out_channel, </a:t>
            </a:r>
            <a:r>
              <a:rPr lang="zh-CN" altLang="zh-CN" sz="1400" dirty="0">
                <a:solidFill>
                  <a:srgbClr val="660099"/>
                </a:solidFill>
                <a:cs typeface="+mn-ea"/>
                <a:sym typeface="+mn-lt"/>
              </a:rPr>
              <a:t>weight_init</a:t>
            </a:r>
            <a:r>
              <a:rPr lang="zh-CN" altLang="zh-CN" sz="1400" dirty="0">
                <a:solidFill>
                  <a:srgbClr val="080808"/>
                </a:solidFill>
                <a:cs typeface="+mn-ea"/>
                <a:sym typeface="+mn-lt"/>
              </a:rPr>
              <a:t>=</a:t>
            </a:r>
            <a:r>
              <a:rPr lang="zh-CN" altLang="zh-CN" sz="1400" b="1" dirty="0">
                <a:solidFill>
                  <a:srgbClr val="008080"/>
                </a:solidFill>
                <a:cs typeface="+mn-ea"/>
                <a:sym typeface="+mn-lt"/>
              </a:rPr>
              <a:t>'normal'</a:t>
            </a:r>
            <a:r>
              <a:rPr lang="zh-CN" altLang="zh-CN" sz="1400" dirty="0">
                <a:solidFill>
                  <a:srgbClr val="080808"/>
                </a:solidFill>
                <a:cs typeface="+mn-ea"/>
                <a:sym typeface="+mn-lt"/>
              </a:rPr>
              <a:t>,  </a:t>
            </a:r>
            <a:r>
              <a:rPr lang="zh-CN" altLang="zh-CN" sz="1400" dirty="0">
                <a:solidFill>
                  <a:srgbClr val="660099"/>
                </a:solidFill>
                <a:cs typeface="+mn-ea"/>
                <a:sym typeface="+mn-lt"/>
              </a:rPr>
              <a:t>bias_init</a:t>
            </a:r>
            <a:r>
              <a:rPr lang="zh-CN" altLang="zh-CN" sz="1400" dirty="0">
                <a:solidFill>
                  <a:srgbClr val="080808"/>
                </a:solidFill>
                <a:cs typeface="+mn-ea"/>
                <a:sym typeface="+mn-lt"/>
              </a:rPr>
              <a:t>=</a:t>
            </a:r>
            <a:r>
              <a:rPr lang="zh-CN" altLang="zh-CN" sz="1400" b="1" dirty="0">
                <a:solidFill>
                  <a:srgbClr val="008080"/>
                </a:solidFill>
                <a:cs typeface="+mn-ea"/>
                <a:sym typeface="+mn-lt"/>
              </a:rPr>
              <a:t>'zero'</a:t>
            </a:r>
            <a:r>
              <a:rPr lang="zh-CN" altLang="zh-CN" sz="1400" dirty="0">
                <a:solidFill>
                  <a:srgbClr val="080808"/>
                </a:solidFill>
                <a:cs typeface="+mn-ea"/>
                <a:sym typeface="+mn-lt"/>
              </a:rPr>
              <a:t>, </a:t>
            </a:r>
            <a:r>
              <a:rPr lang="zh-CN" altLang="zh-CN" sz="1400" dirty="0">
                <a:solidFill>
                  <a:srgbClr val="660099"/>
                </a:solidFill>
                <a:cs typeface="+mn-ea"/>
                <a:sym typeface="+mn-lt"/>
              </a:rPr>
              <a:t>has_bias</a:t>
            </a:r>
            <a:r>
              <a:rPr lang="zh-CN" altLang="zh-CN" sz="1400" dirty="0">
                <a:solidFill>
                  <a:srgbClr val="080808"/>
                </a:solidFill>
                <a:cs typeface="+mn-ea"/>
                <a:sym typeface="+mn-lt"/>
              </a:rPr>
              <a:t>=</a:t>
            </a:r>
            <a:r>
              <a:rPr lang="zh-CN" altLang="zh-CN" sz="1400" dirty="0">
                <a:solidFill>
                  <a:srgbClr val="0033B3"/>
                </a:solidFill>
                <a:cs typeface="+mn-ea"/>
                <a:sym typeface="+mn-lt"/>
              </a:rPr>
              <a:t>True</a:t>
            </a:r>
            <a:r>
              <a:rPr lang="zh-CN" altLang="zh-CN" sz="1400" dirty="0">
                <a:solidFill>
                  <a:srgbClr val="080808"/>
                </a:solidFill>
                <a:cs typeface="+mn-ea"/>
                <a:sym typeface="+mn-lt"/>
              </a:rPr>
              <a:t>)</a:t>
            </a:r>
            <a:br>
              <a:rPr lang="zh-CN" altLang="zh-CN" sz="1400" dirty="0">
                <a:solidFill>
                  <a:srgbClr val="080808"/>
                </a:solidFill>
                <a:cs typeface="+mn-ea"/>
                <a:sym typeface="+mn-lt"/>
              </a:rPr>
            </a:br>
            <a:r>
              <a:rPr lang="zh-CN" altLang="zh-CN" sz="1400" dirty="0">
                <a:solidFill>
                  <a:srgbClr val="080808"/>
                </a:solidFill>
                <a:cs typeface="+mn-ea"/>
                <a:sym typeface="+mn-lt"/>
              </a:rPr>
              <a:t>        </a:t>
            </a:r>
            <a:r>
              <a:rPr lang="zh-CN" altLang="zh-CN" sz="1400" dirty="0">
                <a:solidFill>
                  <a:srgbClr val="94558D"/>
                </a:solidFill>
                <a:cs typeface="+mn-ea"/>
                <a:sym typeface="+mn-lt"/>
              </a:rPr>
              <a:t>self</a:t>
            </a:r>
            <a:r>
              <a:rPr lang="zh-CN" altLang="zh-CN" sz="1400" dirty="0">
                <a:solidFill>
                  <a:srgbClr val="080808"/>
                </a:solidFill>
                <a:cs typeface="+mn-ea"/>
                <a:sym typeface="+mn-lt"/>
              </a:rPr>
              <a:t>.relu = nn.ReLU()</a:t>
            </a:r>
            <a:br>
              <a:rPr lang="zh-CN" altLang="zh-CN" sz="1400" dirty="0">
                <a:solidFill>
                  <a:srgbClr val="080808"/>
                </a:solidFill>
                <a:cs typeface="+mn-ea"/>
                <a:sym typeface="+mn-lt"/>
              </a:rPr>
            </a:br>
            <a:r>
              <a:rPr lang="zh-CN" altLang="zh-CN" sz="1400" dirty="0">
                <a:solidFill>
                  <a:srgbClr val="080808"/>
                </a:solidFill>
                <a:cs typeface="+mn-ea"/>
                <a:sym typeface="+mn-lt"/>
              </a:rPr>
              <a:t>    </a:t>
            </a:r>
            <a:r>
              <a:rPr lang="zh-CN" altLang="zh-CN" sz="1400" dirty="0">
                <a:solidFill>
                  <a:srgbClr val="0033B3"/>
                </a:solidFill>
                <a:cs typeface="+mn-ea"/>
                <a:sym typeface="+mn-lt"/>
              </a:rPr>
              <a:t>def </a:t>
            </a:r>
            <a:r>
              <a:rPr lang="zh-CN" altLang="zh-CN" sz="1400" dirty="0">
                <a:solidFill>
                  <a:srgbClr val="000000"/>
                </a:solidFill>
                <a:cs typeface="+mn-ea"/>
                <a:sym typeface="+mn-lt"/>
              </a:rPr>
              <a:t>construct</a:t>
            </a:r>
            <a:r>
              <a:rPr lang="zh-CN" altLang="zh-CN" sz="1400" dirty="0">
                <a:solidFill>
                  <a:srgbClr val="080808"/>
                </a:solidFill>
                <a:cs typeface="+mn-ea"/>
                <a:sym typeface="+mn-lt"/>
              </a:rPr>
              <a:t>(</a:t>
            </a:r>
            <a:r>
              <a:rPr lang="zh-CN" altLang="zh-CN" sz="1400" dirty="0">
                <a:solidFill>
                  <a:srgbClr val="94558D"/>
                </a:solidFill>
                <a:cs typeface="+mn-ea"/>
                <a:sym typeface="+mn-lt"/>
              </a:rPr>
              <a:t>self</a:t>
            </a:r>
            <a:r>
              <a:rPr lang="zh-CN" altLang="zh-CN" sz="1400" dirty="0">
                <a:solidFill>
                  <a:srgbClr val="080808"/>
                </a:solidFill>
                <a:cs typeface="+mn-ea"/>
                <a:sym typeface="+mn-lt"/>
              </a:rPr>
              <a:t>, x):</a:t>
            </a:r>
            <a:br>
              <a:rPr lang="zh-CN" altLang="zh-CN" sz="1400" dirty="0">
                <a:solidFill>
                  <a:srgbClr val="080808"/>
                </a:solidFill>
                <a:cs typeface="+mn-ea"/>
                <a:sym typeface="+mn-lt"/>
              </a:rPr>
            </a:br>
            <a:r>
              <a:rPr lang="zh-CN" altLang="zh-CN" sz="1400" dirty="0">
                <a:solidFill>
                  <a:srgbClr val="080808"/>
                </a:solidFill>
                <a:cs typeface="+mn-ea"/>
                <a:sym typeface="+mn-lt"/>
              </a:rPr>
              <a:t>        x = </a:t>
            </a:r>
            <a:r>
              <a:rPr lang="zh-CN" altLang="zh-CN" sz="1400" dirty="0">
                <a:solidFill>
                  <a:srgbClr val="94558D"/>
                </a:solidFill>
                <a:cs typeface="+mn-ea"/>
                <a:sym typeface="+mn-lt"/>
              </a:rPr>
              <a:t>self</a:t>
            </a:r>
            <a:r>
              <a:rPr lang="zh-CN" altLang="zh-CN" sz="1400" dirty="0">
                <a:solidFill>
                  <a:srgbClr val="080808"/>
                </a:solidFill>
                <a:cs typeface="+mn-ea"/>
                <a:sym typeface="+mn-lt"/>
              </a:rPr>
              <a:t>.</a:t>
            </a:r>
            <a:r>
              <a:rPr lang="en-US" altLang="zh-CN" sz="1400" dirty="0">
                <a:solidFill>
                  <a:srgbClr val="080808"/>
                </a:solidFill>
                <a:cs typeface="+mn-ea"/>
                <a:sym typeface="+mn-lt"/>
              </a:rPr>
              <a:t>fc</a:t>
            </a:r>
            <a:r>
              <a:rPr lang="zh-CN" altLang="zh-CN" sz="1400" dirty="0">
                <a:solidFill>
                  <a:srgbClr val="080808"/>
                </a:solidFill>
                <a:cs typeface="+mn-ea"/>
                <a:sym typeface="+mn-lt"/>
              </a:rPr>
              <a:t>(x)</a:t>
            </a:r>
            <a:br>
              <a:rPr lang="zh-CN" altLang="zh-CN" sz="1400" dirty="0">
                <a:solidFill>
                  <a:srgbClr val="080808"/>
                </a:solidFill>
                <a:cs typeface="+mn-ea"/>
                <a:sym typeface="+mn-lt"/>
              </a:rPr>
            </a:br>
            <a:r>
              <a:rPr lang="zh-CN" altLang="zh-CN" sz="1400" dirty="0">
                <a:solidFill>
                  <a:srgbClr val="080808"/>
                </a:solidFill>
                <a:cs typeface="+mn-ea"/>
                <a:sym typeface="+mn-lt"/>
              </a:rPr>
              <a:t>        x = </a:t>
            </a:r>
            <a:r>
              <a:rPr lang="zh-CN" altLang="zh-CN" sz="1400" dirty="0">
                <a:solidFill>
                  <a:srgbClr val="94558D"/>
                </a:solidFill>
                <a:cs typeface="+mn-ea"/>
                <a:sym typeface="+mn-lt"/>
              </a:rPr>
              <a:t>self</a:t>
            </a:r>
            <a:r>
              <a:rPr lang="zh-CN" altLang="zh-CN" sz="1400" dirty="0">
                <a:solidFill>
                  <a:srgbClr val="080808"/>
                </a:solidFill>
                <a:cs typeface="+mn-ea"/>
                <a:sym typeface="+mn-lt"/>
              </a:rPr>
              <a:t>.relu(x)</a:t>
            </a:r>
            <a:br>
              <a:rPr lang="zh-CN" altLang="zh-CN" sz="1400" dirty="0">
                <a:solidFill>
                  <a:srgbClr val="080808"/>
                </a:solidFill>
                <a:cs typeface="+mn-ea"/>
                <a:sym typeface="+mn-lt"/>
              </a:rPr>
            </a:br>
            <a:r>
              <a:rPr lang="zh-CN" altLang="zh-CN" sz="1400" dirty="0">
                <a:solidFill>
                  <a:srgbClr val="080808"/>
                </a:solidFill>
                <a:cs typeface="+mn-ea"/>
                <a:sym typeface="+mn-lt"/>
              </a:rPr>
              <a:t>        </a:t>
            </a:r>
            <a:r>
              <a:rPr lang="zh-CN" altLang="zh-CN" sz="1400" dirty="0">
                <a:solidFill>
                  <a:srgbClr val="0033B3"/>
                </a:solidFill>
                <a:cs typeface="+mn-ea"/>
                <a:sym typeface="+mn-lt"/>
              </a:rPr>
              <a:t>return </a:t>
            </a:r>
            <a:r>
              <a:rPr lang="zh-CN" altLang="zh-CN" sz="1400" dirty="0">
                <a:solidFill>
                  <a:srgbClr val="080808"/>
                </a:solidFill>
                <a:cs typeface="+mn-ea"/>
                <a:sym typeface="+mn-lt"/>
              </a:rPr>
              <a:t>x</a:t>
            </a:r>
            <a:endParaRPr lang="zh-CN" altLang="zh-CN" sz="1400" dirty="0">
              <a:solidFill>
                <a:schemeClr val="tx1"/>
              </a:solidFill>
              <a:cs typeface="+mn-ea"/>
              <a:sym typeface="+mn-l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常用模块</a:t>
            </a:r>
            <a:endParaRPr lang="zh-CN" altLang="en-US" dirty="0"/>
          </a:p>
        </p:txBody>
      </p:sp>
      <p:sp>
        <p:nvSpPr>
          <p:cNvPr id="2" name="文本占位符 1"/>
          <p:cNvSpPr>
            <a:spLocks noGrp="1"/>
          </p:cNvSpPr>
          <p:nvPr>
            <p:ph type="body" sz="quarter" idx="10"/>
          </p:nvPr>
        </p:nvSpPr>
        <p:spPr>
          <a:xfrm>
            <a:off x="455612" y="1047750"/>
            <a:ext cx="11293475" cy="5153025"/>
          </a:xfrm>
        </p:spPr>
        <p:txBody>
          <a:bodyPr/>
          <a:lstStyle/>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pPr marL="0" indent="0">
              <a:buNone/>
            </a:pPr>
            <a:r>
              <a:rPr lang="en-US" altLang="zh-CN" sz="1400" dirty="0">
                <a:cs typeface="+mn-ea"/>
                <a:sym typeface="+mn-lt"/>
              </a:rPr>
              <a:t>   API</a:t>
            </a:r>
            <a:r>
              <a:rPr lang="zh-CN" altLang="en-US" sz="1400" dirty="0">
                <a:cs typeface="+mn-ea"/>
                <a:sym typeface="+mn-lt"/>
              </a:rPr>
              <a:t>文档：</a:t>
            </a:r>
            <a:r>
              <a:rPr lang="en-US" altLang="zh-CN" sz="1400" dirty="0">
                <a:cs typeface="+mn-ea"/>
                <a:sym typeface="+mn-lt"/>
              </a:rPr>
              <a:t> https://www.mindspore.cn/docs/api/zh-CN/master/index.html</a:t>
            </a:r>
            <a:endParaRPr lang="zh-CN" altLang="en-US" sz="1400" dirty="0">
              <a:cs typeface="+mn-ea"/>
              <a:sym typeface="+mn-lt"/>
            </a:endParaRPr>
          </a:p>
          <a:p>
            <a:endParaRPr lang="zh-CN" altLang="en-US" dirty="0"/>
          </a:p>
        </p:txBody>
      </p:sp>
      <p:graphicFrame>
        <p:nvGraphicFramePr>
          <p:cNvPr id="6" name="表格 5"/>
          <p:cNvGraphicFramePr>
            <a:graphicFrameLocks noGrp="1"/>
          </p:cNvGraphicFramePr>
          <p:nvPr/>
        </p:nvGraphicFramePr>
        <p:xfrm>
          <a:off x="733920" y="1242988"/>
          <a:ext cx="10735895" cy="4296925"/>
        </p:xfrm>
        <a:graphic>
          <a:graphicData uri="http://schemas.openxmlformats.org/drawingml/2006/table">
            <a:tbl>
              <a:tblPr firstRow="1" bandRow="1">
                <a:tableStyleId>{912C8C85-51F0-491E-9774-3900AFEF0FD7}</a:tableStyleId>
              </a:tblPr>
              <a:tblGrid>
                <a:gridCol w="2193838"/>
                <a:gridCol w="8542057"/>
              </a:tblGrid>
              <a:tr h="494924">
                <a:tc>
                  <a:txBody>
                    <a:bodyPr/>
                    <a:lstStyle/>
                    <a:p>
                      <a:pPr algn="ctr"/>
                      <a:r>
                        <a:rPr lang="zh-CN" altLang="en-US" sz="1600" kern="1200" dirty="0">
                          <a:solidFill>
                            <a:schemeClr val="tx1"/>
                          </a:solidFill>
                          <a:latin typeface="+mn-lt"/>
                          <a:ea typeface="+mn-ea"/>
                          <a:cs typeface="+mn-ea"/>
                          <a:sym typeface="+mn-lt"/>
                        </a:rPr>
                        <a:t>模块</a:t>
                      </a:r>
                      <a:endParaRPr lang="zh-CN" altLang="en-US" sz="1600" b="1" kern="1200" dirty="0">
                        <a:solidFill>
                          <a:schemeClr val="tx1"/>
                        </a:solidFill>
                        <a:latin typeface="+mn-lt"/>
                        <a:ea typeface="+mn-ea"/>
                        <a:cs typeface="+mn-ea"/>
                        <a:sym typeface="+mn-lt"/>
                      </a:endParaRPr>
                    </a:p>
                  </a:txBody>
                  <a:tcPr marL="116114" marR="116114" marT="58057" marB="58057"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zh-CN" altLang="en-US" sz="1600" dirty="0">
                          <a:solidFill>
                            <a:schemeClr val="tx1"/>
                          </a:solidFill>
                          <a:latin typeface="+mn-lt"/>
                          <a:ea typeface="+mn-ea"/>
                          <a:cs typeface="+mn-ea"/>
                          <a:sym typeface="+mn-lt"/>
                        </a:rPr>
                        <a:t>描述</a:t>
                      </a:r>
                      <a:endParaRPr lang="zh-CN" altLang="en-US" sz="1600" dirty="0">
                        <a:solidFill>
                          <a:schemeClr val="tx1"/>
                        </a:solidFill>
                        <a:latin typeface="+mn-lt"/>
                        <a:ea typeface="+mn-ea"/>
                        <a:cs typeface="+mn-ea"/>
                        <a:sym typeface="+mn-lt"/>
                      </a:endParaRPr>
                    </a:p>
                  </a:txBody>
                  <a:tcPr marL="116114" marR="116114" marT="58057" marB="58057"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r>
              <a:tr h="857465">
                <a:tc>
                  <a:txBody>
                    <a:bodyPr/>
                    <a:lstStyle/>
                    <a:p>
                      <a:pPr marL="0" marR="0" lvl="0" indent="0" algn="l" defTabSz="1188085" rtl="0" eaLnBrk="1" fontAlgn="auto" latinLnBrk="0" hangingPunct="1">
                        <a:lnSpc>
                          <a:spcPct val="100000"/>
                        </a:lnSpc>
                        <a:spcBef>
                          <a:spcPts val="0"/>
                        </a:spcBef>
                        <a:spcAft>
                          <a:spcPts val="0"/>
                        </a:spcAft>
                        <a:buClrTx/>
                        <a:buSzTx/>
                        <a:buFontTx/>
                        <a:buNone/>
                        <a:defRPr/>
                      </a:pPr>
                      <a:r>
                        <a:rPr lang="en-US" altLang="zh-CN" sz="1400" dirty="0" err="1">
                          <a:latin typeface="+mn-lt"/>
                          <a:ea typeface="+mn-ea"/>
                          <a:cs typeface="+mn-ea"/>
                          <a:sym typeface="+mn-lt"/>
                        </a:rPr>
                        <a:t>mindspore.dataset</a:t>
                      </a:r>
                      <a:endParaRPr lang="zh-CN" altLang="en-US" sz="1400" dirty="0">
                        <a:latin typeface="+mn-lt"/>
                        <a:ea typeface="+mn-ea"/>
                        <a:cs typeface="+mn-ea"/>
                        <a:sym typeface="+mn-lt"/>
                      </a:endParaRPr>
                    </a:p>
                  </a:txBody>
                  <a:tcPr marL="116114" marR="116114" marT="58057" marB="58057"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400" dirty="0">
                          <a:latin typeface="+mn-lt"/>
                          <a:ea typeface="+mn-ea"/>
                          <a:cs typeface="+mn-ea"/>
                          <a:sym typeface="+mn-lt"/>
                        </a:rPr>
                        <a:t>常见</a:t>
                      </a:r>
                      <a:r>
                        <a:rPr lang="en-US" altLang="zh-CN" sz="1400" dirty="0">
                          <a:latin typeface="+mn-lt"/>
                          <a:ea typeface="+mn-ea"/>
                          <a:cs typeface="+mn-ea"/>
                          <a:sym typeface="+mn-lt"/>
                        </a:rPr>
                        <a:t>Dataset</a:t>
                      </a:r>
                      <a:r>
                        <a:rPr lang="zh-CN" altLang="en-US" sz="1400" dirty="0">
                          <a:latin typeface="+mn-lt"/>
                          <a:ea typeface="+mn-ea"/>
                          <a:cs typeface="+mn-ea"/>
                          <a:sym typeface="+mn-lt"/>
                        </a:rPr>
                        <a:t>加载和处理接口，如</a:t>
                      </a:r>
                      <a:r>
                        <a:rPr lang="en-US" altLang="zh-CN" sz="1400" dirty="0">
                          <a:latin typeface="+mn-lt"/>
                          <a:ea typeface="+mn-ea"/>
                          <a:cs typeface="+mn-ea"/>
                          <a:sym typeface="+mn-lt"/>
                        </a:rPr>
                        <a:t>MNIST, CIFAR-10, VOC</a:t>
                      </a:r>
                      <a:r>
                        <a:rPr lang="zh-CN" altLang="en-US" sz="1400" dirty="0">
                          <a:latin typeface="+mn-lt"/>
                          <a:ea typeface="+mn-ea"/>
                          <a:cs typeface="+mn-ea"/>
                          <a:sym typeface="+mn-lt"/>
                        </a:rPr>
                        <a:t>，</a:t>
                      </a:r>
                      <a:r>
                        <a:rPr lang="en-US" altLang="zh-CN" sz="1400" dirty="0">
                          <a:latin typeface="+mn-lt"/>
                          <a:ea typeface="+mn-ea"/>
                          <a:cs typeface="+mn-ea"/>
                          <a:sym typeface="+mn-lt"/>
                        </a:rPr>
                        <a:t>COCO, </a:t>
                      </a:r>
                      <a:r>
                        <a:rPr lang="en-US" altLang="zh-CN" sz="1400" dirty="0" err="1">
                          <a:latin typeface="+mn-lt"/>
                          <a:ea typeface="+mn-ea"/>
                          <a:cs typeface="+mn-ea"/>
                          <a:sym typeface="+mn-lt"/>
                        </a:rPr>
                        <a:t>ImageFolder</a:t>
                      </a:r>
                      <a:r>
                        <a:rPr lang="zh-CN" altLang="en-US" sz="1400" dirty="0">
                          <a:latin typeface="+mn-lt"/>
                          <a:ea typeface="+mn-ea"/>
                          <a:cs typeface="+mn-ea"/>
                          <a:sym typeface="+mn-lt"/>
                        </a:rPr>
                        <a:t>，</a:t>
                      </a:r>
                      <a:r>
                        <a:rPr lang="en-US" altLang="zh-CN" sz="1400" dirty="0" err="1">
                          <a:latin typeface="+mn-lt"/>
                          <a:ea typeface="+mn-ea"/>
                          <a:cs typeface="+mn-ea"/>
                          <a:sym typeface="+mn-lt"/>
                        </a:rPr>
                        <a:t>CelebA</a:t>
                      </a:r>
                      <a:r>
                        <a:rPr lang="zh-CN" altLang="en-US" sz="1400" dirty="0">
                          <a:latin typeface="+mn-lt"/>
                          <a:ea typeface="+mn-ea"/>
                          <a:cs typeface="+mn-ea"/>
                          <a:sym typeface="+mn-lt"/>
                        </a:rPr>
                        <a:t>等；</a:t>
                      </a:r>
                      <a:endParaRPr lang="en-US" altLang="zh-CN" sz="1400" dirty="0">
                        <a:latin typeface="+mn-lt"/>
                        <a:ea typeface="+mn-ea"/>
                        <a:cs typeface="+mn-ea"/>
                        <a:sym typeface="+mn-lt"/>
                      </a:endParaRPr>
                    </a:p>
                    <a:p>
                      <a:r>
                        <a:rPr lang="en-US" altLang="zh-CN" sz="1400" dirty="0">
                          <a:latin typeface="+mn-lt"/>
                          <a:ea typeface="+mn-ea"/>
                          <a:cs typeface="+mn-ea"/>
                          <a:sym typeface="+mn-lt"/>
                        </a:rPr>
                        <a:t>transforms</a:t>
                      </a:r>
                      <a:r>
                        <a:rPr lang="zh-CN" altLang="en-US" sz="1400" dirty="0">
                          <a:latin typeface="+mn-lt"/>
                          <a:ea typeface="+mn-ea"/>
                          <a:cs typeface="+mn-ea"/>
                          <a:sym typeface="+mn-lt"/>
                        </a:rPr>
                        <a:t>提供基于</a:t>
                      </a:r>
                      <a:r>
                        <a:rPr lang="en-US" altLang="zh-CN" sz="1400" dirty="0" err="1">
                          <a:latin typeface="+mn-lt"/>
                          <a:ea typeface="+mn-ea"/>
                          <a:cs typeface="+mn-ea"/>
                          <a:sym typeface="+mn-lt"/>
                        </a:rPr>
                        <a:t>OpenCV</a:t>
                      </a:r>
                      <a:r>
                        <a:rPr lang="zh-CN" altLang="en-US" sz="1400" dirty="0">
                          <a:latin typeface="+mn-lt"/>
                          <a:ea typeface="+mn-ea"/>
                          <a:cs typeface="+mn-ea"/>
                          <a:sym typeface="+mn-lt"/>
                        </a:rPr>
                        <a:t>、</a:t>
                      </a:r>
                      <a:r>
                        <a:rPr lang="en-US" altLang="zh-CN" sz="1400" dirty="0">
                          <a:latin typeface="+mn-lt"/>
                          <a:ea typeface="+mn-ea"/>
                          <a:cs typeface="+mn-ea"/>
                          <a:sym typeface="+mn-lt"/>
                        </a:rPr>
                        <a:t>PIL</a:t>
                      </a:r>
                      <a:r>
                        <a:rPr lang="zh-CN" altLang="en-US" sz="1400" dirty="0">
                          <a:latin typeface="+mn-lt"/>
                          <a:ea typeface="+mn-ea"/>
                          <a:cs typeface="+mn-ea"/>
                          <a:sym typeface="+mn-lt"/>
                        </a:rPr>
                        <a:t>及原生实现的数据处理、数据增强接口；</a:t>
                      </a:r>
                      <a:endParaRPr lang="en-US" altLang="zh-CN" sz="1400" dirty="0">
                        <a:latin typeface="+mn-lt"/>
                        <a:ea typeface="+mn-ea"/>
                        <a:cs typeface="+mn-ea"/>
                        <a:sym typeface="+mn-lt"/>
                      </a:endParaRPr>
                    </a:p>
                    <a:p>
                      <a:r>
                        <a:rPr lang="en-US" altLang="zh-CN" sz="1400" dirty="0">
                          <a:latin typeface="+mn-lt"/>
                          <a:ea typeface="+mn-ea"/>
                          <a:cs typeface="+mn-ea"/>
                          <a:sym typeface="+mn-lt"/>
                        </a:rPr>
                        <a:t>text</a:t>
                      </a:r>
                      <a:r>
                        <a:rPr lang="zh-CN" altLang="en-US" sz="1400" dirty="0">
                          <a:latin typeface="+mn-lt"/>
                          <a:ea typeface="+mn-ea"/>
                          <a:cs typeface="+mn-ea"/>
                          <a:sym typeface="+mn-lt"/>
                        </a:rPr>
                        <a:t>提供文本处理接口；</a:t>
                      </a:r>
                      <a:endParaRPr lang="zh-CN" altLang="en-US" sz="1400" dirty="0">
                        <a:latin typeface="+mn-lt"/>
                        <a:ea typeface="+mn-ea"/>
                        <a:cs typeface="+mn-ea"/>
                        <a:sym typeface="+mn-lt"/>
                      </a:endParaRPr>
                    </a:p>
                  </a:txBody>
                  <a:tcPr marL="116114" marR="116114" marT="58057" marB="58057"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29174">
                <a:tc>
                  <a:txBody>
                    <a:bodyPr/>
                    <a:lstStyle/>
                    <a:p>
                      <a:pPr marL="0" marR="0" lvl="0" indent="0" algn="l" defTabSz="1188085" rtl="0" eaLnBrk="1" fontAlgn="auto" latinLnBrk="0" hangingPunct="1">
                        <a:lnSpc>
                          <a:spcPct val="100000"/>
                        </a:lnSpc>
                        <a:spcBef>
                          <a:spcPts val="0"/>
                        </a:spcBef>
                        <a:spcAft>
                          <a:spcPts val="0"/>
                        </a:spcAft>
                        <a:buClrTx/>
                        <a:buSzTx/>
                        <a:buFontTx/>
                        <a:buNone/>
                        <a:defRPr/>
                      </a:pPr>
                      <a:r>
                        <a:rPr lang="en-US" altLang="zh-CN" sz="1400" dirty="0" err="1">
                          <a:latin typeface="+mn-lt"/>
                          <a:ea typeface="+mn-ea"/>
                          <a:cs typeface="+mn-ea"/>
                          <a:sym typeface="+mn-lt"/>
                        </a:rPr>
                        <a:t>mindspore.common</a:t>
                      </a:r>
                      <a:endParaRPr lang="zh-CN" altLang="en-US" sz="1400" dirty="0">
                        <a:latin typeface="+mn-lt"/>
                        <a:ea typeface="+mn-ea"/>
                        <a:cs typeface="+mn-ea"/>
                        <a:sym typeface="+mn-lt"/>
                      </a:endParaRPr>
                    </a:p>
                  </a:txBody>
                  <a:tcPr marL="116114" marR="116114" marT="58057" marB="58057"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400" dirty="0">
                          <a:latin typeface="+mn-lt"/>
                          <a:ea typeface="+mn-ea"/>
                          <a:cs typeface="+mn-ea"/>
                          <a:sym typeface="+mn-lt"/>
                        </a:rPr>
                        <a:t>Tensor</a:t>
                      </a:r>
                      <a:r>
                        <a:rPr lang="zh-CN" altLang="en-US" sz="1400" dirty="0">
                          <a:latin typeface="+mn-lt"/>
                          <a:ea typeface="+mn-ea"/>
                          <a:cs typeface="+mn-ea"/>
                          <a:sym typeface="+mn-lt"/>
                        </a:rPr>
                        <a:t>（张量），</a:t>
                      </a:r>
                      <a:r>
                        <a:rPr lang="en-US" altLang="zh-CN" sz="1400" dirty="0">
                          <a:latin typeface="+mn-lt"/>
                          <a:ea typeface="+mn-ea"/>
                          <a:cs typeface="+mn-ea"/>
                          <a:sym typeface="+mn-lt"/>
                        </a:rPr>
                        <a:t>Parameter</a:t>
                      </a:r>
                      <a:r>
                        <a:rPr lang="zh-CN" altLang="en-US" sz="1400" dirty="0">
                          <a:latin typeface="+mn-lt"/>
                          <a:ea typeface="+mn-ea"/>
                          <a:cs typeface="+mn-ea"/>
                          <a:sym typeface="+mn-lt"/>
                        </a:rPr>
                        <a:t>（权重、偏置等参数），</a:t>
                      </a:r>
                      <a:r>
                        <a:rPr lang="en-US" altLang="zh-CN" sz="1400" dirty="0" err="1">
                          <a:latin typeface="+mn-lt"/>
                          <a:ea typeface="+mn-ea"/>
                          <a:cs typeface="+mn-ea"/>
                          <a:sym typeface="+mn-lt"/>
                        </a:rPr>
                        <a:t>dtype</a:t>
                      </a:r>
                      <a:r>
                        <a:rPr lang="en-US" altLang="zh-CN" sz="1400" dirty="0">
                          <a:latin typeface="+mn-lt"/>
                          <a:ea typeface="+mn-ea"/>
                          <a:cs typeface="+mn-ea"/>
                          <a:sym typeface="+mn-lt"/>
                        </a:rPr>
                        <a:t> </a:t>
                      </a:r>
                      <a:r>
                        <a:rPr lang="zh-CN" altLang="en-US" sz="1400" dirty="0">
                          <a:latin typeface="+mn-lt"/>
                          <a:ea typeface="+mn-ea"/>
                          <a:cs typeface="+mn-ea"/>
                          <a:sym typeface="+mn-lt"/>
                        </a:rPr>
                        <a:t>（数据类型）及</a:t>
                      </a:r>
                      <a:r>
                        <a:rPr lang="en-US" altLang="zh-CN" sz="1400" dirty="0">
                          <a:latin typeface="+mn-lt"/>
                          <a:ea typeface="+mn-ea"/>
                          <a:cs typeface="+mn-ea"/>
                          <a:sym typeface="+mn-lt"/>
                        </a:rPr>
                        <a:t>Initializer</a:t>
                      </a:r>
                      <a:r>
                        <a:rPr lang="zh-CN" altLang="en-US" sz="1400" dirty="0">
                          <a:latin typeface="+mn-lt"/>
                          <a:ea typeface="+mn-ea"/>
                          <a:cs typeface="+mn-ea"/>
                          <a:sym typeface="+mn-lt"/>
                        </a:rPr>
                        <a:t>（</a:t>
                      </a:r>
                      <a:r>
                        <a:rPr lang="en-US" altLang="zh-CN" sz="1400" dirty="0">
                          <a:latin typeface="+mn-lt"/>
                          <a:ea typeface="+mn-ea"/>
                          <a:cs typeface="+mn-ea"/>
                          <a:sym typeface="+mn-lt"/>
                        </a:rPr>
                        <a:t>Parameter</a:t>
                      </a:r>
                      <a:r>
                        <a:rPr lang="zh-CN" altLang="en-US" sz="1400" dirty="0">
                          <a:latin typeface="+mn-lt"/>
                          <a:ea typeface="+mn-ea"/>
                          <a:cs typeface="+mn-ea"/>
                          <a:sym typeface="+mn-lt"/>
                        </a:rPr>
                        <a:t>初始化）等接口</a:t>
                      </a:r>
                      <a:endParaRPr lang="zh-CN" altLang="en-US" sz="1400" dirty="0">
                        <a:latin typeface="+mn-lt"/>
                        <a:ea typeface="+mn-ea"/>
                        <a:cs typeface="+mn-ea"/>
                        <a:sym typeface="+mn-lt"/>
                      </a:endParaRPr>
                    </a:p>
                  </a:txBody>
                  <a:tcPr marL="116114" marR="116114" marT="58057" marB="58057"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20786">
                <a:tc>
                  <a:txBody>
                    <a:bodyPr/>
                    <a:lstStyle/>
                    <a:p>
                      <a:pPr marL="0" marR="0" lvl="0" indent="0" algn="l" defTabSz="1188085" rtl="0" eaLnBrk="1" fontAlgn="auto" latinLnBrk="0" hangingPunct="1">
                        <a:lnSpc>
                          <a:spcPct val="100000"/>
                        </a:lnSpc>
                        <a:spcBef>
                          <a:spcPts val="0"/>
                        </a:spcBef>
                        <a:spcAft>
                          <a:spcPts val="0"/>
                        </a:spcAft>
                        <a:buClrTx/>
                        <a:buSzTx/>
                        <a:buFontTx/>
                        <a:buNone/>
                        <a:defRPr/>
                      </a:pPr>
                      <a:r>
                        <a:rPr lang="en-US" altLang="zh-CN" sz="1400" dirty="0" err="1">
                          <a:latin typeface="+mn-lt"/>
                          <a:ea typeface="+mn-ea"/>
                          <a:cs typeface="+mn-ea"/>
                          <a:sym typeface="+mn-lt"/>
                        </a:rPr>
                        <a:t>mindspore.context</a:t>
                      </a:r>
                      <a:endParaRPr lang="zh-CN" altLang="en-US" sz="1400" dirty="0">
                        <a:latin typeface="+mn-lt"/>
                        <a:ea typeface="+mn-ea"/>
                        <a:cs typeface="+mn-ea"/>
                        <a:sym typeface="+mn-lt"/>
                      </a:endParaRPr>
                    </a:p>
                  </a:txBody>
                  <a:tcPr marL="116114" marR="116114" marT="58057" marB="58057"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400" dirty="0">
                          <a:latin typeface="+mn-lt"/>
                          <a:ea typeface="+mn-ea"/>
                          <a:cs typeface="+mn-ea"/>
                          <a:sym typeface="+mn-lt"/>
                        </a:rPr>
                        <a:t>设置上下文，如设置</a:t>
                      </a:r>
                      <a:r>
                        <a:rPr lang="en-US" altLang="zh-CN" sz="1400" dirty="0">
                          <a:latin typeface="+mn-lt"/>
                          <a:ea typeface="+mn-ea"/>
                          <a:cs typeface="+mn-ea"/>
                          <a:sym typeface="+mn-lt"/>
                        </a:rPr>
                        <a:t>Graph</a:t>
                      </a:r>
                      <a:r>
                        <a:rPr lang="zh-CN" altLang="en-US" sz="1400" dirty="0">
                          <a:latin typeface="+mn-lt"/>
                          <a:ea typeface="+mn-ea"/>
                          <a:cs typeface="+mn-ea"/>
                          <a:sym typeface="+mn-lt"/>
                        </a:rPr>
                        <a:t>和</a:t>
                      </a:r>
                      <a:r>
                        <a:rPr lang="en-US" altLang="zh-CN" sz="1400" dirty="0" err="1">
                          <a:latin typeface="+mn-lt"/>
                          <a:ea typeface="+mn-ea"/>
                          <a:cs typeface="+mn-ea"/>
                          <a:sym typeface="+mn-lt"/>
                        </a:rPr>
                        <a:t>PyNative</a:t>
                      </a:r>
                      <a:r>
                        <a:rPr lang="zh-CN" altLang="en-US" sz="1400" dirty="0">
                          <a:latin typeface="+mn-lt"/>
                          <a:ea typeface="+mn-ea"/>
                          <a:cs typeface="+mn-ea"/>
                          <a:sym typeface="+mn-lt"/>
                        </a:rPr>
                        <a:t>模式、设备类型、中间图或数据保存、</a:t>
                      </a:r>
                      <a:r>
                        <a:rPr lang="en-US" altLang="zh-CN" sz="1400" dirty="0">
                          <a:latin typeface="+mn-lt"/>
                          <a:ea typeface="+mn-ea"/>
                          <a:cs typeface="+mn-ea"/>
                          <a:sym typeface="+mn-lt"/>
                        </a:rPr>
                        <a:t>Profiling</a:t>
                      </a:r>
                      <a:r>
                        <a:rPr lang="zh-CN" altLang="en-US" sz="1400" dirty="0">
                          <a:latin typeface="+mn-lt"/>
                          <a:ea typeface="+mn-ea"/>
                          <a:cs typeface="+mn-ea"/>
                          <a:sym typeface="+mn-lt"/>
                        </a:rPr>
                        <a:t>、设备内存、自动并行等</a:t>
                      </a:r>
                      <a:endParaRPr lang="zh-CN" altLang="en-US" sz="1400" dirty="0">
                        <a:latin typeface="+mn-lt"/>
                        <a:ea typeface="+mn-ea"/>
                        <a:cs typeface="+mn-ea"/>
                        <a:sym typeface="+mn-lt"/>
                      </a:endParaRPr>
                    </a:p>
                  </a:txBody>
                  <a:tcPr marL="116114" marR="116114" marT="58057" marB="58057"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37563">
                <a:tc>
                  <a:txBody>
                    <a:bodyPr/>
                    <a:lstStyle/>
                    <a:p>
                      <a:pPr marL="0" marR="0" lvl="0" indent="0" algn="l" defTabSz="1188085" rtl="0" eaLnBrk="1" fontAlgn="auto" latinLnBrk="0" hangingPunct="1">
                        <a:lnSpc>
                          <a:spcPct val="100000"/>
                        </a:lnSpc>
                        <a:spcBef>
                          <a:spcPts val="0"/>
                        </a:spcBef>
                        <a:spcAft>
                          <a:spcPts val="0"/>
                        </a:spcAft>
                        <a:buClrTx/>
                        <a:buSzTx/>
                        <a:buFontTx/>
                        <a:buNone/>
                        <a:defRPr/>
                      </a:pPr>
                      <a:r>
                        <a:rPr lang="en-US" altLang="zh-CN" sz="1400" dirty="0" err="1">
                          <a:latin typeface="+mn-lt"/>
                          <a:ea typeface="+mn-ea"/>
                          <a:cs typeface="+mn-ea"/>
                          <a:sym typeface="+mn-lt"/>
                        </a:rPr>
                        <a:t>mindspore.nn</a:t>
                      </a:r>
                      <a:endParaRPr lang="zh-CN" altLang="en-US" sz="1400" dirty="0">
                        <a:latin typeface="+mn-lt"/>
                        <a:ea typeface="+mn-ea"/>
                        <a:cs typeface="+mn-ea"/>
                        <a:sym typeface="+mn-lt"/>
                      </a:endParaRPr>
                    </a:p>
                  </a:txBody>
                  <a:tcPr marL="116114" marR="116114" marT="58057" marB="58057"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400">
                          <a:latin typeface="+mn-lt"/>
                          <a:ea typeface="+mn-ea"/>
                          <a:cs typeface="+mn-ea"/>
                          <a:sym typeface="+mn-lt"/>
                        </a:rPr>
                        <a:t>Neural Network</a:t>
                      </a:r>
                      <a:r>
                        <a:rPr lang="zh-CN" altLang="en-US" sz="1400" dirty="0">
                          <a:latin typeface="+mn-lt"/>
                          <a:ea typeface="+mn-ea"/>
                          <a:cs typeface="+mn-ea"/>
                          <a:sym typeface="+mn-lt"/>
                        </a:rPr>
                        <a:t>常用算子，如</a:t>
                      </a:r>
                      <a:r>
                        <a:rPr lang="en-US" altLang="zh-CN" sz="1400" dirty="0">
                          <a:latin typeface="+mn-lt"/>
                          <a:ea typeface="+mn-ea"/>
                          <a:cs typeface="+mn-ea"/>
                          <a:sym typeface="+mn-lt"/>
                        </a:rPr>
                        <a:t>Layer</a:t>
                      </a:r>
                      <a:r>
                        <a:rPr lang="zh-CN" altLang="en-US" sz="1400" dirty="0">
                          <a:latin typeface="+mn-lt"/>
                          <a:ea typeface="+mn-ea"/>
                          <a:cs typeface="+mn-ea"/>
                          <a:sym typeface="+mn-lt"/>
                        </a:rPr>
                        <a:t>（层）、</a:t>
                      </a:r>
                      <a:r>
                        <a:rPr lang="en-US" altLang="zh-CN" sz="1400" dirty="0">
                          <a:latin typeface="+mn-lt"/>
                          <a:ea typeface="+mn-ea"/>
                          <a:cs typeface="+mn-ea"/>
                          <a:sym typeface="+mn-lt"/>
                        </a:rPr>
                        <a:t>Loss</a:t>
                      </a:r>
                      <a:r>
                        <a:rPr lang="zh-CN" altLang="en-US" sz="1400" dirty="0">
                          <a:latin typeface="+mn-lt"/>
                          <a:ea typeface="+mn-ea"/>
                          <a:cs typeface="+mn-ea"/>
                          <a:sym typeface="+mn-lt"/>
                        </a:rPr>
                        <a:t>（损失函数）、</a:t>
                      </a:r>
                      <a:r>
                        <a:rPr lang="en-US" altLang="zh-CN" sz="1400" dirty="0">
                          <a:latin typeface="+mn-lt"/>
                          <a:ea typeface="+mn-ea"/>
                          <a:cs typeface="+mn-ea"/>
                          <a:sym typeface="+mn-lt"/>
                        </a:rPr>
                        <a:t>Optimizer</a:t>
                      </a:r>
                      <a:r>
                        <a:rPr lang="zh-CN" altLang="en-US" sz="1400" dirty="0">
                          <a:latin typeface="+mn-lt"/>
                          <a:ea typeface="+mn-ea"/>
                          <a:cs typeface="+mn-ea"/>
                          <a:sym typeface="+mn-lt"/>
                        </a:rPr>
                        <a:t>（优化器）、</a:t>
                      </a:r>
                      <a:r>
                        <a:rPr lang="en-US" altLang="zh-CN" sz="1400" dirty="0">
                          <a:latin typeface="+mn-lt"/>
                          <a:ea typeface="+mn-ea"/>
                          <a:cs typeface="+mn-ea"/>
                          <a:sym typeface="+mn-lt"/>
                        </a:rPr>
                        <a:t>Metrics</a:t>
                      </a:r>
                      <a:r>
                        <a:rPr lang="zh-CN" altLang="en-US" sz="1400" dirty="0">
                          <a:latin typeface="+mn-lt"/>
                          <a:ea typeface="+mn-ea"/>
                          <a:cs typeface="+mn-ea"/>
                          <a:sym typeface="+mn-lt"/>
                        </a:rPr>
                        <a:t>（验证指标）以及基类</a:t>
                      </a:r>
                      <a:r>
                        <a:rPr lang="en-US" altLang="zh-CN" sz="1400" dirty="0">
                          <a:latin typeface="+mn-lt"/>
                          <a:ea typeface="+mn-ea"/>
                          <a:cs typeface="+mn-ea"/>
                          <a:sym typeface="+mn-lt"/>
                        </a:rPr>
                        <a:t>Cell</a:t>
                      </a:r>
                      <a:r>
                        <a:rPr lang="zh-CN" altLang="en-US" sz="1400" dirty="0">
                          <a:latin typeface="+mn-lt"/>
                          <a:ea typeface="+mn-ea"/>
                          <a:cs typeface="+mn-ea"/>
                          <a:sym typeface="+mn-lt"/>
                        </a:rPr>
                        <a:t>和</a:t>
                      </a:r>
                      <a:r>
                        <a:rPr lang="en-US" altLang="zh-CN" sz="1400" dirty="0">
                          <a:latin typeface="+mn-lt"/>
                          <a:ea typeface="+mn-ea"/>
                          <a:cs typeface="+mn-ea"/>
                          <a:sym typeface="+mn-lt"/>
                        </a:rPr>
                        <a:t>Wrapper</a:t>
                      </a:r>
                      <a:endParaRPr lang="zh-CN" altLang="en-US" sz="1400" dirty="0">
                        <a:latin typeface="+mn-lt"/>
                        <a:ea typeface="+mn-ea"/>
                        <a:cs typeface="+mn-ea"/>
                        <a:sym typeface="+mn-lt"/>
                      </a:endParaRPr>
                    </a:p>
                  </a:txBody>
                  <a:tcPr marL="116114" marR="116114" marT="58057" marB="58057"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36227">
                <a:tc>
                  <a:txBody>
                    <a:bodyPr/>
                    <a:lstStyle/>
                    <a:p>
                      <a:pPr marL="0" marR="0" lvl="0" indent="0" algn="l" defTabSz="1188085" rtl="0" eaLnBrk="1" fontAlgn="auto" latinLnBrk="0" hangingPunct="1">
                        <a:lnSpc>
                          <a:spcPct val="100000"/>
                        </a:lnSpc>
                        <a:spcBef>
                          <a:spcPts val="0"/>
                        </a:spcBef>
                        <a:spcAft>
                          <a:spcPts val="0"/>
                        </a:spcAft>
                        <a:buClrTx/>
                        <a:buSzTx/>
                        <a:buFontTx/>
                        <a:buNone/>
                        <a:defRPr/>
                      </a:pPr>
                      <a:r>
                        <a:rPr lang="en-US" altLang="zh-CN" sz="1400" dirty="0" err="1">
                          <a:latin typeface="+mn-lt"/>
                          <a:ea typeface="+mn-ea"/>
                          <a:cs typeface="+mn-ea"/>
                          <a:sym typeface="+mn-lt"/>
                        </a:rPr>
                        <a:t>mindspore.ops</a:t>
                      </a:r>
                      <a:endParaRPr lang="zh-CN" altLang="en-US" sz="1400" dirty="0">
                        <a:latin typeface="+mn-lt"/>
                        <a:ea typeface="+mn-ea"/>
                        <a:cs typeface="+mn-ea"/>
                        <a:sym typeface="+mn-lt"/>
                      </a:endParaRPr>
                    </a:p>
                  </a:txBody>
                  <a:tcPr marL="116114" marR="116114" marT="58057" marB="58057"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400" dirty="0">
                          <a:latin typeface="+mn-lt"/>
                          <a:ea typeface="+mn-ea"/>
                          <a:cs typeface="+mn-ea"/>
                          <a:sym typeface="+mn-lt"/>
                        </a:rPr>
                        <a:t>原语算子</a:t>
                      </a:r>
                      <a:r>
                        <a:rPr lang="en-US" altLang="zh-CN" sz="1400" dirty="0">
                          <a:latin typeface="+mn-lt"/>
                          <a:ea typeface="+mn-ea"/>
                          <a:cs typeface="+mn-ea"/>
                          <a:sym typeface="+mn-lt"/>
                        </a:rPr>
                        <a:t>operations</a:t>
                      </a:r>
                      <a:r>
                        <a:rPr lang="zh-CN" altLang="en-US" sz="1400" dirty="0">
                          <a:latin typeface="+mn-lt"/>
                          <a:ea typeface="+mn-ea"/>
                          <a:cs typeface="+mn-ea"/>
                          <a:sym typeface="+mn-lt"/>
                        </a:rPr>
                        <a:t>（需初始化），组合算子</a:t>
                      </a:r>
                      <a:r>
                        <a:rPr lang="en-US" altLang="zh-CN" sz="1400" dirty="0">
                          <a:latin typeface="+mn-lt"/>
                          <a:ea typeface="+mn-ea"/>
                          <a:cs typeface="+mn-ea"/>
                          <a:sym typeface="+mn-lt"/>
                        </a:rPr>
                        <a:t>composite</a:t>
                      </a:r>
                      <a:r>
                        <a:rPr lang="zh-CN" altLang="en-US" sz="1400" dirty="0">
                          <a:latin typeface="+mn-lt"/>
                          <a:ea typeface="+mn-ea"/>
                          <a:cs typeface="+mn-ea"/>
                          <a:sym typeface="+mn-lt"/>
                        </a:rPr>
                        <a:t>，功能算子（已初始化的原语算子）</a:t>
                      </a:r>
                      <a:endParaRPr lang="zh-CN" altLang="en-US" sz="1400" dirty="0">
                        <a:latin typeface="+mn-lt"/>
                        <a:ea typeface="+mn-ea"/>
                        <a:cs typeface="+mn-ea"/>
                        <a:sym typeface="+mn-lt"/>
                      </a:endParaRPr>
                    </a:p>
                  </a:txBody>
                  <a:tcPr marL="116114" marR="116114" marT="58057" marB="58057"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20786">
                <a:tc>
                  <a:txBody>
                    <a:bodyPr/>
                    <a:lstStyle/>
                    <a:p>
                      <a:pPr marL="0" marR="0" lvl="0" indent="0" algn="l" defTabSz="1188085" rtl="0" eaLnBrk="1" fontAlgn="auto" latinLnBrk="0" hangingPunct="1">
                        <a:lnSpc>
                          <a:spcPct val="100000"/>
                        </a:lnSpc>
                        <a:spcBef>
                          <a:spcPts val="0"/>
                        </a:spcBef>
                        <a:spcAft>
                          <a:spcPts val="0"/>
                        </a:spcAft>
                        <a:buClrTx/>
                        <a:buSzTx/>
                        <a:buFontTx/>
                        <a:buNone/>
                        <a:defRPr/>
                      </a:pPr>
                      <a:r>
                        <a:rPr lang="en-US" altLang="zh-CN" sz="1400" dirty="0" err="1">
                          <a:latin typeface="+mn-lt"/>
                          <a:ea typeface="+mn-ea"/>
                          <a:cs typeface="+mn-ea"/>
                          <a:sym typeface="+mn-lt"/>
                        </a:rPr>
                        <a:t>mindspore.train</a:t>
                      </a:r>
                      <a:endParaRPr lang="zh-CN" altLang="en-US" sz="1400" dirty="0">
                        <a:latin typeface="+mn-lt"/>
                        <a:ea typeface="+mn-ea"/>
                        <a:cs typeface="+mn-ea"/>
                        <a:sym typeface="+mn-lt"/>
                      </a:endParaRPr>
                    </a:p>
                  </a:txBody>
                  <a:tcPr marL="116114" marR="116114" marT="58057" marB="58057"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lang="en-US" altLang="zh-CN" sz="1400" dirty="0">
                          <a:latin typeface="+mn-lt"/>
                          <a:ea typeface="+mn-ea"/>
                          <a:cs typeface="+mn-ea"/>
                          <a:sym typeface="+mn-lt"/>
                        </a:rPr>
                        <a:t>Model</a:t>
                      </a:r>
                      <a:r>
                        <a:rPr lang="zh-CN" altLang="en-US" sz="1400" dirty="0">
                          <a:latin typeface="+mn-lt"/>
                          <a:ea typeface="+mn-ea"/>
                          <a:cs typeface="+mn-ea"/>
                          <a:sym typeface="+mn-lt"/>
                        </a:rPr>
                        <a:t>（训练、验证、推理接口）、</a:t>
                      </a:r>
                      <a:r>
                        <a:rPr lang="en-US" altLang="zh-CN" sz="1400" dirty="0">
                          <a:latin typeface="+mn-lt"/>
                          <a:ea typeface="+mn-ea"/>
                          <a:cs typeface="+mn-ea"/>
                          <a:sym typeface="+mn-lt"/>
                        </a:rPr>
                        <a:t>callback</a:t>
                      </a:r>
                      <a:r>
                        <a:rPr lang="zh-CN" altLang="en-US" sz="1400" dirty="0">
                          <a:latin typeface="+mn-lt"/>
                          <a:ea typeface="+mn-ea"/>
                          <a:cs typeface="+mn-ea"/>
                          <a:sym typeface="+mn-lt"/>
                        </a:rPr>
                        <a:t>（损失监控、</a:t>
                      </a:r>
                      <a:r>
                        <a:rPr lang="en-US" altLang="zh-CN" sz="1400" dirty="0">
                          <a:latin typeface="+mn-lt"/>
                          <a:ea typeface="+mn-ea"/>
                          <a:cs typeface="+mn-ea"/>
                          <a:sym typeface="+mn-lt"/>
                        </a:rPr>
                        <a:t>Checkpoint</a:t>
                      </a:r>
                      <a:r>
                        <a:rPr lang="zh-CN" altLang="en-US" sz="1400" dirty="0">
                          <a:latin typeface="+mn-lt"/>
                          <a:ea typeface="+mn-ea"/>
                          <a:cs typeface="+mn-ea"/>
                          <a:sym typeface="+mn-lt"/>
                        </a:rPr>
                        <a:t>保存、</a:t>
                      </a:r>
                      <a:r>
                        <a:rPr lang="en-US" altLang="zh-CN" sz="1400" dirty="0">
                          <a:latin typeface="+mn-lt"/>
                          <a:ea typeface="+mn-ea"/>
                          <a:cs typeface="+mn-ea"/>
                          <a:sym typeface="+mn-lt"/>
                        </a:rPr>
                        <a:t>Summary</a:t>
                      </a:r>
                      <a:r>
                        <a:rPr lang="zh-CN" altLang="en-US" sz="1400" dirty="0">
                          <a:latin typeface="+mn-lt"/>
                          <a:ea typeface="+mn-ea"/>
                          <a:cs typeface="+mn-ea"/>
                          <a:sym typeface="+mn-lt"/>
                        </a:rPr>
                        <a:t>记录等），</a:t>
                      </a:r>
                      <a:r>
                        <a:rPr lang="en-US" altLang="zh-CN" sz="1400" dirty="0">
                          <a:latin typeface="+mn-lt"/>
                          <a:ea typeface="+mn-ea"/>
                          <a:cs typeface="+mn-ea"/>
                          <a:sym typeface="+mn-lt"/>
                        </a:rPr>
                        <a:t>serialization</a:t>
                      </a:r>
                      <a:r>
                        <a:rPr lang="zh-CN" altLang="en-US" sz="1400" dirty="0">
                          <a:latin typeface="+mn-lt"/>
                          <a:ea typeface="+mn-ea"/>
                          <a:cs typeface="+mn-ea"/>
                          <a:sym typeface="+mn-lt"/>
                        </a:rPr>
                        <a:t>（加载</a:t>
                      </a:r>
                      <a:r>
                        <a:rPr lang="en-US" altLang="zh-CN" sz="1400" dirty="0">
                          <a:latin typeface="+mn-lt"/>
                          <a:ea typeface="+mn-ea"/>
                          <a:cs typeface="+mn-ea"/>
                          <a:sym typeface="+mn-lt"/>
                        </a:rPr>
                        <a:t>Checkpoint</a:t>
                      </a:r>
                      <a:r>
                        <a:rPr lang="zh-CN" altLang="en-US" sz="1400" dirty="0">
                          <a:latin typeface="+mn-lt"/>
                          <a:ea typeface="+mn-ea"/>
                          <a:cs typeface="+mn-ea"/>
                          <a:sym typeface="+mn-lt"/>
                        </a:rPr>
                        <a:t>、导出模型等），</a:t>
                      </a:r>
                      <a:r>
                        <a:rPr lang="en-US" altLang="zh-CN" sz="1400" dirty="0">
                          <a:latin typeface="+mn-lt"/>
                          <a:ea typeface="+mn-ea"/>
                          <a:cs typeface="+mn-ea"/>
                          <a:sym typeface="+mn-lt"/>
                        </a:rPr>
                        <a:t>quant</a:t>
                      </a:r>
                      <a:r>
                        <a:rPr lang="zh-CN" altLang="en-US" sz="1400" dirty="0">
                          <a:latin typeface="+mn-lt"/>
                          <a:ea typeface="+mn-ea"/>
                          <a:cs typeface="+mn-ea"/>
                          <a:sym typeface="+mn-lt"/>
                        </a:rPr>
                        <a:t>（量化）</a:t>
                      </a:r>
                      <a:endParaRPr lang="zh-CN" altLang="en-US" sz="1400" dirty="0">
                        <a:latin typeface="+mn-lt"/>
                        <a:ea typeface="+mn-ea"/>
                        <a:cs typeface="+mn-ea"/>
                        <a:sym typeface="+mn-lt"/>
                      </a:endParaRPr>
                    </a:p>
                  </a:txBody>
                  <a:tcPr marL="116114" marR="116114" marT="58057" marB="58057"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1019175" y="1844675"/>
            <a:ext cx="10153650" cy="4356100"/>
          </a:xfrm>
        </p:spPr>
        <p:txBody>
          <a:bodyPr/>
          <a:lstStyle/>
          <a:p>
            <a:r>
              <a:rPr lang="zh-CN" altLang="en-US" dirty="0">
                <a:solidFill>
                  <a:schemeClr val="bg1">
                    <a:lumMod val="50000"/>
                  </a:schemeClr>
                </a:solidFill>
                <a:cs typeface="+mn-ea"/>
                <a:sym typeface="+mn-lt"/>
              </a:rPr>
              <a:t>整体介绍</a:t>
            </a:r>
            <a:endParaRPr lang="en-US" altLang="zh-CN" dirty="0">
              <a:solidFill>
                <a:schemeClr val="bg1">
                  <a:lumMod val="50000"/>
                </a:schemeClr>
              </a:solidFill>
              <a:cs typeface="+mn-ea"/>
              <a:sym typeface="+mn-lt"/>
            </a:endParaRPr>
          </a:p>
          <a:p>
            <a:r>
              <a:rPr lang="zh-CN" altLang="en-US" dirty="0">
                <a:solidFill>
                  <a:schemeClr val="bg1">
                    <a:lumMod val="50000"/>
                  </a:schemeClr>
                </a:solidFill>
                <a:cs typeface="+mn-ea"/>
                <a:sym typeface="+mn-lt"/>
              </a:rPr>
              <a:t>编程概念</a:t>
            </a:r>
            <a:endParaRPr lang="en-US" altLang="zh-CN" dirty="0">
              <a:solidFill>
                <a:schemeClr val="bg1">
                  <a:lumMod val="50000"/>
                </a:schemeClr>
              </a:solidFill>
              <a:cs typeface="+mn-ea"/>
              <a:sym typeface="+mn-lt"/>
            </a:endParaRPr>
          </a:p>
          <a:p>
            <a:r>
              <a:rPr lang="zh-CN" altLang="en-US" b="1" dirty="0"/>
              <a:t>开发流程</a:t>
            </a:r>
            <a:endParaRPr lang="en-US" altLang="zh-CN" b="1" dirty="0"/>
          </a:p>
          <a:p>
            <a:pPr lvl="1">
              <a:buSzPct val="60000"/>
              <a:buFont typeface="Wingdings" panose="05000000000000000000" pitchFamily="2" charset="2"/>
              <a:buChar char="n"/>
            </a:pPr>
            <a:r>
              <a:rPr lang="zh-CN" altLang="en-US" dirty="0">
                <a:cs typeface="+mn-ea"/>
                <a:sym typeface="Arial" panose="020B0604020202020204"/>
              </a:rPr>
              <a:t>数据处理</a:t>
            </a:r>
            <a:endParaRPr lang="zh-CN" altLang="en-US" dirty="0">
              <a:cs typeface="+mn-ea"/>
              <a:sym typeface="Arial" panose="020B0604020202020204"/>
            </a:endParaRPr>
          </a:p>
          <a:p>
            <a:pPr lvl="1">
              <a:buSzPct val="50000"/>
              <a:buFont typeface="Wingdings" panose="05000000000000000000" pitchFamily="2" charset="2"/>
              <a:buChar char="p"/>
            </a:pPr>
            <a:r>
              <a:rPr lang="zh-CN" altLang="en-US" dirty="0">
                <a:solidFill>
                  <a:schemeClr val="bg1">
                    <a:lumMod val="50000"/>
                  </a:schemeClr>
                </a:solidFill>
                <a:cs typeface="+mn-ea"/>
                <a:sym typeface="+mn-lt"/>
              </a:rPr>
              <a:t>模型定义</a:t>
            </a:r>
            <a:endParaRPr lang="zh-CN" altLang="en-US" dirty="0">
              <a:solidFill>
                <a:schemeClr val="bg1">
                  <a:lumMod val="50000"/>
                </a:schemeClr>
              </a:solidFill>
              <a:cs typeface="+mn-ea"/>
              <a:sym typeface="+mn-lt"/>
            </a:endParaRPr>
          </a:p>
          <a:p>
            <a:pPr lvl="1">
              <a:buSzPct val="50000"/>
              <a:buFont typeface="Wingdings" panose="05000000000000000000" pitchFamily="2" charset="2"/>
              <a:buChar char="p"/>
            </a:pPr>
            <a:r>
              <a:rPr lang="zh-CN" altLang="en-US" dirty="0">
                <a:solidFill>
                  <a:schemeClr val="bg1">
                    <a:lumMod val="50000"/>
                  </a:schemeClr>
                </a:solidFill>
                <a:cs typeface="+mn-ea"/>
                <a:sym typeface="+mn-lt"/>
              </a:rPr>
              <a:t>模型训练</a:t>
            </a:r>
            <a:endParaRPr lang="zh-CN" altLang="en-US" dirty="0">
              <a:solidFill>
                <a:schemeClr val="bg1">
                  <a:lumMod val="50000"/>
                </a:schemeClr>
              </a:solidFill>
              <a:cs typeface="+mn-ea"/>
              <a:sym typeface="+mn-lt"/>
            </a:endParaRPr>
          </a:p>
          <a:p>
            <a:pPr lvl="1">
              <a:buSzPct val="50000"/>
              <a:buFont typeface="Wingdings" panose="05000000000000000000" pitchFamily="2" charset="2"/>
              <a:buChar char="p"/>
            </a:pPr>
            <a:r>
              <a:rPr lang="zh-CN" altLang="en-US" dirty="0">
                <a:solidFill>
                  <a:schemeClr val="bg1">
                    <a:lumMod val="50000"/>
                  </a:schemeClr>
                </a:solidFill>
                <a:cs typeface="+mn-ea"/>
                <a:sym typeface="+mn-lt"/>
              </a:rPr>
              <a:t>模型推理</a:t>
            </a:r>
            <a:endParaRPr lang="zh-CN" altLang="en-US" dirty="0">
              <a:solidFill>
                <a:schemeClr val="bg1">
                  <a:lumMod val="50000"/>
                </a:schemeClr>
              </a:solidFill>
              <a:cs typeface="+mn-ea"/>
              <a:sym typeface="+mn-lt"/>
            </a:endParaRPr>
          </a:p>
          <a:p>
            <a:r>
              <a:rPr lang="zh-CN" altLang="en-US" dirty="0">
                <a:solidFill>
                  <a:schemeClr val="bg1">
                    <a:lumMod val="50000"/>
                  </a:schemeClr>
                </a:solidFill>
                <a:cs typeface="+mn-ea"/>
                <a:sym typeface="+mn-lt"/>
              </a:rPr>
              <a:t>网络迁移</a:t>
            </a:r>
            <a:endParaRPr lang="en-US" altLang="zh-CN" dirty="0">
              <a:solidFill>
                <a:schemeClr val="bg1">
                  <a:lumMod val="50000"/>
                </a:schemeClr>
              </a:solidFill>
              <a:cs typeface="+mn-ea"/>
              <a:sym typeface="+mn-lt"/>
            </a:endParaRPr>
          </a:p>
          <a:p>
            <a:endParaRPr lang="zh-CN" altLang="en-US" dirty="0">
              <a:solidFill>
                <a:schemeClr val="bg1">
                  <a:lumMod val="50000"/>
                </a:schemeClr>
              </a:solidFill>
            </a:endParaRPr>
          </a:p>
          <a:p>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基于</a:t>
            </a:r>
            <a:r>
              <a:rPr lang="en-US" altLang="zh-CN" dirty="0"/>
              <a:t>LeNet-5</a:t>
            </a:r>
            <a:r>
              <a:rPr lang="zh-CN" altLang="en-US" dirty="0"/>
              <a:t>的手写数字识别</a:t>
            </a:r>
            <a:endParaRPr lang="zh-CN" altLang="en-US" dirty="0"/>
          </a:p>
        </p:txBody>
      </p:sp>
      <p:sp>
        <p:nvSpPr>
          <p:cNvPr id="5" name="文本占位符 4"/>
          <p:cNvSpPr>
            <a:spLocks noGrp="1"/>
          </p:cNvSpPr>
          <p:nvPr>
            <p:ph type="body" sz="quarter" idx="10"/>
          </p:nvPr>
        </p:nvSpPr>
        <p:spPr>
          <a:xfrm>
            <a:off x="455612" y="1047750"/>
            <a:ext cx="11293475" cy="5153025"/>
          </a:xfrm>
        </p:spPr>
        <p:txBody>
          <a:bodyPr/>
          <a:lstStyle/>
          <a:p>
            <a:r>
              <a:rPr lang="en-US" altLang="zh-CN" sz="1600" dirty="0">
                <a:cs typeface="+mn-ea"/>
                <a:sym typeface="+mn-lt"/>
              </a:rPr>
              <a:t>MNIST</a:t>
            </a:r>
            <a:r>
              <a:rPr lang="zh-CN" altLang="en-US" sz="1600" dirty="0">
                <a:cs typeface="+mn-ea"/>
                <a:sym typeface="+mn-lt"/>
              </a:rPr>
              <a:t>是一个手写数字数据集，训练集包含</a:t>
            </a:r>
            <a:r>
              <a:rPr lang="en-US" altLang="zh-CN" sz="1600" dirty="0">
                <a:cs typeface="+mn-ea"/>
                <a:sym typeface="+mn-lt"/>
              </a:rPr>
              <a:t>60000</a:t>
            </a:r>
            <a:r>
              <a:rPr lang="zh-CN" altLang="en-US" sz="1600" dirty="0">
                <a:cs typeface="+mn-ea"/>
                <a:sym typeface="+mn-lt"/>
              </a:rPr>
              <a:t>张手写数字，测试集包含</a:t>
            </a:r>
            <a:r>
              <a:rPr lang="en-US" altLang="zh-CN" sz="1600" dirty="0">
                <a:cs typeface="+mn-ea"/>
                <a:sym typeface="+mn-lt"/>
              </a:rPr>
              <a:t>10000</a:t>
            </a:r>
            <a:r>
              <a:rPr lang="zh-CN" altLang="en-US" sz="1600" dirty="0">
                <a:cs typeface="+mn-ea"/>
                <a:sym typeface="+mn-lt"/>
              </a:rPr>
              <a:t>张手写数字，共</a:t>
            </a:r>
            <a:r>
              <a:rPr lang="en-US" altLang="zh-CN" sz="1600" dirty="0">
                <a:cs typeface="+mn-ea"/>
                <a:sym typeface="+mn-lt"/>
              </a:rPr>
              <a:t>10</a:t>
            </a:r>
            <a:r>
              <a:rPr lang="zh-CN" altLang="en-US" sz="1600" dirty="0">
                <a:cs typeface="+mn-ea"/>
                <a:sym typeface="+mn-lt"/>
              </a:rPr>
              <a:t>类。</a:t>
            </a:r>
            <a:endParaRPr lang="zh-CN" altLang="en-US" sz="1600" dirty="0">
              <a:cs typeface="+mn-ea"/>
              <a:sym typeface="+mn-lt"/>
            </a:endParaRPr>
          </a:p>
          <a:p>
            <a:r>
              <a:rPr lang="zh-CN" altLang="en-US" sz="1600" dirty="0">
                <a:cs typeface="+mn-ea"/>
                <a:sym typeface="+mn-lt"/>
              </a:rPr>
              <a:t>卷积神经网络（</a:t>
            </a:r>
            <a:r>
              <a:rPr lang="en-US" altLang="zh-CN" sz="1600" dirty="0">
                <a:cs typeface="+mn-ea"/>
                <a:sym typeface="+mn-lt"/>
              </a:rPr>
              <a:t>Convolutional Neural Networks</a:t>
            </a:r>
            <a:r>
              <a:rPr lang="zh-CN" altLang="en-US" sz="1600" dirty="0">
                <a:cs typeface="+mn-ea"/>
                <a:sym typeface="+mn-lt"/>
              </a:rPr>
              <a:t>，</a:t>
            </a:r>
            <a:r>
              <a:rPr lang="en-US" altLang="zh-CN" sz="1600" dirty="0">
                <a:cs typeface="+mn-ea"/>
                <a:sym typeface="+mn-lt"/>
              </a:rPr>
              <a:t>CNN</a:t>
            </a:r>
            <a:r>
              <a:rPr lang="zh-CN" altLang="en-US" sz="1600" dirty="0">
                <a:cs typeface="+mn-ea"/>
                <a:sym typeface="+mn-lt"/>
              </a:rPr>
              <a:t>）的研究始于二十世纪</a:t>
            </a:r>
            <a:r>
              <a:rPr lang="en-US" altLang="zh-CN" sz="1600" dirty="0">
                <a:cs typeface="+mn-ea"/>
                <a:sym typeface="+mn-lt"/>
              </a:rPr>
              <a:t>80</a:t>
            </a:r>
            <a:r>
              <a:rPr lang="zh-CN" altLang="en-US" sz="1600" dirty="0">
                <a:cs typeface="+mn-ea"/>
                <a:sym typeface="+mn-lt"/>
              </a:rPr>
              <a:t>至</a:t>
            </a:r>
            <a:r>
              <a:rPr lang="en-US" altLang="zh-CN" sz="1600" dirty="0">
                <a:cs typeface="+mn-ea"/>
                <a:sym typeface="+mn-lt"/>
              </a:rPr>
              <a:t>90</a:t>
            </a:r>
            <a:r>
              <a:rPr lang="zh-CN" altLang="en-US" sz="1600" dirty="0">
                <a:cs typeface="+mn-ea"/>
                <a:sym typeface="+mn-lt"/>
              </a:rPr>
              <a:t>年代，</a:t>
            </a:r>
            <a:r>
              <a:rPr lang="en-US" altLang="zh-CN" sz="1600" dirty="0" err="1">
                <a:cs typeface="+mn-ea"/>
                <a:sym typeface="+mn-lt"/>
              </a:rPr>
              <a:t>LeNet</a:t>
            </a:r>
            <a:r>
              <a:rPr lang="zh-CN" altLang="en-US" sz="1600" dirty="0">
                <a:cs typeface="+mn-ea"/>
                <a:sym typeface="+mn-lt"/>
              </a:rPr>
              <a:t>是最早出现的卷积神经网络之一。</a:t>
            </a:r>
            <a:endParaRPr lang="zh-CN" altLang="en-US" sz="1600" dirty="0">
              <a:cs typeface="+mn-ea"/>
              <a:sym typeface="+mn-lt"/>
            </a:endParaRPr>
          </a:p>
          <a:p>
            <a:r>
              <a:rPr lang="zh-CN" altLang="en-US" sz="1600" dirty="0">
                <a:cs typeface="+mn-ea"/>
                <a:sym typeface="+mn-lt"/>
              </a:rPr>
              <a:t>在</a:t>
            </a:r>
            <a:r>
              <a:rPr lang="en-US" altLang="zh-CN" sz="1600" dirty="0" err="1">
                <a:cs typeface="+mn-ea"/>
                <a:sym typeface="+mn-lt"/>
              </a:rPr>
              <a:t>LeNet</a:t>
            </a:r>
            <a:r>
              <a:rPr lang="zh-CN" altLang="en-US" sz="1600" dirty="0">
                <a:cs typeface="+mn-ea"/>
                <a:sym typeface="+mn-lt"/>
              </a:rPr>
              <a:t>的基础上，</a:t>
            </a:r>
            <a:r>
              <a:rPr lang="en-US" altLang="zh-CN" sz="1600" dirty="0">
                <a:cs typeface="+mn-ea"/>
                <a:sym typeface="+mn-lt"/>
              </a:rPr>
              <a:t>1998</a:t>
            </a:r>
            <a:r>
              <a:rPr lang="zh-CN" altLang="en-US" sz="1600" dirty="0">
                <a:cs typeface="+mn-ea"/>
                <a:sym typeface="+mn-lt"/>
              </a:rPr>
              <a:t>年</a:t>
            </a:r>
            <a:r>
              <a:rPr lang="en-US" altLang="zh-CN" sz="1600" dirty="0" err="1">
                <a:cs typeface="+mn-ea"/>
                <a:sym typeface="+mn-lt"/>
              </a:rPr>
              <a:t>Yann</a:t>
            </a:r>
            <a:r>
              <a:rPr lang="en-US" altLang="zh-CN" sz="1600" dirty="0">
                <a:cs typeface="+mn-ea"/>
                <a:sym typeface="+mn-lt"/>
              </a:rPr>
              <a:t> </a:t>
            </a:r>
            <a:r>
              <a:rPr lang="en-US" altLang="zh-CN" sz="1600" dirty="0" err="1">
                <a:cs typeface="+mn-ea"/>
                <a:sym typeface="+mn-lt"/>
              </a:rPr>
              <a:t>LeCun</a:t>
            </a:r>
            <a:r>
              <a:rPr lang="zh-CN" altLang="en-US" sz="1600" dirty="0">
                <a:cs typeface="+mn-ea"/>
                <a:sym typeface="+mn-lt"/>
              </a:rPr>
              <a:t>等构建了卷积神经网络</a:t>
            </a:r>
            <a:r>
              <a:rPr lang="en-US" altLang="zh-CN" sz="1600" dirty="0">
                <a:cs typeface="+mn-ea"/>
                <a:sym typeface="+mn-lt"/>
              </a:rPr>
              <a:t>LeNet-5</a:t>
            </a:r>
            <a:r>
              <a:rPr lang="zh-CN" altLang="en-US" sz="1600" dirty="0">
                <a:cs typeface="+mn-ea"/>
                <a:sym typeface="+mn-lt"/>
              </a:rPr>
              <a:t>并在手写数字的识别问题中取得成功。</a:t>
            </a:r>
            <a:r>
              <a:rPr lang="en-US" altLang="zh-CN" sz="1600" dirty="0">
                <a:cs typeface="+mn-ea"/>
                <a:sym typeface="+mn-lt"/>
              </a:rPr>
              <a:t>LeNet-5</a:t>
            </a:r>
            <a:r>
              <a:rPr lang="zh-CN" altLang="en-US" sz="1600" dirty="0">
                <a:cs typeface="+mn-ea"/>
                <a:sym typeface="+mn-lt"/>
              </a:rPr>
              <a:t>及其后产生的变体定义了现代卷积神经网络的基本结构，可谓入门级神经网络模型。</a:t>
            </a:r>
            <a:endParaRPr lang="en-US" altLang="zh-CN" sz="1600" dirty="0">
              <a:cs typeface="+mn-ea"/>
              <a:sym typeface="+mn-lt"/>
            </a:endParaRPr>
          </a:p>
          <a:p>
            <a:endParaRPr lang="en-US" altLang="zh-CN" sz="1600" dirty="0">
              <a:cs typeface="+mn-ea"/>
              <a:sym typeface="+mn-lt"/>
            </a:endParaRPr>
          </a:p>
          <a:p>
            <a:endParaRPr lang="en-US" altLang="zh-CN" sz="1600" dirty="0">
              <a:cs typeface="+mn-ea"/>
              <a:sym typeface="+mn-lt"/>
            </a:endParaRPr>
          </a:p>
          <a:p>
            <a:endParaRPr lang="en-US" altLang="zh-CN" sz="1600" dirty="0">
              <a:cs typeface="+mn-ea"/>
              <a:sym typeface="+mn-lt"/>
            </a:endParaRPr>
          </a:p>
          <a:p>
            <a:endParaRPr lang="en-US" altLang="zh-CN" sz="1600" dirty="0">
              <a:cs typeface="+mn-ea"/>
              <a:sym typeface="+mn-lt"/>
            </a:endParaRPr>
          </a:p>
          <a:p>
            <a:endParaRPr lang="en-US" altLang="zh-CN" sz="1600" dirty="0">
              <a:cs typeface="+mn-ea"/>
              <a:sym typeface="+mn-lt"/>
            </a:endParaRPr>
          </a:p>
          <a:p>
            <a:pPr marL="0" indent="0">
              <a:buNone/>
            </a:pPr>
            <a:r>
              <a:rPr lang="en-US" altLang="zh-CN" sz="1600" dirty="0">
                <a:cs typeface="+mn-ea"/>
                <a:sym typeface="+mn-lt"/>
              </a:rPr>
              <a:t>    MNIST</a:t>
            </a:r>
            <a:r>
              <a:rPr lang="zh-CN" altLang="en-US" sz="1600" dirty="0">
                <a:cs typeface="+mn-ea"/>
                <a:sym typeface="+mn-lt"/>
              </a:rPr>
              <a:t>官网：</a:t>
            </a:r>
            <a:r>
              <a:rPr lang="zh-CN" altLang="en-US" sz="1600" dirty="0">
                <a:cs typeface="+mn-ea"/>
                <a:sym typeface="+mn-lt"/>
                <a:hlinkClick r:id="rId1"/>
              </a:rPr>
              <a:t>http://yann.lecun.com/exdb/mnist/</a:t>
            </a:r>
            <a:r>
              <a:rPr lang="en-US" altLang="zh-CN" sz="1600" dirty="0">
                <a:cs typeface="+mn-ea"/>
                <a:sym typeface="+mn-lt"/>
              </a:rPr>
              <a:t> </a:t>
            </a:r>
            <a:endParaRPr lang="en-US" altLang="zh-CN" sz="1600" dirty="0">
              <a:cs typeface="+mn-ea"/>
              <a:sym typeface="+mn-lt"/>
            </a:endParaRPr>
          </a:p>
          <a:p>
            <a:pPr marL="0" indent="0">
              <a:buNone/>
            </a:pPr>
            <a:r>
              <a:rPr lang="en-US" altLang="zh-CN" sz="1600" dirty="0">
                <a:cs typeface="+mn-ea"/>
                <a:sym typeface="+mn-lt"/>
              </a:rPr>
              <a:t>    LeNet-5</a:t>
            </a:r>
            <a:r>
              <a:rPr lang="zh-CN" altLang="en-US" sz="1600" dirty="0">
                <a:cs typeface="+mn-ea"/>
                <a:sym typeface="+mn-lt"/>
              </a:rPr>
              <a:t>论文：</a:t>
            </a:r>
            <a:r>
              <a:rPr lang="en-US" altLang="zh-CN" sz="1600" dirty="0">
                <a:cs typeface="+mn-ea"/>
                <a:sym typeface="+mn-lt"/>
              </a:rPr>
              <a:t>http://yann.lecun.com/exdb/publis/pdf/lecun-01a.pdf</a:t>
            </a:r>
            <a:endParaRPr lang="en-US" altLang="zh-CN" sz="1600" dirty="0">
              <a:cs typeface="+mn-ea"/>
              <a:sym typeface="+mn-lt"/>
            </a:endParaRPr>
          </a:p>
        </p:txBody>
      </p:sp>
      <p:pic>
        <p:nvPicPr>
          <p:cNvPr id="6" name="Picture 4" descr="https://gitee.com/mindspore/course/raw/master/lenet5/images/mnis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9175" y="3190860"/>
            <a:ext cx="2677066" cy="213315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https://www.mindspore.cn/tutorial/zh-CN/master/_images/LeNet_5.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6478" y="3206119"/>
            <a:ext cx="8053337" cy="211789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a:t>开发流程</a:t>
            </a:r>
            <a:endParaRPr lang="zh-CN" altLang="en-US" dirty="0"/>
          </a:p>
        </p:txBody>
      </p:sp>
      <p:sp>
        <p:nvSpPr>
          <p:cNvPr id="5" name="文本占位符 4"/>
          <p:cNvSpPr>
            <a:spLocks noGrp="1"/>
          </p:cNvSpPr>
          <p:nvPr>
            <p:ph type="body" sz="quarter" idx="10"/>
          </p:nvPr>
        </p:nvSpPr>
        <p:spPr>
          <a:xfrm>
            <a:off x="455612" y="1047750"/>
            <a:ext cx="11293475" cy="5181381"/>
          </a:xfrm>
        </p:spPr>
        <p:txBody>
          <a:bodyPr/>
          <a:lstStyle/>
          <a:p>
            <a:r>
              <a:rPr lang="zh-CN" altLang="en-US" sz="1400" dirty="0">
                <a:sym typeface="Huawei Sans" panose="020C0503030203020204" pitchFamily="34" charset="0"/>
              </a:rPr>
              <a:t>数据处理</a:t>
            </a:r>
            <a:endParaRPr lang="en-US" altLang="zh-CN" sz="1400" dirty="0">
              <a:sym typeface="Huawei Sans" panose="020C0503030203020204" pitchFamily="34" charset="0"/>
            </a:endParaRPr>
          </a:p>
          <a:p>
            <a:pPr lvl="1"/>
            <a:r>
              <a:rPr lang="zh-CN" altLang="en-US" sz="1200" dirty="0">
                <a:sym typeface="Huawei Sans" panose="020C0503030203020204" pitchFamily="34" charset="0"/>
              </a:rPr>
              <a:t>数据加载</a:t>
            </a:r>
            <a:endParaRPr lang="en-US" altLang="zh-CN" sz="1200" dirty="0">
              <a:sym typeface="Huawei Sans" panose="020C0503030203020204" pitchFamily="34" charset="0"/>
            </a:endParaRPr>
          </a:p>
          <a:p>
            <a:pPr lvl="1"/>
            <a:r>
              <a:rPr lang="zh-CN" altLang="en-US" sz="1200" dirty="0">
                <a:sym typeface="Huawei Sans" panose="020C0503030203020204" pitchFamily="34" charset="0"/>
              </a:rPr>
              <a:t>数据增强</a:t>
            </a:r>
            <a:endParaRPr lang="en-US" altLang="zh-CN" sz="1200" dirty="0">
              <a:sym typeface="Huawei Sans" panose="020C0503030203020204" pitchFamily="34" charset="0"/>
            </a:endParaRPr>
          </a:p>
          <a:p>
            <a:r>
              <a:rPr lang="zh-CN" altLang="en-US" sz="1400" dirty="0">
                <a:sym typeface="Huawei Sans" panose="020C0503030203020204" pitchFamily="34" charset="0"/>
              </a:rPr>
              <a:t>模型定义</a:t>
            </a:r>
            <a:endParaRPr lang="en-US" altLang="zh-CN" sz="1400" dirty="0">
              <a:sym typeface="Huawei Sans" panose="020C0503030203020204" pitchFamily="34" charset="0"/>
            </a:endParaRPr>
          </a:p>
          <a:p>
            <a:pPr lvl="1"/>
            <a:r>
              <a:rPr lang="zh-CN" altLang="en-US" sz="1200" dirty="0">
                <a:sym typeface="Huawei Sans" panose="020C0503030203020204" pitchFamily="34" charset="0"/>
              </a:rPr>
              <a:t>定义网络</a:t>
            </a:r>
            <a:endParaRPr lang="en-US" altLang="zh-CN" sz="1200" dirty="0">
              <a:sym typeface="Huawei Sans" panose="020C0503030203020204" pitchFamily="34" charset="0"/>
            </a:endParaRPr>
          </a:p>
          <a:p>
            <a:pPr lvl="1"/>
            <a:r>
              <a:rPr lang="zh-CN" altLang="en-US" sz="1200" dirty="0">
                <a:sym typeface="Huawei Sans" panose="020C0503030203020204" pitchFamily="34" charset="0"/>
              </a:rPr>
              <a:t>损失函数</a:t>
            </a:r>
            <a:endParaRPr lang="en-US" altLang="zh-CN" sz="1200" dirty="0">
              <a:sym typeface="Huawei Sans" panose="020C0503030203020204" pitchFamily="34" charset="0"/>
            </a:endParaRPr>
          </a:p>
          <a:p>
            <a:pPr lvl="1"/>
            <a:r>
              <a:rPr lang="zh-CN" altLang="en-US" sz="1200" dirty="0">
                <a:sym typeface="Huawei Sans" panose="020C0503030203020204" pitchFamily="34" charset="0"/>
              </a:rPr>
              <a:t>优化器</a:t>
            </a:r>
            <a:endParaRPr lang="zh-CN" altLang="en-US" sz="1200" dirty="0">
              <a:sym typeface="Huawei Sans" panose="020C0503030203020204" pitchFamily="34" charset="0"/>
            </a:endParaRPr>
          </a:p>
          <a:p>
            <a:r>
              <a:rPr lang="zh-CN" altLang="en-US" sz="1400" dirty="0">
                <a:sym typeface="Huawei Sans" panose="020C0503030203020204" pitchFamily="34" charset="0"/>
              </a:rPr>
              <a:t>模型训练</a:t>
            </a:r>
            <a:endParaRPr lang="en-US" altLang="zh-CN" sz="1400" dirty="0">
              <a:sym typeface="Huawei Sans" panose="020C0503030203020204" pitchFamily="34" charset="0"/>
            </a:endParaRPr>
          </a:p>
          <a:p>
            <a:pPr lvl="1"/>
            <a:r>
              <a:rPr lang="en-US" altLang="zh-CN" sz="1200" dirty="0">
                <a:sym typeface="Huawei Sans" panose="020C0503030203020204" pitchFamily="34" charset="0"/>
              </a:rPr>
              <a:t>Loss</a:t>
            </a:r>
            <a:r>
              <a:rPr lang="zh-CN" altLang="en-US" sz="1200" dirty="0">
                <a:sym typeface="Huawei Sans" panose="020C0503030203020204" pitchFamily="34" charset="0"/>
              </a:rPr>
              <a:t>监控</a:t>
            </a:r>
            <a:endParaRPr lang="en-US" altLang="zh-CN" sz="1200" dirty="0">
              <a:sym typeface="Huawei Sans" panose="020C0503030203020204" pitchFamily="34" charset="0"/>
            </a:endParaRPr>
          </a:p>
          <a:p>
            <a:pPr lvl="1"/>
            <a:r>
              <a:rPr lang="zh-CN" altLang="en-US" sz="1200" dirty="0">
                <a:sym typeface="Huawei Sans" panose="020C0503030203020204" pitchFamily="34" charset="0"/>
              </a:rPr>
              <a:t>验证</a:t>
            </a:r>
            <a:endParaRPr lang="en-US" altLang="zh-CN" sz="1200" dirty="0">
              <a:sym typeface="Huawei Sans" panose="020C0503030203020204" pitchFamily="34" charset="0"/>
            </a:endParaRPr>
          </a:p>
          <a:p>
            <a:pPr lvl="1"/>
            <a:r>
              <a:rPr lang="zh-CN" altLang="en-US" sz="1200" dirty="0">
                <a:sym typeface="Huawei Sans" panose="020C0503030203020204" pitchFamily="34" charset="0"/>
              </a:rPr>
              <a:t>保存</a:t>
            </a:r>
            <a:r>
              <a:rPr lang="en-US" altLang="zh-CN" sz="1200" dirty="0">
                <a:sym typeface="Huawei Sans" panose="020C0503030203020204" pitchFamily="34" charset="0"/>
              </a:rPr>
              <a:t>Checkpoint</a:t>
            </a:r>
            <a:endParaRPr lang="en-US" altLang="zh-CN" sz="1200" dirty="0">
              <a:sym typeface="Huawei Sans" panose="020C0503030203020204" pitchFamily="34" charset="0"/>
            </a:endParaRPr>
          </a:p>
          <a:p>
            <a:r>
              <a:rPr lang="zh-CN" altLang="en-US" sz="1400" dirty="0">
                <a:sym typeface="Huawei Sans" panose="020C0503030203020204" pitchFamily="34" charset="0"/>
              </a:rPr>
              <a:t>模型推理</a:t>
            </a:r>
            <a:endParaRPr lang="en-US" altLang="zh-CN" sz="1400" dirty="0">
              <a:sym typeface="Huawei Sans" panose="020C0503030203020204" pitchFamily="34" charset="0"/>
            </a:endParaRPr>
          </a:p>
          <a:p>
            <a:pPr lvl="1"/>
            <a:r>
              <a:rPr lang="zh-CN" altLang="en-US" sz="1200" dirty="0">
                <a:sym typeface="Huawei Sans" panose="020C0503030203020204" pitchFamily="34" charset="0"/>
              </a:rPr>
              <a:t>推理</a:t>
            </a:r>
            <a:endParaRPr lang="en-US" altLang="zh-CN" sz="1200" dirty="0">
              <a:sym typeface="Huawei Sans" panose="020C0503030203020204" pitchFamily="34" charset="0"/>
            </a:endParaRPr>
          </a:p>
          <a:p>
            <a:pPr lvl="1"/>
            <a:r>
              <a:rPr lang="zh-CN" altLang="en-US" sz="1200" dirty="0">
                <a:sym typeface="Huawei Sans" panose="020C0503030203020204" pitchFamily="34" charset="0"/>
              </a:rPr>
              <a:t>部署</a:t>
            </a:r>
            <a:endParaRPr lang="zh-CN" altLang="en-US" dirty="0">
              <a:sym typeface="Huawei Sans" panose="020C0503030203020204" pitchFamily="34" charset="0"/>
            </a:endParaRPr>
          </a:p>
          <a:p>
            <a:endParaRPr lang="zh-CN" altLang="en-US" dirty="0"/>
          </a:p>
        </p:txBody>
      </p:sp>
      <p:sp>
        <p:nvSpPr>
          <p:cNvPr id="7" name="矩形 6"/>
          <p:cNvSpPr/>
          <p:nvPr/>
        </p:nvSpPr>
        <p:spPr bwMode="auto">
          <a:xfrm>
            <a:off x="4529178" y="1449534"/>
            <a:ext cx="6618912" cy="4779597"/>
          </a:xfrm>
          <a:prstGeom prst="rect">
            <a:avLst/>
          </a:prstGeom>
          <a:solidFill>
            <a:srgbClr val="00B0F0">
              <a:alpha val="13000"/>
            </a:srgbClr>
          </a:solidFill>
          <a:ln w="25400">
            <a:noFill/>
            <a:prstDash val="dash"/>
          </a:ln>
          <a:effectLst/>
        </p:spPr>
        <p:txBody>
          <a:bodyPr rot="0" spcFirstLastPara="0" vertOverflow="overflow" horzOverflow="overflow" vert="horz" wrap="square" lIns="91440" tIns="45721" rIns="91440" bIns="45721" numCol="1" spcCol="0" rtlCol="0" fromWordArt="0" anchor="t" anchorCtr="0" forceAA="0" compatLnSpc="1">
            <a:noAutofit/>
          </a:bodyPr>
          <a:lstStyle/>
          <a:p>
            <a:pPr>
              <a:buClr>
                <a:srgbClr val="CC9900"/>
              </a:buClr>
              <a:buFont typeface="Wingdings" panose="05000000000000000000" pitchFamily="2" charset="2"/>
              <a:buChar char="n"/>
            </a:pPr>
            <a:endParaRPr lang="zh-CN" altLang="en-US" sz="1400">
              <a:cs typeface="+mn-ea"/>
              <a:sym typeface="+mn-lt"/>
            </a:endParaRPr>
          </a:p>
        </p:txBody>
      </p:sp>
      <p:sp>
        <p:nvSpPr>
          <p:cNvPr id="8" name="圆角矩形 7"/>
          <p:cNvSpPr/>
          <p:nvPr/>
        </p:nvSpPr>
        <p:spPr bwMode="auto">
          <a:xfrm>
            <a:off x="7052525" y="3536282"/>
            <a:ext cx="1133754" cy="360940"/>
          </a:xfrm>
          <a:prstGeom prst="roundRect">
            <a:avLst/>
          </a:prstGeom>
          <a:solidFill>
            <a:srgbClr val="00B0F0">
              <a:alpha val="36000"/>
            </a:srgbClr>
          </a:solidFill>
          <a:ln>
            <a:solidFill>
              <a:srgbClr val="00B0F0"/>
            </a:solidFill>
          </a:ln>
          <a:effectLst/>
        </p:spPr>
        <p:txBody>
          <a:bodyPr rot="0" spcFirstLastPara="0" vertOverflow="overflow" horzOverflow="overflow" vert="horz" wrap="square" lIns="91440" tIns="45721" rIns="91440" bIns="45721" numCol="1" spcCol="0" rtlCol="0" fromWordArt="0" anchor="t" anchorCtr="0" forceAA="0" compatLnSpc="1">
            <a:noAutofit/>
          </a:bodyPr>
          <a:lstStyle/>
          <a:p>
            <a:pPr algn="ctr">
              <a:buClr>
                <a:srgbClr val="CC9900"/>
              </a:buClr>
            </a:pPr>
            <a:r>
              <a:rPr lang="zh-CN" altLang="en-US" sz="1400" dirty="0">
                <a:cs typeface="+mn-ea"/>
                <a:sym typeface="+mn-lt"/>
              </a:rPr>
              <a:t>模型</a:t>
            </a:r>
            <a:endParaRPr lang="zh-CN" altLang="en-US" sz="1400" dirty="0">
              <a:cs typeface="+mn-ea"/>
              <a:sym typeface="+mn-lt"/>
            </a:endParaRPr>
          </a:p>
        </p:txBody>
      </p:sp>
      <p:pic>
        <p:nvPicPr>
          <p:cNvPr id="9" name="图片 8"/>
          <p:cNvPicPr>
            <a:picLocks noChangeAspect="1"/>
          </p:cNvPicPr>
          <p:nvPr/>
        </p:nvPicPr>
        <p:blipFill>
          <a:blip r:embed="rId1"/>
          <a:stretch>
            <a:fillRect/>
          </a:stretch>
        </p:blipFill>
        <p:spPr>
          <a:xfrm>
            <a:off x="6935761" y="4318846"/>
            <a:ext cx="1331976" cy="785432"/>
          </a:xfrm>
          <a:prstGeom prst="rect">
            <a:avLst/>
          </a:prstGeom>
        </p:spPr>
      </p:pic>
      <p:sp>
        <p:nvSpPr>
          <p:cNvPr id="10" name="圆角矩形 9"/>
          <p:cNvSpPr/>
          <p:nvPr/>
        </p:nvSpPr>
        <p:spPr bwMode="auto">
          <a:xfrm>
            <a:off x="7051326" y="5633832"/>
            <a:ext cx="1133754" cy="361776"/>
          </a:xfrm>
          <a:prstGeom prst="roundRect">
            <a:avLst/>
          </a:prstGeom>
          <a:solidFill>
            <a:srgbClr val="00B0F0">
              <a:alpha val="36000"/>
            </a:srgbClr>
          </a:solidFill>
          <a:ln>
            <a:solidFill>
              <a:srgbClr val="00B0F0"/>
            </a:solidFill>
          </a:ln>
          <a:effectLst/>
        </p:spPr>
        <p:txBody>
          <a:bodyPr rot="0" spcFirstLastPara="0" vertOverflow="overflow" horzOverflow="overflow" vert="horz" wrap="square" lIns="91440" tIns="45721" rIns="91440" bIns="45721" numCol="1" spcCol="0" rtlCol="0" fromWordArt="0" anchor="t" anchorCtr="0" forceAA="0" compatLnSpc="1">
            <a:noAutofit/>
          </a:bodyPr>
          <a:lstStyle/>
          <a:p>
            <a:pPr algn="ctr">
              <a:buClr>
                <a:srgbClr val="CC9900"/>
              </a:buClr>
            </a:pPr>
            <a:r>
              <a:rPr lang="zh-CN" altLang="en-US" sz="1400" dirty="0">
                <a:cs typeface="+mn-ea"/>
                <a:sym typeface="+mn-lt"/>
              </a:rPr>
              <a:t>模型</a:t>
            </a:r>
            <a:endParaRPr lang="zh-CN" altLang="en-US" sz="1400" dirty="0">
              <a:cs typeface="+mn-ea"/>
              <a:sym typeface="+mn-lt"/>
            </a:endParaRPr>
          </a:p>
        </p:txBody>
      </p:sp>
      <p:sp>
        <p:nvSpPr>
          <p:cNvPr id="11" name="圆角矩形 10"/>
          <p:cNvSpPr/>
          <p:nvPr/>
        </p:nvSpPr>
        <p:spPr bwMode="auto">
          <a:xfrm>
            <a:off x="4994575" y="5633832"/>
            <a:ext cx="1200038" cy="361776"/>
          </a:xfrm>
          <a:prstGeom prst="roundRect">
            <a:avLst/>
          </a:prstGeom>
          <a:solidFill>
            <a:srgbClr val="00B0F0">
              <a:alpha val="22000"/>
            </a:srgbClr>
          </a:solidFill>
          <a:ln>
            <a:solidFill>
              <a:srgbClr val="00B0F0"/>
            </a:solidFill>
          </a:ln>
          <a:effectLst/>
        </p:spPr>
        <p:txBody>
          <a:bodyPr rot="0" spcFirstLastPara="0" vertOverflow="overflow" horzOverflow="overflow" vert="horz" wrap="square" lIns="91440" tIns="45721" rIns="91440" bIns="45721" numCol="1" spcCol="0" rtlCol="0" fromWordArt="0" anchor="t" anchorCtr="0" forceAA="0" compatLnSpc="1">
            <a:noAutofit/>
          </a:bodyPr>
          <a:lstStyle/>
          <a:p>
            <a:pPr>
              <a:buClr>
                <a:srgbClr val="CC9900"/>
              </a:buClr>
            </a:pPr>
            <a:r>
              <a:rPr lang="en-US" altLang="zh-CN" sz="1400" dirty="0">
                <a:sym typeface="Huawei Sans" panose="020C0503030203020204" pitchFamily="34" charset="0"/>
              </a:rPr>
              <a:t>Checkpoint</a:t>
            </a:r>
            <a:endParaRPr lang="zh-CN" altLang="en-US" sz="1400" dirty="0">
              <a:cs typeface="+mn-ea"/>
              <a:sym typeface="+mn-lt"/>
            </a:endParaRPr>
          </a:p>
        </p:txBody>
      </p:sp>
      <p:sp>
        <p:nvSpPr>
          <p:cNvPr id="12" name="文本框 11"/>
          <p:cNvSpPr txBox="1"/>
          <p:nvPr/>
        </p:nvSpPr>
        <p:spPr>
          <a:xfrm>
            <a:off x="5968830" y="1503079"/>
            <a:ext cx="997867" cy="307777"/>
          </a:xfrm>
          <a:prstGeom prst="rect">
            <a:avLst/>
          </a:prstGeom>
          <a:noFill/>
        </p:spPr>
        <p:txBody>
          <a:bodyPr wrap="square" rtlCol="0">
            <a:spAutoFit/>
          </a:bodyPr>
          <a:lstStyle/>
          <a:p>
            <a:r>
              <a:rPr lang="zh-CN" altLang="en-US" sz="1400" dirty="0">
                <a:solidFill>
                  <a:srgbClr val="FF0000"/>
                </a:solidFill>
                <a:cs typeface="+mn-ea"/>
                <a:sym typeface="+mn-lt"/>
              </a:rPr>
              <a:t>数据集</a:t>
            </a:r>
            <a:endParaRPr lang="zh-CN" altLang="en-US" sz="1400" dirty="0">
              <a:solidFill>
                <a:srgbClr val="FF0000"/>
              </a:solidFill>
              <a:cs typeface="+mn-ea"/>
              <a:sym typeface="+mn-lt"/>
            </a:endParaRPr>
          </a:p>
        </p:txBody>
      </p:sp>
      <p:sp>
        <p:nvSpPr>
          <p:cNvPr id="13" name="文本框 12"/>
          <p:cNvSpPr txBox="1"/>
          <p:nvPr/>
        </p:nvSpPr>
        <p:spPr>
          <a:xfrm>
            <a:off x="8649429" y="1721904"/>
            <a:ext cx="940656" cy="307777"/>
          </a:xfrm>
          <a:prstGeom prst="rect">
            <a:avLst/>
          </a:prstGeom>
          <a:noFill/>
        </p:spPr>
        <p:txBody>
          <a:bodyPr wrap="square" rtlCol="0">
            <a:spAutoFit/>
          </a:bodyPr>
          <a:lstStyle/>
          <a:p>
            <a:r>
              <a:rPr lang="zh-CN" altLang="en-US" sz="1400" dirty="0">
                <a:solidFill>
                  <a:srgbClr val="FF0000"/>
                </a:solidFill>
                <a:cs typeface="+mn-ea"/>
                <a:sym typeface="+mn-lt"/>
              </a:rPr>
              <a:t>神经网络</a:t>
            </a:r>
            <a:endParaRPr lang="zh-CN" altLang="en-US" sz="1400" dirty="0">
              <a:solidFill>
                <a:srgbClr val="FF0000"/>
              </a:solidFill>
              <a:cs typeface="+mn-ea"/>
              <a:sym typeface="+mn-lt"/>
            </a:endParaRPr>
          </a:p>
        </p:txBody>
      </p:sp>
      <p:cxnSp>
        <p:nvCxnSpPr>
          <p:cNvPr id="14" name="直接箭头连接符 13"/>
          <p:cNvCxnSpPr>
            <a:stCxn id="28" idx="2"/>
            <a:endCxn id="8" idx="0"/>
          </p:cNvCxnSpPr>
          <p:nvPr/>
        </p:nvCxnSpPr>
        <p:spPr bwMode="auto">
          <a:xfrm>
            <a:off x="6434495" y="3214990"/>
            <a:ext cx="1184907" cy="321292"/>
          </a:xfrm>
          <a:prstGeom prst="straightConnector1">
            <a:avLst/>
          </a:prstGeom>
          <a:ln>
            <a:tailEnd type="triangle"/>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15" name="直接箭头连接符 14"/>
          <p:cNvCxnSpPr>
            <a:endCxn id="8" idx="0"/>
          </p:cNvCxnSpPr>
          <p:nvPr/>
        </p:nvCxnSpPr>
        <p:spPr bwMode="auto">
          <a:xfrm flipH="1">
            <a:off x="7619402" y="3195313"/>
            <a:ext cx="1276488" cy="340969"/>
          </a:xfrm>
          <a:prstGeom prst="straightConnector1">
            <a:avLst/>
          </a:prstGeom>
          <a:ln>
            <a:tailEnd type="triangle"/>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17" name="直接箭头连接符 16"/>
          <p:cNvCxnSpPr>
            <a:stCxn id="8" idx="2"/>
            <a:endCxn id="9" idx="0"/>
          </p:cNvCxnSpPr>
          <p:nvPr/>
        </p:nvCxnSpPr>
        <p:spPr bwMode="auto">
          <a:xfrm flipH="1">
            <a:off x="7601749" y="3897222"/>
            <a:ext cx="17653" cy="421624"/>
          </a:xfrm>
          <a:prstGeom prst="straightConnector1">
            <a:avLst/>
          </a:prstGeom>
          <a:ln>
            <a:tailEnd type="triangle"/>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18" name="直接箭头连接符 17"/>
          <p:cNvCxnSpPr>
            <a:stCxn id="10" idx="0"/>
            <a:endCxn id="9" idx="2"/>
          </p:cNvCxnSpPr>
          <p:nvPr/>
        </p:nvCxnSpPr>
        <p:spPr bwMode="auto">
          <a:xfrm flipH="1" flipV="1">
            <a:off x="7601749" y="5104278"/>
            <a:ext cx="16454" cy="529554"/>
          </a:xfrm>
          <a:prstGeom prst="straightConnector1">
            <a:avLst/>
          </a:prstGeom>
          <a:ln>
            <a:tailEnd type="triangle"/>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19" name="文本框 18"/>
          <p:cNvSpPr txBox="1"/>
          <p:nvPr/>
        </p:nvSpPr>
        <p:spPr>
          <a:xfrm>
            <a:off x="7032936" y="3984712"/>
            <a:ext cx="722538" cy="307777"/>
          </a:xfrm>
          <a:prstGeom prst="rect">
            <a:avLst/>
          </a:prstGeom>
          <a:noFill/>
        </p:spPr>
        <p:txBody>
          <a:bodyPr wrap="square" rtlCol="0">
            <a:spAutoFit/>
          </a:bodyPr>
          <a:lstStyle/>
          <a:p>
            <a:r>
              <a:rPr lang="zh-CN" altLang="en-US" sz="1400" dirty="0">
                <a:solidFill>
                  <a:srgbClr val="FF0000"/>
                </a:solidFill>
                <a:cs typeface="+mn-ea"/>
                <a:sym typeface="+mn-lt"/>
              </a:rPr>
              <a:t>训练</a:t>
            </a:r>
            <a:endParaRPr lang="zh-CN" altLang="en-US" sz="1400" dirty="0">
              <a:solidFill>
                <a:srgbClr val="FF0000"/>
              </a:solidFill>
              <a:cs typeface="+mn-ea"/>
              <a:sym typeface="+mn-lt"/>
            </a:endParaRPr>
          </a:p>
        </p:txBody>
      </p:sp>
      <p:sp>
        <p:nvSpPr>
          <p:cNvPr id="20" name="文本框 19"/>
          <p:cNvSpPr txBox="1"/>
          <p:nvPr/>
        </p:nvSpPr>
        <p:spPr>
          <a:xfrm>
            <a:off x="6726310" y="5223382"/>
            <a:ext cx="1288024" cy="307777"/>
          </a:xfrm>
          <a:prstGeom prst="rect">
            <a:avLst/>
          </a:prstGeom>
          <a:noFill/>
        </p:spPr>
        <p:txBody>
          <a:bodyPr wrap="square" rtlCol="0">
            <a:spAutoFit/>
          </a:bodyPr>
          <a:lstStyle/>
          <a:p>
            <a:r>
              <a:rPr lang="zh-CN" altLang="en-US" sz="1400" dirty="0">
                <a:solidFill>
                  <a:srgbClr val="FF0000"/>
                </a:solidFill>
                <a:cs typeface="+mn-ea"/>
                <a:sym typeface="+mn-lt"/>
              </a:rPr>
              <a:t>预测</a:t>
            </a:r>
            <a:r>
              <a:rPr lang="en-US" altLang="zh-CN" sz="1400" dirty="0">
                <a:solidFill>
                  <a:srgbClr val="FF0000"/>
                </a:solidFill>
                <a:cs typeface="+mn-ea"/>
                <a:sym typeface="+mn-lt"/>
              </a:rPr>
              <a:t>/</a:t>
            </a:r>
            <a:r>
              <a:rPr lang="zh-CN" altLang="en-US" sz="1400" dirty="0">
                <a:solidFill>
                  <a:srgbClr val="FF0000"/>
                </a:solidFill>
                <a:cs typeface="+mn-ea"/>
                <a:sym typeface="+mn-lt"/>
              </a:rPr>
              <a:t>评估</a:t>
            </a:r>
            <a:endParaRPr lang="zh-CN" altLang="en-US" sz="1400" dirty="0">
              <a:solidFill>
                <a:srgbClr val="FF0000"/>
              </a:solidFill>
              <a:cs typeface="+mn-ea"/>
              <a:sym typeface="+mn-lt"/>
            </a:endParaRPr>
          </a:p>
        </p:txBody>
      </p:sp>
      <p:cxnSp>
        <p:nvCxnSpPr>
          <p:cNvPr id="21" name="肘形连接符 20"/>
          <p:cNvCxnSpPr>
            <a:stCxn id="8" idx="1"/>
            <a:endCxn id="11" idx="0"/>
          </p:cNvCxnSpPr>
          <p:nvPr/>
        </p:nvCxnSpPr>
        <p:spPr bwMode="auto">
          <a:xfrm rot="10800000" flipV="1">
            <a:off x="5594595" y="3716752"/>
            <a:ext cx="1457931" cy="1917080"/>
          </a:xfrm>
          <a:prstGeom prst="bentConnector2">
            <a:avLst/>
          </a:prstGeom>
          <a:ln>
            <a:tailEnd type="triangle"/>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22" name="直接箭头连接符 21"/>
          <p:cNvCxnSpPr>
            <a:stCxn id="11" idx="3"/>
            <a:endCxn id="10" idx="1"/>
          </p:cNvCxnSpPr>
          <p:nvPr/>
        </p:nvCxnSpPr>
        <p:spPr bwMode="auto">
          <a:xfrm>
            <a:off x="6194613" y="5814720"/>
            <a:ext cx="856713" cy="0"/>
          </a:xfrm>
          <a:prstGeom prst="straightConnector1">
            <a:avLst/>
          </a:prstGeom>
          <a:ln>
            <a:tailEnd type="triangle"/>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23" name="文本框 22"/>
          <p:cNvSpPr txBox="1"/>
          <p:nvPr/>
        </p:nvSpPr>
        <p:spPr>
          <a:xfrm>
            <a:off x="6162003" y="5832350"/>
            <a:ext cx="996013" cy="307777"/>
          </a:xfrm>
          <a:prstGeom prst="rect">
            <a:avLst/>
          </a:prstGeom>
          <a:noFill/>
        </p:spPr>
        <p:txBody>
          <a:bodyPr wrap="square" rtlCol="0">
            <a:spAutoFit/>
          </a:bodyPr>
          <a:lstStyle/>
          <a:p>
            <a:r>
              <a:rPr lang="zh-CN" altLang="en-US" sz="1400" dirty="0">
                <a:solidFill>
                  <a:srgbClr val="FF0000"/>
                </a:solidFill>
                <a:cs typeface="+mn-ea"/>
                <a:sym typeface="+mn-lt"/>
              </a:rPr>
              <a:t>加载模型</a:t>
            </a:r>
            <a:endParaRPr lang="zh-CN" altLang="en-US" sz="1400" dirty="0">
              <a:solidFill>
                <a:srgbClr val="FF0000"/>
              </a:solidFill>
              <a:cs typeface="+mn-ea"/>
              <a:sym typeface="+mn-lt"/>
            </a:endParaRPr>
          </a:p>
        </p:txBody>
      </p:sp>
      <p:cxnSp>
        <p:nvCxnSpPr>
          <p:cNvPr id="24" name="直接箭头连接符 23"/>
          <p:cNvCxnSpPr>
            <a:stCxn id="10" idx="3"/>
            <a:endCxn id="26" idx="1"/>
          </p:cNvCxnSpPr>
          <p:nvPr/>
        </p:nvCxnSpPr>
        <p:spPr bwMode="auto">
          <a:xfrm flipV="1">
            <a:off x="8185080" y="5514728"/>
            <a:ext cx="783928" cy="299992"/>
          </a:xfrm>
          <a:prstGeom prst="straightConnector1">
            <a:avLst/>
          </a:prstGeom>
          <a:ln>
            <a:tailEnd type="triangle"/>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pic>
        <p:nvPicPr>
          <p:cNvPr id="25" name="Picture 4" descr="https://gitee.com/mindspore/course/raw/master/lenet5/images/mnis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72869" y="1820652"/>
            <a:ext cx="1515289" cy="1207421"/>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 descr="https://gitee.com/mindspore/course/raw/master/checkpoint/images/predic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69008" y="4826122"/>
            <a:ext cx="1810678" cy="1377212"/>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4" descr="https://gitee.com/mindspore/course/raw/master/lenet5/images/mnis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76135" y="1904004"/>
            <a:ext cx="1515289" cy="1207421"/>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4" descr="https://gitee.com/mindspore/course/raw/master/lenet5/images/mnis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76850" y="2007569"/>
            <a:ext cx="1515289" cy="1207421"/>
          </a:xfrm>
          <a:prstGeom prst="rect">
            <a:avLst/>
          </a:prstGeom>
          <a:noFill/>
          <a:extLst>
            <a:ext uri="{909E8E84-426E-40DD-AFC4-6F175D3DCCD1}">
              <a14:hiddenFill xmlns:a14="http://schemas.microsoft.com/office/drawing/2010/main">
                <a:solidFill>
                  <a:srgbClr val="FFFFFF"/>
                </a:solidFill>
              </a14:hiddenFill>
            </a:ext>
          </a:extLst>
        </p:spPr>
      </p:pic>
      <p:pic>
        <p:nvPicPr>
          <p:cNvPr id="29" name="图片 28"/>
          <p:cNvPicPr>
            <a:picLocks noChangeAspect="1"/>
          </p:cNvPicPr>
          <p:nvPr/>
        </p:nvPicPr>
        <p:blipFill>
          <a:blip r:embed="rId4"/>
          <a:stretch>
            <a:fillRect/>
          </a:stretch>
        </p:blipFill>
        <p:spPr>
          <a:xfrm>
            <a:off x="8014334" y="2000836"/>
            <a:ext cx="2227537" cy="1053508"/>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代码示例（</a:t>
            </a:r>
            <a:r>
              <a:rPr lang="en-US" altLang="zh-CN" dirty="0"/>
              <a:t>1</a:t>
            </a:r>
            <a:r>
              <a:rPr lang="zh-CN" altLang="en-US" dirty="0"/>
              <a:t>）</a:t>
            </a:r>
            <a:endParaRPr lang="zh-CN" altLang="en-US" dirty="0"/>
          </a:p>
        </p:txBody>
      </p:sp>
      <p:sp>
        <p:nvSpPr>
          <p:cNvPr id="3" name="文本占位符 2"/>
          <p:cNvSpPr>
            <a:spLocks noGrp="1"/>
          </p:cNvSpPr>
          <p:nvPr>
            <p:ph type="body" sz="quarter" idx="10"/>
          </p:nvPr>
        </p:nvSpPr>
        <p:spPr>
          <a:xfrm>
            <a:off x="455612" y="1047750"/>
            <a:ext cx="11293475" cy="5153025"/>
          </a:xfrm>
        </p:spPr>
        <p:txBody>
          <a:bodyPr/>
          <a:lstStyle/>
          <a:p>
            <a:endParaRPr lang="zh-CN" altLang="en-US" dirty="0"/>
          </a:p>
        </p:txBody>
      </p:sp>
      <p:sp>
        <p:nvSpPr>
          <p:cNvPr id="6" name="Rectangle 1"/>
          <p:cNvSpPr>
            <a:spLocks noChangeArrowheads="1"/>
          </p:cNvSpPr>
          <p:nvPr/>
        </p:nvSpPr>
        <p:spPr bwMode="auto">
          <a:xfrm>
            <a:off x="525780" y="922020"/>
            <a:ext cx="5890260" cy="5278755"/>
          </a:xfrm>
          <a:prstGeom prst="rect">
            <a:avLst/>
          </a:prstGeom>
          <a:solidFill>
            <a:schemeClr val="bg1">
              <a:lumMod val="85000"/>
            </a:schemeClr>
          </a:solidFill>
          <a:ln>
            <a:noFill/>
          </a:ln>
          <a:effectLst/>
        </p:spPr>
        <p:txBody>
          <a:bodyPr vert="horz" wrap="square" lIns="91440" tIns="45720" rIns="91440" bIns="45720" numCol="1" anchor="ctr" anchorCtr="0" compatLnSpc="1">
            <a:noAutofit/>
          </a:bodyPr>
          <a:lstStyle/>
          <a:p>
            <a:pPr defTabSz="914400" eaLnBrk="0" fontAlgn="base" hangingPunct="0">
              <a:spcBef>
                <a:spcPct val="0"/>
              </a:spcBef>
              <a:spcAft>
                <a:spcPct val="0"/>
              </a:spcAft>
            </a:pPr>
            <a:r>
              <a:rPr lang="zh-CN" altLang="zh-CN" sz="1200" dirty="0">
                <a:solidFill>
                  <a:srgbClr val="0033B3"/>
                </a:solidFill>
                <a:cs typeface="+mn-ea"/>
                <a:sym typeface="+mn-lt"/>
              </a:rPr>
              <a:t>import </a:t>
            </a:r>
            <a:r>
              <a:rPr lang="zh-CN" altLang="zh-CN" sz="1200" dirty="0">
                <a:solidFill>
                  <a:srgbClr val="080808"/>
                </a:solidFill>
                <a:cs typeface="+mn-ea"/>
                <a:sym typeface="+mn-lt"/>
              </a:rPr>
              <a:t>os</a:t>
            </a:r>
            <a:br>
              <a:rPr lang="zh-CN" altLang="zh-CN" sz="1200" dirty="0">
                <a:solidFill>
                  <a:srgbClr val="080808"/>
                </a:solidFill>
                <a:cs typeface="+mn-ea"/>
                <a:sym typeface="+mn-lt"/>
              </a:rPr>
            </a:br>
            <a:br>
              <a:rPr lang="zh-CN" altLang="zh-CN" sz="1200" dirty="0">
                <a:solidFill>
                  <a:srgbClr val="080808"/>
                </a:solidFill>
                <a:cs typeface="+mn-ea"/>
                <a:sym typeface="+mn-lt"/>
              </a:rPr>
            </a:br>
            <a:r>
              <a:rPr lang="zh-CN" altLang="zh-CN" sz="1200" dirty="0">
                <a:solidFill>
                  <a:srgbClr val="0033B3"/>
                </a:solidFill>
                <a:cs typeface="+mn-ea"/>
                <a:sym typeface="+mn-lt"/>
              </a:rPr>
              <a:t>import </a:t>
            </a:r>
            <a:r>
              <a:rPr lang="zh-CN" altLang="zh-CN" sz="1200" dirty="0">
                <a:solidFill>
                  <a:srgbClr val="080808"/>
                </a:solidFill>
                <a:cs typeface="+mn-ea"/>
                <a:sym typeface="+mn-lt"/>
              </a:rPr>
              <a:t>mindspore </a:t>
            </a:r>
            <a:r>
              <a:rPr lang="zh-CN" altLang="zh-CN" sz="1200" dirty="0">
                <a:solidFill>
                  <a:srgbClr val="0033B3"/>
                </a:solidFill>
                <a:cs typeface="+mn-ea"/>
                <a:sym typeface="+mn-lt"/>
              </a:rPr>
              <a:t>as </a:t>
            </a:r>
            <a:r>
              <a:rPr lang="zh-CN" altLang="zh-CN" sz="1200" dirty="0">
                <a:solidFill>
                  <a:srgbClr val="080808"/>
                </a:solidFill>
                <a:cs typeface="+mn-ea"/>
                <a:sym typeface="+mn-lt"/>
              </a:rPr>
              <a:t>ms</a:t>
            </a:r>
            <a:br>
              <a:rPr lang="zh-CN" altLang="zh-CN" sz="1200" dirty="0">
                <a:solidFill>
                  <a:srgbClr val="080808"/>
                </a:solidFill>
                <a:cs typeface="+mn-ea"/>
                <a:sym typeface="+mn-lt"/>
              </a:rPr>
            </a:br>
            <a:r>
              <a:rPr lang="zh-CN" altLang="zh-CN" sz="1200" dirty="0">
                <a:solidFill>
                  <a:srgbClr val="0033B3"/>
                </a:solidFill>
                <a:cs typeface="+mn-ea"/>
                <a:sym typeface="+mn-lt"/>
              </a:rPr>
              <a:t>import </a:t>
            </a:r>
            <a:r>
              <a:rPr lang="zh-CN" altLang="zh-CN" sz="1200" dirty="0">
                <a:solidFill>
                  <a:srgbClr val="080808"/>
                </a:solidFill>
                <a:cs typeface="+mn-ea"/>
                <a:sym typeface="+mn-lt"/>
              </a:rPr>
              <a:t>mindspore.context </a:t>
            </a:r>
            <a:r>
              <a:rPr lang="zh-CN" altLang="zh-CN" sz="1200" dirty="0">
                <a:solidFill>
                  <a:srgbClr val="0033B3"/>
                </a:solidFill>
                <a:cs typeface="+mn-ea"/>
                <a:sym typeface="+mn-lt"/>
              </a:rPr>
              <a:t>as </a:t>
            </a:r>
            <a:r>
              <a:rPr lang="zh-CN" altLang="zh-CN" sz="1200" dirty="0">
                <a:solidFill>
                  <a:srgbClr val="080808"/>
                </a:solidFill>
                <a:cs typeface="+mn-ea"/>
                <a:sym typeface="+mn-lt"/>
              </a:rPr>
              <a:t>context</a:t>
            </a:r>
            <a:br>
              <a:rPr lang="zh-CN" altLang="zh-CN" sz="1200" dirty="0">
                <a:solidFill>
                  <a:srgbClr val="080808"/>
                </a:solidFill>
                <a:cs typeface="+mn-ea"/>
                <a:sym typeface="+mn-lt"/>
              </a:rPr>
            </a:br>
            <a:r>
              <a:rPr lang="zh-CN" altLang="zh-CN" sz="1200" dirty="0">
                <a:solidFill>
                  <a:srgbClr val="0033B3"/>
                </a:solidFill>
                <a:cs typeface="+mn-ea"/>
                <a:sym typeface="+mn-lt"/>
              </a:rPr>
              <a:t>import </a:t>
            </a:r>
            <a:r>
              <a:rPr lang="zh-CN" altLang="zh-CN" sz="1200" dirty="0">
                <a:solidFill>
                  <a:srgbClr val="080808"/>
                </a:solidFill>
                <a:cs typeface="+mn-ea"/>
                <a:sym typeface="+mn-lt"/>
              </a:rPr>
              <a:t>mindspore.dataset.transforms.c_transforms </a:t>
            </a:r>
            <a:r>
              <a:rPr lang="zh-CN" altLang="zh-CN" sz="1200" dirty="0">
                <a:solidFill>
                  <a:srgbClr val="0033B3"/>
                </a:solidFill>
                <a:cs typeface="+mn-ea"/>
                <a:sym typeface="+mn-lt"/>
              </a:rPr>
              <a:t>as </a:t>
            </a:r>
            <a:r>
              <a:rPr lang="zh-CN" altLang="zh-CN" sz="1200" dirty="0">
                <a:solidFill>
                  <a:srgbClr val="080808"/>
                </a:solidFill>
                <a:cs typeface="+mn-ea"/>
                <a:sym typeface="+mn-lt"/>
              </a:rPr>
              <a:t>C</a:t>
            </a:r>
            <a:br>
              <a:rPr lang="zh-CN" altLang="zh-CN" sz="1200" dirty="0">
                <a:solidFill>
                  <a:srgbClr val="080808"/>
                </a:solidFill>
                <a:cs typeface="+mn-ea"/>
                <a:sym typeface="+mn-lt"/>
              </a:rPr>
            </a:br>
            <a:r>
              <a:rPr lang="en-US" altLang="zh-CN" sz="1200" dirty="0">
                <a:solidFill>
                  <a:srgbClr val="0033B3"/>
                </a:solidFill>
                <a:cs typeface="+mn-ea"/>
                <a:sym typeface="+mn-lt"/>
              </a:rPr>
              <a:t>import </a:t>
            </a:r>
            <a:r>
              <a:rPr lang="en-US" altLang="zh-CN" sz="1200" dirty="0" err="1">
                <a:solidFill>
                  <a:srgbClr val="1D1D1A"/>
                </a:solidFill>
                <a:cs typeface="+mn-ea"/>
                <a:sym typeface="+mn-lt"/>
              </a:rPr>
              <a:t>mindspore.dataset.vision.c_transforms</a:t>
            </a:r>
            <a:r>
              <a:rPr lang="en-US" altLang="zh-CN" sz="1200" dirty="0">
                <a:solidFill>
                  <a:srgbClr val="0033B3"/>
                </a:solidFill>
                <a:cs typeface="+mn-ea"/>
                <a:sym typeface="+mn-lt"/>
              </a:rPr>
              <a:t> as </a:t>
            </a:r>
            <a:r>
              <a:rPr lang="en-US" altLang="zh-CN" sz="1200" dirty="0">
                <a:solidFill>
                  <a:srgbClr val="1D1D1A"/>
                </a:solidFill>
                <a:cs typeface="+mn-ea"/>
                <a:sym typeface="+mn-lt"/>
              </a:rPr>
              <a:t>CV</a:t>
            </a:r>
            <a:br>
              <a:rPr lang="zh-CN" altLang="zh-CN" sz="1200" dirty="0">
                <a:solidFill>
                  <a:srgbClr val="080808"/>
                </a:solidFill>
                <a:cs typeface="+mn-ea"/>
                <a:sym typeface="+mn-lt"/>
              </a:rPr>
            </a:br>
            <a:br>
              <a:rPr lang="zh-CN" altLang="zh-CN" sz="1200" dirty="0">
                <a:solidFill>
                  <a:srgbClr val="080808"/>
                </a:solidFill>
                <a:cs typeface="+mn-ea"/>
                <a:sym typeface="+mn-lt"/>
              </a:rPr>
            </a:br>
            <a:r>
              <a:rPr lang="zh-CN" altLang="zh-CN" sz="1200" dirty="0">
                <a:solidFill>
                  <a:srgbClr val="0033B3"/>
                </a:solidFill>
                <a:cs typeface="+mn-ea"/>
                <a:sym typeface="+mn-lt"/>
              </a:rPr>
              <a:t>from </a:t>
            </a:r>
            <a:r>
              <a:rPr lang="zh-CN" altLang="zh-CN" sz="1200" dirty="0">
                <a:solidFill>
                  <a:srgbClr val="080808"/>
                </a:solidFill>
                <a:cs typeface="+mn-ea"/>
                <a:sym typeface="+mn-lt"/>
              </a:rPr>
              <a:t>mindspore </a:t>
            </a:r>
            <a:r>
              <a:rPr lang="zh-CN" altLang="zh-CN" sz="1200" dirty="0">
                <a:solidFill>
                  <a:srgbClr val="0033B3"/>
                </a:solidFill>
                <a:cs typeface="+mn-ea"/>
                <a:sym typeface="+mn-lt"/>
              </a:rPr>
              <a:t>import </a:t>
            </a:r>
            <a:r>
              <a:rPr lang="zh-CN" altLang="zh-CN" sz="1200" dirty="0">
                <a:solidFill>
                  <a:srgbClr val="080808"/>
                </a:solidFill>
                <a:cs typeface="+mn-ea"/>
                <a:sym typeface="+mn-lt"/>
              </a:rPr>
              <a:t>nn</a:t>
            </a:r>
            <a:br>
              <a:rPr lang="zh-CN" altLang="zh-CN" sz="1200" dirty="0">
                <a:solidFill>
                  <a:srgbClr val="080808"/>
                </a:solidFill>
                <a:cs typeface="+mn-ea"/>
                <a:sym typeface="+mn-lt"/>
              </a:rPr>
            </a:br>
            <a:r>
              <a:rPr lang="zh-CN" altLang="zh-CN" sz="1200" dirty="0">
                <a:solidFill>
                  <a:srgbClr val="0033B3"/>
                </a:solidFill>
                <a:cs typeface="+mn-ea"/>
                <a:sym typeface="+mn-lt"/>
              </a:rPr>
              <a:t>from </a:t>
            </a:r>
            <a:r>
              <a:rPr lang="zh-CN" altLang="zh-CN" sz="1200" dirty="0">
                <a:solidFill>
                  <a:srgbClr val="080808"/>
                </a:solidFill>
                <a:cs typeface="+mn-ea"/>
                <a:sym typeface="+mn-lt"/>
              </a:rPr>
              <a:t>mindspore.train </a:t>
            </a:r>
            <a:r>
              <a:rPr lang="zh-CN" altLang="zh-CN" sz="1200" dirty="0">
                <a:solidFill>
                  <a:srgbClr val="0033B3"/>
                </a:solidFill>
                <a:cs typeface="+mn-ea"/>
                <a:sym typeface="+mn-lt"/>
              </a:rPr>
              <a:t>import </a:t>
            </a:r>
            <a:r>
              <a:rPr lang="zh-CN" altLang="zh-CN" sz="1200" dirty="0">
                <a:solidFill>
                  <a:srgbClr val="080808"/>
                </a:solidFill>
                <a:cs typeface="+mn-ea"/>
                <a:sym typeface="+mn-lt"/>
              </a:rPr>
              <a:t>Model</a:t>
            </a:r>
            <a:br>
              <a:rPr lang="zh-CN" altLang="zh-CN" sz="1200" dirty="0">
                <a:solidFill>
                  <a:srgbClr val="080808"/>
                </a:solidFill>
                <a:cs typeface="+mn-ea"/>
                <a:sym typeface="+mn-lt"/>
              </a:rPr>
            </a:br>
            <a:r>
              <a:rPr lang="zh-CN" altLang="zh-CN" sz="1200" dirty="0">
                <a:solidFill>
                  <a:srgbClr val="0033B3"/>
                </a:solidFill>
                <a:cs typeface="+mn-ea"/>
                <a:sym typeface="+mn-lt"/>
              </a:rPr>
              <a:t>from </a:t>
            </a:r>
            <a:r>
              <a:rPr lang="zh-CN" altLang="zh-CN" sz="1200" dirty="0">
                <a:solidFill>
                  <a:srgbClr val="080808"/>
                </a:solidFill>
                <a:cs typeface="+mn-ea"/>
                <a:sym typeface="+mn-lt"/>
              </a:rPr>
              <a:t>mindspore.train.callback </a:t>
            </a:r>
            <a:r>
              <a:rPr lang="zh-CN" altLang="zh-CN" sz="1200" dirty="0">
                <a:solidFill>
                  <a:srgbClr val="0033B3"/>
                </a:solidFill>
                <a:cs typeface="+mn-ea"/>
                <a:sym typeface="+mn-lt"/>
              </a:rPr>
              <a:t>import </a:t>
            </a:r>
            <a:r>
              <a:rPr lang="zh-CN" altLang="zh-CN" sz="1200" dirty="0">
                <a:solidFill>
                  <a:srgbClr val="080808"/>
                </a:solidFill>
                <a:cs typeface="+mn-ea"/>
                <a:sym typeface="+mn-lt"/>
              </a:rPr>
              <a:t>LossMonitor</a:t>
            </a:r>
            <a:endParaRPr lang="en-US" altLang="zh-CN" sz="1200" dirty="0">
              <a:solidFill>
                <a:srgbClr val="080808"/>
              </a:solidFill>
              <a:cs typeface="+mn-ea"/>
              <a:sym typeface="+mn-lt"/>
            </a:endParaRPr>
          </a:p>
          <a:p>
            <a:pPr defTabSz="914400" eaLnBrk="0" fontAlgn="base" hangingPunct="0">
              <a:spcBef>
                <a:spcPct val="0"/>
              </a:spcBef>
              <a:spcAft>
                <a:spcPct val="0"/>
              </a:spcAft>
            </a:pPr>
            <a:br>
              <a:rPr lang="zh-CN" altLang="zh-CN" sz="1200" dirty="0">
                <a:solidFill>
                  <a:srgbClr val="080808"/>
                </a:solidFill>
                <a:cs typeface="+mn-ea"/>
                <a:sym typeface="+mn-lt"/>
              </a:rPr>
            </a:br>
            <a:r>
              <a:rPr lang="zh-CN" altLang="zh-CN" sz="1200" dirty="0">
                <a:solidFill>
                  <a:srgbClr val="080808"/>
                </a:solidFill>
                <a:cs typeface="+mn-ea"/>
                <a:sym typeface="+mn-lt"/>
              </a:rPr>
              <a:t>context.set_context(</a:t>
            </a:r>
            <a:r>
              <a:rPr lang="zh-CN" altLang="zh-CN" sz="1200" dirty="0">
                <a:solidFill>
                  <a:srgbClr val="660099"/>
                </a:solidFill>
                <a:cs typeface="+mn-ea"/>
                <a:sym typeface="+mn-lt"/>
              </a:rPr>
              <a:t>mode</a:t>
            </a:r>
            <a:r>
              <a:rPr lang="zh-CN" altLang="zh-CN" sz="1200" dirty="0">
                <a:solidFill>
                  <a:srgbClr val="080808"/>
                </a:solidFill>
                <a:cs typeface="+mn-ea"/>
                <a:sym typeface="+mn-lt"/>
              </a:rPr>
              <a:t>=context.GRAPH_MODE, </a:t>
            </a:r>
            <a:r>
              <a:rPr lang="zh-CN" altLang="zh-CN" sz="1200" dirty="0">
                <a:solidFill>
                  <a:srgbClr val="660099"/>
                </a:solidFill>
                <a:cs typeface="+mn-ea"/>
                <a:sym typeface="+mn-lt"/>
              </a:rPr>
              <a:t>device_target</a:t>
            </a:r>
            <a:r>
              <a:rPr lang="zh-CN" altLang="zh-CN" sz="1200" dirty="0">
                <a:solidFill>
                  <a:srgbClr val="080808"/>
                </a:solidFill>
                <a:cs typeface="+mn-ea"/>
                <a:sym typeface="+mn-lt"/>
              </a:rPr>
              <a:t>=</a:t>
            </a:r>
            <a:r>
              <a:rPr lang="zh-CN" altLang="zh-CN" sz="1200" b="1" dirty="0">
                <a:solidFill>
                  <a:srgbClr val="008080"/>
                </a:solidFill>
                <a:cs typeface="+mn-ea"/>
                <a:sym typeface="+mn-lt"/>
              </a:rPr>
              <a:t>'Ascend'</a:t>
            </a:r>
            <a:r>
              <a:rPr lang="zh-CN" altLang="zh-CN" sz="1200" dirty="0">
                <a:solidFill>
                  <a:srgbClr val="080808"/>
                </a:solidFill>
                <a:cs typeface="+mn-ea"/>
                <a:sym typeface="+mn-lt"/>
              </a:rPr>
              <a:t>)</a:t>
            </a:r>
            <a:br>
              <a:rPr lang="zh-CN" altLang="zh-CN" sz="1200" dirty="0">
                <a:solidFill>
                  <a:srgbClr val="080808"/>
                </a:solidFill>
                <a:cs typeface="+mn-ea"/>
                <a:sym typeface="+mn-lt"/>
              </a:rPr>
            </a:br>
            <a:endParaRPr lang="en-US" altLang="zh-CN" sz="1200" dirty="0">
              <a:solidFill>
                <a:srgbClr val="080808"/>
              </a:solidFill>
              <a:cs typeface="+mn-ea"/>
              <a:sym typeface="+mn-lt"/>
            </a:endParaRPr>
          </a:p>
          <a:p>
            <a:pPr defTabSz="914400" eaLnBrk="0" fontAlgn="base" hangingPunct="0">
              <a:spcBef>
                <a:spcPct val="0"/>
              </a:spcBef>
              <a:spcAft>
                <a:spcPct val="0"/>
              </a:spcAft>
            </a:pPr>
            <a:r>
              <a:rPr lang="zh-CN" altLang="zh-CN" sz="1200" dirty="0">
                <a:solidFill>
                  <a:srgbClr val="0033B3"/>
                </a:solidFill>
                <a:cs typeface="+mn-ea"/>
                <a:sym typeface="+mn-lt"/>
              </a:rPr>
              <a:t>def </a:t>
            </a:r>
            <a:r>
              <a:rPr lang="zh-CN" altLang="zh-CN" sz="1200" dirty="0">
                <a:solidFill>
                  <a:srgbClr val="000000"/>
                </a:solidFill>
                <a:cs typeface="+mn-ea"/>
                <a:sym typeface="+mn-lt"/>
              </a:rPr>
              <a:t>create_dataset</a:t>
            </a:r>
            <a:r>
              <a:rPr lang="zh-CN" altLang="zh-CN" sz="1200" dirty="0">
                <a:solidFill>
                  <a:srgbClr val="080808"/>
                </a:solidFill>
                <a:cs typeface="+mn-ea"/>
                <a:sym typeface="+mn-lt"/>
              </a:rPr>
              <a:t>(data_dir, training=</a:t>
            </a:r>
            <a:r>
              <a:rPr lang="zh-CN" altLang="zh-CN" sz="1200" dirty="0">
                <a:solidFill>
                  <a:srgbClr val="0033B3"/>
                </a:solidFill>
                <a:cs typeface="+mn-ea"/>
                <a:sym typeface="+mn-lt"/>
              </a:rPr>
              <a:t>True</a:t>
            </a:r>
            <a:r>
              <a:rPr lang="zh-CN" altLang="zh-CN" sz="1200" dirty="0">
                <a:solidFill>
                  <a:srgbClr val="080808"/>
                </a:solidFill>
                <a:cs typeface="+mn-ea"/>
                <a:sym typeface="+mn-lt"/>
              </a:rPr>
              <a:t>, batch_size=</a:t>
            </a:r>
            <a:r>
              <a:rPr lang="zh-CN" altLang="zh-CN" sz="1200" dirty="0">
                <a:solidFill>
                  <a:srgbClr val="1750EB"/>
                </a:solidFill>
                <a:cs typeface="+mn-ea"/>
                <a:sym typeface="+mn-lt"/>
              </a:rPr>
              <a:t>32</a:t>
            </a:r>
            <a:r>
              <a:rPr lang="zh-CN" altLang="zh-CN" sz="1200" dirty="0">
                <a:solidFill>
                  <a:srgbClr val="080808"/>
                </a:solidFill>
                <a:cs typeface="+mn-ea"/>
                <a:sym typeface="+mn-lt"/>
              </a:rPr>
              <a:t>, resize=(</a:t>
            </a:r>
            <a:r>
              <a:rPr lang="zh-CN" altLang="zh-CN" sz="1200" dirty="0">
                <a:solidFill>
                  <a:srgbClr val="1750EB"/>
                </a:solidFill>
                <a:cs typeface="+mn-ea"/>
                <a:sym typeface="+mn-lt"/>
              </a:rPr>
              <a:t>32</a:t>
            </a:r>
            <a:r>
              <a:rPr lang="zh-CN" altLang="zh-CN" sz="1200" dirty="0">
                <a:solidFill>
                  <a:srgbClr val="080808"/>
                </a:solidFill>
                <a:cs typeface="+mn-ea"/>
                <a:sym typeface="+mn-lt"/>
              </a:rPr>
              <a:t>, </a:t>
            </a:r>
            <a:r>
              <a:rPr lang="zh-CN" altLang="zh-CN" sz="1200" dirty="0">
                <a:solidFill>
                  <a:srgbClr val="1750EB"/>
                </a:solidFill>
                <a:cs typeface="+mn-ea"/>
                <a:sym typeface="+mn-lt"/>
              </a:rPr>
              <a:t>32</a:t>
            </a:r>
            <a:r>
              <a:rPr lang="zh-CN" altLang="zh-CN" sz="1200" dirty="0">
                <a:solidFill>
                  <a:srgbClr val="080808"/>
                </a:solidFill>
                <a:cs typeface="+mn-ea"/>
                <a:sym typeface="+mn-lt"/>
              </a:rPr>
              <a:t>),</a:t>
            </a:r>
            <a:r>
              <a:rPr lang="en-US" altLang="zh-CN" sz="1200" dirty="0">
                <a:solidFill>
                  <a:srgbClr val="080808"/>
                </a:solidFill>
                <a:cs typeface="+mn-ea"/>
                <a:sym typeface="+mn-lt"/>
              </a:rPr>
              <a:t> </a:t>
            </a:r>
            <a:r>
              <a:rPr lang="zh-CN" altLang="zh-CN" sz="1200" dirty="0">
                <a:solidFill>
                  <a:srgbClr val="080808"/>
                </a:solidFill>
                <a:cs typeface="+mn-ea"/>
                <a:sym typeface="+mn-lt"/>
              </a:rPr>
              <a:t>rescale=</a:t>
            </a:r>
            <a:r>
              <a:rPr lang="zh-CN" altLang="zh-CN" sz="1200" dirty="0">
                <a:solidFill>
                  <a:srgbClr val="1750EB"/>
                </a:solidFill>
                <a:cs typeface="+mn-ea"/>
                <a:sym typeface="+mn-lt"/>
              </a:rPr>
              <a:t>1</a:t>
            </a:r>
            <a:r>
              <a:rPr lang="zh-CN" altLang="zh-CN" sz="1200" dirty="0">
                <a:solidFill>
                  <a:srgbClr val="080808"/>
                </a:solidFill>
                <a:cs typeface="+mn-ea"/>
                <a:sym typeface="+mn-lt"/>
              </a:rPr>
              <a:t>/(</a:t>
            </a:r>
            <a:r>
              <a:rPr lang="zh-CN" altLang="zh-CN" sz="1200" dirty="0">
                <a:solidFill>
                  <a:srgbClr val="1750EB"/>
                </a:solidFill>
                <a:cs typeface="+mn-ea"/>
                <a:sym typeface="+mn-lt"/>
              </a:rPr>
              <a:t>255</a:t>
            </a:r>
            <a:r>
              <a:rPr lang="zh-CN" altLang="zh-CN" sz="1200" dirty="0">
                <a:solidFill>
                  <a:srgbClr val="080808"/>
                </a:solidFill>
                <a:cs typeface="+mn-ea"/>
                <a:sym typeface="+mn-lt"/>
              </a:rPr>
              <a:t>*</a:t>
            </a:r>
            <a:r>
              <a:rPr lang="zh-CN" altLang="zh-CN" sz="1200" dirty="0">
                <a:solidFill>
                  <a:srgbClr val="1750EB"/>
                </a:solidFill>
                <a:cs typeface="+mn-ea"/>
                <a:sym typeface="+mn-lt"/>
              </a:rPr>
              <a:t>0.3081</a:t>
            </a:r>
            <a:r>
              <a:rPr lang="zh-CN" altLang="zh-CN" sz="1200" dirty="0">
                <a:solidFill>
                  <a:srgbClr val="080808"/>
                </a:solidFill>
                <a:cs typeface="+mn-ea"/>
                <a:sym typeface="+mn-lt"/>
              </a:rPr>
              <a:t>), shift=-</a:t>
            </a:r>
            <a:r>
              <a:rPr lang="zh-CN" altLang="zh-CN" sz="1200" dirty="0">
                <a:solidFill>
                  <a:srgbClr val="1750EB"/>
                </a:solidFill>
                <a:cs typeface="+mn-ea"/>
                <a:sym typeface="+mn-lt"/>
              </a:rPr>
              <a:t>0.1307</a:t>
            </a:r>
            <a:r>
              <a:rPr lang="zh-CN" altLang="zh-CN" sz="1200" dirty="0">
                <a:solidFill>
                  <a:srgbClr val="080808"/>
                </a:solidFill>
                <a:cs typeface="+mn-ea"/>
                <a:sym typeface="+mn-lt"/>
              </a:rPr>
              <a:t>/</a:t>
            </a:r>
            <a:r>
              <a:rPr lang="zh-CN" altLang="zh-CN" sz="1200" dirty="0">
                <a:solidFill>
                  <a:srgbClr val="1750EB"/>
                </a:solidFill>
                <a:cs typeface="+mn-ea"/>
                <a:sym typeface="+mn-lt"/>
              </a:rPr>
              <a:t>0.3081</a:t>
            </a:r>
            <a:r>
              <a:rPr lang="zh-CN" altLang="zh-CN" sz="1200" dirty="0">
                <a:solidFill>
                  <a:srgbClr val="080808"/>
                </a:solidFill>
                <a:cs typeface="+mn-ea"/>
                <a:sym typeface="+mn-lt"/>
              </a:rPr>
              <a:t>, buffer_size=</a:t>
            </a:r>
            <a:r>
              <a:rPr lang="zh-CN" altLang="zh-CN" sz="1200" dirty="0">
                <a:solidFill>
                  <a:srgbClr val="1750EB"/>
                </a:solidFill>
                <a:cs typeface="+mn-ea"/>
                <a:sym typeface="+mn-lt"/>
              </a:rPr>
              <a:t>64</a:t>
            </a:r>
            <a:r>
              <a:rPr lang="zh-CN" altLang="zh-CN" sz="1200" dirty="0">
                <a:solidFill>
                  <a:srgbClr val="080808"/>
                </a:solidFill>
                <a:cs typeface="+mn-ea"/>
                <a:sym typeface="+mn-lt"/>
              </a:rPr>
              <a:t>):</a:t>
            </a:r>
            <a:br>
              <a:rPr lang="zh-CN" altLang="zh-CN" sz="1200" dirty="0">
                <a:solidFill>
                  <a:srgbClr val="080808"/>
                </a:solidFill>
                <a:cs typeface="+mn-ea"/>
                <a:sym typeface="+mn-lt"/>
              </a:rPr>
            </a:br>
            <a:r>
              <a:rPr lang="zh-CN" altLang="zh-CN" sz="1200" dirty="0">
                <a:solidFill>
                  <a:srgbClr val="080808"/>
                </a:solidFill>
                <a:cs typeface="+mn-ea"/>
                <a:sym typeface="+mn-lt"/>
              </a:rPr>
              <a:t>    data_train = os.path.join(data_dir, </a:t>
            </a:r>
            <a:r>
              <a:rPr lang="zh-CN" altLang="zh-CN" sz="1200" b="1" dirty="0">
                <a:solidFill>
                  <a:srgbClr val="008080"/>
                </a:solidFill>
                <a:cs typeface="+mn-ea"/>
                <a:sym typeface="+mn-lt"/>
              </a:rPr>
              <a:t>'train'</a:t>
            </a:r>
            <a:r>
              <a:rPr lang="zh-CN" altLang="zh-CN" sz="1200" dirty="0">
                <a:solidFill>
                  <a:srgbClr val="080808"/>
                </a:solidFill>
                <a:cs typeface="+mn-ea"/>
                <a:sym typeface="+mn-lt"/>
              </a:rPr>
              <a:t>)</a:t>
            </a:r>
            <a:br>
              <a:rPr lang="zh-CN" altLang="zh-CN" sz="1200" dirty="0">
                <a:solidFill>
                  <a:srgbClr val="080808"/>
                </a:solidFill>
                <a:cs typeface="+mn-ea"/>
                <a:sym typeface="+mn-lt"/>
              </a:rPr>
            </a:br>
            <a:r>
              <a:rPr lang="zh-CN" altLang="zh-CN" sz="1200" dirty="0">
                <a:solidFill>
                  <a:srgbClr val="080808"/>
                </a:solidFill>
                <a:cs typeface="+mn-ea"/>
                <a:sym typeface="+mn-lt"/>
              </a:rPr>
              <a:t>    data_test = os.path.join(data_dir, </a:t>
            </a:r>
            <a:r>
              <a:rPr lang="zh-CN" altLang="zh-CN" sz="1200" b="1" dirty="0">
                <a:solidFill>
                  <a:srgbClr val="008080"/>
                </a:solidFill>
                <a:cs typeface="+mn-ea"/>
                <a:sym typeface="+mn-lt"/>
              </a:rPr>
              <a:t>'test'</a:t>
            </a:r>
            <a:r>
              <a:rPr lang="zh-CN" altLang="zh-CN" sz="1200" dirty="0">
                <a:solidFill>
                  <a:srgbClr val="080808"/>
                </a:solidFill>
                <a:cs typeface="+mn-ea"/>
                <a:sym typeface="+mn-lt"/>
              </a:rPr>
              <a:t>)</a:t>
            </a:r>
            <a:br>
              <a:rPr lang="zh-CN" altLang="zh-CN" sz="1200" dirty="0">
                <a:solidFill>
                  <a:srgbClr val="080808"/>
                </a:solidFill>
                <a:cs typeface="+mn-ea"/>
                <a:sym typeface="+mn-lt"/>
              </a:rPr>
            </a:br>
            <a:r>
              <a:rPr lang="zh-CN" altLang="zh-CN" sz="1200" dirty="0">
                <a:solidFill>
                  <a:srgbClr val="080808"/>
                </a:solidFill>
                <a:cs typeface="+mn-ea"/>
                <a:sym typeface="+mn-lt"/>
              </a:rPr>
              <a:t>    ds = ms.dataset.MnistDataset(data_train </a:t>
            </a:r>
            <a:r>
              <a:rPr lang="zh-CN" altLang="zh-CN" sz="1200" dirty="0">
                <a:solidFill>
                  <a:srgbClr val="0033B3"/>
                </a:solidFill>
                <a:cs typeface="+mn-ea"/>
                <a:sym typeface="+mn-lt"/>
              </a:rPr>
              <a:t>if </a:t>
            </a:r>
            <a:r>
              <a:rPr lang="zh-CN" altLang="zh-CN" sz="1200" dirty="0">
                <a:solidFill>
                  <a:srgbClr val="080808"/>
                </a:solidFill>
                <a:cs typeface="+mn-ea"/>
                <a:sym typeface="+mn-lt"/>
              </a:rPr>
              <a:t>training </a:t>
            </a:r>
            <a:r>
              <a:rPr lang="zh-CN" altLang="zh-CN" sz="1200" dirty="0">
                <a:solidFill>
                  <a:srgbClr val="0033B3"/>
                </a:solidFill>
                <a:cs typeface="+mn-ea"/>
                <a:sym typeface="+mn-lt"/>
              </a:rPr>
              <a:t>else </a:t>
            </a:r>
            <a:r>
              <a:rPr lang="zh-CN" altLang="zh-CN" sz="1200" dirty="0">
                <a:solidFill>
                  <a:srgbClr val="080808"/>
                </a:solidFill>
                <a:cs typeface="+mn-ea"/>
                <a:sym typeface="+mn-lt"/>
              </a:rPr>
              <a:t>data_test)</a:t>
            </a:r>
            <a:br>
              <a:rPr lang="zh-CN" altLang="zh-CN" sz="1200" dirty="0">
                <a:solidFill>
                  <a:srgbClr val="080808"/>
                </a:solidFill>
                <a:cs typeface="+mn-ea"/>
                <a:sym typeface="+mn-lt"/>
              </a:rPr>
            </a:br>
            <a:br>
              <a:rPr lang="zh-CN" altLang="zh-CN" sz="1200" dirty="0">
                <a:solidFill>
                  <a:srgbClr val="080808"/>
                </a:solidFill>
                <a:cs typeface="+mn-ea"/>
                <a:sym typeface="+mn-lt"/>
              </a:rPr>
            </a:br>
            <a:r>
              <a:rPr lang="zh-CN" altLang="zh-CN" sz="1200" dirty="0">
                <a:solidFill>
                  <a:srgbClr val="080808"/>
                </a:solidFill>
                <a:cs typeface="+mn-ea"/>
                <a:sym typeface="+mn-lt"/>
              </a:rPr>
              <a:t>    ds = ds.map(</a:t>
            </a:r>
            <a:r>
              <a:rPr lang="zh-CN" altLang="zh-CN" sz="1200" dirty="0">
                <a:solidFill>
                  <a:srgbClr val="660099"/>
                </a:solidFill>
                <a:cs typeface="+mn-ea"/>
                <a:sym typeface="+mn-lt"/>
              </a:rPr>
              <a:t>input_columns</a:t>
            </a:r>
            <a:r>
              <a:rPr lang="zh-CN" altLang="zh-CN" sz="1200" dirty="0">
                <a:solidFill>
                  <a:srgbClr val="080808"/>
                </a:solidFill>
                <a:cs typeface="+mn-ea"/>
                <a:sym typeface="+mn-lt"/>
              </a:rPr>
              <a:t>=[</a:t>
            </a:r>
            <a:r>
              <a:rPr lang="zh-CN" altLang="zh-CN" sz="1200" b="1" dirty="0">
                <a:solidFill>
                  <a:srgbClr val="008080"/>
                </a:solidFill>
                <a:cs typeface="+mn-ea"/>
                <a:sym typeface="+mn-lt"/>
              </a:rPr>
              <a:t>"image"</a:t>
            </a:r>
            <a:r>
              <a:rPr lang="zh-CN" altLang="zh-CN" sz="1200" dirty="0">
                <a:solidFill>
                  <a:srgbClr val="080808"/>
                </a:solidFill>
                <a:cs typeface="+mn-ea"/>
                <a:sym typeface="+mn-lt"/>
              </a:rPr>
              <a:t>], </a:t>
            </a:r>
            <a:r>
              <a:rPr lang="zh-CN" altLang="zh-CN" sz="1200" dirty="0">
                <a:solidFill>
                  <a:srgbClr val="660099"/>
                </a:solidFill>
                <a:cs typeface="+mn-ea"/>
                <a:sym typeface="+mn-lt"/>
              </a:rPr>
              <a:t>operations</a:t>
            </a:r>
            <a:r>
              <a:rPr lang="zh-CN" altLang="zh-CN" sz="1200" dirty="0">
                <a:solidFill>
                  <a:srgbClr val="080808"/>
                </a:solidFill>
                <a:cs typeface="+mn-ea"/>
                <a:sym typeface="+mn-lt"/>
              </a:rPr>
              <a:t>=[CV.Resize(resize), CV.Rescale(rescale, shift), CV.HWC2CHW()])</a:t>
            </a:r>
            <a:br>
              <a:rPr lang="zh-CN" altLang="zh-CN" sz="1200" dirty="0">
                <a:solidFill>
                  <a:srgbClr val="080808"/>
                </a:solidFill>
                <a:cs typeface="+mn-ea"/>
                <a:sym typeface="+mn-lt"/>
              </a:rPr>
            </a:br>
            <a:r>
              <a:rPr lang="zh-CN" altLang="zh-CN" sz="1200" dirty="0">
                <a:solidFill>
                  <a:srgbClr val="080808"/>
                </a:solidFill>
                <a:cs typeface="+mn-ea"/>
                <a:sym typeface="+mn-lt"/>
              </a:rPr>
              <a:t>    ds = ds.map(</a:t>
            </a:r>
            <a:r>
              <a:rPr lang="zh-CN" altLang="zh-CN" sz="1200" dirty="0">
                <a:solidFill>
                  <a:srgbClr val="660099"/>
                </a:solidFill>
                <a:cs typeface="+mn-ea"/>
                <a:sym typeface="+mn-lt"/>
              </a:rPr>
              <a:t>input_columns</a:t>
            </a:r>
            <a:r>
              <a:rPr lang="zh-CN" altLang="zh-CN" sz="1200" dirty="0">
                <a:solidFill>
                  <a:srgbClr val="080808"/>
                </a:solidFill>
                <a:cs typeface="+mn-ea"/>
                <a:sym typeface="+mn-lt"/>
              </a:rPr>
              <a:t>=[</a:t>
            </a:r>
            <a:r>
              <a:rPr lang="zh-CN" altLang="zh-CN" sz="1200" b="1" dirty="0">
                <a:solidFill>
                  <a:srgbClr val="008080"/>
                </a:solidFill>
                <a:cs typeface="+mn-ea"/>
                <a:sym typeface="+mn-lt"/>
              </a:rPr>
              <a:t>"label"</a:t>
            </a:r>
            <a:r>
              <a:rPr lang="zh-CN" altLang="zh-CN" sz="1200" dirty="0">
                <a:solidFill>
                  <a:srgbClr val="080808"/>
                </a:solidFill>
                <a:cs typeface="+mn-ea"/>
                <a:sym typeface="+mn-lt"/>
              </a:rPr>
              <a:t>], </a:t>
            </a:r>
            <a:r>
              <a:rPr lang="zh-CN" altLang="zh-CN" sz="1200" dirty="0">
                <a:solidFill>
                  <a:srgbClr val="660099"/>
                </a:solidFill>
                <a:cs typeface="+mn-ea"/>
                <a:sym typeface="+mn-lt"/>
              </a:rPr>
              <a:t>operations</a:t>
            </a:r>
            <a:r>
              <a:rPr lang="zh-CN" altLang="zh-CN" sz="1200" dirty="0">
                <a:solidFill>
                  <a:srgbClr val="080808"/>
                </a:solidFill>
                <a:cs typeface="+mn-ea"/>
                <a:sym typeface="+mn-lt"/>
              </a:rPr>
              <a:t>=C.TypeCast(ms.int32))</a:t>
            </a:r>
            <a:br>
              <a:rPr lang="zh-CN" altLang="zh-CN" sz="1200" dirty="0">
                <a:solidFill>
                  <a:srgbClr val="080808"/>
                </a:solidFill>
                <a:cs typeface="+mn-ea"/>
                <a:sym typeface="+mn-lt"/>
              </a:rPr>
            </a:br>
            <a:r>
              <a:rPr lang="zh-CN" altLang="zh-CN" sz="1200" dirty="0">
                <a:solidFill>
                  <a:srgbClr val="080808"/>
                </a:solidFill>
                <a:cs typeface="+mn-ea"/>
                <a:sym typeface="+mn-lt"/>
              </a:rPr>
              <a:t>    ds = ds.shuffle(</a:t>
            </a:r>
            <a:r>
              <a:rPr lang="zh-CN" altLang="zh-CN" sz="1200" dirty="0">
                <a:solidFill>
                  <a:srgbClr val="660099"/>
                </a:solidFill>
                <a:cs typeface="+mn-ea"/>
                <a:sym typeface="+mn-lt"/>
              </a:rPr>
              <a:t>buffer_size</a:t>
            </a:r>
            <a:r>
              <a:rPr lang="zh-CN" altLang="zh-CN" sz="1200" dirty="0">
                <a:solidFill>
                  <a:srgbClr val="080808"/>
                </a:solidFill>
                <a:cs typeface="+mn-ea"/>
                <a:sym typeface="+mn-lt"/>
              </a:rPr>
              <a:t>=buffer_size).batch(batch_size, </a:t>
            </a:r>
            <a:r>
              <a:rPr lang="zh-CN" altLang="zh-CN" sz="1200" dirty="0">
                <a:solidFill>
                  <a:srgbClr val="660099"/>
                </a:solidFill>
                <a:cs typeface="+mn-ea"/>
                <a:sym typeface="+mn-lt"/>
              </a:rPr>
              <a:t>drop_remainder</a:t>
            </a:r>
            <a:r>
              <a:rPr lang="zh-CN" altLang="zh-CN" sz="1200" dirty="0">
                <a:solidFill>
                  <a:srgbClr val="080808"/>
                </a:solidFill>
                <a:cs typeface="+mn-ea"/>
                <a:sym typeface="+mn-lt"/>
              </a:rPr>
              <a:t>=</a:t>
            </a:r>
            <a:r>
              <a:rPr lang="zh-CN" altLang="zh-CN" sz="1200" dirty="0">
                <a:solidFill>
                  <a:srgbClr val="0033B3"/>
                </a:solidFill>
                <a:cs typeface="+mn-ea"/>
                <a:sym typeface="+mn-lt"/>
              </a:rPr>
              <a:t>True</a:t>
            </a:r>
            <a:r>
              <a:rPr lang="zh-CN" altLang="zh-CN" sz="1200" dirty="0">
                <a:solidFill>
                  <a:srgbClr val="080808"/>
                </a:solidFill>
                <a:cs typeface="+mn-ea"/>
                <a:sym typeface="+mn-lt"/>
              </a:rPr>
              <a:t>)</a:t>
            </a:r>
            <a:br>
              <a:rPr lang="zh-CN" altLang="zh-CN" sz="1200" dirty="0">
                <a:solidFill>
                  <a:srgbClr val="080808"/>
                </a:solidFill>
                <a:cs typeface="+mn-ea"/>
                <a:sym typeface="+mn-lt"/>
              </a:rPr>
            </a:br>
            <a:br>
              <a:rPr lang="zh-CN" altLang="zh-CN" sz="1200" dirty="0">
                <a:solidFill>
                  <a:srgbClr val="080808"/>
                </a:solidFill>
                <a:cs typeface="+mn-ea"/>
                <a:sym typeface="+mn-lt"/>
              </a:rPr>
            </a:br>
            <a:r>
              <a:rPr lang="zh-CN" altLang="zh-CN" sz="1200" dirty="0">
                <a:solidFill>
                  <a:srgbClr val="080808"/>
                </a:solidFill>
                <a:cs typeface="+mn-ea"/>
                <a:sym typeface="+mn-lt"/>
              </a:rPr>
              <a:t>    </a:t>
            </a:r>
            <a:r>
              <a:rPr lang="zh-CN" altLang="zh-CN" sz="1200" dirty="0">
                <a:solidFill>
                  <a:srgbClr val="0033B3"/>
                </a:solidFill>
                <a:cs typeface="+mn-ea"/>
                <a:sym typeface="+mn-lt"/>
              </a:rPr>
              <a:t>return </a:t>
            </a:r>
            <a:r>
              <a:rPr lang="zh-CN" altLang="zh-CN" sz="1200" dirty="0">
                <a:solidFill>
                  <a:srgbClr val="080808"/>
                </a:solidFill>
                <a:cs typeface="+mn-ea"/>
                <a:sym typeface="+mn-lt"/>
              </a:rPr>
              <a:t>ds</a:t>
            </a:r>
            <a:endParaRPr lang="zh-CN" altLang="zh-CN" sz="3200" dirty="0">
              <a:solidFill>
                <a:srgbClr val="1D1D1A"/>
              </a:solidFill>
              <a:cs typeface="+mn-ea"/>
              <a:sym typeface="+mn-lt"/>
            </a:endParaRPr>
          </a:p>
        </p:txBody>
      </p:sp>
      <p:sp>
        <p:nvSpPr>
          <p:cNvPr id="7" name="圆角矩形 6"/>
          <p:cNvSpPr/>
          <p:nvPr/>
        </p:nvSpPr>
        <p:spPr>
          <a:xfrm>
            <a:off x="534670" y="3378835"/>
            <a:ext cx="5881370" cy="2834005"/>
          </a:xfrm>
          <a:prstGeom prst="roundRect">
            <a:avLst/>
          </a:prstGeom>
          <a:noFill/>
          <a:ln w="12700">
            <a:solidFill>
              <a:srgbClr val="FF0000"/>
            </a:solidFill>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rgbClr val="1D1D1A"/>
              </a:solidFill>
              <a:cs typeface="+mn-ea"/>
              <a:sym typeface="+mn-lt"/>
            </a:endParaRPr>
          </a:p>
        </p:txBody>
      </p:sp>
      <p:sp>
        <p:nvSpPr>
          <p:cNvPr id="8" name="圆角矩形 7"/>
          <p:cNvSpPr/>
          <p:nvPr/>
        </p:nvSpPr>
        <p:spPr>
          <a:xfrm>
            <a:off x="557530" y="2748280"/>
            <a:ext cx="5881370" cy="544830"/>
          </a:xfrm>
          <a:prstGeom prst="roundRect">
            <a:avLst/>
          </a:prstGeom>
          <a:noFill/>
          <a:ln w="12700">
            <a:solidFill>
              <a:srgbClr val="FF0000"/>
            </a:solidFill>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rgbClr val="1D1D1A"/>
              </a:solidFill>
              <a:cs typeface="+mn-ea"/>
              <a:sym typeface="+mn-lt"/>
            </a:endParaRPr>
          </a:p>
        </p:txBody>
      </p:sp>
      <p:sp>
        <p:nvSpPr>
          <p:cNvPr id="10" name="矩形 9"/>
          <p:cNvSpPr/>
          <p:nvPr/>
        </p:nvSpPr>
        <p:spPr>
          <a:xfrm>
            <a:off x="6448475" y="1925530"/>
            <a:ext cx="4859290" cy="307777"/>
          </a:xfrm>
          <a:prstGeom prst="rect">
            <a:avLst/>
          </a:prstGeom>
        </p:spPr>
        <p:txBody>
          <a:bodyPr wrap="square">
            <a:spAutoFit/>
          </a:bodyPr>
          <a:lstStyle/>
          <a:p>
            <a:pPr marL="342900" indent="-342900">
              <a:buFont typeface="+mj-ea"/>
              <a:buAutoNum type="circleNumDbPlain"/>
            </a:pPr>
            <a:r>
              <a:rPr lang="zh-CN" altLang="en-US" sz="1400" dirty="0">
                <a:solidFill>
                  <a:srgbClr val="1D1D1A"/>
                </a:solidFill>
                <a:cs typeface="+mn-ea"/>
                <a:sym typeface="+mn-lt"/>
              </a:rPr>
              <a:t>导入标准库、第三方库和</a:t>
            </a:r>
            <a:r>
              <a:rPr lang="en-US" altLang="zh-CN" sz="1400" dirty="0" err="1">
                <a:solidFill>
                  <a:srgbClr val="1D1D1A"/>
                </a:solidFill>
                <a:cs typeface="+mn-ea"/>
                <a:sym typeface="+mn-lt"/>
              </a:rPr>
              <a:t>MindSpore</a:t>
            </a:r>
            <a:r>
              <a:rPr lang="zh-CN" altLang="en-US" sz="1400" dirty="0">
                <a:solidFill>
                  <a:srgbClr val="1D1D1A"/>
                </a:solidFill>
                <a:cs typeface="+mn-ea"/>
                <a:sym typeface="+mn-lt"/>
              </a:rPr>
              <a:t>模块。</a:t>
            </a:r>
            <a:endParaRPr lang="zh-CN" altLang="en-US" sz="1400" dirty="0">
              <a:solidFill>
                <a:srgbClr val="1D1D1A"/>
              </a:solidFill>
              <a:cs typeface="+mn-ea"/>
              <a:sym typeface="+mn-lt"/>
            </a:endParaRPr>
          </a:p>
        </p:txBody>
      </p:sp>
      <p:sp>
        <p:nvSpPr>
          <p:cNvPr id="11" name="矩形 10"/>
          <p:cNvSpPr/>
          <p:nvPr/>
        </p:nvSpPr>
        <p:spPr>
          <a:xfrm>
            <a:off x="6448475" y="3293003"/>
            <a:ext cx="4859290" cy="307777"/>
          </a:xfrm>
          <a:prstGeom prst="rect">
            <a:avLst/>
          </a:prstGeom>
        </p:spPr>
        <p:txBody>
          <a:bodyPr wrap="square">
            <a:spAutoFit/>
          </a:bodyPr>
          <a:lstStyle/>
          <a:p>
            <a:pPr marL="342900" indent="-342900">
              <a:buFont typeface="+mj-ea"/>
              <a:buAutoNum type="circleNumDbPlain" startAt="2"/>
            </a:pPr>
            <a:r>
              <a:rPr lang="zh-CN" altLang="en-US" sz="1400" dirty="0">
                <a:solidFill>
                  <a:srgbClr val="1D1D1A"/>
                </a:solidFill>
                <a:cs typeface="+mn-ea"/>
                <a:sym typeface="+mn-lt"/>
              </a:rPr>
              <a:t>设置上下文：</a:t>
            </a:r>
            <a:r>
              <a:rPr lang="en-US" altLang="zh-CN" sz="1400" dirty="0">
                <a:solidFill>
                  <a:srgbClr val="1D1D1A"/>
                </a:solidFill>
                <a:cs typeface="+mn-ea"/>
                <a:sym typeface="+mn-lt"/>
              </a:rPr>
              <a:t>GRAPH</a:t>
            </a:r>
            <a:r>
              <a:rPr lang="zh-CN" altLang="en-US" sz="1400" dirty="0">
                <a:solidFill>
                  <a:srgbClr val="1D1D1A"/>
                </a:solidFill>
                <a:cs typeface="+mn-ea"/>
                <a:sym typeface="+mn-lt"/>
              </a:rPr>
              <a:t>模式、</a:t>
            </a:r>
            <a:r>
              <a:rPr lang="en-US" altLang="zh-CN" sz="1400" dirty="0">
                <a:solidFill>
                  <a:srgbClr val="1D1D1A"/>
                </a:solidFill>
                <a:cs typeface="+mn-ea"/>
                <a:sym typeface="+mn-lt"/>
              </a:rPr>
              <a:t>Ascend</a:t>
            </a:r>
            <a:r>
              <a:rPr lang="zh-CN" altLang="en-US" sz="1400" dirty="0">
                <a:solidFill>
                  <a:srgbClr val="1D1D1A"/>
                </a:solidFill>
                <a:cs typeface="+mn-ea"/>
                <a:sym typeface="+mn-lt"/>
              </a:rPr>
              <a:t>设备。</a:t>
            </a:r>
            <a:endParaRPr lang="zh-CN" altLang="en-US" sz="1400" dirty="0">
              <a:solidFill>
                <a:srgbClr val="1D1D1A"/>
              </a:solidFill>
              <a:cs typeface="+mn-ea"/>
              <a:sym typeface="+mn-lt"/>
            </a:endParaRPr>
          </a:p>
        </p:txBody>
      </p:sp>
      <p:sp>
        <p:nvSpPr>
          <p:cNvPr id="12" name="矩形 11"/>
          <p:cNvSpPr/>
          <p:nvPr/>
        </p:nvSpPr>
        <p:spPr>
          <a:xfrm>
            <a:off x="6448475" y="4882989"/>
            <a:ext cx="4859290" cy="523220"/>
          </a:xfrm>
          <a:prstGeom prst="rect">
            <a:avLst/>
          </a:prstGeom>
        </p:spPr>
        <p:txBody>
          <a:bodyPr wrap="square">
            <a:spAutoFit/>
          </a:bodyPr>
          <a:lstStyle/>
          <a:p>
            <a:pPr marL="342900" indent="-342900">
              <a:buFont typeface="+mj-ea"/>
              <a:buAutoNum type="circleNumDbPlain" startAt="3"/>
            </a:pPr>
            <a:r>
              <a:rPr lang="zh-CN" altLang="en-US" sz="1400" dirty="0">
                <a:solidFill>
                  <a:srgbClr val="1D1D1A"/>
                </a:solidFill>
                <a:cs typeface="+mn-ea"/>
                <a:sym typeface="+mn-lt"/>
              </a:rPr>
              <a:t>数据处理：数据集加载、缩放、归一化、格式转换、洗牌、批标准化。</a:t>
            </a:r>
            <a:endParaRPr lang="zh-CN" altLang="en-US" sz="1400" dirty="0">
              <a:solidFill>
                <a:srgbClr val="1D1D1A"/>
              </a:solidFill>
              <a:cs typeface="+mn-ea"/>
              <a:sym typeface="+mn-lt"/>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pPr lvl="0">
              <a:defRPr/>
            </a:pPr>
            <a:r>
              <a:rPr lang="zh-CN" altLang="en-US" dirty="0">
                <a:solidFill>
                  <a:sysClr val="windowText" lastClr="000000"/>
                </a:solidFill>
              </a:rPr>
              <a:t>代码示例（</a:t>
            </a:r>
            <a:r>
              <a:rPr lang="en-US" altLang="zh-CN" dirty="0">
                <a:solidFill>
                  <a:sysClr val="windowText" lastClr="000000"/>
                </a:solidFill>
              </a:rPr>
              <a:t>2</a:t>
            </a:r>
            <a:r>
              <a:rPr lang="zh-CN" altLang="en-US" dirty="0">
                <a:solidFill>
                  <a:sysClr val="windowText" lastClr="000000"/>
                </a:solidFill>
              </a:rPr>
              <a:t>）</a:t>
            </a:r>
            <a:endParaRPr lang="zh-CN" altLang="en-US" dirty="0">
              <a:solidFill>
                <a:sysClr val="windowText" lastClr="000000"/>
              </a:solidFill>
            </a:endParaRPr>
          </a:p>
        </p:txBody>
      </p:sp>
      <p:sp>
        <p:nvSpPr>
          <p:cNvPr id="7" name="Rectangle 1"/>
          <p:cNvSpPr>
            <a:spLocks noGrp="1" noChangeArrowheads="1"/>
          </p:cNvSpPr>
          <p:nvPr>
            <p:ph type="body" sz="quarter" idx="10"/>
          </p:nvPr>
        </p:nvSpPr>
        <p:spPr bwMode="auto">
          <a:xfrm>
            <a:off x="455613" y="1102964"/>
            <a:ext cx="5922038" cy="5078313"/>
          </a:xfrm>
          <a:prstGeom prst="rect">
            <a:avLst/>
          </a:prstGeom>
          <a:solidFill>
            <a:schemeClr val="bg1">
              <a:lumMod val="85000"/>
            </a:schemeClr>
          </a:solidFill>
          <a:ln>
            <a:noFill/>
          </a:ln>
          <a:effec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en-US" altLang="zh-CN" sz="1200" b="0" i="0" u="none" strike="noStrike" cap="none" normalizeH="0" baseline="0" dirty="0">
              <a:ln>
                <a:noFill/>
              </a:ln>
              <a:solidFill>
                <a:srgbClr val="080808"/>
              </a:solidFill>
              <a:effectLst/>
              <a:cs typeface="+mn-ea"/>
              <a:sym typeface="+mn-lt"/>
            </a:endParaRPr>
          </a:p>
          <a:p>
            <a:pPr marL="0" marR="0" lvl="0" indent="0" algn="l" defTabSz="914400" rtl="0" eaLnBrk="0" fontAlgn="base" latinLnBrk="0" hangingPunct="0">
              <a:lnSpc>
                <a:spcPct val="100000"/>
              </a:lnSpc>
              <a:spcBef>
                <a:spcPct val="0"/>
              </a:spcBef>
              <a:spcAft>
                <a:spcPct val="0"/>
              </a:spcAft>
              <a:buClrTx/>
              <a:buSzTx/>
              <a:buFontTx/>
              <a:buNone/>
            </a:pPr>
            <a:endParaRPr lang="en-US" altLang="zh-CN" sz="1200" dirty="0">
              <a:solidFill>
                <a:srgbClr val="080808"/>
              </a:solidFill>
              <a:cs typeface="+mn-ea"/>
              <a:sym typeface="+mn-lt"/>
            </a:endParaRPr>
          </a:p>
          <a:p>
            <a:pPr marL="0" marR="0" lvl="0" indent="0" algn="l" defTabSz="914400" rtl="0" eaLnBrk="0" fontAlgn="base" latinLnBrk="0" hangingPunct="0">
              <a:lnSpc>
                <a:spcPct val="100000"/>
              </a:lnSpc>
              <a:spcBef>
                <a:spcPct val="0"/>
              </a:spcBef>
              <a:spcAft>
                <a:spcPct val="0"/>
              </a:spcAft>
              <a:buClrTx/>
              <a:buSzTx/>
              <a:buFontTx/>
              <a:buNone/>
            </a:pPr>
            <a:br>
              <a:rPr kumimoji="0" lang="zh-CN" altLang="zh-CN" sz="1200" b="0" i="0" u="none" strike="noStrike" cap="none" normalizeH="0" baseline="0" dirty="0">
                <a:ln>
                  <a:noFill/>
                </a:ln>
                <a:solidFill>
                  <a:srgbClr val="080808"/>
                </a:solidFill>
                <a:effectLst/>
                <a:cs typeface="+mn-ea"/>
                <a:sym typeface="+mn-lt"/>
              </a:rPr>
            </a:br>
            <a:r>
              <a:rPr kumimoji="0" lang="zh-CN" altLang="zh-CN" sz="1200" b="0" i="0" u="none" strike="noStrike" cap="none" normalizeH="0" baseline="0" dirty="0">
                <a:ln>
                  <a:noFill/>
                </a:ln>
                <a:solidFill>
                  <a:srgbClr val="0033B3"/>
                </a:solidFill>
                <a:effectLst/>
                <a:latin typeface="+mn-lt"/>
                <a:cs typeface="+mn-ea"/>
                <a:sym typeface="+mn-lt"/>
              </a:rPr>
              <a:t>class </a:t>
            </a:r>
            <a:r>
              <a:rPr kumimoji="0" lang="zh-CN" altLang="zh-CN" sz="1200" b="0" i="0" u="none" strike="noStrike" cap="none" normalizeH="0" baseline="0" dirty="0">
                <a:ln>
                  <a:noFill/>
                </a:ln>
                <a:solidFill>
                  <a:srgbClr val="000000"/>
                </a:solidFill>
                <a:effectLst/>
                <a:latin typeface="+mn-lt"/>
                <a:cs typeface="+mn-ea"/>
                <a:sym typeface="+mn-lt"/>
              </a:rPr>
              <a:t>LeNet5</a:t>
            </a:r>
            <a:r>
              <a:rPr kumimoji="0" lang="zh-CN" altLang="zh-CN" sz="1200" b="0" i="0" u="none" strike="noStrike" cap="none" normalizeH="0" baseline="0" dirty="0">
                <a:ln>
                  <a:noFill/>
                </a:ln>
                <a:solidFill>
                  <a:srgbClr val="080808"/>
                </a:solidFill>
                <a:effectLst/>
                <a:latin typeface="+mn-lt"/>
                <a:cs typeface="+mn-ea"/>
                <a:sym typeface="+mn-lt"/>
              </a:rPr>
              <a:t>(nn.Cell):</a:t>
            </a:r>
            <a:br>
              <a:rPr kumimoji="0" lang="zh-CN" altLang="zh-CN" sz="1200" b="0" i="0" u="none" strike="noStrike" cap="none" normalizeH="0" baseline="0" dirty="0">
                <a:ln>
                  <a:noFill/>
                </a:ln>
                <a:solidFill>
                  <a:srgbClr val="080808"/>
                </a:solidFill>
                <a:effectLst/>
                <a:latin typeface="+mn-lt"/>
                <a:cs typeface="+mn-ea"/>
                <a:sym typeface="+mn-lt"/>
              </a:rPr>
            </a:br>
            <a:r>
              <a:rPr kumimoji="0" lang="zh-CN" altLang="zh-CN" sz="1200" b="0" i="0" u="none" strike="noStrike" cap="none" normalizeH="0" baseline="0" dirty="0">
                <a:ln>
                  <a:noFill/>
                </a:ln>
                <a:solidFill>
                  <a:srgbClr val="080808"/>
                </a:solidFill>
                <a:effectLst/>
                <a:latin typeface="+mn-lt"/>
                <a:cs typeface="+mn-ea"/>
                <a:sym typeface="+mn-lt"/>
              </a:rPr>
              <a:t>    </a:t>
            </a:r>
            <a:r>
              <a:rPr kumimoji="0" lang="zh-CN" altLang="zh-CN" sz="1200" b="0" i="0" u="none" strike="noStrike" cap="none" normalizeH="0" baseline="0" dirty="0">
                <a:ln>
                  <a:noFill/>
                </a:ln>
                <a:solidFill>
                  <a:srgbClr val="0033B3"/>
                </a:solidFill>
                <a:effectLst/>
                <a:latin typeface="+mn-lt"/>
                <a:cs typeface="+mn-ea"/>
                <a:sym typeface="+mn-lt"/>
              </a:rPr>
              <a:t>def </a:t>
            </a:r>
            <a:r>
              <a:rPr kumimoji="0" lang="zh-CN" altLang="zh-CN" sz="1200" b="0" i="0" u="none" strike="noStrike" cap="none" normalizeH="0" baseline="0" dirty="0">
                <a:ln>
                  <a:noFill/>
                </a:ln>
                <a:solidFill>
                  <a:srgbClr val="B200B2"/>
                </a:solidFill>
                <a:effectLst/>
                <a:latin typeface="+mn-lt"/>
                <a:cs typeface="+mn-ea"/>
                <a:sym typeface="+mn-lt"/>
              </a:rPr>
              <a:t>__init__</a:t>
            </a:r>
            <a:r>
              <a:rPr kumimoji="0" lang="zh-CN" altLang="zh-CN" sz="1200" b="0" i="0" u="none" strike="noStrike" cap="none" normalizeH="0" baseline="0" dirty="0">
                <a:ln>
                  <a:noFill/>
                </a:ln>
                <a:solidFill>
                  <a:srgbClr val="080808"/>
                </a:solidFill>
                <a:effectLst/>
                <a:latin typeface="+mn-lt"/>
                <a:cs typeface="+mn-ea"/>
                <a:sym typeface="+mn-lt"/>
              </a:rPr>
              <a:t>(</a:t>
            </a:r>
            <a:r>
              <a:rPr kumimoji="0" lang="zh-CN" altLang="zh-CN" sz="1200" b="0" i="0" u="none" strike="noStrike" cap="none" normalizeH="0" baseline="0" dirty="0">
                <a:ln>
                  <a:noFill/>
                </a:ln>
                <a:solidFill>
                  <a:srgbClr val="94558D"/>
                </a:solidFill>
                <a:effectLst/>
                <a:latin typeface="+mn-lt"/>
                <a:cs typeface="+mn-ea"/>
                <a:sym typeface="+mn-lt"/>
              </a:rPr>
              <a:t>self</a:t>
            </a:r>
            <a:r>
              <a:rPr kumimoji="0" lang="zh-CN" altLang="zh-CN" sz="1200" b="0" i="0" u="none" strike="noStrike" cap="none" normalizeH="0" baseline="0" dirty="0">
                <a:ln>
                  <a:noFill/>
                </a:ln>
                <a:solidFill>
                  <a:srgbClr val="080808"/>
                </a:solidFill>
                <a:effectLst/>
                <a:latin typeface="+mn-lt"/>
                <a:cs typeface="+mn-ea"/>
                <a:sym typeface="+mn-lt"/>
              </a:rPr>
              <a:t>):</a:t>
            </a:r>
            <a:br>
              <a:rPr kumimoji="0" lang="zh-CN" altLang="zh-CN" sz="1200" b="0" i="0" u="none" strike="noStrike" cap="none" normalizeH="0" baseline="0" dirty="0">
                <a:ln>
                  <a:noFill/>
                </a:ln>
                <a:solidFill>
                  <a:srgbClr val="080808"/>
                </a:solidFill>
                <a:effectLst/>
                <a:latin typeface="+mn-lt"/>
                <a:cs typeface="+mn-ea"/>
                <a:sym typeface="+mn-lt"/>
              </a:rPr>
            </a:br>
            <a:r>
              <a:rPr kumimoji="0" lang="zh-CN" altLang="zh-CN" sz="1200" b="0" i="0" u="none" strike="noStrike" cap="none" normalizeH="0" baseline="0" dirty="0">
                <a:ln>
                  <a:noFill/>
                </a:ln>
                <a:solidFill>
                  <a:srgbClr val="080808"/>
                </a:solidFill>
                <a:effectLst/>
                <a:latin typeface="+mn-lt"/>
                <a:cs typeface="+mn-ea"/>
                <a:sym typeface="+mn-lt"/>
              </a:rPr>
              <a:t>        </a:t>
            </a:r>
            <a:r>
              <a:rPr kumimoji="0" lang="zh-CN" altLang="zh-CN" sz="1200" b="0" i="0" u="none" strike="noStrike" cap="none" normalizeH="0" baseline="0" dirty="0">
                <a:ln>
                  <a:noFill/>
                </a:ln>
                <a:solidFill>
                  <a:srgbClr val="000080"/>
                </a:solidFill>
                <a:effectLst/>
                <a:latin typeface="+mn-lt"/>
                <a:cs typeface="+mn-ea"/>
                <a:sym typeface="+mn-lt"/>
              </a:rPr>
              <a:t>super</a:t>
            </a:r>
            <a:r>
              <a:rPr kumimoji="0" lang="zh-CN" altLang="zh-CN" sz="1200" b="0" i="0" u="none" strike="noStrike" cap="none" normalizeH="0" baseline="0" dirty="0">
                <a:ln>
                  <a:noFill/>
                </a:ln>
                <a:solidFill>
                  <a:srgbClr val="080808"/>
                </a:solidFill>
                <a:effectLst/>
                <a:latin typeface="+mn-lt"/>
                <a:cs typeface="+mn-ea"/>
                <a:sym typeface="+mn-lt"/>
              </a:rPr>
              <a:t>(LeNet5, </a:t>
            </a:r>
            <a:r>
              <a:rPr kumimoji="0" lang="zh-CN" altLang="zh-CN" sz="1200" b="0" i="0" u="none" strike="noStrike" cap="none" normalizeH="0" baseline="0" dirty="0">
                <a:ln>
                  <a:noFill/>
                </a:ln>
                <a:solidFill>
                  <a:srgbClr val="94558D"/>
                </a:solidFill>
                <a:effectLst/>
                <a:latin typeface="+mn-lt"/>
                <a:cs typeface="+mn-ea"/>
                <a:sym typeface="+mn-lt"/>
              </a:rPr>
              <a:t>self</a:t>
            </a:r>
            <a:r>
              <a:rPr kumimoji="0" lang="zh-CN" altLang="zh-CN" sz="1200" b="0" i="0" u="none" strike="noStrike" cap="none" normalizeH="0" baseline="0" dirty="0">
                <a:ln>
                  <a:noFill/>
                </a:ln>
                <a:solidFill>
                  <a:srgbClr val="080808"/>
                </a:solidFill>
                <a:effectLst/>
                <a:latin typeface="+mn-lt"/>
                <a:cs typeface="+mn-ea"/>
                <a:sym typeface="+mn-lt"/>
              </a:rPr>
              <a:t>).</a:t>
            </a:r>
            <a:r>
              <a:rPr kumimoji="0" lang="zh-CN" altLang="zh-CN" sz="1200" b="0" i="0" u="none" strike="noStrike" cap="none" normalizeH="0" baseline="0" dirty="0">
                <a:ln>
                  <a:noFill/>
                </a:ln>
                <a:solidFill>
                  <a:srgbClr val="B200B2"/>
                </a:solidFill>
                <a:effectLst/>
                <a:latin typeface="+mn-lt"/>
                <a:cs typeface="+mn-ea"/>
                <a:sym typeface="+mn-lt"/>
              </a:rPr>
              <a:t>__init__</a:t>
            </a:r>
            <a:r>
              <a:rPr kumimoji="0" lang="zh-CN" altLang="zh-CN" sz="1200" b="0" i="0" u="none" strike="noStrike" cap="none" normalizeH="0" baseline="0" dirty="0">
                <a:ln>
                  <a:noFill/>
                </a:ln>
                <a:solidFill>
                  <a:srgbClr val="080808"/>
                </a:solidFill>
                <a:effectLst/>
                <a:latin typeface="+mn-lt"/>
                <a:cs typeface="+mn-ea"/>
                <a:sym typeface="+mn-lt"/>
              </a:rPr>
              <a:t>()</a:t>
            </a:r>
            <a:br>
              <a:rPr kumimoji="0" lang="zh-CN" altLang="zh-CN" sz="1200" b="0" i="0" u="none" strike="noStrike" cap="none" normalizeH="0" baseline="0" dirty="0">
                <a:ln>
                  <a:noFill/>
                </a:ln>
                <a:solidFill>
                  <a:srgbClr val="080808"/>
                </a:solidFill>
                <a:effectLst/>
                <a:latin typeface="+mn-lt"/>
                <a:cs typeface="+mn-ea"/>
                <a:sym typeface="+mn-lt"/>
              </a:rPr>
            </a:br>
            <a:r>
              <a:rPr kumimoji="0" lang="zh-CN" altLang="zh-CN" sz="1200" b="0" i="0" u="none" strike="noStrike" cap="none" normalizeH="0" baseline="0" dirty="0">
                <a:ln>
                  <a:noFill/>
                </a:ln>
                <a:solidFill>
                  <a:srgbClr val="080808"/>
                </a:solidFill>
                <a:effectLst/>
                <a:latin typeface="+mn-lt"/>
                <a:cs typeface="+mn-ea"/>
                <a:sym typeface="+mn-lt"/>
              </a:rPr>
              <a:t>        </a:t>
            </a:r>
            <a:r>
              <a:rPr kumimoji="0" lang="zh-CN" altLang="zh-CN" sz="1200" b="0" i="0" u="none" strike="noStrike" cap="none" normalizeH="0" baseline="0" dirty="0">
                <a:ln>
                  <a:noFill/>
                </a:ln>
                <a:solidFill>
                  <a:srgbClr val="94558D"/>
                </a:solidFill>
                <a:effectLst/>
                <a:latin typeface="+mn-lt"/>
                <a:cs typeface="+mn-ea"/>
                <a:sym typeface="+mn-lt"/>
              </a:rPr>
              <a:t>self</a:t>
            </a:r>
            <a:r>
              <a:rPr kumimoji="0" lang="zh-CN" altLang="zh-CN" sz="1200" b="0" i="0" u="none" strike="noStrike" cap="none" normalizeH="0" baseline="0" dirty="0">
                <a:ln>
                  <a:noFill/>
                </a:ln>
                <a:solidFill>
                  <a:srgbClr val="080808"/>
                </a:solidFill>
                <a:effectLst/>
                <a:latin typeface="+mn-lt"/>
                <a:cs typeface="+mn-ea"/>
                <a:sym typeface="+mn-lt"/>
              </a:rPr>
              <a:t>.conv1 = nn.Conv2d(</a:t>
            </a:r>
            <a:r>
              <a:rPr kumimoji="0" lang="zh-CN" altLang="zh-CN" sz="1200" b="0" i="0" u="none" strike="noStrike" cap="none" normalizeH="0" baseline="0" dirty="0">
                <a:ln>
                  <a:noFill/>
                </a:ln>
                <a:solidFill>
                  <a:srgbClr val="1750EB"/>
                </a:solidFill>
                <a:effectLst/>
                <a:latin typeface="+mn-lt"/>
                <a:cs typeface="+mn-ea"/>
                <a:sym typeface="+mn-lt"/>
              </a:rPr>
              <a:t>1</a:t>
            </a:r>
            <a:r>
              <a:rPr kumimoji="0" lang="zh-CN" altLang="zh-CN" sz="1200" b="0" i="0" u="none" strike="noStrike" cap="none" normalizeH="0" baseline="0" dirty="0">
                <a:ln>
                  <a:noFill/>
                </a:ln>
                <a:solidFill>
                  <a:srgbClr val="080808"/>
                </a:solidFill>
                <a:effectLst/>
                <a:latin typeface="+mn-lt"/>
                <a:cs typeface="+mn-ea"/>
                <a:sym typeface="+mn-lt"/>
              </a:rPr>
              <a:t>, </a:t>
            </a:r>
            <a:r>
              <a:rPr kumimoji="0" lang="zh-CN" altLang="zh-CN" sz="1200" b="0" i="0" u="none" strike="noStrike" cap="none" normalizeH="0" baseline="0" dirty="0">
                <a:ln>
                  <a:noFill/>
                </a:ln>
                <a:solidFill>
                  <a:srgbClr val="1750EB"/>
                </a:solidFill>
                <a:effectLst/>
                <a:latin typeface="+mn-lt"/>
                <a:cs typeface="+mn-ea"/>
                <a:sym typeface="+mn-lt"/>
              </a:rPr>
              <a:t>6</a:t>
            </a:r>
            <a:r>
              <a:rPr kumimoji="0" lang="zh-CN" altLang="zh-CN" sz="1200" b="0" i="0" u="none" strike="noStrike" cap="none" normalizeH="0" baseline="0" dirty="0">
                <a:ln>
                  <a:noFill/>
                </a:ln>
                <a:solidFill>
                  <a:srgbClr val="080808"/>
                </a:solidFill>
                <a:effectLst/>
                <a:latin typeface="+mn-lt"/>
                <a:cs typeface="+mn-ea"/>
                <a:sym typeface="+mn-lt"/>
              </a:rPr>
              <a:t>, </a:t>
            </a:r>
            <a:r>
              <a:rPr kumimoji="0" lang="zh-CN" altLang="zh-CN" sz="1200" b="0" i="0" u="none" strike="noStrike" cap="none" normalizeH="0" baseline="0" dirty="0">
                <a:ln>
                  <a:noFill/>
                </a:ln>
                <a:solidFill>
                  <a:srgbClr val="1750EB"/>
                </a:solidFill>
                <a:effectLst/>
                <a:latin typeface="+mn-lt"/>
                <a:cs typeface="+mn-ea"/>
                <a:sym typeface="+mn-lt"/>
              </a:rPr>
              <a:t>5</a:t>
            </a:r>
            <a:r>
              <a:rPr kumimoji="0" lang="zh-CN" altLang="zh-CN" sz="1200" b="0" i="0" u="none" strike="noStrike" cap="none" normalizeH="0" baseline="0" dirty="0">
                <a:ln>
                  <a:noFill/>
                </a:ln>
                <a:solidFill>
                  <a:srgbClr val="080808"/>
                </a:solidFill>
                <a:effectLst/>
                <a:latin typeface="+mn-lt"/>
                <a:cs typeface="+mn-ea"/>
                <a:sym typeface="+mn-lt"/>
              </a:rPr>
              <a:t>, </a:t>
            </a:r>
            <a:r>
              <a:rPr kumimoji="0" lang="zh-CN" altLang="zh-CN" sz="1200" b="0" i="0" u="none" strike="noStrike" cap="none" normalizeH="0" baseline="0" dirty="0">
                <a:ln>
                  <a:noFill/>
                </a:ln>
                <a:solidFill>
                  <a:srgbClr val="660099"/>
                </a:solidFill>
                <a:effectLst/>
                <a:latin typeface="+mn-lt"/>
                <a:cs typeface="+mn-ea"/>
                <a:sym typeface="+mn-lt"/>
              </a:rPr>
              <a:t>stride</a:t>
            </a:r>
            <a:r>
              <a:rPr kumimoji="0" lang="zh-CN" altLang="zh-CN" sz="1200" b="0" i="0" u="none" strike="noStrike" cap="none" normalizeH="0" baseline="0" dirty="0">
                <a:ln>
                  <a:noFill/>
                </a:ln>
                <a:solidFill>
                  <a:srgbClr val="080808"/>
                </a:solidFill>
                <a:effectLst/>
                <a:latin typeface="+mn-lt"/>
                <a:cs typeface="+mn-ea"/>
                <a:sym typeface="+mn-lt"/>
              </a:rPr>
              <a:t>=</a:t>
            </a:r>
            <a:r>
              <a:rPr kumimoji="0" lang="zh-CN" altLang="zh-CN" sz="1200" b="0" i="0" u="none" strike="noStrike" cap="none" normalizeH="0" baseline="0" dirty="0">
                <a:ln>
                  <a:noFill/>
                </a:ln>
                <a:solidFill>
                  <a:srgbClr val="1750EB"/>
                </a:solidFill>
                <a:effectLst/>
                <a:latin typeface="+mn-lt"/>
                <a:cs typeface="+mn-ea"/>
                <a:sym typeface="+mn-lt"/>
              </a:rPr>
              <a:t>1</a:t>
            </a:r>
            <a:r>
              <a:rPr kumimoji="0" lang="zh-CN" altLang="zh-CN" sz="1200" b="0" i="0" u="none" strike="noStrike" cap="none" normalizeH="0" baseline="0" dirty="0">
                <a:ln>
                  <a:noFill/>
                </a:ln>
                <a:solidFill>
                  <a:srgbClr val="080808"/>
                </a:solidFill>
                <a:effectLst/>
                <a:latin typeface="+mn-lt"/>
                <a:cs typeface="+mn-ea"/>
                <a:sym typeface="+mn-lt"/>
              </a:rPr>
              <a:t>, </a:t>
            </a:r>
            <a:r>
              <a:rPr kumimoji="0" lang="zh-CN" altLang="zh-CN" sz="1200" b="0" i="0" u="none" strike="noStrike" cap="none" normalizeH="0" baseline="0" dirty="0">
                <a:ln>
                  <a:noFill/>
                </a:ln>
                <a:solidFill>
                  <a:srgbClr val="660099"/>
                </a:solidFill>
                <a:effectLst/>
                <a:latin typeface="+mn-lt"/>
                <a:cs typeface="+mn-ea"/>
                <a:sym typeface="+mn-lt"/>
              </a:rPr>
              <a:t>pad_mode</a:t>
            </a:r>
            <a:r>
              <a:rPr kumimoji="0" lang="zh-CN" altLang="zh-CN" sz="1200" b="0" i="0" u="none" strike="noStrike" cap="none" normalizeH="0" baseline="0" dirty="0">
                <a:ln>
                  <a:noFill/>
                </a:ln>
                <a:solidFill>
                  <a:srgbClr val="080808"/>
                </a:solidFill>
                <a:effectLst/>
                <a:latin typeface="+mn-lt"/>
                <a:cs typeface="+mn-ea"/>
                <a:sym typeface="+mn-lt"/>
              </a:rPr>
              <a:t>=</a:t>
            </a:r>
            <a:r>
              <a:rPr kumimoji="0" lang="zh-CN" altLang="zh-CN" sz="1200" b="1" i="0" u="none" strike="noStrike" cap="none" normalizeH="0" baseline="0" dirty="0">
                <a:ln>
                  <a:noFill/>
                </a:ln>
                <a:solidFill>
                  <a:srgbClr val="008080"/>
                </a:solidFill>
                <a:effectLst/>
                <a:latin typeface="+mn-lt"/>
                <a:cs typeface="+mn-ea"/>
                <a:sym typeface="+mn-lt"/>
              </a:rPr>
              <a:t>'valid'</a:t>
            </a:r>
            <a:r>
              <a:rPr kumimoji="0" lang="zh-CN" altLang="zh-CN" sz="1200" b="0" i="0" u="none" strike="noStrike" cap="none" normalizeH="0" baseline="0" dirty="0">
                <a:ln>
                  <a:noFill/>
                </a:ln>
                <a:solidFill>
                  <a:srgbClr val="080808"/>
                </a:solidFill>
                <a:effectLst/>
                <a:latin typeface="+mn-lt"/>
                <a:cs typeface="+mn-ea"/>
                <a:sym typeface="+mn-lt"/>
              </a:rPr>
              <a:t>)</a:t>
            </a:r>
            <a:br>
              <a:rPr kumimoji="0" lang="zh-CN" altLang="zh-CN" sz="1200" b="0" i="0" u="none" strike="noStrike" cap="none" normalizeH="0" baseline="0" dirty="0">
                <a:ln>
                  <a:noFill/>
                </a:ln>
                <a:solidFill>
                  <a:srgbClr val="080808"/>
                </a:solidFill>
                <a:effectLst/>
                <a:latin typeface="+mn-lt"/>
                <a:cs typeface="+mn-ea"/>
                <a:sym typeface="+mn-lt"/>
              </a:rPr>
            </a:br>
            <a:r>
              <a:rPr kumimoji="0" lang="zh-CN" altLang="zh-CN" sz="1200" b="0" i="0" u="none" strike="noStrike" cap="none" normalizeH="0" baseline="0" dirty="0">
                <a:ln>
                  <a:noFill/>
                </a:ln>
                <a:solidFill>
                  <a:srgbClr val="080808"/>
                </a:solidFill>
                <a:effectLst/>
                <a:latin typeface="+mn-lt"/>
                <a:cs typeface="+mn-ea"/>
                <a:sym typeface="+mn-lt"/>
              </a:rPr>
              <a:t>        </a:t>
            </a:r>
            <a:r>
              <a:rPr kumimoji="0" lang="zh-CN" altLang="zh-CN" sz="1200" b="0" i="0" u="none" strike="noStrike" cap="none" normalizeH="0" baseline="0" dirty="0">
                <a:ln>
                  <a:noFill/>
                </a:ln>
                <a:solidFill>
                  <a:srgbClr val="94558D"/>
                </a:solidFill>
                <a:effectLst/>
                <a:latin typeface="+mn-lt"/>
                <a:cs typeface="+mn-ea"/>
                <a:sym typeface="+mn-lt"/>
              </a:rPr>
              <a:t>self</a:t>
            </a:r>
            <a:r>
              <a:rPr kumimoji="0" lang="zh-CN" altLang="zh-CN" sz="1200" b="0" i="0" u="none" strike="noStrike" cap="none" normalizeH="0" baseline="0" dirty="0">
                <a:ln>
                  <a:noFill/>
                </a:ln>
                <a:solidFill>
                  <a:srgbClr val="080808"/>
                </a:solidFill>
                <a:effectLst/>
                <a:latin typeface="+mn-lt"/>
                <a:cs typeface="+mn-ea"/>
                <a:sym typeface="+mn-lt"/>
              </a:rPr>
              <a:t>.conv2 = nn.Conv2d(</a:t>
            </a:r>
            <a:r>
              <a:rPr kumimoji="0" lang="zh-CN" altLang="zh-CN" sz="1200" b="0" i="0" u="none" strike="noStrike" cap="none" normalizeH="0" baseline="0" dirty="0">
                <a:ln>
                  <a:noFill/>
                </a:ln>
                <a:solidFill>
                  <a:srgbClr val="1750EB"/>
                </a:solidFill>
                <a:effectLst/>
                <a:latin typeface="+mn-lt"/>
                <a:cs typeface="+mn-ea"/>
                <a:sym typeface="+mn-lt"/>
              </a:rPr>
              <a:t>6</a:t>
            </a:r>
            <a:r>
              <a:rPr kumimoji="0" lang="zh-CN" altLang="zh-CN" sz="1200" b="0" i="0" u="none" strike="noStrike" cap="none" normalizeH="0" baseline="0" dirty="0">
                <a:ln>
                  <a:noFill/>
                </a:ln>
                <a:solidFill>
                  <a:srgbClr val="080808"/>
                </a:solidFill>
                <a:effectLst/>
                <a:latin typeface="+mn-lt"/>
                <a:cs typeface="+mn-ea"/>
                <a:sym typeface="+mn-lt"/>
              </a:rPr>
              <a:t>, </a:t>
            </a:r>
            <a:r>
              <a:rPr kumimoji="0" lang="zh-CN" altLang="zh-CN" sz="1200" b="0" i="0" u="none" strike="noStrike" cap="none" normalizeH="0" baseline="0" dirty="0">
                <a:ln>
                  <a:noFill/>
                </a:ln>
                <a:solidFill>
                  <a:srgbClr val="1750EB"/>
                </a:solidFill>
                <a:effectLst/>
                <a:latin typeface="+mn-lt"/>
                <a:cs typeface="+mn-ea"/>
                <a:sym typeface="+mn-lt"/>
              </a:rPr>
              <a:t>16</a:t>
            </a:r>
            <a:r>
              <a:rPr kumimoji="0" lang="zh-CN" altLang="zh-CN" sz="1200" b="0" i="0" u="none" strike="noStrike" cap="none" normalizeH="0" baseline="0" dirty="0">
                <a:ln>
                  <a:noFill/>
                </a:ln>
                <a:solidFill>
                  <a:srgbClr val="080808"/>
                </a:solidFill>
                <a:effectLst/>
                <a:latin typeface="+mn-lt"/>
                <a:cs typeface="+mn-ea"/>
                <a:sym typeface="+mn-lt"/>
              </a:rPr>
              <a:t>, </a:t>
            </a:r>
            <a:r>
              <a:rPr kumimoji="0" lang="zh-CN" altLang="zh-CN" sz="1200" b="0" i="0" u="none" strike="noStrike" cap="none" normalizeH="0" baseline="0" dirty="0">
                <a:ln>
                  <a:noFill/>
                </a:ln>
                <a:solidFill>
                  <a:srgbClr val="1750EB"/>
                </a:solidFill>
                <a:effectLst/>
                <a:latin typeface="+mn-lt"/>
                <a:cs typeface="+mn-ea"/>
                <a:sym typeface="+mn-lt"/>
              </a:rPr>
              <a:t>5</a:t>
            </a:r>
            <a:r>
              <a:rPr kumimoji="0" lang="zh-CN" altLang="zh-CN" sz="1200" b="0" i="0" u="none" strike="noStrike" cap="none" normalizeH="0" baseline="0" dirty="0">
                <a:ln>
                  <a:noFill/>
                </a:ln>
                <a:solidFill>
                  <a:srgbClr val="080808"/>
                </a:solidFill>
                <a:effectLst/>
                <a:latin typeface="+mn-lt"/>
                <a:cs typeface="+mn-ea"/>
                <a:sym typeface="+mn-lt"/>
              </a:rPr>
              <a:t>, </a:t>
            </a:r>
            <a:r>
              <a:rPr kumimoji="0" lang="zh-CN" altLang="zh-CN" sz="1200" b="0" i="0" u="none" strike="noStrike" cap="none" normalizeH="0" baseline="0" dirty="0">
                <a:ln>
                  <a:noFill/>
                </a:ln>
                <a:solidFill>
                  <a:srgbClr val="660099"/>
                </a:solidFill>
                <a:effectLst/>
                <a:latin typeface="+mn-lt"/>
                <a:cs typeface="+mn-ea"/>
                <a:sym typeface="+mn-lt"/>
              </a:rPr>
              <a:t>stride</a:t>
            </a:r>
            <a:r>
              <a:rPr kumimoji="0" lang="zh-CN" altLang="zh-CN" sz="1200" b="0" i="0" u="none" strike="noStrike" cap="none" normalizeH="0" baseline="0" dirty="0">
                <a:ln>
                  <a:noFill/>
                </a:ln>
                <a:solidFill>
                  <a:srgbClr val="080808"/>
                </a:solidFill>
                <a:effectLst/>
                <a:latin typeface="+mn-lt"/>
                <a:cs typeface="+mn-ea"/>
                <a:sym typeface="+mn-lt"/>
              </a:rPr>
              <a:t>=</a:t>
            </a:r>
            <a:r>
              <a:rPr kumimoji="0" lang="zh-CN" altLang="zh-CN" sz="1200" b="0" i="0" u="none" strike="noStrike" cap="none" normalizeH="0" baseline="0" dirty="0">
                <a:ln>
                  <a:noFill/>
                </a:ln>
                <a:solidFill>
                  <a:srgbClr val="1750EB"/>
                </a:solidFill>
                <a:effectLst/>
                <a:latin typeface="+mn-lt"/>
                <a:cs typeface="+mn-ea"/>
                <a:sym typeface="+mn-lt"/>
              </a:rPr>
              <a:t>1</a:t>
            </a:r>
            <a:r>
              <a:rPr kumimoji="0" lang="zh-CN" altLang="zh-CN" sz="1200" b="0" i="0" u="none" strike="noStrike" cap="none" normalizeH="0" baseline="0" dirty="0">
                <a:ln>
                  <a:noFill/>
                </a:ln>
                <a:solidFill>
                  <a:srgbClr val="080808"/>
                </a:solidFill>
                <a:effectLst/>
                <a:latin typeface="+mn-lt"/>
                <a:cs typeface="+mn-ea"/>
                <a:sym typeface="+mn-lt"/>
              </a:rPr>
              <a:t>, </a:t>
            </a:r>
            <a:r>
              <a:rPr kumimoji="0" lang="zh-CN" altLang="zh-CN" sz="1200" b="0" i="0" u="none" strike="noStrike" cap="none" normalizeH="0" baseline="0" dirty="0">
                <a:ln>
                  <a:noFill/>
                </a:ln>
                <a:solidFill>
                  <a:srgbClr val="660099"/>
                </a:solidFill>
                <a:effectLst/>
                <a:latin typeface="+mn-lt"/>
                <a:cs typeface="+mn-ea"/>
                <a:sym typeface="+mn-lt"/>
              </a:rPr>
              <a:t>pad_mode</a:t>
            </a:r>
            <a:r>
              <a:rPr kumimoji="0" lang="zh-CN" altLang="zh-CN" sz="1200" b="0" i="0" u="none" strike="noStrike" cap="none" normalizeH="0" baseline="0" dirty="0">
                <a:ln>
                  <a:noFill/>
                </a:ln>
                <a:solidFill>
                  <a:srgbClr val="080808"/>
                </a:solidFill>
                <a:effectLst/>
                <a:latin typeface="+mn-lt"/>
                <a:cs typeface="+mn-ea"/>
                <a:sym typeface="+mn-lt"/>
              </a:rPr>
              <a:t>=</a:t>
            </a:r>
            <a:r>
              <a:rPr kumimoji="0" lang="zh-CN" altLang="zh-CN" sz="1200" b="1" i="0" u="none" strike="noStrike" cap="none" normalizeH="0" baseline="0" dirty="0">
                <a:ln>
                  <a:noFill/>
                </a:ln>
                <a:solidFill>
                  <a:srgbClr val="008080"/>
                </a:solidFill>
                <a:effectLst/>
                <a:latin typeface="+mn-lt"/>
                <a:cs typeface="+mn-ea"/>
                <a:sym typeface="+mn-lt"/>
              </a:rPr>
              <a:t>'valid'</a:t>
            </a:r>
            <a:r>
              <a:rPr kumimoji="0" lang="zh-CN" altLang="zh-CN" sz="1200" b="0" i="0" u="none" strike="noStrike" cap="none" normalizeH="0" baseline="0" dirty="0">
                <a:ln>
                  <a:noFill/>
                </a:ln>
                <a:solidFill>
                  <a:srgbClr val="080808"/>
                </a:solidFill>
                <a:effectLst/>
                <a:latin typeface="+mn-lt"/>
                <a:cs typeface="+mn-ea"/>
                <a:sym typeface="+mn-lt"/>
              </a:rPr>
              <a:t>)</a:t>
            </a:r>
            <a:br>
              <a:rPr kumimoji="0" lang="zh-CN" altLang="zh-CN" sz="1200" b="0" i="0" u="none" strike="noStrike" cap="none" normalizeH="0" baseline="0" dirty="0">
                <a:ln>
                  <a:noFill/>
                </a:ln>
                <a:solidFill>
                  <a:srgbClr val="080808"/>
                </a:solidFill>
                <a:effectLst/>
                <a:latin typeface="+mn-lt"/>
                <a:cs typeface="+mn-ea"/>
                <a:sym typeface="+mn-lt"/>
              </a:rPr>
            </a:br>
            <a:r>
              <a:rPr kumimoji="0" lang="zh-CN" altLang="zh-CN" sz="1200" b="0" i="0" u="none" strike="noStrike" cap="none" normalizeH="0" baseline="0" dirty="0">
                <a:ln>
                  <a:noFill/>
                </a:ln>
                <a:solidFill>
                  <a:srgbClr val="080808"/>
                </a:solidFill>
                <a:effectLst/>
                <a:latin typeface="+mn-lt"/>
                <a:cs typeface="+mn-ea"/>
                <a:sym typeface="+mn-lt"/>
              </a:rPr>
              <a:t>        </a:t>
            </a:r>
            <a:r>
              <a:rPr kumimoji="0" lang="zh-CN" altLang="zh-CN" sz="1200" b="0" i="0" u="none" strike="noStrike" cap="none" normalizeH="0" baseline="0" dirty="0">
                <a:ln>
                  <a:noFill/>
                </a:ln>
                <a:solidFill>
                  <a:srgbClr val="94558D"/>
                </a:solidFill>
                <a:effectLst/>
                <a:latin typeface="+mn-lt"/>
                <a:cs typeface="+mn-ea"/>
                <a:sym typeface="+mn-lt"/>
              </a:rPr>
              <a:t>self</a:t>
            </a:r>
            <a:r>
              <a:rPr kumimoji="0" lang="zh-CN" altLang="zh-CN" sz="1200" b="0" i="0" u="none" strike="noStrike" cap="none" normalizeH="0" baseline="0" dirty="0">
                <a:ln>
                  <a:noFill/>
                </a:ln>
                <a:solidFill>
                  <a:srgbClr val="080808"/>
                </a:solidFill>
                <a:effectLst/>
                <a:latin typeface="+mn-lt"/>
                <a:cs typeface="+mn-ea"/>
                <a:sym typeface="+mn-lt"/>
              </a:rPr>
              <a:t>.relu = nn.ReLU()</a:t>
            </a:r>
            <a:br>
              <a:rPr kumimoji="0" lang="zh-CN" altLang="zh-CN" sz="1200" b="0" i="0" u="none" strike="noStrike" cap="none" normalizeH="0" baseline="0" dirty="0">
                <a:ln>
                  <a:noFill/>
                </a:ln>
                <a:solidFill>
                  <a:srgbClr val="080808"/>
                </a:solidFill>
                <a:effectLst/>
                <a:latin typeface="+mn-lt"/>
                <a:cs typeface="+mn-ea"/>
                <a:sym typeface="+mn-lt"/>
              </a:rPr>
            </a:br>
            <a:r>
              <a:rPr kumimoji="0" lang="zh-CN" altLang="zh-CN" sz="1200" b="0" i="0" u="none" strike="noStrike" cap="none" normalizeH="0" baseline="0" dirty="0">
                <a:ln>
                  <a:noFill/>
                </a:ln>
                <a:solidFill>
                  <a:srgbClr val="080808"/>
                </a:solidFill>
                <a:effectLst/>
                <a:latin typeface="+mn-lt"/>
                <a:cs typeface="+mn-ea"/>
                <a:sym typeface="+mn-lt"/>
              </a:rPr>
              <a:t>        </a:t>
            </a:r>
            <a:r>
              <a:rPr kumimoji="0" lang="zh-CN" altLang="zh-CN" sz="1200" b="0" i="0" u="none" strike="noStrike" cap="none" normalizeH="0" baseline="0" dirty="0">
                <a:ln>
                  <a:noFill/>
                </a:ln>
                <a:solidFill>
                  <a:srgbClr val="94558D"/>
                </a:solidFill>
                <a:effectLst/>
                <a:latin typeface="+mn-lt"/>
                <a:cs typeface="+mn-ea"/>
                <a:sym typeface="+mn-lt"/>
              </a:rPr>
              <a:t>self</a:t>
            </a:r>
            <a:r>
              <a:rPr kumimoji="0" lang="zh-CN" altLang="zh-CN" sz="1200" b="0" i="0" u="none" strike="noStrike" cap="none" normalizeH="0" baseline="0" dirty="0">
                <a:ln>
                  <a:noFill/>
                </a:ln>
                <a:solidFill>
                  <a:srgbClr val="080808"/>
                </a:solidFill>
                <a:effectLst/>
                <a:latin typeface="+mn-lt"/>
                <a:cs typeface="+mn-ea"/>
                <a:sym typeface="+mn-lt"/>
              </a:rPr>
              <a:t>.pool = nn.MaxPool2d(</a:t>
            </a:r>
            <a:r>
              <a:rPr kumimoji="0" lang="zh-CN" altLang="zh-CN" sz="1200" b="0" i="0" u="none" strike="noStrike" cap="none" normalizeH="0" baseline="0" dirty="0">
                <a:ln>
                  <a:noFill/>
                </a:ln>
                <a:solidFill>
                  <a:srgbClr val="660099"/>
                </a:solidFill>
                <a:effectLst/>
                <a:latin typeface="+mn-lt"/>
                <a:cs typeface="+mn-ea"/>
                <a:sym typeface="+mn-lt"/>
              </a:rPr>
              <a:t>kernel_size</a:t>
            </a:r>
            <a:r>
              <a:rPr kumimoji="0" lang="zh-CN" altLang="zh-CN" sz="1200" b="0" i="0" u="none" strike="noStrike" cap="none" normalizeH="0" baseline="0" dirty="0">
                <a:ln>
                  <a:noFill/>
                </a:ln>
                <a:solidFill>
                  <a:srgbClr val="080808"/>
                </a:solidFill>
                <a:effectLst/>
                <a:latin typeface="+mn-lt"/>
                <a:cs typeface="+mn-ea"/>
                <a:sym typeface="+mn-lt"/>
              </a:rPr>
              <a:t>=</a:t>
            </a:r>
            <a:r>
              <a:rPr kumimoji="0" lang="zh-CN" altLang="zh-CN" sz="1200" b="0" i="0" u="none" strike="noStrike" cap="none" normalizeH="0" baseline="0" dirty="0">
                <a:ln>
                  <a:noFill/>
                </a:ln>
                <a:solidFill>
                  <a:srgbClr val="1750EB"/>
                </a:solidFill>
                <a:effectLst/>
                <a:latin typeface="+mn-lt"/>
                <a:cs typeface="+mn-ea"/>
                <a:sym typeface="+mn-lt"/>
              </a:rPr>
              <a:t>2</a:t>
            </a:r>
            <a:r>
              <a:rPr kumimoji="0" lang="zh-CN" altLang="zh-CN" sz="1200" b="0" i="0" u="none" strike="noStrike" cap="none" normalizeH="0" baseline="0" dirty="0">
                <a:ln>
                  <a:noFill/>
                </a:ln>
                <a:solidFill>
                  <a:srgbClr val="080808"/>
                </a:solidFill>
                <a:effectLst/>
                <a:latin typeface="+mn-lt"/>
                <a:cs typeface="+mn-ea"/>
                <a:sym typeface="+mn-lt"/>
              </a:rPr>
              <a:t>, </a:t>
            </a:r>
            <a:r>
              <a:rPr kumimoji="0" lang="zh-CN" altLang="zh-CN" sz="1200" b="0" i="0" u="none" strike="noStrike" cap="none" normalizeH="0" baseline="0" dirty="0">
                <a:ln>
                  <a:noFill/>
                </a:ln>
                <a:solidFill>
                  <a:srgbClr val="660099"/>
                </a:solidFill>
                <a:effectLst/>
                <a:latin typeface="+mn-lt"/>
                <a:cs typeface="+mn-ea"/>
                <a:sym typeface="+mn-lt"/>
              </a:rPr>
              <a:t>stride</a:t>
            </a:r>
            <a:r>
              <a:rPr kumimoji="0" lang="zh-CN" altLang="zh-CN" sz="1200" b="0" i="0" u="none" strike="noStrike" cap="none" normalizeH="0" baseline="0" dirty="0">
                <a:ln>
                  <a:noFill/>
                </a:ln>
                <a:solidFill>
                  <a:srgbClr val="080808"/>
                </a:solidFill>
                <a:effectLst/>
                <a:latin typeface="+mn-lt"/>
                <a:cs typeface="+mn-ea"/>
                <a:sym typeface="+mn-lt"/>
              </a:rPr>
              <a:t>=</a:t>
            </a:r>
            <a:r>
              <a:rPr kumimoji="0" lang="zh-CN" altLang="zh-CN" sz="1200" b="0" i="0" u="none" strike="noStrike" cap="none" normalizeH="0" baseline="0" dirty="0">
                <a:ln>
                  <a:noFill/>
                </a:ln>
                <a:solidFill>
                  <a:srgbClr val="1750EB"/>
                </a:solidFill>
                <a:effectLst/>
                <a:latin typeface="+mn-lt"/>
                <a:cs typeface="+mn-ea"/>
                <a:sym typeface="+mn-lt"/>
              </a:rPr>
              <a:t>2</a:t>
            </a:r>
            <a:r>
              <a:rPr kumimoji="0" lang="zh-CN" altLang="zh-CN" sz="1200" b="0" i="0" u="none" strike="noStrike" cap="none" normalizeH="0" baseline="0" dirty="0">
                <a:ln>
                  <a:noFill/>
                </a:ln>
                <a:solidFill>
                  <a:srgbClr val="080808"/>
                </a:solidFill>
                <a:effectLst/>
                <a:latin typeface="+mn-lt"/>
                <a:cs typeface="+mn-ea"/>
                <a:sym typeface="+mn-lt"/>
              </a:rPr>
              <a:t>)</a:t>
            </a:r>
            <a:br>
              <a:rPr kumimoji="0" lang="zh-CN" altLang="zh-CN" sz="1200" b="0" i="0" u="none" strike="noStrike" cap="none" normalizeH="0" baseline="0" dirty="0">
                <a:ln>
                  <a:noFill/>
                </a:ln>
                <a:solidFill>
                  <a:srgbClr val="080808"/>
                </a:solidFill>
                <a:effectLst/>
                <a:latin typeface="+mn-lt"/>
                <a:cs typeface="+mn-ea"/>
                <a:sym typeface="+mn-lt"/>
              </a:rPr>
            </a:br>
            <a:r>
              <a:rPr kumimoji="0" lang="zh-CN" altLang="zh-CN" sz="1200" b="0" i="0" u="none" strike="noStrike" cap="none" normalizeH="0" baseline="0" dirty="0">
                <a:ln>
                  <a:noFill/>
                </a:ln>
                <a:solidFill>
                  <a:srgbClr val="080808"/>
                </a:solidFill>
                <a:effectLst/>
                <a:latin typeface="+mn-lt"/>
                <a:cs typeface="+mn-ea"/>
                <a:sym typeface="+mn-lt"/>
              </a:rPr>
              <a:t>        </a:t>
            </a:r>
            <a:r>
              <a:rPr kumimoji="0" lang="zh-CN" altLang="zh-CN" sz="1200" b="0" i="0" u="none" strike="noStrike" cap="none" normalizeH="0" baseline="0" dirty="0">
                <a:ln>
                  <a:noFill/>
                </a:ln>
                <a:solidFill>
                  <a:srgbClr val="94558D"/>
                </a:solidFill>
                <a:effectLst/>
                <a:latin typeface="+mn-lt"/>
                <a:cs typeface="+mn-ea"/>
                <a:sym typeface="+mn-lt"/>
              </a:rPr>
              <a:t>self</a:t>
            </a:r>
            <a:r>
              <a:rPr kumimoji="0" lang="zh-CN" altLang="zh-CN" sz="1200" b="0" i="0" u="none" strike="noStrike" cap="none" normalizeH="0" baseline="0" dirty="0">
                <a:ln>
                  <a:noFill/>
                </a:ln>
                <a:solidFill>
                  <a:srgbClr val="080808"/>
                </a:solidFill>
                <a:effectLst/>
                <a:latin typeface="+mn-lt"/>
                <a:cs typeface="+mn-ea"/>
                <a:sym typeface="+mn-lt"/>
              </a:rPr>
              <a:t>.flatten = nn.Flatten()</a:t>
            </a:r>
            <a:br>
              <a:rPr kumimoji="0" lang="zh-CN" altLang="zh-CN" sz="1200" b="0" i="0" u="none" strike="noStrike" cap="none" normalizeH="0" baseline="0" dirty="0">
                <a:ln>
                  <a:noFill/>
                </a:ln>
                <a:solidFill>
                  <a:srgbClr val="080808"/>
                </a:solidFill>
                <a:effectLst/>
                <a:latin typeface="+mn-lt"/>
                <a:cs typeface="+mn-ea"/>
                <a:sym typeface="+mn-lt"/>
              </a:rPr>
            </a:br>
            <a:r>
              <a:rPr kumimoji="0" lang="zh-CN" altLang="zh-CN" sz="1200" b="0" i="0" u="none" strike="noStrike" cap="none" normalizeH="0" baseline="0" dirty="0">
                <a:ln>
                  <a:noFill/>
                </a:ln>
                <a:solidFill>
                  <a:srgbClr val="080808"/>
                </a:solidFill>
                <a:effectLst/>
                <a:latin typeface="+mn-lt"/>
                <a:cs typeface="+mn-ea"/>
                <a:sym typeface="+mn-lt"/>
              </a:rPr>
              <a:t>        </a:t>
            </a:r>
            <a:r>
              <a:rPr kumimoji="0" lang="zh-CN" altLang="zh-CN" sz="1200" b="0" i="0" u="none" strike="noStrike" cap="none" normalizeH="0" baseline="0" dirty="0">
                <a:ln>
                  <a:noFill/>
                </a:ln>
                <a:solidFill>
                  <a:srgbClr val="94558D"/>
                </a:solidFill>
                <a:effectLst/>
                <a:latin typeface="+mn-lt"/>
                <a:cs typeface="+mn-ea"/>
                <a:sym typeface="+mn-lt"/>
              </a:rPr>
              <a:t>self</a:t>
            </a:r>
            <a:r>
              <a:rPr kumimoji="0" lang="zh-CN" altLang="zh-CN" sz="1200" b="0" i="0" u="none" strike="noStrike" cap="none" normalizeH="0" baseline="0" dirty="0">
                <a:ln>
                  <a:noFill/>
                </a:ln>
                <a:solidFill>
                  <a:srgbClr val="080808"/>
                </a:solidFill>
                <a:effectLst/>
                <a:latin typeface="+mn-lt"/>
                <a:cs typeface="+mn-ea"/>
                <a:sym typeface="+mn-lt"/>
              </a:rPr>
              <a:t>.fc1 = nn.Dense(</a:t>
            </a:r>
            <a:r>
              <a:rPr kumimoji="0" lang="zh-CN" altLang="zh-CN" sz="1200" b="0" i="0" u="none" strike="noStrike" cap="none" normalizeH="0" baseline="0" dirty="0">
                <a:ln>
                  <a:noFill/>
                </a:ln>
                <a:solidFill>
                  <a:srgbClr val="1750EB"/>
                </a:solidFill>
                <a:effectLst/>
                <a:latin typeface="+mn-lt"/>
                <a:cs typeface="+mn-ea"/>
                <a:sym typeface="+mn-lt"/>
              </a:rPr>
              <a:t>400</a:t>
            </a:r>
            <a:r>
              <a:rPr kumimoji="0" lang="zh-CN" altLang="zh-CN" sz="1200" b="0" i="0" u="none" strike="noStrike" cap="none" normalizeH="0" baseline="0" dirty="0">
                <a:ln>
                  <a:noFill/>
                </a:ln>
                <a:solidFill>
                  <a:srgbClr val="080808"/>
                </a:solidFill>
                <a:effectLst/>
                <a:latin typeface="+mn-lt"/>
                <a:cs typeface="+mn-ea"/>
                <a:sym typeface="+mn-lt"/>
              </a:rPr>
              <a:t>, </a:t>
            </a:r>
            <a:r>
              <a:rPr kumimoji="0" lang="zh-CN" altLang="zh-CN" sz="1200" b="0" i="0" u="none" strike="noStrike" cap="none" normalizeH="0" baseline="0" dirty="0">
                <a:ln>
                  <a:noFill/>
                </a:ln>
                <a:solidFill>
                  <a:srgbClr val="1750EB"/>
                </a:solidFill>
                <a:effectLst/>
                <a:latin typeface="+mn-lt"/>
                <a:cs typeface="+mn-ea"/>
                <a:sym typeface="+mn-lt"/>
              </a:rPr>
              <a:t>120</a:t>
            </a:r>
            <a:r>
              <a:rPr kumimoji="0" lang="zh-CN" altLang="zh-CN" sz="1200" b="0" i="0" u="none" strike="noStrike" cap="none" normalizeH="0" baseline="0" dirty="0">
                <a:ln>
                  <a:noFill/>
                </a:ln>
                <a:solidFill>
                  <a:srgbClr val="080808"/>
                </a:solidFill>
                <a:effectLst/>
                <a:latin typeface="+mn-lt"/>
                <a:cs typeface="+mn-ea"/>
                <a:sym typeface="+mn-lt"/>
              </a:rPr>
              <a:t>)</a:t>
            </a:r>
            <a:br>
              <a:rPr kumimoji="0" lang="zh-CN" altLang="zh-CN" sz="1200" b="0" i="0" u="none" strike="noStrike" cap="none" normalizeH="0" baseline="0" dirty="0">
                <a:ln>
                  <a:noFill/>
                </a:ln>
                <a:solidFill>
                  <a:srgbClr val="080808"/>
                </a:solidFill>
                <a:effectLst/>
                <a:latin typeface="+mn-lt"/>
                <a:cs typeface="+mn-ea"/>
                <a:sym typeface="+mn-lt"/>
              </a:rPr>
            </a:br>
            <a:r>
              <a:rPr kumimoji="0" lang="zh-CN" altLang="zh-CN" sz="1200" b="0" i="0" u="none" strike="noStrike" cap="none" normalizeH="0" baseline="0" dirty="0">
                <a:ln>
                  <a:noFill/>
                </a:ln>
                <a:solidFill>
                  <a:srgbClr val="080808"/>
                </a:solidFill>
                <a:effectLst/>
                <a:latin typeface="+mn-lt"/>
                <a:cs typeface="+mn-ea"/>
                <a:sym typeface="+mn-lt"/>
              </a:rPr>
              <a:t>        </a:t>
            </a:r>
            <a:r>
              <a:rPr kumimoji="0" lang="zh-CN" altLang="zh-CN" sz="1200" b="0" i="0" u="none" strike="noStrike" cap="none" normalizeH="0" baseline="0" dirty="0">
                <a:ln>
                  <a:noFill/>
                </a:ln>
                <a:solidFill>
                  <a:srgbClr val="94558D"/>
                </a:solidFill>
                <a:effectLst/>
                <a:latin typeface="+mn-lt"/>
                <a:cs typeface="+mn-ea"/>
                <a:sym typeface="+mn-lt"/>
              </a:rPr>
              <a:t>self</a:t>
            </a:r>
            <a:r>
              <a:rPr kumimoji="0" lang="zh-CN" altLang="zh-CN" sz="1200" b="0" i="0" u="none" strike="noStrike" cap="none" normalizeH="0" baseline="0" dirty="0">
                <a:ln>
                  <a:noFill/>
                </a:ln>
                <a:solidFill>
                  <a:srgbClr val="080808"/>
                </a:solidFill>
                <a:effectLst/>
                <a:latin typeface="+mn-lt"/>
                <a:cs typeface="+mn-ea"/>
                <a:sym typeface="+mn-lt"/>
              </a:rPr>
              <a:t>.fc2 = nn.Dense(</a:t>
            </a:r>
            <a:r>
              <a:rPr kumimoji="0" lang="zh-CN" altLang="zh-CN" sz="1200" b="0" i="0" u="none" strike="noStrike" cap="none" normalizeH="0" baseline="0" dirty="0">
                <a:ln>
                  <a:noFill/>
                </a:ln>
                <a:solidFill>
                  <a:srgbClr val="1750EB"/>
                </a:solidFill>
                <a:effectLst/>
                <a:latin typeface="+mn-lt"/>
                <a:cs typeface="+mn-ea"/>
                <a:sym typeface="+mn-lt"/>
              </a:rPr>
              <a:t>120</a:t>
            </a:r>
            <a:r>
              <a:rPr kumimoji="0" lang="zh-CN" altLang="zh-CN" sz="1200" b="0" i="0" u="none" strike="noStrike" cap="none" normalizeH="0" baseline="0" dirty="0">
                <a:ln>
                  <a:noFill/>
                </a:ln>
                <a:solidFill>
                  <a:srgbClr val="080808"/>
                </a:solidFill>
                <a:effectLst/>
                <a:latin typeface="+mn-lt"/>
                <a:cs typeface="+mn-ea"/>
                <a:sym typeface="+mn-lt"/>
              </a:rPr>
              <a:t>, </a:t>
            </a:r>
            <a:r>
              <a:rPr kumimoji="0" lang="zh-CN" altLang="zh-CN" sz="1200" b="0" i="0" u="none" strike="noStrike" cap="none" normalizeH="0" baseline="0" dirty="0">
                <a:ln>
                  <a:noFill/>
                </a:ln>
                <a:solidFill>
                  <a:srgbClr val="1750EB"/>
                </a:solidFill>
                <a:effectLst/>
                <a:latin typeface="+mn-lt"/>
                <a:cs typeface="+mn-ea"/>
                <a:sym typeface="+mn-lt"/>
              </a:rPr>
              <a:t>84</a:t>
            </a:r>
            <a:r>
              <a:rPr kumimoji="0" lang="zh-CN" altLang="zh-CN" sz="1200" b="0" i="0" u="none" strike="noStrike" cap="none" normalizeH="0" baseline="0" dirty="0">
                <a:ln>
                  <a:noFill/>
                </a:ln>
                <a:solidFill>
                  <a:srgbClr val="080808"/>
                </a:solidFill>
                <a:effectLst/>
                <a:latin typeface="+mn-lt"/>
                <a:cs typeface="+mn-ea"/>
                <a:sym typeface="+mn-lt"/>
              </a:rPr>
              <a:t>)</a:t>
            </a:r>
            <a:br>
              <a:rPr kumimoji="0" lang="zh-CN" altLang="zh-CN" sz="1200" b="0" i="0" u="none" strike="noStrike" cap="none" normalizeH="0" baseline="0" dirty="0">
                <a:ln>
                  <a:noFill/>
                </a:ln>
                <a:solidFill>
                  <a:srgbClr val="080808"/>
                </a:solidFill>
                <a:effectLst/>
                <a:latin typeface="+mn-lt"/>
                <a:cs typeface="+mn-ea"/>
                <a:sym typeface="+mn-lt"/>
              </a:rPr>
            </a:br>
            <a:r>
              <a:rPr kumimoji="0" lang="zh-CN" altLang="zh-CN" sz="1200" b="0" i="0" u="none" strike="noStrike" cap="none" normalizeH="0" baseline="0" dirty="0">
                <a:ln>
                  <a:noFill/>
                </a:ln>
                <a:solidFill>
                  <a:srgbClr val="080808"/>
                </a:solidFill>
                <a:effectLst/>
                <a:latin typeface="+mn-lt"/>
                <a:cs typeface="+mn-ea"/>
                <a:sym typeface="+mn-lt"/>
              </a:rPr>
              <a:t>        </a:t>
            </a:r>
            <a:r>
              <a:rPr kumimoji="0" lang="zh-CN" altLang="zh-CN" sz="1200" b="0" i="0" u="none" strike="noStrike" cap="none" normalizeH="0" baseline="0" dirty="0">
                <a:ln>
                  <a:noFill/>
                </a:ln>
                <a:solidFill>
                  <a:srgbClr val="94558D"/>
                </a:solidFill>
                <a:effectLst/>
                <a:latin typeface="+mn-lt"/>
                <a:cs typeface="+mn-ea"/>
                <a:sym typeface="+mn-lt"/>
              </a:rPr>
              <a:t>self</a:t>
            </a:r>
            <a:r>
              <a:rPr kumimoji="0" lang="zh-CN" altLang="zh-CN" sz="1200" b="0" i="0" u="none" strike="noStrike" cap="none" normalizeH="0" baseline="0" dirty="0">
                <a:ln>
                  <a:noFill/>
                </a:ln>
                <a:solidFill>
                  <a:srgbClr val="080808"/>
                </a:solidFill>
                <a:effectLst/>
                <a:latin typeface="+mn-lt"/>
                <a:cs typeface="+mn-ea"/>
                <a:sym typeface="+mn-lt"/>
              </a:rPr>
              <a:t>.fc3 = nn.Dense(</a:t>
            </a:r>
            <a:r>
              <a:rPr kumimoji="0" lang="zh-CN" altLang="zh-CN" sz="1200" b="0" i="0" u="none" strike="noStrike" cap="none" normalizeH="0" baseline="0" dirty="0">
                <a:ln>
                  <a:noFill/>
                </a:ln>
                <a:solidFill>
                  <a:srgbClr val="1750EB"/>
                </a:solidFill>
                <a:effectLst/>
                <a:latin typeface="+mn-lt"/>
                <a:cs typeface="+mn-ea"/>
                <a:sym typeface="+mn-lt"/>
              </a:rPr>
              <a:t>84</a:t>
            </a:r>
            <a:r>
              <a:rPr kumimoji="0" lang="zh-CN" altLang="zh-CN" sz="1200" b="0" i="0" u="none" strike="noStrike" cap="none" normalizeH="0" baseline="0" dirty="0">
                <a:ln>
                  <a:noFill/>
                </a:ln>
                <a:solidFill>
                  <a:srgbClr val="080808"/>
                </a:solidFill>
                <a:effectLst/>
                <a:latin typeface="+mn-lt"/>
                <a:cs typeface="+mn-ea"/>
                <a:sym typeface="+mn-lt"/>
              </a:rPr>
              <a:t>, </a:t>
            </a:r>
            <a:r>
              <a:rPr kumimoji="0" lang="zh-CN" altLang="zh-CN" sz="1200" b="0" i="0" u="none" strike="noStrike" cap="none" normalizeH="0" baseline="0" dirty="0">
                <a:ln>
                  <a:noFill/>
                </a:ln>
                <a:solidFill>
                  <a:srgbClr val="1750EB"/>
                </a:solidFill>
                <a:effectLst/>
                <a:latin typeface="+mn-lt"/>
                <a:cs typeface="+mn-ea"/>
                <a:sym typeface="+mn-lt"/>
              </a:rPr>
              <a:t>10</a:t>
            </a:r>
            <a:r>
              <a:rPr kumimoji="0" lang="zh-CN" altLang="zh-CN" sz="1200" b="0" i="0" u="none" strike="noStrike" cap="none" normalizeH="0" baseline="0" dirty="0">
                <a:ln>
                  <a:noFill/>
                </a:ln>
                <a:solidFill>
                  <a:srgbClr val="080808"/>
                </a:solidFill>
                <a:effectLst/>
                <a:latin typeface="+mn-lt"/>
                <a:cs typeface="+mn-ea"/>
                <a:sym typeface="+mn-lt"/>
              </a:rPr>
              <a:t>)</a:t>
            </a:r>
            <a:br>
              <a:rPr kumimoji="0" lang="zh-CN" altLang="zh-CN" sz="1200" b="0" i="0" u="none" strike="noStrike" cap="none" normalizeH="0" baseline="0" dirty="0">
                <a:ln>
                  <a:noFill/>
                </a:ln>
                <a:solidFill>
                  <a:srgbClr val="080808"/>
                </a:solidFill>
                <a:effectLst/>
                <a:latin typeface="+mn-lt"/>
                <a:cs typeface="+mn-ea"/>
                <a:sym typeface="+mn-lt"/>
              </a:rPr>
            </a:br>
            <a:br>
              <a:rPr kumimoji="0" lang="zh-CN" altLang="zh-CN" sz="1200" b="0" i="0" u="none" strike="noStrike" cap="none" normalizeH="0" baseline="0" dirty="0">
                <a:ln>
                  <a:noFill/>
                </a:ln>
                <a:solidFill>
                  <a:srgbClr val="080808"/>
                </a:solidFill>
                <a:effectLst/>
                <a:latin typeface="+mn-lt"/>
                <a:cs typeface="+mn-ea"/>
                <a:sym typeface="+mn-lt"/>
              </a:rPr>
            </a:br>
            <a:r>
              <a:rPr kumimoji="0" lang="zh-CN" altLang="zh-CN" sz="1200" b="0" i="0" u="none" strike="noStrike" cap="none" normalizeH="0" baseline="0" dirty="0">
                <a:ln>
                  <a:noFill/>
                </a:ln>
                <a:solidFill>
                  <a:srgbClr val="080808"/>
                </a:solidFill>
                <a:effectLst/>
                <a:latin typeface="+mn-lt"/>
                <a:cs typeface="+mn-ea"/>
                <a:sym typeface="+mn-lt"/>
              </a:rPr>
              <a:t>    </a:t>
            </a:r>
            <a:r>
              <a:rPr kumimoji="0" lang="zh-CN" altLang="zh-CN" sz="1200" b="0" i="0" u="none" strike="noStrike" cap="none" normalizeH="0" baseline="0" dirty="0">
                <a:ln>
                  <a:noFill/>
                </a:ln>
                <a:solidFill>
                  <a:srgbClr val="0033B3"/>
                </a:solidFill>
                <a:effectLst/>
                <a:latin typeface="+mn-lt"/>
                <a:cs typeface="+mn-ea"/>
                <a:sym typeface="+mn-lt"/>
              </a:rPr>
              <a:t>def </a:t>
            </a:r>
            <a:r>
              <a:rPr kumimoji="0" lang="zh-CN" altLang="zh-CN" sz="1200" b="0" i="0" u="none" strike="noStrike" cap="none" normalizeH="0" baseline="0" dirty="0">
                <a:ln>
                  <a:noFill/>
                </a:ln>
                <a:solidFill>
                  <a:srgbClr val="000000"/>
                </a:solidFill>
                <a:effectLst/>
                <a:latin typeface="+mn-lt"/>
                <a:cs typeface="+mn-ea"/>
                <a:sym typeface="+mn-lt"/>
              </a:rPr>
              <a:t>construct</a:t>
            </a:r>
            <a:r>
              <a:rPr kumimoji="0" lang="zh-CN" altLang="zh-CN" sz="1200" b="0" i="0" u="none" strike="noStrike" cap="none" normalizeH="0" baseline="0" dirty="0">
                <a:ln>
                  <a:noFill/>
                </a:ln>
                <a:solidFill>
                  <a:srgbClr val="080808"/>
                </a:solidFill>
                <a:effectLst/>
                <a:latin typeface="+mn-lt"/>
                <a:cs typeface="+mn-ea"/>
                <a:sym typeface="+mn-lt"/>
              </a:rPr>
              <a:t>(</a:t>
            </a:r>
            <a:r>
              <a:rPr kumimoji="0" lang="zh-CN" altLang="zh-CN" sz="1200" b="0" i="0" u="none" strike="noStrike" cap="none" normalizeH="0" baseline="0" dirty="0">
                <a:ln>
                  <a:noFill/>
                </a:ln>
                <a:solidFill>
                  <a:srgbClr val="94558D"/>
                </a:solidFill>
                <a:effectLst/>
                <a:latin typeface="+mn-lt"/>
                <a:cs typeface="+mn-ea"/>
                <a:sym typeface="+mn-lt"/>
              </a:rPr>
              <a:t>self</a:t>
            </a:r>
            <a:r>
              <a:rPr kumimoji="0" lang="zh-CN" altLang="zh-CN" sz="1200" b="0" i="0" u="none" strike="noStrike" cap="none" normalizeH="0" baseline="0" dirty="0">
                <a:ln>
                  <a:noFill/>
                </a:ln>
                <a:solidFill>
                  <a:srgbClr val="080808"/>
                </a:solidFill>
                <a:effectLst/>
                <a:latin typeface="+mn-lt"/>
                <a:cs typeface="+mn-ea"/>
                <a:sym typeface="+mn-lt"/>
              </a:rPr>
              <a:t>, x):</a:t>
            </a:r>
            <a:br>
              <a:rPr kumimoji="0" lang="zh-CN" altLang="zh-CN" sz="1200" b="0" i="0" u="none" strike="noStrike" cap="none" normalizeH="0" baseline="0" dirty="0">
                <a:ln>
                  <a:noFill/>
                </a:ln>
                <a:solidFill>
                  <a:srgbClr val="080808"/>
                </a:solidFill>
                <a:effectLst/>
                <a:latin typeface="+mn-lt"/>
                <a:cs typeface="+mn-ea"/>
                <a:sym typeface="+mn-lt"/>
              </a:rPr>
            </a:br>
            <a:r>
              <a:rPr kumimoji="0" lang="zh-CN" altLang="zh-CN" sz="1200" b="0" i="0" u="none" strike="noStrike" cap="none" normalizeH="0" baseline="0" dirty="0">
                <a:ln>
                  <a:noFill/>
                </a:ln>
                <a:solidFill>
                  <a:srgbClr val="080808"/>
                </a:solidFill>
                <a:effectLst/>
                <a:latin typeface="+mn-lt"/>
                <a:cs typeface="+mn-ea"/>
                <a:sym typeface="+mn-lt"/>
              </a:rPr>
              <a:t>        x = </a:t>
            </a:r>
            <a:r>
              <a:rPr kumimoji="0" lang="zh-CN" altLang="zh-CN" sz="1200" b="0" i="0" u="none" strike="noStrike" cap="none" normalizeH="0" baseline="0" dirty="0">
                <a:ln>
                  <a:noFill/>
                </a:ln>
                <a:solidFill>
                  <a:srgbClr val="94558D"/>
                </a:solidFill>
                <a:effectLst/>
                <a:latin typeface="+mn-lt"/>
                <a:cs typeface="+mn-ea"/>
                <a:sym typeface="+mn-lt"/>
              </a:rPr>
              <a:t>self</a:t>
            </a:r>
            <a:r>
              <a:rPr kumimoji="0" lang="zh-CN" altLang="zh-CN" sz="1200" b="0" i="0" u="none" strike="noStrike" cap="none" normalizeH="0" baseline="0" dirty="0">
                <a:ln>
                  <a:noFill/>
                </a:ln>
                <a:solidFill>
                  <a:srgbClr val="080808"/>
                </a:solidFill>
                <a:effectLst/>
                <a:latin typeface="+mn-lt"/>
                <a:cs typeface="+mn-ea"/>
                <a:sym typeface="+mn-lt"/>
              </a:rPr>
              <a:t>.relu(</a:t>
            </a:r>
            <a:r>
              <a:rPr kumimoji="0" lang="zh-CN" altLang="zh-CN" sz="1200" b="0" i="0" u="none" strike="noStrike" cap="none" normalizeH="0" baseline="0" dirty="0">
                <a:ln>
                  <a:noFill/>
                </a:ln>
                <a:solidFill>
                  <a:srgbClr val="94558D"/>
                </a:solidFill>
                <a:effectLst/>
                <a:latin typeface="+mn-lt"/>
                <a:cs typeface="+mn-ea"/>
                <a:sym typeface="+mn-lt"/>
              </a:rPr>
              <a:t>self</a:t>
            </a:r>
            <a:r>
              <a:rPr kumimoji="0" lang="zh-CN" altLang="zh-CN" sz="1200" b="0" i="0" u="none" strike="noStrike" cap="none" normalizeH="0" baseline="0" dirty="0">
                <a:ln>
                  <a:noFill/>
                </a:ln>
                <a:solidFill>
                  <a:srgbClr val="080808"/>
                </a:solidFill>
                <a:effectLst/>
                <a:latin typeface="+mn-lt"/>
                <a:cs typeface="+mn-ea"/>
                <a:sym typeface="+mn-lt"/>
              </a:rPr>
              <a:t>.conv1(x))</a:t>
            </a:r>
            <a:br>
              <a:rPr kumimoji="0" lang="zh-CN" altLang="zh-CN" sz="1200" b="0" i="0" u="none" strike="noStrike" cap="none" normalizeH="0" baseline="0" dirty="0">
                <a:ln>
                  <a:noFill/>
                </a:ln>
                <a:solidFill>
                  <a:srgbClr val="080808"/>
                </a:solidFill>
                <a:effectLst/>
                <a:latin typeface="+mn-lt"/>
                <a:cs typeface="+mn-ea"/>
                <a:sym typeface="+mn-lt"/>
              </a:rPr>
            </a:br>
            <a:r>
              <a:rPr kumimoji="0" lang="zh-CN" altLang="zh-CN" sz="1200" b="0" i="0" u="none" strike="noStrike" cap="none" normalizeH="0" baseline="0" dirty="0">
                <a:ln>
                  <a:noFill/>
                </a:ln>
                <a:solidFill>
                  <a:srgbClr val="080808"/>
                </a:solidFill>
                <a:effectLst/>
                <a:latin typeface="+mn-lt"/>
                <a:cs typeface="+mn-ea"/>
                <a:sym typeface="+mn-lt"/>
              </a:rPr>
              <a:t>        x = </a:t>
            </a:r>
            <a:r>
              <a:rPr kumimoji="0" lang="zh-CN" altLang="zh-CN" sz="1200" b="0" i="0" u="none" strike="noStrike" cap="none" normalizeH="0" baseline="0" dirty="0">
                <a:ln>
                  <a:noFill/>
                </a:ln>
                <a:solidFill>
                  <a:srgbClr val="94558D"/>
                </a:solidFill>
                <a:effectLst/>
                <a:latin typeface="+mn-lt"/>
                <a:cs typeface="+mn-ea"/>
                <a:sym typeface="+mn-lt"/>
              </a:rPr>
              <a:t>self</a:t>
            </a:r>
            <a:r>
              <a:rPr kumimoji="0" lang="zh-CN" altLang="zh-CN" sz="1200" b="0" i="0" u="none" strike="noStrike" cap="none" normalizeH="0" baseline="0" dirty="0">
                <a:ln>
                  <a:noFill/>
                </a:ln>
                <a:solidFill>
                  <a:srgbClr val="080808"/>
                </a:solidFill>
                <a:effectLst/>
                <a:latin typeface="+mn-lt"/>
                <a:cs typeface="+mn-ea"/>
                <a:sym typeface="+mn-lt"/>
              </a:rPr>
              <a:t>.pool(x)</a:t>
            </a:r>
            <a:br>
              <a:rPr kumimoji="0" lang="zh-CN" altLang="zh-CN" sz="1200" b="0" i="0" u="none" strike="noStrike" cap="none" normalizeH="0" baseline="0" dirty="0">
                <a:ln>
                  <a:noFill/>
                </a:ln>
                <a:solidFill>
                  <a:srgbClr val="080808"/>
                </a:solidFill>
                <a:effectLst/>
                <a:latin typeface="+mn-lt"/>
                <a:cs typeface="+mn-ea"/>
                <a:sym typeface="+mn-lt"/>
              </a:rPr>
            </a:br>
            <a:r>
              <a:rPr kumimoji="0" lang="zh-CN" altLang="zh-CN" sz="1200" b="0" i="0" u="none" strike="noStrike" cap="none" normalizeH="0" baseline="0" dirty="0">
                <a:ln>
                  <a:noFill/>
                </a:ln>
                <a:solidFill>
                  <a:srgbClr val="080808"/>
                </a:solidFill>
                <a:effectLst/>
                <a:latin typeface="+mn-lt"/>
                <a:cs typeface="+mn-ea"/>
                <a:sym typeface="+mn-lt"/>
              </a:rPr>
              <a:t>        x = </a:t>
            </a:r>
            <a:r>
              <a:rPr kumimoji="0" lang="zh-CN" altLang="zh-CN" sz="1200" b="0" i="0" u="none" strike="noStrike" cap="none" normalizeH="0" baseline="0" dirty="0">
                <a:ln>
                  <a:noFill/>
                </a:ln>
                <a:solidFill>
                  <a:srgbClr val="94558D"/>
                </a:solidFill>
                <a:effectLst/>
                <a:latin typeface="+mn-lt"/>
                <a:cs typeface="+mn-ea"/>
                <a:sym typeface="+mn-lt"/>
              </a:rPr>
              <a:t>self</a:t>
            </a:r>
            <a:r>
              <a:rPr kumimoji="0" lang="zh-CN" altLang="zh-CN" sz="1200" b="0" i="0" u="none" strike="noStrike" cap="none" normalizeH="0" baseline="0" dirty="0">
                <a:ln>
                  <a:noFill/>
                </a:ln>
                <a:solidFill>
                  <a:srgbClr val="080808"/>
                </a:solidFill>
                <a:effectLst/>
                <a:latin typeface="+mn-lt"/>
                <a:cs typeface="+mn-ea"/>
                <a:sym typeface="+mn-lt"/>
              </a:rPr>
              <a:t>.relu(</a:t>
            </a:r>
            <a:r>
              <a:rPr kumimoji="0" lang="zh-CN" altLang="zh-CN" sz="1200" b="0" i="0" u="none" strike="noStrike" cap="none" normalizeH="0" baseline="0" dirty="0">
                <a:ln>
                  <a:noFill/>
                </a:ln>
                <a:solidFill>
                  <a:srgbClr val="94558D"/>
                </a:solidFill>
                <a:effectLst/>
                <a:latin typeface="+mn-lt"/>
                <a:cs typeface="+mn-ea"/>
                <a:sym typeface="+mn-lt"/>
              </a:rPr>
              <a:t>self</a:t>
            </a:r>
            <a:r>
              <a:rPr kumimoji="0" lang="zh-CN" altLang="zh-CN" sz="1200" b="0" i="0" u="none" strike="noStrike" cap="none" normalizeH="0" baseline="0" dirty="0">
                <a:ln>
                  <a:noFill/>
                </a:ln>
                <a:solidFill>
                  <a:srgbClr val="080808"/>
                </a:solidFill>
                <a:effectLst/>
                <a:latin typeface="+mn-lt"/>
                <a:cs typeface="+mn-ea"/>
                <a:sym typeface="+mn-lt"/>
              </a:rPr>
              <a:t>.conv2(x))</a:t>
            </a:r>
            <a:br>
              <a:rPr kumimoji="0" lang="zh-CN" altLang="zh-CN" sz="1200" b="0" i="0" u="none" strike="noStrike" cap="none" normalizeH="0" baseline="0" dirty="0">
                <a:ln>
                  <a:noFill/>
                </a:ln>
                <a:solidFill>
                  <a:srgbClr val="080808"/>
                </a:solidFill>
                <a:effectLst/>
                <a:latin typeface="+mn-lt"/>
                <a:cs typeface="+mn-ea"/>
                <a:sym typeface="+mn-lt"/>
              </a:rPr>
            </a:br>
            <a:r>
              <a:rPr kumimoji="0" lang="zh-CN" altLang="zh-CN" sz="1200" b="0" i="0" u="none" strike="noStrike" cap="none" normalizeH="0" baseline="0" dirty="0">
                <a:ln>
                  <a:noFill/>
                </a:ln>
                <a:solidFill>
                  <a:srgbClr val="080808"/>
                </a:solidFill>
                <a:effectLst/>
                <a:latin typeface="+mn-lt"/>
                <a:cs typeface="+mn-ea"/>
                <a:sym typeface="+mn-lt"/>
              </a:rPr>
              <a:t>        x = </a:t>
            </a:r>
            <a:r>
              <a:rPr kumimoji="0" lang="zh-CN" altLang="zh-CN" sz="1200" b="0" i="0" u="none" strike="noStrike" cap="none" normalizeH="0" baseline="0" dirty="0">
                <a:ln>
                  <a:noFill/>
                </a:ln>
                <a:solidFill>
                  <a:srgbClr val="94558D"/>
                </a:solidFill>
                <a:effectLst/>
                <a:latin typeface="+mn-lt"/>
                <a:cs typeface="+mn-ea"/>
                <a:sym typeface="+mn-lt"/>
              </a:rPr>
              <a:t>self</a:t>
            </a:r>
            <a:r>
              <a:rPr kumimoji="0" lang="zh-CN" altLang="zh-CN" sz="1200" b="0" i="0" u="none" strike="noStrike" cap="none" normalizeH="0" baseline="0" dirty="0">
                <a:ln>
                  <a:noFill/>
                </a:ln>
                <a:solidFill>
                  <a:srgbClr val="080808"/>
                </a:solidFill>
                <a:effectLst/>
                <a:latin typeface="+mn-lt"/>
                <a:cs typeface="+mn-ea"/>
                <a:sym typeface="+mn-lt"/>
              </a:rPr>
              <a:t>.pool(x)</a:t>
            </a:r>
            <a:br>
              <a:rPr kumimoji="0" lang="zh-CN" altLang="zh-CN" sz="1200" b="0" i="0" u="none" strike="noStrike" cap="none" normalizeH="0" baseline="0" dirty="0">
                <a:ln>
                  <a:noFill/>
                </a:ln>
                <a:solidFill>
                  <a:srgbClr val="080808"/>
                </a:solidFill>
                <a:effectLst/>
                <a:latin typeface="+mn-lt"/>
                <a:cs typeface="+mn-ea"/>
                <a:sym typeface="+mn-lt"/>
              </a:rPr>
            </a:br>
            <a:r>
              <a:rPr kumimoji="0" lang="zh-CN" altLang="zh-CN" sz="1200" b="0" i="0" u="none" strike="noStrike" cap="none" normalizeH="0" baseline="0" dirty="0">
                <a:ln>
                  <a:noFill/>
                </a:ln>
                <a:solidFill>
                  <a:srgbClr val="080808"/>
                </a:solidFill>
                <a:effectLst/>
                <a:latin typeface="+mn-lt"/>
                <a:cs typeface="+mn-ea"/>
                <a:sym typeface="+mn-lt"/>
              </a:rPr>
              <a:t>        x = </a:t>
            </a:r>
            <a:r>
              <a:rPr kumimoji="0" lang="zh-CN" altLang="zh-CN" sz="1200" b="0" i="0" u="none" strike="noStrike" cap="none" normalizeH="0" baseline="0" dirty="0">
                <a:ln>
                  <a:noFill/>
                </a:ln>
                <a:solidFill>
                  <a:srgbClr val="94558D"/>
                </a:solidFill>
                <a:effectLst/>
                <a:latin typeface="+mn-lt"/>
                <a:cs typeface="+mn-ea"/>
                <a:sym typeface="+mn-lt"/>
              </a:rPr>
              <a:t>self</a:t>
            </a:r>
            <a:r>
              <a:rPr kumimoji="0" lang="zh-CN" altLang="zh-CN" sz="1200" b="0" i="0" u="none" strike="noStrike" cap="none" normalizeH="0" baseline="0" dirty="0">
                <a:ln>
                  <a:noFill/>
                </a:ln>
                <a:solidFill>
                  <a:srgbClr val="080808"/>
                </a:solidFill>
                <a:effectLst/>
                <a:latin typeface="+mn-lt"/>
                <a:cs typeface="+mn-ea"/>
                <a:sym typeface="+mn-lt"/>
              </a:rPr>
              <a:t>.flatten(x)</a:t>
            </a:r>
            <a:br>
              <a:rPr kumimoji="0" lang="zh-CN" altLang="zh-CN" sz="1200" b="0" i="0" u="none" strike="noStrike" cap="none" normalizeH="0" baseline="0" dirty="0">
                <a:ln>
                  <a:noFill/>
                </a:ln>
                <a:solidFill>
                  <a:srgbClr val="080808"/>
                </a:solidFill>
                <a:effectLst/>
                <a:latin typeface="+mn-lt"/>
                <a:cs typeface="+mn-ea"/>
                <a:sym typeface="+mn-lt"/>
              </a:rPr>
            </a:br>
            <a:r>
              <a:rPr kumimoji="0" lang="zh-CN" altLang="zh-CN" sz="1200" b="0" i="0" u="none" strike="noStrike" cap="none" normalizeH="0" baseline="0" dirty="0">
                <a:ln>
                  <a:noFill/>
                </a:ln>
                <a:solidFill>
                  <a:srgbClr val="080808"/>
                </a:solidFill>
                <a:effectLst/>
                <a:latin typeface="+mn-lt"/>
                <a:cs typeface="+mn-ea"/>
                <a:sym typeface="+mn-lt"/>
              </a:rPr>
              <a:t>        x = </a:t>
            </a:r>
            <a:r>
              <a:rPr kumimoji="0" lang="zh-CN" altLang="zh-CN" sz="1200" b="0" i="0" u="none" strike="noStrike" cap="none" normalizeH="0" baseline="0" dirty="0">
                <a:ln>
                  <a:noFill/>
                </a:ln>
                <a:solidFill>
                  <a:srgbClr val="94558D"/>
                </a:solidFill>
                <a:effectLst/>
                <a:latin typeface="+mn-lt"/>
                <a:cs typeface="+mn-ea"/>
                <a:sym typeface="+mn-lt"/>
              </a:rPr>
              <a:t>self</a:t>
            </a:r>
            <a:r>
              <a:rPr kumimoji="0" lang="zh-CN" altLang="zh-CN" sz="1200" b="0" i="0" u="none" strike="noStrike" cap="none" normalizeH="0" baseline="0" dirty="0">
                <a:ln>
                  <a:noFill/>
                </a:ln>
                <a:solidFill>
                  <a:srgbClr val="080808"/>
                </a:solidFill>
                <a:effectLst/>
                <a:latin typeface="+mn-lt"/>
                <a:cs typeface="+mn-ea"/>
                <a:sym typeface="+mn-lt"/>
              </a:rPr>
              <a:t>.fc1(x)</a:t>
            </a:r>
            <a:br>
              <a:rPr kumimoji="0" lang="zh-CN" altLang="zh-CN" sz="1200" b="0" i="0" u="none" strike="noStrike" cap="none" normalizeH="0" baseline="0" dirty="0">
                <a:ln>
                  <a:noFill/>
                </a:ln>
                <a:solidFill>
                  <a:srgbClr val="080808"/>
                </a:solidFill>
                <a:effectLst/>
                <a:latin typeface="+mn-lt"/>
                <a:cs typeface="+mn-ea"/>
                <a:sym typeface="+mn-lt"/>
              </a:rPr>
            </a:br>
            <a:r>
              <a:rPr kumimoji="0" lang="zh-CN" altLang="zh-CN" sz="1200" b="0" i="0" u="none" strike="noStrike" cap="none" normalizeH="0" baseline="0" dirty="0">
                <a:ln>
                  <a:noFill/>
                </a:ln>
                <a:solidFill>
                  <a:srgbClr val="080808"/>
                </a:solidFill>
                <a:effectLst/>
                <a:latin typeface="+mn-lt"/>
                <a:cs typeface="+mn-ea"/>
                <a:sym typeface="+mn-lt"/>
              </a:rPr>
              <a:t>        x = </a:t>
            </a:r>
            <a:r>
              <a:rPr kumimoji="0" lang="zh-CN" altLang="zh-CN" sz="1200" b="0" i="0" u="none" strike="noStrike" cap="none" normalizeH="0" baseline="0" dirty="0">
                <a:ln>
                  <a:noFill/>
                </a:ln>
                <a:solidFill>
                  <a:srgbClr val="94558D"/>
                </a:solidFill>
                <a:effectLst/>
                <a:latin typeface="+mn-lt"/>
                <a:cs typeface="+mn-ea"/>
                <a:sym typeface="+mn-lt"/>
              </a:rPr>
              <a:t>self</a:t>
            </a:r>
            <a:r>
              <a:rPr kumimoji="0" lang="zh-CN" altLang="zh-CN" sz="1200" b="0" i="0" u="none" strike="noStrike" cap="none" normalizeH="0" baseline="0" dirty="0">
                <a:ln>
                  <a:noFill/>
                </a:ln>
                <a:solidFill>
                  <a:srgbClr val="080808"/>
                </a:solidFill>
                <a:effectLst/>
                <a:latin typeface="+mn-lt"/>
                <a:cs typeface="+mn-ea"/>
                <a:sym typeface="+mn-lt"/>
              </a:rPr>
              <a:t>.fc2(x)</a:t>
            </a:r>
            <a:br>
              <a:rPr kumimoji="0" lang="zh-CN" altLang="zh-CN" sz="1200" b="0" i="0" u="none" strike="noStrike" cap="none" normalizeH="0" baseline="0" dirty="0">
                <a:ln>
                  <a:noFill/>
                </a:ln>
                <a:solidFill>
                  <a:srgbClr val="080808"/>
                </a:solidFill>
                <a:effectLst/>
                <a:latin typeface="+mn-lt"/>
                <a:cs typeface="+mn-ea"/>
                <a:sym typeface="+mn-lt"/>
              </a:rPr>
            </a:br>
            <a:r>
              <a:rPr kumimoji="0" lang="zh-CN" altLang="zh-CN" sz="1200" b="0" i="0" u="none" strike="noStrike" cap="none" normalizeH="0" baseline="0" dirty="0">
                <a:ln>
                  <a:noFill/>
                </a:ln>
                <a:solidFill>
                  <a:srgbClr val="080808"/>
                </a:solidFill>
                <a:effectLst/>
                <a:latin typeface="+mn-lt"/>
                <a:cs typeface="+mn-ea"/>
                <a:sym typeface="+mn-lt"/>
              </a:rPr>
              <a:t>        x = </a:t>
            </a:r>
            <a:r>
              <a:rPr kumimoji="0" lang="zh-CN" altLang="zh-CN" sz="1200" b="0" i="0" u="none" strike="noStrike" cap="none" normalizeH="0" baseline="0" dirty="0">
                <a:ln>
                  <a:noFill/>
                </a:ln>
                <a:solidFill>
                  <a:srgbClr val="94558D"/>
                </a:solidFill>
                <a:effectLst/>
                <a:latin typeface="+mn-lt"/>
                <a:cs typeface="+mn-ea"/>
                <a:sym typeface="+mn-lt"/>
              </a:rPr>
              <a:t>self</a:t>
            </a:r>
            <a:r>
              <a:rPr kumimoji="0" lang="zh-CN" altLang="zh-CN" sz="1200" b="0" i="0" u="none" strike="noStrike" cap="none" normalizeH="0" baseline="0" dirty="0">
                <a:ln>
                  <a:noFill/>
                </a:ln>
                <a:solidFill>
                  <a:srgbClr val="080808"/>
                </a:solidFill>
                <a:effectLst/>
                <a:latin typeface="+mn-lt"/>
                <a:cs typeface="+mn-ea"/>
                <a:sym typeface="+mn-lt"/>
              </a:rPr>
              <a:t>.fc3(x)</a:t>
            </a:r>
            <a:br>
              <a:rPr kumimoji="0" lang="zh-CN" altLang="zh-CN" sz="1200" b="0" i="0" u="none" strike="noStrike" cap="none" normalizeH="0" baseline="0" dirty="0">
                <a:ln>
                  <a:noFill/>
                </a:ln>
                <a:solidFill>
                  <a:srgbClr val="080808"/>
                </a:solidFill>
                <a:effectLst/>
                <a:latin typeface="+mn-lt"/>
                <a:cs typeface="+mn-ea"/>
                <a:sym typeface="+mn-lt"/>
              </a:rPr>
            </a:br>
            <a:br>
              <a:rPr kumimoji="0" lang="zh-CN" altLang="zh-CN" sz="1200" b="0" i="0" u="none" strike="noStrike" cap="none" normalizeH="0" baseline="0" dirty="0">
                <a:ln>
                  <a:noFill/>
                </a:ln>
                <a:solidFill>
                  <a:srgbClr val="080808"/>
                </a:solidFill>
                <a:effectLst/>
                <a:latin typeface="+mn-lt"/>
                <a:cs typeface="+mn-ea"/>
                <a:sym typeface="+mn-lt"/>
              </a:rPr>
            </a:br>
            <a:r>
              <a:rPr kumimoji="0" lang="zh-CN" altLang="zh-CN" sz="1200" b="0" i="0" u="none" strike="noStrike" cap="none" normalizeH="0" baseline="0" dirty="0">
                <a:ln>
                  <a:noFill/>
                </a:ln>
                <a:solidFill>
                  <a:srgbClr val="080808"/>
                </a:solidFill>
                <a:effectLst/>
                <a:latin typeface="+mn-lt"/>
                <a:cs typeface="+mn-ea"/>
                <a:sym typeface="+mn-lt"/>
              </a:rPr>
              <a:t>        </a:t>
            </a:r>
            <a:r>
              <a:rPr kumimoji="0" lang="zh-CN" altLang="zh-CN" sz="1200" b="0" i="0" u="none" strike="noStrike" cap="none" normalizeH="0" baseline="0" dirty="0">
                <a:ln>
                  <a:noFill/>
                </a:ln>
                <a:solidFill>
                  <a:srgbClr val="0033B3"/>
                </a:solidFill>
                <a:effectLst/>
                <a:latin typeface="+mn-lt"/>
                <a:cs typeface="+mn-ea"/>
                <a:sym typeface="+mn-lt"/>
              </a:rPr>
              <a:t>return </a:t>
            </a:r>
            <a:r>
              <a:rPr kumimoji="0" lang="zh-CN" altLang="zh-CN" sz="1200" b="0" i="0" u="none" strike="noStrike" cap="none" normalizeH="0" baseline="0" dirty="0">
                <a:ln>
                  <a:noFill/>
                </a:ln>
                <a:solidFill>
                  <a:srgbClr val="080808"/>
                </a:solidFill>
                <a:effectLst/>
                <a:latin typeface="+mn-lt"/>
                <a:cs typeface="+mn-ea"/>
                <a:sym typeface="+mn-lt"/>
              </a:rPr>
              <a:t>x</a:t>
            </a:r>
            <a:endParaRPr lang="en-US" altLang="zh-CN" sz="1200" dirty="0">
              <a:latin typeface="+mn-lt"/>
              <a:cs typeface="+mn-ea"/>
              <a:sym typeface="+mn-lt"/>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zh-CN" sz="1200" b="0" i="0" u="none" strike="noStrike" cap="none" normalizeH="0" baseline="0" dirty="0">
              <a:ln>
                <a:noFill/>
              </a:ln>
              <a:solidFill>
                <a:srgbClr val="080808"/>
              </a:solidFill>
              <a:effectLst/>
              <a:cs typeface="+mn-ea"/>
              <a:sym typeface="+mn-lt"/>
            </a:endParaRPr>
          </a:p>
        </p:txBody>
      </p:sp>
      <p:sp>
        <p:nvSpPr>
          <p:cNvPr id="6" name="圆角矩形 5"/>
          <p:cNvSpPr/>
          <p:nvPr/>
        </p:nvSpPr>
        <p:spPr>
          <a:xfrm>
            <a:off x="470073" y="1284790"/>
            <a:ext cx="5826555" cy="4745618"/>
          </a:xfrm>
          <a:prstGeom prst="roundRect">
            <a:avLst/>
          </a:prstGeom>
          <a:noFill/>
          <a:ln w="12700">
            <a:solidFill>
              <a:srgbClr val="FF0000"/>
            </a:solidFill>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8" name="矩形 7"/>
          <p:cNvSpPr/>
          <p:nvPr/>
        </p:nvSpPr>
        <p:spPr>
          <a:xfrm>
            <a:off x="6392111" y="2344450"/>
            <a:ext cx="4859290" cy="307777"/>
          </a:xfrm>
          <a:prstGeom prst="rect">
            <a:avLst/>
          </a:prstGeom>
        </p:spPr>
        <p:txBody>
          <a:bodyPr wrap="square">
            <a:spAutoFit/>
          </a:bodyPr>
          <a:lstStyle/>
          <a:p>
            <a:pPr marL="342900" indent="-342900">
              <a:buFont typeface="+mj-ea"/>
              <a:buAutoNum type="circleNumDbPlain" startAt="4"/>
            </a:pPr>
            <a:r>
              <a:rPr lang="zh-CN" altLang="en-US" sz="1400" dirty="0">
                <a:cs typeface="+mn-ea"/>
                <a:sym typeface="+mn-lt"/>
              </a:rPr>
              <a:t>模型定义：算子初始化（参数设置），网络构建。</a:t>
            </a:r>
            <a:endParaRPr lang="zh-CN" altLang="en-US" sz="1400" dirty="0">
              <a:cs typeface="+mn-ea"/>
              <a:sym typeface="+mn-lt"/>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fontScale="90000"/>
          </a:bodyPr>
          <a:lstStyle/>
          <a:p>
            <a:r>
              <a:rPr lang="zh-CN" altLang="en-US" sz="3600" dirty="0">
                <a:solidFill>
                  <a:sysClr val="windowText" lastClr="000000"/>
                </a:solidFill>
              </a:rPr>
              <a:t>代码示例（</a:t>
            </a:r>
            <a:r>
              <a:rPr lang="en-US" altLang="zh-CN" sz="3600" dirty="0">
                <a:solidFill>
                  <a:sysClr val="windowText" lastClr="000000"/>
                </a:solidFill>
              </a:rPr>
              <a:t>3</a:t>
            </a:r>
            <a:r>
              <a:rPr lang="zh-CN" altLang="en-US" sz="3600" dirty="0">
                <a:solidFill>
                  <a:sysClr val="windowText" lastClr="000000"/>
                </a:solidFill>
              </a:rPr>
              <a:t>）</a:t>
            </a:r>
            <a:br>
              <a:rPr lang="zh-CN" altLang="en-US" dirty="0">
                <a:solidFill>
                  <a:sysClr val="windowText" lastClr="000000"/>
                </a:solidFill>
              </a:rPr>
            </a:br>
            <a:endParaRPr lang="zh-CN" altLang="en-US" dirty="0"/>
          </a:p>
        </p:txBody>
      </p:sp>
      <p:sp>
        <p:nvSpPr>
          <p:cNvPr id="6" name="Rectangle 1"/>
          <p:cNvSpPr>
            <a:spLocks noChangeArrowheads="1"/>
          </p:cNvSpPr>
          <p:nvPr/>
        </p:nvSpPr>
        <p:spPr bwMode="auto">
          <a:xfrm>
            <a:off x="726947" y="1816039"/>
            <a:ext cx="5886528" cy="3416320"/>
          </a:xfrm>
          <a:prstGeom prst="rect">
            <a:avLst/>
          </a:prstGeom>
          <a:solidFill>
            <a:schemeClr val="bg1">
              <a:lumMod val="85000"/>
            </a:schemeClr>
          </a:solidFill>
          <a:ln>
            <a:noFill/>
          </a:ln>
          <a:effec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br>
              <a:rPr kumimoji="0" lang="zh-CN" altLang="zh-CN" sz="1200" b="0" i="0" u="none" strike="noStrike" cap="none" normalizeH="0" baseline="0" dirty="0">
                <a:ln>
                  <a:noFill/>
                </a:ln>
                <a:solidFill>
                  <a:srgbClr val="080808"/>
                </a:solidFill>
                <a:effectLst/>
                <a:cs typeface="+mn-ea"/>
                <a:sym typeface="+mn-lt"/>
              </a:rPr>
            </a:br>
            <a:br>
              <a:rPr kumimoji="0" lang="zh-CN" altLang="zh-CN" sz="1200" b="0" i="0" u="none" strike="noStrike" cap="none" normalizeH="0" baseline="0" dirty="0">
                <a:ln>
                  <a:noFill/>
                </a:ln>
                <a:solidFill>
                  <a:srgbClr val="080808"/>
                </a:solidFill>
                <a:effectLst/>
                <a:cs typeface="+mn-ea"/>
                <a:sym typeface="+mn-lt"/>
              </a:rPr>
            </a:br>
            <a:r>
              <a:rPr kumimoji="0" lang="zh-CN" altLang="zh-CN" sz="1200" b="0" i="0" u="none" strike="noStrike" cap="none" normalizeH="0" baseline="0" dirty="0">
                <a:ln>
                  <a:noFill/>
                </a:ln>
                <a:solidFill>
                  <a:srgbClr val="0033B3"/>
                </a:solidFill>
                <a:effectLst/>
                <a:cs typeface="+mn-ea"/>
                <a:sym typeface="+mn-lt"/>
              </a:rPr>
              <a:t>def </a:t>
            </a:r>
            <a:r>
              <a:rPr kumimoji="0" lang="zh-CN" altLang="zh-CN" sz="1200" b="0" i="0" u="none" strike="noStrike" cap="none" normalizeH="0" baseline="0" dirty="0">
                <a:ln>
                  <a:noFill/>
                </a:ln>
                <a:solidFill>
                  <a:srgbClr val="000000"/>
                </a:solidFill>
                <a:effectLst/>
                <a:cs typeface="+mn-ea"/>
                <a:sym typeface="+mn-lt"/>
              </a:rPr>
              <a:t>train</a:t>
            </a:r>
            <a:r>
              <a:rPr kumimoji="0" lang="zh-CN" altLang="zh-CN" sz="1200" b="0" i="0" u="none" strike="noStrike" cap="none" normalizeH="0" baseline="0" dirty="0">
                <a:ln>
                  <a:noFill/>
                </a:ln>
                <a:solidFill>
                  <a:srgbClr val="080808"/>
                </a:solidFill>
                <a:effectLst/>
                <a:cs typeface="+mn-ea"/>
                <a:sym typeface="+mn-lt"/>
              </a:rPr>
              <a:t>(data_dir, lr=</a:t>
            </a:r>
            <a:r>
              <a:rPr kumimoji="0" lang="zh-CN" altLang="zh-CN" sz="1200" b="0" i="0" u="none" strike="noStrike" cap="none" normalizeH="0" baseline="0" dirty="0">
                <a:ln>
                  <a:noFill/>
                </a:ln>
                <a:solidFill>
                  <a:srgbClr val="1750EB"/>
                </a:solidFill>
                <a:effectLst/>
                <a:cs typeface="+mn-ea"/>
                <a:sym typeface="+mn-lt"/>
              </a:rPr>
              <a:t>0.01</a:t>
            </a:r>
            <a:r>
              <a:rPr kumimoji="0" lang="zh-CN" altLang="zh-CN" sz="1200" b="0" i="0" u="none" strike="noStrike" cap="none" normalizeH="0" baseline="0" dirty="0">
                <a:ln>
                  <a:noFill/>
                </a:ln>
                <a:solidFill>
                  <a:srgbClr val="080808"/>
                </a:solidFill>
                <a:effectLst/>
                <a:cs typeface="+mn-ea"/>
                <a:sym typeface="+mn-lt"/>
              </a:rPr>
              <a:t>, momentum=</a:t>
            </a:r>
            <a:r>
              <a:rPr kumimoji="0" lang="zh-CN" altLang="zh-CN" sz="1200" b="0" i="0" u="none" strike="noStrike" cap="none" normalizeH="0" baseline="0" dirty="0">
                <a:ln>
                  <a:noFill/>
                </a:ln>
                <a:solidFill>
                  <a:srgbClr val="1750EB"/>
                </a:solidFill>
                <a:effectLst/>
                <a:cs typeface="+mn-ea"/>
                <a:sym typeface="+mn-lt"/>
              </a:rPr>
              <a:t>0.9</a:t>
            </a:r>
            <a:r>
              <a:rPr kumimoji="0" lang="zh-CN" altLang="zh-CN" sz="1200" b="0" i="0" u="none" strike="noStrike" cap="none" normalizeH="0" baseline="0" dirty="0">
                <a:ln>
                  <a:noFill/>
                </a:ln>
                <a:solidFill>
                  <a:srgbClr val="080808"/>
                </a:solidFill>
                <a:effectLst/>
                <a:cs typeface="+mn-ea"/>
                <a:sym typeface="+mn-lt"/>
              </a:rPr>
              <a:t>, num_epochs=</a:t>
            </a:r>
            <a:r>
              <a:rPr kumimoji="0" lang="zh-CN" altLang="zh-CN" sz="1200" b="0" i="0" u="none" strike="noStrike" cap="none" normalizeH="0" baseline="0" dirty="0">
                <a:ln>
                  <a:noFill/>
                </a:ln>
                <a:solidFill>
                  <a:srgbClr val="1750EB"/>
                </a:solidFill>
                <a:effectLst/>
                <a:cs typeface="+mn-ea"/>
                <a:sym typeface="+mn-lt"/>
              </a:rPr>
              <a:t>3</a:t>
            </a:r>
            <a:r>
              <a:rPr kumimoji="0" lang="zh-CN" altLang="zh-CN" sz="1200" b="0" i="0" u="none" strike="noStrike" cap="none" normalizeH="0" baseline="0" dirty="0">
                <a:ln>
                  <a:noFill/>
                </a:ln>
                <a:solidFill>
                  <a:srgbClr val="080808"/>
                </a:solidFill>
                <a:effectLst/>
                <a:cs typeface="+mn-ea"/>
                <a:sym typeface="+mn-lt"/>
              </a:rPr>
              <a:t>):</a:t>
            </a:r>
            <a:br>
              <a:rPr kumimoji="0" lang="zh-CN" altLang="zh-CN" sz="1200" b="0" i="0" u="none" strike="noStrike" cap="none" normalizeH="0" baseline="0" dirty="0">
                <a:ln>
                  <a:noFill/>
                </a:ln>
                <a:solidFill>
                  <a:srgbClr val="080808"/>
                </a:solidFill>
                <a:effectLst/>
                <a:cs typeface="+mn-ea"/>
                <a:sym typeface="+mn-lt"/>
              </a:rPr>
            </a:br>
            <a:r>
              <a:rPr kumimoji="0" lang="zh-CN" altLang="zh-CN" sz="1200" b="0" i="0" u="none" strike="noStrike" cap="none" normalizeH="0" baseline="0" dirty="0">
                <a:ln>
                  <a:noFill/>
                </a:ln>
                <a:solidFill>
                  <a:srgbClr val="080808"/>
                </a:solidFill>
                <a:effectLst/>
                <a:cs typeface="+mn-ea"/>
                <a:sym typeface="+mn-lt"/>
              </a:rPr>
              <a:t>    ds_train = create_dataset(data_dir)</a:t>
            </a:r>
            <a:br>
              <a:rPr kumimoji="0" lang="zh-CN" altLang="zh-CN" sz="1200" b="0" i="0" u="none" strike="noStrike" cap="none" normalizeH="0" baseline="0" dirty="0">
                <a:ln>
                  <a:noFill/>
                </a:ln>
                <a:solidFill>
                  <a:srgbClr val="080808"/>
                </a:solidFill>
                <a:effectLst/>
                <a:cs typeface="+mn-ea"/>
                <a:sym typeface="+mn-lt"/>
              </a:rPr>
            </a:br>
            <a:r>
              <a:rPr kumimoji="0" lang="zh-CN" altLang="zh-CN" sz="1200" b="0" i="0" u="none" strike="noStrike" cap="none" normalizeH="0" baseline="0" dirty="0">
                <a:ln>
                  <a:noFill/>
                </a:ln>
                <a:solidFill>
                  <a:srgbClr val="080808"/>
                </a:solidFill>
                <a:effectLst/>
                <a:cs typeface="+mn-ea"/>
                <a:sym typeface="+mn-lt"/>
              </a:rPr>
              <a:t>    ds_eval = create_dataset(data_dir, </a:t>
            </a:r>
            <a:r>
              <a:rPr kumimoji="0" lang="zh-CN" altLang="zh-CN" sz="1200" b="0" i="0" u="none" strike="noStrike" cap="none" normalizeH="0" baseline="0" dirty="0">
                <a:ln>
                  <a:noFill/>
                </a:ln>
                <a:solidFill>
                  <a:srgbClr val="660099"/>
                </a:solidFill>
                <a:effectLst/>
                <a:cs typeface="+mn-ea"/>
                <a:sym typeface="+mn-lt"/>
              </a:rPr>
              <a:t>training</a:t>
            </a:r>
            <a:r>
              <a:rPr kumimoji="0" lang="zh-CN" altLang="zh-CN" sz="1200" b="0" i="0" u="none" strike="noStrike" cap="none" normalizeH="0" baseline="0" dirty="0">
                <a:ln>
                  <a:noFill/>
                </a:ln>
                <a:solidFill>
                  <a:srgbClr val="080808"/>
                </a:solidFill>
                <a:effectLst/>
                <a:cs typeface="+mn-ea"/>
                <a:sym typeface="+mn-lt"/>
              </a:rPr>
              <a:t>=</a:t>
            </a:r>
            <a:r>
              <a:rPr kumimoji="0" lang="zh-CN" altLang="zh-CN" sz="1200" b="0" i="0" u="none" strike="noStrike" cap="none" normalizeH="0" baseline="0" dirty="0">
                <a:ln>
                  <a:noFill/>
                </a:ln>
                <a:solidFill>
                  <a:srgbClr val="0033B3"/>
                </a:solidFill>
                <a:effectLst/>
                <a:cs typeface="+mn-ea"/>
                <a:sym typeface="+mn-lt"/>
              </a:rPr>
              <a:t>False</a:t>
            </a:r>
            <a:r>
              <a:rPr kumimoji="0" lang="zh-CN" altLang="zh-CN" sz="1200" b="0" i="0" u="none" strike="noStrike" cap="none" normalizeH="0" baseline="0" dirty="0">
                <a:ln>
                  <a:noFill/>
                </a:ln>
                <a:solidFill>
                  <a:srgbClr val="080808"/>
                </a:solidFill>
                <a:effectLst/>
                <a:cs typeface="+mn-ea"/>
                <a:sym typeface="+mn-lt"/>
              </a:rPr>
              <a:t>)</a:t>
            </a:r>
            <a:br>
              <a:rPr kumimoji="0" lang="zh-CN" altLang="zh-CN" sz="1200" b="0" i="0" u="none" strike="noStrike" cap="none" normalizeH="0" baseline="0" dirty="0">
                <a:ln>
                  <a:noFill/>
                </a:ln>
                <a:solidFill>
                  <a:srgbClr val="080808"/>
                </a:solidFill>
                <a:effectLst/>
                <a:cs typeface="+mn-ea"/>
                <a:sym typeface="+mn-lt"/>
              </a:rPr>
            </a:br>
            <a:br>
              <a:rPr kumimoji="0" lang="zh-CN" altLang="zh-CN" sz="1200" b="0" i="0" u="none" strike="noStrike" cap="none" normalizeH="0" baseline="0" dirty="0">
                <a:ln>
                  <a:noFill/>
                </a:ln>
                <a:solidFill>
                  <a:srgbClr val="080808"/>
                </a:solidFill>
                <a:effectLst/>
                <a:cs typeface="+mn-ea"/>
                <a:sym typeface="+mn-lt"/>
              </a:rPr>
            </a:br>
            <a:r>
              <a:rPr kumimoji="0" lang="zh-CN" altLang="zh-CN" sz="1200" b="0" i="0" u="none" strike="noStrike" cap="none" normalizeH="0" baseline="0" dirty="0">
                <a:ln>
                  <a:noFill/>
                </a:ln>
                <a:solidFill>
                  <a:srgbClr val="080808"/>
                </a:solidFill>
                <a:effectLst/>
                <a:cs typeface="+mn-ea"/>
                <a:sym typeface="+mn-lt"/>
              </a:rPr>
              <a:t>    net = LeNet5()</a:t>
            </a:r>
            <a:br>
              <a:rPr kumimoji="0" lang="zh-CN" altLang="zh-CN" sz="1200" b="0" i="0" u="none" strike="noStrike" cap="none" normalizeH="0" baseline="0" dirty="0">
                <a:ln>
                  <a:noFill/>
                </a:ln>
                <a:solidFill>
                  <a:srgbClr val="080808"/>
                </a:solidFill>
                <a:effectLst/>
                <a:cs typeface="+mn-ea"/>
                <a:sym typeface="+mn-lt"/>
              </a:rPr>
            </a:br>
            <a:r>
              <a:rPr kumimoji="0" lang="zh-CN" altLang="zh-CN" sz="1200" b="0" i="0" u="none" strike="noStrike" cap="none" normalizeH="0" baseline="0" dirty="0">
                <a:ln>
                  <a:noFill/>
                </a:ln>
                <a:solidFill>
                  <a:srgbClr val="080808"/>
                </a:solidFill>
                <a:effectLst/>
                <a:cs typeface="+mn-ea"/>
                <a:sym typeface="+mn-lt"/>
              </a:rPr>
              <a:t>    loss = nn.loss.SoftmaxCrossEntropyWithLogits(</a:t>
            </a:r>
            <a:r>
              <a:rPr kumimoji="0" lang="zh-CN" altLang="zh-CN" sz="1200" b="0" i="0" u="none" strike="noStrike" cap="none" normalizeH="0" baseline="0" dirty="0">
                <a:ln>
                  <a:noFill/>
                </a:ln>
                <a:solidFill>
                  <a:srgbClr val="660099"/>
                </a:solidFill>
                <a:effectLst/>
                <a:cs typeface="+mn-ea"/>
                <a:sym typeface="+mn-lt"/>
              </a:rPr>
              <a:t>sparse</a:t>
            </a:r>
            <a:r>
              <a:rPr kumimoji="0" lang="zh-CN" altLang="zh-CN" sz="1200" b="0" i="0" u="none" strike="noStrike" cap="none" normalizeH="0" baseline="0" dirty="0">
                <a:ln>
                  <a:noFill/>
                </a:ln>
                <a:solidFill>
                  <a:srgbClr val="080808"/>
                </a:solidFill>
                <a:effectLst/>
                <a:cs typeface="+mn-ea"/>
                <a:sym typeface="+mn-lt"/>
              </a:rPr>
              <a:t>=</a:t>
            </a:r>
            <a:r>
              <a:rPr kumimoji="0" lang="zh-CN" altLang="zh-CN" sz="1200" b="0" i="0" u="none" strike="noStrike" cap="none" normalizeH="0" baseline="0" dirty="0">
                <a:ln>
                  <a:noFill/>
                </a:ln>
                <a:solidFill>
                  <a:srgbClr val="0033B3"/>
                </a:solidFill>
                <a:effectLst/>
                <a:cs typeface="+mn-ea"/>
                <a:sym typeface="+mn-lt"/>
              </a:rPr>
              <a:t>True</a:t>
            </a:r>
            <a:r>
              <a:rPr kumimoji="0" lang="zh-CN" altLang="zh-CN" sz="1200" b="0" i="0" u="none" strike="noStrike" cap="none" normalizeH="0" baseline="0" dirty="0">
                <a:ln>
                  <a:noFill/>
                </a:ln>
                <a:solidFill>
                  <a:srgbClr val="080808"/>
                </a:solidFill>
                <a:effectLst/>
                <a:cs typeface="+mn-ea"/>
                <a:sym typeface="+mn-lt"/>
              </a:rPr>
              <a:t>, </a:t>
            </a:r>
            <a:r>
              <a:rPr kumimoji="0" lang="zh-CN" altLang="zh-CN" sz="1200" b="0" i="0" u="none" strike="noStrike" cap="none" normalizeH="0" baseline="0" dirty="0">
                <a:ln>
                  <a:noFill/>
                </a:ln>
                <a:solidFill>
                  <a:srgbClr val="660099"/>
                </a:solidFill>
                <a:effectLst/>
                <a:cs typeface="+mn-ea"/>
                <a:sym typeface="+mn-lt"/>
              </a:rPr>
              <a:t>reduction</a:t>
            </a:r>
            <a:r>
              <a:rPr kumimoji="0" lang="zh-CN" altLang="zh-CN" sz="1200" b="0" i="0" u="none" strike="noStrike" cap="none" normalizeH="0" baseline="0" dirty="0">
                <a:ln>
                  <a:noFill/>
                </a:ln>
                <a:solidFill>
                  <a:srgbClr val="080808"/>
                </a:solidFill>
                <a:effectLst/>
                <a:cs typeface="+mn-ea"/>
                <a:sym typeface="+mn-lt"/>
              </a:rPr>
              <a:t>=</a:t>
            </a:r>
            <a:r>
              <a:rPr kumimoji="0" lang="zh-CN" altLang="zh-CN" sz="1200" b="1" i="0" u="none" strike="noStrike" cap="none" normalizeH="0" baseline="0" dirty="0">
                <a:ln>
                  <a:noFill/>
                </a:ln>
                <a:solidFill>
                  <a:srgbClr val="008080"/>
                </a:solidFill>
                <a:effectLst/>
                <a:cs typeface="+mn-ea"/>
                <a:sym typeface="+mn-lt"/>
              </a:rPr>
              <a:t>'mean'</a:t>
            </a:r>
            <a:r>
              <a:rPr kumimoji="0" lang="zh-CN" altLang="zh-CN" sz="1200" b="0" i="0" u="none" strike="noStrike" cap="none" normalizeH="0" baseline="0" dirty="0">
                <a:ln>
                  <a:noFill/>
                </a:ln>
                <a:solidFill>
                  <a:srgbClr val="080808"/>
                </a:solidFill>
                <a:effectLst/>
                <a:cs typeface="+mn-ea"/>
                <a:sym typeface="+mn-lt"/>
              </a:rPr>
              <a:t>)</a:t>
            </a:r>
            <a:br>
              <a:rPr kumimoji="0" lang="zh-CN" altLang="zh-CN" sz="1200" b="0" i="0" u="none" strike="noStrike" cap="none" normalizeH="0" baseline="0" dirty="0">
                <a:ln>
                  <a:noFill/>
                </a:ln>
                <a:solidFill>
                  <a:srgbClr val="080808"/>
                </a:solidFill>
                <a:effectLst/>
                <a:cs typeface="+mn-ea"/>
                <a:sym typeface="+mn-lt"/>
              </a:rPr>
            </a:br>
            <a:r>
              <a:rPr kumimoji="0" lang="zh-CN" altLang="zh-CN" sz="1200" b="0" i="0" u="none" strike="noStrike" cap="none" normalizeH="0" baseline="0" dirty="0">
                <a:ln>
                  <a:noFill/>
                </a:ln>
                <a:solidFill>
                  <a:srgbClr val="080808"/>
                </a:solidFill>
                <a:effectLst/>
                <a:cs typeface="+mn-ea"/>
                <a:sym typeface="+mn-lt"/>
              </a:rPr>
              <a:t>    opt = nn.Momentum(net.trainable_params(), lr, momentum)</a:t>
            </a:r>
            <a:br>
              <a:rPr kumimoji="0" lang="zh-CN" altLang="zh-CN" sz="1200" b="0" i="0" u="none" strike="noStrike" cap="none" normalizeH="0" baseline="0" dirty="0">
                <a:ln>
                  <a:noFill/>
                </a:ln>
                <a:solidFill>
                  <a:srgbClr val="080808"/>
                </a:solidFill>
                <a:effectLst/>
                <a:cs typeface="+mn-ea"/>
                <a:sym typeface="+mn-lt"/>
              </a:rPr>
            </a:br>
            <a:r>
              <a:rPr kumimoji="0" lang="zh-CN" altLang="zh-CN" sz="1200" b="0" i="0" u="none" strike="noStrike" cap="none" normalizeH="0" baseline="0" dirty="0">
                <a:ln>
                  <a:noFill/>
                </a:ln>
                <a:solidFill>
                  <a:srgbClr val="080808"/>
                </a:solidFill>
                <a:effectLst/>
                <a:cs typeface="+mn-ea"/>
                <a:sym typeface="+mn-lt"/>
              </a:rPr>
              <a:t>    loss_cb = LossMonitor(</a:t>
            </a:r>
            <a:r>
              <a:rPr kumimoji="0" lang="zh-CN" altLang="zh-CN" sz="1200" b="0" i="0" u="none" strike="noStrike" cap="none" normalizeH="0" baseline="0" dirty="0">
                <a:ln>
                  <a:noFill/>
                </a:ln>
                <a:solidFill>
                  <a:srgbClr val="660099"/>
                </a:solidFill>
                <a:effectLst/>
                <a:cs typeface="+mn-ea"/>
                <a:sym typeface="+mn-lt"/>
              </a:rPr>
              <a:t>per_print_times</a:t>
            </a:r>
            <a:r>
              <a:rPr kumimoji="0" lang="zh-CN" altLang="zh-CN" sz="1200" b="0" i="0" u="none" strike="noStrike" cap="none" normalizeH="0" baseline="0" dirty="0">
                <a:ln>
                  <a:noFill/>
                </a:ln>
                <a:solidFill>
                  <a:srgbClr val="080808"/>
                </a:solidFill>
                <a:effectLst/>
                <a:cs typeface="+mn-ea"/>
                <a:sym typeface="+mn-lt"/>
              </a:rPr>
              <a:t>=ds_train.get_dataset_size())</a:t>
            </a:r>
            <a:br>
              <a:rPr kumimoji="0" lang="zh-CN" altLang="zh-CN" sz="1200" b="0" i="0" u="none" strike="noStrike" cap="none" normalizeH="0" baseline="0" dirty="0">
                <a:ln>
                  <a:noFill/>
                </a:ln>
                <a:solidFill>
                  <a:srgbClr val="080808"/>
                </a:solidFill>
                <a:effectLst/>
                <a:cs typeface="+mn-ea"/>
                <a:sym typeface="+mn-lt"/>
              </a:rPr>
            </a:br>
            <a:br>
              <a:rPr kumimoji="0" lang="zh-CN" altLang="zh-CN" sz="1200" b="0" i="0" u="none" strike="noStrike" cap="none" normalizeH="0" baseline="0" dirty="0">
                <a:ln>
                  <a:noFill/>
                </a:ln>
                <a:solidFill>
                  <a:srgbClr val="080808"/>
                </a:solidFill>
                <a:effectLst/>
                <a:cs typeface="+mn-ea"/>
                <a:sym typeface="+mn-lt"/>
              </a:rPr>
            </a:br>
            <a:r>
              <a:rPr kumimoji="0" lang="zh-CN" altLang="zh-CN" sz="1200" b="0" i="0" u="none" strike="noStrike" cap="none" normalizeH="0" baseline="0" dirty="0">
                <a:ln>
                  <a:noFill/>
                </a:ln>
                <a:solidFill>
                  <a:srgbClr val="080808"/>
                </a:solidFill>
                <a:effectLst/>
                <a:cs typeface="+mn-ea"/>
                <a:sym typeface="+mn-lt"/>
              </a:rPr>
              <a:t>    model = Model(net, loss, opt, </a:t>
            </a:r>
            <a:r>
              <a:rPr kumimoji="0" lang="zh-CN" altLang="zh-CN" sz="1200" b="0" i="0" u="none" strike="noStrike" cap="none" normalizeH="0" baseline="0" dirty="0">
                <a:ln>
                  <a:noFill/>
                </a:ln>
                <a:solidFill>
                  <a:srgbClr val="660099"/>
                </a:solidFill>
                <a:effectLst/>
                <a:cs typeface="+mn-ea"/>
                <a:sym typeface="+mn-lt"/>
              </a:rPr>
              <a:t>metrics</a:t>
            </a:r>
            <a:r>
              <a:rPr kumimoji="0" lang="zh-CN" altLang="zh-CN" sz="1200" b="0" i="0" u="none" strike="noStrike" cap="none" normalizeH="0" baseline="0" dirty="0">
                <a:ln>
                  <a:noFill/>
                </a:ln>
                <a:solidFill>
                  <a:srgbClr val="080808"/>
                </a:solidFill>
                <a:effectLst/>
                <a:cs typeface="+mn-ea"/>
                <a:sym typeface="+mn-lt"/>
              </a:rPr>
              <a:t>={</a:t>
            </a:r>
            <a:r>
              <a:rPr kumimoji="0" lang="zh-CN" altLang="zh-CN" sz="1200" b="1" i="0" u="none" strike="noStrike" cap="none" normalizeH="0" baseline="0" dirty="0">
                <a:ln>
                  <a:noFill/>
                </a:ln>
                <a:solidFill>
                  <a:srgbClr val="008080"/>
                </a:solidFill>
                <a:effectLst/>
                <a:cs typeface="+mn-ea"/>
                <a:sym typeface="+mn-lt"/>
              </a:rPr>
              <a:t>'acc'</a:t>
            </a:r>
            <a:r>
              <a:rPr kumimoji="0" lang="zh-CN" altLang="zh-CN" sz="1200" b="0" i="0" u="none" strike="noStrike" cap="none" normalizeH="0" baseline="0" dirty="0">
                <a:ln>
                  <a:noFill/>
                </a:ln>
                <a:solidFill>
                  <a:srgbClr val="080808"/>
                </a:solidFill>
                <a:effectLst/>
                <a:cs typeface="+mn-ea"/>
                <a:sym typeface="+mn-lt"/>
              </a:rPr>
              <a:t>, </a:t>
            </a:r>
            <a:r>
              <a:rPr kumimoji="0" lang="zh-CN" altLang="zh-CN" sz="1200" b="1" i="0" u="none" strike="noStrike" cap="none" normalizeH="0" baseline="0" dirty="0">
                <a:ln>
                  <a:noFill/>
                </a:ln>
                <a:solidFill>
                  <a:srgbClr val="008080"/>
                </a:solidFill>
                <a:effectLst/>
                <a:cs typeface="+mn-ea"/>
                <a:sym typeface="+mn-lt"/>
              </a:rPr>
              <a:t>'loss'</a:t>
            </a:r>
            <a:r>
              <a:rPr kumimoji="0" lang="zh-CN" altLang="zh-CN" sz="1200" b="0" i="0" u="none" strike="noStrike" cap="none" normalizeH="0" baseline="0" dirty="0">
                <a:ln>
                  <a:noFill/>
                </a:ln>
                <a:solidFill>
                  <a:srgbClr val="080808"/>
                </a:solidFill>
                <a:effectLst/>
                <a:cs typeface="+mn-ea"/>
                <a:sym typeface="+mn-lt"/>
              </a:rPr>
              <a:t>})</a:t>
            </a:r>
            <a:br>
              <a:rPr kumimoji="0" lang="zh-CN" altLang="zh-CN" sz="1200" b="0" i="0" u="none" strike="noStrike" cap="none" normalizeH="0" baseline="0" dirty="0">
                <a:ln>
                  <a:noFill/>
                </a:ln>
                <a:solidFill>
                  <a:srgbClr val="080808"/>
                </a:solidFill>
                <a:effectLst/>
                <a:cs typeface="+mn-ea"/>
                <a:sym typeface="+mn-lt"/>
              </a:rPr>
            </a:br>
            <a:r>
              <a:rPr kumimoji="0" lang="zh-CN" altLang="zh-CN" sz="1200" b="0" i="0" u="none" strike="noStrike" cap="none" normalizeH="0" baseline="0" dirty="0">
                <a:ln>
                  <a:noFill/>
                </a:ln>
                <a:solidFill>
                  <a:srgbClr val="080808"/>
                </a:solidFill>
                <a:effectLst/>
                <a:cs typeface="+mn-ea"/>
                <a:sym typeface="+mn-lt"/>
              </a:rPr>
              <a:t>    model.train(num_epochs, ds_train, </a:t>
            </a:r>
            <a:r>
              <a:rPr kumimoji="0" lang="zh-CN" altLang="zh-CN" sz="1200" b="0" i="0" u="none" strike="noStrike" cap="none" normalizeH="0" baseline="0" dirty="0">
                <a:ln>
                  <a:noFill/>
                </a:ln>
                <a:solidFill>
                  <a:srgbClr val="660099"/>
                </a:solidFill>
                <a:effectLst/>
                <a:cs typeface="+mn-ea"/>
                <a:sym typeface="+mn-lt"/>
              </a:rPr>
              <a:t>callbacks</a:t>
            </a:r>
            <a:r>
              <a:rPr kumimoji="0" lang="zh-CN" altLang="zh-CN" sz="1200" b="0" i="0" u="none" strike="noStrike" cap="none" normalizeH="0" baseline="0" dirty="0">
                <a:ln>
                  <a:noFill/>
                </a:ln>
                <a:solidFill>
                  <a:srgbClr val="080808"/>
                </a:solidFill>
                <a:effectLst/>
                <a:cs typeface="+mn-ea"/>
                <a:sym typeface="+mn-lt"/>
              </a:rPr>
              <a:t>=[loss_cb], </a:t>
            </a:r>
            <a:r>
              <a:rPr kumimoji="0" lang="zh-CN" altLang="zh-CN" sz="1200" b="0" i="0" u="none" strike="noStrike" cap="none" normalizeH="0" baseline="0" dirty="0">
                <a:ln>
                  <a:noFill/>
                </a:ln>
                <a:solidFill>
                  <a:srgbClr val="660099"/>
                </a:solidFill>
                <a:effectLst/>
                <a:cs typeface="+mn-ea"/>
                <a:sym typeface="+mn-lt"/>
              </a:rPr>
              <a:t>dataset_sink_mode</a:t>
            </a:r>
            <a:r>
              <a:rPr kumimoji="0" lang="zh-CN" altLang="zh-CN" sz="1200" b="0" i="0" u="none" strike="noStrike" cap="none" normalizeH="0" baseline="0" dirty="0">
                <a:ln>
                  <a:noFill/>
                </a:ln>
                <a:solidFill>
                  <a:srgbClr val="080808"/>
                </a:solidFill>
                <a:effectLst/>
                <a:cs typeface="+mn-ea"/>
                <a:sym typeface="+mn-lt"/>
              </a:rPr>
              <a:t>=</a:t>
            </a:r>
            <a:r>
              <a:rPr kumimoji="0" lang="zh-CN" altLang="zh-CN" sz="1200" b="0" i="0" u="none" strike="noStrike" cap="none" normalizeH="0" baseline="0" dirty="0">
                <a:ln>
                  <a:noFill/>
                </a:ln>
                <a:solidFill>
                  <a:srgbClr val="0033B3"/>
                </a:solidFill>
                <a:effectLst/>
                <a:cs typeface="+mn-ea"/>
                <a:sym typeface="+mn-lt"/>
              </a:rPr>
              <a:t>False</a:t>
            </a:r>
            <a:r>
              <a:rPr kumimoji="0" lang="zh-CN" altLang="zh-CN" sz="1200" b="0" i="0" u="none" strike="noStrike" cap="none" normalizeH="0" baseline="0" dirty="0">
                <a:ln>
                  <a:noFill/>
                </a:ln>
                <a:solidFill>
                  <a:srgbClr val="080808"/>
                </a:solidFill>
                <a:effectLst/>
                <a:cs typeface="+mn-ea"/>
                <a:sym typeface="+mn-lt"/>
              </a:rPr>
              <a:t>)</a:t>
            </a:r>
            <a:br>
              <a:rPr kumimoji="0" lang="zh-CN" altLang="zh-CN" sz="1200" b="0" i="0" u="none" strike="noStrike" cap="none" normalizeH="0" baseline="0" dirty="0">
                <a:ln>
                  <a:noFill/>
                </a:ln>
                <a:solidFill>
                  <a:srgbClr val="080808"/>
                </a:solidFill>
                <a:effectLst/>
                <a:cs typeface="+mn-ea"/>
                <a:sym typeface="+mn-lt"/>
              </a:rPr>
            </a:br>
            <a:r>
              <a:rPr kumimoji="0" lang="zh-CN" altLang="zh-CN" sz="1200" b="0" i="0" u="none" strike="noStrike" cap="none" normalizeH="0" baseline="0" dirty="0">
                <a:ln>
                  <a:noFill/>
                </a:ln>
                <a:solidFill>
                  <a:srgbClr val="080808"/>
                </a:solidFill>
                <a:effectLst/>
                <a:cs typeface="+mn-ea"/>
                <a:sym typeface="+mn-lt"/>
              </a:rPr>
              <a:t>    metrics = model.eval(ds_eval, </a:t>
            </a:r>
            <a:r>
              <a:rPr kumimoji="0" lang="zh-CN" altLang="zh-CN" sz="1200" b="0" i="0" u="none" strike="noStrike" cap="none" normalizeH="0" baseline="0" dirty="0">
                <a:ln>
                  <a:noFill/>
                </a:ln>
                <a:solidFill>
                  <a:srgbClr val="660099"/>
                </a:solidFill>
                <a:effectLst/>
                <a:cs typeface="+mn-ea"/>
                <a:sym typeface="+mn-lt"/>
              </a:rPr>
              <a:t>dataset_sink_mode</a:t>
            </a:r>
            <a:r>
              <a:rPr kumimoji="0" lang="zh-CN" altLang="zh-CN" sz="1200" b="0" i="0" u="none" strike="noStrike" cap="none" normalizeH="0" baseline="0" dirty="0">
                <a:ln>
                  <a:noFill/>
                </a:ln>
                <a:solidFill>
                  <a:srgbClr val="080808"/>
                </a:solidFill>
                <a:effectLst/>
                <a:cs typeface="+mn-ea"/>
                <a:sym typeface="+mn-lt"/>
              </a:rPr>
              <a:t>=</a:t>
            </a:r>
            <a:r>
              <a:rPr kumimoji="0" lang="zh-CN" altLang="zh-CN" sz="1200" b="0" i="0" u="none" strike="noStrike" cap="none" normalizeH="0" baseline="0" dirty="0">
                <a:ln>
                  <a:noFill/>
                </a:ln>
                <a:solidFill>
                  <a:srgbClr val="0033B3"/>
                </a:solidFill>
                <a:effectLst/>
                <a:cs typeface="+mn-ea"/>
                <a:sym typeface="+mn-lt"/>
              </a:rPr>
              <a:t>False</a:t>
            </a:r>
            <a:r>
              <a:rPr kumimoji="0" lang="zh-CN" altLang="zh-CN" sz="1200" b="0" i="0" u="none" strike="noStrike" cap="none" normalizeH="0" baseline="0" dirty="0">
                <a:ln>
                  <a:noFill/>
                </a:ln>
                <a:solidFill>
                  <a:srgbClr val="080808"/>
                </a:solidFill>
                <a:effectLst/>
                <a:cs typeface="+mn-ea"/>
                <a:sym typeface="+mn-lt"/>
              </a:rPr>
              <a:t>)</a:t>
            </a:r>
            <a:br>
              <a:rPr kumimoji="0" lang="zh-CN" altLang="zh-CN" sz="1200" b="0" i="0" u="none" strike="noStrike" cap="none" normalizeH="0" baseline="0" dirty="0">
                <a:ln>
                  <a:noFill/>
                </a:ln>
                <a:solidFill>
                  <a:srgbClr val="080808"/>
                </a:solidFill>
                <a:effectLst/>
                <a:cs typeface="+mn-ea"/>
                <a:sym typeface="+mn-lt"/>
              </a:rPr>
            </a:br>
            <a:r>
              <a:rPr kumimoji="0" lang="zh-CN" altLang="zh-CN" sz="1200" b="0" i="0" u="none" strike="noStrike" cap="none" normalizeH="0" baseline="0" dirty="0">
                <a:ln>
                  <a:noFill/>
                </a:ln>
                <a:solidFill>
                  <a:srgbClr val="080808"/>
                </a:solidFill>
                <a:effectLst/>
                <a:cs typeface="+mn-ea"/>
                <a:sym typeface="+mn-lt"/>
              </a:rPr>
              <a:t>    </a:t>
            </a:r>
            <a:r>
              <a:rPr kumimoji="0" lang="zh-CN" altLang="zh-CN" sz="1200" b="0" i="0" u="none" strike="noStrike" cap="none" normalizeH="0" baseline="0" dirty="0">
                <a:ln>
                  <a:noFill/>
                </a:ln>
                <a:solidFill>
                  <a:srgbClr val="000080"/>
                </a:solidFill>
                <a:effectLst/>
                <a:cs typeface="+mn-ea"/>
                <a:sym typeface="+mn-lt"/>
              </a:rPr>
              <a:t>print</a:t>
            </a:r>
            <a:r>
              <a:rPr kumimoji="0" lang="zh-CN" altLang="zh-CN" sz="1200" b="0" i="0" u="none" strike="noStrike" cap="none" normalizeH="0" baseline="0" dirty="0">
                <a:ln>
                  <a:noFill/>
                </a:ln>
                <a:solidFill>
                  <a:srgbClr val="080808"/>
                </a:solidFill>
                <a:effectLst/>
                <a:cs typeface="+mn-ea"/>
                <a:sym typeface="+mn-lt"/>
              </a:rPr>
              <a:t>(</a:t>
            </a:r>
            <a:r>
              <a:rPr kumimoji="0" lang="zh-CN" altLang="zh-CN" sz="1200" b="1" i="0" u="none" strike="noStrike" cap="none" normalizeH="0" baseline="0" dirty="0">
                <a:ln>
                  <a:noFill/>
                </a:ln>
                <a:solidFill>
                  <a:srgbClr val="008080"/>
                </a:solidFill>
                <a:effectLst/>
                <a:cs typeface="+mn-ea"/>
                <a:sym typeface="+mn-lt"/>
              </a:rPr>
              <a:t>'Metrics:'</a:t>
            </a:r>
            <a:r>
              <a:rPr kumimoji="0" lang="zh-CN" altLang="zh-CN" sz="1200" b="0" i="0" u="none" strike="noStrike" cap="none" normalizeH="0" baseline="0" dirty="0">
                <a:ln>
                  <a:noFill/>
                </a:ln>
                <a:solidFill>
                  <a:srgbClr val="080808"/>
                </a:solidFill>
                <a:effectLst/>
                <a:cs typeface="+mn-ea"/>
                <a:sym typeface="+mn-lt"/>
              </a:rPr>
              <a:t>, metrics)</a:t>
            </a:r>
            <a:endParaRPr lang="en-US" altLang="zh-CN" sz="3200" dirty="0">
              <a:cs typeface="+mn-ea"/>
              <a:sym typeface="+mn-lt"/>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zh-CN" sz="1200" b="0" i="0" u="none" strike="noStrike" cap="none" normalizeH="0" baseline="0" dirty="0">
              <a:ln>
                <a:noFill/>
              </a:ln>
              <a:solidFill>
                <a:srgbClr val="080808"/>
              </a:solidFill>
              <a:effectLst/>
              <a:cs typeface="+mn-ea"/>
              <a:sym typeface="+mn-lt"/>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zh-CN" sz="1200" b="0" i="0" u="none" strike="noStrike" cap="none" normalizeH="0" baseline="0" dirty="0">
              <a:ln>
                <a:noFill/>
              </a:ln>
              <a:solidFill>
                <a:srgbClr val="080808"/>
              </a:solidFill>
              <a:effectLst/>
              <a:cs typeface="+mn-ea"/>
              <a:sym typeface="+mn-lt"/>
            </a:endParaRPr>
          </a:p>
        </p:txBody>
      </p:sp>
      <p:sp>
        <p:nvSpPr>
          <p:cNvPr id="7" name="圆角矩形 6"/>
          <p:cNvSpPr/>
          <p:nvPr/>
        </p:nvSpPr>
        <p:spPr>
          <a:xfrm>
            <a:off x="732125" y="1816039"/>
            <a:ext cx="5881350" cy="3416320"/>
          </a:xfrm>
          <a:prstGeom prst="roundRect">
            <a:avLst/>
          </a:prstGeom>
          <a:noFill/>
          <a:ln w="12700">
            <a:solidFill>
              <a:srgbClr val="FF0000"/>
            </a:solidFill>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8" name="矩形 7"/>
          <p:cNvSpPr/>
          <p:nvPr/>
        </p:nvSpPr>
        <p:spPr>
          <a:xfrm>
            <a:off x="6608298" y="2456239"/>
            <a:ext cx="4859290" cy="523220"/>
          </a:xfrm>
          <a:prstGeom prst="rect">
            <a:avLst/>
          </a:prstGeom>
        </p:spPr>
        <p:txBody>
          <a:bodyPr wrap="square">
            <a:spAutoFit/>
          </a:bodyPr>
          <a:lstStyle/>
          <a:p>
            <a:pPr marL="342900" indent="-342900">
              <a:buFont typeface="+mj-ea"/>
              <a:buAutoNum type="circleNumDbPlain" startAt="5"/>
            </a:pPr>
            <a:r>
              <a:rPr lang="zh-CN" altLang="en-US" sz="1400" dirty="0">
                <a:cs typeface="+mn-ea"/>
                <a:sym typeface="+mn-lt"/>
              </a:rPr>
              <a:t>模型训练和验证：实例化</a:t>
            </a:r>
            <a:r>
              <a:rPr lang="en-US" altLang="zh-CN" sz="1400" dirty="0">
                <a:cs typeface="+mn-ea"/>
                <a:sym typeface="+mn-lt"/>
              </a:rPr>
              <a:t>net, loss, optimizer, </a:t>
            </a:r>
            <a:r>
              <a:rPr lang="en-US" altLang="zh-CN" sz="1400" dirty="0" err="1">
                <a:cs typeface="+mn-ea"/>
                <a:sym typeface="+mn-lt"/>
              </a:rPr>
              <a:t>loss_monitor</a:t>
            </a:r>
            <a:r>
              <a:rPr lang="zh-CN" altLang="en-US" sz="1400" dirty="0">
                <a:cs typeface="+mn-ea"/>
                <a:sym typeface="+mn-lt"/>
              </a:rPr>
              <a:t>，调用</a:t>
            </a:r>
            <a:r>
              <a:rPr lang="en-US" altLang="zh-CN" sz="1400" dirty="0">
                <a:cs typeface="+mn-ea"/>
                <a:sym typeface="+mn-lt"/>
              </a:rPr>
              <a:t>Model</a:t>
            </a:r>
            <a:r>
              <a:rPr lang="zh-CN" altLang="en-US" sz="1400" dirty="0">
                <a:cs typeface="+mn-ea"/>
                <a:sym typeface="+mn-lt"/>
              </a:rPr>
              <a:t>接口进行训练和验证。</a:t>
            </a:r>
            <a:endParaRPr lang="zh-CN" altLang="en-US" sz="1400" dirty="0">
              <a:cs typeface="+mn-ea"/>
              <a:sym typeface="+mn-lt"/>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1019175" y="1844675"/>
            <a:ext cx="10153650" cy="4356100"/>
          </a:xfrm>
        </p:spPr>
        <p:txBody>
          <a:bodyPr/>
          <a:lstStyle/>
          <a:p>
            <a:r>
              <a:rPr lang="zh-CN" altLang="en-US" dirty="0">
                <a:solidFill>
                  <a:schemeClr val="bg1">
                    <a:lumMod val="50000"/>
                  </a:schemeClr>
                </a:solidFill>
                <a:cs typeface="+mn-ea"/>
                <a:sym typeface="+mn-lt"/>
              </a:rPr>
              <a:t>整体介绍</a:t>
            </a:r>
            <a:endParaRPr lang="en-US" altLang="zh-CN" dirty="0">
              <a:solidFill>
                <a:schemeClr val="bg1">
                  <a:lumMod val="50000"/>
                </a:schemeClr>
              </a:solidFill>
              <a:cs typeface="+mn-ea"/>
              <a:sym typeface="+mn-lt"/>
            </a:endParaRPr>
          </a:p>
          <a:p>
            <a:r>
              <a:rPr lang="zh-CN" altLang="en-US" dirty="0">
                <a:solidFill>
                  <a:schemeClr val="bg1">
                    <a:lumMod val="50000"/>
                  </a:schemeClr>
                </a:solidFill>
                <a:cs typeface="+mn-ea"/>
                <a:sym typeface="+mn-lt"/>
              </a:rPr>
              <a:t>编程概念</a:t>
            </a:r>
            <a:endParaRPr lang="en-US" altLang="zh-CN" dirty="0">
              <a:solidFill>
                <a:schemeClr val="bg1">
                  <a:lumMod val="50000"/>
                </a:schemeClr>
              </a:solidFill>
              <a:cs typeface="+mn-ea"/>
              <a:sym typeface="+mn-lt"/>
            </a:endParaRPr>
          </a:p>
          <a:p>
            <a:r>
              <a:rPr lang="zh-CN" altLang="en-US" b="1" dirty="0"/>
              <a:t>开发流程</a:t>
            </a:r>
            <a:endParaRPr lang="en-US" altLang="zh-CN" b="1" dirty="0"/>
          </a:p>
          <a:p>
            <a:pPr lvl="1" fontAlgn="auto">
              <a:buSzPct val="60000"/>
              <a:buFont typeface="Wingdings" panose="05000000000000000000" pitchFamily="2" charset="2"/>
              <a:buChar char="n"/>
            </a:pPr>
            <a:r>
              <a:rPr lang="zh-CN" altLang="en-US" b="1" dirty="0">
                <a:sym typeface="Arial" panose="020B0604020202020204"/>
              </a:rPr>
              <a:t>数据处理</a:t>
            </a:r>
            <a:endParaRPr lang="zh-CN" altLang="en-US" b="1" dirty="0">
              <a:sym typeface="Arial" panose="020B0604020202020204"/>
            </a:endParaRPr>
          </a:p>
          <a:p>
            <a:pPr lvl="1">
              <a:buSzPct val="60000"/>
              <a:buFont typeface="Wingdings" panose="05000000000000000000" pitchFamily="2" charset="2"/>
              <a:buChar char="p"/>
            </a:pPr>
            <a:r>
              <a:rPr lang="zh-CN" altLang="en-US" dirty="0">
                <a:solidFill>
                  <a:schemeClr val="bg1">
                    <a:lumMod val="50000"/>
                  </a:schemeClr>
                </a:solidFill>
                <a:cs typeface="+mn-ea"/>
                <a:sym typeface="+mn-lt"/>
              </a:rPr>
              <a:t>模型定义</a:t>
            </a:r>
            <a:endParaRPr lang="zh-CN" altLang="en-US" dirty="0">
              <a:solidFill>
                <a:schemeClr val="bg1">
                  <a:lumMod val="50000"/>
                </a:schemeClr>
              </a:solidFill>
              <a:cs typeface="+mn-ea"/>
              <a:sym typeface="+mn-lt"/>
            </a:endParaRPr>
          </a:p>
          <a:p>
            <a:pPr lvl="1">
              <a:buSzPct val="60000"/>
              <a:buFont typeface="Wingdings" panose="05000000000000000000" pitchFamily="2" charset="2"/>
              <a:buChar char="p"/>
            </a:pPr>
            <a:r>
              <a:rPr lang="zh-CN" altLang="en-US" dirty="0">
                <a:solidFill>
                  <a:schemeClr val="bg1">
                    <a:lumMod val="50000"/>
                  </a:schemeClr>
                </a:solidFill>
                <a:cs typeface="+mn-ea"/>
                <a:sym typeface="+mn-lt"/>
              </a:rPr>
              <a:t>模型训练</a:t>
            </a:r>
            <a:endParaRPr lang="zh-CN" altLang="en-US" dirty="0">
              <a:solidFill>
                <a:schemeClr val="bg1">
                  <a:lumMod val="50000"/>
                </a:schemeClr>
              </a:solidFill>
              <a:cs typeface="+mn-ea"/>
              <a:sym typeface="+mn-lt"/>
            </a:endParaRPr>
          </a:p>
          <a:p>
            <a:pPr lvl="1">
              <a:buSzPct val="60000"/>
              <a:buFont typeface="Wingdings" panose="05000000000000000000" pitchFamily="2" charset="2"/>
              <a:buChar char="p"/>
            </a:pPr>
            <a:r>
              <a:rPr lang="zh-CN" altLang="en-US" dirty="0">
                <a:solidFill>
                  <a:schemeClr val="bg1">
                    <a:lumMod val="50000"/>
                  </a:schemeClr>
                </a:solidFill>
                <a:cs typeface="+mn-ea"/>
                <a:sym typeface="+mn-lt"/>
              </a:rPr>
              <a:t>模型推理</a:t>
            </a:r>
            <a:endParaRPr lang="zh-CN" altLang="en-US" dirty="0">
              <a:solidFill>
                <a:schemeClr val="bg1">
                  <a:lumMod val="50000"/>
                </a:schemeClr>
              </a:solidFill>
              <a:cs typeface="+mn-ea"/>
              <a:sym typeface="+mn-lt"/>
            </a:endParaRPr>
          </a:p>
          <a:p>
            <a:r>
              <a:rPr lang="zh-CN" altLang="en-US" dirty="0">
                <a:solidFill>
                  <a:schemeClr val="bg1">
                    <a:lumMod val="50000"/>
                  </a:schemeClr>
                </a:solidFill>
                <a:cs typeface="+mn-ea"/>
                <a:sym typeface="+mn-lt"/>
              </a:rPr>
              <a:t>网络迁移</a:t>
            </a:r>
            <a:endParaRPr lang="en-US" altLang="zh-CN" dirty="0">
              <a:solidFill>
                <a:schemeClr val="bg1">
                  <a:lumMod val="50000"/>
                </a:schemeClr>
              </a:solidFill>
              <a:cs typeface="+mn-ea"/>
              <a:sym typeface="+mn-lt"/>
            </a:endParaRPr>
          </a:p>
          <a:p>
            <a:endParaRPr lang="zh-CN" altLang="en-US" dirty="0">
              <a:solidFill>
                <a:schemeClr val="bg1">
                  <a:lumMod val="50000"/>
                </a:schemeClr>
              </a:solidFill>
            </a:endParaRPr>
          </a:p>
          <a:p>
            <a:endParaRPr lang="zh-CN"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a:sym typeface="+mn-lt"/>
              </a:rPr>
              <a:t>数据处理</a:t>
            </a:r>
            <a:r>
              <a:rPr lang="en-US" altLang="zh-CN">
                <a:sym typeface="+mn-lt"/>
              </a:rPr>
              <a:t>Pipeline</a:t>
            </a:r>
            <a:endParaRPr lang="zh-CN" altLang="en-US" dirty="0">
              <a:sym typeface="+mn-lt"/>
            </a:endParaRPr>
          </a:p>
        </p:txBody>
      </p:sp>
      <p:sp>
        <p:nvSpPr>
          <p:cNvPr id="5" name="文本占位符 4"/>
          <p:cNvSpPr>
            <a:spLocks noGrp="1"/>
          </p:cNvSpPr>
          <p:nvPr>
            <p:ph type="body" sz="quarter" idx="10"/>
          </p:nvPr>
        </p:nvSpPr>
        <p:spPr/>
        <p:txBody>
          <a:bodyPr/>
          <a:lstStyle/>
          <a:p>
            <a:r>
              <a:rPr lang="zh-CN" altLang="zh-CN" sz="2000" dirty="0">
                <a:sym typeface="+mn-lt"/>
              </a:rPr>
              <a:t>数据是深度学习的基础，</a:t>
            </a:r>
            <a:r>
              <a:rPr lang="zh-CN" altLang="en-US" sz="2000" dirty="0">
                <a:sym typeface="+mn-lt"/>
              </a:rPr>
              <a:t>高质量的</a:t>
            </a:r>
            <a:r>
              <a:rPr lang="zh-CN" altLang="zh-CN" sz="2000" dirty="0">
                <a:sym typeface="+mn-lt"/>
              </a:rPr>
              <a:t>数据输入会在整个深度神经网络中起到积极作用。</a:t>
            </a:r>
            <a:endParaRPr lang="en-US" altLang="zh-CN" sz="2000" dirty="0">
              <a:sym typeface="+mn-lt"/>
            </a:endParaRPr>
          </a:p>
          <a:p>
            <a:r>
              <a:rPr lang="zh-CN" altLang="zh-CN" sz="2000" dirty="0">
                <a:sym typeface="+mn-lt"/>
              </a:rPr>
              <a:t>在训练开始之前，由于数据量</a:t>
            </a:r>
            <a:r>
              <a:rPr lang="zh-CN" altLang="en-US" sz="2000" dirty="0">
                <a:sym typeface="+mn-lt"/>
              </a:rPr>
              <a:t>有</a:t>
            </a:r>
            <a:r>
              <a:rPr lang="zh-CN" altLang="zh-CN" sz="2000" dirty="0">
                <a:sym typeface="+mn-lt"/>
              </a:rPr>
              <a:t>限，或者为了得到更好的结果，通常需要</a:t>
            </a:r>
            <a:r>
              <a:rPr lang="zh-CN" altLang="en-US" sz="2000" dirty="0">
                <a:sym typeface="+mn-lt"/>
              </a:rPr>
              <a:t>进行</a:t>
            </a:r>
            <a:r>
              <a:rPr lang="zh-CN" altLang="zh-CN" sz="2000" dirty="0">
                <a:sym typeface="+mn-lt"/>
              </a:rPr>
              <a:t>数据处理与数据增强，</a:t>
            </a:r>
            <a:r>
              <a:rPr lang="zh-CN" altLang="en-US" sz="2000" dirty="0">
                <a:sym typeface="+mn-lt"/>
              </a:rPr>
              <a:t>以</a:t>
            </a:r>
            <a:r>
              <a:rPr lang="zh-CN" altLang="zh-CN" sz="2000" dirty="0">
                <a:sym typeface="+mn-lt"/>
              </a:rPr>
              <a:t>获得能使网络受益的数据输入。</a:t>
            </a:r>
            <a:endParaRPr lang="en-US" altLang="zh-CN" sz="2000" dirty="0">
              <a:sym typeface="+mn-lt"/>
            </a:endParaRPr>
          </a:p>
          <a:p>
            <a:endParaRPr lang="en-US" altLang="zh-CN" dirty="0">
              <a:sym typeface="+mn-lt"/>
            </a:endParaRPr>
          </a:p>
          <a:p>
            <a:endParaRPr lang="en-US" altLang="zh-CN" dirty="0">
              <a:sym typeface="+mn-lt"/>
            </a:endParaRPr>
          </a:p>
          <a:p>
            <a:endParaRPr lang="en-US" altLang="zh-CN" dirty="0">
              <a:sym typeface="+mn-lt"/>
            </a:endParaRPr>
          </a:p>
          <a:p>
            <a:endParaRPr lang="en-US" altLang="zh-CN" dirty="0">
              <a:sym typeface="+mn-lt"/>
            </a:endParaRPr>
          </a:p>
          <a:p>
            <a:r>
              <a:rPr lang="zh-CN" altLang="en-US" sz="2000" dirty="0">
                <a:cs typeface="+mn-ea"/>
                <a:sym typeface="+mn-lt"/>
              </a:rPr>
              <a:t>数据经过处理和增强，像流经管道的水一样源源不断的流向训练系统。</a:t>
            </a:r>
            <a:endParaRPr lang="zh-CN" altLang="zh-CN" sz="2000" dirty="0">
              <a:cs typeface="+mn-ea"/>
              <a:sym typeface="+mn-lt"/>
            </a:endParaRPr>
          </a:p>
          <a:p>
            <a:endParaRPr lang="en-US" altLang="zh-CN" dirty="0">
              <a:sym typeface="+mn-lt"/>
            </a:endParaRPr>
          </a:p>
          <a:p>
            <a:endParaRPr lang="zh-CN" altLang="en-US" dirty="0"/>
          </a:p>
        </p:txBody>
      </p:sp>
      <p:grpSp>
        <p:nvGrpSpPr>
          <p:cNvPr id="6" name="组合 5"/>
          <p:cNvGrpSpPr/>
          <p:nvPr/>
        </p:nvGrpSpPr>
        <p:grpSpPr>
          <a:xfrm>
            <a:off x="938161" y="3365263"/>
            <a:ext cx="10068026" cy="933650"/>
            <a:chOff x="629636" y="3496632"/>
            <a:chExt cx="10068026" cy="933650"/>
          </a:xfrm>
        </p:grpSpPr>
        <p:sp>
          <p:nvSpPr>
            <p:cNvPr id="7" name="椭圆 6"/>
            <p:cNvSpPr/>
            <p:nvPr/>
          </p:nvSpPr>
          <p:spPr>
            <a:xfrm>
              <a:off x="629636" y="3496632"/>
              <a:ext cx="1559293" cy="933650"/>
            </a:xfrm>
            <a:prstGeom prst="ellipse">
              <a:avLst/>
            </a:prstGeom>
            <a:solidFill>
              <a:srgbClr val="F8B53C"/>
            </a:solidFill>
            <a:ln w="12700" cap="flat" cmpd="sng" algn="ctr">
              <a:noFill/>
              <a:prstDash val="solid"/>
              <a:round/>
              <a:headEnd type="none" w="med" len="med"/>
              <a:tailEnd type="none" w="med" len="med"/>
            </a:ln>
            <a:effectLst/>
          </p:spPr>
          <p:txBody>
            <a:bodyPr vert="horz" wrap="square" lIns="91440" tIns="45720" rIns="91440" bIns="45720" numCol="1" rtlCol="0" anchor="ctr" anchorCtr="0" compatLnSpc="1"/>
            <a:lstStyle/>
            <a:p>
              <a:pPr algn="ctr" fontAlgn="base">
                <a:spcBef>
                  <a:spcPct val="0"/>
                </a:spcBef>
                <a:spcAft>
                  <a:spcPct val="0"/>
                </a:spcAft>
                <a:buClr>
                  <a:srgbClr val="CC9900"/>
                </a:buClr>
              </a:pPr>
              <a:r>
                <a:rPr lang="zh-CN" altLang="en-US" dirty="0">
                  <a:solidFill>
                    <a:srgbClr val="000000"/>
                  </a:solidFill>
                  <a:cs typeface="+mn-ea"/>
                  <a:sym typeface="+mn-lt"/>
                </a:rPr>
                <a:t>加载</a:t>
              </a:r>
              <a:endParaRPr lang="zh-CN" altLang="en-US" dirty="0">
                <a:solidFill>
                  <a:srgbClr val="000000"/>
                </a:solidFill>
                <a:cs typeface="+mn-ea"/>
                <a:sym typeface="+mn-lt"/>
              </a:endParaRPr>
            </a:p>
          </p:txBody>
        </p:sp>
        <p:sp>
          <p:nvSpPr>
            <p:cNvPr id="8" name="椭圆 7"/>
            <p:cNvSpPr/>
            <p:nvPr/>
          </p:nvSpPr>
          <p:spPr>
            <a:xfrm>
              <a:off x="2756819" y="3496632"/>
              <a:ext cx="1559293" cy="933650"/>
            </a:xfrm>
            <a:prstGeom prst="ellipse">
              <a:avLst/>
            </a:prstGeom>
            <a:solidFill>
              <a:srgbClr val="F8B53C"/>
            </a:solidFill>
            <a:ln w="12700" cap="flat" cmpd="sng" algn="ctr">
              <a:noFill/>
              <a:prstDash val="solid"/>
              <a:round/>
              <a:headEnd type="none" w="med" len="med"/>
              <a:tailEnd type="none" w="med" len="med"/>
            </a:ln>
            <a:effectLst/>
          </p:spPr>
          <p:txBody>
            <a:bodyPr vert="horz" wrap="square" lIns="91440" tIns="45720" rIns="91440" bIns="45720" numCol="1" rtlCol="0" anchor="ctr" anchorCtr="0" compatLnSpc="1"/>
            <a:lstStyle/>
            <a:p>
              <a:pPr algn="ctr" fontAlgn="base">
                <a:spcBef>
                  <a:spcPct val="0"/>
                </a:spcBef>
                <a:spcAft>
                  <a:spcPct val="0"/>
                </a:spcAft>
                <a:buClr>
                  <a:srgbClr val="CC9900"/>
                </a:buClr>
              </a:pPr>
              <a:r>
                <a:rPr lang="en-US" altLang="zh-CN" dirty="0">
                  <a:solidFill>
                    <a:srgbClr val="000000"/>
                  </a:solidFill>
                  <a:cs typeface="+mn-ea"/>
                  <a:sym typeface="+mn-lt"/>
                </a:rPr>
                <a:t>shuffle</a:t>
              </a:r>
              <a:endParaRPr lang="zh-CN" altLang="en-US" dirty="0">
                <a:solidFill>
                  <a:srgbClr val="000000"/>
                </a:solidFill>
                <a:cs typeface="+mn-ea"/>
                <a:sym typeface="+mn-lt"/>
              </a:endParaRPr>
            </a:p>
          </p:txBody>
        </p:sp>
        <p:sp>
          <p:nvSpPr>
            <p:cNvPr id="9" name="椭圆 8"/>
            <p:cNvSpPr/>
            <p:nvPr/>
          </p:nvSpPr>
          <p:spPr>
            <a:xfrm>
              <a:off x="4884002" y="3496632"/>
              <a:ext cx="1559293" cy="933650"/>
            </a:xfrm>
            <a:prstGeom prst="ellipse">
              <a:avLst/>
            </a:prstGeom>
            <a:solidFill>
              <a:srgbClr val="F8B53C"/>
            </a:solidFill>
            <a:ln w="12700" cap="flat" cmpd="sng" algn="ctr">
              <a:noFill/>
              <a:prstDash val="solid"/>
              <a:round/>
              <a:headEnd type="none" w="med" len="med"/>
              <a:tailEnd type="none" w="med" len="med"/>
            </a:ln>
            <a:effectLst/>
          </p:spPr>
          <p:txBody>
            <a:bodyPr vert="horz" wrap="square" lIns="91440" tIns="45720" rIns="91440" bIns="45720" numCol="1" rtlCol="0" anchor="ctr" anchorCtr="0" compatLnSpc="1"/>
            <a:lstStyle/>
            <a:p>
              <a:pPr algn="ctr" fontAlgn="base">
                <a:spcBef>
                  <a:spcPct val="0"/>
                </a:spcBef>
                <a:spcAft>
                  <a:spcPct val="0"/>
                </a:spcAft>
                <a:buClr>
                  <a:srgbClr val="CC9900"/>
                </a:buClr>
              </a:pPr>
              <a:r>
                <a:rPr lang="en-US" altLang="zh-CN" dirty="0">
                  <a:solidFill>
                    <a:srgbClr val="000000"/>
                  </a:solidFill>
                  <a:cs typeface="+mn-ea"/>
                  <a:sym typeface="+mn-lt"/>
                </a:rPr>
                <a:t>map</a:t>
              </a:r>
              <a:endParaRPr lang="zh-CN" altLang="en-US" dirty="0">
                <a:solidFill>
                  <a:srgbClr val="000000"/>
                </a:solidFill>
                <a:cs typeface="+mn-ea"/>
                <a:sym typeface="+mn-lt"/>
              </a:endParaRPr>
            </a:p>
          </p:txBody>
        </p:sp>
        <p:sp>
          <p:nvSpPr>
            <p:cNvPr id="10" name="椭圆 9"/>
            <p:cNvSpPr/>
            <p:nvPr/>
          </p:nvSpPr>
          <p:spPr>
            <a:xfrm>
              <a:off x="6991935" y="3496632"/>
              <a:ext cx="1559293" cy="933650"/>
            </a:xfrm>
            <a:prstGeom prst="ellipse">
              <a:avLst/>
            </a:prstGeom>
            <a:solidFill>
              <a:srgbClr val="F8B53C"/>
            </a:solidFill>
            <a:ln w="12700" cap="flat" cmpd="sng" algn="ctr">
              <a:noFill/>
              <a:prstDash val="solid"/>
              <a:round/>
              <a:headEnd type="none" w="med" len="med"/>
              <a:tailEnd type="none" w="med" len="med"/>
            </a:ln>
            <a:effectLst/>
          </p:spPr>
          <p:txBody>
            <a:bodyPr vert="horz" wrap="square" lIns="91440" tIns="45720" rIns="91440" bIns="45720" numCol="1" rtlCol="0" anchor="ctr" anchorCtr="0" compatLnSpc="1"/>
            <a:lstStyle/>
            <a:p>
              <a:pPr algn="ctr" fontAlgn="base">
                <a:spcBef>
                  <a:spcPct val="0"/>
                </a:spcBef>
                <a:spcAft>
                  <a:spcPct val="0"/>
                </a:spcAft>
                <a:buClr>
                  <a:srgbClr val="CC9900"/>
                </a:buClr>
              </a:pPr>
              <a:r>
                <a:rPr lang="en-US" altLang="zh-CN" dirty="0">
                  <a:solidFill>
                    <a:srgbClr val="000000"/>
                  </a:solidFill>
                  <a:cs typeface="+mn-ea"/>
                  <a:sym typeface="+mn-lt"/>
                </a:rPr>
                <a:t>batch</a:t>
              </a:r>
              <a:endParaRPr lang="zh-CN" altLang="en-US" dirty="0">
                <a:solidFill>
                  <a:srgbClr val="000000"/>
                </a:solidFill>
                <a:cs typeface="+mn-ea"/>
                <a:sym typeface="+mn-lt"/>
              </a:endParaRPr>
            </a:p>
          </p:txBody>
        </p:sp>
        <p:sp>
          <p:nvSpPr>
            <p:cNvPr id="11" name="椭圆 10"/>
            <p:cNvSpPr/>
            <p:nvPr/>
          </p:nvSpPr>
          <p:spPr>
            <a:xfrm>
              <a:off x="9138369" y="3496632"/>
              <a:ext cx="1559293" cy="933650"/>
            </a:xfrm>
            <a:prstGeom prst="ellipse">
              <a:avLst/>
            </a:prstGeom>
            <a:solidFill>
              <a:srgbClr val="F8B53C"/>
            </a:solidFill>
            <a:ln w="12700" cap="flat" cmpd="sng" algn="ctr">
              <a:noFill/>
              <a:prstDash val="solid"/>
              <a:round/>
              <a:headEnd type="none" w="med" len="med"/>
              <a:tailEnd type="none" w="med" len="med"/>
            </a:ln>
            <a:effectLst/>
          </p:spPr>
          <p:txBody>
            <a:bodyPr vert="horz" wrap="square" lIns="91440" tIns="45720" rIns="91440" bIns="45720" numCol="1" rtlCol="0" anchor="ctr" anchorCtr="0" compatLnSpc="1"/>
            <a:lstStyle/>
            <a:p>
              <a:pPr algn="ctr" fontAlgn="base">
                <a:spcBef>
                  <a:spcPct val="0"/>
                </a:spcBef>
                <a:spcAft>
                  <a:spcPct val="0"/>
                </a:spcAft>
                <a:buClr>
                  <a:srgbClr val="CC9900"/>
                </a:buClr>
              </a:pPr>
              <a:r>
                <a:rPr lang="en-US" altLang="zh-CN" dirty="0">
                  <a:solidFill>
                    <a:srgbClr val="000000"/>
                  </a:solidFill>
                  <a:cs typeface="+mn-ea"/>
                  <a:sym typeface="+mn-lt"/>
                </a:rPr>
                <a:t>repeat</a:t>
              </a:r>
              <a:endParaRPr lang="zh-CN" altLang="en-US" dirty="0">
                <a:solidFill>
                  <a:srgbClr val="000000"/>
                </a:solidFill>
                <a:cs typeface="+mn-ea"/>
                <a:sym typeface="+mn-lt"/>
              </a:endParaRPr>
            </a:p>
          </p:txBody>
        </p:sp>
        <p:cxnSp>
          <p:nvCxnSpPr>
            <p:cNvPr id="12" name="直接箭头连接符 11"/>
            <p:cNvCxnSpPr>
              <a:stCxn id="7" idx="6"/>
              <a:endCxn id="8" idx="2"/>
            </p:cNvCxnSpPr>
            <p:nvPr/>
          </p:nvCxnSpPr>
          <p:spPr>
            <a:xfrm>
              <a:off x="2188929" y="3963457"/>
              <a:ext cx="567890" cy="0"/>
            </a:xfrm>
            <a:prstGeom prst="straightConnector1">
              <a:avLst/>
            </a:prstGeom>
            <a:ln w="76200">
              <a:solidFill>
                <a:srgbClr val="F085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a:stCxn id="8" idx="6"/>
              <a:endCxn id="9" idx="2"/>
            </p:cNvCxnSpPr>
            <p:nvPr/>
          </p:nvCxnSpPr>
          <p:spPr>
            <a:xfrm>
              <a:off x="4316112" y="3963457"/>
              <a:ext cx="567890" cy="0"/>
            </a:xfrm>
            <a:prstGeom prst="straightConnector1">
              <a:avLst/>
            </a:prstGeom>
            <a:ln w="76200">
              <a:solidFill>
                <a:srgbClr val="F085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stCxn id="9" idx="6"/>
              <a:endCxn id="10" idx="2"/>
            </p:cNvCxnSpPr>
            <p:nvPr/>
          </p:nvCxnSpPr>
          <p:spPr>
            <a:xfrm>
              <a:off x="6443295" y="3963457"/>
              <a:ext cx="548640" cy="0"/>
            </a:xfrm>
            <a:prstGeom prst="straightConnector1">
              <a:avLst/>
            </a:prstGeom>
            <a:ln w="76200">
              <a:solidFill>
                <a:srgbClr val="F085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10" idx="6"/>
              <a:endCxn id="11" idx="2"/>
            </p:cNvCxnSpPr>
            <p:nvPr/>
          </p:nvCxnSpPr>
          <p:spPr>
            <a:xfrm>
              <a:off x="8551228" y="3963457"/>
              <a:ext cx="587141" cy="0"/>
            </a:xfrm>
            <a:prstGeom prst="straightConnector1">
              <a:avLst/>
            </a:prstGeom>
            <a:ln w="76200">
              <a:solidFill>
                <a:srgbClr val="F08500"/>
              </a:solidFill>
              <a:tailEnd type="triangle"/>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zh-CN" altLang="en-US" dirty="0"/>
              <a:t>本次课主要讲述华为全栈全场景</a:t>
            </a:r>
            <a:r>
              <a:rPr lang="en-US" altLang="zh-CN" dirty="0"/>
              <a:t>AI</a:t>
            </a:r>
            <a:r>
              <a:rPr lang="zh-CN" altLang="en-US" dirty="0"/>
              <a:t>解决方案中</a:t>
            </a:r>
            <a:r>
              <a:rPr lang="en-US" altLang="zh-CN" dirty="0" err="1"/>
              <a:t>MindSpore</a:t>
            </a:r>
            <a:r>
              <a:rPr lang="zh-CN" altLang="en-US" dirty="0"/>
              <a:t>框架的开发实践，包含基础的编程概念，详细的开发流程以及网络迁移案例。</a:t>
            </a:r>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zh-CN" altLang="en-US" dirty="0">
                <a:cs typeface="+mn-ea"/>
                <a:sym typeface="+mn-lt"/>
              </a:rPr>
              <a:t>加载数据集</a:t>
            </a:r>
            <a:endParaRPr lang="zh-CN" altLang="en-US" dirty="0"/>
          </a:p>
        </p:txBody>
      </p:sp>
      <p:graphicFrame>
        <p:nvGraphicFramePr>
          <p:cNvPr id="7" name="表格 6"/>
          <p:cNvGraphicFramePr>
            <a:graphicFrameLocks noGrp="1"/>
          </p:cNvGraphicFramePr>
          <p:nvPr/>
        </p:nvGraphicFramePr>
        <p:xfrm>
          <a:off x="729175" y="1229360"/>
          <a:ext cx="10740640" cy="4395934"/>
        </p:xfrm>
        <a:graphic>
          <a:graphicData uri="http://schemas.openxmlformats.org/drawingml/2006/table">
            <a:tbl>
              <a:tblPr firstRow="1" firstCol="1" bandRow="1"/>
              <a:tblGrid>
                <a:gridCol w="2408308"/>
                <a:gridCol w="8332332"/>
              </a:tblGrid>
              <a:tr h="609600">
                <a:tc>
                  <a:txBody>
                    <a:bodyPr/>
                    <a:lstStyle>
                      <a:lvl1pPr marL="0" algn="l" defTabSz="1187450" rtl="0" eaLnBrk="1" latinLnBrk="0" hangingPunct="1">
                        <a:defRPr sz="2340" b="1" kern="1200">
                          <a:solidFill>
                            <a:schemeClr val="tx1"/>
                          </a:solidFill>
                          <a:latin typeface="等线" panose="02010600030101010101" charset="-122"/>
                          <a:ea typeface="方正兰亭黑简体" panose="02000000000000000000" pitchFamily="2" charset="-122"/>
                        </a:defRPr>
                      </a:lvl1pPr>
                      <a:lvl2pPr marL="593725" algn="l" defTabSz="1187450" rtl="0" eaLnBrk="1" latinLnBrk="0" hangingPunct="1">
                        <a:defRPr sz="2340" b="1" kern="1200">
                          <a:solidFill>
                            <a:schemeClr val="tx1"/>
                          </a:solidFill>
                          <a:latin typeface="等线" panose="02010600030101010101" charset="-122"/>
                          <a:ea typeface="方正兰亭黑简体" panose="02000000000000000000" pitchFamily="2" charset="-122"/>
                        </a:defRPr>
                      </a:lvl2pPr>
                      <a:lvl3pPr marL="1187450" algn="l" defTabSz="1187450" rtl="0" eaLnBrk="1" latinLnBrk="0" hangingPunct="1">
                        <a:defRPr sz="2340" b="1" kern="1200">
                          <a:solidFill>
                            <a:schemeClr val="tx1"/>
                          </a:solidFill>
                          <a:latin typeface="等线" panose="02010600030101010101" charset="-122"/>
                          <a:ea typeface="方正兰亭黑简体" panose="02000000000000000000" pitchFamily="2" charset="-122"/>
                        </a:defRPr>
                      </a:lvl3pPr>
                      <a:lvl4pPr marL="1781810" algn="l" defTabSz="1187450" rtl="0" eaLnBrk="1" latinLnBrk="0" hangingPunct="1">
                        <a:defRPr sz="2340" b="1" kern="1200">
                          <a:solidFill>
                            <a:schemeClr val="tx1"/>
                          </a:solidFill>
                          <a:latin typeface="等线" panose="02010600030101010101" charset="-122"/>
                          <a:ea typeface="方正兰亭黑简体" panose="02000000000000000000" pitchFamily="2" charset="-122"/>
                        </a:defRPr>
                      </a:lvl4pPr>
                      <a:lvl5pPr marL="2375535" algn="l" defTabSz="1187450" rtl="0" eaLnBrk="1" latinLnBrk="0" hangingPunct="1">
                        <a:defRPr sz="2340" b="1" kern="1200">
                          <a:solidFill>
                            <a:schemeClr val="tx1"/>
                          </a:solidFill>
                          <a:latin typeface="等线" panose="02010600030101010101" charset="-122"/>
                          <a:ea typeface="方正兰亭黑简体" panose="02000000000000000000" pitchFamily="2" charset="-122"/>
                        </a:defRPr>
                      </a:lvl5pPr>
                      <a:lvl6pPr marL="2969260" algn="l" defTabSz="1187450" rtl="0" eaLnBrk="1" latinLnBrk="0" hangingPunct="1">
                        <a:defRPr sz="2340" b="1" kern="1200">
                          <a:solidFill>
                            <a:schemeClr val="tx1"/>
                          </a:solidFill>
                          <a:latin typeface="等线" panose="02010600030101010101" charset="-122"/>
                          <a:ea typeface="方正兰亭黑简体" panose="02000000000000000000" pitchFamily="2" charset="-122"/>
                        </a:defRPr>
                      </a:lvl6pPr>
                      <a:lvl7pPr marL="3562985" algn="l" defTabSz="1187450" rtl="0" eaLnBrk="1" latinLnBrk="0" hangingPunct="1">
                        <a:defRPr sz="2340" b="1" kern="1200">
                          <a:solidFill>
                            <a:schemeClr val="tx1"/>
                          </a:solidFill>
                          <a:latin typeface="等线" panose="02010600030101010101" charset="-122"/>
                          <a:ea typeface="方正兰亭黑简体" panose="02000000000000000000" pitchFamily="2" charset="-122"/>
                        </a:defRPr>
                      </a:lvl7pPr>
                      <a:lvl8pPr marL="4156710" algn="l" defTabSz="1187450" rtl="0" eaLnBrk="1" latinLnBrk="0" hangingPunct="1">
                        <a:defRPr sz="2340" b="1" kern="1200">
                          <a:solidFill>
                            <a:schemeClr val="tx1"/>
                          </a:solidFill>
                          <a:latin typeface="等线" panose="02010600030101010101" charset="-122"/>
                          <a:ea typeface="方正兰亭黑简体" panose="02000000000000000000" pitchFamily="2" charset="-122"/>
                        </a:defRPr>
                      </a:lvl8pPr>
                      <a:lvl9pPr marL="4750435" algn="l" defTabSz="1187450" rtl="0" eaLnBrk="1" latinLnBrk="0" hangingPunct="1">
                        <a:defRPr sz="2340" b="1" kern="1200">
                          <a:solidFill>
                            <a:schemeClr val="tx1"/>
                          </a:solidFill>
                          <a:latin typeface="等线" panose="02010600030101010101" charset="-122"/>
                          <a:ea typeface="方正兰亭黑简体" panose="02000000000000000000" pitchFamily="2" charset="-122"/>
                        </a:defRPr>
                      </a:lvl9pPr>
                    </a:lstStyle>
                    <a:p>
                      <a:pPr marL="127000" algn="ctr">
                        <a:lnSpc>
                          <a:spcPct val="150000"/>
                        </a:lnSpc>
                        <a:spcAft>
                          <a:spcPts val="0"/>
                        </a:spcAft>
                      </a:pPr>
                      <a:r>
                        <a:rPr lang="en-US" sz="1600" dirty="0">
                          <a:effectLst/>
                          <a:latin typeface="+mn-lt"/>
                          <a:ea typeface="+mn-ea"/>
                          <a:cs typeface="+mn-ea"/>
                          <a:sym typeface="+mn-lt"/>
                        </a:rPr>
                        <a:t>Dataset structure</a:t>
                      </a:r>
                      <a:endParaRPr lang="zh-CN" sz="1600" dirty="0">
                        <a:solidFill>
                          <a:schemeClr val="bg1"/>
                        </a:solidFill>
                        <a:effectLst/>
                        <a:latin typeface="+mn-lt"/>
                        <a:ea typeface="+mn-ea"/>
                        <a:cs typeface="+mn-ea"/>
                        <a:sym typeface="+mn-lt"/>
                      </a:endParaRPr>
                    </a:p>
                  </a:txBody>
                  <a:tcPr marL="0" marR="0" marT="0" marB="0" anchor="ctr">
                    <a:lnL w="28575" cap="flat" cmpd="sng" algn="ctr">
                      <a:solidFill>
                        <a:srgbClr val="1D1D1A"/>
                      </a:solidFill>
                      <a:prstDash val="solid"/>
                      <a:round/>
                      <a:headEnd type="none" w="med" len="med"/>
                      <a:tailEnd type="none" w="med" len="med"/>
                    </a:lnL>
                    <a:lnR w="12700" cap="flat" cmpd="sng" algn="ctr">
                      <a:solidFill>
                        <a:srgbClr val="1D1D1A"/>
                      </a:solidFill>
                      <a:prstDash val="solid"/>
                      <a:round/>
                      <a:headEnd type="none" w="med" len="med"/>
                      <a:tailEnd type="none" w="med" len="med"/>
                    </a:lnR>
                    <a:lnT w="28575" cap="flat" cmpd="sng" algn="ctr">
                      <a:solidFill>
                        <a:srgbClr val="1D1D1A"/>
                      </a:solidFill>
                      <a:prstDash val="solid"/>
                      <a:round/>
                      <a:headEnd type="none" w="med" len="med"/>
                      <a:tailEnd type="none" w="med" len="med"/>
                    </a:lnT>
                    <a:lnB w="12700" cap="flat" cmpd="sng" algn="ctr">
                      <a:solidFill>
                        <a:srgbClr val="1D1D1A"/>
                      </a:solidFill>
                      <a:prstDash val="solid"/>
                      <a:round/>
                      <a:headEnd type="none" w="med" len="med"/>
                      <a:tailEnd type="none" w="med" len="med"/>
                    </a:lnB>
                    <a:lnTlToBr w="12700" cmpd="sng">
                      <a:noFill/>
                      <a:prstDash val="solid"/>
                    </a:lnTlToBr>
                    <a:lnBlToTr w="12700" cmpd="sng">
                      <a:noFill/>
                      <a:prstDash val="solid"/>
                    </a:lnBlToTr>
                    <a:solidFill>
                      <a:srgbClr val="FFFFFF">
                        <a:lumMod val="85000"/>
                      </a:srgbClr>
                    </a:solidFill>
                  </a:tcPr>
                </a:tc>
                <a:tc>
                  <a:txBody>
                    <a:bodyPr/>
                    <a:lstStyle>
                      <a:lvl1pPr marL="0" algn="l" defTabSz="1187450" rtl="0" eaLnBrk="1" latinLnBrk="0" hangingPunct="1">
                        <a:defRPr sz="2340" b="1" kern="1200">
                          <a:solidFill>
                            <a:schemeClr val="tx1"/>
                          </a:solidFill>
                          <a:latin typeface="等线" panose="02010600030101010101" charset="-122"/>
                          <a:ea typeface="方正兰亭黑简体" panose="02000000000000000000" pitchFamily="2" charset="-122"/>
                        </a:defRPr>
                      </a:lvl1pPr>
                      <a:lvl2pPr marL="593725" algn="l" defTabSz="1187450" rtl="0" eaLnBrk="1" latinLnBrk="0" hangingPunct="1">
                        <a:defRPr sz="2340" b="1" kern="1200">
                          <a:solidFill>
                            <a:schemeClr val="tx1"/>
                          </a:solidFill>
                          <a:latin typeface="等线" panose="02010600030101010101" charset="-122"/>
                          <a:ea typeface="方正兰亭黑简体" panose="02000000000000000000" pitchFamily="2" charset="-122"/>
                        </a:defRPr>
                      </a:lvl2pPr>
                      <a:lvl3pPr marL="1187450" algn="l" defTabSz="1187450" rtl="0" eaLnBrk="1" latinLnBrk="0" hangingPunct="1">
                        <a:defRPr sz="2340" b="1" kern="1200">
                          <a:solidFill>
                            <a:schemeClr val="tx1"/>
                          </a:solidFill>
                          <a:latin typeface="等线" panose="02010600030101010101" charset="-122"/>
                          <a:ea typeface="方正兰亭黑简体" panose="02000000000000000000" pitchFamily="2" charset="-122"/>
                        </a:defRPr>
                      </a:lvl3pPr>
                      <a:lvl4pPr marL="1781810" algn="l" defTabSz="1187450" rtl="0" eaLnBrk="1" latinLnBrk="0" hangingPunct="1">
                        <a:defRPr sz="2340" b="1" kern="1200">
                          <a:solidFill>
                            <a:schemeClr val="tx1"/>
                          </a:solidFill>
                          <a:latin typeface="等线" panose="02010600030101010101" charset="-122"/>
                          <a:ea typeface="方正兰亭黑简体" panose="02000000000000000000" pitchFamily="2" charset="-122"/>
                        </a:defRPr>
                      </a:lvl4pPr>
                      <a:lvl5pPr marL="2375535" algn="l" defTabSz="1187450" rtl="0" eaLnBrk="1" latinLnBrk="0" hangingPunct="1">
                        <a:defRPr sz="2340" b="1" kern="1200">
                          <a:solidFill>
                            <a:schemeClr val="tx1"/>
                          </a:solidFill>
                          <a:latin typeface="等线" panose="02010600030101010101" charset="-122"/>
                          <a:ea typeface="方正兰亭黑简体" panose="02000000000000000000" pitchFamily="2" charset="-122"/>
                        </a:defRPr>
                      </a:lvl5pPr>
                      <a:lvl6pPr marL="2969260" algn="l" defTabSz="1187450" rtl="0" eaLnBrk="1" latinLnBrk="0" hangingPunct="1">
                        <a:defRPr sz="2340" b="1" kern="1200">
                          <a:solidFill>
                            <a:schemeClr val="tx1"/>
                          </a:solidFill>
                          <a:latin typeface="等线" panose="02010600030101010101" charset="-122"/>
                          <a:ea typeface="方正兰亭黑简体" panose="02000000000000000000" pitchFamily="2" charset="-122"/>
                        </a:defRPr>
                      </a:lvl6pPr>
                      <a:lvl7pPr marL="3562985" algn="l" defTabSz="1187450" rtl="0" eaLnBrk="1" latinLnBrk="0" hangingPunct="1">
                        <a:defRPr sz="2340" b="1" kern="1200">
                          <a:solidFill>
                            <a:schemeClr val="tx1"/>
                          </a:solidFill>
                          <a:latin typeface="等线" panose="02010600030101010101" charset="-122"/>
                          <a:ea typeface="方正兰亭黑简体" panose="02000000000000000000" pitchFamily="2" charset="-122"/>
                        </a:defRPr>
                      </a:lvl7pPr>
                      <a:lvl8pPr marL="4156710" algn="l" defTabSz="1187450" rtl="0" eaLnBrk="1" latinLnBrk="0" hangingPunct="1">
                        <a:defRPr sz="2340" b="1" kern="1200">
                          <a:solidFill>
                            <a:schemeClr val="tx1"/>
                          </a:solidFill>
                          <a:latin typeface="等线" panose="02010600030101010101" charset="-122"/>
                          <a:ea typeface="方正兰亭黑简体" panose="02000000000000000000" pitchFamily="2" charset="-122"/>
                        </a:defRPr>
                      </a:lvl8pPr>
                      <a:lvl9pPr marL="4750435" algn="l" defTabSz="1187450" rtl="0" eaLnBrk="1" latinLnBrk="0" hangingPunct="1">
                        <a:defRPr sz="2340" b="1" kern="1200">
                          <a:solidFill>
                            <a:schemeClr val="tx1"/>
                          </a:solidFill>
                          <a:latin typeface="等线" panose="02010600030101010101" charset="-122"/>
                          <a:ea typeface="方正兰亭黑简体" panose="02000000000000000000" pitchFamily="2" charset="-122"/>
                        </a:defRPr>
                      </a:lvl9pPr>
                    </a:lstStyle>
                    <a:p>
                      <a:pPr marL="127000" algn="ctr">
                        <a:lnSpc>
                          <a:spcPct val="150000"/>
                        </a:lnSpc>
                        <a:spcAft>
                          <a:spcPts val="0"/>
                        </a:spcAft>
                      </a:pPr>
                      <a:r>
                        <a:rPr lang="zh-CN" altLang="en-US" sz="1600" dirty="0">
                          <a:effectLst/>
                          <a:latin typeface="+mn-lt"/>
                          <a:ea typeface="+mn-ea"/>
                          <a:cs typeface="+mn-ea"/>
                          <a:sym typeface="+mn-lt"/>
                        </a:rPr>
                        <a:t>使用简介</a:t>
                      </a:r>
                      <a:endParaRPr lang="zh-CN" sz="1600" dirty="0">
                        <a:solidFill>
                          <a:schemeClr val="bg1"/>
                        </a:solidFill>
                        <a:effectLst/>
                        <a:latin typeface="+mn-lt"/>
                        <a:ea typeface="+mn-ea"/>
                        <a:cs typeface="+mn-ea"/>
                        <a:sym typeface="+mn-lt"/>
                      </a:endParaRPr>
                    </a:p>
                  </a:txBody>
                  <a:tcPr marL="0" marR="0" marT="0" marB="0" anchor="ctr">
                    <a:lnL w="12700" cap="flat" cmpd="sng" algn="ctr">
                      <a:solidFill>
                        <a:srgbClr val="1D1D1A"/>
                      </a:solidFill>
                      <a:prstDash val="solid"/>
                      <a:round/>
                      <a:headEnd type="none" w="med" len="med"/>
                      <a:tailEnd type="none" w="med" len="med"/>
                    </a:lnL>
                    <a:lnR w="28575" cap="flat" cmpd="sng" algn="ctr">
                      <a:solidFill>
                        <a:srgbClr val="1D1D1A"/>
                      </a:solidFill>
                      <a:prstDash val="solid"/>
                      <a:round/>
                      <a:headEnd type="none" w="med" len="med"/>
                      <a:tailEnd type="none" w="med" len="med"/>
                    </a:lnR>
                    <a:lnT w="28575" cap="flat" cmpd="sng" algn="ctr">
                      <a:solidFill>
                        <a:srgbClr val="1D1D1A"/>
                      </a:solidFill>
                      <a:prstDash val="solid"/>
                      <a:round/>
                      <a:headEnd type="none" w="med" len="med"/>
                      <a:tailEnd type="none" w="med" len="med"/>
                    </a:lnT>
                    <a:lnB w="12700" cap="flat" cmpd="sng" algn="ctr">
                      <a:solidFill>
                        <a:srgbClr val="1D1D1A"/>
                      </a:solidFill>
                      <a:prstDash val="solid"/>
                      <a:round/>
                      <a:headEnd type="none" w="med" len="med"/>
                      <a:tailEnd type="none" w="med" len="med"/>
                    </a:lnB>
                    <a:lnTlToBr w="12700" cmpd="sng">
                      <a:noFill/>
                      <a:prstDash val="solid"/>
                    </a:lnTlToBr>
                    <a:lnBlToTr w="12700" cmpd="sng">
                      <a:noFill/>
                      <a:prstDash val="solid"/>
                    </a:lnBlToTr>
                    <a:solidFill>
                      <a:srgbClr val="FFFFFF">
                        <a:lumMod val="85000"/>
                      </a:srgbClr>
                    </a:solidFill>
                  </a:tcPr>
                </a:tc>
              </a:tr>
              <a:tr h="552126">
                <a:tc>
                  <a:txBody>
                    <a:bodyPr/>
                    <a:lstStyle>
                      <a:lvl1pPr marL="0" algn="l" defTabSz="1187450" rtl="0" eaLnBrk="1" latinLnBrk="0" hangingPunct="1">
                        <a:defRPr sz="2340" b="1" kern="1200">
                          <a:solidFill>
                            <a:schemeClr val="tx1"/>
                          </a:solidFill>
                          <a:latin typeface="等线" panose="02010600030101010101" charset="-122"/>
                          <a:ea typeface="方正兰亭黑简体" panose="02000000000000000000" pitchFamily="2" charset="-122"/>
                        </a:defRPr>
                      </a:lvl1pPr>
                      <a:lvl2pPr marL="593725" algn="l" defTabSz="1187450" rtl="0" eaLnBrk="1" latinLnBrk="0" hangingPunct="1">
                        <a:defRPr sz="2340" b="1" kern="1200">
                          <a:solidFill>
                            <a:schemeClr val="tx1"/>
                          </a:solidFill>
                          <a:latin typeface="等线" panose="02010600030101010101" charset="-122"/>
                          <a:ea typeface="方正兰亭黑简体" panose="02000000000000000000" pitchFamily="2" charset="-122"/>
                        </a:defRPr>
                      </a:lvl2pPr>
                      <a:lvl3pPr marL="1187450" algn="l" defTabSz="1187450" rtl="0" eaLnBrk="1" latinLnBrk="0" hangingPunct="1">
                        <a:defRPr sz="2340" b="1" kern="1200">
                          <a:solidFill>
                            <a:schemeClr val="tx1"/>
                          </a:solidFill>
                          <a:latin typeface="等线" panose="02010600030101010101" charset="-122"/>
                          <a:ea typeface="方正兰亭黑简体" panose="02000000000000000000" pitchFamily="2" charset="-122"/>
                        </a:defRPr>
                      </a:lvl3pPr>
                      <a:lvl4pPr marL="1781810" algn="l" defTabSz="1187450" rtl="0" eaLnBrk="1" latinLnBrk="0" hangingPunct="1">
                        <a:defRPr sz="2340" b="1" kern="1200">
                          <a:solidFill>
                            <a:schemeClr val="tx1"/>
                          </a:solidFill>
                          <a:latin typeface="等线" panose="02010600030101010101" charset="-122"/>
                          <a:ea typeface="方正兰亭黑简体" panose="02000000000000000000" pitchFamily="2" charset="-122"/>
                        </a:defRPr>
                      </a:lvl4pPr>
                      <a:lvl5pPr marL="2375535" algn="l" defTabSz="1187450" rtl="0" eaLnBrk="1" latinLnBrk="0" hangingPunct="1">
                        <a:defRPr sz="2340" b="1" kern="1200">
                          <a:solidFill>
                            <a:schemeClr val="tx1"/>
                          </a:solidFill>
                          <a:latin typeface="等线" panose="02010600030101010101" charset="-122"/>
                          <a:ea typeface="方正兰亭黑简体" panose="02000000000000000000" pitchFamily="2" charset="-122"/>
                        </a:defRPr>
                      </a:lvl5pPr>
                      <a:lvl6pPr marL="2969260" algn="l" defTabSz="1187450" rtl="0" eaLnBrk="1" latinLnBrk="0" hangingPunct="1">
                        <a:defRPr sz="2340" b="1" kern="1200">
                          <a:solidFill>
                            <a:schemeClr val="tx1"/>
                          </a:solidFill>
                          <a:latin typeface="等线" panose="02010600030101010101" charset="-122"/>
                          <a:ea typeface="方正兰亭黑简体" panose="02000000000000000000" pitchFamily="2" charset="-122"/>
                        </a:defRPr>
                      </a:lvl6pPr>
                      <a:lvl7pPr marL="3562985" algn="l" defTabSz="1187450" rtl="0" eaLnBrk="1" latinLnBrk="0" hangingPunct="1">
                        <a:defRPr sz="2340" b="1" kern="1200">
                          <a:solidFill>
                            <a:schemeClr val="tx1"/>
                          </a:solidFill>
                          <a:latin typeface="等线" panose="02010600030101010101" charset="-122"/>
                          <a:ea typeface="方正兰亭黑简体" panose="02000000000000000000" pitchFamily="2" charset="-122"/>
                        </a:defRPr>
                      </a:lvl7pPr>
                      <a:lvl8pPr marL="4156710" algn="l" defTabSz="1187450" rtl="0" eaLnBrk="1" latinLnBrk="0" hangingPunct="1">
                        <a:defRPr sz="2340" b="1" kern="1200">
                          <a:solidFill>
                            <a:schemeClr val="tx1"/>
                          </a:solidFill>
                          <a:latin typeface="等线" panose="02010600030101010101" charset="-122"/>
                          <a:ea typeface="方正兰亭黑简体" panose="02000000000000000000" pitchFamily="2" charset="-122"/>
                        </a:defRPr>
                      </a:lvl8pPr>
                      <a:lvl9pPr marL="4750435" algn="l" defTabSz="1187450" rtl="0" eaLnBrk="1" latinLnBrk="0" hangingPunct="1">
                        <a:defRPr sz="2340" b="1" kern="1200">
                          <a:solidFill>
                            <a:schemeClr val="tx1"/>
                          </a:solidFill>
                          <a:latin typeface="等线" panose="02010600030101010101" charset="-122"/>
                          <a:ea typeface="方正兰亭黑简体" panose="02000000000000000000" pitchFamily="2" charset="-122"/>
                        </a:defRPr>
                      </a:lvl9pPr>
                    </a:lstStyle>
                    <a:p>
                      <a:pPr marL="127000" algn="ctr" defTabSz="914400" rtl="0" eaLnBrk="1" latinLnBrk="1" hangingPunct="1">
                        <a:lnSpc>
                          <a:spcPct val="150000"/>
                        </a:lnSpc>
                        <a:spcAft>
                          <a:spcPts val="0"/>
                        </a:spcAft>
                      </a:pPr>
                      <a:r>
                        <a:rPr lang="en-US" sz="1400" kern="1200" dirty="0">
                          <a:effectLst/>
                          <a:latin typeface="+mn-lt"/>
                          <a:ea typeface="+mn-ea"/>
                          <a:cs typeface="+mn-ea"/>
                          <a:sym typeface="+mn-lt"/>
                        </a:rPr>
                        <a:t>ImageFolderDatasetV2 </a:t>
                      </a:r>
                      <a:endParaRPr lang="zh-CN" sz="1400" b="1" kern="1200" dirty="0">
                        <a:solidFill>
                          <a:schemeClr val="tx1"/>
                        </a:solidFill>
                        <a:effectLst/>
                        <a:latin typeface="+mn-lt"/>
                        <a:ea typeface="+mn-ea"/>
                        <a:cs typeface="+mn-ea"/>
                        <a:sym typeface="+mn-lt"/>
                      </a:endParaRPr>
                    </a:p>
                  </a:txBody>
                  <a:tcPr marL="0" marR="0" marT="0" marB="0" anchor="ctr">
                    <a:lnL w="28575" cap="flat" cmpd="sng" algn="ctr">
                      <a:solidFill>
                        <a:srgbClr val="1D1D1A"/>
                      </a:solidFill>
                      <a:prstDash val="solid"/>
                      <a:round/>
                      <a:headEnd type="none" w="med" len="med"/>
                      <a:tailEnd type="none" w="med" len="med"/>
                    </a:lnL>
                    <a:lnR w="12700" cap="flat" cmpd="sng" algn="ctr">
                      <a:solidFill>
                        <a:srgbClr val="1D1D1A"/>
                      </a:solidFill>
                      <a:prstDash val="solid"/>
                      <a:round/>
                      <a:headEnd type="none" w="med" len="med"/>
                      <a:tailEnd type="none" w="med" len="med"/>
                    </a:lnR>
                    <a:lnT w="12700" cap="flat" cmpd="sng" algn="ctr">
                      <a:solidFill>
                        <a:srgbClr val="1D1D1A"/>
                      </a:solidFill>
                      <a:prstDash val="solid"/>
                      <a:round/>
                      <a:headEnd type="none" w="med" len="med"/>
                      <a:tailEnd type="none" w="med" len="med"/>
                    </a:lnT>
                    <a:lnB w="12700" cap="flat" cmpd="sng" algn="ctr">
                      <a:solidFill>
                        <a:srgbClr val="1D1D1A"/>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187450" rtl="0" eaLnBrk="1" latinLnBrk="0" hangingPunct="1">
                        <a:defRPr sz="2340" kern="1200">
                          <a:solidFill>
                            <a:schemeClr val="tx1"/>
                          </a:solidFill>
                          <a:latin typeface="等线" panose="02010600030101010101" charset="-122"/>
                          <a:ea typeface="方正兰亭黑简体" panose="02000000000000000000" pitchFamily="2" charset="-122"/>
                        </a:defRPr>
                      </a:lvl1pPr>
                      <a:lvl2pPr marL="593725" algn="l" defTabSz="1187450" rtl="0" eaLnBrk="1" latinLnBrk="0" hangingPunct="1">
                        <a:defRPr sz="2340" kern="1200">
                          <a:solidFill>
                            <a:schemeClr val="tx1"/>
                          </a:solidFill>
                          <a:latin typeface="等线" panose="02010600030101010101" charset="-122"/>
                          <a:ea typeface="方正兰亭黑简体" panose="02000000000000000000" pitchFamily="2" charset="-122"/>
                        </a:defRPr>
                      </a:lvl2pPr>
                      <a:lvl3pPr marL="1187450" algn="l" defTabSz="1187450" rtl="0" eaLnBrk="1" latinLnBrk="0" hangingPunct="1">
                        <a:defRPr sz="2340" kern="1200">
                          <a:solidFill>
                            <a:schemeClr val="tx1"/>
                          </a:solidFill>
                          <a:latin typeface="等线" panose="02010600030101010101" charset="-122"/>
                          <a:ea typeface="方正兰亭黑简体" panose="02000000000000000000" pitchFamily="2" charset="-122"/>
                        </a:defRPr>
                      </a:lvl3pPr>
                      <a:lvl4pPr marL="1781810" algn="l" defTabSz="1187450" rtl="0" eaLnBrk="1" latinLnBrk="0" hangingPunct="1">
                        <a:defRPr sz="2340" kern="1200">
                          <a:solidFill>
                            <a:schemeClr val="tx1"/>
                          </a:solidFill>
                          <a:latin typeface="等线" panose="02010600030101010101" charset="-122"/>
                          <a:ea typeface="方正兰亭黑简体" panose="02000000000000000000" pitchFamily="2" charset="-122"/>
                        </a:defRPr>
                      </a:lvl4pPr>
                      <a:lvl5pPr marL="2375535" algn="l" defTabSz="1187450" rtl="0" eaLnBrk="1" latinLnBrk="0" hangingPunct="1">
                        <a:defRPr sz="2340" kern="1200">
                          <a:solidFill>
                            <a:schemeClr val="tx1"/>
                          </a:solidFill>
                          <a:latin typeface="等线" panose="02010600030101010101" charset="-122"/>
                          <a:ea typeface="方正兰亭黑简体" panose="02000000000000000000" pitchFamily="2" charset="-122"/>
                        </a:defRPr>
                      </a:lvl5pPr>
                      <a:lvl6pPr marL="2969260" algn="l" defTabSz="1187450" rtl="0" eaLnBrk="1" latinLnBrk="0" hangingPunct="1">
                        <a:defRPr sz="2340" kern="1200">
                          <a:solidFill>
                            <a:schemeClr val="tx1"/>
                          </a:solidFill>
                          <a:latin typeface="等线" panose="02010600030101010101" charset="-122"/>
                          <a:ea typeface="方正兰亭黑简体" panose="02000000000000000000" pitchFamily="2" charset="-122"/>
                        </a:defRPr>
                      </a:lvl6pPr>
                      <a:lvl7pPr marL="3562985" algn="l" defTabSz="1187450" rtl="0" eaLnBrk="1" latinLnBrk="0" hangingPunct="1">
                        <a:defRPr sz="2340" kern="1200">
                          <a:solidFill>
                            <a:schemeClr val="tx1"/>
                          </a:solidFill>
                          <a:latin typeface="等线" panose="02010600030101010101" charset="-122"/>
                          <a:ea typeface="方正兰亭黑简体" panose="02000000000000000000" pitchFamily="2" charset="-122"/>
                        </a:defRPr>
                      </a:lvl7pPr>
                      <a:lvl8pPr marL="4156710" algn="l" defTabSz="1187450" rtl="0" eaLnBrk="1" latinLnBrk="0" hangingPunct="1">
                        <a:defRPr sz="2340" kern="1200">
                          <a:solidFill>
                            <a:schemeClr val="tx1"/>
                          </a:solidFill>
                          <a:latin typeface="等线" panose="02010600030101010101" charset="-122"/>
                          <a:ea typeface="方正兰亭黑简体" panose="02000000000000000000" pitchFamily="2" charset="-122"/>
                        </a:defRPr>
                      </a:lvl8pPr>
                      <a:lvl9pPr marL="4750435" algn="l" defTabSz="1187450" rtl="0" eaLnBrk="1" latinLnBrk="0" hangingPunct="1">
                        <a:defRPr sz="2340" kern="1200">
                          <a:solidFill>
                            <a:schemeClr val="tx1"/>
                          </a:solidFill>
                          <a:latin typeface="等线" panose="02010600030101010101" charset="-122"/>
                          <a:ea typeface="方正兰亭黑简体" panose="02000000000000000000" pitchFamily="2" charset="-122"/>
                        </a:defRPr>
                      </a:lvl9pPr>
                    </a:lstStyle>
                    <a:p>
                      <a:pPr marL="127000" algn="l" latinLnBrk="1">
                        <a:lnSpc>
                          <a:spcPct val="150000"/>
                        </a:lnSpc>
                        <a:spcAft>
                          <a:spcPts val="0"/>
                        </a:spcAft>
                      </a:pPr>
                      <a:r>
                        <a:rPr lang="en-US" altLang="zh-CN" sz="1400" i="0" dirty="0">
                          <a:solidFill>
                            <a:schemeClr val="bg1"/>
                          </a:solidFill>
                          <a:effectLst/>
                          <a:latin typeface="+mn-lt"/>
                          <a:ea typeface="+mn-ea"/>
                          <a:cs typeface="+mn-ea"/>
                          <a:sym typeface="+mn-lt"/>
                        </a:rPr>
                        <a:t># </a:t>
                      </a:r>
                      <a:r>
                        <a:rPr lang="zh-CN" altLang="en-US" sz="1400" i="0" dirty="0">
                          <a:solidFill>
                            <a:schemeClr val="bg1"/>
                          </a:solidFill>
                          <a:effectLst/>
                          <a:latin typeface="+mn-lt"/>
                          <a:ea typeface="+mn-ea"/>
                          <a:cs typeface="+mn-ea"/>
                          <a:sym typeface="+mn-lt"/>
                        </a:rPr>
                        <a:t>读取图目录名作为类别标签，每个目录下的图片为同一类</a:t>
                      </a:r>
                      <a:endParaRPr lang="en-US" altLang="zh-CN" sz="1400" i="0" dirty="0">
                        <a:solidFill>
                          <a:schemeClr val="bg1"/>
                        </a:solidFill>
                        <a:effectLst/>
                        <a:latin typeface="+mn-lt"/>
                        <a:ea typeface="+mn-ea"/>
                        <a:cs typeface="+mn-ea"/>
                        <a:sym typeface="+mn-lt"/>
                      </a:endParaRPr>
                    </a:p>
                    <a:p>
                      <a:pPr marL="127000" algn="l" latinLnBrk="1">
                        <a:lnSpc>
                          <a:spcPct val="150000"/>
                        </a:lnSpc>
                        <a:spcAft>
                          <a:spcPts val="0"/>
                        </a:spcAft>
                      </a:pPr>
                      <a:r>
                        <a:rPr lang="en-US" altLang="zh-CN" sz="1400" dirty="0">
                          <a:solidFill>
                            <a:schemeClr val="bg1"/>
                          </a:solidFill>
                          <a:effectLst/>
                          <a:latin typeface="+mn-lt"/>
                          <a:ea typeface="+mn-ea"/>
                          <a:cs typeface="+mn-ea"/>
                          <a:sym typeface="+mn-lt"/>
                        </a:rPr>
                        <a:t># </a:t>
                      </a:r>
                      <a:r>
                        <a:rPr lang="en-US" sz="1400" dirty="0">
                          <a:solidFill>
                            <a:schemeClr val="bg1"/>
                          </a:solidFill>
                          <a:effectLst/>
                          <a:latin typeface="+mn-lt"/>
                          <a:ea typeface="+mn-ea"/>
                          <a:cs typeface="+mn-ea"/>
                          <a:sym typeface="+mn-lt"/>
                        </a:rPr>
                        <a:t>Example: c</a:t>
                      </a:r>
                      <a:r>
                        <a:rPr lang="en-US" altLang="zh-CN" sz="1400" dirty="0">
                          <a:solidFill>
                            <a:schemeClr val="bg1"/>
                          </a:solidFill>
                          <a:effectLst/>
                          <a:latin typeface="+mn-lt"/>
                          <a:ea typeface="+mn-ea"/>
                          <a:cs typeface="+mn-ea"/>
                          <a:sym typeface="+mn-lt"/>
                        </a:rPr>
                        <a:t>at</a:t>
                      </a:r>
                      <a:r>
                        <a:rPr lang="en-US" sz="1400" dirty="0">
                          <a:solidFill>
                            <a:schemeClr val="bg1"/>
                          </a:solidFill>
                          <a:effectLst/>
                          <a:latin typeface="+mn-lt"/>
                          <a:ea typeface="+mn-ea"/>
                          <a:cs typeface="+mn-ea"/>
                          <a:sym typeface="+mn-lt"/>
                        </a:rPr>
                        <a:t>/image1.jpg, dog/image2.jpg</a:t>
                      </a:r>
                      <a:endParaRPr lang="en-US" sz="1400" dirty="0">
                        <a:solidFill>
                          <a:schemeClr val="bg1"/>
                        </a:solidFill>
                        <a:effectLst/>
                        <a:latin typeface="+mn-lt"/>
                        <a:ea typeface="+mn-ea"/>
                        <a:cs typeface="+mn-ea"/>
                        <a:sym typeface="+mn-lt"/>
                      </a:endParaRPr>
                    </a:p>
                    <a:p>
                      <a:pPr marL="127000" algn="l" latinLnBrk="1">
                        <a:lnSpc>
                          <a:spcPct val="150000"/>
                        </a:lnSpc>
                        <a:spcAft>
                          <a:spcPts val="0"/>
                        </a:spcAft>
                      </a:pPr>
                      <a:r>
                        <a:rPr lang="en-US" altLang="zh-CN" sz="1400" dirty="0">
                          <a:effectLst/>
                          <a:latin typeface="+mn-lt"/>
                          <a:ea typeface="+mn-ea"/>
                          <a:cs typeface="+mn-ea"/>
                          <a:sym typeface="+mn-lt"/>
                        </a:rPr>
                        <a:t>ds = ds.ImageFolderDatasetV2(DATA_DIR, </a:t>
                      </a:r>
                      <a:r>
                        <a:rPr lang="en-US" altLang="zh-CN" sz="1400" dirty="0" err="1">
                          <a:effectLst/>
                          <a:latin typeface="+mn-lt"/>
                          <a:ea typeface="+mn-ea"/>
                          <a:cs typeface="+mn-ea"/>
                          <a:sym typeface="+mn-lt"/>
                        </a:rPr>
                        <a:t>class_indexing</a:t>
                      </a:r>
                      <a:r>
                        <a:rPr lang="en-US" altLang="zh-CN" sz="1400" dirty="0">
                          <a:effectLst/>
                          <a:latin typeface="+mn-lt"/>
                          <a:ea typeface="+mn-ea"/>
                          <a:cs typeface="+mn-ea"/>
                          <a:sym typeface="+mn-lt"/>
                        </a:rPr>
                        <a:t>={"cat":0,"dog":1})</a:t>
                      </a:r>
                      <a:endParaRPr lang="zh-CN" sz="1400" dirty="0">
                        <a:effectLst/>
                        <a:latin typeface="+mn-lt"/>
                        <a:ea typeface="+mn-ea"/>
                        <a:cs typeface="+mn-ea"/>
                        <a:sym typeface="+mn-lt"/>
                      </a:endParaRPr>
                    </a:p>
                  </a:txBody>
                  <a:tcPr marL="0" marR="0" marT="0" marB="0" anchor="ctr">
                    <a:lnL w="12700" cap="flat" cmpd="sng" algn="ctr">
                      <a:solidFill>
                        <a:srgbClr val="1D1D1A"/>
                      </a:solidFill>
                      <a:prstDash val="solid"/>
                      <a:round/>
                      <a:headEnd type="none" w="med" len="med"/>
                      <a:tailEnd type="none" w="med" len="med"/>
                    </a:lnL>
                    <a:lnR w="28575" cap="flat" cmpd="sng" algn="ctr">
                      <a:solidFill>
                        <a:srgbClr val="1D1D1A"/>
                      </a:solidFill>
                      <a:prstDash val="solid"/>
                      <a:round/>
                      <a:headEnd type="none" w="med" len="med"/>
                      <a:tailEnd type="none" w="med" len="med"/>
                    </a:lnR>
                    <a:lnT w="12700" cap="flat" cmpd="sng" algn="ctr">
                      <a:solidFill>
                        <a:srgbClr val="1D1D1A"/>
                      </a:solidFill>
                      <a:prstDash val="solid"/>
                      <a:round/>
                      <a:headEnd type="none" w="med" len="med"/>
                      <a:tailEnd type="none" w="med" len="med"/>
                    </a:lnT>
                    <a:lnB w="12700" cap="flat" cmpd="sng" algn="ctr">
                      <a:solidFill>
                        <a:srgbClr val="1D1D1A"/>
                      </a:solidFill>
                      <a:prstDash val="solid"/>
                      <a:round/>
                      <a:headEnd type="none" w="med" len="med"/>
                      <a:tailEnd type="none" w="med" len="med"/>
                    </a:lnB>
                    <a:lnTlToBr w="12700" cmpd="sng">
                      <a:noFill/>
                      <a:prstDash val="solid"/>
                    </a:lnTlToBr>
                    <a:lnBlToTr w="12700" cmpd="sng">
                      <a:noFill/>
                      <a:prstDash val="solid"/>
                    </a:lnBlToTr>
                    <a:noFill/>
                  </a:tcPr>
                </a:tc>
              </a:tr>
              <a:tr h="340264">
                <a:tc>
                  <a:txBody>
                    <a:bodyPr/>
                    <a:lstStyle>
                      <a:lvl1pPr marL="0" algn="l" defTabSz="1187450" rtl="0" eaLnBrk="1" latinLnBrk="0" hangingPunct="1">
                        <a:defRPr sz="2340" b="1" kern="1200">
                          <a:solidFill>
                            <a:schemeClr val="tx1"/>
                          </a:solidFill>
                          <a:latin typeface="等线" panose="02010600030101010101" charset="-122"/>
                          <a:ea typeface="方正兰亭黑简体" panose="02000000000000000000" pitchFamily="2" charset="-122"/>
                        </a:defRPr>
                      </a:lvl1pPr>
                      <a:lvl2pPr marL="593725" algn="l" defTabSz="1187450" rtl="0" eaLnBrk="1" latinLnBrk="0" hangingPunct="1">
                        <a:defRPr sz="2340" b="1" kern="1200">
                          <a:solidFill>
                            <a:schemeClr val="tx1"/>
                          </a:solidFill>
                          <a:latin typeface="等线" panose="02010600030101010101" charset="-122"/>
                          <a:ea typeface="方正兰亭黑简体" panose="02000000000000000000" pitchFamily="2" charset="-122"/>
                        </a:defRPr>
                      </a:lvl2pPr>
                      <a:lvl3pPr marL="1187450" algn="l" defTabSz="1187450" rtl="0" eaLnBrk="1" latinLnBrk="0" hangingPunct="1">
                        <a:defRPr sz="2340" b="1" kern="1200">
                          <a:solidFill>
                            <a:schemeClr val="tx1"/>
                          </a:solidFill>
                          <a:latin typeface="等线" panose="02010600030101010101" charset="-122"/>
                          <a:ea typeface="方正兰亭黑简体" panose="02000000000000000000" pitchFamily="2" charset="-122"/>
                        </a:defRPr>
                      </a:lvl3pPr>
                      <a:lvl4pPr marL="1781810" algn="l" defTabSz="1187450" rtl="0" eaLnBrk="1" latinLnBrk="0" hangingPunct="1">
                        <a:defRPr sz="2340" b="1" kern="1200">
                          <a:solidFill>
                            <a:schemeClr val="tx1"/>
                          </a:solidFill>
                          <a:latin typeface="等线" panose="02010600030101010101" charset="-122"/>
                          <a:ea typeface="方正兰亭黑简体" panose="02000000000000000000" pitchFamily="2" charset="-122"/>
                        </a:defRPr>
                      </a:lvl4pPr>
                      <a:lvl5pPr marL="2375535" algn="l" defTabSz="1187450" rtl="0" eaLnBrk="1" latinLnBrk="0" hangingPunct="1">
                        <a:defRPr sz="2340" b="1" kern="1200">
                          <a:solidFill>
                            <a:schemeClr val="tx1"/>
                          </a:solidFill>
                          <a:latin typeface="等线" panose="02010600030101010101" charset="-122"/>
                          <a:ea typeface="方正兰亭黑简体" panose="02000000000000000000" pitchFamily="2" charset="-122"/>
                        </a:defRPr>
                      </a:lvl5pPr>
                      <a:lvl6pPr marL="2969260" algn="l" defTabSz="1187450" rtl="0" eaLnBrk="1" latinLnBrk="0" hangingPunct="1">
                        <a:defRPr sz="2340" b="1" kern="1200">
                          <a:solidFill>
                            <a:schemeClr val="tx1"/>
                          </a:solidFill>
                          <a:latin typeface="等线" panose="02010600030101010101" charset="-122"/>
                          <a:ea typeface="方正兰亭黑简体" panose="02000000000000000000" pitchFamily="2" charset="-122"/>
                        </a:defRPr>
                      </a:lvl6pPr>
                      <a:lvl7pPr marL="3562985" algn="l" defTabSz="1187450" rtl="0" eaLnBrk="1" latinLnBrk="0" hangingPunct="1">
                        <a:defRPr sz="2340" b="1" kern="1200">
                          <a:solidFill>
                            <a:schemeClr val="tx1"/>
                          </a:solidFill>
                          <a:latin typeface="等线" panose="02010600030101010101" charset="-122"/>
                          <a:ea typeface="方正兰亭黑简体" panose="02000000000000000000" pitchFamily="2" charset="-122"/>
                        </a:defRPr>
                      </a:lvl7pPr>
                      <a:lvl8pPr marL="4156710" algn="l" defTabSz="1187450" rtl="0" eaLnBrk="1" latinLnBrk="0" hangingPunct="1">
                        <a:defRPr sz="2340" b="1" kern="1200">
                          <a:solidFill>
                            <a:schemeClr val="tx1"/>
                          </a:solidFill>
                          <a:latin typeface="等线" panose="02010600030101010101" charset="-122"/>
                          <a:ea typeface="方正兰亭黑简体" panose="02000000000000000000" pitchFamily="2" charset="-122"/>
                        </a:defRPr>
                      </a:lvl8pPr>
                      <a:lvl9pPr marL="4750435" algn="l" defTabSz="1187450" rtl="0" eaLnBrk="1" latinLnBrk="0" hangingPunct="1">
                        <a:defRPr sz="2340" b="1" kern="1200">
                          <a:solidFill>
                            <a:schemeClr val="tx1"/>
                          </a:solidFill>
                          <a:latin typeface="等线" panose="02010600030101010101" charset="-122"/>
                          <a:ea typeface="方正兰亭黑简体" panose="02000000000000000000" pitchFamily="2" charset="-122"/>
                        </a:defRPr>
                      </a:lvl9pPr>
                    </a:lstStyle>
                    <a:p>
                      <a:pPr marL="127000" algn="ctr" latinLnBrk="1">
                        <a:lnSpc>
                          <a:spcPct val="150000"/>
                        </a:lnSpc>
                        <a:spcAft>
                          <a:spcPts val="0"/>
                        </a:spcAft>
                      </a:pPr>
                      <a:r>
                        <a:rPr lang="en-US" sz="1400" dirty="0" err="1">
                          <a:effectLst/>
                          <a:latin typeface="+mn-lt"/>
                          <a:ea typeface="+mn-ea"/>
                          <a:cs typeface="+mn-ea"/>
                          <a:sym typeface="+mn-lt"/>
                        </a:rPr>
                        <a:t>MnistDataset</a:t>
                      </a:r>
                      <a:endParaRPr lang="zh-CN" sz="1400" b="1" dirty="0">
                        <a:effectLst/>
                        <a:latin typeface="+mn-lt"/>
                        <a:ea typeface="+mn-ea"/>
                        <a:cs typeface="+mn-ea"/>
                        <a:sym typeface="+mn-lt"/>
                      </a:endParaRPr>
                    </a:p>
                  </a:txBody>
                  <a:tcPr marL="0" marR="0" marT="0" marB="0" anchor="ctr">
                    <a:lnL w="28575" cap="flat" cmpd="sng" algn="ctr">
                      <a:solidFill>
                        <a:srgbClr val="1D1D1A"/>
                      </a:solidFill>
                      <a:prstDash val="solid"/>
                      <a:round/>
                      <a:headEnd type="none" w="med" len="med"/>
                      <a:tailEnd type="none" w="med" len="med"/>
                    </a:lnL>
                    <a:lnR w="12700" cap="flat" cmpd="sng" algn="ctr">
                      <a:solidFill>
                        <a:srgbClr val="1D1D1A"/>
                      </a:solidFill>
                      <a:prstDash val="solid"/>
                      <a:round/>
                      <a:headEnd type="none" w="med" len="med"/>
                      <a:tailEnd type="none" w="med" len="med"/>
                    </a:lnR>
                    <a:lnT w="12700" cap="flat" cmpd="sng" algn="ctr">
                      <a:solidFill>
                        <a:srgbClr val="1D1D1A"/>
                      </a:solidFill>
                      <a:prstDash val="solid"/>
                      <a:round/>
                      <a:headEnd type="none" w="med" len="med"/>
                      <a:tailEnd type="none" w="med" len="med"/>
                    </a:lnT>
                    <a:lnB w="12700" cap="flat" cmpd="sng" algn="ctr">
                      <a:solidFill>
                        <a:srgbClr val="1D1D1A"/>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187450" rtl="0" eaLnBrk="1" latinLnBrk="0" hangingPunct="1">
                        <a:defRPr sz="2340" kern="1200">
                          <a:solidFill>
                            <a:schemeClr val="tx1"/>
                          </a:solidFill>
                          <a:latin typeface="等线" panose="02010600030101010101" charset="-122"/>
                          <a:ea typeface="方正兰亭黑简体" panose="02000000000000000000" pitchFamily="2" charset="-122"/>
                        </a:defRPr>
                      </a:lvl1pPr>
                      <a:lvl2pPr marL="593725" algn="l" defTabSz="1187450" rtl="0" eaLnBrk="1" latinLnBrk="0" hangingPunct="1">
                        <a:defRPr sz="2340" kern="1200">
                          <a:solidFill>
                            <a:schemeClr val="tx1"/>
                          </a:solidFill>
                          <a:latin typeface="等线" panose="02010600030101010101" charset="-122"/>
                          <a:ea typeface="方正兰亭黑简体" panose="02000000000000000000" pitchFamily="2" charset="-122"/>
                        </a:defRPr>
                      </a:lvl2pPr>
                      <a:lvl3pPr marL="1187450" algn="l" defTabSz="1187450" rtl="0" eaLnBrk="1" latinLnBrk="0" hangingPunct="1">
                        <a:defRPr sz="2340" kern="1200">
                          <a:solidFill>
                            <a:schemeClr val="tx1"/>
                          </a:solidFill>
                          <a:latin typeface="等线" panose="02010600030101010101" charset="-122"/>
                          <a:ea typeface="方正兰亭黑简体" panose="02000000000000000000" pitchFamily="2" charset="-122"/>
                        </a:defRPr>
                      </a:lvl3pPr>
                      <a:lvl4pPr marL="1781810" algn="l" defTabSz="1187450" rtl="0" eaLnBrk="1" latinLnBrk="0" hangingPunct="1">
                        <a:defRPr sz="2340" kern="1200">
                          <a:solidFill>
                            <a:schemeClr val="tx1"/>
                          </a:solidFill>
                          <a:latin typeface="等线" panose="02010600030101010101" charset="-122"/>
                          <a:ea typeface="方正兰亭黑简体" panose="02000000000000000000" pitchFamily="2" charset="-122"/>
                        </a:defRPr>
                      </a:lvl4pPr>
                      <a:lvl5pPr marL="2375535" algn="l" defTabSz="1187450" rtl="0" eaLnBrk="1" latinLnBrk="0" hangingPunct="1">
                        <a:defRPr sz="2340" kern="1200">
                          <a:solidFill>
                            <a:schemeClr val="tx1"/>
                          </a:solidFill>
                          <a:latin typeface="等线" panose="02010600030101010101" charset="-122"/>
                          <a:ea typeface="方正兰亭黑简体" panose="02000000000000000000" pitchFamily="2" charset="-122"/>
                        </a:defRPr>
                      </a:lvl5pPr>
                      <a:lvl6pPr marL="2969260" algn="l" defTabSz="1187450" rtl="0" eaLnBrk="1" latinLnBrk="0" hangingPunct="1">
                        <a:defRPr sz="2340" kern="1200">
                          <a:solidFill>
                            <a:schemeClr val="tx1"/>
                          </a:solidFill>
                          <a:latin typeface="等线" panose="02010600030101010101" charset="-122"/>
                          <a:ea typeface="方正兰亭黑简体" panose="02000000000000000000" pitchFamily="2" charset="-122"/>
                        </a:defRPr>
                      </a:lvl6pPr>
                      <a:lvl7pPr marL="3562985" algn="l" defTabSz="1187450" rtl="0" eaLnBrk="1" latinLnBrk="0" hangingPunct="1">
                        <a:defRPr sz="2340" kern="1200">
                          <a:solidFill>
                            <a:schemeClr val="tx1"/>
                          </a:solidFill>
                          <a:latin typeface="等线" panose="02010600030101010101" charset="-122"/>
                          <a:ea typeface="方正兰亭黑简体" panose="02000000000000000000" pitchFamily="2" charset="-122"/>
                        </a:defRPr>
                      </a:lvl7pPr>
                      <a:lvl8pPr marL="4156710" algn="l" defTabSz="1187450" rtl="0" eaLnBrk="1" latinLnBrk="0" hangingPunct="1">
                        <a:defRPr sz="2340" kern="1200">
                          <a:solidFill>
                            <a:schemeClr val="tx1"/>
                          </a:solidFill>
                          <a:latin typeface="等线" panose="02010600030101010101" charset="-122"/>
                          <a:ea typeface="方正兰亭黑简体" panose="02000000000000000000" pitchFamily="2" charset="-122"/>
                        </a:defRPr>
                      </a:lvl8pPr>
                      <a:lvl9pPr marL="4750435" algn="l" defTabSz="1187450" rtl="0" eaLnBrk="1" latinLnBrk="0" hangingPunct="1">
                        <a:defRPr sz="2340" kern="1200">
                          <a:solidFill>
                            <a:schemeClr val="tx1"/>
                          </a:solidFill>
                          <a:latin typeface="等线" panose="02010600030101010101" charset="-122"/>
                          <a:ea typeface="方正兰亭黑简体" panose="02000000000000000000" pitchFamily="2" charset="-122"/>
                        </a:defRPr>
                      </a:lvl9pPr>
                    </a:lstStyle>
                    <a:p>
                      <a:pPr marL="127000" algn="l" latinLnBrk="1">
                        <a:lnSpc>
                          <a:spcPct val="150000"/>
                        </a:lnSpc>
                        <a:spcAft>
                          <a:spcPts val="0"/>
                        </a:spcAft>
                      </a:pPr>
                      <a:r>
                        <a:rPr lang="en-US" sz="1400" dirty="0">
                          <a:effectLst/>
                          <a:latin typeface="+mn-lt"/>
                          <a:ea typeface="+mn-ea"/>
                          <a:cs typeface="+mn-ea"/>
                          <a:sym typeface="+mn-lt"/>
                        </a:rPr>
                        <a:t>ds = </a:t>
                      </a:r>
                      <a:r>
                        <a:rPr lang="en-US" sz="1400" dirty="0" err="1">
                          <a:effectLst/>
                          <a:latin typeface="+mn-lt"/>
                          <a:ea typeface="+mn-ea"/>
                          <a:cs typeface="+mn-ea"/>
                          <a:sym typeface="+mn-lt"/>
                        </a:rPr>
                        <a:t>ms.dataset.MnistDataset</a:t>
                      </a:r>
                      <a:r>
                        <a:rPr lang="en-US" sz="1400" dirty="0">
                          <a:effectLst/>
                          <a:latin typeface="+mn-lt"/>
                          <a:ea typeface="+mn-ea"/>
                          <a:cs typeface="+mn-ea"/>
                          <a:sym typeface="+mn-lt"/>
                        </a:rPr>
                        <a:t>(</a:t>
                      </a:r>
                      <a:r>
                        <a:rPr lang="en-US" altLang="zh-CN" sz="1400" dirty="0">
                          <a:effectLst/>
                          <a:latin typeface="+mn-lt"/>
                          <a:ea typeface="+mn-ea"/>
                          <a:cs typeface="+mn-ea"/>
                          <a:sym typeface="+mn-lt"/>
                        </a:rPr>
                        <a:t>DATA_DIR)</a:t>
                      </a:r>
                      <a:endParaRPr lang="zh-CN" sz="1400" dirty="0">
                        <a:effectLst/>
                        <a:latin typeface="+mn-lt"/>
                        <a:ea typeface="+mn-ea"/>
                        <a:cs typeface="+mn-ea"/>
                        <a:sym typeface="+mn-lt"/>
                      </a:endParaRPr>
                    </a:p>
                  </a:txBody>
                  <a:tcPr marL="0" marR="0" marT="0" marB="0" anchor="ctr">
                    <a:lnL w="12700" cap="flat" cmpd="sng" algn="ctr">
                      <a:solidFill>
                        <a:srgbClr val="1D1D1A"/>
                      </a:solidFill>
                      <a:prstDash val="solid"/>
                      <a:round/>
                      <a:headEnd type="none" w="med" len="med"/>
                      <a:tailEnd type="none" w="med" len="med"/>
                    </a:lnL>
                    <a:lnR w="28575" cap="flat" cmpd="sng" algn="ctr">
                      <a:solidFill>
                        <a:srgbClr val="1D1D1A"/>
                      </a:solidFill>
                      <a:prstDash val="solid"/>
                      <a:round/>
                      <a:headEnd type="none" w="med" len="med"/>
                      <a:tailEnd type="none" w="med" len="med"/>
                    </a:lnR>
                    <a:lnT w="12700" cap="flat" cmpd="sng" algn="ctr">
                      <a:solidFill>
                        <a:srgbClr val="1D1D1A"/>
                      </a:solidFill>
                      <a:prstDash val="solid"/>
                      <a:round/>
                      <a:headEnd type="none" w="med" len="med"/>
                      <a:tailEnd type="none" w="med" len="med"/>
                    </a:lnT>
                    <a:lnB w="12700" cap="flat" cmpd="sng" algn="ctr">
                      <a:solidFill>
                        <a:srgbClr val="1D1D1A"/>
                      </a:solidFill>
                      <a:prstDash val="solid"/>
                      <a:round/>
                      <a:headEnd type="none" w="med" len="med"/>
                      <a:tailEnd type="none" w="med" len="med"/>
                    </a:lnB>
                    <a:lnTlToBr w="12700" cmpd="sng">
                      <a:noFill/>
                      <a:prstDash val="solid"/>
                    </a:lnTlToBr>
                    <a:lnBlToTr w="12700" cmpd="sng">
                      <a:noFill/>
                      <a:prstDash val="solid"/>
                    </a:lnBlToTr>
                    <a:noFill/>
                  </a:tcPr>
                </a:tc>
              </a:tr>
              <a:tr h="340264">
                <a:tc>
                  <a:txBody>
                    <a:bodyPr/>
                    <a:lstStyle>
                      <a:lvl1pPr marL="0" algn="l" defTabSz="1187450" rtl="0" eaLnBrk="1" latinLnBrk="0" hangingPunct="1">
                        <a:defRPr sz="2340" b="1" kern="1200">
                          <a:solidFill>
                            <a:schemeClr val="tx1"/>
                          </a:solidFill>
                          <a:latin typeface="等线" panose="02010600030101010101" charset="-122"/>
                          <a:ea typeface="方正兰亭黑简体" panose="02000000000000000000" pitchFamily="2" charset="-122"/>
                        </a:defRPr>
                      </a:lvl1pPr>
                      <a:lvl2pPr marL="593725" algn="l" defTabSz="1187450" rtl="0" eaLnBrk="1" latinLnBrk="0" hangingPunct="1">
                        <a:defRPr sz="2340" b="1" kern="1200">
                          <a:solidFill>
                            <a:schemeClr val="tx1"/>
                          </a:solidFill>
                          <a:latin typeface="等线" panose="02010600030101010101" charset="-122"/>
                          <a:ea typeface="方正兰亭黑简体" panose="02000000000000000000" pitchFamily="2" charset="-122"/>
                        </a:defRPr>
                      </a:lvl2pPr>
                      <a:lvl3pPr marL="1187450" algn="l" defTabSz="1187450" rtl="0" eaLnBrk="1" latinLnBrk="0" hangingPunct="1">
                        <a:defRPr sz="2340" b="1" kern="1200">
                          <a:solidFill>
                            <a:schemeClr val="tx1"/>
                          </a:solidFill>
                          <a:latin typeface="等线" panose="02010600030101010101" charset="-122"/>
                          <a:ea typeface="方正兰亭黑简体" panose="02000000000000000000" pitchFamily="2" charset="-122"/>
                        </a:defRPr>
                      </a:lvl3pPr>
                      <a:lvl4pPr marL="1781810" algn="l" defTabSz="1187450" rtl="0" eaLnBrk="1" latinLnBrk="0" hangingPunct="1">
                        <a:defRPr sz="2340" b="1" kern="1200">
                          <a:solidFill>
                            <a:schemeClr val="tx1"/>
                          </a:solidFill>
                          <a:latin typeface="等线" panose="02010600030101010101" charset="-122"/>
                          <a:ea typeface="方正兰亭黑简体" panose="02000000000000000000" pitchFamily="2" charset="-122"/>
                        </a:defRPr>
                      </a:lvl4pPr>
                      <a:lvl5pPr marL="2375535" algn="l" defTabSz="1187450" rtl="0" eaLnBrk="1" latinLnBrk="0" hangingPunct="1">
                        <a:defRPr sz="2340" b="1" kern="1200">
                          <a:solidFill>
                            <a:schemeClr val="tx1"/>
                          </a:solidFill>
                          <a:latin typeface="等线" panose="02010600030101010101" charset="-122"/>
                          <a:ea typeface="方正兰亭黑简体" panose="02000000000000000000" pitchFamily="2" charset="-122"/>
                        </a:defRPr>
                      </a:lvl5pPr>
                      <a:lvl6pPr marL="2969260" algn="l" defTabSz="1187450" rtl="0" eaLnBrk="1" latinLnBrk="0" hangingPunct="1">
                        <a:defRPr sz="2340" b="1" kern="1200">
                          <a:solidFill>
                            <a:schemeClr val="tx1"/>
                          </a:solidFill>
                          <a:latin typeface="等线" panose="02010600030101010101" charset="-122"/>
                          <a:ea typeface="方正兰亭黑简体" panose="02000000000000000000" pitchFamily="2" charset="-122"/>
                        </a:defRPr>
                      </a:lvl6pPr>
                      <a:lvl7pPr marL="3562985" algn="l" defTabSz="1187450" rtl="0" eaLnBrk="1" latinLnBrk="0" hangingPunct="1">
                        <a:defRPr sz="2340" b="1" kern="1200">
                          <a:solidFill>
                            <a:schemeClr val="tx1"/>
                          </a:solidFill>
                          <a:latin typeface="等线" panose="02010600030101010101" charset="-122"/>
                          <a:ea typeface="方正兰亭黑简体" panose="02000000000000000000" pitchFamily="2" charset="-122"/>
                        </a:defRPr>
                      </a:lvl7pPr>
                      <a:lvl8pPr marL="4156710" algn="l" defTabSz="1187450" rtl="0" eaLnBrk="1" latinLnBrk="0" hangingPunct="1">
                        <a:defRPr sz="2340" b="1" kern="1200">
                          <a:solidFill>
                            <a:schemeClr val="tx1"/>
                          </a:solidFill>
                          <a:latin typeface="等线" panose="02010600030101010101" charset="-122"/>
                          <a:ea typeface="方正兰亭黑简体" panose="02000000000000000000" pitchFamily="2" charset="-122"/>
                        </a:defRPr>
                      </a:lvl8pPr>
                      <a:lvl9pPr marL="4750435" algn="l" defTabSz="1187450" rtl="0" eaLnBrk="1" latinLnBrk="0" hangingPunct="1">
                        <a:defRPr sz="2340" b="1" kern="1200">
                          <a:solidFill>
                            <a:schemeClr val="tx1"/>
                          </a:solidFill>
                          <a:latin typeface="等线" panose="02010600030101010101" charset="-122"/>
                          <a:ea typeface="方正兰亭黑简体" panose="02000000000000000000" pitchFamily="2" charset="-122"/>
                        </a:defRPr>
                      </a:lvl9pPr>
                    </a:lstStyle>
                    <a:p>
                      <a:pPr marL="127000" algn="ctr" latinLnBrk="1">
                        <a:lnSpc>
                          <a:spcPct val="150000"/>
                        </a:lnSpc>
                        <a:spcAft>
                          <a:spcPts val="0"/>
                        </a:spcAft>
                      </a:pPr>
                      <a:r>
                        <a:rPr lang="en-US" sz="1400" dirty="0">
                          <a:effectLst/>
                          <a:latin typeface="+mn-lt"/>
                          <a:ea typeface="+mn-ea"/>
                          <a:cs typeface="+mn-ea"/>
                          <a:sym typeface="+mn-lt"/>
                        </a:rPr>
                        <a:t>Cifar10Dataset</a:t>
                      </a:r>
                      <a:endParaRPr lang="zh-CN" sz="1400" b="1" dirty="0">
                        <a:effectLst/>
                        <a:latin typeface="+mn-lt"/>
                        <a:ea typeface="+mn-ea"/>
                        <a:cs typeface="+mn-ea"/>
                        <a:sym typeface="+mn-lt"/>
                      </a:endParaRPr>
                    </a:p>
                  </a:txBody>
                  <a:tcPr marL="0" marR="0" marT="0" marB="0" anchor="ctr">
                    <a:lnL w="28575" cap="flat" cmpd="sng" algn="ctr">
                      <a:solidFill>
                        <a:srgbClr val="1D1D1A"/>
                      </a:solidFill>
                      <a:prstDash val="solid"/>
                      <a:round/>
                      <a:headEnd type="none" w="med" len="med"/>
                      <a:tailEnd type="none" w="med" len="med"/>
                    </a:lnL>
                    <a:lnR w="12700" cap="flat" cmpd="sng" algn="ctr">
                      <a:solidFill>
                        <a:srgbClr val="1D1D1A"/>
                      </a:solidFill>
                      <a:prstDash val="solid"/>
                      <a:round/>
                      <a:headEnd type="none" w="med" len="med"/>
                      <a:tailEnd type="none" w="med" len="med"/>
                    </a:lnR>
                    <a:lnT w="12700" cap="flat" cmpd="sng" algn="ctr">
                      <a:solidFill>
                        <a:srgbClr val="1D1D1A"/>
                      </a:solidFill>
                      <a:prstDash val="solid"/>
                      <a:round/>
                      <a:headEnd type="none" w="med" len="med"/>
                      <a:tailEnd type="none" w="med" len="med"/>
                    </a:lnT>
                    <a:lnB w="12700" cap="flat" cmpd="sng" algn="ctr">
                      <a:solidFill>
                        <a:srgbClr val="1D1D1A"/>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187450" rtl="0" eaLnBrk="1" latinLnBrk="0" hangingPunct="1">
                        <a:defRPr sz="2340" kern="1200">
                          <a:solidFill>
                            <a:schemeClr val="tx1"/>
                          </a:solidFill>
                          <a:latin typeface="等线" panose="02010600030101010101" charset="-122"/>
                          <a:ea typeface="方正兰亭黑简体" panose="02000000000000000000" pitchFamily="2" charset="-122"/>
                        </a:defRPr>
                      </a:lvl1pPr>
                      <a:lvl2pPr marL="593725" algn="l" defTabSz="1187450" rtl="0" eaLnBrk="1" latinLnBrk="0" hangingPunct="1">
                        <a:defRPr sz="2340" kern="1200">
                          <a:solidFill>
                            <a:schemeClr val="tx1"/>
                          </a:solidFill>
                          <a:latin typeface="等线" panose="02010600030101010101" charset="-122"/>
                          <a:ea typeface="方正兰亭黑简体" panose="02000000000000000000" pitchFamily="2" charset="-122"/>
                        </a:defRPr>
                      </a:lvl2pPr>
                      <a:lvl3pPr marL="1187450" algn="l" defTabSz="1187450" rtl="0" eaLnBrk="1" latinLnBrk="0" hangingPunct="1">
                        <a:defRPr sz="2340" kern="1200">
                          <a:solidFill>
                            <a:schemeClr val="tx1"/>
                          </a:solidFill>
                          <a:latin typeface="等线" panose="02010600030101010101" charset="-122"/>
                          <a:ea typeface="方正兰亭黑简体" panose="02000000000000000000" pitchFamily="2" charset="-122"/>
                        </a:defRPr>
                      </a:lvl3pPr>
                      <a:lvl4pPr marL="1781810" algn="l" defTabSz="1187450" rtl="0" eaLnBrk="1" latinLnBrk="0" hangingPunct="1">
                        <a:defRPr sz="2340" kern="1200">
                          <a:solidFill>
                            <a:schemeClr val="tx1"/>
                          </a:solidFill>
                          <a:latin typeface="等线" panose="02010600030101010101" charset="-122"/>
                          <a:ea typeface="方正兰亭黑简体" panose="02000000000000000000" pitchFamily="2" charset="-122"/>
                        </a:defRPr>
                      </a:lvl4pPr>
                      <a:lvl5pPr marL="2375535" algn="l" defTabSz="1187450" rtl="0" eaLnBrk="1" latinLnBrk="0" hangingPunct="1">
                        <a:defRPr sz="2340" kern="1200">
                          <a:solidFill>
                            <a:schemeClr val="tx1"/>
                          </a:solidFill>
                          <a:latin typeface="等线" panose="02010600030101010101" charset="-122"/>
                          <a:ea typeface="方正兰亭黑简体" panose="02000000000000000000" pitchFamily="2" charset="-122"/>
                        </a:defRPr>
                      </a:lvl5pPr>
                      <a:lvl6pPr marL="2969260" algn="l" defTabSz="1187450" rtl="0" eaLnBrk="1" latinLnBrk="0" hangingPunct="1">
                        <a:defRPr sz="2340" kern="1200">
                          <a:solidFill>
                            <a:schemeClr val="tx1"/>
                          </a:solidFill>
                          <a:latin typeface="等线" panose="02010600030101010101" charset="-122"/>
                          <a:ea typeface="方正兰亭黑简体" panose="02000000000000000000" pitchFamily="2" charset="-122"/>
                        </a:defRPr>
                      </a:lvl6pPr>
                      <a:lvl7pPr marL="3562985" algn="l" defTabSz="1187450" rtl="0" eaLnBrk="1" latinLnBrk="0" hangingPunct="1">
                        <a:defRPr sz="2340" kern="1200">
                          <a:solidFill>
                            <a:schemeClr val="tx1"/>
                          </a:solidFill>
                          <a:latin typeface="等线" panose="02010600030101010101" charset="-122"/>
                          <a:ea typeface="方正兰亭黑简体" panose="02000000000000000000" pitchFamily="2" charset="-122"/>
                        </a:defRPr>
                      </a:lvl7pPr>
                      <a:lvl8pPr marL="4156710" algn="l" defTabSz="1187450" rtl="0" eaLnBrk="1" latinLnBrk="0" hangingPunct="1">
                        <a:defRPr sz="2340" kern="1200">
                          <a:solidFill>
                            <a:schemeClr val="tx1"/>
                          </a:solidFill>
                          <a:latin typeface="等线" panose="02010600030101010101" charset="-122"/>
                          <a:ea typeface="方正兰亭黑简体" panose="02000000000000000000" pitchFamily="2" charset="-122"/>
                        </a:defRPr>
                      </a:lvl8pPr>
                      <a:lvl9pPr marL="4750435" algn="l" defTabSz="1187450" rtl="0" eaLnBrk="1" latinLnBrk="0" hangingPunct="1">
                        <a:defRPr sz="2340" kern="1200">
                          <a:solidFill>
                            <a:schemeClr val="tx1"/>
                          </a:solidFill>
                          <a:latin typeface="等线" panose="02010600030101010101" charset="-122"/>
                          <a:ea typeface="方正兰亭黑简体" panose="02000000000000000000" pitchFamily="2" charset="-122"/>
                        </a:defRPr>
                      </a:lvl9pPr>
                    </a:lstStyle>
                    <a:p>
                      <a:pPr marL="127000" algn="l" latinLnBrk="1">
                        <a:lnSpc>
                          <a:spcPct val="150000"/>
                        </a:lnSpc>
                        <a:spcAft>
                          <a:spcPts val="0"/>
                        </a:spcAft>
                      </a:pPr>
                      <a:r>
                        <a:rPr lang="en-US" altLang="zh-CN" sz="1400" dirty="0">
                          <a:effectLst/>
                          <a:latin typeface="+mn-lt"/>
                          <a:ea typeface="+mn-ea"/>
                          <a:cs typeface="+mn-ea"/>
                          <a:sym typeface="+mn-lt"/>
                        </a:rPr>
                        <a:t>ds </a:t>
                      </a:r>
                      <a:r>
                        <a:rPr lang="en-US" sz="1400" dirty="0">
                          <a:effectLst/>
                          <a:latin typeface="+mn-lt"/>
                          <a:ea typeface="+mn-ea"/>
                          <a:cs typeface="+mn-ea"/>
                          <a:sym typeface="+mn-lt"/>
                        </a:rPr>
                        <a:t>= </a:t>
                      </a:r>
                      <a:r>
                        <a:rPr lang="en-US" altLang="zh-CN" sz="1400" dirty="0">
                          <a:effectLst/>
                          <a:latin typeface="+mn-lt"/>
                          <a:ea typeface="+mn-ea"/>
                          <a:cs typeface="+mn-ea"/>
                          <a:sym typeface="+mn-lt"/>
                        </a:rPr>
                        <a:t>ms.dataset</a:t>
                      </a:r>
                      <a:r>
                        <a:rPr lang="en-US" sz="1400" dirty="0">
                          <a:effectLst/>
                          <a:latin typeface="+mn-lt"/>
                          <a:ea typeface="+mn-ea"/>
                          <a:cs typeface="+mn-ea"/>
                          <a:sym typeface="+mn-lt"/>
                        </a:rPr>
                        <a:t>.Cifar10Dataset(DATA_DIR)</a:t>
                      </a:r>
                      <a:endParaRPr lang="zh-CN" sz="1400" dirty="0">
                        <a:effectLst/>
                        <a:latin typeface="+mn-lt"/>
                        <a:ea typeface="+mn-ea"/>
                        <a:cs typeface="+mn-ea"/>
                        <a:sym typeface="+mn-lt"/>
                      </a:endParaRPr>
                    </a:p>
                  </a:txBody>
                  <a:tcPr marL="0" marR="0" marT="0" marB="0" anchor="ctr">
                    <a:lnL w="12700" cap="flat" cmpd="sng" algn="ctr">
                      <a:solidFill>
                        <a:srgbClr val="1D1D1A"/>
                      </a:solidFill>
                      <a:prstDash val="solid"/>
                      <a:round/>
                      <a:headEnd type="none" w="med" len="med"/>
                      <a:tailEnd type="none" w="med" len="med"/>
                    </a:lnL>
                    <a:lnR w="28575" cap="flat" cmpd="sng" algn="ctr">
                      <a:solidFill>
                        <a:srgbClr val="1D1D1A"/>
                      </a:solidFill>
                      <a:prstDash val="solid"/>
                      <a:round/>
                      <a:headEnd type="none" w="med" len="med"/>
                      <a:tailEnd type="none" w="med" len="med"/>
                    </a:lnR>
                    <a:lnT w="12700" cap="flat" cmpd="sng" algn="ctr">
                      <a:solidFill>
                        <a:srgbClr val="1D1D1A"/>
                      </a:solidFill>
                      <a:prstDash val="solid"/>
                      <a:round/>
                      <a:headEnd type="none" w="med" len="med"/>
                      <a:tailEnd type="none" w="med" len="med"/>
                    </a:lnT>
                    <a:lnB w="12700" cap="flat" cmpd="sng" algn="ctr">
                      <a:solidFill>
                        <a:srgbClr val="1D1D1A"/>
                      </a:solidFill>
                      <a:prstDash val="solid"/>
                      <a:round/>
                      <a:headEnd type="none" w="med" len="med"/>
                      <a:tailEnd type="none" w="med" len="med"/>
                    </a:lnB>
                    <a:lnTlToBr w="12700" cmpd="sng">
                      <a:noFill/>
                      <a:prstDash val="solid"/>
                    </a:lnTlToBr>
                    <a:lnBlToTr w="12700" cmpd="sng">
                      <a:noFill/>
                      <a:prstDash val="solid"/>
                    </a:lnBlToTr>
                    <a:noFill/>
                  </a:tcPr>
                </a:tc>
              </a:tr>
              <a:tr h="340264">
                <a:tc>
                  <a:txBody>
                    <a:bodyPr/>
                    <a:lstStyle>
                      <a:lvl1pPr marL="0" algn="l" defTabSz="913765" rtl="0" eaLnBrk="1" latinLnBrk="0" hangingPunct="1">
                        <a:defRPr sz="1800" b="1" kern="1200">
                          <a:solidFill>
                            <a:schemeClr val="tx1"/>
                          </a:solidFill>
                          <a:latin typeface="Huawei Sans" panose="020C0503030203020204"/>
                          <a:ea typeface="方正兰亭黑简体" panose="02000000000000000000" pitchFamily="2" charset="-122"/>
                        </a:defRPr>
                      </a:lvl1pPr>
                      <a:lvl2pPr marL="457200" algn="l" defTabSz="913765" rtl="0" eaLnBrk="1" latinLnBrk="0" hangingPunct="1">
                        <a:defRPr sz="1800" b="1" kern="1200">
                          <a:solidFill>
                            <a:schemeClr val="tx1"/>
                          </a:solidFill>
                          <a:latin typeface="Huawei Sans" panose="020C0503030203020204"/>
                          <a:ea typeface="方正兰亭黑简体" panose="02000000000000000000" pitchFamily="2" charset="-122"/>
                        </a:defRPr>
                      </a:lvl2pPr>
                      <a:lvl3pPr marL="913765" algn="l" defTabSz="913765" rtl="0" eaLnBrk="1" latinLnBrk="0" hangingPunct="1">
                        <a:defRPr sz="1800" b="1" kern="1200">
                          <a:solidFill>
                            <a:schemeClr val="tx1"/>
                          </a:solidFill>
                          <a:latin typeface="Huawei Sans" panose="020C0503030203020204"/>
                          <a:ea typeface="方正兰亭黑简体" panose="02000000000000000000" pitchFamily="2" charset="-122"/>
                        </a:defRPr>
                      </a:lvl3pPr>
                      <a:lvl4pPr marL="1370965" algn="l" defTabSz="913765" rtl="0" eaLnBrk="1" latinLnBrk="0" hangingPunct="1">
                        <a:defRPr sz="1800" b="1" kern="1200">
                          <a:solidFill>
                            <a:schemeClr val="tx1"/>
                          </a:solidFill>
                          <a:latin typeface="Huawei Sans" panose="020C0503030203020204"/>
                          <a:ea typeface="方正兰亭黑简体" panose="02000000000000000000" pitchFamily="2" charset="-122"/>
                        </a:defRPr>
                      </a:lvl4pPr>
                      <a:lvl5pPr marL="1828165" algn="l" defTabSz="913765" rtl="0" eaLnBrk="1" latinLnBrk="0" hangingPunct="1">
                        <a:defRPr sz="1800" b="1" kern="1200">
                          <a:solidFill>
                            <a:schemeClr val="tx1"/>
                          </a:solidFill>
                          <a:latin typeface="Huawei Sans" panose="020C0503030203020204"/>
                          <a:ea typeface="方正兰亭黑简体" panose="02000000000000000000" pitchFamily="2" charset="-122"/>
                        </a:defRPr>
                      </a:lvl5pPr>
                      <a:lvl6pPr marL="2285365" algn="l" defTabSz="913765" rtl="0" eaLnBrk="1" latinLnBrk="0" hangingPunct="1">
                        <a:defRPr sz="1800" b="1" kern="1200">
                          <a:solidFill>
                            <a:schemeClr val="tx1"/>
                          </a:solidFill>
                          <a:latin typeface="Huawei Sans" panose="020C0503030203020204"/>
                          <a:ea typeface="方正兰亭黑简体" panose="02000000000000000000" pitchFamily="2" charset="-122"/>
                        </a:defRPr>
                      </a:lvl6pPr>
                      <a:lvl7pPr marL="2741930" algn="l" defTabSz="913765" rtl="0" eaLnBrk="1" latinLnBrk="0" hangingPunct="1">
                        <a:defRPr sz="1800" b="1" kern="1200">
                          <a:solidFill>
                            <a:schemeClr val="tx1"/>
                          </a:solidFill>
                          <a:latin typeface="Huawei Sans" panose="020C0503030203020204"/>
                          <a:ea typeface="方正兰亭黑简体" panose="02000000000000000000" pitchFamily="2" charset="-122"/>
                        </a:defRPr>
                      </a:lvl7pPr>
                      <a:lvl8pPr marL="3199130" algn="l" defTabSz="913765" rtl="0" eaLnBrk="1" latinLnBrk="0" hangingPunct="1">
                        <a:defRPr sz="1800" b="1" kern="1200">
                          <a:solidFill>
                            <a:schemeClr val="tx1"/>
                          </a:solidFill>
                          <a:latin typeface="Huawei Sans" panose="020C0503030203020204"/>
                          <a:ea typeface="方正兰亭黑简体" panose="02000000000000000000" pitchFamily="2" charset="-122"/>
                        </a:defRPr>
                      </a:lvl8pPr>
                      <a:lvl9pPr marL="3656330" algn="l" defTabSz="913765" rtl="0" eaLnBrk="1" latinLnBrk="0" hangingPunct="1">
                        <a:defRPr sz="1800" b="1" kern="1200">
                          <a:solidFill>
                            <a:schemeClr val="tx1"/>
                          </a:solidFill>
                          <a:latin typeface="Huawei Sans" panose="020C0503030203020204"/>
                          <a:ea typeface="方正兰亭黑简体" panose="02000000000000000000" pitchFamily="2" charset="-122"/>
                        </a:defRPr>
                      </a:lvl9pPr>
                    </a:lstStyle>
                    <a:p>
                      <a:pPr marL="127000" algn="ctr" latinLnBrk="1">
                        <a:lnSpc>
                          <a:spcPct val="150000"/>
                        </a:lnSpc>
                        <a:spcAft>
                          <a:spcPts val="0"/>
                        </a:spcAft>
                      </a:pPr>
                      <a:r>
                        <a:rPr lang="en-US" altLang="zh-CN" sz="1400" dirty="0" err="1">
                          <a:effectLst/>
                          <a:latin typeface="+mn-lt"/>
                          <a:ea typeface="+mn-ea"/>
                          <a:cs typeface="+mn-ea"/>
                          <a:sym typeface="+mn-lt"/>
                        </a:rPr>
                        <a:t>CocoDataset</a:t>
                      </a:r>
                      <a:endParaRPr lang="zh-CN" sz="1400" b="1" dirty="0">
                        <a:effectLst/>
                        <a:latin typeface="+mn-lt"/>
                        <a:ea typeface="+mn-ea"/>
                        <a:cs typeface="+mn-ea"/>
                        <a:sym typeface="+mn-lt"/>
                      </a:endParaRPr>
                    </a:p>
                  </a:txBody>
                  <a:tcPr marL="0" marR="36000" marT="0" marB="0" anchor="ctr">
                    <a:lnL w="28575" cap="flat" cmpd="sng" algn="ctr">
                      <a:solidFill>
                        <a:srgbClr val="1D1D1A"/>
                      </a:solidFill>
                      <a:prstDash val="solid"/>
                      <a:round/>
                      <a:headEnd type="none" w="med" len="med"/>
                      <a:tailEnd type="none" w="med" len="med"/>
                    </a:lnL>
                    <a:lnR w="12700" cap="flat" cmpd="sng" algn="ctr">
                      <a:solidFill>
                        <a:srgbClr val="1D1D1A"/>
                      </a:solidFill>
                      <a:prstDash val="solid"/>
                      <a:round/>
                      <a:headEnd type="none" w="med" len="med"/>
                      <a:tailEnd type="none" w="med" len="med"/>
                    </a:lnR>
                    <a:lnT w="12700" cap="flat" cmpd="sng" algn="ctr">
                      <a:solidFill>
                        <a:srgbClr val="1D1D1A"/>
                      </a:solidFill>
                      <a:prstDash val="solid"/>
                      <a:round/>
                      <a:headEnd type="none" w="med" len="med"/>
                      <a:tailEnd type="none" w="med" len="med"/>
                    </a:lnT>
                    <a:lnB w="12700" cap="flat" cmpd="sng" algn="ctr">
                      <a:solidFill>
                        <a:srgbClr val="1D1D1A"/>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3765" rtl="0" eaLnBrk="1" latinLnBrk="0" hangingPunct="1">
                        <a:defRPr sz="1800" kern="1200">
                          <a:solidFill>
                            <a:schemeClr val="tx1"/>
                          </a:solidFill>
                          <a:latin typeface="Huawei Sans" panose="020C0503030203020204"/>
                          <a:ea typeface="方正兰亭黑简体" panose="02000000000000000000" pitchFamily="2" charset="-122"/>
                        </a:defRPr>
                      </a:lvl1pPr>
                      <a:lvl2pPr marL="457200" algn="l" defTabSz="913765" rtl="0" eaLnBrk="1" latinLnBrk="0" hangingPunct="1">
                        <a:defRPr sz="1800" kern="1200">
                          <a:solidFill>
                            <a:schemeClr val="tx1"/>
                          </a:solidFill>
                          <a:latin typeface="Huawei Sans" panose="020C0503030203020204"/>
                          <a:ea typeface="方正兰亭黑简体" panose="02000000000000000000" pitchFamily="2" charset="-122"/>
                        </a:defRPr>
                      </a:lvl2pPr>
                      <a:lvl3pPr marL="913765" algn="l" defTabSz="913765" rtl="0" eaLnBrk="1" latinLnBrk="0" hangingPunct="1">
                        <a:defRPr sz="1800" kern="1200">
                          <a:solidFill>
                            <a:schemeClr val="tx1"/>
                          </a:solidFill>
                          <a:latin typeface="Huawei Sans" panose="020C0503030203020204"/>
                          <a:ea typeface="方正兰亭黑简体" panose="02000000000000000000" pitchFamily="2" charset="-122"/>
                        </a:defRPr>
                      </a:lvl3pPr>
                      <a:lvl4pPr marL="1370965" algn="l" defTabSz="913765" rtl="0" eaLnBrk="1" latinLnBrk="0" hangingPunct="1">
                        <a:defRPr sz="1800" kern="1200">
                          <a:solidFill>
                            <a:schemeClr val="tx1"/>
                          </a:solidFill>
                          <a:latin typeface="Huawei Sans" panose="020C0503030203020204"/>
                          <a:ea typeface="方正兰亭黑简体" panose="02000000000000000000" pitchFamily="2" charset="-122"/>
                        </a:defRPr>
                      </a:lvl4pPr>
                      <a:lvl5pPr marL="1828165" algn="l" defTabSz="913765" rtl="0" eaLnBrk="1" latinLnBrk="0" hangingPunct="1">
                        <a:defRPr sz="1800" kern="1200">
                          <a:solidFill>
                            <a:schemeClr val="tx1"/>
                          </a:solidFill>
                          <a:latin typeface="Huawei Sans" panose="020C0503030203020204"/>
                          <a:ea typeface="方正兰亭黑简体" panose="02000000000000000000" pitchFamily="2" charset="-122"/>
                        </a:defRPr>
                      </a:lvl5pPr>
                      <a:lvl6pPr marL="2285365" algn="l" defTabSz="913765" rtl="0" eaLnBrk="1" latinLnBrk="0" hangingPunct="1">
                        <a:defRPr sz="1800" kern="1200">
                          <a:solidFill>
                            <a:schemeClr val="tx1"/>
                          </a:solidFill>
                          <a:latin typeface="Huawei Sans" panose="020C0503030203020204"/>
                          <a:ea typeface="方正兰亭黑简体" panose="02000000000000000000" pitchFamily="2" charset="-122"/>
                        </a:defRPr>
                      </a:lvl6pPr>
                      <a:lvl7pPr marL="2741930" algn="l" defTabSz="913765" rtl="0" eaLnBrk="1" latinLnBrk="0" hangingPunct="1">
                        <a:defRPr sz="1800" kern="1200">
                          <a:solidFill>
                            <a:schemeClr val="tx1"/>
                          </a:solidFill>
                          <a:latin typeface="Huawei Sans" panose="020C0503030203020204"/>
                          <a:ea typeface="方正兰亭黑简体" panose="02000000000000000000" pitchFamily="2" charset="-122"/>
                        </a:defRPr>
                      </a:lvl7pPr>
                      <a:lvl8pPr marL="3199130" algn="l" defTabSz="913765" rtl="0" eaLnBrk="1" latinLnBrk="0" hangingPunct="1">
                        <a:defRPr sz="1800" kern="1200">
                          <a:solidFill>
                            <a:schemeClr val="tx1"/>
                          </a:solidFill>
                          <a:latin typeface="Huawei Sans" panose="020C0503030203020204"/>
                          <a:ea typeface="方正兰亭黑简体" panose="02000000000000000000" pitchFamily="2" charset="-122"/>
                        </a:defRPr>
                      </a:lvl8pPr>
                      <a:lvl9pPr marL="3656330" algn="l" defTabSz="913765" rtl="0" eaLnBrk="1" latinLnBrk="0" hangingPunct="1">
                        <a:defRPr sz="1800" kern="1200">
                          <a:solidFill>
                            <a:schemeClr val="tx1"/>
                          </a:solidFill>
                          <a:latin typeface="Huawei Sans" panose="020C0503030203020204"/>
                          <a:ea typeface="方正兰亭黑简体" panose="02000000000000000000" pitchFamily="2" charset="-122"/>
                        </a:defRPr>
                      </a:lvl9pPr>
                    </a:lstStyle>
                    <a:p>
                      <a:pPr marL="127000" algn="l" latinLnBrk="1">
                        <a:lnSpc>
                          <a:spcPct val="150000"/>
                        </a:lnSpc>
                        <a:spcAft>
                          <a:spcPts val="0"/>
                        </a:spcAft>
                      </a:pPr>
                      <a:r>
                        <a:rPr lang="en-US" altLang="zh-CN" sz="1400">
                          <a:effectLst/>
                          <a:latin typeface="+mn-lt"/>
                          <a:ea typeface="+mn-ea"/>
                          <a:cs typeface="+mn-ea"/>
                          <a:sym typeface="+mn-lt"/>
                        </a:rPr>
                        <a:t>ds</a:t>
                      </a:r>
                      <a:r>
                        <a:rPr lang="en-US" altLang="zh-CN" sz="1400" baseline="0">
                          <a:effectLst/>
                          <a:latin typeface="+mn-lt"/>
                          <a:ea typeface="+mn-ea"/>
                          <a:cs typeface="+mn-ea"/>
                          <a:sym typeface="+mn-lt"/>
                        </a:rPr>
                        <a:t> = </a:t>
                      </a:r>
                      <a:r>
                        <a:rPr lang="en-US" altLang="zh-CN" sz="1400">
                          <a:effectLst/>
                          <a:latin typeface="+mn-lt"/>
                          <a:ea typeface="+mn-ea"/>
                          <a:cs typeface="+mn-ea"/>
                          <a:sym typeface="+mn-lt"/>
                        </a:rPr>
                        <a:t>ds.CocoDataset(DATA_DIR, annotation_file=annotation_file, task</a:t>
                      </a:r>
                      <a:r>
                        <a:rPr lang="en-US" altLang="zh-CN" sz="1400" dirty="0">
                          <a:effectLst/>
                          <a:latin typeface="+mn-lt"/>
                          <a:ea typeface="+mn-ea"/>
                          <a:cs typeface="+mn-ea"/>
                          <a:sym typeface="+mn-lt"/>
                        </a:rPr>
                        <a:t>='Detection')</a:t>
                      </a:r>
                      <a:endParaRPr lang="zh-CN" sz="1400" dirty="0">
                        <a:effectLst/>
                        <a:latin typeface="+mn-lt"/>
                        <a:ea typeface="+mn-ea"/>
                        <a:cs typeface="+mn-ea"/>
                        <a:sym typeface="+mn-lt"/>
                      </a:endParaRPr>
                    </a:p>
                  </a:txBody>
                  <a:tcPr marL="0" marR="0" marT="0" marB="0" anchor="ctr">
                    <a:lnL w="12700" cap="flat" cmpd="sng" algn="ctr">
                      <a:solidFill>
                        <a:srgbClr val="1D1D1A"/>
                      </a:solidFill>
                      <a:prstDash val="solid"/>
                      <a:round/>
                      <a:headEnd type="none" w="med" len="med"/>
                      <a:tailEnd type="none" w="med" len="med"/>
                    </a:lnL>
                    <a:lnR w="28575" cap="flat" cmpd="sng" algn="ctr">
                      <a:solidFill>
                        <a:srgbClr val="1D1D1A"/>
                      </a:solidFill>
                      <a:prstDash val="solid"/>
                      <a:round/>
                      <a:headEnd type="none" w="med" len="med"/>
                      <a:tailEnd type="none" w="med" len="med"/>
                    </a:lnR>
                    <a:lnT w="12700" cap="flat" cmpd="sng" algn="ctr">
                      <a:solidFill>
                        <a:srgbClr val="1D1D1A"/>
                      </a:solidFill>
                      <a:prstDash val="solid"/>
                      <a:round/>
                      <a:headEnd type="none" w="med" len="med"/>
                      <a:tailEnd type="none" w="med" len="med"/>
                    </a:lnT>
                    <a:lnB w="12700" cap="flat" cmpd="sng" algn="ctr">
                      <a:solidFill>
                        <a:srgbClr val="1D1D1A"/>
                      </a:solidFill>
                      <a:prstDash val="solid"/>
                      <a:round/>
                      <a:headEnd type="none" w="med" len="med"/>
                      <a:tailEnd type="none" w="med" len="med"/>
                    </a:lnB>
                    <a:lnTlToBr w="12700" cmpd="sng">
                      <a:noFill/>
                      <a:prstDash val="solid"/>
                    </a:lnTlToBr>
                    <a:lnBlToTr w="12700" cmpd="sng">
                      <a:noFill/>
                      <a:prstDash val="solid"/>
                    </a:lnBlToTr>
                    <a:noFill/>
                  </a:tcPr>
                </a:tc>
              </a:tr>
              <a:tr h="340264">
                <a:tc>
                  <a:txBody>
                    <a:bodyPr/>
                    <a:lstStyle>
                      <a:lvl1pPr marL="0" algn="l" defTabSz="1187450" rtl="0" eaLnBrk="1" latinLnBrk="0" hangingPunct="1">
                        <a:defRPr sz="2340" b="1" kern="1200">
                          <a:solidFill>
                            <a:schemeClr val="tx1"/>
                          </a:solidFill>
                          <a:latin typeface="等线" panose="02010600030101010101" charset="-122"/>
                          <a:ea typeface="方正兰亭黑简体" panose="02000000000000000000" pitchFamily="2" charset="-122"/>
                        </a:defRPr>
                      </a:lvl1pPr>
                      <a:lvl2pPr marL="593725" algn="l" defTabSz="1187450" rtl="0" eaLnBrk="1" latinLnBrk="0" hangingPunct="1">
                        <a:defRPr sz="2340" b="1" kern="1200">
                          <a:solidFill>
                            <a:schemeClr val="tx1"/>
                          </a:solidFill>
                          <a:latin typeface="等线" panose="02010600030101010101" charset="-122"/>
                          <a:ea typeface="方正兰亭黑简体" panose="02000000000000000000" pitchFamily="2" charset="-122"/>
                        </a:defRPr>
                      </a:lvl2pPr>
                      <a:lvl3pPr marL="1187450" algn="l" defTabSz="1187450" rtl="0" eaLnBrk="1" latinLnBrk="0" hangingPunct="1">
                        <a:defRPr sz="2340" b="1" kern="1200">
                          <a:solidFill>
                            <a:schemeClr val="tx1"/>
                          </a:solidFill>
                          <a:latin typeface="等线" panose="02010600030101010101" charset="-122"/>
                          <a:ea typeface="方正兰亭黑简体" panose="02000000000000000000" pitchFamily="2" charset="-122"/>
                        </a:defRPr>
                      </a:lvl3pPr>
                      <a:lvl4pPr marL="1781810" algn="l" defTabSz="1187450" rtl="0" eaLnBrk="1" latinLnBrk="0" hangingPunct="1">
                        <a:defRPr sz="2340" b="1" kern="1200">
                          <a:solidFill>
                            <a:schemeClr val="tx1"/>
                          </a:solidFill>
                          <a:latin typeface="等线" panose="02010600030101010101" charset="-122"/>
                          <a:ea typeface="方正兰亭黑简体" panose="02000000000000000000" pitchFamily="2" charset="-122"/>
                        </a:defRPr>
                      </a:lvl4pPr>
                      <a:lvl5pPr marL="2375535" algn="l" defTabSz="1187450" rtl="0" eaLnBrk="1" latinLnBrk="0" hangingPunct="1">
                        <a:defRPr sz="2340" b="1" kern="1200">
                          <a:solidFill>
                            <a:schemeClr val="tx1"/>
                          </a:solidFill>
                          <a:latin typeface="等线" panose="02010600030101010101" charset="-122"/>
                          <a:ea typeface="方正兰亭黑简体" panose="02000000000000000000" pitchFamily="2" charset="-122"/>
                        </a:defRPr>
                      </a:lvl5pPr>
                      <a:lvl6pPr marL="2969260" algn="l" defTabSz="1187450" rtl="0" eaLnBrk="1" latinLnBrk="0" hangingPunct="1">
                        <a:defRPr sz="2340" b="1" kern="1200">
                          <a:solidFill>
                            <a:schemeClr val="tx1"/>
                          </a:solidFill>
                          <a:latin typeface="等线" panose="02010600030101010101" charset="-122"/>
                          <a:ea typeface="方正兰亭黑简体" panose="02000000000000000000" pitchFamily="2" charset="-122"/>
                        </a:defRPr>
                      </a:lvl6pPr>
                      <a:lvl7pPr marL="3562985" algn="l" defTabSz="1187450" rtl="0" eaLnBrk="1" latinLnBrk="0" hangingPunct="1">
                        <a:defRPr sz="2340" b="1" kern="1200">
                          <a:solidFill>
                            <a:schemeClr val="tx1"/>
                          </a:solidFill>
                          <a:latin typeface="等线" panose="02010600030101010101" charset="-122"/>
                          <a:ea typeface="方正兰亭黑简体" panose="02000000000000000000" pitchFamily="2" charset="-122"/>
                        </a:defRPr>
                      </a:lvl7pPr>
                      <a:lvl8pPr marL="4156710" algn="l" defTabSz="1187450" rtl="0" eaLnBrk="1" latinLnBrk="0" hangingPunct="1">
                        <a:defRPr sz="2340" b="1" kern="1200">
                          <a:solidFill>
                            <a:schemeClr val="tx1"/>
                          </a:solidFill>
                          <a:latin typeface="等线" panose="02010600030101010101" charset="-122"/>
                          <a:ea typeface="方正兰亭黑简体" panose="02000000000000000000" pitchFamily="2" charset="-122"/>
                        </a:defRPr>
                      </a:lvl8pPr>
                      <a:lvl9pPr marL="4750435" algn="l" defTabSz="1187450" rtl="0" eaLnBrk="1" latinLnBrk="0" hangingPunct="1">
                        <a:defRPr sz="2340" b="1" kern="1200">
                          <a:solidFill>
                            <a:schemeClr val="tx1"/>
                          </a:solidFill>
                          <a:latin typeface="等线" panose="02010600030101010101" charset="-122"/>
                          <a:ea typeface="方正兰亭黑简体" panose="02000000000000000000" pitchFamily="2" charset="-122"/>
                        </a:defRPr>
                      </a:lvl9pPr>
                    </a:lstStyle>
                    <a:p>
                      <a:pPr marL="127000" algn="ctr" latinLnBrk="1">
                        <a:lnSpc>
                          <a:spcPct val="150000"/>
                        </a:lnSpc>
                        <a:spcAft>
                          <a:spcPts val="0"/>
                        </a:spcAft>
                      </a:pPr>
                      <a:r>
                        <a:rPr lang="en-US" sz="1400" kern="1200" dirty="0" err="1">
                          <a:effectLst/>
                          <a:latin typeface="+mn-lt"/>
                          <a:ea typeface="+mn-ea"/>
                          <a:cs typeface="+mn-ea"/>
                          <a:sym typeface="+mn-lt"/>
                        </a:rPr>
                        <a:t>MindRecord</a:t>
                      </a:r>
                      <a:endParaRPr lang="zh-CN" sz="1400" b="1" dirty="0">
                        <a:effectLst/>
                        <a:latin typeface="+mn-lt"/>
                        <a:ea typeface="+mn-ea"/>
                        <a:cs typeface="+mn-ea"/>
                        <a:sym typeface="+mn-lt"/>
                      </a:endParaRPr>
                    </a:p>
                  </a:txBody>
                  <a:tcPr marL="0" marR="36000" marT="0" marB="0" anchor="ctr">
                    <a:lnL w="28575" cap="flat" cmpd="sng" algn="ctr">
                      <a:solidFill>
                        <a:srgbClr val="1D1D1A"/>
                      </a:solidFill>
                      <a:prstDash val="solid"/>
                      <a:round/>
                      <a:headEnd type="none" w="med" len="med"/>
                      <a:tailEnd type="none" w="med" len="med"/>
                    </a:lnL>
                    <a:lnR w="12700" cap="flat" cmpd="sng" algn="ctr">
                      <a:solidFill>
                        <a:srgbClr val="1D1D1A"/>
                      </a:solidFill>
                      <a:prstDash val="solid"/>
                      <a:round/>
                      <a:headEnd type="none" w="med" len="med"/>
                      <a:tailEnd type="none" w="med" len="med"/>
                    </a:lnR>
                    <a:lnT w="12700" cap="flat" cmpd="sng" algn="ctr">
                      <a:solidFill>
                        <a:srgbClr val="1D1D1A"/>
                      </a:solidFill>
                      <a:prstDash val="solid"/>
                      <a:round/>
                      <a:headEnd type="none" w="med" len="med"/>
                      <a:tailEnd type="none" w="med" len="med"/>
                    </a:lnT>
                    <a:lnB w="12700" cap="flat" cmpd="sng" algn="ctr">
                      <a:solidFill>
                        <a:srgbClr val="1D1D1A"/>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187450" rtl="0" eaLnBrk="1" latinLnBrk="0" hangingPunct="1">
                        <a:defRPr sz="2340" kern="1200">
                          <a:solidFill>
                            <a:schemeClr val="tx1"/>
                          </a:solidFill>
                          <a:latin typeface="等线" panose="02010600030101010101" charset="-122"/>
                          <a:ea typeface="方正兰亭黑简体" panose="02000000000000000000" pitchFamily="2" charset="-122"/>
                        </a:defRPr>
                      </a:lvl1pPr>
                      <a:lvl2pPr marL="593725" algn="l" defTabSz="1187450" rtl="0" eaLnBrk="1" latinLnBrk="0" hangingPunct="1">
                        <a:defRPr sz="2340" kern="1200">
                          <a:solidFill>
                            <a:schemeClr val="tx1"/>
                          </a:solidFill>
                          <a:latin typeface="等线" panose="02010600030101010101" charset="-122"/>
                          <a:ea typeface="方正兰亭黑简体" panose="02000000000000000000" pitchFamily="2" charset="-122"/>
                        </a:defRPr>
                      </a:lvl2pPr>
                      <a:lvl3pPr marL="1187450" algn="l" defTabSz="1187450" rtl="0" eaLnBrk="1" latinLnBrk="0" hangingPunct="1">
                        <a:defRPr sz="2340" kern="1200">
                          <a:solidFill>
                            <a:schemeClr val="tx1"/>
                          </a:solidFill>
                          <a:latin typeface="等线" panose="02010600030101010101" charset="-122"/>
                          <a:ea typeface="方正兰亭黑简体" panose="02000000000000000000" pitchFamily="2" charset="-122"/>
                        </a:defRPr>
                      </a:lvl3pPr>
                      <a:lvl4pPr marL="1781810" algn="l" defTabSz="1187450" rtl="0" eaLnBrk="1" latinLnBrk="0" hangingPunct="1">
                        <a:defRPr sz="2340" kern="1200">
                          <a:solidFill>
                            <a:schemeClr val="tx1"/>
                          </a:solidFill>
                          <a:latin typeface="等线" panose="02010600030101010101" charset="-122"/>
                          <a:ea typeface="方正兰亭黑简体" panose="02000000000000000000" pitchFamily="2" charset="-122"/>
                        </a:defRPr>
                      </a:lvl4pPr>
                      <a:lvl5pPr marL="2375535" algn="l" defTabSz="1187450" rtl="0" eaLnBrk="1" latinLnBrk="0" hangingPunct="1">
                        <a:defRPr sz="2340" kern="1200">
                          <a:solidFill>
                            <a:schemeClr val="tx1"/>
                          </a:solidFill>
                          <a:latin typeface="等线" panose="02010600030101010101" charset="-122"/>
                          <a:ea typeface="方正兰亭黑简体" panose="02000000000000000000" pitchFamily="2" charset="-122"/>
                        </a:defRPr>
                      </a:lvl5pPr>
                      <a:lvl6pPr marL="2969260" algn="l" defTabSz="1187450" rtl="0" eaLnBrk="1" latinLnBrk="0" hangingPunct="1">
                        <a:defRPr sz="2340" kern="1200">
                          <a:solidFill>
                            <a:schemeClr val="tx1"/>
                          </a:solidFill>
                          <a:latin typeface="等线" panose="02010600030101010101" charset="-122"/>
                          <a:ea typeface="方正兰亭黑简体" panose="02000000000000000000" pitchFamily="2" charset="-122"/>
                        </a:defRPr>
                      </a:lvl6pPr>
                      <a:lvl7pPr marL="3562985" algn="l" defTabSz="1187450" rtl="0" eaLnBrk="1" latinLnBrk="0" hangingPunct="1">
                        <a:defRPr sz="2340" kern="1200">
                          <a:solidFill>
                            <a:schemeClr val="tx1"/>
                          </a:solidFill>
                          <a:latin typeface="等线" panose="02010600030101010101" charset="-122"/>
                          <a:ea typeface="方正兰亭黑简体" panose="02000000000000000000" pitchFamily="2" charset="-122"/>
                        </a:defRPr>
                      </a:lvl7pPr>
                      <a:lvl8pPr marL="4156710" algn="l" defTabSz="1187450" rtl="0" eaLnBrk="1" latinLnBrk="0" hangingPunct="1">
                        <a:defRPr sz="2340" kern="1200">
                          <a:solidFill>
                            <a:schemeClr val="tx1"/>
                          </a:solidFill>
                          <a:latin typeface="等线" panose="02010600030101010101" charset="-122"/>
                          <a:ea typeface="方正兰亭黑简体" panose="02000000000000000000" pitchFamily="2" charset="-122"/>
                        </a:defRPr>
                      </a:lvl8pPr>
                      <a:lvl9pPr marL="4750435" algn="l" defTabSz="1187450" rtl="0" eaLnBrk="1" latinLnBrk="0" hangingPunct="1">
                        <a:defRPr sz="2340" kern="1200">
                          <a:solidFill>
                            <a:schemeClr val="tx1"/>
                          </a:solidFill>
                          <a:latin typeface="等线" panose="02010600030101010101" charset="-122"/>
                          <a:ea typeface="方正兰亭黑简体" panose="02000000000000000000" pitchFamily="2" charset="-122"/>
                        </a:defRPr>
                      </a:lvl9pPr>
                    </a:lstStyle>
                    <a:p>
                      <a:pPr marL="127000" algn="l" latinLnBrk="1">
                        <a:lnSpc>
                          <a:spcPct val="150000"/>
                        </a:lnSpc>
                        <a:spcAft>
                          <a:spcPts val="0"/>
                        </a:spcAft>
                      </a:pPr>
                      <a:r>
                        <a:rPr lang="en-US" altLang="zh-CN" sz="1400" dirty="0">
                          <a:effectLst/>
                          <a:latin typeface="+mn-lt"/>
                          <a:ea typeface="+mn-ea"/>
                          <a:cs typeface="+mn-ea"/>
                          <a:sym typeface="+mn-lt"/>
                        </a:rPr>
                        <a:t>ds = </a:t>
                      </a:r>
                      <a:r>
                        <a:rPr lang="en-US" altLang="zh-CN" sz="1400" dirty="0" err="1">
                          <a:effectLst/>
                          <a:latin typeface="+mn-lt"/>
                          <a:ea typeface="+mn-ea"/>
                          <a:cs typeface="+mn-ea"/>
                          <a:sym typeface="+mn-lt"/>
                        </a:rPr>
                        <a:t>ds.MindDataset</a:t>
                      </a:r>
                      <a:r>
                        <a:rPr lang="en-US" altLang="zh-CN" sz="1400" dirty="0">
                          <a:effectLst/>
                          <a:latin typeface="+mn-lt"/>
                          <a:ea typeface="+mn-ea"/>
                          <a:cs typeface="+mn-ea"/>
                          <a:sym typeface="+mn-lt"/>
                        </a:rPr>
                        <a:t>(FILE_NAME)</a:t>
                      </a:r>
                      <a:endParaRPr lang="zh-CN" sz="1400" dirty="0">
                        <a:effectLst/>
                        <a:latin typeface="+mn-lt"/>
                        <a:ea typeface="+mn-ea"/>
                        <a:cs typeface="+mn-ea"/>
                        <a:sym typeface="+mn-lt"/>
                      </a:endParaRPr>
                    </a:p>
                  </a:txBody>
                  <a:tcPr marL="0" marR="0" marT="0" marB="0" anchor="ctr">
                    <a:lnL w="12700" cap="flat" cmpd="sng" algn="ctr">
                      <a:solidFill>
                        <a:srgbClr val="1D1D1A"/>
                      </a:solidFill>
                      <a:prstDash val="solid"/>
                      <a:round/>
                      <a:headEnd type="none" w="med" len="med"/>
                      <a:tailEnd type="none" w="med" len="med"/>
                    </a:lnL>
                    <a:lnR w="28575" cap="flat" cmpd="sng" algn="ctr">
                      <a:solidFill>
                        <a:srgbClr val="1D1D1A"/>
                      </a:solidFill>
                      <a:prstDash val="solid"/>
                      <a:round/>
                      <a:headEnd type="none" w="med" len="med"/>
                      <a:tailEnd type="none" w="med" len="med"/>
                    </a:lnR>
                    <a:lnT w="12700" cap="flat" cmpd="sng" algn="ctr">
                      <a:solidFill>
                        <a:srgbClr val="1D1D1A"/>
                      </a:solidFill>
                      <a:prstDash val="solid"/>
                      <a:round/>
                      <a:headEnd type="none" w="med" len="med"/>
                      <a:tailEnd type="none" w="med" len="med"/>
                    </a:lnT>
                    <a:lnB w="12700" cap="flat" cmpd="sng" algn="ctr">
                      <a:solidFill>
                        <a:srgbClr val="1D1D1A"/>
                      </a:solidFill>
                      <a:prstDash val="solid"/>
                      <a:round/>
                      <a:headEnd type="none" w="med" len="med"/>
                      <a:tailEnd type="none" w="med" len="med"/>
                    </a:lnB>
                    <a:lnTlToBr w="12700" cmpd="sng">
                      <a:noFill/>
                      <a:prstDash val="solid"/>
                    </a:lnTlToBr>
                    <a:lnBlToTr w="12700" cmpd="sng">
                      <a:noFill/>
                      <a:prstDash val="solid"/>
                    </a:lnBlToTr>
                    <a:noFill/>
                  </a:tcPr>
                </a:tc>
              </a:tr>
              <a:tr h="293391">
                <a:tc>
                  <a:txBody>
                    <a:bodyPr/>
                    <a:lstStyle>
                      <a:lvl1pPr marL="0" algn="l" defTabSz="1187450" rtl="0" eaLnBrk="1" latinLnBrk="0" hangingPunct="1">
                        <a:defRPr sz="2340" b="1" kern="1200">
                          <a:solidFill>
                            <a:schemeClr val="tx1"/>
                          </a:solidFill>
                          <a:latin typeface="等线" panose="02010600030101010101" charset="-122"/>
                          <a:ea typeface="方正兰亭黑简体" panose="02000000000000000000" pitchFamily="2" charset="-122"/>
                        </a:defRPr>
                      </a:lvl1pPr>
                      <a:lvl2pPr marL="593725" algn="l" defTabSz="1187450" rtl="0" eaLnBrk="1" latinLnBrk="0" hangingPunct="1">
                        <a:defRPr sz="2340" b="1" kern="1200">
                          <a:solidFill>
                            <a:schemeClr val="tx1"/>
                          </a:solidFill>
                          <a:latin typeface="等线" panose="02010600030101010101" charset="-122"/>
                          <a:ea typeface="方正兰亭黑简体" panose="02000000000000000000" pitchFamily="2" charset="-122"/>
                        </a:defRPr>
                      </a:lvl2pPr>
                      <a:lvl3pPr marL="1187450" algn="l" defTabSz="1187450" rtl="0" eaLnBrk="1" latinLnBrk="0" hangingPunct="1">
                        <a:defRPr sz="2340" b="1" kern="1200">
                          <a:solidFill>
                            <a:schemeClr val="tx1"/>
                          </a:solidFill>
                          <a:latin typeface="等线" panose="02010600030101010101" charset="-122"/>
                          <a:ea typeface="方正兰亭黑简体" panose="02000000000000000000" pitchFamily="2" charset="-122"/>
                        </a:defRPr>
                      </a:lvl3pPr>
                      <a:lvl4pPr marL="1781810" algn="l" defTabSz="1187450" rtl="0" eaLnBrk="1" latinLnBrk="0" hangingPunct="1">
                        <a:defRPr sz="2340" b="1" kern="1200">
                          <a:solidFill>
                            <a:schemeClr val="tx1"/>
                          </a:solidFill>
                          <a:latin typeface="等线" panose="02010600030101010101" charset="-122"/>
                          <a:ea typeface="方正兰亭黑简体" panose="02000000000000000000" pitchFamily="2" charset="-122"/>
                        </a:defRPr>
                      </a:lvl4pPr>
                      <a:lvl5pPr marL="2375535" algn="l" defTabSz="1187450" rtl="0" eaLnBrk="1" latinLnBrk="0" hangingPunct="1">
                        <a:defRPr sz="2340" b="1" kern="1200">
                          <a:solidFill>
                            <a:schemeClr val="tx1"/>
                          </a:solidFill>
                          <a:latin typeface="等线" panose="02010600030101010101" charset="-122"/>
                          <a:ea typeface="方正兰亭黑简体" panose="02000000000000000000" pitchFamily="2" charset="-122"/>
                        </a:defRPr>
                      </a:lvl5pPr>
                      <a:lvl6pPr marL="2969260" algn="l" defTabSz="1187450" rtl="0" eaLnBrk="1" latinLnBrk="0" hangingPunct="1">
                        <a:defRPr sz="2340" b="1" kern="1200">
                          <a:solidFill>
                            <a:schemeClr val="tx1"/>
                          </a:solidFill>
                          <a:latin typeface="等线" panose="02010600030101010101" charset="-122"/>
                          <a:ea typeface="方正兰亭黑简体" panose="02000000000000000000" pitchFamily="2" charset="-122"/>
                        </a:defRPr>
                      </a:lvl6pPr>
                      <a:lvl7pPr marL="3562985" algn="l" defTabSz="1187450" rtl="0" eaLnBrk="1" latinLnBrk="0" hangingPunct="1">
                        <a:defRPr sz="2340" b="1" kern="1200">
                          <a:solidFill>
                            <a:schemeClr val="tx1"/>
                          </a:solidFill>
                          <a:latin typeface="等线" panose="02010600030101010101" charset="-122"/>
                          <a:ea typeface="方正兰亭黑简体" panose="02000000000000000000" pitchFamily="2" charset="-122"/>
                        </a:defRPr>
                      </a:lvl7pPr>
                      <a:lvl8pPr marL="4156710" algn="l" defTabSz="1187450" rtl="0" eaLnBrk="1" latinLnBrk="0" hangingPunct="1">
                        <a:defRPr sz="2340" b="1" kern="1200">
                          <a:solidFill>
                            <a:schemeClr val="tx1"/>
                          </a:solidFill>
                          <a:latin typeface="等线" panose="02010600030101010101" charset="-122"/>
                          <a:ea typeface="方正兰亭黑简体" panose="02000000000000000000" pitchFamily="2" charset="-122"/>
                        </a:defRPr>
                      </a:lvl8pPr>
                      <a:lvl9pPr marL="4750435" algn="l" defTabSz="1187450" rtl="0" eaLnBrk="1" latinLnBrk="0" hangingPunct="1">
                        <a:defRPr sz="2340" b="1" kern="1200">
                          <a:solidFill>
                            <a:schemeClr val="tx1"/>
                          </a:solidFill>
                          <a:latin typeface="等线" panose="02010600030101010101" charset="-122"/>
                          <a:ea typeface="方正兰亭黑简体" panose="02000000000000000000" pitchFamily="2" charset="-122"/>
                        </a:defRPr>
                      </a:lvl9pPr>
                    </a:lstStyle>
                    <a:p>
                      <a:pPr marL="127000" algn="ctr" defTabSz="914400" rtl="0" eaLnBrk="1" latinLnBrk="1" hangingPunct="1">
                        <a:lnSpc>
                          <a:spcPct val="150000"/>
                        </a:lnSpc>
                        <a:spcAft>
                          <a:spcPts val="0"/>
                        </a:spcAft>
                      </a:pPr>
                      <a:r>
                        <a:rPr lang="en-US" sz="1400" kern="1200" dirty="0" err="1">
                          <a:effectLst/>
                          <a:latin typeface="+mn-lt"/>
                          <a:ea typeface="+mn-ea"/>
                          <a:cs typeface="+mn-ea"/>
                          <a:sym typeface="+mn-lt"/>
                        </a:rPr>
                        <a:t>GeneratorDataset</a:t>
                      </a:r>
                      <a:endParaRPr lang="zh-CN" sz="1400" b="1" kern="1200" dirty="0">
                        <a:solidFill>
                          <a:schemeClr val="tx1"/>
                        </a:solidFill>
                        <a:effectLst/>
                        <a:latin typeface="+mn-lt"/>
                        <a:ea typeface="+mn-ea"/>
                        <a:cs typeface="+mn-ea"/>
                        <a:sym typeface="+mn-lt"/>
                      </a:endParaRPr>
                    </a:p>
                  </a:txBody>
                  <a:tcPr marL="0" marR="0" marT="0" marB="0" anchor="ctr">
                    <a:lnL w="28575" cap="flat" cmpd="sng" algn="ctr">
                      <a:solidFill>
                        <a:srgbClr val="1D1D1A"/>
                      </a:solidFill>
                      <a:prstDash val="solid"/>
                      <a:round/>
                      <a:headEnd type="none" w="med" len="med"/>
                      <a:tailEnd type="none" w="med" len="med"/>
                    </a:lnL>
                    <a:lnR w="12700" cap="flat" cmpd="sng" algn="ctr">
                      <a:solidFill>
                        <a:srgbClr val="1D1D1A"/>
                      </a:solidFill>
                      <a:prstDash val="solid"/>
                      <a:round/>
                      <a:headEnd type="none" w="med" len="med"/>
                      <a:tailEnd type="none" w="med" len="med"/>
                    </a:lnR>
                    <a:lnT w="12700" cap="flat" cmpd="sng" algn="ctr">
                      <a:solidFill>
                        <a:srgbClr val="1D1D1A"/>
                      </a:solidFill>
                      <a:prstDash val="solid"/>
                      <a:round/>
                      <a:headEnd type="none" w="med" len="med"/>
                      <a:tailEnd type="none" w="med" len="med"/>
                    </a:lnT>
                    <a:lnB w="12700" cap="flat" cmpd="sng" algn="ctr">
                      <a:solidFill>
                        <a:srgbClr val="1D1D1A"/>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187450" rtl="0" eaLnBrk="1" latinLnBrk="0" hangingPunct="1">
                        <a:defRPr sz="2340" kern="1200">
                          <a:solidFill>
                            <a:schemeClr val="tx1"/>
                          </a:solidFill>
                          <a:latin typeface="等线" panose="02010600030101010101" charset="-122"/>
                          <a:ea typeface="方正兰亭黑简体" panose="02000000000000000000" pitchFamily="2" charset="-122"/>
                        </a:defRPr>
                      </a:lvl1pPr>
                      <a:lvl2pPr marL="593725" algn="l" defTabSz="1187450" rtl="0" eaLnBrk="1" latinLnBrk="0" hangingPunct="1">
                        <a:defRPr sz="2340" kern="1200">
                          <a:solidFill>
                            <a:schemeClr val="tx1"/>
                          </a:solidFill>
                          <a:latin typeface="等线" panose="02010600030101010101" charset="-122"/>
                          <a:ea typeface="方正兰亭黑简体" panose="02000000000000000000" pitchFamily="2" charset="-122"/>
                        </a:defRPr>
                      </a:lvl2pPr>
                      <a:lvl3pPr marL="1187450" algn="l" defTabSz="1187450" rtl="0" eaLnBrk="1" latinLnBrk="0" hangingPunct="1">
                        <a:defRPr sz="2340" kern="1200">
                          <a:solidFill>
                            <a:schemeClr val="tx1"/>
                          </a:solidFill>
                          <a:latin typeface="等线" panose="02010600030101010101" charset="-122"/>
                          <a:ea typeface="方正兰亭黑简体" panose="02000000000000000000" pitchFamily="2" charset="-122"/>
                        </a:defRPr>
                      </a:lvl3pPr>
                      <a:lvl4pPr marL="1781810" algn="l" defTabSz="1187450" rtl="0" eaLnBrk="1" latinLnBrk="0" hangingPunct="1">
                        <a:defRPr sz="2340" kern="1200">
                          <a:solidFill>
                            <a:schemeClr val="tx1"/>
                          </a:solidFill>
                          <a:latin typeface="等线" panose="02010600030101010101" charset="-122"/>
                          <a:ea typeface="方正兰亭黑简体" panose="02000000000000000000" pitchFamily="2" charset="-122"/>
                        </a:defRPr>
                      </a:lvl4pPr>
                      <a:lvl5pPr marL="2375535" algn="l" defTabSz="1187450" rtl="0" eaLnBrk="1" latinLnBrk="0" hangingPunct="1">
                        <a:defRPr sz="2340" kern="1200">
                          <a:solidFill>
                            <a:schemeClr val="tx1"/>
                          </a:solidFill>
                          <a:latin typeface="等线" panose="02010600030101010101" charset="-122"/>
                          <a:ea typeface="方正兰亭黑简体" panose="02000000000000000000" pitchFamily="2" charset="-122"/>
                        </a:defRPr>
                      </a:lvl5pPr>
                      <a:lvl6pPr marL="2969260" algn="l" defTabSz="1187450" rtl="0" eaLnBrk="1" latinLnBrk="0" hangingPunct="1">
                        <a:defRPr sz="2340" kern="1200">
                          <a:solidFill>
                            <a:schemeClr val="tx1"/>
                          </a:solidFill>
                          <a:latin typeface="等线" panose="02010600030101010101" charset="-122"/>
                          <a:ea typeface="方正兰亭黑简体" panose="02000000000000000000" pitchFamily="2" charset="-122"/>
                        </a:defRPr>
                      </a:lvl6pPr>
                      <a:lvl7pPr marL="3562985" algn="l" defTabSz="1187450" rtl="0" eaLnBrk="1" latinLnBrk="0" hangingPunct="1">
                        <a:defRPr sz="2340" kern="1200">
                          <a:solidFill>
                            <a:schemeClr val="tx1"/>
                          </a:solidFill>
                          <a:latin typeface="等线" panose="02010600030101010101" charset="-122"/>
                          <a:ea typeface="方正兰亭黑简体" panose="02000000000000000000" pitchFamily="2" charset="-122"/>
                        </a:defRPr>
                      </a:lvl7pPr>
                      <a:lvl8pPr marL="4156710" algn="l" defTabSz="1187450" rtl="0" eaLnBrk="1" latinLnBrk="0" hangingPunct="1">
                        <a:defRPr sz="2340" kern="1200">
                          <a:solidFill>
                            <a:schemeClr val="tx1"/>
                          </a:solidFill>
                          <a:latin typeface="等线" panose="02010600030101010101" charset="-122"/>
                          <a:ea typeface="方正兰亭黑简体" panose="02000000000000000000" pitchFamily="2" charset="-122"/>
                        </a:defRPr>
                      </a:lvl8pPr>
                      <a:lvl9pPr marL="4750435" algn="l" defTabSz="1187450" rtl="0" eaLnBrk="1" latinLnBrk="0" hangingPunct="1">
                        <a:defRPr sz="2340" kern="1200">
                          <a:solidFill>
                            <a:schemeClr val="tx1"/>
                          </a:solidFill>
                          <a:latin typeface="等线" panose="02010600030101010101" charset="-122"/>
                          <a:ea typeface="方正兰亭黑简体" panose="02000000000000000000" pitchFamily="2" charset="-122"/>
                        </a:defRPr>
                      </a:lvl9pPr>
                    </a:lstStyle>
                    <a:p>
                      <a:pPr marL="127000" algn="l" latinLnBrk="1">
                        <a:lnSpc>
                          <a:spcPct val="150000"/>
                        </a:lnSpc>
                        <a:spcAft>
                          <a:spcPts val="0"/>
                        </a:spcAft>
                      </a:pPr>
                      <a:r>
                        <a:rPr lang="en-US" sz="1400" kern="1200">
                          <a:effectLst/>
                          <a:latin typeface="+mn-lt"/>
                          <a:ea typeface="+mn-ea"/>
                          <a:cs typeface="+mn-ea"/>
                          <a:sym typeface="+mn-lt"/>
                        </a:rPr>
                        <a:t>ds = ds.GeneratorDataset(GENERATOR, [“</a:t>
                      </a:r>
                      <a:r>
                        <a:rPr lang="en-US" altLang="zh-CN" sz="1400" kern="1200" err="1">
                          <a:effectLst/>
                          <a:latin typeface="+mn-lt"/>
                          <a:ea typeface="+mn-ea"/>
                          <a:cs typeface="+mn-ea"/>
                          <a:sym typeface="+mn-lt"/>
                        </a:rPr>
                        <a:t>image</a:t>
                      </a:r>
                      <a:r>
                        <a:rPr lang="en-US" sz="1400" kern="1200">
                          <a:effectLst/>
                          <a:latin typeface="+mn-lt"/>
                          <a:ea typeface="+mn-ea"/>
                          <a:cs typeface="+mn-ea"/>
                          <a:sym typeface="+mn-lt"/>
                        </a:rPr>
                        <a:t>", “</a:t>
                      </a:r>
                      <a:r>
                        <a:rPr lang="en-US" sz="1400" kern="1200" dirty="0" err="1">
                          <a:effectLst/>
                          <a:latin typeface="+mn-lt"/>
                          <a:ea typeface="+mn-ea"/>
                          <a:cs typeface="+mn-ea"/>
                          <a:sym typeface="+mn-lt"/>
                        </a:rPr>
                        <a:t>label</a:t>
                      </a:r>
                      <a:r>
                        <a:rPr lang="en-US" sz="1400" kern="1200" dirty="0">
                          <a:effectLst/>
                          <a:latin typeface="+mn-lt"/>
                          <a:ea typeface="+mn-ea"/>
                          <a:cs typeface="+mn-ea"/>
                          <a:sym typeface="+mn-lt"/>
                        </a:rPr>
                        <a:t>"])</a:t>
                      </a:r>
                      <a:endParaRPr lang="zh-CN" sz="1400" kern="1200" dirty="0">
                        <a:solidFill>
                          <a:schemeClr val="tx1"/>
                        </a:solidFill>
                        <a:effectLst/>
                        <a:latin typeface="+mn-lt"/>
                        <a:ea typeface="+mn-ea"/>
                        <a:cs typeface="+mn-ea"/>
                        <a:sym typeface="+mn-lt"/>
                      </a:endParaRPr>
                    </a:p>
                  </a:txBody>
                  <a:tcPr marL="0" marR="0" marT="0" marB="0" anchor="ctr">
                    <a:lnL w="12700" cap="flat" cmpd="sng" algn="ctr">
                      <a:solidFill>
                        <a:srgbClr val="1D1D1A"/>
                      </a:solidFill>
                      <a:prstDash val="solid"/>
                      <a:round/>
                      <a:headEnd type="none" w="med" len="med"/>
                      <a:tailEnd type="none" w="med" len="med"/>
                    </a:lnL>
                    <a:lnR w="28575" cap="flat" cmpd="sng" algn="ctr">
                      <a:solidFill>
                        <a:srgbClr val="1D1D1A"/>
                      </a:solidFill>
                      <a:prstDash val="solid"/>
                      <a:round/>
                      <a:headEnd type="none" w="med" len="med"/>
                      <a:tailEnd type="none" w="med" len="med"/>
                    </a:lnR>
                    <a:lnT w="12700" cap="flat" cmpd="sng" algn="ctr">
                      <a:solidFill>
                        <a:srgbClr val="1D1D1A"/>
                      </a:solidFill>
                      <a:prstDash val="solid"/>
                      <a:round/>
                      <a:headEnd type="none" w="med" len="med"/>
                      <a:tailEnd type="none" w="med" len="med"/>
                    </a:lnT>
                    <a:lnB w="12700" cap="flat" cmpd="sng" algn="ctr">
                      <a:solidFill>
                        <a:srgbClr val="1D1D1A"/>
                      </a:solidFill>
                      <a:prstDash val="solid"/>
                      <a:round/>
                      <a:headEnd type="none" w="med" len="med"/>
                      <a:tailEnd type="none" w="med" len="med"/>
                    </a:lnB>
                    <a:lnTlToBr w="12700" cmpd="sng">
                      <a:noFill/>
                      <a:prstDash val="solid"/>
                    </a:lnTlToBr>
                    <a:lnBlToTr w="12700" cmpd="sng">
                      <a:noFill/>
                      <a:prstDash val="solid"/>
                    </a:lnBlToTr>
                    <a:noFill/>
                  </a:tcPr>
                </a:tc>
              </a:tr>
              <a:tr h="293391">
                <a:tc>
                  <a:txBody>
                    <a:bodyPr/>
                    <a:lstStyle>
                      <a:lvl1pPr marL="0" algn="l" defTabSz="913765" rtl="0" eaLnBrk="1" latinLnBrk="0" hangingPunct="1">
                        <a:defRPr sz="1800" b="1" kern="1200">
                          <a:solidFill>
                            <a:schemeClr val="tx1"/>
                          </a:solidFill>
                          <a:latin typeface="Huawei Sans" panose="020C0503030203020204"/>
                          <a:ea typeface="方正兰亭黑简体" panose="02000000000000000000" pitchFamily="2" charset="-122"/>
                        </a:defRPr>
                      </a:lvl1pPr>
                      <a:lvl2pPr marL="457200" algn="l" defTabSz="913765" rtl="0" eaLnBrk="1" latinLnBrk="0" hangingPunct="1">
                        <a:defRPr sz="1800" b="1" kern="1200">
                          <a:solidFill>
                            <a:schemeClr val="tx1"/>
                          </a:solidFill>
                          <a:latin typeface="Huawei Sans" panose="020C0503030203020204"/>
                          <a:ea typeface="方正兰亭黑简体" panose="02000000000000000000" pitchFamily="2" charset="-122"/>
                        </a:defRPr>
                      </a:lvl2pPr>
                      <a:lvl3pPr marL="913765" algn="l" defTabSz="913765" rtl="0" eaLnBrk="1" latinLnBrk="0" hangingPunct="1">
                        <a:defRPr sz="1800" b="1" kern="1200">
                          <a:solidFill>
                            <a:schemeClr val="tx1"/>
                          </a:solidFill>
                          <a:latin typeface="Huawei Sans" panose="020C0503030203020204"/>
                          <a:ea typeface="方正兰亭黑简体" panose="02000000000000000000" pitchFamily="2" charset="-122"/>
                        </a:defRPr>
                      </a:lvl3pPr>
                      <a:lvl4pPr marL="1370965" algn="l" defTabSz="913765" rtl="0" eaLnBrk="1" latinLnBrk="0" hangingPunct="1">
                        <a:defRPr sz="1800" b="1" kern="1200">
                          <a:solidFill>
                            <a:schemeClr val="tx1"/>
                          </a:solidFill>
                          <a:latin typeface="Huawei Sans" panose="020C0503030203020204"/>
                          <a:ea typeface="方正兰亭黑简体" panose="02000000000000000000" pitchFamily="2" charset="-122"/>
                        </a:defRPr>
                      </a:lvl4pPr>
                      <a:lvl5pPr marL="1828165" algn="l" defTabSz="913765" rtl="0" eaLnBrk="1" latinLnBrk="0" hangingPunct="1">
                        <a:defRPr sz="1800" b="1" kern="1200">
                          <a:solidFill>
                            <a:schemeClr val="tx1"/>
                          </a:solidFill>
                          <a:latin typeface="Huawei Sans" panose="020C0503030203020204"/>
                          <a:ea typeface="方正兰亭黑简体" panose="02000000000000000000" pitchFamily="2" charset="-122"/>
                        </a:defRPr>
                      </a:lvl5pPr>
                      <a:lvl6pPr marL="2285365" algn="l" defTabSz="913765" rtl="0" eaLnBrk="1" latinLnBrk="0" hangingPunct="1">
                        <a:defRPr sz="1800" b="1" kern="1200">
                          <a:solidFill>
                            <a:schemeClr val="tx1"/>
                          </a:solidFill>
                          <a:latin typeface="Huawei Sans" panose="020C0503030203020204"/>
                          <a:ea typeface="方正兰亭黑简体" panose="02000000000000000000" pitchFamily="2" charset="-122"/>
                        </a:defRPr>
                      </a:lvl6pPr>
                      <a:lvl7pPr marL="2741930" algn="l" defTabSz="913765" rtl="0" eaLnBrk="1" latinLnBrk="0" hangingPunct="1">
                        <a:defRPr sz="1800" b="1" kern="1200">
                          <a:solidFill>
                            <a:schemeClr val="tx1"/>
                          </a:solidFill>
                          <a:latin typeface="Huawei Sans" panose="020C0503030203020204"/>
                          <a:ea typeface="方正兰亭黑简体" panose="02000000000000000000" pitchFamily="2" charset="-122"/>
                        </a:defRPr>
                      </a:lvl7pPr>
                      <a:lvl8pPr marL="3199130" algn="l" defTabSz="913765" rtl="0" eaLnBrk="1" latinLnBrk="0" hangingPunct="1">
                        <a:defRPr sz="1800" b="1" kern="1200">
                          <a:solidFill>
                            <a:schemeClr val="tx1"/>
                          </a:solidFill>
                          <a:latin typeface="Huawei Sans" panose="020C0503030203020204"/>
                          <a:ea typeface="方正兰亭黑简体" panose="02000000000000000000" pitchFamily="2" charset="-122"/>
                        </a:defRPr>
                      </a:lvl8pPr>
                      <a:lvl9pPr marL="3656330" algn="l" defTabSz="913765" rtl="0" eaLnBrk="1" latinLnBrk="0" hangingPunct="1">
                        <a:defRPr sz="1800" b="1" kern="1200">
                          <a:solidFill>
                            <a:schemeClr val="tx1"/>
                          </a:solidFill>
                          <a:latin typeface="Huawei Sans" panose="020C0503030203020204"/>
                          <a:ea typeface="方正兰亭黑简体" panose="02000000000000000000" pitchFamily="2" charset="-122"/>
                        </a:defRPr>
                      </a:lvl9pPr>
                    </a:lstStyle>
                    <a:p>
                      <a:pPr marL="127000" algn="ctr" defTabSz="914400" rtl="0" eaLnBrk="1" latinLnBrk="1" hangingPunct="1">
                        <a:lnSpc>
                          <a:spcPct val="150000"/>
                        </a:lnSpc>
                        <a:spcAft>
                          <a:spcPts val="0"/>
                        </a:spcAft>
                      </a:pPr>
                      <a:r>
                        <a:rPr lang="en-US" altLang="zh-CN" sz="1400" b="1" kern="1200" dirty="0" err="1">
                          <a:solidFill>
                            <a:schemeClr val="tx1"/>
                          </a:solidFill>
                          <a:effectLst/>
                          <a:latin typeface="+mn-lt"/>
                          <a:ea typeface="+mn-ea"/>
                          <a:cs typeface="+mn-ea"/>
                          <a:sym typeface="+mn-lt"/>
                        </a:rPr>
                        <a:t>TextFileDataset</a:t>
                      </a:r>
                      <a:endParaRPr lang="zh-CN" sz="1400" b="1" kern="1200" dirty="0">
                        <a:solidFill>
                          <a:schemeClr val="tx1"/>
                        </a:solidFill>
                        <a:effectLst/>
                        <a:latin typeface="+mn-lt"/>
                        <a:ea typeface="+mn-ea"/>
                        <a:cs typeface="+mn-ea"/>
                        <a:sym typeface="+mn-lt"/>
                      </a:endParaRPr>
                    </a:p>
                  </a:txBody>
                  <a:tcPr marL="0" marR="0" marT="0" marB="0" anchor="ctr">
                    <a:lnL w="28575" cap="flat" cmpd="sng" algn="ctr">
                      <a:solidFill>
                        <a:srgbClr val="1D1D1A"/>
                      </a:solidFill>
                      <a:prstDash val="solid"/>
                      <a:round/>
                      <a:headEnd type="none" w="med" len="med"/>
                      <a:tailEnd type="none" w="med" len="med"/>
                    </a:lnL>
                    <a:lnR w="12700" cap="flat" cmpd="sng" algn="ctr">
                      <a:solidFill>
                        <a:srgbClr val="1D1D1A"/>
                      </a:solidFill>
                      <a:prstDash val="solid"/>
                      <a:round/>
                      <a:headEnd type="none" w="med" len="med"/>
                      <a:tailEnd type="none" w="med" len="med"/>
                    </a:lnR>
                    <a:lnT w="12700" cap="flat" cmpd="sng" algn="ctr">
                      <a:solidFill>
                        <a:srgbClr val="1D1D1A"/>
                      </a:solidFill>
                      <a:prstDash val="solid"/>
                      <a:round/>
                      <a:headEnd type="none" w="med" len="med"/>
                      <a:tailEnd type="none" w="med" len="med"/>
                    </a:lnT>
                    <a:lnB w="12700" cap="flat" cmpd="sng" algn="ctr">
                      <a:solidFill>
                        <a:srgbClr val="1D1D1A"/>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3765" rtl="0" eaLnBrk="1" latinLnBrk="0" hangingPunct="1">
                        <a:defRPr sz="1800" kern="1200">
                          <a:solidFill>
                            <a:schemeClr val="tx1"/>
                          </a:solidFill>
                          <a:latin typeface="Huawei Sans" panose="020C0503030203020204"/>
                          <a:ea typeface="方正兰亭黑简体" panose="02000000000000000000" pitchFamily="2" charset="-122"/>
                        </a:defRPr>
                      </a:lvl1pPr>
                      <a:lvl2pPr marL="457200" algn="l" defTabSz="913765" rtl="0" eaLnBrk="1" latinLnBrk="0" hangingPunct="1">
                        <a:defRPr sz="1800" kern="1200">
                          <a:solidFill>
                            <a:schemeClr val="tx1"/>
                          </a:solidFill>
                          <a:latin typeface="Huawei Sans" panose="020C0503030203020204"/>
                          <a:ea typeface="方正兰亭黑简体" panose="02000000000000000000" pitchFamily="2" charset="-122"/>
                        </a:defRPr>
                      </a:lvl2pPr>
                      <a:lvl3pPr marL="913765" algn="l" defTabSz="913765" rtl="0" eaLnBrk="1" latinLnBrk="0" hangingPunct="1">
                        <a:defRPr sz="1800" kern="1200">
                          <a:solidFill>
                            <a:schemeClr val="tx1"/>
                          </a:solidFill>
                          <a:latin typeface="Huawei Sans" panose="020C0503030203020204"/>
                          <a:ea typeface="方正兰亭黑简体" panose="02000000000000000000" pitchFamily="2" charset="-122"/>
                        </a:defRPr>
                      </a:lvl3pPr>
                      <a:lvl4pPr marL="1370965" algn="l" defTabSz="913765" rtl="0" eaLnBrk="1" latinLnBrk="0" hangingPunct="1">
                        <a:defRPr sz="1800" kern="1200">
                          <a:solidFill>
                            <a:schemeClr val="tx1"/>
                          </a:solidFill>
                          <a:latin typeface="Huawei Sans" panose="020C0503030203020204"/>
                          <a:ea typeface="方正兰亭黑简体" panose="02000000000000000000" pitchFamily="2" charset="-122"/>
                        </a:defRPr>
                      </a:lvl4pPr>
                      <a:lvl5pPr marL="1828165" algn="l" defTabSz="913765" rtl="0" eaLnBrk="1" latinLnBrk="0" hangingPunct="1">
                        <a:defRPr sz="1800" kern="1200">
                          <a:solidFill>
                            <a:schemeClr val="tx1"/>
                          </a:solidFill>
                          <a:latin typeface="Huawei Sans" panose="020C0503030203020204"/>
                          <a:ea typeface="方正兰亭黑简体" panose="02000000000000000000" pitchFamily="2" charset="-122"/>
                        </a:defRPr>
                      </a:lvl5pPr>
                      <a:lvl6pPr marL="2285365" algn="l" defTabSz="913765" rtl="0" eaLnBrk="1" latinLnBrk="0" hangingPunct="1">
                        <a:defRPr sz="1800" kern="1200">
                          <a:solidFill>
                            <a:schemeClr val="tx1"/>
                          </a:solidFill>
                          <a:latin typeface="Huawei Sans" panose="020C0503030203020204"/>
                          <a:ea typeface="方正兰亭黑简体" panose="02000000000000000000" pitchFamily="2" charset="-122"/>
                        </a:defRPr>
                      </a:lvl6pPr>
                      <a:lvl7pPr marL="2741930" algn="l" defTabSz="913765" rtl="0" eaLnBrk="1" latinLnBrk="0" hangingPunct="1">
                        <a:defRPr sz="1800" kern="1200">
                          <a:solidFill>
                            <a:schemeClr val="tx1"/>
                          </a:solidFill>
                          <a:latin typeface="Huawei Sans" panose="020C0503030203020204"/>
                          <a:ea typeface="方正兰亭黑简体" panose="02000000000000000000" pitchFamily="2" charset="-122"/>
                        </a:defRPr>
                      </a:lvl7pPr>
                      <a:lvl8pPr marL="3199130" algn="l" defTabSz="913765" rtl="0" eaLnBrk="1" latinLnBrk="0" hangingPunct="1">
                        <a:defRPr sz="1800" kern="1200">
                          <a:solidFill>
                            <a:schemeClr val="tx1"/>
                          </a:solidFill>
                          <a:latin typeface="Huawei Sans" panose="020C0503030203020204"/>
                          <a:ea typeface="方正兰亭黑简体" panose="02000000000000000000" pitchFamily="2" charset="-122"/>
                        </a:defRPr>
                      </a:lvl8pPr>
                      <a:lvl9pPr marL="3656330" algn="l" defTabSz="913765" rtl="0" eaLnBrk="1" latinLnBrk="0" hangingPunct="1">
                        <a:defRPr sz="1800" kern="1200">
                          <a:solidFill>
                            <a:schemeClr val="tx1"/>
                          </a:solidFill>
                          <a:latin typeface="Huawei Sans" panose="020C0503030203020204"/>
                          <a:ea typeface="方正兰亭黑简体" panose="02000000000000000000" pitchFamily="2" charset="-122"/>
                        </a:defRPr>
                      </a:lvl9pPr>
                    </a:lstStyle>
                    <a:p>
                      <a:pPr marL="127000" algn="l" latinLnBrk="1">
                        <a:lnSpc>
                          <a:spcPct val="150000"/>
                        </a:lnSpc>
                        <a:spcAft>
                          <a:spcPts val="0"/>
                        </a:spcAft>
                      </a:pPr>
                      <a:r>
                        <a:rPr lang="en-US" altLang="zh-CN" sz="1400" kern="1200" dirty="0" err="1">
                          <a:solidFill>
                            <a:schemeClr val="tx1"/>
                          </a:solidFill>
                          <a:effectLst/>
                          <a:latin typeface="+mn-lt"/>
                          <a:ea typeface="+mn-ea"/>
                          <a:cs typeface="+mn-ea"/>
                          <a:sym typeface="+mn-lt"/>
                        </a:rPr>
                        <a:t>dataset_files</a:t>
                      </a:r>
                      <a:r>
                        <a:rPr lang="en-US" altLang="zh-CN" sz="1400" kern="1200" dirty="0">
                          <a:solidFill>
                            <a:schemeClr val="tx1"/>
                          </a:solidFill>
                          <a:effectLst/>
                          <a:latin typeface="+mn-lt"/>
                          <a:ea typeface="+mn-ea"/>
                          <a:cs typeface="+mn-ea"/>
                          <a:sym typeface="+mn-lt"/>
                        </a:rPr>
                        <a:t> = ["/path/to/1", "/path/to/2"] # contains 1 or multiple text files</a:t>
                      </a:r>
                      <a:endParaRPr lang="en-US" altLang="zh-CN" sz="1400" kern="1200" dirty="0">
                        <a:solidFill>
                          <a:schemeClr val="tx1"/>
                        </a:solidFill>
                        <a:effectLst/>
                        <a:latin typeface="+mn-lt"/>
                        <a:ea typeface="+mn-ea"/>
                        <a:cs typeface="+mn-ea"/>
                        <a:sym typeface="+mn-lt"/>
                      </a:endParaRPr>
                    </a:p>
                    <a:p>
                      <a:pPr marL="127000" algn="l" latinLnBrk="1">
                        <a:lnSpc>
                          <a:spcPct val="150000"/>
                        </a:lnSpc>
                        <a:spcAft>
                          <a:spcPts val="0"/>
                        </a:spcAft>
                      </a:pPr>
                      <a:r>
                        <a:rPr lang="en-US" altLang="zh-CN" sz="1400" kern="1200" dirty="0">
                          <a:solidFill>
                            <a:schemeClr val="tx1"/>
                          </a:solidFill>
                          <a:effectLst/>
                          <a:latin typeface="+mn-lt"/>
                          <a:ea typeface="+mn-ea"/>
                          <a:cs typeface="+mn-ea"/>
                          <a:sym typeface="+mn-lt"/>
                        </a:rPr>
                        <a:t>ds = </a:t>
                      </a:r>
                      <a:r>
                        <a:rPr lang="en-US" altLang="zh-CN" sz="1400" kern="1200" dirty="0" err="1">
                          <a:solidFill>
                            <a:schemeClr val="tx1"/>
                          </a:solidFill>
                          <a:effectLst/>
                          <a:latin typeface="+mn-lt"/>
                          <a:ea typeface="+mn-ea"/>
                          <a:cs typeface="+mn-ea"/>
                          <a:sym typeface="+mn-lt"/>
                        </a:rPr>
                        <a:t>ds.TextFileDataset</a:t>
                      </a:r>
                      <a:r>
                        <a:rPr lang="en-US" altLang="zh-CN" sz="1400" kern="1200" dirty="0">
                          <a:solidFill>
                            <a:schemeClr val="tx1"/>
                          </a:solidFill>
                          <a:effectLst/>
                          <a:latin typeface="+mn-lt"/>
                          <a:ea typeface="+mn-ea"/>
                          <a:cs typeface="+mn-ea"/>
                          <a:sym typeface="+mn-lt"/>
                        </a:rPr>
                        <a:t>(</a:t>
                      </a:r>
                      <a:r>
                        <a:rPr lang="en-US" altLang="zh-CN" sz="1400" kern="1200" dirty="0" err="1">
                          <a:solidFill>
                            <a:schemeClr val="tx1"/>
                          </a:solidFill>
                          <a:effectLst/>
                          <a:latin typeface="+mn-lt"/>
                          <a:ea typeface="+mn-ea"/>
                          <a:cs typeface="+mn-ea"/>
                          <a:sym typeface="+mn-lt"/>
                        </a:rPr>
                        <a:t>dataset_files</a:t>
                      </a:r>
                      <a:r>
                        <a:rPr lang="en-US" altLang="zh-CN" sz="1400" kern="1200" dirty="0">
                          <a:solidFill>
                            <a:schemeClr val="tx1"/>
                          </a:solidFill>
                          <a:effectLst/>
                          <a:latin typeface="+mn-lt"/>
                          <a:ea typeface="+mn-ea"/>
                          <a:cs typeface="+mn-ea"/>
                          <a:sym typeface="+mn-lt"/>
                        </a:rPr>
                        <a:t>=</a:t>
                      </a:r>
                      <a:r>
                        <a:rPr lang="en-US" altLang="zh-CN" sz="1400" kern="1200" dirty="0" err="1">
                          <a:solidFill>
                            <a:schemeClr val="tx1"/>
                          </a:solidFill>
                          <a:effectLst/>
                          <a:latin typeface="+mn-lt"/>
                          <a:ea typeface="+mn-ea"/>
                          <a:cs typeface="+mn-ea"/>
                          <a:sym typeface="+mn-lt"/>
                        </a:rPr>
                        <a:t>dataset_files</a:t>
                      </a:r>
                      <a:r>
                        <a:rPr lang="en-US" altLang="zh-CN" sz="1400" kern="1200" dirty="0">
                          <a:solidFill>
                            <a:schemeClr val="tx1"/>
                          </a:solidFill>
                          <a:effectLst/>
                          <a:latin typeface="+mn-lt"/>
                          <a:ea typeface="+mn-ea"/>
                          <a:cs typeface="+mn-ea"/>
                          <a:sym typeface="+mn-lt"/>
                        </a:rPr>
                        <a:t>)</a:t>
                      </a:r>
                      <a:endParaRPr lang="zh-CN" sz="1400" kern="1200" dirty="0">
                        <a:solidFill>
                          <a:schemeClr val="tx1"/>
                        </a:solidFill>
                        <a:effectLst/>
                        <a:latin typeface="+mn-lt"/>
                        <a:ea typeface="+mn-ea"/>
                        <a:cs typeface="+mn-ea"/>
                        <a:sym typeface="+mn-lt"/>
                      </a:endParaRPr>
                    </a:p>
                  </a:txBody>
                  <a:tcPr marL="0" marR="0" marT="0" marB="0" anchor="ctr">
                    <a:lnL w="12700" cap="flat" cmpd="sng" algn="ctr">
                      <a:solidFill>
                        <a:srgbClr val="1D1D1A"/>
                      </a:solidFill>
                      <a:prstDash val="solid"/>
                      <a:round/>
                      <a:headEnd type="none" w="med" len="med"/>
                      <a:tailEnd type="none" w="med" len="med"/>
                    </a:lnL>
                    <a:lnR w="28575" cap="flat" cmpd="sng" algn="ctr">
                      <a:solidFill>
                        <a:srgbClr val="1D1D1A"/>
                      </a:solidFill>
                      <a:prstDash val="solid"/>
                      <a:round/>
                      <a:headEnd type="none" w="med" len="med"/>
                      <a:tailEnd type="none" w="med" len="med"/>
                    </a:lnR>
                    <a:lnT w="12700" cap="flat" cmpd="sng" algn="ctr">
                      <a:solidFill>
                        <a:srgbClr val="1D1D1A"/>
                      </a:solidFill>
                      <a:prstDash val="solid"/>
                      <a:round/>
                      <a:headEnd type="none" w="med" len="med"/>
                      <a:tailEnd type="none" w="med" len="med"/>
                    </a:lnT>
                    <a:lnB w="12700" cap="flat" cmpd="sng" algn="ctr">
                      <a:solidFill>
                        <a:srgbClr val="1D1D1A"/>
                      </a:solidFill>
                      <a:prstDash val="solid"/>
                      <a:round/>
                      <a:headEnd type="none" w="med" len="med"/>
                      <a:tailEnd type="none" w="med" len="med"/>
                    </a:lnB>
                    <a:lnTlToBr w="12700" cmpd="sng">
                      <a:noFill/>
                      <a:prstDash val="solid"/>
                    </a:lnTlToBr>
                    <a:lnBlToTr w="12700" cmpd="sng">
                      <a:noFill/>
                      <a:prstDash val="solid"/>
                    </a:lnBlToTr>
                    <a:noFill/>
                  </a:tcPr>
                </a:tc>
              </a:tr>
              <a:tr h="293391">
                <a:tc>
                  <a:txBody>
                    <a:bodyPr/>
                    <a:lstStyle>
                      <a:lvl1pPr marL="0" algn="l" defTabSz="913765" rtl="0" eaLnBrk="1" latinLnBrk="0" hangingPunct="1">
                        <a:defRPr sz="1800" b="1" kern="1200">
                          <a:solidFill>
                            <a:schemeClr val="tx1"/>
                          </a:solidFill>
                          <a:latin typeface="Huawei Sans" panose="020C0503030203020204"/>
                          <a:ea typeface="方正兰亭黑简体" panose="02000000000000000000" pitchFamily="2" charset="-122"/>
                        </a:defRPr>
                      </a:lvl1pPr>
                      <a:lvl2pPr marL="457200" algn="l" defTabSz="913765" rtl="0" eaLnBrk="1" latinLnBrk="0" hangingPunct="1">
                        <a:defRPr sz="1800" b="1" kern="1200">
                          <a:solidFill>
                            <a:schemeClr val="tx1"/>
                          </a:solidFill>
                          <a:latin typeface="Huawei Sans" panose="020C0503030203020204"/>
                          <a:ea typeface="方正兰亭黑简体" panose="02000000000000000000" pitchFamily="2" charset="-122"/>
                        </a:defRPr>
                      </a:lvl2pPr>
                      <a:lvl3pPr marL="913765" algn="l" defTabSz="913765" rtl="0" eaLnBrk="1" latinLnBrk="0" hangingPunct="1">
                        <a:defRPr sz="1800" b="1" kern="1200">
                          <a:solidFill>
                            <a:schemeClr val="tx1"/>
                          </a:solidFill>
                          <a:latin typeface="Huawei Sans" panose="020C0503030203020204"/>
                          <a:ea typeface="方正兰亭黑简体" panose="02000000000000000000" pitchFamily="2" charset="-122"/>
                        </a:defRPr>
                      </a:lvl3pPr>
                      <a:lvl4pPr marL="1370965" algn="l" defTabSz="913765" rtl="0" eaLnBrk="1" latinLnBrk="0" hangingPunct="1">
                        <a:defRPr sz="1800" b="1" kern="1200">
                          <a:solidFill>
                            <a:schemeClr val="tx1"/>
                          </a:solidFill>
                          <a:latin typeface="Huawei Sans" panose="020C0503030203020204"/>
                          <a:ea typeface="方正兰亭黑简体" panose="02000000000000000000" pitchFamily="2" charset="-122"/>
                        </a:defRPr>
                      </a:lvl4pPr>
                      <a:lvl5pPr marL="1828165" algn="l" defTabSz="913765" rtl="0" eaLnBrk="1" latinLnBrk="0" hangingPunct="1">
                        <a:defRPr sz="1800" b="1" kern="1200">
                          <a:solidFill>
                            <a:schemeClr val="tx1"/>
                          </a:solidFill>
                          <a:latin typeface="Huawei Sans" panose="020C0503030203020204"/>
                          <a:ea typeface="方正兰亭黑简体" panose="02000000000000000000" pitchFamily="2" charset="-122"/>
                        </a:defRPr>
                      </a:lvl5pPr>
                      <a:lvl6pPr marL="2285365" algn="l" defTabSz="913765" rtl="0" eaLnBrk="1" latinLnBrk="0" hangingPunct="1">
                        <a:defRPr sz="1800" b="1" kern="1200">
                          <a:solidFill>
                            <a:schemeClr val="tx1"/>
                          </a:solidFill>
                          <a:latin typeface="Huawei Sans" panose="020C0503030203020204"/>
                          <a:ea typeface="方正兰亭黑简体" panose="02000000000000000000" pitchFamily="2" charset="-122"/>
                        </a:defRPr>
                      </a:lvl6pPr>
                      <a:lvl7pPr marL="2741930" algn="l" defTabSz="913765" rtl="0" eaLnBrk="1" latinLnBrk="0" hangingPunct="1">
                        <a:defRPr sz="1800" b="1" kern="1200">
                          <a:solidFill>
                            <a:schemeClr val="tx1"/>
                          </a:solidFill>
                          <a:latin typeface="Huawei Sans" panose="020C0503030203020204"/>
                          <a:ea typeface="方正兰亭黑简体" panose="02000000000000000000" pitchFamily="2" charset="-122"/>
                        </a:defRPr>
                      </a:lvl7pPr>
                      <a:lvl8pPr marL="3199130" algn="l" defTabSz="913765" rtl="0" eaLnBrk="1" latinLnBrk="0" hangingPunct="1">
                        <a:defRPr sz="1800" b="1" kern="1200">
                          <a:solidFill>
                            <a:schemeClr val="tx1"/>
                          </a:solidFill>
                          <a:latin typeface="Huawei Sans" panose="020C0503030203020204"/>
                          <a:ea typeface="方正兰亭黑简体" panose="02000000000000000000" pitchFamily="2" charset="-122"/>
                        </a:defRPr>
                      </a:lvl8pPr>
                      <a:lvl9pPr marL="3656330" algn="l" defTabSz="913765" rtl="0" eaLnBrk="1" latinLnBrk="0" hangingPunct="1">
                        <a:defRPr sz="1800" b="1" kern="1200">
                          <a:solidFill>
                            <a:schemeClr val="tx1"/>
                          </a:solidFill>
                          <a:latin typeface="Huawei Sans" panose="020C0503030203020204"/>
                          <a:ea typeface="方正兰亭黑简体" panose="02000000000000000000" pitchFamily="2" charset="-122"/>
                        </a:defRPr>
                      </a:lvl9pPr>
                    </a:lstStyle>
                    <a:p>
                      <a:pPr marL="127000" algn="ctr" defTabSz="914400" rtl="0" eaLnBrk="1" latinLnBrk="1" hangingPunct="1">
                        <a:lnSpc>
                          <a:spcPct val="150000"/>
                        </a:lnSpc>
                        <a:spcAft>
                          <a:spcPts val="0"/>
                        </a:spcAft>
                      </a:pPr>
                      <a:r>
                        <a:rPr lang="en-US" altLang="zh-CN" sz="1400" b="1" kern="1200" dirty="0" err="1">
                          <a:solidFill>
                            <a:schemeClr val="tx1"/>
                          </a:solidFill>
                          <a:effectLst/>
                          <a:latin typeface="+mn-lt"/>
                          <a:ea typeface="+mn-ea"/>
                          <a:cs typeface="+mn-ea"/>
                          <a:sym typeface="+mn-lt"/>
                        </a:rPr>
                        <a:t>GraphData</a:t>
                      </a:r>
                      <a:endParaRPr lang="zh-CN" sz="1400" b="1" kern="1200" dirty="0">
                        <a:solidFill>
                          <a:schemeClr val="tx1"/>
                        </a:solidFill>
                        <a:effectLst/>
                        <a:latin typeface="+mn-lt"/>
                        <a:ea typeface="+mn-ea"/>
                        <a:cs typeface="+mn-ea"/>
                        <a:sym typeface="+mn-lt"/>
                      </a:endParaRPr>
                    </a:p>
                  </a:txBody>
                  <a:tcPr marL="0" marR="0" marT="0" marB="0" anchor="ctr">
                    <a:lnL w="28575" cap="flat" cmpd="sng" algn="ctr">
                      <a:solidFill>
                        <a:srgbClr val="1D1D1A"/>
                      </a:solidFill>
                      <a:prstDash val="solid"/>
                      <a:round/>
                      <a:headEnd type="none" w="med" len="med"/>
                      <a:tailEnd type="none" w="med" len="med"/>
                    </a:lnL>
                    <a:lnR w="12700" cap="flat" cmpd="sng" algn="ctr">
                      <a:solidFill>
                        <a:srgbClr val="1D1D1A"/>
                      </a:solidFill>
                      <a:prstDash val="solid"/>
                      <a:round/>
                      <a:headEnd type="none" w="med" len="med"/>
                      <a:tailEnd type="none" w="med" len="med"/>
                    </a:lnR>
                    <a:lnT w="12700" cap="flat" cmpd="sng" algn="ctr">
                      <a:solidFill>
                        <a:srgbClr val="1D1D1A"/>
                      </a:solidFill>
                      <a:prstDash val="solid"/>
                      <a:round/>
                      <a:headEnd type="none" w="med" len="med"/>
                      <a:tailEnd type="none" w="med" len="med"/>
                    </a:lnT>
                    <a:lnB w="28575" cap="flat" cmpd="sng" algn="ctr">
                      <a:solidFill>
                        <a:srgbClr val="1D1D1A"/>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3765" rtl="0" eaLnBrk="1" latinLnBrk="0" hangingPunct="1">
                        <a:defRPr sz="1800" kern="1200">
                          <a:solidFill>
                            <a:schemeClr val="tx1"/>
                          </a:solidFill>
                          <a:latin typeface="Huawei Sans" panose="020C0503030203020204"/>
                          <a:ea typeface="方正兰亭黑简体" panose="02000000000000000000" pitchFamily="2" charset="-122"/>
                        </a:defRPr>
                      </a:lvl1pPr>
                      <a:lvl2pPr marL="457200" algn="l" defTabSz="913765" rtl="0" eaLnBrk="1" latinLnBrk="0" hangingPunct="1">
                        <a:defRPr sz="1800" kern="1200">
                          <a:solidFill>
                            <a:schemeClr val="tx1"/>
                          </a:solidFill>
                          <a:latin typeface="Huawei Sans" panose="020C0503030203020204"/>
                          <a:ea typeface="方正兰亭黑简体" panose="02000000000000000000" pitchFamily="2" charset="-122"/>
                        </a:defRPr>
                      </a:lvl2pPr>
                      <a:lvl3pPr marL="913765" algn="l" defTabSz="913765" rtl="0" eaLnBrk="1" latinLnBrk="0" hangingPunct="1">
                        <a:defRPr sz="1800" kern="1200">
                          <a:solidFill>
                            <a:schemeClr val="tx1"/>
                          </a:solidFill>
                          <a:latin typeface="Huawei Sans" panose="020C0503030203020204"/>
                          <a:ea typeface="方正兰亭黑简体" panose="02000000000000000000" pitchFamily="2" charset="-122"/>
                        </a:defRPr>
                      </a:lvl3pPr>
                      <a:lvl4pPr marL="1370965" algn="l" defTabSz="913765" rtl="0" eaLnBrk="1" latinLnBrk="0" hangingPunct="1">
                        <a:defRPr sz="1800" kern="1200">
                          <a:solidFill>
                            <a:schemeClr val="tx1"/>
                          </a:solidFill>
                          <a:latin typeface="Huawei Sans" panose="020C0503030203020204"/>
                          <a:ea typeface="方正兰亭黑简体" panose="02000000000000000000" pitchFamily="2" charset="-122"/>
                        </a:defRPr>
                      </a:lvl4pPr>
                      <a:lvl5pPr marL="1828165" algn="l" defTabSz="913765" rtl="0" eaLnBrk="1" latinLnBrk="0" hangingPunct="1">
                        <a:defRPr sz="1800" kern="1200">
                          <a:solidFill>
                            <a:schemeClr val="tx1"/>
                          </a:solidFill>
                          <a:latin typeface="Huawei Sans" panose="020C0503030203020204"/>
                          <a:ea typeface="方正兰亭黑简体" panose="02000000000000000000" pitchFamily="2" charset="-122"/>
                        </a:defRPr>
                      </a:lvl5pPr>
                      <a:lvl6pPr marL="2285365" algn="l" defTabSz="913765" rtl="0" eaLnBrk="1" latinLnBrk="0" hangingPunct="1">
                        <a:defRPr sz="1800" kern="1200">
                          <a:solidFill>
                            <a:schemeClr val="tx1"/>
                          </a:solidFill>
                          <a:latin typeface="Huawei Sans" panose="020C0503030203020204"/>
                          <a:ea typeface="方正兰亭黑简体" panose="02000000000000000000" pitchFamily="2" charset="-122"/>
                        </a:defRPr>
                      </a:lvl6pPr>
                      <a:lvl7pPr marL="2741930" algn="l" defTabSz="913765" rtl="0" eaLnBrk="1" latinLnBrk="0" hangingPunct="1">
                        <a:defRPr sz="1800" kern="1200">
                          <a:solidFill>
                            <a:schemeClr val="tx1"/>
                          </a:solidFill>
                          <a:latin typeface="Huawei Sans" panose="020C0503030203020204"/>
                          <a:ea typeface="方正兰亭黑简体" panose="02000000000000000000" pitchFamily="2" charset="-122"/>
                        </a:defRPr>
                      </a:lvl7pPr>
                      <a:lvl8pPr marL="3199130" algn="l" defTabSz="913765" rtl="0" eaLnBrk="1" latinLnBrk="0" hangingPunct="1">
                        <a:defRPr sz="1800" kern="1200">
                          <a:solidFill>
                            <a:schemeClr val="tx1"/>
                          </a:solidFill>
                          <a:latin typeface="Huawei Sans" panose="020C0503030203020204"/>
                          <a:ea typeface="方正兰亭黑简体" panose="02000000000000000000" pitchFamily="2" charset="-122"/>
                        </a:defRPr>
                      </a:lvl8pPr>
                      <a:lvl9pPr marL="3656330" algn="l" defTabSz="913765" rtl="0" eaLnBrk="1" latinLnBrk="0" hangingPunct="1">
                        <a:defRPr sz="1800" kern="1200">
                          <a:solidFill>
                            <a:schemeClr val="tx1"/>
                          </a:solidFill>
                          <a:latin typeface="Huawei Sans" panose="020C0503030203020204"/>
                          <a:ea typeface="方正兰亭黑简体" panose="02000000000000000000" pitchFamily="2" charset="-122"/>
                        </a:defRPr>
                      </a:lvl9pPr>
                    </a:lstStyle>
                    <a:p>
                      <a:pPr marL="127000" algn="l" latinLnBrk="1">
                        <a:lnSpc>
                          <a:spcPct val="150000"/>
                        </a:lnSpc>
                        <a:spcAft>
                          <a:spcPts val="0"/>
                        </a:spcAft>
                      </a:pPr>
                      <a:r>
                        <a:rPr lang="en-US" altLang="zh-CN" sz="1400" kern="1200" dirty="0">
                          <a:solidFill>
                            <a:schemeClr val="tx1"/>
                          </a:solidFill>
                          <a:effectLst/>
                          <a:latin typeface="+mn-lt"/>
                          <a:ea typeface="+mn-ea"/>
                          <a:cs typeface="+mn-ea"/>
                          <a:sym typeface="+mn-lt"/>
                        </a:rPr>
                        <a:t>ds = </a:t>
                      </a:r>
                      <a:r>
                        <a:rPr lang="en-US" altLang="zh-CN" sz="1400" kern="1200" dirty="0" err="1">
                          <a:solidFill>
                            <a:schemeClr val="tx1"/>
                          </a:solidFill>
                          <a:effectLst/>
                          <a:latin typeface="+mn-lt"/>
                          <a:ea typeface="+mn-ea"/>
                          <a:cs typeface="+mn-ea"/>
                          <a:sym typeface="+mn-lt"/>
                        </a:rPr>
                        <a:t>ds.GraphData</a:t>
                      </a:r>
                      <a:r>
                        <a:rPr lang="en-US" altLang="zh-CN" sz="1400" kern="1200" dirty="0">
                          <a:solidFill>
                            <a:schemeClr val="tx1"/>
                          </a:solidFill>
                          <a:effectLst/>
                          <a:latin typeface="+mn-lt"/>
                          <a:ea typeface="+mn-ea"/>
                          <a:cs typeface="+mn-ea"/>
                          <a:sym typeface="+mn-lt"/>
                        </a:rPr>
                        <a:t>(DATA_DIR, 2)</a:t>
                      </a:r>
                      <a:endParaRPr lang="en-US" altLang="zh-CN" sz="1400" kern="1200" dirty="0">
                        <a:solidFill>
                          <a:schemeClr val="tx1"/>
                        </a:solidFill>
                        <a:effectLst/>
                        <a:latin typeface="+mn-lt"/>
                        <a:ea typeface="+mn-ea"/>
                        <a:cs typeface="+mn-ea"/>
                        <a:sym typeface="+mn-lt"/>
                      </a:endParaRPr>
                    </a:p>
                    <a:p>
                      <a:pPr marL="127000" algn="l" latinLnBrk="1">
                        <a:lnSpc>
                          <a:spcPct val="150000"/>
                        </a:lnSpc>
                        <a:spcAft>
                          <a:spcPts val="0"/>
                        </a:spcAft>
                      </a:pPr>
                      <a:r>
                        <a:rPr lang="en-US" altLang="zh-CN" sz="1400" kern="1200" dirty="0">
                          <a:solidFill>
                            <a:schemeClr val="tx1"/>
                          </a:solidFill>
                          <a:effectLst/>
                          <a:latin typeface="+mn-lt"/>
                          <a:ea typeface="+mn-ea"/>
                          <a:cs typeface="+mn-ea"/>
                          <a:sym typeface="+mn-lt"/>
                        </a:rPr>
                        <a:t>nodes = </a:t>
                      </a:r>
                      <a:r>
                        <a:rPr lang="en-US" altLang="zh-CN" sz="1400" kern="1200" dirty="0" err="1">
                          <a:solidFill>
                            <a:schemeClr val="tx1"/>
                          </a:solidFill>
                          <a:effectLst/>
                          <a:latin typeface="+mn-lt"/>
                          <a:ea typeface="+mn-ea"/>
                          <a:cs typeface="+mn-ea"/>
                          <a:sym typeface="+mn-lt"/>
                        </a:rPr>
                        <a:t>ds.get_all_edges</a:t>
                      </a:r>
                      <a:r>
                        <a:rPr lang="en-US" altLang="zh-CN" sz="1400" kern="1200" dirty="0">
                          <a:solidFill>
                            <a:schemeClr val="tx1"/>
                          </a:solidFill>
                          <a:effectLst/>
                          <a:latin typeface="+mn-lt"/>
                          <a:ea typeface="+mn-ea"/>
                          <a:cs typeface="+mn-ea"/>
                          <a:sym typeface="+mn-lt"/>
                        </a:rPr>
                        <a:t>(0)</a:t>
                      </a:r>
                      <a:endParaRPr lang="zh-CN" sz="1400" kern="1200" dirty="0">
                        <a:solidFill>
                          <a:schemeClr val="tx1"/>
                        </a:solidFill>
                        <a:effectLst/>
                        <a:latin typeface="+mn-lt"/>
                        <a:ea typeface="+mn-ea"/>
                        <a:cs typeface="+mn-ea"/>
                        <a:sym typeface="+mn-lt"/>
                      </a:endParaRPr>
                    </a:p>
                  </a:txBody>
                  <a:tcPr marL="0" marR="0" marT="0" marB="0" anchor="ctr">
                    <a:lnL w="12700" cap="flat" cmpd="sng" algn="ctr">
                      <a:solidFill>
                        <a:srgbClr val="1D1D1A"/>
                      </a:solidFill>
                      <a:prstDash val="solid"/>
                      <a:round/>
                      <a:headEnd type="none" w="med" len="med"/>
                      <a:tailEnd type="none" w="med" len="med"/>
                    </a:lnL>
                    <a:lnR w="28575" cap="flat" cmpd="sng" algn="ctr">
                      <a:solidFill>
                        <a:srgbClr val="1D1D1A"/>
                      </a:solidFill>
                      <a:prstDash val="solid"/>
                      <a:round/>
                      <a:headEnd type="none" w="med" len="med"/>
                      <a:tailEnd type="none" w="med" len="med"/>
                    </a:lnR>
                    <a:lnT w="12700" cap="flat" cmpd="sng" algn="ctr">
                      <a:solidFill>
                        <a:srgbClr val="1D1D1A"/>
                      </a:solidFill>
                      <a:prstDash val="solid"/>
                      <a:round/>
                      <a:headEnd type="none" w="med" len="med"/>
                      <a:tailEnd type="none" w="med" len="med"/>
                    </a:lnT>
                    <a:lnB w="28575" cap="flat" cmpd="sng" algn="ctr">
                      <a:solidFill>
                        <a:srgbClr val="1D1D1A"/>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数据处理</a:t>
            </a:r>
            <a:endParaRPr lang="zh-CN" altLang="en-US" dirty="0"/>
          </a:p>
        </p:txBody>
      </p:sp>
      <p:sp>
        <p:nvSpPr>
          <p:cNvPr id="5" name="文本占位符 4"/>
          <p:cNvSpPr>
            <a:spLocks noGrp="1"/>
          </p:cNvSpPr>
          <p:nvPr>
            <p:ph type="body" sz="quarter" idx="10"/>
          </p:nvPr>
        </p:nvSpPr>
        <p:spPr>
          <a:xfrm>
            <a:off x="455612" y="1047750"/>
            <a:ext cx="5640387" cy="2668587"/>
          </a:xfrm>
        </p:spPr>
        <p:txBody>
          <a:bodyPr/>
          <a:lstStyle/>
          <a:p>
            <a:r>
              <a:rPr lang="zh-CN" altLang="en-US" sz="1600" dirty="0">
                <a:cs typeface="+mn-ea"/>
                <a:sym typeface="+mn-lt"/>
              </a:rPr>
              <a:t>数据处理</a:t>
            </a:r>
            <a:endParaRPr lang="en-US" altLang="zh-CN" sz="1600" dirty="0">
              <a:cs typeface="+mn-ea"/>
              <a:sym typeface="+mn-lt"/>
            </a:endParaRPr>
          </a:p>
          <a:p>
            <a:pPr lvl="1"/>
            <a:r>
              <a:rPr lang="zh-CN" altLang="en-US" sz="1400" dirty="0">
                <a:cs typeface="+mn-ea"/>
                <a:sym typeface="+mn-lt"/>
              </a:rPr>
              <a:t>以图片为例：将原始图片进行裁剪、大小缩放、归一化、格式转换等，以便深度学习模型能够使用。</a:t>
            </a:r>
            <a:endParaRPr lang="en-US" altLang="zh-CN" sz="1400" dirty="0">
              <a:cs typeface="+mn-ea"/>
              <a:sym typeface="+mn-lt"/>
            </a:endParaRPr>
          </a:p>
          <a:p>
            <a:r>
              <a:rPr lang="zh-CN" altLang="en-US" sz="1600" dirty="0">
                <a:cs typeface="+mn-ea"/>
                <a:sym typeface="+mn-lt"/>
              </a:rPr>
              <a:t>数据增强</a:t>
            </a:r>
            <a:endParaRPr lang="en-US" altLang="zh-CN" sz="1600" dirty="0">
              <a:cs typeface="+mn-ea"/>
              <a:sym typeface="+mn-lt"/>
            </a:endParaRPr>
          </a:p>
          <a:p>
            <a:pPr lvl="1"/>
            <a:r>
              <a:rPr lang="zh-CN" altLang="en-US" sz="1400" dirty="0">
                <a:cs typeface="+mn-ea"/>
                <a:sym typeface="+mn-lt"/>
              </a:rPr>
              <a:t>一种创造 “新”数据的方法，从有限数据中生成“更多数据”，防止过拟合现象</a:t>
            </a:r>
            <a:endParaRPr lang="zh-CN" altLang="en-US" sz="1400" dirty="0">
              <a:cs typeface="+mn-ea"/>
              <a:sym typeface="+mn-lt"/>
            </a:endParaRPr>
          </a:p>
          <a:p>
            <a:endParaRPr lang="zh-CN" altLang="en-US" dirty="0"/>
          </a:p>
        </p:txBody>
      </p:sp>
      <p:pic>
        <p:nvPicPr>
          <p:cNvPr id="6" name="Picture 2" descr="C:\Users\p00527797\AppData\Roaming\eSpace_Desktop\UserData\p00527797\imagefiles\0C48EF10-38E2-4ED2-89A5-6991E47F42DF.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730221" y="3916876"/>
            <a:ext cx="1644954" cy="1542382"/>
          </a:xfrm>
          <a:prstGeom prst="rect">
            <a:avLst/>
          </a:prstGeom>
          <a:noFill/>
          <a:extLst>
            <a:ext uri="{909E8E84-426E-40DD-AFC4-6F175D3DCCD1}">
              <a14:hiddenFill xmlns:a14="http://schemas.microsoft.com/office/drawing/2010/main">
                <a:solidFill>
                  <a:srgbClr val="FFFFFF"/>
                </a:solidFill>
              </a14:hiddenFill>
            </a:ext>
          </a:extLst>
        </p:spPr>
      </p:pic>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8147" y="3879464"/>
            <a:ext cx="2575968" cy="1725104"/>
          </a:xfrm>
          <a:prstGeom prst="rect">
            <a:avLst/>
          </a:prstGeom>
        </p:spPr>
      </p:pic>
      <p:sp>
        <p:nvSpPr>
          <p:cNvPr id="8" name="右箭头 7"/>
          <p:cNvSpPr/>
          <p:nvPr/>
        </p:nvSpPr>
        <p:spPr>
          <a:xfrm>
            <a:off x="3205503" y="4448469"/>
            <a:ext cx="1451021" cy="479195"/>
          </a:xfrm>
          <a:prstGeom prst="rightArrow">
            <a:avLst/>
          </a:prstGeom>
          <a:solidFill>
            <a:schemeClr val="accent6">
              <a:lumMod val="40000"/>
              <a:lumOff val="60000"/>
            </a:schemeClr>
          </a:solidFill>
          <a:ln w="12700" cap="flat" cmpd="sng" algn="ctr">
            <a:noFill/>
            <a:prstDash val="solid"/>
            <a:round/>
            <a:headEnd type="none" w="med" len="med"/>
            <a:tailEnd type="none" w="med" len="med"/>
          </a:ln>
          <a:effectLst/>
        </p:spPr>
        <p:txBody>
          <a:bodyPr vert="horz" wrap="square" lIns="91440" tIns="45720" rIns="91440" bIns="45720" numCol="1" rtlCol="0" anchor="b" anchorCtr="0" compatLnSpc="1"/>
          <a:lstStyle/>
          <a:p>
            <a:pPr fontAlgn="base">
              <a:spcBef>
                <a:spcPct val="0"/>
              </a:spcBef>
              <a:spcAft>
                <a:spcPct val="0"/>
              </a:spcAft>
              <a:buClr>
                <a:srgbClr val="CC9900"/>
              </a:buClr>
            </a:pPr>
            <a:r>
              <a:rPr lang="zh-CN" altLang="en-US" sz="1200" b="1" dirty="0">
                <a:solidFill>
                  <a:srgbClr val="000000"/>
                </a:solidFill>
                <a:cs typeface="+mn-ea"/>
                <a:sym typeface="+mn-lt"/>
              </a:rPr>
              <a:t>数据处理和增强</a:t>
            </a:r>
            <a:endParaRPr lang="zh-CN" altLang="en-US" sz="1200" b="1" dirty="0">
              <a:solidFill>
                <a:srgbClr val="000000"/>
              </a:solidFill>
              <a:cs typeface="+mn-ea"/>
              <a:sym typeface="+mn-lt"/>
            </a:endParaRPr>
          </a:p>
        </p:txBody>
      </p:sp>
      <p:sp>
        <p:nvSpPr>
          <p:cNvPr id="9" name="文本占位符 4"/>
          <p:cNvSpPr txBox="1"/>
          <p:nvPr/>
        </p:nvSpPr>
        <p:spPr bwMode="auto">
          <a:xfrm>
            <a:off x="6612969" y="1294908"/>
            <a:ext cx="5123419" cy="2668587"/>
          </a:xfrm>
          <a:prstGeom prst="rect">
            <a:avLst/>
          </a:prstGeom>
          <a:noFill/>
          <a:ln w="9525">
            <a:noFill/>
            <a:miter lim="800000"/>
          </a:ln>
        </p:spPr>
        <p:txBody>
          <a:bodyPr vert="horz" wrap="square" lIns="80141" tIns="40071" rIns="80141" bIns="40071" numCol="1" anchor="t" anchorCtr="0" compatLnSpc="1"/>
          <a:lstStyle>
            <a:lvl1pPr marL="302260" indent="-302260" algn="just" defTabSz="913765" rtl="0" eaLnBrk="1" fontAlgn="ctr" latinLnBrk="0" hangingPunct="1">
              <a:lnSpc>
                <a:spcPct val="140000"/>
              </a:lnSpc>
              <a:spcBef>
                <a:spcPts val="790"/>
              </a:spcBef>
              <a:buClrTx/>
              <a:buSzPct val="50000"/>
              <a:buFont typeface="Wingdings" panose="05000000000000000000" pitchFamily="2" charset="2"/>
              <a:buChar char="l"/>
              <a:defRPr sz="2200" kern="1200" baseline="0">
                <a:solidFill>
                  <a:schemeClr val="tx1"/>
                </a:solidFill>
                <a:latin typeface="Huawei Sans" panose="020C0503030203020204" pitchFamily="34" charset="0"/>
                <a:ea typeface="方正兰亭黑简体" panose="02000000000000000000" pitchFamily="2" charset="-122"/>
                <a:cs typeface="Huawei Sans" panose="020C0503030203020204" pitchFamily="34" charset="0"/>
              </a:defRPr>
            </a:lvl1pPr>
            <a:lvl2pPr marL="654685" indent="-252095" algn="l" defTabSz="913765" rtl="0" eaLnBrk="1" fontAlgn="ctr" latinLnBrk="0" hangingPunct="1">
              <a:lnSpc>
                <a:spcPct val="140000"/>
              </a:lnSpc>
              <a:spcBef>
                <a:spcPts val="720"/>
              </a:spcBef>
              <a:buClrTx/>
              <a:buSzPct val="50000"/>
              <a:buFont typeface="Wingdings" panose="05000000000000000000" pitchFamily="2" charset="2"/>
              <a:buChar char="p"/>
              <a:defRPr sz="2000" kern="1200" baseline="0">
                <a:solidFill>
                  <a:schemeClr val="tx1"/>
                </a:solidFill>
                <a:latin typeface="Huawei Sans" panose="020C0503030203020204" pitchFamily="34" charset="0"/>
                <a:ea typeface="方正兰亭黑简体" panose="02000000000000000000" pitchFamily="2" charset="-122"/>
                <a:cs typeface="+mn-cs"/>
              </a:defRPr>
            </a:lvl2pPr>
            <a:lvl3pPr marL="1003935" indent="-201295" algn="l" defTabSz="913765" rtl="0" eaLnBrk="1" fontAlgn="ctr" latinLnBrk="0" hangingPunct="1">
              <a:lnSpc>
                <a:spcPct val="140000"/>
              </a:lnSpc>
              <a:spcBef>
                <a:spcPts val="650"/>
              </a:spcBef>
              <a:buClrTx/>
              <a:buSzPct val="50000"/>
              <a:buFont typeface="Wingdings" panose="05000000000000000000" pitchFamily="2" charset="2"/>
              <a:buChar char="n"/>
              <a:defRPr sz="1800" kern="1200" baseline="0">
                <a:solidFill>
                  <a:schemeClr val="tx1"/>
                </a:solidFill>
                <a:latin typeface="Huawei Sans" panose="020C0503030203020204" pitchFamily="34" charset="0"/>
                <a:ea typeface="方正兰亭黑简体" panose="02000000000000000000" pitchFamily="2" charset="-122"/>
                <a:cs typeface="+mn-cs"/>
              </a:defRPr>
            </a:lvl3pPr>
            <a:lvl4pPr marL="1399540" indent="-198120" algn="l" defTabSz="913765" rtl="0" eaLnBrk="1" fontAlgn="ctr" latinLnBrk="0" hangingPunct="1">
              <a:lnSpc>
                <a:spcPct val="140000"/>
              </a:lnSpc>
              <a:spcBef>
                <a:spcPts val="575"/>
              </a:spcBef>
              <a:buFont typeface="Huawei Sans" panose="020C0503030203020204" pitchFamily="34" charset="0"/>
              <a:buChar char="−"/>
              <a:defRPr sz="1600" kern="1200" baseline="0">
                <a:solidFill>
                  <a:schemeClr val="tx1"/>
                </a:solidFill>
                <a:latin typeface="Huawei Sans" panose="020C0503030203020204" pitchFamily="34" charset="0"/>
                <a:ea typeface="方正兰亭黑简体" panose="02000000000000000000" pitchFamily="2" charset="-122"/>
                <a:cs typeface="+mn-cs"/>
              </a:defRPr>
            </a:lvl4pPr>
            <a:lvl5pPr marL="1802765" indent="-201295" algn="l" defTabSz="913765" rtl="0" eaLnBrk="1" fontAlgn="ctr" latinLnBrk="0" hangingPunct="1">
              <a:lnSpc>
                <a:spcPct val="140000"/>
              </a:lnSpc>
              <a:spcBef>
                <a:spcPts val="575"/>
              </a:spcBef>
              <a:buFont typeface="Huawei Sans" panose="020C0503030203020204" pitchFamily="34" charset="0"/>
              <a:buChar char="~"/>
              <a:defRPr sz="1400" kern="1200" baseline="0">
                <a:solidFill>
                  <a:schemeClr val="tx1"/>
                </a:solidFill>
                <a:latin typeface="Huawei Sans" panose="020C0503030203020204" pitchFamily="34" charset="0"/>
                <a:ea typeface="方正兰亭黑简体" panose="02000000000000000000" pitchFamily="2" charset="-122"/>
                <a:cs typeface="+mn-cs"/>
              </a:defRPr>
            </a:lvl5pPr>
            <a:lvl6pPr marL="25133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05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77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49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CN" altLang="en-US" sz="1600" dirty="0">
                <a:cs typeface="+mn-ea"/>
                <a:sym typeface="+mn-lt"/>
              </a:rPr>
              <a:t>数据增强：有限数据和复杂模型</a:t>
            </a:r>
            <a:r>
              <a:rPr lang="en-US" altLang="zh-CN" sz="1600" dirty="0">
                <a:cs typeface="+mn-ea"/>
                <a:sym typeface="+mn-lt"/>
              </a:rPr>
              <a:t>→</a:t>
            </a:r>
            <a:r>
              <a:rPr lang="zh-CN" altLang="en-US" sz="1600" dirty="0">
                <a:cs typeface="+mn-ea"/>
                <a:sym typeface="+mn-lt"/>
              </a:rPr>
              <a:t>过拟合</a:t>
            </a:r>
            <a:r>
              <a:rPr lang="en-US" altLang="zh-CN" sz="1600" dirty="0">
                <a:cs typeface="+mn-ea"/>
                <a:sym typeface="+mn-lt"/>
              </a:rPr>
              <a:t> </a:t>
            </a:r>
            <a:endParaRPr lang="en-US" altLang="zh-CN" sz="1600" dirty="0">
              <a:cs typeface="+mn-ea"/>
              <a:sym typeface="+mn-lt"/>
            </a:endParaRPr>
          </a:p>
          <a:p>
            <a:endParaRPr lang="en-US" altLang="zh-CN" dirty="0"/>
          </a:p>
          <a:p>
            <a:pPr marL="0" indent="0">
              <a:buNone/>
            </a:pPr>
            <a:r>
              <a:rPr lang="zh-CN" altLang="en-US" sz="1600" dirty="0"/>
              <a:t>      欠拟合               拟合                过拟合</a:t>
            </a:r>
            <a:endParaRPr lang="en-US" altLang="zh-CN" sz="1600" dirty="0"/>
          </a:p>
          <a:p>
            <a:pPr marL="0" indent="0">
              <a:buNone/>
            </a:pPr>
            <a:r>
              <a:rPr lang="zh-CN" altLang="en-US" sz="1600" dirty="0">
                <a:cs typeface="+mn-ea"/>
                <a:sym typeface="+mn-lt"/>
              </a:rPr>
              <a:t>格式转换：</a:t>
            </a:r>
            <a:r>
              <a:rPr lang="en-US" altLang="zh-CN" sz="1600" dirty="0" err="1">
                <a:cs typeface="+mn-ea"/>
                <a:sym typeface="+mn-lt"/>
              </a:rPr>
              <a:t>MindSpore</a:t>
            </a:r>
            <a:r>
              <a:rPr lang="zh-CN" altLang="en-US" sz="1600" dirty="0">
                <a:cs typeface="+mn-ea"/>
                <a:sym typeface="+mn-lt"/>
              </a:rPr>
              <a:t>支持通道在前</a:t>
            </a:r>
            <a:endParaRPr lang="en-US" altLang="zh-CN" sz="1600" dirty="0">
              <a:cs typeface="+mn-ea"/>
              <a:sym typeface="+mn-lt"/>
            </a:endParaRPr>
          </a:p>
          <a:p>
            <a:endParaRPr lang="zh-CN" altLang="en-US" dirty="0"/>
          </a:p>
        </p:txBody>
      </p:sp>
      <p:pic>
        <p:nvPicPr>
          <p:cNvPr id="10" name="图片 9"/>
          <p:cNvPicPr>
            <a:picLocks noChangeAspect="1"/>
          </p:cNvPicPr>
          <p:nvPr/>
        </p:nvPicPr>
        <p:blipFill rotWithShape="1">
          <a:blip r:embed="rId3"/>
          <a:srcRect b="24601"/>
          <a:stretch>
            <a:fillRect/>
          </a:stretch>
        </p:blipFill>
        <p:spPr>
          <a:xfrm>
            <a:off x="6533383" y="1676699"/>
            <a:ext cx="4719858" cy="748463"/>
          </a:xfrm>
          <a:prstGeom prst="rect">
            <a:avLst/>
          </a:prstGeom>
        </p:spPr>
      </p:pic>
      <p:grpSp>
        <p:nvGrpSpPr>
          <p:cNvPr id="11" name="组合 10"/>
          <p:cNvGrpSpPr/>
          <p:nvPr/>
        </p:nvGrpSpPr>
        <p:grpSpPr>
          <a:xfrm>
            <a:off x="6627971" y="3420323"/>
            <a:ext cx="4085410" cy="573013"/>
            <a:chOff x="4184078" y="4555006"/>
            <a:chExt cx="4318702" cy="686193"/>
          </a:xfrm>
        </p:grpSpPr>
        <p:pic>
          <p:nvPicPr>
            <p:cNvPr id="12" name="d0e38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52851" y="4555006"/>
              <a:ext cx="3649929" cy="686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矩形 12"/>
            <p:cNvSpPr/>
            <p:nvPr/>
          </p:nvSpPr>
          <p:spPr>
            <a:xfrm>
              <a:off x="4184078" y="4555006"/>
              <a:ext cx="862860" cy="331711"/>
            </a:xfrm>
            <a:prstGeom prst="rect">
              <a:avLst/>
            </a:prstGeom>
          </p:spPr>
          <p:txBody>
            <a:bodyPr wrap="none">
              <a:spAutoFit/>
            </a:bodyPr>
            <a:lstStyle/>
            <a:p>
              <a:r>
                <a:rPr lang="en-US" altLang="zh-CN" sz="1200" dirty="0">
                  <a:cs typeface="+mn-ea"/>
                  <a:sym typeface="+mn-lt"/>
                </a:rPr>
                <a:t>NCHW</a:t>
              </a:r>
              <a:r>
                <a:rPr lang="zh-CN" altLang="en-US" sz="1200" dirty="0">
                  <a:cs typeface="+mn-ea"/>
                  <a:sym typeface="+mn-lt"/>
                </a:rPr>
                <a:t>：</a:t>
              </a:r>
              <a:endParaRPr lang="zh-CN" altLang="en-US" sz="1200" dirty="0">
                <a:cs typeface="+mn-ea"/>
                <a:sym typeface="+mn-lt"/>
              </a:endParaRPr>
            </a:p>
          </p:txBody>
        </p:sp>
        <p:sp>
          <p:nvSpPr>
            <p:cNvPr id="14" name="矩形 13"/>
            <p:cNvSpPr/>
            <p:nvPr/>
          </p:nvSpPr>
          <p:spPr>
            <a:xfrm>
              <a:off x="4184078" y="4898102"/>
              <a:ext cx="862860" cy="331711"/>
            </a:xfrm>
            <a:prstGeom prst="rect">
              <a:avLst/>
            </a:prstGeom>
          </p:spPr>
          <p:txBody>
            <a:bodyPr wrap="none">
              <a:spAutoFit/>
            </a:bodyPr>
            <a:lstStyle/>
            <a:p>
              <a:r>
                <a:rPr lang="en-US" altLang="zh-CN" sz="1200" dirty="0">
                  <a:cs typeface="+mn-ea"/>
                  <a:sym typeface="+mn-lt"/>
                </a:rPr>
                <a:t>NHWC</a:t>
              </a:r>
              <a:r>
                <a:rPr lang="zh-CN" altLang="en-US" sz="1200" dirty="0">
                  <a:cs typeface="+mn-ea"/>
                  <a:sym typeface="+mn-lt"/>
                </a:rPr>
                <a:t>：</a:t>
              </a:r>
              <a:endParaRPr lang="zh-CN" altLang="en-US" sz="1200" dirty="0">
                <a:cs typeface="+mn-ea"/>
                <a:sym typeface="+mn-lt"/>
              </a:endParaRPr>
            </a:p>
          </p:txBody>
        </p:sp>
      </p:grpSp>
      <p:sp>
        <p:nvSpPr>
          <p:cNvPr id="15" name="Rectangle 1"/>
          <p:cNvSpPr>
            <a:spLocks noChangeArrowheads="1"/>
          </p:cNvSpPr>
          <p:nvPr/>
        </p:nvSpPr>
        <p:spPr bwMode="auto">
          <a:xfrm>
            <a:off x="6627971" y="4024598"/>
            <a:ext cx="4898665" cy="2031325"/>
          </a:xfrm>
          <a:prstGeom prst="rect">
            <a:avLst/>
          </a:prstGeom>
          <a:solidFill>
            <a:schemeClr val="bg1">
              <a:lumMod val="85000"/>
            </a:schemeClr>
          </a:solidFill>
          <a:ln>
            <a:noFill/>
          </a:ln>
          <a:effec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400" b="0" i="0" u="none" strike="noStrike" cap="none" normalizeH="0" baseline="0" dirty="0">
                <a:ln>
                  <a:noFill/>
                </a:ln>
                <a:solidFill>
                  <a:srgbClr val="080808"/>
                </a:solidFill>
                <a:effectLst/>
                <a:cs typeface="+mn-ea"/>
                <a:sym typeface="+mn-lt"/>
              </a:rPr>
              <a:t>operations = [</a:t>
            </a:r>
            <a:br>
              <a:rPr kumimoji="0" lang="zh-CN" altLang="zh-CN" sz="1400" b="0" i="0" u="none" strike="noStrike" cap="none" normalizeH="0" baseline="0" dirty="0">
                <a:ln>
                  <a:noFill/>
                </a:ln>
                <a:solidFill>
                  <a:srgbClr val="080808"/>
                </a:solidFill>
                <a:effectLst/>
                <a:cs typeface="+mn-ea"/>
                <a:sym typeface="+mn-lt"/>
              </a:rPr>
            </a:br>
            <a:r>
              <a:rPr kumimoji="0" lang="zh-CN" altLang="zh-CN" sz="1400" b="0" i="0" u="none" strike="noStrike" cap="none" normalizeH="0" baseline="0" dirty="0">
                <a:ln>
                  <a:noFill/>
                </a:ln>
                <a:solidFill>
                  <a:srgbClr val="080808"/>
                </a:solidFill>
                <a:effectLst/>
                <a:cs typeface="+mn-ea"/>
                <a:sym typeface="+mn-lt"/>
              </a:rPr>
              <a:t>    CV.Resize(resize),</a:t>
            </a:r>
            <a:br>
              <a:rPr kumimoji="0" lang="zh-CN" altLang="zh-CN" sz="1400" b="0" i="0" u="none" strike="noStrike" cap="none" normalizeH="0" baseline="0" dirty="0">
                <a:ln>
                  <a:noFill/>
                </a:ln>
                <a:solidFill>
                  <a:srgbClr val="080808"/>
                </a:solidFill>
                <a:effectLst/>
                <a:cs typeface="+mn-ea"/>
                <a:sym typeface="+mn-lt"/>
              </a:rPr>
            </a:br>
            <a:r>
              <a:rPr kumimoji="0" lang="zh-CN" altLang="zh-CN" sz="1400" b="0" i="0" u="none" strike="noStrike" cap="none" normalizeH="0" baseline="0" dirty="0">
                <a:ln>
                  <a:noFill/>
                </a:ln>
                <a:solidFill>
                  <a:srgbClr val="080808"/>
                </a:solidFill>
                <a:effectLst/>
                <a:cs typeface="+mn-ea"/>
                <a:sym typeface="+mn-lt"/>
              </a:rPr>
              <a:t>    CV.Rescale(rescale, shift),</a:t>
            </a:r>
            <a:br>
              <a:rPr kumimoji="0" lang="zh-CN" altLang="zh-CN" sz="1400" b="0" i="0" u="none" strike="noStrike" cap="none" normalizeH="0" baseline="0" dirty="0">
                <a:ln>
                  <a:noFill/>
                </a:ln>
                <a:solidFill>
                  <a:srgbClr val="080808"/>
                </a:solidFill>
                <a:effectLst/>
                <a:cs typeface="+mn-ea"/>
                <a:sym typeface="+mn-lt"/>
              </a:rPr>
            </a:br>
            <a:r>
              <a:rPr kumimoji="0" lang="zh-CN" altLang="zh-CN" sz="1400" b="0" i="0" u="none" strike="noStrike" cap="none" normalizeH="0" baseline="0" dirty="0">
                <a:ln>
                  <a:noFill/>
                </a:ln>
                <a:solidFill>
                  <a:srgbClr val="080808"/>
                </a:solidFill>
                <a:effectLst/>
                <a:cs typeface="+mn-ea"/>
                <a:sym typeface="+mn-lt"/>
              </a:rPr>
              <a:t>    CV.HWC2CHW()</a:t>
            </a:r>
            <a:br>
              <a:rPr kumimoji="0" lang="zh-CN" altLang="zh-CN" sz="1400" b="0" i="0" u="none" strike="noStrike" cap="none" normalizeH="0" baseline="0" dirty="0">
                <a:ln>
                  <a:noFill/>
                </a:ln>
                <a:solidFill>
                  <a:srgbClr val="080808"/>
                </a:solidFill>
                <a:effectLst/>
                <a:cs typeface="+mn-ea"/>
                <a:sym typeface="+mn-lt"/>
              </a:rPr>
            </a:br>
            <a:r>
              <a:rPr kumimoji="0" lang="zh-CN" altLang="zh-CN" sz="1400" b="0" i="0" u="none" strike="noStrike" cap="none" normalizeH="0" baseline="0" dirty="0">
                <a:ln>
                  <a:noFill/>
                </a:ln>
                <a:solidFill>
                  <a:srgbClr val="080808"/>
                </a:solidFill>
                <a:effectLst/>
                <a:cs typeface="+mn-ea"/>
                <a:sym typeface="+mn-lt"/>
              </a:rPr>
              <a:t>]</a:t>
            </a:r>
            <a:br>
              <a:rPr kumimoji="0" lang="zh-CN" altLang="zh-CN" sz="1400" b="0" i="0" u="none" strike="noStrike" cap="none" normalizeH="0" baseline="0" dirty="0">
                <a:ln>
                  <a:noFill/>
                </a:ln>
                <a:solidFill>
                  <a:srgbClr val="080808"/>
                </a:solidFill>
                <a:effectLst/>
                <a:cs typeface="+mn-ea"/>
                <a:sym typeface="+mn-lt"/>
              </a:rPr>
            </a:br>
            <a:r>
              <a:rPr kumimoji="0" lang="zh-CN" altLang="zh-CN" sz="1400" b="0" i="0" u="none" strike="noStrike" cap="none" normalizeH="0" baseline="0" dirty="0">
                <a:ln>
                  <a:noFill/>
                </a:ln>
                <a:solidFill>
                  <a:srgbClr val="080808"/>
                </a:solidFill>
                <a:effectLst/>
                <a:cs typeface="+mn-ea"/>
                <a:sym typeface="+mn-lt"/>
              </a:rPr>
              <a:t>ds = ds.map(</a:t>
            </a:r>
            <a:r>
              <a:rPr kumimoji="0" lang="zh-CN" altLang="zh-CN" sz="1400" b="0" i="0" u="none" strike="noStrike" cap="none" normalizeH="0" baseline="0" dirty="0">
                <a:ln>
                  <a:noFill/>
                </a:ln>
                <a:solidFill>
                  <a:srgbClr val="660099"/>
                </a:solidFill>
                <a:effectLst/>
                <a:cs typeface="+mn-ea"/>
                <a:sym typeface="+mn-lt"/>
              </a:rPr>
              <a:t>input_columns</a:t>
            </a:r>
            <a:r>
              <a:rPr kumimoji="0" lang="zh-CN" altLang="zh-CN" sz="1400" b="0" i="0" u="none" strike="noStrike" cap="none" normalizeH="0" baseline="0" dirty="0">
                <a:ln>
                  <a:noFill/>
                </a:ln>
                <a:solidFill>
                  <a:srgbClr val="080808"/>
                </a:solidFill>
                <a:effectLst/>
                <a:cs typeface="+mn-ea"/>
                <a:sym typeface="+mn-lt"/>
              </a:rPr>
              <a:t>=[</a:t>
            </a:r>
            <a:r>
              <a:rPr kumimoji="0" lang="zh-CN" altLang="zh-CN" sz="1400" b="1" i="0" u="none" strike="noStrike" cap="none" normalizeH="0" baseline="0" dirty="0">
                <a:ln>
                  <a:noFill/>
                </a:ln>
                <a:solidFill>
                  <a:srgbClr val="008080"/>
                </a:solidFill>
                <a:effectLst/>
                <a:cs typeface="+mn-ea"/>
                <a:sym typeface="+mn-lt"/>
              </a:rPr>
              <a:t>"image"</a:t>
            </a:r>
            <a:r>
              <a:rPr kumimoji="0" lang="zh-CN" altLang="zh-CN" sz="1400" b="0" i="0" u="none" strike="noStrike" cap="none" normalizeH="0" baseline="0" dirty="0">
                <a:ln>
                  <a:noFill/>
                </a:ln>
                <a:solidFill>
                  <a:srgbClr val="080808"/>
                </a:solidFill>
                <a:effectLst/>
                <a:cs typeface="+mn-ea"/>
                <a:sym typeface="+mn-lt"/>
              </a:rPr>
              <a:t>], </a:t>
            </a:r>
            <a:r>
              <a:rPr kumimoji="0" lang="zh-CN" altLang="zh-CN" sz="1400" b="0" i="0" u="none" strike="noStrike" cap="none" normalizeH="0" baseline="0" dirty="0">
                <a:ln>
                  <a:noFill/>
                </a:ln>
                <a:solidFill>
                  <a:srgbClr val="660099"/>
                </a:solidFill>
                <a:effectLst/>
                <a:cs typeface="+mn-ea"/>
                <a:sym typeface="+mn-lt"/>
              </a:rPr>
              <a:t>operations</a:t>
            </a:r>
            <a:r>
              <a:rPr kumimoji="0" lang="zh-CN" altLang="zh-CN" sz="1400" b="0" i="0" u="none" strike="noStrike" cap="none" normalizeH="0" baseline="0" dirty="0">
                <a:ln>
                  <a:noFill/>
                </a:ln>
                <a:solidFill>
                  <a:srgbClr val="080808"/>
                </a:solidFill>
                <a:effectLst/>
                <a:cs typeface="+mn-ea"/>
                <a:sym typeface="+mn-lt"/>
              </a:rPr>
              <a:t>=operations)</a:t>
            </a:r>
            <a:br>
              <a:rPr kumimoji="0" lang="zh-CN" altLang="zh-CN" sz="1400" b="0" i="0" u="none" strike="noStrike" cap="none" normalizeH="0" baseline="0" dirty="0">
                <a:ln>
                  <a:noFill/>
                </a:ln>
                <a:solidFill>
                  <a:srgbClr val="080808"/>
                </a:solidFill>
                <a:effectLst/>
                <a:cs typeface="+mn-ea"/>
                <a:sym typeface="+mn-lt"/>
              </a:rPr>
            </a:br>
            <a:r>
              <a:rPr kumimoji="0" lang="zh-CN" altLang="zh-CN" sz="1400" b="0" i="0" u="none" strike="noStrike" cap="none" normalizeH="0" baseline="0" dirty="0">
                <a:ln>
                  <a:noFill/>
                </a:ln>
                <a:solidFill>
                  <a:srgbClr val="080808"/>
                </a:solidFill>
                <a:effectLst/>
                <a:cs typeface="+mn-ea"/>
                <a:sym typeface="+mn-lt"/>
              </a:rPr>
              <a:t>ds = ds.shuffle(</a:t>
            </a:r>
            <a:r>
              <a:rPr kumimoji="0" lang="zh-CN" altLang="zh-CN" sz="1400" b="0" i="0" u="none" strike="noStrike" cap="none" normalizeH="0" baseline="0" dirty="0">
                <a:ln>
                  <a:noFill/>
                </a:ln>
                <a:solidFill>
                  <a:srgbClr val="660099"/>
                </a:solidFill>
                <a:effectLst/>
                <a:cs typeface="+mn-ea"/>
                <a:sym typeface="+mn-lt"/>
              </a:rPr>
              <a:t>buffer_size</a:t>
            </a:r>
            <a:r>
              <a:rPr kumimoji="0" lang="zh-CN" altLang="zh-CN" sz="1400" b="0" i="0" u="none" strike="noStrike" cap="none" normalizeH="0" baseline="0" dirty="0">
                <a:ln>
                  <a:noFill/>
                </a:ln>
                <a:solidFill>
                  <a:srgbClr val="080808"/>
                </a:solidFill>
                <a:effectLst/>
                <a:cs typeface="+mn-ea"/>
                <a:sym typeface="+mn-lt"/>
              </a:rPr>
              <a:t>=buffer_size).batch(batch_size, </a:t>
            </a:r>
            <a:r>
              <a:rPr kumimoji="0" lang="zh-CN" altLang="zh-CN" sz="1400" b="0" i="0" u="none" strike="noStrike" cap="none" normalizeH="0" baseline="0" dirty="0">
                <a:ln>
                  <a:noFill/>
                </a:ln>
                <a:solidFill>
                  <a:srgbClr val="660099"/>
                </a:solidFill>
                <a:effectLst/>
                <a:cs typeface="+mn-ea"/>
                <a:sym typeface="+mn-lt"/>
              </a:rPr>
              <a:t>drop_remainder</a:t>
            </a:r>
            <a:r>
              <a:rPr kumimoji="0" lang="zh-CN" altLang="zh-CN" sz="1400" b="0" i="0" u="none" strike="noStrike" cap="none" normalizeH="0" baseline="0" dirty="0">
                <a:ln>
                  <a:noFill/>
                </a:ln>
                <a:solidFill>
                  <a:srgbClr val="080808"/>
                </a:solidFill>
                <a:effectLst/>
                <a:cs typeface="+mn-ea"/>
                <a:sym typeface="+mn-lt"/>
              </a:rPr>
              <a:t>=</a:t>
            </a:r>
            <a:r>
              <a:rPr kumimoji="0" lang="zh-CN" altLang="zh-CN" sz="1400" b="0" i="0" u="none" strike="noStrike" cap="none" normalizeH="0" baseline="0" dirty="0">
                <a:ln>
                  <a:noFill/>
                </a:ln>
                <a:solidFill>
                  <a:srgbClr val="0033B3"/>
                </a:solidFill>
                <a:effectLst/>
                <a:cs typeface="+mn-ea"/>
                <a:sym typeface="+mn-lt"/>
              </a:rPr>
              <a:t>True</a:t>
            </a:r>
            <a:r>
              <a:rPr kumimoji="0" lang="zh-CN" altLang="zh-CN" sz="1400" b="0" i="0" u="none" strike="noStrike" cap="none" normalizeH="0" baseline="0" dirty="0">
                <a:ln>
                  <a:noFill/>
                </a:ln>
                <a:solidFill>
                  <a:srgbClr val="080808"/>
                </a:solidFill>
                <a:effectLst/>
                <a:cs typeface="+mn-ea"/>
                <a:sym typeface="+mn-lt"/>
              </a:rPr>
              <a:t>)</a:t>
            </a:r>
            <a:endParaRPr kumimoji="0" lang="zh-CN" altLang="zh-CN" sz="3600" b="0" i="0" u="none" strike="noStrike" cap="none" normalizeH="0" baseline="0" dirty="0">
              <a:ln>
                <a:noFill/>
              </a:ln>
              <a:solidFill>
                <a:schemeClr val="tx1"/>
              </a:solidFill>
              <a:effectLst/>
              <a:cs typeface="+mn-ea"/>
              <a:sym typeface="+mn-lt"/>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常用操作</a:t>
            </a:r>
            <a:endParaRPr lang="zh-CN" altLang="en-US" dirty="0"/>
          </a:p>
        </p:txBody>
      </p:sp>
      <p:sp>
        <p:nvSpPr>
          <p:cNvPr id="6" name="矩形 5"/>
          <p:cNvSpPr/>
          <p:nvPr/>
        </p:nvSpPr>
        <p:spPr>
          <a:xfrm>
            <a:off x="768586" y="1367043"/>
            <a:ext cx="5308307" cy="1615827"/>
          </a:xfrm>
          <a:prstGeom prst="rect">
            <a:avLst/>
          </a:prstGeom>
        </p:spPr>
        <p:txBody>
          <a:bodyPr wrap="square">
            <a:spAutoFit/>
          </a:bodyPr>
          <a:lstStyle/>
          <a:p>
            <a:pPr>
              <a:lnSpc>
                <a:spcPct val="150000"/>
              </a:lnSpc>
            </a:pPr>
            <a:r>
              <a:rPr lang="zh-CN" altLang="en-US" b="1" kern="100" dirty="0">
                <a:cs typeface="+mn-ea"/>
                <a:sym typeface="+mn-lt"/>
              </a:rPr>
              <a:t>（</a:t>
            </a:r>
            <a:r>
              <a:rPr lang="en-US" altLang="zh-CN" b="1" kern="100" dirty="0">
                <a:cs typeface="+mn-ea"/>
                <a:sym typeface="+mn-lt"/>
              </a:rPr>
              <a:t>1</a:t>
            </a:r>
            <a:r>
              <a:rPr lang="zh-CN" altLang="en-US" b="1" kern="100" dirty="0">
                <a:cs typeface="+mn-ea"/>
                <a:sym typeface="+mn-lt"/>
              </a:rPr>
              <a:t>）打乱（</a:t>
            </a:r>
            <a:r>
              <a:rPr lang="en-US" altLang="zh-CN" b="1" kern="100" dirty="0">
                <a:cs typeface="+mn-ea"/>
                <a:sym typeface="+mn-lt"/>
              </a:rPr>
              <a:t>shuffle</a:t>
            </a:r>
            <a:r>
              <a:rPr lang="zh-CN" altLang="en-US" b="1" kern="100" dirty="0">
                <a:cs typeface="+mn-ea"/>
                <a:sym typeface="+mn-lt"/>
              </a:rPr>
              <a:t>）</a:t>
            </a:r>
            <a:endParaRPr lang="en-US" altLang="zh-CN" b="1" kern="100" dirty="0">
              <a:cs typeface="+mn-ea"/>
              <a:sym typeface="+mn-lt"/>
            </a:endParaRPr>
          </a:p>
          <a:p>
            <a:pPr>
              <a:lnSpc>
                <a:spcPct val="150000"/>
              </a:lnSpc>
            </a:pPr>
            <a:r>
              <a:rPr lang="zh-CN" altLang="en-US" sz="1600" dirty="0">
                <a:cs typeface="+mn-ea"/>
                <a:sym typeface="+mn-lt"/>
              </a:rPr>
              <a:t>打乱（</a:t>
            </a:r>
            <a:r>
              <a:rPr lang="en-US" altLang="zh-CN" sz="1600" dirty="0">
                <a:cs typeface="+mn-ea"/>
                <a:sym typeface="+mn-lt"/>
              </a:rPr>
              <a:t>shuffle</a:t>
            </a:r>
            <a:r>
              <a:rPr lang="zh-CN" altLang="en-US" sz="1600" dirty="0">
                <a:cs typeface="+mn-ea"/>
                <a:sym typeface="+mn-lt"/>
              </a:rPr>
              <a:t>）</a:t>
            </a:r>
            <a:r>
              <a:rPr lang="zh-CN" altLang="zh-CN" sz="1600" dirty="0">
                <a:cs typeface="+mn-ea"/>
                <a:sym typeface="+mn-lt"/>
              </a:rPr>
              <a:t>操作用来打乱数据集中的数据排序。</a:t>
            </a:r>
            <a:endParaRPr lang="en-US" altLang="zh-CN" sz="1600" dirty="0">
              <a:cs typeface="+mn-ea"/>
              <a:sym typeface="+mn-lt"/>
            </a:endParaRPr>
          </a:p>
          <a:p>
            <a:pPr>
              <a:lnSpc>
                <a:spcPct val="150000"/>
              </a:lnSpc>
            </a:pPr>
            <a:r>
              <a:rPr lang="zh-CN" altLang="zh-CN" sz="1600" dirty="0">
                <a:cs typeface="+mn-ea"/>
                <a:sym typeface="+mn-lt"/>
              </a:rPr>
              <a:t>越大的</a:t>
            </a:r>
            <a:r>
              <a:rPr lang="en-US" altLang="zh-CN" sz="1600" dirty="0" err="1">
                <a:solidFill>
                  <a:srgbClr val="C7000B"/>
                </a:solidFill>
                <a:cs typeface="+mn-ea"/>
                <a:sym typeface="+mn-lt"/>
              </a:rPr>
              <a:t>buffer_size</a:t>
            </a:r>
            <a:r>
              <a:rPr lang="zh-CN" altLang="zh-CN" sz="1600" dirty="0">
                <a:solidFill>
                  <a:srgbClr val="C7000B"/>
                </a:solidFill>
                <a:cs typeface="+mn-ea"/>
                <a:sym typeface="+mn-lt"/>
              </a:rPr>
              <a:t>意味着</a:t>
            </a:r>
            <a:r>
              <a:rPr lang="zh-CN" altLang="en-US" sz="1600" dirty="0">
                <a:solidFill>
                  <a:srgbClr val="C7000B"/>
                </a:solidFill>
                <a:cs typeface="+mn-ea"/>
                <a:sym typeface="+mn-lt"/>
              </a:rPr>
              <a:t>越</a:t>
            </a:r>
            <a:r>
              <a:rPr lang="zh-CN" altLang="zh-CN" sz="1600" dirty="0">
                <a:solidFill>
                  <a:srgbClr val="C7000B"/>
                </a:solidFill>
                <a:cs typeface="+mn-ea"/>
                <a:sym typeface="+mn-lt"/>
              </a:rPr>
              <a:t>高的混洗度</a:t>
            </a:r>
            <a:r>
              <a:rPr lang="zh-CN" altLang="zh-CN" sz="1600" dirty="0">
                <a:cs typeface="+mn-ea"/>
                <a:sym typeface="+mn-lt"/>
              </a:rPr>
              <a:t>，但也意味着会花费更多的时间和计算资源</a:t>
            </a:r>
            <a:r>
              <a:rPr lang="zh-CN" altLang="en-US" sz="1600" dirty="0">
                <a:cs typeface="+mn-ea"/>
                <a:sym typeface="+mn-lt"/>
              </a:rPr>
              <a:t>。</a:t>
            </a:r>
            <a:endParaRPr lang="zh-CN" altLang="en-US" sz="1600" dirty="0">
              <a:cs typeface="+mn-ea"/>
              <a:sym typeface="+mn-lt"/>
            </a:endParaRPr>
          </a:p>
        </p:txBody>
      </p:sp>
      <p:sp>
        <p:nvSpPr>
          <p:cNvPr id="7" name="矩形 6"/>
          <p:cNvSpPr/>
          <p:nvPr/>
        </p:nvSpPr>
        <p:spPr>
          <a:xfrm>
            <a:off x="768586" y="3859684"/>
            <a:ext cx="5139648" cy="1246495"/>
          </a:xfrm>
          <a:prstGeom prst="rect">
            <a:avLst/>
          </a:prstGeom>
        </p:spPr>
        <p:txBody>
          <a:bodyPr wrap="square">
            <a:spAutoFit/>
          </a:bodyPr>
          <a:lstStyle/>
          <a:p>
            <a:pPr>
              <a:lnSpc>
                <a:spcPct val="150000"/>
              </a:lnSpc>
            </a:pPr>
            <a:r>
              <a:rPr lang="zh-CN" altLang="en-US" b="1" kern="100" dirty="0">
                <a:cs typeface="+mn-ea"/>
                <a:sym typeface="+mn-lt"/>
              </a:rPr>
              <a:t>（</a:t>
            </a:r>
            <a:r>
              <a:rPr lang="en-US" altLang="zh-CN" b="1" kern="100" dirty="0">
                <a:cs typeface="+mn-ea"/>
                <a:sym typeface="+mn-lt"/>
              </a:rPr>
              <a:t>3</a:t>
            </a:r>
            <a:r>
              <a:rPr lang="zh-CN" altLang="en-US" b="1" kern="100" dirty="0">
                <a:cs typeface="+mn-ea"/>
                <a:sym typeface="+mn-lt"/>
              </a:rPr>
              <a:t>）重复（</a:t>
            </a:r>
            <a:r>
              <a:rPr lang="en-US" altLang="zh-CN" b="1" kern="100" dirty="0">
                <a:cs typeface="+mn-ea"/>
                <a:sym typeface="+mn-lt"/>
              </a:rPr>
              <a:t>repeat</a:t>
            </a:r>
            <a:r>
              <a:rPr lang="zh-CN" altLang="en-US" b="1" kern="100" dirty="0">
                <a:cs typeface="+mn-ea"/>
                <a:sym typeface="+mn-lt"/>
              </a:rPr>
              <a:t>）</a:t>
            </a:r>
            <a:endParaRPr lang="en-US" altLang="zh-CN" b="1" kern="100" dirty="0">
              <a:cs typeface="+mn-ea"/>
              <a:sym typeface="+mn-lt"/>
            </a:endParaRPr>
          </a:p>
          <a:p>
            <a:pPr>
              <a:lnSpc>
                <a:spcPct val="150000"/>
              </a:lnSpc>
            </a:pPr>
            <a:r>
              <a:rPr lang="zh-CN" altLang="en-US" sz="1600" dirty="0">
                <a:cs typeface="+mn-ea"/>
                <a:sym typeface="+mn-lt"/>
              </a:rPr>
              <a:t>可以通过重复（</a:t>
            </a:r>
            <a:r>
              <a:rPr lang="en-US" altLang="zh-CN" sz="1600" dirty="0">
                <a:cs typeface="+mn-ea"/>
                <a:sym typeface="+mn-lt"/>
              </a:rPr>
              <a:t>repeat</a:t>
            </a:r>
            <a:r>
              <a:rPr lang="zh-CN" altLang="en-US" sz="1600" dirty="0">
                <a:cs typeface="+mn-ea"/>
                <a:sym typeface="+mn-lt"/>
              </a:rPr>
              <a:t>）的方式增加训练数据量，通常放在分批（</a:t>
            </a:r>
            <a:r>
              <a:rPr lang="en-US" altLang="zh-CN" sz="1600" dirty="0">
                <a:cs typeface="+mn-ea"/>
                <a:sym typeface="+mn-lt"/>
              </a:rPr>
              <a:t>batch</a:t>
            </a:r>
            <a:r>
              <a:rPr lang="zh-CN" altLang="en-US" sz="1600" dirty="0">
                <a:cs typeface="+mn-ea"/>
                <a:sym typeface="+mn-lt"/>
              </a:rPr>
              <a:t>）操作之后。</a:t>
            </a:r>
            <a:endParaRPr lang="en-US" altLang="zh-CN" sz="1600" dirty="0">
              <a:cs typeface="+mn-ea"/>
              <a:sym typeface="+mn-lt"/>
            </a:endParaRPr>
          </a:p>
        </p:txBody>
      </p:sp>
      <p:sp>
        <p:nvSpPr>
          <p:cNvPr id="8" name="圆角矩形 7"/>
          <p:cNvSpPr/>
          <p:nvPr/>
        </p:nvSpPr>
        <p:spPr>
          <a:xfrm>
            <a:off x="920085" y="2992056"/>
            <a:ext cx="211756" cy="654518"/>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28000"/>
                </a:schemeClr>
              </a:solidFill>
              <a:cs typeface="+mn-ea"/>
              <a:sym typeface="+mn-lt"/>
            </a:endParaRPr>
          </a:p>
        </p:txBody>
      </p:sp>
      <p:sp>
        <p:nvSpPr>
          <p:cNvPr id="9" name="圆角矩形 8"/>
          <p:cNvSpPr/>
          <p:nvPr/>
        </p:nvSpPr>
        <p:spPr>
          <a:xfrm>
            <a:off x="1208843" y="2992056"/>
            <a:ext cx="211756" cy="654518"/>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28000"/>
                </a:schemeClr>
              </a:solidFill>
              <a:cs typeface="+mn-ea"/>
              <a:sym typeface="+mn-lt"/>
            </a:endParaRPr>
          </a:p>
        </p:txBody>
      </p:sp>
      <p:sp>
        <p:nvSpPr>
          <p:cNvPr id="10" name="圆角矩形 9"/>
          <p:cNvSpPr/>
          <p:nvPr/>
        </p:nvSpPr>
        <p:spPr>
          <a:xfrm>
            <a:off x="1508597" y="2992056"/>
            <a:ext cx="211756" cy="654518"/>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28000"/>
                </a:schemeClr>
              </a:solidFill>
              <a:cs typeface="+mn-ea"/>
              <a:sym typeface="+mn-lt"/>
            </a:endParaRPr>
          </a:p>
        </p:txBody>
      </p:sp>
      <p:sp>
        <p:nvSpPr>
          <p:cNvPr id="11" name="圆角矩形 10"/>
          <p:cNvSpPr/>
          <p:nvPr/>
        </p:nvSpPr>
        <p:spPr>
          <a:xfrm>
            <a:off x="1819362" y="2992056"/>
            <a:ext cx="211756" cy="654518"/>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28000"/>
                </a:schemeClr>
              </a:solidFill>
              <a:cs typeface="+mn-ea"/>
              <a:sym typeface="+mn-lt"/>
            </a:endParaRPr>
          </a:p>
        </p:txBody>
      </p:sp>
      <p:sp>
        <p:nvSpPr>
          <p:cNvPr id="12" name="圆角矩形 11"/>
          <p:cNvSpPr/>
          <p:nvPr/>
        </p:nvSpPr>
        <p:spPr>
          <a:xfrm>
            <a:off x="2134255" y="2992056"/>
            <a:ext cx="211756" cy="654518"/>
          </a:xfrm>
          <a:prstGeom prst="round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28000"/>
                </a:schemeClr>
              </a:solidFill>
              <a:cs typeface="+mn-ea"/>
              <a:sym typeface="+mn-lt"/>
            </a:endParaRPr>
          </a:p>
        </p:txBody>
      </p:sp>
      <p:sp>
        <p:nvSpPr>
          <p:cNvPr id="13" name="圆角矩形 12"/>
          <p:cNvSpPr/>
          <p:nvPr/>
        </p:nvSpPr>
        <p:spPr>
          <a:xfrm>
            <a:off x="3624089" y="2992056"/>
            <a:ext cx="211756" cy="654518"/>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28000"/>
                </a:schemeClr>
              </a:solidFill>
              <a:cs typeface="+mn-ea"/>
              <a:sym typeface="+mn-lt"/>
            </a:endParaRPr>
          </a:p>
        </p:txBody>
      </p:sp>
      <p:sp>
        <p:nvSpPr>
          <p:cNvPr id="14" name="圆角矩形 13"/>
          <p:cNvSpPr/>
          <p:nvPr/>
        </p:nvSpPr>
        <p:spPr>
          <a:xfrm>
            <a:off x="3912847" y="2992056"/>
            <a:ext cx="211756" cy="654518"/>
          </a:xfrm>
          <a:prstGeom prst="round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28000"/>
                </a:schemeClr>
              </a:solidFill>
              <a:cs typeface="+mn-ea"/>
              <a:sym typeface="+mn-lt"/>
            </a:endParaRPr>
          </a:p>
        </p:txBody>
      </p:sp>
      <p:sp>
        <p:nvSpPr>
          <p:cNvPr id="15" name="圆角矩形 14"/>
          <p:cNvSpPr/>
          <p:nvPr/>
        </p:nvSpPr>
        <p:spPr>
          <a:xfrm>
            <a:off x="4212601" y="2992056"/>
            <a:ext cx="211756" cy="654518"/>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28000"/>
                </a:schemeClr>
              </a:solidFill>
              <a:cs typeface="+mn-ea"/>
              <a:sym typeface="+mn-lt"/>
            </a:endParaRPr>
          </a:p>
        </p:txBody>
      </p:sp>
      <p:sp>
        <p:nvSpPr>
          <p:cNvPr id="16" name="圆角矩形 15"/>
          <p:cNvSpPr/>
          <p:nvPr/>
        </p:nvSpPr>
        <p:spPr>
          <a:xfrm>
            <a:off x="4523366" y="2992056"/>
            <a:ext cx="211756" cy="654518"/>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28000"/>
                </a:schemeClr>
              </a:solidFill>
              <a:cs typeface="+mn-ea"/>
              <a:sym typeface="+mn-lt"/>
            </a:endParaRPr>
          </a:p>
        </p:txBody>
      </p:sp>
      <p:sp>
        <p:nvSpPr>
          <p:cNvPr id="17" name="圆角矩形 16"/>
          <p:cNvSpPr/>
          <p:nvPr/>
        </p:nvSpPr>
        <p:spPr>
          <a:xfrm>
            <a:off x="4838259" y="2992056"/>
            <a:ext cx="211756" cy="654518"/>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28000"/>
                </a:schemeClr>
              </a:solidFill>
              <a:cs typeface="+mn-ea"/>
              <a:sym typeface="+mn-lt"/>
            </a:endParaRPr>
          </a:p>
        </p:txBody>
      </p:sp>
      <p:sp>
        <p:nvSpPr>
          <p:cNvPr id="18" name="右箭头 17"/>
          <p:cNvSpPr/>
          <p:nvPr/>
        </p:nvSpPr>
        <p:spPr>
          <a:xfrm>
            <a:off x="2835510" y="3129085"/>
            <a:ext cx="471638" cy="375385"/>
          </a:xfrm>
          <a:prstGeom prst="righ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28000"/>
                </a:schemeClr>
              </a:solidFill>
              <a:cs typeface="+mn-ea"/>
              <a:sym typeface="+mn-lt"/>
            </a:endParaRPr>
          </a:p>
        </p:txBody>
      </p:sp>
      <p:sp>
        <p:nvSpPr>
          <p:cNvPr id="19" name="矩形 18"/>
          <p:cNvSpPr/>
          <p:nvPr/>
        </p:nvSpPr>
        <p:spPr>
          <a:xfrm>
            <a:off x="1314721" y="3634469"/>
            <a:ext cx="904772" cy="307777"/>
          </a:xfrm>
          <a:prstGeom prst="rect">
            <a:avLst/>
          </a:prstGeom>
        </p:spPr>
        <p:txBody>
          <a:bodyPr wrap="square">
            <a:spAutoFit/>
          </a:bodyPr>
          <a:lstStyle/>
          <a:p>
            <a:r>
              <a:rPr lang="zh-CN" altLang="en-US" sz="1400" i="1" dirty="0">
                <a:solidFill>
                  <a:srgbClr val="00B050"/>
                </a:solidFill>
                <a:cs typeface="+mn-ea"/>
                <a:sym typeface="+mn-lt"/>
              </a:rPr>
              <a:t>之前</a:t>
            </a:r>
            <a:endParaRPr lang="zh-CN" altLang="en-US" sz="1400" i="1" dirty="0">
              <a:solidFill>
                <a:srgbClr val="00B050"/>
              </a:solidFill>
              <a:cs typeface="+mn-ea"/>
              <a:sym typeface="+mn-lt"/>
            </a:endParaRPr>
          </a:p>
        </p:txBody>
      </p:sp>
      <p:sp>
        <p:nvSpPr>
          <p:cNvPr id="20" name="矩形 19"/>
          <p:cNvSpPr/>
          <p:nvPr/>
        </p:nvSpPr>
        <p:spPr>
          <a:xfrm>
            <a:off x="4054675" y="3652203"/>
            <a:ext cx="904772" cy="307777"/>
          </a:xfrm>
          <a:prstGeom prst="rect">
            <a:avLst/>
          </a:prstGeom>
        </p:spPr>
        <p:txBody>
          <a:bodyPr wrap="square">
            <a:spAutoFit/>
          </a:bodyPr>
          <a:lstStyle/>
          <a:p>
            <a:r>
              <a:rPr lang="zh-CN" altLang="en-US" sz="1400" i="1" dirty="0">
                <a:solidFill>
                  <a:srgbClr val="00B050"/>
                </a:solidFill>
                <a:cs typeface="+mn-ea"/>
                <a:sym typeface="+mn-lt"/>
              </a:rPr>
              <a:t>之后</a:t>
            </a:r>
            <a:endParaRPr lang="zh-CN" altLang="en-US" sz="1400" i="1" dirty="0">
              <a:solidFill>
                <a:srgbClr val="00B050"/>
              </a:solidFill>
              <a:cs typeface="+mn-ea"/>
              <a:sym typeface="+mn-lt"/>
            </a:endParaRPr>
          </a:p>
        </p:txBody>
      </p:sp>
      <p:sp>
        <p:nvSpPr>
          <p:cNvPr id="21" name="圆角矩形 20"/>
          <p:cNvSpPr/>
          <p:nvPr/>
        </p:nvSpPr>
        <p:spPr>
          <a:xfrm>
            <a:off x="826115" y="5095519"/>
            <a:ext cx="211756" cy="654518"/>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28000"/>
                </a:schemeClr>
              </a:solidFill>
              <a:cs typeface="+mn-ea"/>
              <a:sym typeface="+mn-lt"/>
            </a:endParaRPr>
          </a:p>
        </p:txBody>
      </p:sp>
      <p:sp>
        <p:nvSpPr>
          <p:cNvPr id="22" name="圆角矩形 21"/>
          <p:cNvSpPr/>
          <p:nvPr/>
        </p:nvSpPr>
        <p:spPr>
          <a:xfrm>
            <a:off x="1114873" y="5095519"/>
            <a:ext cx="211756" cy="654518"/>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28000"/>
                </a:schemeClr>
              </a:solidFill>
              <a:cs typeface="+mn-ea"/>
              <a:sym typeface="+mn-lt"/>
            </a:endParaRPr>
          </a:p>
        </p:txBody>
      </p:sp>
      <p:sp>
        <p:nvSpPr>
          <p:cNvPr id="23" name="圆角矩形 22"/>
          <p:cNvSpPr/>
          <p:nvPr/>
        </p:nvSpPr>
        <p:spPr>
          <a:xfrm>
            <a:off x="1414627" y="5095519"/>
            <a:ext cx="211756" cy="654518"/>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28000"/>
                </a:schemeClr>
              </a:solidFill>
              <a:cs typeface="+mn-ea"/>
              <a:sym typeface="+mn-lt"/>
            </a:endParaRPr>
          </a:p>
        </p:txBody>
      </p:sp>
      <p:sp>
        <p:nvSpPr>
          <p:cNvPr id="24" name="圆角矩形 23"/>
          <p:cNvSpPr/>
          <p:nvPr/>
        </p:nvSpPr>
        <p:spPr>
          <a:xfrm>
            <a:off x="1725392" y="5095519"/>
            <a:ext cx="211756" cy="654518"/>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28000"/>
                </a:schemeClr>
              </a:solidFill>
              <a:cs typeface="+mn-ea"/>
              <a:sym typeface="+mn-lt"/>
            </a:endParaRPr>
          </a:p>
        </p:txBody>
      </p:sp>
      <p:sp>
        <p:nvSpPr>
          <p:cNvPr id="25" name="圆角矩形 24"/>
          <p:cNvSpPr/>
          <p:nvPr/>
        </p:nvSpPr>
        <p:spPr>
          <a:xfrm>
            <a:off x="2040285" y="5095519"/>
            <a:ext cx="211756" cy="654518"/>
          </a:xfrm>
          <a:prstGeom prst="round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28000"/>
                </a:schemeClr>
              </a:solidFill>
              <a:cs typeface="+mn-ea"/>
              <a:sym typeface="+mn-lt"/>
            </a:endParaRPr>
          </a:p>
        </p:txBody>
      </p:sp>
      <p:sp>
        <p:nvSpPr>
          <p:cNvPr id="26" name="右箭头 25"/>
          <p:cNvSpPr/>
          <p:nvPr/>
        </p:nvSpPr>
        <p:spPr>
          <a:xfrm>
            <a:off x="2582158" y="5261355"/>
            <a:ext cx="471638" cy="375385"/>
          </a:xfrm>
          <a:prstGeom prst="righ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28000"/>
                </a:schemeClr>
              </a:solidFill>
              <a:cs typeface="+mn-ea"/>
              <a:sym typeface="+mn-lt"/>
            </a:endParaRPr>
          </a:p>
        </p:txBody>
      </p:sp>
      <p:sp>
        <p:nvSpPr>
          <p:cNvPr id="27" name="矩形 26"/>
          <p:cNvSpPr/>
          <p:nvPr/>
        </p:nvSpPr>
        <p:spPr>
          <a:xfrm>
            <a:off x="1215210" y="5871495"/>
            <a:ext cx="904772" cy="307777"/>
          </a:xfrm>
          <a:prstGeom prst="rect">
            <a:avLst/>
          </a:prstGeom>
        </p:spPr>
        <p:txBody>
          <a:bodyPr wrap="square">
            <a:spAutoFit/>
          </a:bodyPr>
          <a:lstStyle/>
          <a:p>
            <a:r>
              <a:rPr lang="zh-CN" altLang="en-US" sz="1400" i="1" dirty="0">
                <a:solidFill>
                  <a:srgbClr val="00B050"/>
                </a:solidFill>
                <a:cs typeface="+mn-ea"/>
                <a:sym typeface="+mn-lt"/>
              </a:rPr>
              <a:t>之前</a:t>
            </a:r>
            <a:endParaRPr lang="zh-CN" altLang="en-US" sz="1400" i="1" dirty="0">
              <a:solidFill>
                <a:srgbClr val="00B050"/>
              </a:solidFill>
              <a:cs typeface="+mn-ea"/>
              <a:sym typeface="+mn-lt"/>
            </a:endParaRPr>
          </a:p>
        </p:txBody>
      </p:sp>
      <p:sp>
        <p:nvSpPr>
          <p:cNvPr id="28" name="矩形 27"/>
          <p:cNvSpPr/>
          <p:nvPr/>
        </p:nvSpPr>
        <p:spPr>
          <a:xfrm>
            <a:off x="4286148" y="5879480"/>
            <a:ext cx="904772" cy="307777"/>
          </a:xfrm>
          <a:prstGeom prst="rect">
            <a:avLst/>
          </a:prstGeom>
        </p:spPr>
        <p:txBody>
          <a:bodyPr wrap="square">
            <a:spAutoFit/>
          </a:bodyPr>
          <a:lstStyle/>
          <a:p>
            <a:r>
              <a:rPr lang="zh-CN" altLang="en-US" sz="1400" i="1" dirty="0">
                <a:solidFill>
                  <a:srgbClr val="00B050"/>
                </a:solidFill>
                <a:cs typeface="+mn-ea"/>
                <a:sym typeface="+mn-lt"/>
              </a:rPr>
              <a:t>之后</a:t>
            </a:r>
            <a:endParaRPr lang="zh-CN" altLang="en-US" sz="1400" i="1" dirty="0">
              <a:solidFill>
                <a:srgbClr val="00B050"/>
              </a:solidFill>
              <a:cs typeface="+mn-ea"/>
              <a:sym typeface="+mn-lt"/>
            </a:endParaRPr>
          </a:p>
        </p:txBody>
      </p:sp>
      <p:sp>
        <p:nvSpPr>
          <p:cNvPr id="29" name="矩形 28"/>
          <p:cNvSpPr/>
          <p:nvPr/>
        </p:nvSpPr>
        <p:spPr>
          <a:xfrm>
            <a:off x="2400445" y="5882216"/>
            <a:ext cx="904772" cy="307777"/>
          </a:xfrm>
          <a:prstGeom prst="rect">
            <a:avLst/>
          </a:prstGeom>
        </p:spPr>
        <p:txBody>
          <a:bodyPr wrap="square">
            <a:spAutoFit/>
          </a:bodyPr>
          <a:lstStyle/>
          <a:p>
            <a:r>
              <a:rPr lang="en-US" altLang="zh-CN" sz="1400" i="1" dirty="0">
                <a:solidFill>
                  <a:srgbClr val="C7000B"/>
                </a:solidFill>
                <a:cs typeface="+mn-ea"/>
                <a:sym typeface="+mn-lt"/>
              </a:rPr>
              <a:t>repeat(2)</a:t>
            </a:r>
            <a:endParaRPr lang="zh-CN" altLang="en-US" sz="1400" i="1" dirty="0">
              <a:solidFill>
                <a:srgbClr val="C7000B"/>
              </a:solidFill>
              <a:cs typeface="+mn-ea"/>
              <a:sym typeface="+mn-lt"/>
            </a:endParaRPr>
          </a:p>
        </p:txBody>
      </p:sp>
      <p:sp>
        <p:nvSpPr>
          <p:cNvPr id="30" name="矩形 29"/>
          <p:cNvSpPr/>
          <p:nvPr/>
        </p:nvSpPr>
        <p:spPr>
          <a:xfrm>
            <a:off x="2554822" y="3651328"/>
            <a:ext cx="1064946" cy="307777"/>
          </a:xfrm>
          <a:prstGeom prst="rect">
            <a:avLst/>
          </a:prstGeom>
        </p:spPr>
        <p:txBody>
          <a:bodyPr wrap="square">
            <a:spAutoFit/>
          </a:bodyPr>
          <a:lstStyle/>
          <a:p>
            <a:r>
              <a:rPr lang="en-US" altLang="zh-CN" sz="1400" i="1" dirty="0">
                <a:solidFill>
                  <a:srgbClr val="C7000B"/>
                </a:solidFill>
                <a:cs typeface="+mn-ea"/>
                <a:sym typeface="+mn-lt"/>
              </a:rPr>
              <a:t>shuffle(5)</a:t>
            </a:r>
            <a:endParaRPr lang="zh-CN" altLang="en-US" sz="1400" i="1" dirty="0">
              <a:solidFill>
                <a:srgbClr val="C7000B"/>
              </a:solidFill>
              <a:cs typeface="+mn-ea"/>
              <a:sym typeface="+mn-lt"/>
            </a:endParaRPr>
          </a:p>
        </p:txBody>
      </p:sp>
      <p:sp>
        <p:nvSpPr>
          <p:cNvPr id="31" name="圆角矩形 30"/>
          <p:cNvSpPr/>
          <p:nvPr/>
        </p:nvSpPr>
        <p:spPr>
          <a:xfrm>
            <a:off x="3287672" y="5094163"/>
            <a:ext cx="211756" cy="654518"/>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28000"/>
                </a:schemeClr>
              </a:solidFill>
              <a:cs typeface="+mn-ea"/>
              <a:sym typeface="+mn-lt"/>
            </a:endParaRPr>
          </a:p>
        </p:txBody>
      </p:sp>
      <p:sp>
        <p:nvSpPr>
          <p:cNvPr id="32" name="圆角矩形 31"/>
          <p:cNvSpPr/>
          <p:nvPr/>
        </p:nvSpPr>
        <p:spPr>
          <a:xfrm>
            <a:off x="3528305" y="5094163"/>
            <a:ext cx="211756" cy="654518"/>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28000"/>
                </a:schemeClr>
              </a:solidFill>
              <a:cs typeface="+mn-ea"/>
              <a:sym typeface="+mn-lt"/>
            </a:endParaRPr>
          </a:p>
        </p:txBody>
      </p:sp>
      <p:sp>
        <p:nvSpPr>
          <p:cNvPr id="33" name="圆角矩形 32"/>
          <p:cNvSpPr/>
          <p:nvPr/>
        </p:nvSpPr>
        <p:spPr>
          <a:xfrm>
            <a:off x="3770309" y="5094163"/>
            <a:ext cx="211756" cy="654518"/>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28000"/>
                </a:schemeClr>
              </a:solidFill>
              <a:cs typeface="+mn-ea"/>
              <a:sym typeface="+mn-lt"/>
            </a:endParaRPr>
          </a:p>
        </p:txBody>
      </p:sp>
      <p:sp>
        <p:nvSpPr>
          <p:cNvPr id="34" name="圆角矩形 33"/>
          <p:cNvSpPr/>
          <p:nvPr/>
        </p:nvSpPr>
        <p:spPr>
          <a:xfrm>
            <a:off x="4013699" y="5094163"/>
            <a:ext cx="211756" cy="654518"/>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28000"/>
                </a:schemeClr>
              </a:solidFill>
              <a:cs typeface="+mn-ea"/>
              <a:sym typeface="+mn-lt"/>
            </a:endParaRPr>
          </a:p>
        </p:txBody>
      </p:sp>
      <p:sp>
        <p:nvSpPr>
          <p:cNvPr id="35" name="圆角矩形 34"/>
          <p:cNvSpPr/>
          <p:nvPr/>
        </p:nvSpPr>
        <p:spPr>
          <a:xfrm>
            <a:off x="4261217" y="5094163"/>
            <a:ext cx="211756" cy="654518"/>
          </a:xfrm>
          <a:prstGeom prst="round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28000"/>
                </a:schemeClr>
              </a:solidFill>
              <a:cs typeface="+mn-ea"/>
              <a:sym typeface="+mn-lt"/>
            </a:endParaRPr>
          </a:p>
        </p:txBody>
      </p:sp>
      <p:sp>
        <p:nvSpPr>
          <p:cNvPr id="36" name="圆角矩形 35"/>
          <p:cNvSpPr/>
          <p:nvPr/>
        </p:nvSpPr>
        <p:spPr>
          <a:xfrm>
            <a:off x="4678080" y="5094163"/>
            <a:ext cx="211756" cy="654518"/>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28000"/>
                </a:schemeClr>
              </a:solidFill>
              <a:cs typeface="+mn-ea"/>
              <a:sym typeface="+mn-lt"/>
            </a:endParaRPr>
          </a:p>
        </p:txBody>
      </p:sp>
      <p:sp>
        <p:nvSpPr>
          <p:cNvPr id="37" name="圆角矩形 36"/>
          <p:cNvSpPr/>
          <p:nvPr/>
        </p:nvSpPr>
        <p:spPr>
          <a:xfrm>
            <a:off x="4918713" y="5094163"/>
            <a:ext cx="211756" cy="654518"/>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28000"/>
                </a:schemeClr>
              </a:solidFill>
              <a:cs typeface="+mn-ea"/>
              <a:sym typeface="+mn-lt"/>
            </a:endParaRPr>
          </a:p>
        </p:txBody>
      </p:sp>
      <p:sp>
        <p:nvSpPr>
          <p:cNvPr id="38" name="圆角矩形 37"/>
          <p:cNvSpPr/>
          <p:nvPr/>
        </p:nvSpPr>
        <p:spPr>
          <a:xfrm>
            <a:off x="5160717" y="5094163"/>
            <a:ext cx="211756" cy="654518"/>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28000"/>
                </a:schemeClr>
              </a:solidFill>
              <a:cs typeface="+mn-ea"/>
              <a:sym typeface="+mn-lt"/>
            </a:endParaRPr>
          </a:p>
        </p:txBody>
      </p:sp>
      <p:sp>
        <p:nvSpPr>
          <p:cNvPr id="39" name="圆角矩形 38"/>
          <p:cNvSpPr/>
          <p:nvPr/>
        </p:nvSpPr>
        <p:spPr>
          <a:xfrm>
            <a:off x="5404107" y="5094163"/>
            <a:ext cx="211756" cy="654518"/>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28000"/>
                </a:schemeClr>
              </a:solidFill>
              <a:cs typeface="+mn-ea"/>
              <a:sym typeface="+mn-lt"/>
            </a:endParaRPr>
          </a:p>
        </p:txBody>
      </p:sp>
      <p:sp>
        <p:nvSpPr>
          <p:cNvPr id="40" name="圆角矩形 39"/>
          <p:cNvSpPr/>
          <p:nvPr/>
        </p:nvSpPr>
        <p:spPr>
          <a:xfrm>
            <a:off x="5651625" y="5094163"/>
            <a:ext cx="211756" cy="654518"/>
          </a:xfrm>
          <a:prstGeom prst="round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28000"/>
                </a:schemeClr>
              </a:solidFill>
              <a:cs typeface="+mn-ea"/>
              <a:sym typeface="+mn-lt"/>
            </a:endParaRPr>
          </a:p>
        </p:txBody>
      </p:sp>
      <p:sp>
        <p:nvSpPr>
          <p:cNvPr id="41" name="矩形 40"/>
          <p:cNvSpPr/>
          <p:nvPr/>
        </p:nvSpPr>
        <p:spPr>
          <a:xfrm>
            <a:off x="6392551" y="1393618"/>
            <a:ext cx="5073883" cy="877163"/>
          </a:xfrm>
          <a:prstGeom prst="rect">
            <a:avLst/>
          </a:prstGeom>
        </p:spPr>
        <p:txBody>
          <a:bodyPr wrap="square">
            <a:spAutoFit/>
          </a:bodyPr>
          <a:lstStyle/>
          <a:p>
            <a:pPr>
              <a:lnSpc>
                <a:spcPct val="150000"/>
              </a:lnSpc>
            </a:pPr>
            <a:r>
              <a:rPr lang="zh-CN" altLang="en-US" b="1" kern="100" dirty="0">
                <a:cs typeface="+mn-ea"/>
                <a:sym typeface="+mn-lt"/>
              </a:rPr>
              <a:t>（</a:t>
            </a:r>
            <a:r>
              <a:rPr lang="en-US" altLang="zh-CN" b="1" kern="100" dirty="0">
                <a:cs typeface="+mn-ea"/>
                <a:sym typeface="+mn-lt"/>
              </a:rPr>
              <a:t>2</a:t>
            </a:r>
            <a:r>
              <a:rPr lang="zh-CN" altLang="en-US" b="1" kern="100" dirty="0">
                <a:cs typeface="+mn-ea"/>
                <a:sym typeface="+mn-lt"/>
              </a:rPr>
              <a:t>）分批（</a:t>
            </a:r>
            <a:r>
              <a:rPr lang="en-US" altLang="zh-CN" b="1" kern="100" dirty="0">
                <a:cs typeface="+mn-ea"/>
                <a:sym typeface="+mn-lt"/>
              </a:rPr>
              <a:t>batch</a:t>
            </a:r>
            <a:r>
              <a:rPr lang="zh-CN" altLang="en-US" b="1" kern="100" dirty="0">
                <a:cs typeface="+mn-ea"/>
                <a:sym typeface="+mn-lt"/>
              </a:rPr>
              <a:t>）</a:t>
            </a:r>
            <a:endParaRPr lang="en-US" altLang="zh-CN" b="1" kern="100" dirty="0">
              <a:cs typeface="+mn-ea"/>
              <a:sym typeface="+mn-lt"/>
            </a:endParaRPr>
          </a:p>
          <a:p>
            <a:pPr>
              <a:lnSpc>
                <a:spcPct val="150000"/>
              </a:lnSpc>
            </a:pPr>
            <a:r>
              <a:rPr lang="zh-CN" altLang="en-US" sz="1600" dirty="0">
                <a:cs typeface="+mn-ea"/>
                <a:sym typeface="+mn-lt"/>
              </a:rPr>
              <a:t>在训练时，数据可能需要分批（</a:t>
            </a:r>
            <a:r>
              <a:rPr lang="en-US" altLang="zh-CN" sz="1600" dirty="0">
                <a:cs typeface="+mn-ea"/>
                <a:sym typeface="+mn-lt"/>
              </a:rPr>
              <a:t>batch</a:t>
            </a:r>
            <a:r>
              <a:rPr lang="zh-CN" altLang="en-US" sz="1600" dirty="0">
                <a:cs typeface="+mn-ea"/>
                <a:sym typeface="+mn-lt"/>
              </a:rPr>
              <a:t>）处理。</a:t>
            </a:r>
            <a:endParaRPr lang="zh-CN" altLang="en-US" sz="1600" dirty="0">
              <a:cs typeface="+mn-ea"/>
              <a:sym typeface="+mn-lt"/>
            </a:endParaRPr>
          </a:p>
        </p:txBody>
      </p:sp>
      <p:sp>
        <p:nvSpPr>
          <p:cNvPr id="42" name="圆角矩形 41"/>
          <p:cNvSpPr/>
          <p:nvPr/>
        </p:nvSpPr>
        <p:spPr>
          <a:xfrm>
            <a:off x="6489886" y="2551652"/>
            <a:ext cx="211756" cy="654518"/>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28000"/>
                </a:schemeClr>
              </a:solidFill>
              <a:cs typeface="+mn-ea"/>
              <a:sym typeface="+mn-lt"/>
            </a:endParaRPr>
          </a:p>
        </p:txBody>
      </p:sp>
      <p:sp>
        <p:nvSpPr>
          <p:cNvPr id="43" name="圆角矩形 42"/>
          <p:cNvSpPr/>
          <p:nvPr/>
        </p:nvSpPr>
        <p:spPr>
          <a:xfrm>
            <a:off x="6778644" y="2551652"/>
            <a:ext cx="211756" cy="654518"/>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28000"/>
                </a:schemeClr>
              </a:solidFill>
              <a:cs typeface="+mn-ea"/>
              <a:sym typeface="+mn-lt"/>
            </a:endParaRPr>
          </a:p>
        </p:txBody>
      </p:sp>
      <p:sp>
        <p:nvSpPr>
          <p:cNvPr id="44" name="圆角矩形 43"/>
          <p:cNvSpPr/>
          <p:nvPr/>
        </p:nvSpPr>
        <p:spPr>
          <a:xfrm>
            <a:off x="7078398" y="2551652"/>
            <a:ext cx="211756" cy="654518"/>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28000"/>
                </a:schemeClr>
              </a:solidFill>
              <a:cs typeface="+mn-ea"/>
              <a:sym typeface="+mn-lt"/>
            </a:endParaRPr>
          </a:p>
        </p:txBody>
      </p:sp>
      <p:sp>
        <p:nvSpPr>
          <p:cNvPr id="45" name="圆角矩形 44"/>
          <p:cNvSpPr/>
          <p:nvPr/>
        </p:nvSpPr>
        <p:spPr>
          <a:xfrm>
            <a:off x="7389163" y="2551652"/>
            <a:ext cx="211756" cy="654518"/>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28000"/>
                </a:schemeClr>
              </a:solidFill>
              <a:cs typeface="+mn-ea"/>
              <a:sym typeface="+mn-lt"/>
            </a:endParaRPr>
          </a:p>
        </p:txBody>
      </p:sp>
      <p:sp>
        <p:nvSpPr>
          <p:cNvPr id="46" name="圆角矩形 45"/>
          <p:cNvSpPr/>
          <p:nvPr/>
        </p:nvSpPr>
        <p:spPr>
          <a:xfrm>
            <a:off x="7704056" y="2551652"/>
            <a:ext cx="211756" cy="654518"/>
          </a:xfrm>
          <a:prstGeom prst="round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28000"/>
                </a:schemeClr>
              </a:solidFill>
              <a:cs typeface="+mn-ea"/>
              <a:sym typeface="+mn-lt"/>
            </a:endParaRPr>
          </a:p>
        </p:txBody>
      </p:sp>
      <p:sp>
        <p:nvSpPr>
          <p:cNvPr id="47" name="右箭头 46"/>
          <p:cNvSpPr/>
          <p:nvPr/>
        </p:nvSpPr>
        <p:spPr>
          <a:xfrm>
            <a:off x="8405311" y="2688681"/>
            <a:ext cx="471638" cy="375385"/>
          </a:xfrm>
          <a:prstGeom prst="righ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28000"/>
                </a:schemeClr>
              </a:solidFill>
              <a:cs typeface="+mn-ea"/>
              <a:sym typeface="+mn-lt"/>
            </a:endParaRPr>
          </a:p>
        </p:txBody>
      </p:sp>
      <p:sp>
        <p:nvSpPr>
          <p:cNvPr id="48" name="矩形 47"/>
          <p:cNvSpPr/>
          <p:nvPr/>
        </p:nvSpPr>
        <p:spPr>
          <a:xfrm>
            <a:off x="6884522" y="3289315"/>
            <a:ext cx="904772" cy="307777"/>
          </a:xfrm>
          <a:prstGeom prst="rect">
            <a:avLst/>
          </a:prstGeom>
        </p:spPr>
        <p:txBody>
          <a:bodyPr wrap="square">
            <a:spAutoFit/>
          </a:bodyPr>
          <a:lstStyle/>
          <a:p>
            <a:r>
              <a:rPr lang="zh-CN" altLang="en-US" sz="1400" i="1" dirty="0">
                <a:solidFill>
                  <a:srgbClr val="00B050"/>
                </a:solidFill>
                <a:cs typeface="+mn-ea"/>
                <a:sym typeface="+mn-lt"/>
              </a:rPr>
              <a:t>之前</a:t>
            </a:r>
            <a:endParaRPr lang="zh-CN" altLang="en-US" sz="1400" i="1" dirty="0">
              <a:solidFill>
                <a:srgbClr val="00B050"/>
              </a:solidFill>
              <a:cs typeface="+mn-ea"/>
              <a:sym typeface="+mn-lt"/>
            </a:endParaRPr>
          </a:p>
        </p:txBody>
      </p:sp>
      <p:sp>
        <p:nvSpPr>
          <p:cNvPr id="49" name="矩形 48"/>
          <p:cNvSpPr/>
          <p:nvPr/>
        </p:nvSpPr>
        <p:spPr>
          <a:xfrm>
            <a:off x="9760291" y="3297336"/>
            <a:ext cx="904772" cy="307777"/>
          </a:xfrm>
          <a:prstGeom prst="rect">
            <a:avLst/>
          </a:prstGeom>
        </p:spPr>
        <p:txBody>
          <a:bodyPr wrap="square">
            <a:spAutoFit/>
          </a:bodyPr>
          <a:lstStyle/>
          <a:p>
            <a:r>
              <a:rPr lang="zh-CN" altLang="en-US" sz="1400" i="1" dirty="0">
                <a:solidFill>
                  <a:srgbClr val="00B050"/>
                </a:solidFill>
                <a:cs typeface="+mn-ea"/>
                <a:sym typeface="+mn-lt"/>
              </a:rPr>
              <a:t>之后</a:t>
            </a:r>
            <a:endParaRPr lang="zh-CN" altLang="en-US" sz="1400" i="1" dirty="0">
              <a:solidFill>
                <a:srgbClr val="00B050"/>
              </a:solidFill>
              <a:cs typeface="+mn-ea"/>
              <a:sym typeface="+mn-lt"/>
            </a:endParaRPr>
          </a:p>
        </p:txBody>
      </p:sp>
      <p:sp>
        <p:nvSpPr>
          <p:cNvPr id="50" name="矩形 49"/>
          <p:cNvSpPr/>
          <p:nvPr/>
        </p:nvSpPr>
        <p:spPr>
          <a:xfrm>
            <a:off x="8268120" y="3289314"/>
            <a:ext cx="904772" cy="307777"/>
          </a:xfrm>
          <a:prstGeom prst="rect">
            <a:avLst/>
          </a:prstGeom>
        </p:spPr>
        <p:txBody>
          <a:bodyPr wrap="square">
            <a:spAutoFit/>
          </a:bodyPr>
          <a:lstStyle/>
          <a:p>
            <a:r>
              <a:rPr lang="en-US" altLang="zh-CN" sz="1400" i="1" dirty="0">
                <a:solidFill>
                  <a:srgbClr val="C7000B"/>
                </a:solidFill>
                <a:cs typeface="+mn-ea"/>
                <a:sym typeface="+mn-lt"/>
              </a:rPr>
              <a:t>batch(2)</a:t>
            </a:r>
            <a:endParaRPr lang="zh-CN" altLang="en-US" sz="1400" i="1" dirty="0">
              <a:solidFill>
                <a:srgbClr val="C7000B"/>
              </a:solidFill>
              <a:cs typeface="+mn-ea"/>
              <a:sym typeface="+mn-lt"/>
            </a:endParaRPr>
          </a:p>
        </p:txBody>
      </p:sp>
      <p:sp>
        <p:nvSpPr>
          <p:cNvPr id="51" name="圆角矩形 50"/>
          <p:cNvSpPr/>
          <p:nvPr/>
        </p:nvSpPr>
        <p:spPr>
          <a:xfrm>
            <a:off x="8040684" y="2551652"/>
            <a:ext cx="211756" cy="654518"/>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28000"/>
                </a:schemeClr>
              </a:solidFill>
              <a:cs typeface="+mn-ea"/>
              <a:sym typeface="+mn-lt"/>
            </a:endParaRPr>
          </a:p>
        </p:txBody>
      </p:sp>
      <p:sp>
        <p:nvSpPr>
          <p:cNvPr id="52" name="圆角矩形 51"/>
          <p:cNvSpPr/>
          <p:nvPr/>
        </p:nvSpPr>
        <p:spPr>
          <a:xfrm>
            <a:off x="9161368" y="2554780"/>
            <a:ext cx="211756" cy="654518"/>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28000"/>
                </a:schemeClr>
              </a:solidFill>
              <a:cs typeface="+mn-ea"/>
              <a:sym typeface="+mn-lt"/>
            </a:endParaRPr>
          </a:p>
        </p:txBody>
      </p:sp>
      <p:sp>
        <p:nvSpPr>
          <p:cNvPr id="53" name="圆角矩形 52"/>
          <p:cNvSpPr/>
          <p:nvPr/>
        </p:nvSpPr>
        <p:spPr>
          <a:xfrm>
            <a:off x="9382751" y="2554780"/>
            <a:ext cx="211756" cy="654518"/>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28000"/>
                </a:schemeClr>
              </a:solidFill>
              <a:cs typeface="+mn-ea"/>
              <a:sym typeface="+mn-lt"/>
            </a:endParaRPr>
          </a:p>
        </p:txBody>
      </p:sp>
      <p:sp>
        <p:nvSpPr>
          <p:cNvPr id="54" name="圆角矩形 53"/>
          <p:cNvSpPr/>
          <p:nvPr/>
        </p:nvSpPr>
        <p:spPr>
          <a:xfrm>
            <a:off x="9826880" y="2554780"/>
            <a:ext cx="211756" cy="654518"/>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28000"/>
                </a:schemeClr>
              </a:solidFill>
              <a:cs typeface="+mn-ea"/>
              <a:sym typeface="+mn-lt"/>
            </a:endParaRPr>
          </a:p>
        </p:txBody>
      </p:sp>
      <p:sp>
        <p:nvSpPr>
          <p:cNvPr id="55" name="圆角矩形 54"/>
          <p:cNvSpPr/>
          <p:nvPr/>
        </p:nvSpPr>
        <p:spPr>
          <a:xfrm>
            <a:off x="10060645" y="2554780"/>
            <a:ext cx="211756" cy="654518"/>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28000"/>
                </a:schemeClr>
              </a:solidFill>
              <a:cs typeface="+mn-ea"/>
              <a:sym typeface="+mn-lt"/>
            </a:endParaRPr>
          </a:p>
        </p:txBody>
      </p:sp>
      <p:sp>
        <p:nvSpPr>
          <p:cNvPr id="56" name="圆角矩形 55"/>
          <p:cNvSpPr/>
          <p:nvPr/>
        </p:nvSpPr>
        <p:spPr>
          <a:xfrm>
            <a:off x="10481413" y="2554780"/>
            <a:ext cx="211756" cy="654518"/>
          </a:xfrm>
          <a:prstGeom prst="round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28000"/>
                </a:schemeClr>
              </a:solidFill>
              <a:cs typeface="+mn-ea"/>
              <a:sym typeface="+mn-lt"/>
            </a:endParaRPr>
          </a:p>
        </p:txBody>
      </p:sp>
      <p:sp>
        <p:nvSpPr>
          <p:cNvPr id="57" name="圆角矩形 56"/>
          <p:cNvSpPr/>
          <p:nvPr/>
        </p:nvSpPr>
        <p:spPr>
          <a:xfrm>
            <a:off x="10712166" y="2554780"/>
            <a:ext cx="211756" cy="654518"/>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28000"/>
                </a:schemeClr>
              </a:solidFill>
              <a:cs typeface="+mn-ea"/>
              <a:sym typeface="+mn-lt"/>
            </a:endParaRPr>
          </a:p>
        </p:txBody>
      </p:sp>
      <p:sp>
        <p:nvSpPr>
          <p:cNvPr id="58" name="圆角矩形 57"/>
          <p:cNvSpPr/>
          <p:nvPr/>
        </p:nvSpPr>
        <p:spPr>
          <a:xfrm>
            <a:off x="6643989" y="5599969"/>
            <a:ext cx="2000208" cy="345376"/>
          </a:xfrm>
          <a:prstGeom prst="round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28000"/>
                </a:schemeClr>
              </a:solidFill>
              <a:cs typeface="+mn-ea"/>
              <a:sym typeface="+mn-lt"/>
            </a:endParaRPr>
          </a:p>
        </p:txBody>
      </p:sp>
      <p:sp>
        <p:nvSpPr>
          <p:cNvPr id="59" name="圆角矩形 58"/>
          <p:cNvSpPr/>
          <p:nvPr/>
        </p:nvSpPr>
        <p:spPr>
          <a:xfrm>
            <a:off x="6643988" y="5157916"/>
            <a:ext cx="2000209" cy="345376"/>
          </a:xfrm>
          <a:prstGeom prst="round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28000"/>
                </a:schemeClr>
              </a:solidFill>
              <a:cs typeface="+mn-ea"/>
              <a:sym typeface="+mn-lt"/>
            </a:endParaRPr>
          </a:p>
        </p:txBody>
      </p:sp>
      <p:sp>
        <p:nvSpPr>
          <p:cNvPr id="60" name="矩形 59"/>
          <p:cNvSpPr/>
          <p:nvPr/>
        </p:nvSpPr>
        <p:spPr>
          <a:xfrm>
            <a:off x="6392551" y="3621340"/>
            <a:ext cx="4938778" cy="1431161"/>
          </a:xfrm>
          <a:prstGeom prst="rect">
            <a:avLst/>
          </a:prstGeom>
        </p:spPr>
        <p:txBody>
          <a:bodyPr wrap="square">
            <a:spAutoFit/>
          </a:bodyPr>
          <a:lstStyle/>
          <a:p>
            <a:pPr>
              <a:lnSpc>
                <a:spcPct val="150000"/>
              </a:lnSpc>
            </a:pPr>
            <a:r>
              <a:rPr lang="zh-CN" altLang="en-US" b="1" kern="100" dirty="0">
                <a:cs typeface="+mn-ea"/>
                <a:sym typeface="+mn-lt"/>
              </a:rPr>
              <a:t>（</a:t>
            </a:r>
            <a:r>
              <a:rPr lang="en-US" altLang="zh-CN" b="1" kern="100" dirty="0">
                <a:cs typeface="+mn-ea"/>
                <a:sym typeface="+mn-lt"/>
              </a:rPr>
              <a:t>4</a:t>
            </a:r>
            <a:r>
              <a:rPr lang="zh-CN" altLang="en-US" b="1" kern="100" dirty="0">
                <a:cs typeface="+mn-ea"/>
                <a:sym typeface="+mn-lt"/>
              </a:rPr>
              <a:t>）合并（</a:t>
            </a:r>
            <a:r>
              <a:rPr lang="en-US" altLang="zh-CN" b="1" kern="100" dirty="0">
                <a:cs typeface="+mn-ea"/>
                <a:sym typeface="+mn-lt"/>
              </a:rPr>
              <a:t>zip</a:t>
            </a:r>
            <a:r>
              <a:rPr lang="zh-CN" altLang="en-US" b="1" kern="100" dirty="0">
                <a:cs typeface="+mn-ea"/>
                <a:sym typeface="+mn-lt"/>
              </a:rPr>
              <a:t>）</a:t>
            </a:r>
            <a:endParaRPr lang="en-US" altLang="zh-CN" b="1" kern="100" dirty="0">
              <a:cs typeface="+mn-ea"/>
              <a:sym typeface="+mn-lt"/>
            </a:endParaRPr>
          </a:p>
          <a:p>
            <a:pPr>
              <a:lnSpc>
                <a:spcPct val="150000"/>
              </a:lnSpc>
            </a:pPr>
            <a:r>
              <a:rPr lang="zh-CN" altLang="en-US" sz="1600" dirty="0">
                <a:cs typeface="+mn-ea"/>
                <a:sym typeface="+mn-lt"/>
              </a:rPr>
              <a:t>将多个数据集合并成一个。</a:t>
            </a:r>
            <a:endParaRPr lang="en-US" altLang="zh-CN" sz="1600" dirty="0">
              <a:cs typeface="+mn-ea"/>
              <a:sym typeface="+mn-lt"/>
            </a:endParaRPr>
          </a:p>
          <a:p>
            <a:pPr>
              <a:lnSpc>
                <a:spcPct val="150000"/>
              </a:lnSpc>
            </a:pPr>
            <a:r>
              <a:rPr lang="zh-CN" altLang="en-US" sz="1200" dirty="0">
                <a:solidFill>
                  <a:srgbClr val="0000FF"/>
                </a:solidFill>
                <a:cs typeface="+mn-ea"/>
                <a:sym typeface="+mn-lt"/>
              </a:rPr>
              <a:t>若</a:t>
            </a:r>
            <a:r>
              <a:rPr lang="zh-CN" altLang="zh-CN" sz="1200" dirty="0">
                <a:solidFill>
                  <a:srgbClr val="0000FF"/>
                </a:solidFill>
                <a:cs typeface="+mn-ea"/>
                <a:sym typeface="+mn-lt"/>
              </a:rPr>
              <a:t>两个数据集的列的名字相同，</a:t>
            </a:r>
            <a:r>
              <a:rPr lang="zh-CN" altLang="en-US" sz="1200" dirty="0">
                <a:solidFill>
                  <a:srgbClr val="0000FF"/>
                </a:solidFill>
                <a:cs typeface="+mn-ea"/>
                <a:sym typeface="+mn-lt"/>
              </a:rPr>
              <a:t>则</a:t>
            </a:r>
            <a:r>
              <a:rPr lang="zh-CN" altLang="zh-CN" sz="1200" dirty="0">
                <a:solidFill>
                  <a:srgbClr val="0000FF"/>
                </a:solidFill>
                <a:cs typeface="+mn-ea"/>
                <a:sym typeface="+mn-lt"/>
              </a:rPr>
              <a:t>不能合并。</a:t>
            </a:r>
            <a:endParaRPr lang="zh-CN" altLang="zh-CN" sz="1200" dirty="0">
              <a:solidFill>
                <a:srgbClr val="0000FF"/>
              </a:solidFill>
              <a:cs typeface="+mn-ea"/>
              <a:sym typeface="+mn-lt"/>
            </a:endParaRPr>
          </a:p>
          <a:p>
            <a:pPr>
              <a:lnSpc>
                <a:spcPct val="150000"/>
              </a:lnSpc>
            </a:pPr>
            <a:r>
              <a:rPr lang="zh-CN" altLang="en-US" sz="1200" dirty="0">
                <a:solidFill>
                  <a:srgbClr val="0000FF"/>
                </a:solidFill>
                <a:cs typeface="+mn-ea"/>
                <a:sym typeface="+mn-lt"/>
              </a:rPr>
              <a:t>若</a:t>
            </a:r>
            <a:r>
              <a:rPr lang="zh-CN" altLang="zh-CN" sz="1200" dirty="0">
                <a:solidFill>
                  <a:srgbClr val="0000FF"/>
                </a:solidFill>
                <a:cs typeface="+mn-ea"/>
                <a:sym typeface="+mn-lt"/>
              </a:rPr>
              <a:t>两个数据集的行数不同，合并</a:t>
            </a:r>
            <a:r>
              <a:rPr lang="zh-CN" altLang="en-US" sz="1200" dirty="0">
                <a:solidFill>
                  <a:srgbClr val="0000FF"/>
                </a:solidFill>
                <a:cs typeface="+mn-ea"/>
                <a:sym typeface="+mn-lt"/>
              </a:rPr>
              <a:t>后的行数以较小的为准</a:t>
            </a:r>
            <a:r>
              <a:rPr lang="zh-CN" altLang="zh-CN" sz="1200" dirty="0">
                <a:solidFill>
                  <a:srgbClr val="0000FF"/>
                </a:solidFill>
                <a:cs typeface="+mn-ea"/>
                <a:sym typeface="+mn-lt"/>
              </a:rPr>
              <a:t>。</a:t>
            </a:r>
            <a:endParaRPr lang="en-US" altLang="zh-CN" sz="1200" dirty="0">
              <a:solidFill>
                <a:srgbClr val="0000FF"/>
              </a:solidFill>
              <a:cs typeface="+mn-ea"/>
              <a:sym typeface="+mn-lt"/>
            </a:endParaRPr>
          </a:p>
        </p:txBody>
      </p:sp>
      <p:sp>
        <p:nvSpPr>
          <p:cNvPr id="61" name="右箭头 60"/>
          <p:cNvSpPr/>
          <p:nvPr/>
        </p:nvSpPr>
        <p:spPr>
          <a:xfrm>
            <a:off x="8780126" y="5373605"/>
            <a:ext cx="471638" cy="375385"/>
          </a:xfrm>
          <a:prstGeom prst="righ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28000"/>
                </a:schemeClr>
              </a:solidFill>
              <a:cs typeface="+mn-ea"/>
              <a:sym typeface="+mn-lt"/>
            </a:endParaRPr>
          </a:p>
        </p:txBody>
      </p:sp>
      <p:sp>
        <p:nvSpPr>
          <p:cNvPr id="62" name="矩形 61"/>
          <p:cNvSpPr/>
          <p:nvPr/>
        </p:nvSpPr>
        <p:spPr>
          <a:xfrm>
            <a:off x="6967346" y="5944344"/>
            <a:ext cx="904772" cy="307777"/>
          </a:xfrm>
          <a:prstGeom prst="rect">
            <a:avLst/>
          </a:prstGeom>
        </p:spPr>
        <p:txBody>
          <a:bodyPr wrap="square">
            <a:spAutoFit/>
          </a:bodyPr>
          <a:lstStyle/>
          <a:p>
            <a:r>
              <a:rPr lang="zh-CN" altLang="en-US" sz="1400" i="1" dirty="0">
                <a:solidFill>
                  <a:srgbClr val="00B050"/>
                </a:solidFill>
                <a:cs typeface="+mn-ea"/>
                <a:sym typeface="+mn-lt"/>
              </a:rPr>
              <a:t>之前</a:t>
            </a:r>
            <a:endParaRPr lang="zh-CN" altLang="en-US" sz="1400" i="1" dirty="0">
              <a:solidFill>
                <a:srgbClr val="00B050"/>
              </a:solidFill>
              <a:cs typeface="+mn-ea"/>
              <a:sym typeface="+mn-lt"/>
            </a:endParaRPr>
          </a:p>
        </p:txBody>
      </p:sp>
      <p:sp>
        <p:nvSpPr>
          <p:cNvPr id="63" name="矩形 62"/>
          <p:cNvSpPr/>
          <p:nvPr/>
        </p:nvSpPr>
        <p:spPr>
          <a:xfrm>
            <a:off x="10193209" y="5954931"/>
            <a:ext cx="904772" cy="307777"/>
          </a:xfrm>
          <a:prstGeom prst="rect">
            <a:avLst/>
          </a:prstGeom>
        </p:spPr>
        <p:txBody>
          <a:bodyPr wrap="square">
            <a:spAutoFit/>
          </a:bodyPr>
          <a:lstStyle/>
          <a:p>
            <a:r>
              <a:rPr lang="zh-CN" altLang="en-US" sz="1400" i="1" dirty="0">
                <a:solidFill>
                  <a:srgbClr val="00B050"/>
                </a:solidFill>
                <a:cs typeface="+mn-ea"/>
                <a:sym typeface="+mn-lt"/>
              </a:rPr>
              <a:t>之后</a:t>
            </a:r>
            <a:endParaRPr lang="zh-CN" altLang="en-US" sz="1400" i="1" dirty="0">
              <a:solidFill>
                <a:srgbClr val="00B050"/>
              </a:solidFill>
              <a:cs typeface="+mn-ea"/>
              <a:sym typeface="+mn-lt"/>
            </a:endParaRPr>
          </a:p>
        </p:txBody>
      </p:sp>
      <p:sp>
        <p:nvSpPr>
          <p:cNvPr id="64" name="矩形 63"/>
          <p:cNvSpPr/>
          <p:nvPr/>
        </p:nvSpPr>
        <p:spPr>
          <a:xfrm>
            <a:off x="8382975" y="5942387"/>
            <a:ext cx="1289306" cy="307777"/>
          </a:xfrm>
          <a:prstGeom prst="rect">
            <a:avLst/>
          </a:prstGeom>
        </p:spPr>
        <p:txBody>
          <a:bodyPr wrap="square">
            <a:spAutoFit/>
          </a:bodyPr>
          <a:lstStyle/>
          <a:p>
            <a:r>
              <a:rPr lang="en-US" altLang="zh-CN" sz="1400" i="1">
                <a:solidFill>
                  <a:srgbClr val="C7000B"/>
                </a:solidFill>
                <a:cs typeface="+mn-ea"/>
                <a:sym typeface="+mn-lt"/>
              </a:rPr>
              <a:t>c = zip(a, b</a:t>
            </a:r>
            <a:r>
              <a:rPr lang="en-US" altLang="zh-CN" sz="1400" i="1" dirty="0">
                <a:solidFill>
                  <a:srgbClr val="C7000B"/>
                </a:solidFill>
                <a:cs typeface="+mn-ea"/>
                <a:sym typeface="+mn-lt"/>
              </a:rPr>
              <a:t>)</a:t>
            </a:r>
            <a:endParaRPr lang="zh-CN" altLang="en-US" sz="1400" i="1" dirty="0">
              <a:solidFill>
                <a:srgbClr val="C7000B"/>
              </a:solidFill>
              <a:cs typeface="+mn-ea"/>
              <a:sym typeface="+mn-lt"/>
            </a:endParaRPr>
          </a:p>
        </p:txBody>
      </p:sp>
      <p:sp>
        <p:nvSpPr>
          <p:cNvPr id="65" name="圆角矩形 64"/>
          <p:cNvSpPr/>
          <p:nvPr/>
        </p:nvSpPr>
        <p:spPr>
          <a:xfrm>
            <a:off x="6763372" y="5204168"/>
            <a:ext cx="211756" cy="252000"/>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28000"/>
                </a:schemeClr>
              </a:solidFill>
              <a:cs typeface="+mn-ea"/>
              <a:sym typeface="+mn-lt"/>
            </a:endParaRPr>
          </a:p>
        </p:txBody>
      </p:sp>
      <p:sp>
        <p:nvSpPr>
          <p:cNvPr id="66" name="圆角矩形 65"/>
          <p:cNvSpPr/>
          <p:nvPr/>
        </p:nvSpPr>
        <p:spPr>
          <a:xfrm>
            <a:off x="7052130" y="5204168"/>
            <a:ext cx="211756" cy="252000"/>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28000"/>
                </a:schemeClr>
              </a:solidFill>
              <a:cs typeface="+mn-ea"/>
              <a:sym typeface="+mn-lt"/>
            </a:endParaRPr>
          </a:p>
        </p:txBody>
      </p:sp>
      <p:sp>
        <p:nvSpPr>
          <p:cNvPr id="67" name="圆角矩形 66"/>
          <p:cNvSpPr/>
          <p:nvPr/>
        </p:nvSpPr>
        <p:spPr>
          <a:xfrm>
            <a:off x="7351884" y="5204168"/>
            <a:ext cx="211756" cy="252000"/>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28000"/>
                </a:schemeClr>
              </a:solidFill>
              <a:cs typeface="+mn-ea"/>
              <a:sym typeface="+mn-lt"/>
            </a:endParaRPr>
          </a:p>
        </p:txBody>
      </p:sp>
      <p:sp>
        <p:nvSpPr>
          <p:cNvPr id="68" name="圆角矩形 67"/>
          <p:cNvSpPr/>
          <p:nvPr/>
        </p:nvSpPr>
        <p:spPr>
          <a:xfrm>
            <a:off x="7662649" y="5204168"/>
            <a:ext cx="211756" cy="252000"/>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28000"/>
                </a:schemeClr>
              </a:solidFill>
              <a:cs typeface="+mn-ea"/>
              <a:sym typeface="+mn-lt"/>
            </a:endParaRPr>
          </a:p>
        </p:txBody>
      </p:sp>
      <p:sp>
        <p:nvSpPr>
          <p:cNvPr id="69" name="圆角矩形 68"/>
          <p:cNvSpPr/>
          <p:nvPr/>
        </p:nvSpPr>
        <p:spPr>
          <a:xfrm>
            <a:off x="7977542" y="5204168"/>
            <a:ext cx="211756" cy="252000"/>
          </a:xfrm>
          <a:prstGeom prst="round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28000"/>
                </a:schemeClr>
              </a:solidFill>
              <a:cs typeface="+mn-ea"/>
              <a:sym typeface="+mn-lt"/>
            </a:endParaRPr>
          </a:p>
        </p:txBody>
      </p:sp>
      <p:sp>
        <p:nvSpPr>
          <p:cNvPr id="70" name="圆角矩形 69"/>
          <p:cNvSpPr/>
          <p:nvPr/>
        </p:nvSpPr>
        <p:spPr>
          <a:xfrm>
            <a:off x="6763372" y="5649981"/>
            <a:ext cx="211756" cy="252000"/>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28000"/>
                </a:schemeClr>
              </a:solidFill>
              <a:cs typeface="+mn-ea"/>
              <a:sym typeface="+mn-lt"/>
            </a:endParaRPr>
          </a:p>
        </p:txBody>
      </p:sp>
      <p:sp>
        <p:nvSpPr>
          <p:cNvPr id="71" name="圆角矩形 70"/>
          <p:cNvSpPr/>
          <p:nvPr/>
        </p:nvSpPr>
        <p:spPr>
          <a:xfrm>
            <a:off x="7052130" y="5649981"/>
            <a:ext cx="211756" cy="252000"/>
          </a:xfrm>
          <a:prstGeom prst="round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28000"/>
                </a:schemeClr>
              </a:solidFill>
              <a:cs typeface="+mn-ea"/>
              <a:sym typeface="+mn-lt"/>
            </a:endParaRPr>
          </a:p>
        </p:txBody>
      </p:sp>
      <p:sp>
        <p:nvSpPr>
          <p:cNvPr id="72" name="圆角矩形 71"/>
          <p:cNvSpPr/>
          <p:nvPr/>
        </p:nvSpPr>
        <p:spPr>
          <a:xfrm>
            <a:off x="7351884" y="5649981"/>
            <a:ext cx="211756" cy="252000"/>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28000"/>
                </a:schemeClr>
              </a:solidFill>
              <a:cs typeface="+mn-ea"/>
              <a:sym typeface="+mn-lt"/>
            </a:endParaRPr>
          </a:p>
        </p:txBody>
      </p:sp>
      <p:sp>
        <p:nvSpPr>
          <p:cNvPr id="73" name="圆角矩形 72"/>
          <p:cNvSpPr/>
          <p:nvPr/>
        </p:nvSpPr>
        <p:spPr>
          <a:xfrm>
            <a:off x="7662649" y="5649981"/>
            <a:ext cx="211756" cy="252000"/>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28000"/>
                </a:schemeClr>
              </a:solidFill>
              <a:cs typeface="+mn-ea"/>
              <a:sym typeface="+mn-lt"/>
            </a:endParaRPr>
          </a:p>
        </p:txBody>
      </p:sp>
      <p:sp>
        <p:nvSpPr>
          <p:cNvPr id="74" name="圆角矩形 73"/>
          <p:cNvSpPr/>
          <p:nvPr/>
        </p:nvSpPr>
        <p:spPr>
          <a:xfrm>
            <a:off x="7977542" y="5649981"/>
            <a:ext cx="211756" cy="252000"/>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28000"/>
                </a:schemeClr>
              </a:solidFill>
              <a:cs typeface="+mn-ea"/>
              <a:sym typeface="+mn-lt"/>
            </a:endParaRPr>
          </a:p>
        </p:txBody>
      </p:sp>
      <p:sp>
        <p:nvSpPr>
          <p:cNvPr id="75" name="圆角矩形 74"/>
          <p:cNvSpPr/>
          <p:nvPr/>
        </p:nvSpPr>
        <p:spPr>
          <a:xfrm>
            <a:off x="8289439" y="5653018"/>
            <a:ext cx="211756" cy="252000"/>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28000"/>
                </a:schemeClr>
              </a:solidFill>
              <a:cs typeface="+mn-ea"/>
              <a:sym typeface="+mn-lt"/>
            </a:endParaRPr>
          </a:p>
        </p:txBody>
      </p:sp>
      <p:sp>
        <p:nvSpPr>
          <p:cNvPr id="76" name="矩形 75"/>
          <p:cNvSpPr/>
          <p:nvPr/>
        </p:nvSpPr>
        <p:spPr>
          <a:xfrm>
            <a:off x="6389502" y="5209051"/>
            <a:ext cx="362443" cy="307777"/>
          </a:xfrm>
          <a:prstGeom prst="rect">
            <a:avLst/>
          </a:prstGeom>
        </p:spPr>
        <p:txBody>
          <a:bodyPr wrap="square">
            <a:spAutoFit/>
          </a:bodyPr>
          <a:lstStyle/>
          <a:p>
            <a:r>
              <a:rPr lang="en-US" altLang="zh-CN" sz="1400" i="1" dirty="0">
                <a:solidFill>
                  <a:srgbClr val="C7000B"/>
                </a:solidFill>
                <a:cs typeface="+mn-ea"/>
                <a:sym typeface="+mn-lt"/>
              </a:rPr>
              <a:t>a</a:t>
            </a:r>
            <a:endParaRPr lang="zh-CN" altLang="en-US" sz="1400" i="1" dirty="0">
              <a:solidFill>
                <a:srgbClr val="C7000B"/>
              </a:solidFill>
              <a:cs typeface="+mn-ea"/>
              <a:sym typeface="+mn-lt"/>
            </a:endParaRPr>
          </a:p>
        </p:txBody>
      </p:sp>
      <p:sp>
        <p:nvSpPr>
          <p:cNvPr id="77" name="矩形 76"/>
          <p:cNvSpPr/>
          <p:nvPr/>
        </p:nvSpPr>
        <p:spPr>
          <a:xfrm>
            <a:off x="6389502" y="5640585"/>
            <a:ext cx="380088" cy="307777"/>
          </a:xfrm>
          <a:prstGeom prst="rect">
            <a:avLst/>
          </a:prstGeom>
        </p:spPr>
        <p:txBody>
          <a:bodyPr wrap="square">
            <a:spAutoFit/>
          </a:bodyPr>
          <a:lstStyle/>
          <a:p>
            <a:r>
              <a:rPr lang="en-US" altLang="zh-CN" sz="1400" i="1" dirty="0">
                <a:solidFill>
                  <a:srgbClr val="C7000B"/>
                </a:solidFill>
                <a:cs typeface="+mn-ea"/>
                <a:sym typeface="+mn-lt"/>
              </a:rPr>
              <a:t>b</a:t>
            </a:r>
            <a:endParaRPr lang="zh-CN" altLang="en-US" sz="1400" i="1" dirty="0">
              <a:solidFill>
                <a:srgbClr val="C7000B"/>
              </a:solidFill>
              <a:cs typeface="+mn-ea"/>
              <a:sym typeface="+mn-lt"/>
            </a:endParaRPr>
          </a:p>
        </p:txBody>
      </p:sp>
      <p:sp>
        <p:nvSpPr>
          <p:cNvPr id="78" name="圆角矩形 77"/>
          <p:cNvSpPr/>
          <p:nvPr/>
        </p:nvSpPr>
        <p:spPr>
          <a:xfrm>
            <a:off x="9591645" y="5123879"/>
            <a:ext cx="1870268" cy="863624"/>
          </a:xfrm>
          <a:prstGeom prst="round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28000"/>
                </a:schemeClr>
              </a:solidFill>
              <a:cs typeface="+mn-ea"/>
              <a:sym typeface="+mn-lt"/>
            </a:endParaRPr>
          </a:p>
        </p:txBody>
      </p:sp>
      <p:sp>
        <p:nvSpPr>
          <p:cNvPr id="79" name="圆角矩形 78"/>
          <p:cNvSpPr/>
          <p:nvPr/>
        </p:nvSpPr>
        <p:spPr>
          <a:xfrm>
            <a:off x="9729143" y="5274677"/>
            <a:ext cx="211756" cy="252000"/>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28000"/>
                </a:schemeClr>
              </a:solidFill>
              <a:cs typeface="+mn-ea"/>
              <a:sym typeface="+mn-lt"/>
            </a:endParaRPr>
          </a:p>
        </p:txBody>
      </p:sp>
      <p:sp>
        <p:nvSpPr>
          <p:cNvPr id="80" name="圆角矩形 79"/>
          <p:cNvSpPr/>
          <p:nvPr/>
        </p:nvSpPr>
        <p:spPr>
          <a:xfrm>
            <a:off x="10056401" y="5274677"/>
            <a:ext cx="211756" cy="252000"/>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28000"/>
                </a:schemeClr>
              </a:solidFill>
              <a:cs typeface="+mn-ea"/>
              <a:sym typeface="+mn-lt"/>
            </a:endParaRPr>
          </a:p>
        </p:txBody>
      </p:sp>
      <p:sp>
        <p:nvSpPr>
          <p:cNvPr id="81" name="圆角矩形 80"/>
          <p:cNvSpPr/>
          <p:nvPr/>
        </p:nvSpPr>
        <p:spPr>
          <a:xfrm>
            <a:off x="10404280" y="5274677"/>
            <a:ext cx="211756" cy="252000"/>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28000"/>
                </a:schemeClr>
              </a:solidFill>
              <a:cs typeface="+mn-ea"/>
              <a:sym typeface="+mn-lt"/>
            </a:endParaRPr>
          </a:p>
        </p:txBody>
      </p:sp>
      <p:sp>
        <p:nvSpPr>
          <p:cNvPr id="82" name="圆角矩形 81"/>
          <p:cNvSpPr/>
          <p:nvPr/>
        </p:nvSpPr>
        <p:spPr>
          <a:xfrm>
            <a:off x="10725067" y="5274677"/>
            <a:ext cx="211756" cy="252000"/>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28000"/>
                </a:schemeClr>
              </a:solidFill>
              <a:cs typeface="+mn-ea"/>
              <a:sym typeface="+mn-lt"/>
            </a:endParaRPr>
          </a:p>
        </p:txBody>
      </p:sp>
      <p:sp>
        <p:nvSpPr>
          <p:cNvPr id="83" name="圆角矩形 82"/>
          <p:cNvSpPr/>
          <p:nvPr/>
        </p:nvSpPr>
        <p:spPr>
          <a:xfrm>
            <a:off x="11063220" y="5274677"/>
            <a:ext cx="211756" cy="252000"/>
          </a:xfrm>
          <a:prstGeom prst="round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28000"/>
                </a:schemeClr>
              </a:solidFill>
              <a:cs typeface="+mn-ea"/>
              <a:sym typeface="+mn-lt"/>
            </a:endParaRPr>
          </a:p>
        </p:txBody>
      </p:sp>
      <p:sp>
        <p:nvSpPr>
          <p:cNvPr id="84" name="圆角矩形 83"/>
          <p:cNvSpPr/>
          <p:nvPr/>
        </p:nvSpPr>
        <p:spPr>
          <a:xfrm>
            <a:off x="9729143" y="5585736"/>
            <a:ext cx="211756" cy="252000"/>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28000"/>
                </a:schemeClr>
              </a:solidFill>
              <a:cs typeface="+mn-ea"/>
              <a:sym typeface="+mn-lt"/>
            </a:endParaRPr>
          </a:p>
        </p:txBody>
      </p:sp>
      <p:sp>
        <p:nvSpPr>
          <p:cNvPr id="85" name="圆角矩形 84"/>
          <p:cNvSpPr/>
          <p:nvPr/>
        </p:nvSpPr>
        <p:spPr>
          <a:xfrm>
            <a:off x="10056401" y="5585736"/>
            <a:ext cx="211756" cy="252000"/>
          </a:xfrm>
          <a:prstGeom prst="round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28000"/>
                </a:schemeClr>
              </a:solidFill>
              <a:cs typeface="+mn-ea"/>
              <a:sym typeface="+mn-lt"/>
            </a:endParaRPr>
          </a:p>
        </p:txBody>
      </p:sp>
      <p:sp>
        <p:nvSpPr>
          <p:cNvPr id="86" name="圆角矩形 85"/>
          <p:cNvSpPr/>
          <p:nvPr/>
        </p:nvSpPr>
        <p:spPr>
          <a:xfrm>
            <a:off x="10404280" y="5585736"/>
            <a:ext cx="211756" cy="252000"/>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28000"/>
                </a:schemeClr>
              </a:solidFill>
              <a:cs typeface="+mn-ea"/>
              <a:sym typeface="+mn-lt"/>
            </a:endParaRPr>
          </a:p>
        </p:txBody>
      </p:sp>
      <p:sp>
        <p:nvSpPr>
          <p:cNvPr id="87" name="圆角矩形 86"/>
          <p:cNvSpPr/>
          <p:nvPr/>
        </p:nvSpPr>
        <p:spPr>
          <a:xfrm>
            <a:off x="10725067" y="5585736"/>
            <a:ext cx="211756" cy="252000"/>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28000"/>
                </a:schemeClr>
              </a:solidFill>
              <a:cs typeface="+mn-ea"/>
              <a:sym typeface="+mn-lt"/>
            </a:endParaRPr>
          </a:p>
        </p:txBody>
      </p:sp>
      <p:sp>
        <p:nvSpPr>
          <p:cNvPr id="88" name="圆角矩形 87"/>
          <p:cNvSpPr/>
          <p:nvPr/>
        </p:nvSpPr>
        <p:spPr>
          <a:xfrm>
            <a:off x="11063220" y="5585736"/>
            <a:ext cx="211756" cy="252000"/>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28000"/>
                </a:schemeClr>
              </a:solidFill>
              <a:cs typeface="+mn-ea"/>
              <a:sym typeface="+mn-lt"/>
            </a:endParaRPr>
          </a:p>
        </p:txBody>
      </p:sp>
      <p:sp>
        <p:nvSpPr>
          <p:cNvPr id="89" name="矩形 88"/>
          <p:cNvSpPr/>
          <p:nvPr/>
        </p:nvSpPr>
        <p:spPr>
          <a:xfrm>
            <a:off x="9312714" y="5403659"/>
            <a:ext cx="380088" cy="307777"/>
          </a:xfrm>
          <a:prstGeom prst="rect">
            <a:avLst/>
          </a:prstGeom>
        </p:spPr>
        <p:txBody>
          <a:bodyPr wrap="square">
            <a:spAutoFit/>
          </a:bodyPr>
          <a:lstStyle/>
          <a:p>
            <a:r>
              <a:rPr lang="en-US" altLang="zh-CN" sz="1400" i="1" dirty="0">
                <a:solidFill>
                  <a:srgbClr val="C7000B"/>
                </a:solidFill>
                <a:cs typeface="+mn-ea"/>
                <a:sym typeface="+mn-lt"/>
              </a:rPr>
              <a:t>c</a:t>
            </a:r>
            <a:endParaRPr lang="zh-CN" altLang="en-US" sz="1400" i="1" dirty="0">
              <a:solidFill>
                <a:srgbClr val="C7000B"/>
              </a:solidFill>
              <a:cs typeface="+mn-ea"/>
              <a:sym typeface="+mn-lt"/>
            </a:endParaRPr>
          </a:p>
        </p:txBody>
      </p:sp>
      <p:sp>
        <p:nvSpPr>
          <p:cNvPr id="90" name="圆角矩形 89"/>
          <p:cNvSpPr/>
          <p:nvPr/>
        </p:nvSpPr>
        <p:spPr>
          <a:xfrm>
            <a:off x="9701425" y="5151301"/>
            <a:ext cx="279933" cy="812386"/>
          </a:xfrm>
          <a:prstGeom prst="roundRect">
            <a:avLst/>
          </a:prstGeom>
          <a:noFill/>
          <a:ln>
            <a:solidFill>
              <a:srgbClr val="0000F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28000"/>
                </a:schemeClr>
              </a:solidFill>
              <a:cs typeface="+mn-ea"/>
              <a:sym typeface="+mn-lt"/>
            </a:endParaRPr>
          </a:p>
        </p:txBody>
      </p:sp>
      <p:sp>
        <p:nvSpPr>
          <p:cNvPr id="91" name="圆角矩形 90"/>
          <p:cNvSpPr/>
          <p:nvPr/>
        </p:nvSpPr>
        <p:spPr>
          <a:xfrm>
            <a:off x="10018701" y="5151301"/>
            <a:ext cx="279933" cy="812386"/>
          </a:xfrm>
          <a:prstGeom prst="roundRect">
            <a:avLst/>
          </a:prstGeom>
          <a:noFill/>
          <a:ln>
            <a:solidFill>
              <a:srgbClr val="0000F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28000"/>
                </a:schemeClr>
              </a:solidFill>
              <a:cs typeface="+mn-ea"/>
              <a:sym typeface="+mn-lt"/>
            </a:endParaRPr>
          </a:p>
        </p:txBody>
      </p:sp>
      <p:sp>
        <p:nvSpPr>
          <p:cNvPr id="92" name="圆角矩形 91"/>
          <p:cNvSpPr/>
          <p:nvPr/>
        </p:nvSpPr>
        <p:spPr>
          <a:xfrm>
            <a:off x="10355319" y="5151469"/>
            <a:ext cx="279933" cy="812386"/>
          </a:xfrm>
          <a:prstGeom prst="roundRect">
            <a:avLst/>
          </a:prstGeom>
          <a:noFill/>
          <a:ln>
            <a:solidFill>
              <a:srgbClr val="0000F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28000"/>
                </a:schemeClr>
              </a:solidFill>
              <a:cs typeface="+mn-ea"/>
              <a:sym typeface="+mn-lt"/>
            </a:endParaRPr>
          </a:p>
        </p:txBody>
      </p:sp>
      <p:sp>
        <p:nvSpPr>
          <p:cNvPr id="93" name="圆角矩形 92"/>
          <p:cNvSpPr/>
          <p:nvPr/>
        </p:nvSpPr>
        <p:spPr>
          <a:xfrm>
            <a:off x="10692375" y="5156363"/>
            <a:ext cx="279933" cy="812386"/>
          </a:xfrm>
          <a:prstGeom prst="roundRect">
            <a:avLst/>
          </a:prstGeom>
          <a:noFill/>
          <a:ln>
            <a:solidFill>
              <a:srgbClr val="0000F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28000"/>
                </a:schemeClr>
              </a:solidFill>
              <a:cs typeface="+mn-ea"/>
              <a:sym typeface="+mn-lt"/>
            </a:endParaRPr>
          </a:p>
        </p:txBody>
      </p:sp>
      <p:sp>
        <p:nvSpPr>
          <p:cNvPr id="94" name="圆角矩形 93"/>
          <p:cNvSpPr/>
          <p:nvPr/>
        </p:nvSpPr>
        <p:spPr>
          <a:xfrm>
            <a:off x="11024496" y="5151600"/>
            <a:ext cx="279933" cy="812386"/>
          </a:xfrm>
          <a:prstGeom prst="roundRect">
            <a:avLst/>
          </a:prstGeom>
          <a:noFill/>
          <a:ln>
            <a:solidFill>
              <a:srgbClr val="0000F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28000"/>
                </a:schemeClr>
              </a:solidFill>
              <a:cs typeface="+mn-ea"/>
              <a:sym typeface="+mn-lt"/>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fontScale="90000"/>
          </a:bodyPr>
          <a:lstStyle/>
          <a:p>
            <a:r>
              <a:rPr lang="zh-CN" altLang="en-US" sz="3600" dirty="0">
                <a:cs typeface="+mn-ea"/>
                <a:sym typeface="+mn-lt"/>
              </a:rPr>
              <a:t>代码实例</a:t>
            </a:r>
            <a:br>
              <a:rPr lang="zh-CN" altLang="en-US" dirty="0">
                <a:cs typeface="+mn-ea"/>
                <a:sym typeface="+mn-lt"/>
              </a:rPr>
            </a:br>
            <a:endParaRPr lang="zh-CN" altLang="en-US" dirty="0"/>
          </a:p>
        </p:txBody>
      </p:sp>
      <p:sp>
        <p:nvSpPr>
          <p:cNvPr id="7" name="Rectangle 2"/>
          <p:cNvSpPr>
            <a:spLocks noChangeArrowheads="1"/>
          </p:cNvSpPr>
          <p:nvPr/>
        </p:nvSpPr>
        <p:spPr bwMode="auto">
          <a:xfrm>
            <a:off x="729175" y="1337707"/>
            <a:ext cx="10740640" cy="4185761"/>
          </a:xfrm>
          <a:prstGeom prst="rect">
            <a:avLst/>
          </a:prstGeom>
          <a:solidFill>
            <a:srgbClr val="FFFFFF">
              <a:lumMod val="85000"/>
            </a:srgbClr>
          </a:solidFill>
          <a:ln>
            <a:noFill/>
          </a:ln>
          <a:effectLst/>
        </p:spPr>
        <p:txBody>
          <a:bodyPr vert="horz" wrap="square" lIns="91440" tIns="45720" rIns="91440" bIns="45720" numCol="1" anchor="ctr" anchorCtr="0" compatLnSpc="1">
            <a:spAutoFit/>
          </a:bodyPr>
          <a:lstStyle/>
          <a:p>
            <a:pPr marL="0" marR="0" lvl="0" indent="0" defTabSz="914400" eaLnBrk="0" fontAlgn="base" latinLnBrk="0" hangingPunct="0">
              <a:lnSpc>
                <a:spcPct val="100000"/>
              </a:lnSpc>
              <a:spcBef>
                <a:spcPct val="0"/>
              </a:spcBef>
              <a:spcAft>
                <a:spcPct val="0"/>
              </a:spcAft>
              <a:buClrTx/>
              <a:buSzTx/>
              <a:buFontTx/>
              <a:buNone/>
              <a:defRPr/>
            </a:pPr>
            <a:r>
              <a:rPr kumimoji="0" lang="zh-CN" altLang="zh-CN" sz="1400" b="0" i="0" u="none" strike="noStrike" kern="0" cap="none" spc="0" normalizeH="0" baseline="0" noProof="0" dirty="0">
                <a:ln>
                  <a:noFill/>
                </a:ln>
                <a:solidFill>
                  <a:srgbClr val="0033B3"/>
                </a:solidFill>
                <a:effectLst/>
                <a:uLnTx/>
                <a:uFillTx/>
                <a:cs typeface="+mn-ea"/>
                <a:sym typeface="+mn-lt"/>
              </a:rPr>
              <a:t>def </a:t>
            </a:r>
            <a:r>
              <a:rPr kumimoji="0" lang="zh-CN" altLang="zh-CN" sz="1400" b="0" i="0" u="none" strike="noStrike" kern="0" cap="none" spc="0" normalizeH="0" baseline="0" noProof="0" dirty="0">
                <a:ln>
                  <a:noFill/>
                </a:ln>
                <a:solidFill>
                  <a:srgbClr val="000000"/>
                </a:solidFill>
                <a:effectLst/>
                <a:uLnTx/>
                <a:uFillTx/>
                <a:cs typeface="+mn-ea"/>
                <a:sym typeface="+mn-lt"/>
              </a:rPr>
              <a:t>create_dataset</a:t>
            </a:r>
            <a:r>
              <a:rPr kumimoji="0" lang="zh-CN" altLang="zh-CN" sz="1400" b="0" i="0" u="none" strike="noStrike" kern="0" cap="none" spc="0" normalizeH="0" baseline="0" noProof="0" dirty="0">
                <a:ln>
                  <a:noFill/>
                </a:ln>
                <a:solidFill>
                  <a:srgbClr val="080808"/>
                </a:solidFill>
                <a:effectLst/>
                <a:uLnTx/>
                <a:uFillTx/>
                <a:cs typeface="+mn-ea"/>
                <a:sym typeface="+mn-lt"/>
              </a:rPr>
              <a:t>(data_dir, training=</a:t>
            </a:r>
            <a:r>
              <a:rPr kumimoji="0" lang="zh-CN" altLang="zh-CN" sz="1400" b="0" i="0" u="none" strike="noStrike" kern="0" cap="none" spc="0" normalizeH="0" baseline="0" noProof="0" dirty="0">
                <a:ln>
                  <a:noFill/>
                </a:ln>
                <a:solidFill>
                  <a:srgbClr val="0033B3"/>
                </a:solidFill>
                <a:effectLst/>
                <a:uLnTx/>
                <a:uFillTx/>
                <a:cs typeface="+mn-ea"/>
                <a:sym typeface="+mn-lt"/>
              </a:rPr>
              <a:t>True</a:t>
            </a:r>
            <a:r>
              <a:rPr kumimoji="0" lang="zh-CN" altLang="zh-CN" sz="1400" b="0" i="0" u="none" strike="noStrike" kern="0" cap="none" spc="0" normalizeH="0" baseline="0" noProof="0" dirty="0">
                <a:ln>
                  <a:noFill/>
                </a:ln>
                <a:solidFill>
                  <a:srgbClr val="080808"/>
                </a:solidFill>
                <a:effectLst/>
                <a:uLnTx/>
                <a:uFillTx/>
                <a:cs typeface="+mn-ea"/>
                <a:sym typeface="+mn-lt"/>
              </a:rPr>
              <a:t>, batch_size=</a:t>
            </a:r>
            <a:r>
              <a:rPr kumimoji="0" lang="zh-CN" altLang="zh-CN" sz="1400" b="0" i="0" u="none" strike="noStrike" kern="0" cap="none" spc="0" normalizeH="0" baseline="0" noProof="0" dirty="0">
                <a:ln>
                  <a:noFill/>
                </a:ln>
                <a:solidFill>
                  <a:srgbClr val="1750EB"/>
                </a:solidFill>
                <a:effectLst/>
                <a:uLnTx/>
                <a:uFillTx/>
                <a:cs typeface="+mn-ea"/>
                <a:sym typeface="+mn-lt"/>
              </a:rPr>
              <a:t>32</a:t>
            </a:r>
            <a:r>
              <a:rPr kumimoji="0" lang="zh-CN" altLang="zh-CN" sz="1400" b="0" i="0" u="none" strike="noStrike" kern="0" cap="none" spc="0" normalizeH="0" baseline="0" noProof="0" dirty="0">
                <a:ln>
                  <a:noFill/>
                </a:ln>
                <a:solidFill>
                  <a:srgbClr val="080808"/>
                </a:solidFill>
                <a:effectLst/>
                <a:uLnTx/>
                <a:uFillTx/>
                <a:cs typeface="+mn-ea"/>
                <a:sym typeface="+mn-lt"/>
              </a:rPr>
              <a:t>, resize=(</a:t>
            </a:r>
            <a:r>
              <a:rPr kumimoji="0" lang="zh-CN" altLang="zh-CN" sz="1400" b="0" i="0" u="none" strike="noStrike" kern="0" cap="none" spc="0" normalizeH="0" baseline="0" noProof="0" dirty="0">
                <a:ln>
                  <a:noFill/>
                </a:ln>
                <a:solidFill>
                  <a:srgbClr val="1750EB"/>
                </a:solidFill>
                <a:effectLst/>
                <a:uLnTx/>
                <a:uFillTx/>
                <a:cs typeface="+mn-ea"/>
                <a:sym typeface="+mn-lt"/>
              </a:rPr>
              <a:t>32</a:t>
            </a:r>
            <a:r>
              <a:rPr kumimoji="0" lang="zh-CN" altLang="zh-CN" sz="1400" b="0" i="0" u="none" strike="noStrike" kern="0" cap="none" spc="0" normalizeH="0" baseline="0" noProof="0" dirty="0">
                <a:ln>
                  <a:noFill/>
                </a:ln>
                <a:solidFill>
                  <a:srgbClr val="080808"/>
                </a:solidFill>
                <a:effectLst/>
                <a:uLnTx/>
                <a:uFillTx/>
                <a:cs typeface="+mn-ea"/>
                <a:sym typeface="+mn-lt"/>
              </a:rPr>
              <a:t>, </a:t>
            </a:r>
            <a:r>
              <a:rPr kumimoji="0" lang="zh-CN" altLang="zh-CN" sz="1400" b="0" i="0" u="none" strike="noStrike" kern="0" cap="none" spc="0" normalizeH="0" baseline="0" noProof="0" dirty="0">
                <a:ln>
                  <a:noFill/>
                </a:ln>
                <a:solidFill>
                  <a:srgbClr val="1750EB"/>
                </a:solidFill>
                <a:effectLst/>
                <a:uLnTx/>
                <a:uFillTx/>
                <a:cs typeface="+mn-ea"/>
                <a:sym typeface="+mn-lt"/>
              </a:rPr>
              <a:t>32</a:t>
            </a:r>
            <a:r>
              <a:rPr kumimoji="0" lang="zh-CN" altLang="zh-CN" sz="1400" b="0" i="0" u="none" strike="noStrike" kern="0" cap="none" spc="0" normalizeH="0" baseline="0" noProof="0" dirty="0">
                <a:ln>
                  <a:noFill/>
                </a:ln>
                <a:solidFill>
                  <a:srgbClr val="080808"/>
                </a:solidFill>
                <a:effectLst/>
                <a:uLnTx/>
                <a:uFillTx/>
                <a:cs typeface="+mn-ea"/>
                <a:sym typeface="+mn-lt"/>
              </a:rPr>
              <a:t>),</a:t>
            </a:r>
            <a:br>
              <a:rPr kumimoji="0" lang="zh-CN" altLang="zh-CN" sz="1400" b="0" i="0" u="none" strike="noStrike" kern="0" cap="none" spc="0" normalizeH="0" baseline="0" noProof="0" dirty="0">
                <a:ln>
                  <a:noFill/>
                </a:ln>
                <a:solidFill>
                  <a:srgbClr val="080808"/>
                </a:solidFill>
                <a:effectLst/>
                <a:uLnTx/>
                <a:uFillTx/>
                <a:cs typeface="+mn-ea"/>
                <a:sym typeface="+mn-lt"/>
              </a:rPr>
            </a:br>
            <a:r>
              <a:rPr kumimoji="0" lang="zh-CN" altLang="zh-CN" sz="1400" b="0" i="0" u="none" strike="noStrike" kern="0" cap="none" spc="0" normalizeH="0" baseline="0" noProof="0" dirty="0">
                <a:ln>
                  <a:noFill/>
                </a:ln>
                <a:solidFill>
                  <a:srgbClr val="080808"/>
                </a:solidFill>
                <a:effectLst/>
                <a:uLnTx/>
                <a:uFillTx/>
                <a:cs typeface="+mn-ea"/>
                <a:sym typeface="+mn-lt"/>
              </a:rPr>
              <a:t>                   rescale=</a:t>
            </a:r>
            <a:r>
              <a:rPr kumimoji="0" lang="zh-CN" altLang="zh-CN" sz="1400" b="0" i="0" u="none" strike="noStrike" kern="0" cap="none" spc="0" normalizeH="0" baseline="0" noProof="0" dirty="0">
                <a:ln>
                  <a:noFill/>
                </a:ln>
                <a:solidFill>
                  <a:srgbClr val="1750EB"/>
                </a:solidFill>
                <a:effectLst/>
                <a:uLnTx/>
                <a:uFillTx/>
                <a:cs typeface="+mn-ea"/>
                <a:sym typeface="+mn-lt"/>
              </a:rPr>
              <a:t>1</a:t>
            </a:r>
            <a:r>
              <a:rPr kumimoji="0" lang="zh-CN" altLang="zh-CN" sz="1400" b="0" i="0" u="none" strike="noStrike" kern="0" cap="none" spc="0" normalizeH="0" baseline="0" noProof="0" dirty="0">
                <a:ln>
                  <a:noFill/>
                </a:ln>
                <a:solidFill>
                  <a:srgbClr val="080808"/>
                </a:solidFill>
                <a:effectLst/>
                <a:uLnTx/>
                <a:uFillTx/>
                <a:cs typeface="+mn-ea"/>
                <a:sym typeface="+mn-lt"/>
              </a:rPr>
              <a:t>/(</a:t>
            </a:r>
            <a:r>
              <a:rPr kumimoji="0" lang="zh-CN" altLang="zh-CN" sz="1400" b="0" i="0" u="none" strike="noStrike" kern="0" cap="none" spc="0" normalizeH="0" baseline="0" noProof="0" dirty="0">
                <a:ln>
                  <a:noFill/>
                </a:ln>
                <a:solidFill>
                  <a:srgbClr val="1750EB"/>
                </a:solidFill>
                <a:effectLst/>
                <a:uLnTx/>
                <a:uFillTx/>
                <a:cs typeface="+mn-ea"/>
                <a:sym typeface="+mn-lt"/>
              </a:rPr>
              <a:t>255</a:t>
            </a:r>
            <a:r>
              <a:rPr kumimoji="0" lang="zh-CN" altLang="zh-CN" sz="1400" b="0" i="0" u="none" strike="noStrike" kern="0" cap="none" spc="0" normalizeH="0" baseline="0" noProof="0" dirty="0">
                <a:ln>
                  <a:noFill/>
                </a:ln>
                <a:solidFill>
                  <a:srgbClr val="080808"/>
                </a:solidFill>
                <a:effectLst/>
                <a:uLnTx/>
                <a:uFillTx/>
                <a:cs typeface="+mn-ea"/>
                <a:sym typeface="+mn-lt"/>
              </a:rPr>
              <a:t>*</a:t>
            </a:r>
            <a:r>
              <a:rPr kumimoji="0" lang="zh-CN" altLang="zh-CN" sz="1400" b="0" i="0" u="none" strike="noStrike" kern="0" cap="none" spc="0" normalizeH="0" baseline="0" noProof="0" dirty="0">
                <a:ln>
                  <a:noFill/>
                </a:ln>
                <a:solidFill>
                  <a:srgbClr val="1750EB"/>
                </a:solidFill>
                <a:effectLst/>
                <a:uLnTx/>
                <a:uFillTx/>
                <a:cs typeface="+mn-ea"/>
                <a:sym typeface="+mn-lt"/>
              </a:rPr>
              <a:t>0.3081</a:t>
            </a:r>
            <a:r>
              <a:rPr kumimoji="0" lang="zh-CN" altLang="zh-CN" sz="1400" b="0" i="0" u="none" strike="noStrike" kern="0" cap="none" spc="0" normalizeH="0" baseline="0" noProof="0" dirty="0">
                <a:ln>
                  <a:noFill/>
                </a:ln>
                <a:solidFill>
                  <a:srgbClr val="080808"/>
                </a:solidFill>
                <a:effectLst/>
                <a:uLnTx/>
                <a:uFillTx/>
                <a:cs typeface="+mn-ea"/>
                <a:sym typeface="+mn-lt"/>
              </a:rPr>
              <a:t>), shift=-</a:t>
            </a:r>
            <a:r>
              <a:rPr kumimoji="0" lang="zh-CN" altLang="zh-CN" sz="1400" b="0" i="0" u="none" strike="noStrike" kern="0" cap="none" spc="0" normalizeH="0" baseline="0" noProof="0" dirty="0">
                <a:ln>
                  <a:noFill/>
                </a:ln>
                <a:solidFill>
                  <a:srgbClr val="1750EB"/>
                </a:solidFill>
                <a:effectLst/>
                <a:uLnTx/>
                <a:uFillTx/>
                <a:cs typeface="+mn-ea"/>
                <a:sym typeface="+mn-lt"/>
              </a:rPr>
              <a:t>0.1307</a:t>
            </a:r>
            <a:r>
              <a:rPr kumimoji="0" lang="zh-CN" altLang="zh-CN" sz="1400" b="0" i="0" u="none" strike="noStrike" kern="0" cap="none" spc="0" normalizeH="0" baseline="0" noProof="0" dirty="0">
                <a:ln>
                  <a:noFill/>
                </a:ln>
                <a:solidFill>
                  <a:srgbClr val="080808"/>
                </a:solidFill>
                <a:effectLst/>
                <a:uLnTx/>
                <a:uFillTx/>
                <a:cs typeface="+mn-ea"/>
                <a:sym typeface="+mn-lt"/>
              </a:rPr>
              <a:t>/</a:t>
            </a:r>
            <a:r>
              <a:rPr kumimoji="0" lang="zh-CN" altLang="zh-CN" sz="1400" b="0" i="0" u="none" strike="noStrike" kern="0" cap="none" spc="0" normalizeH="0" baseline="0" noProof="0" dirty="0">
                <a:ln>
                  <a:noFill/>
                </a:ln>
                <a:solidFill>
                  <a:srgbClr val="1750EB"/>
                </a:solidFill>
                <a:effectLst/>
                <a:uLnTx/>
                <a:uFillTx/>
                <a:cs typeface="+mn-ea"/>
                <a:sym typeface="+mn-lt"/>
              </a:rPr>
              <a:t>0.3081</a:t>
            </a:r>
            <a:r>
              <a:rPr kumimoji="0" lang="zh-CN" altLang="zh-CN" sz="1400" b="0" i="0" u="none" strike="noStrike" kern="0" cap="none" spc="0" normalizeH="0" baseline="0" noProof="0" dirty="0">
                <a:ln>
                  <a:noFill/>
                </a:ln>
                <a:solidFill>
                  <a:srgbClr val="080808"/>
                </a:solidFill>
                <a:effectLst/>
                <a:uLnTx/>
                <a:uFillTx/>
                <a:cs typeface="+mn-ea"/>
                <a:sym typeface="+mn-lt"/>
              </a:rPr>
              <a:t>, buffer_size=</a:t>
            </a:r>
            <a:r>
              <a:rPr kumimoji="0" lang="zh-CN" altLang="zh-CN" sz="1400" b="0" i="0" u="none" strike="noStrike" kern="0" cap="none" spc="0" normalizeH="0" baseline="0" noProof="0" dirty="0">
                <a:ln>
                  <a:noFill/>
                </a:ln>
                <a:solidFill>
                  <a:srgbClr val="1750EB"/>
                </a:solidFill>
                <a:effectLst/>
                <a:uLnTx/>
                <a:uFillTx/>
                <a:cs typeface="+mn-ea"/>
                <a:sym typeface="+mn-lt"/>
              </a:rPr>
              <a:t>64</a:t>
            </a:r>
            <a:r>
              <a:rPr kumimoji="0" lang="zh-CN" altLang="zh-CN" sz="1400" b="0" i="0" u="none" strike="noStrike" kern="0" cap="none" spc="0" normalizeH="0" baseline="0" noProof="0" dirty="0">
                <a:ln>
                  <a:noFill/>
                </a:ln>
                <a:solidFill>
                  <a:srgbClr val="080808"/>
                </a:solidFill>
                <a:effectLst/>
                <a:uLnTx/>
                <a:uFillTx/>
                <a:cs typeface="+mn-ea"/>
                <a:sym typeface="+mn-lt"/>
              </a:rPr>
              <a:t>):</a:t>
            </a:r>
            <a:br>
              <a:rPr kumimoji="0" lang="zh-CN" altLang="zh-CN" sz="1400" b="0" i="0" u="none" strike="noStrike" kern="0" cap="none" spc="0" normalizeH="0" baseline="0" noProof="0" dirty="0">
                <a:ln>
                  <a:noFill/>
                </a:ln>
                <a:solidFill>
                  <a:srgbClr val="080808"/>
                </a:solidFill>
                <a:effectLst/>
                <a:uLnTx/>
                <a:uFillTx/>
                <a:cs typeface="+mn-ea"/>
                <a:sym typeface="+mn-lt"/>
              </a:rPr>
            </a:br>
            <a:r>
              <a:rPr kumimoji="0" lang="zh-CN" altLang="zh-CN" sz="1400" b="0" i="0" u="none" strike="noStrike" kern="0" cap="none" spc="0" normalizeH="0" baseline="0" noProof="0" dirty="0">
                <a:ln>
                  <a:noFill/>
                </a:ln>
                <a:solidFill>
                  <a:srgbClr val="080808"/>
                </a:solidFill>
                <a:effectLst/>
                <a:uLnTx/>
                <a:uFillTx/>
                <a:cs typeface="+mn-ea"/>
                <a:sym typeface="+mn-lt"/>
              </a:rPr>
              <a:t>    </a:t>
            </a:r>
            <a:r>
              <a:rPr kumimoji="0" lang="zh-CN" altLang="zh-CN" sz="1400" b="0" i="1" u="none" strike="noStrike" kern="0" cap="none" spc="0" normalizeH="0" baseline="0" noProof="0" dirty="0">
                <a:ln>
                  <a:noFill/>
                </a:ln>
                <a:solidFill>
                  <a:srgbClr val="8C8C8C"/>
                </a:solidFill>
                <a:effectLst/>
                <a:uLnTx/>
                <a:uFillTx/>
                <a:cs typeface="+mn-ea"/>
                <a:sym typeface="+mn-lt"/>
              </a:rPr>
              <a:t># 训练集和测试集路径</a:t>
            </a:r>
            <a:br>
              <a:rPr kumimoji="0" lang="zh-CN" altLang="zh-CN" sz="1400" b="0" i="1" u="none" strike="noStrike" kern="0" cap="none" spc="0" normalizeH="0" baseline="0" noProof="0" dirty="0">
                <a:ln>
                  <a:noFill/>
                </a:ln>
                <a:solidFill>
                  <a:srgbClr val="8C8C8C"/>
                </a:solidFill>
                <a:effectLst/>
                <a:uLnTx/>
                <a:uFillTx/>
                <a:cs typeface="+mn-ea"/>
                <a:sym typeface="+mn-lt"/>
              </a:rPr>
            </a:br>
            <a:r>
              <a:rPr kumimoji="0" lang="zh-CN" altLang="zh-CN" sz="1400" b="0" i="1" u="none" strike="noStrike" kern="0" cap="none" spc="0" normalizeH="0" baseline="0" noProof="0" dirty="0">
                <a:ln>
                  <a:noFill/>
                </a:ln>
                <a:solidFill>
                  <a:srgbClr val="8C8C8C"/>
                </a:solidFill>
                <a:effectLst/>
                <a:uLnTx/>
                <a:uFillTx/>
                <a:cs typeface="+mn-ea"/>
                <a:sym typeface="+mn-lt"/>
              </a:rPr>
              <a:t>    </a:t>
            </a:r>
            <a:r>
              <a:rPr kumimoji="0" lang="zh-CN" altLang="zh-CN" sz="1400" b="0" i="0" u="none" strike="noStrike" kern="0" cap="none" spc="0" normalizeH="0" baseline="0" noProof="0" dirty="0">
                <a:ln>
                  <a:noFill/>
                </a:ln>
                <a:solidFill>
                  <a:srgbClr val="080808"/>
                </a:solidFill>
                <a:effectLst/>
                <a:uLnTx/>
                <a:uFillTx/>
                <a:cs typeface="+mn-ea"/>
                <a:sym typeface="+mn-lt"/>
              </a:rPr>
              <a:t>data_train = os.path.join(data_dir, </a:t>
            </a:r>
            <a:r>
              <a:rPr kumimoji="0" lang="en-US" altLang="zh-CN" sz="1400" b="1" i="0" u="none" strike="noStrike" kern="0" cap="none" spc="0" normalizeH="0" baseline="0" noProof="0" dirty="0">
                <a:ln>
                  <a:noFill/>
                </a:ln>
                <a:solidFill>
                  <a:srgbClr val="008080"/>
                </a:solidFill>
                <a:effectLst/>
                <a:uLnTx/>
                <a:uFillTx/>
                <a:cs typeface="+mn-ea"/>
                <a:sym typeface="+mn-lt"/>
              </a:rPr>
              <a:t>‘</a:t>
            </a:r>
            <a:r>
              <a:rPr kumimoji="0" lang="zh-CN" altLang="zh-CN" sz="1400" b="1" i="0" u="none" strike="noStrike" kern="0" cap="none" spc="0" normalizeH="0" baseline="0" noProof="0" dirty="0">
                <a:ln>
                  <a:noFill/>
                </a:ln>
                <a:solidFill>
                  <a:srgbClr val="008080"/>
                </a:solidFill>
                <a:effectLst/>
                <a:uLnTx/>
                <a:uFillTx/>
                <a:cs typeface="+mn-ea"/>
                <a:sym typeface="+mn-lt"/>
              </a:rPr>
              <a:t>train</a:t>
            </a:r>
            <a:r>
              <a:rPr kumimoji="0" lang="en-US" altLang="zh-CN" sz="1400" b="1" i="0" u="none" strike="noStrike" kern="0" cap="none" spc="0" normalizeH="0" baseline="0" noProof="0" dirty="0">
                <a:ln>
                  <a:noFill/>
                </a:ln>
                <a:solidFill>
                  <a:srgbClr val="008080"/>
                </a:solidFill>
                <a:effectLst/>
                <a:uLnTx/>
                <a:uFillTx/>
                <a:cs typeface="+mn-ea"/>
                <a:sym typeface="+mn-lt"/>
              </a:rPr>
              <a:t>’</a:t>
            </a:r>
            <a:r>
              <a:rPr kumimoji="0" lang="zh-CN" altLang="zh-CN" sz="1400" b="0" i="0" u="none" strike="noStrike" kern="0" cap="none" spc="0" normalizeH="0" baseline="0" noProof="0" dirty="0">
                <a:ln>
                  <a:noFill/>
                </a:ln>
                <a:solidFill>
                  <a:srgbClr val="080808"/>
                </a:solidFill>
                <a:effectLst/>
                <a:uLnTx/>
                <a:uFillTx/>
                <a:cs typeface="+mn-ea"/>
                <a:sym typeface="+mn-lt"/>
              </a:rPr>
              <a:t>)</a:t>
            </a:r>
            <a:br>
              <a:rPr kumimoji="0" lang="zh-CN" altLang="zh-CN" sz="1400" b="0" i="0" u="none" strike="noStrike" kern="0" cap="none" spc="0" normalizeH="0" baseline="0" noProof="0" dirty="0">
                <a:ln>
                  <a:noFill/>
                </a:ln>
                <a:solidFill>
                  <a:srgbClr val="080808"/>
                </a:solidFill>
                <a:effectLst/>
                <a:uLnTx/>
                <a:uFillTx/>
                <a:cs typeface="+mn-ea"/>
                <a:sym typeface="+mn-lt"/>
              </a:rPr>
            </a:br>
            <a:r>
              <a:rPr kumimoji="0" lang="zh-CN" altLang="zh-CN" sz="1400" b="0" i="0" u="none" strike="noStrike" kern="0" cap="none" spc="0" normalizeH="0" baseline="0" noProof="0" dirty="0">
                <a:ln>
                  <a:noFill/>
                </a:ln>
                <a:solidFill>
                  <a:srgbClr val="080808"/>
                </a:solidFill>
                <a:effectLst/>
                <a:uLnTx/>
                <a:uFillTx/>
                <a:cs typeface="+mn-ea"/>
                <a:sym typeface="+mn-lt"/>
              </a:rPr>
              <a:t>    data_test = os.path.join(data_dir, </a:t>
            </a:r>
            <a:r>
              <a:rPr kumimoji="0" lang="en-US" altLang="zh-CN" sz="1400" b="1" i="0" u="none" strike="noStrike" kern="0" cap="none" spc="0" normalizeH="0" baseline="0" noProof="0" dirty="0">
                <a:ln>
                  <a:noFill/>
                </a:ln>
                <a:solidFill>
                  <a:srgbClr val="008080"/>
                </a:solidFill>
                <a:effectLst/>
                <a:uLnTx/>
                <a:uFillTx/>
                <a:cs typeface="+mn-ea"/>
                <a:sym typeface="+mn-lt"/>
              </a:rPr>
              <a:t>‘</a:t>
            </a:r>
            <a:r>
              <a:rPr kumimoji="0" lang="zh-CN" altLang="zh-CN" sz="1400" b="1" i="0" u="none" strike="noStrike" kern="0" cap="none" spc="0" normalizeH="0" baseline="0" noProof="0" dirty="0">
                <a:ln>
                  <a:noFill/>
                </a:ln>
                <a:solidFill>
                  <a:srgbClr val="008080"/>
                </a:solidFill>
                <a:effectLst/>
                <a:uLnTx/>
                <a:uFillTx/>
                <a:cs typeface="+mn-ea"/>
                <a:sym typeface="+mn-lt"/>
              </a:rPr>
              <a:t>test</a:t>
            </a:r>
            <a:r>
              <a:rPr kumimoji="0" lang="en-US" altLang="zh-CN" sz="1400" b="1" i="0" u="none" strike="noStrike" kern="0" cap="none" spc="0" normalizeH="0" baseline="0" noProof="0" dirty="0">
                <a:ln>
                  <a:noFill/>
                </a:ln>
                <a:solidFill>
                  <a:srgbClr val="008080"/>
                </a:solidFill>
                <a:effectLst/>
                <a:uLnTx/>
                <a:uFillTx/>
                <a:cs typeface="+mn-ea"/>
                <a:sym typeface="+mn-lt"/>
              </a:rPr>
              <a:t>’</a:t>
            </a:r>
            <a:r>
              <a:rPr kumimoji="0" lang="zh-CN" altLang="zh-CN" sz="1400" b="0" i="0" u="none" strike="noStrike" kern="0" cap="none" spc="0" normalizeH="0" baseline="0" noProof="0" dirty="0">
                <a:ln>
                  <a:noFill/>
                </a:ln>
                <a:solidFill>
                  <a:srgbClr val="080808"/>
                </a:solidFill>
                <a:effectLst/>
                <a:uLnTx/>
                <a:uFillTx/>
                <a:cs typeface="+mn-ea"/>
                <a:sym typeface="+mn-lt"/>
              </a:rPr>
              <a:t>)</a:t>
            </a:r>
            <a:br>
              <a:rPr kumimoji="0" lang="zh-CN" altLang="zh-CN" sz="1400" b="0" i="0" u="none" strike="noStrike" kern="0" cap="none" spc="0" normalizeH="0" baseline="0" noProof="0" dirty="0">
                <a:ln>
                  <a:noFill/>
                </a:ln>
                <a:solidFill>
                  <a:srgbClr val="080808"/>
                </a:solidFill>
                <a:effectLst/>
                <a:uLnTx/>
                <a:uFillTx/>
                <a:cs typeface="+mn-ea"/>
                <a:sym typeface="+mn-lt"/>
              </a:rPr>
            </a:br>
            <a:r>
              <a:rPr kumimoji="0" lang="zh-CN" altLang="zh-CN" sz="1400" b="0" i="0" u="none" strike="noStrike" kern="0" cap="none" spc="0" normalizeH="0" baseline="0" noProof="0" dirty="0">
                <a:ln>
                  <a:noFill/>
                </a:ln>
                <a:solidFill>
                  <a:srgbClr val="080808"/>
                </a:solidFill>
                <a:effectLst/>
                <a:uLnTx/>
                <a:uFillTx/>
                <a:cs typeface="+mn-ea"/>
                <a:sym typeface="+mn-lt"/>
              </a:rPr>
              <a:t>    </a:t>
            </a:r>
            <a:r>
              <a:rPr kumimoji="0" lang="zh-CN" altLang="zh-CN" sz="1400" b="0" i="1" u="none" strike="noStrike" kern="0" cap="none" spc="0" normalizeH="0" baseline="0" noProof="0" dirty="0">
                <a:ln>
                  <a:noFill/>
                </a:ln>
                <a:solidFill>
                  <a:srgbClr val="8C8C8C"/>
                </a:solidFill>
                <a:effectLst/>
                <a:uLnTx/>
                <a:uFillTx/>
                <a:cs typeface="+mn-ea"/>
                <a:sym typeface="+mn-lt"/>
              </a:rPr>
              <a:t># 加载MNIST数据集</a:t>
            </a:r>
            <a:br>
              <a:rPr kumimoji="0" lang="zh-CN" altLang="zh-CN" sz="1400" b="0" i="1" u="none" strike="noStrike" kern="0" cap="none" spc="0" normalizeH="0" baseline="0" noProof="0" dirty="0">
                <a:ln>
                  <a:noFill/>
                </a:ln>
                <a:solidFill>
                  <a:srgbClr val="8C8C8C"/>
                </a:solidFill>
                <a:effectLst/>
                <a:uLnTx/>
                <a:uFillTx/>
                <a:cs typeface="+mn-ea"/>
                <a:sym typeface="+mn-lt"/>
              </a:rPr>
            </a:br>
            <a:r>
              <a:rPr kumimoji="0" lang="zh-CN" altLang="zh-CN" sz="1400" b="0" i="1" u="none" strike="noStrike" kern="0" cap="none" spc="0" normalizeH="0" baseline="0" noProof="0" dirty="0">
                <a:ln>
                  <a:noFill/>
                </a:ln>
                <a:solidFill>
                  <a:srgbClr val="8C8C8C"/>
                </a:solidFill>
                <a:effectLst/>
                <a:uLnTx/>
                <a:uFillTx/>
                <a:cs typeface="+mn-ea"/>
                <a:sym typeface="+mn-lt"/>
              </a:rPr>
              <a:t>    </a:t>
            </a:r>
            <a:r>
              <a:rPr kumimoji="0" lang="zh-CN" altLang="zh-CN" sz="1400" b="0" i="0" u="none" strike="noStrike" kern="0" cap="none" spc="0" normalizeH="0" baseline="0" noProof="0" dirty="0">
                <a:ln>
                  <a:noFill/>
                </a:ln>
                <a:solidFill>
                  <a:srgbClr val="080808"/>
                </a:solidFill>
                <a:effectLst/>
                <a:uLnTx/>
                <a:uFillTx/>
                <a:cs typeface="+mn-ea"/>
                <a:sym typeface="+mn-lt"/>
              </a:rPr>
              <a:t>ds = ms.dataset.MnistDataset(data_train </a:t>
            </a:r>
            <a:r>
              <a:rPr kumimoji="0" lang="zh-CN" altLang="zh-CN" sz="1400" b="0" i="0" u="none" strike="noStrike" kern="0" cap="none" spc="0" normalizeH="0" baseline="0" noProof="0" dirty="0">
                <a:ln>
                  <a:noFill/>
                </a:ln>
                <a:solidFill>
                  <a:srgbClr val="0033B3"/>
                </a:solidFill>
                <a:effectLst/>
                <a:uLnTx/>
                <a:uFillTx/>
                <a:cs typeface="+mn-ea"/>
                <a:sym typeface="+mn-lt"/>
              </a:rPr>
              <a:t>if </a:t>
            </a:r>
            <a:r>
              <a:rPr kumimoji="0" lang="zh-CN" altLang="zh-CN" sz="1400" b="0" i="0" u="none" strike="noStrike" kern="0" cap="none" spc="0" normalizeH="0" baseline="0" noProof="0" dirty="0">
                <a:ln>
                  <a:noFill/>
                </a:ln>
                <a:solidFill>
                  <a:srgbClr val="080808"/>
                </a:solidFill>
                <a:effectLst/>
                <a:uLnTx/>
                <a:uFillTx/>
                <a:cs typeface="+mn-ea"/>
                <a:sym typeface="+mn-lt"/>
              </a:rPr>
              <a:t>training </a:t>
            </a:r>
            <a:r>
              <a:rPr kumimoji="0" lang="zh-CN" altLang="zh-CN" sz="1400" b="0" i="0" u="none" strike="noStrike" kern="0" cap="none" spc="0" normalizeH="0" baseline="0" noProof="0" dirty="0">
                <a:ln>
                  <a:noFill/>
                </a:ln>
                <a:solidFill>
                  <a:srgbClr val="0033B3"/>
                </a:solidFill>
                <a:effectLst/>
                <a:uLnTx/>
                <a:uFillTx/>
                <a:cs typeface="+mn-ea"/>
                <a:sym typeface="+mn-lt"/>
              </a:rPr>
              <a:t>else </a:t>
            </a:r>
            <a:r>
              <a:rPr kumimoji="0" lang="zh-CN" altLang="zh-CN" sz="1400" b="0" i="0" u="none" strike="noStrike" kern="0" cap="none" spc="0" normalizeH="0" baseline="0" noProof="0" dirty="0">
                <a:ln>
                  <a:noFill/>
                </a:ln>
                <a:solidFill>
                  <a:srgbClr val="080808"/>
                </a:solidFill>
                <a:effectLst/>
                <a:uLnTx/>
                <a:uFillTx/>
                <a:cs typeface="+mn-ea"/>
                <a:sym typeface="+mn-lt"/>
              </a:rPr>
              <a:t>data_test)</a:t>
            </a:r>
            <a:br>
              <a:rPr kumimoji="0" lang="zh-CN" altLang="zh-CN" sz="1400" b="0" i="0" u="none" strike="noStrike" kern="0" cap="none" spc="0" normalizeH="0" baseline="0" noProof="0" dirty="0">
                <a:ln>
                  <a:noFill/>
                </a:ln>
                <a:solidFill>
                  <a:srgbClr val="080808"/>
                </a:solidFill>
                <a:effectLst/>
                <a:uLnTx/>
                <a:uFillTx/>
                <a:cs typeface="+mn-ea"/>
                <a:sym typeface="+mn-lt"/>
              </a:rPr>
            </a:br>
            <a:br>
              <a:rPr kumimoji="0" lang="zh-CN" altLang="zh-CN" sz="1400" b="0" i="0" u="none" strike="noStrike" kern="0" cap="none" spc="0" normalizeH="0" baseline="0" noProof="0" dirty="0">
                <a:ln>
                  <a:noFill/>
                </a:ln>
                <a:solidFill>
                  <a:srgbClr val="080808"/>
                </a:solidFill>
                <a:effectLst/>
                <a:uLnTx/>
                <a:uFillTx/>
                <a:cs typeface="+mn-ea"/>
                <a:sym typeface="+mn-lt"/>
              </a:rPr>
            </a:br>
            <a:r>
              <a:rPr kumimoji="0" lang="zh-CN" altLang="zh-CN" sz="1400" b="0" i="0" u="none" strike="noStrike" kern="0" cap="none" spc="0" normalizeH="0" baseline="0" noProof="0" dirty="0">
                <a:ln>
                  <a:noFill/>
                </a:ln>
                <a:solidFill>
                  <a:srgbClr val="080808"/>
                </a:solidFill>
                <a:effectLst/>
                <a:uLnTx/>
                <a:uFillTx/>
                <a:cs typeface="+mn-ea"/>
                <a:sym typeface="+mn-lt"/>
              </a:rPr>
              <a:t>    </a:t>
            </a:r>
            <a:r>
              <a:rPr kumimoji="0" lang="zh-CN" altLang="zh-CN" sz="1400" b="0" i="1" u="none" strike="noStrike" kern="0" cap="none" spc="0" normalizeH="0" baseline="0" noProof="0" dirty="0">
                <a:ln>
                  <a:noFill/>
                </a:ln>
                <a:solidFill>
                  <a:srgbClr val="8C8C8C"/>
                </a:solidFill>
                <a:effectLst/>
                <a:uLnTx/>
                <a:uFillTx/>
                <a:cs typeface="+mn-ea"/>
                <a:sym typeface="+mn-lt"/>
              </a:rPr>
              <a:t># </a:t>
            </a:r>
            <a:r>
              <a:rPr kumimoji="0" lang="zh-CN" altLang="en-US" sz="1400" b="0" i="1" u="none" strike="noStrike" kern="0" cap="none" spc="0" normalizeH="0" baseline="0" noProof="0" dirty="0">
                <a:ln>
                  <a:noFill/>
                </a:ln>
                <a:solidFill>
                  <a:srgbClr val="8C8C8C"/>
                </a:solidFill>
                <a:effectLst/>
                <a:uLnTx/>
                <a:uFillTx/>
                <a:cs typeface="+mn-ea"/>
                <a:sym typeface="+mn-lt"/>
              </a:rPr>
              <a:t>通过</a:t>
            </a:r>
            <a:r>
              <a:rPr kumimoji="0" lang="en-US" altLang="zh-CN" sz="1400" b="0" i="1" u="none" strike="noStrike" kern="0" cap="none" spc="0" normalizeH="0" baseline="0" noProof="0" dirty="0">
                <a:ln>
                  <a:noFill/>
                </a:ln>
                <a:solidFill>
                  <a:srgbClr val="8C8C8C"/>
                </a:solidFill>
                <a:effectLst/>
                <a:uLnTx/>
                <a:uFillTx/>
                <a:cs typeface="+mn-ea"/>
                <a:sym typeface="+mn-lt"/>
              </a:rPr>
              <a:t>map</a:t>
            </a:r>
            <a:r>
              <a:rPr kumimoji="0" lang="zh-CN" altLang="en-US" sz="1400" b="0" i="1" u="none" strike="noStrike" kern="0" cap="none" spc="0" normalizeH="0" baseline="0" noProof="0" dirty="0">
                <a:ln>
                  <a:noFill/>
                </a:ln>
                <a:solidFill>
                  <a:srgbClr val="8C8C8C"/>
                </a:solidFill>
                <a:effectLst/>
                <a:uLnTx/>
                <a:uFillTx/>
                <a:cs typeface="+mn-ea"/>
                <a:sym typeface="+mn-lt"/>
              </a:rPr>
              <a:t>方法</a:t>
            </a:r>
            <a:r>
              <a:rPr kumimoji="0" lang="zh-CN" altLang="zh-CN" sz="1400" b="0" i="1" u="none" strike="noStrike" kern="0" cap="none" spc="0" normalizeH="0" baseline="0" noProof="0" dirty="0">
                <a:ln>
                  <a:noFill/>
                </a:ln>
                <a:solidFill>
                  <a:srgbClr val="8C8C8C"/>
                </a:solidFill>
                <a:effectLst/>
                <a:uLnTx/>
                <a:uFillTx/>
                <a:cs typeface="+mn-ea"/>
                <a:sym typeface="+mn-lt"/>
              </a:rPr>
              <a:t>对每张图片应用数据处理操作：</a:t>
            </a:r>
            <a:br>
              <a:rPr kumimoji="0" lang="zh-CN" altLang="zh-CN" sz="1400" b="0" i="1" u="none" strike="noStrike" kern="0" cap="none" spc="0" normalizeH="0" baseline="0" noProof="0" dirty="0">
                <a:ln>
                  <a:noFill/>
                </a:ln>
                <a:solidFill>
                  <a:srgbClr val="8C8C8C"/>
                </a:solidFill>
                <a:effectLst/>
                <a:uLnTx/>
                <a:uFillTx/>
                <a:cs typeface="+mn-ea"/>
                <a:sym typeface="+mn-lt"/>
              </a:rPr>
            </a:br>
            <a:r>
              <a:rPr kumimoji="0" lang="zh-CN" altLang="zh-CN" sz="1400" b="0" i="1" u="none" strike="noStrike" kern="0" cap="none" spc="0" normalizeH="0" baseline="0" noProof="0" dirty="0">
                <a:ln>
                  <a:noFill/>
                </a:ln>
                <a:solidFill>
                  <a:srgbClr val="8C8C8C"/>
                </a:solidFill>
                <a:effectLst/>
                <a:uLnTx/>
                <a:uFillTx/>
                <a:cs typeface="+mn-ea"/>
                <a:sym typeface="+mn-lt"/>
              </a:rPr>
              <a:t>    # Resize：</a:t>
            </a:r>
            <a:r>
              <a:rPr kumimoji="0" lang="zh-CN" altLang="en-US" sz="1400" b="0" i="1" u="none" strike="noStrike" kern="0" cap="none" spc="0" normalizeH="0" baseline="0" noProof="0" dirty="0">
                <a:ln>
                  <a:noFill/>
                </a:ln>
                <a:solidFill>
                  <a:srgbClr val="8C8C8C"/>
                </a:solidFill>
                <a:effectLst/>
                <a:uLnTx/>
                <a:uFillTx/>
                <a:cs typeface="+mn-ea"/>
                <a:sym typeface="+mn-lt"/>
              </a:rPr>
              <a:t>缩放</a:t>
            </a:r>
            <a:r>
              <a:rPr kumimoji="0" lang="zh-CN" altLang="zh-CN" sz="1400" b="0" i="1" u="none" strike="noStrike" kern="0" cap="none" spc="0" normalizeH="0" baseline="0" noProof="0" dirty="0">
                <a:ln>
                  <a:noFill/>
                </a:ln>
                <a:solidFill>
                  <a:srgbClr val="8C8C8C"/>
                </a:solidFill>
                <a:effectLst/>
                <a:uLnTx/>
                <a:uFillTx/>
                <a:cs typeface="+mn-ea"/>
                <a:sym typeface="+mn-lt"/>
              </a:rPr>
              <a:t>图片大小</a:t>
            </a:r>
            <a:br>
              <a:rPr kumimoji="0" lang="zh-CN" altLang="zh-CN" sz="1400" b="0" i="1" u="none" strike="noStrike" kern="0" cap="none" spc="0" normalizeH="0" baseline="0" noProof="0" dirty="0">
                <a:ln>
                  <a:noFill/>
                </a:ln>
                <a:solidFill>
                  <a:srgbClr val="8C8C8C"/>
                </a:solidFill>
                <a:effectLst/>
                <a:uLnTx/>
                <a:uFillTx/>
                <a:cs typeface="+mn-ea"/>
                <a:sym typeface="+mn-lt"/>
              </a:rPr>
            </a:br>
            <a:r>
              <a:rPr kumimoji="0" lang="zh-CN" altLang="zh-CN" sz="1400" b="0" i="1" u="none" strike="noStrike" kern="0" cap="none" spc="0" normalizeH="0" baseline="0" noProof="0" dirty="0">
                <a:ln>
                  <a:noFill/>
                </a:ln>
                <a:solidFill>
                  <a:srgbClr val="8C8C8C"/>
                </a:solidFill>
                <a:effectLst/>
                <a:uLnTx/>
                <a:uFillTx/>
                <a:cs typeface="+mn-ea"/>
                <a:sym typeface="+mn-lt"/>
              </a:rPr>
              <a:t>    # Rescale：将每个像素的灰度值</a:t>
            </a:r>
            <a:r>
              <a:rPr kumimoji="0" lang="zh-CN" altLang="en-US" sz="1400" b="0" i="1" u="none" strike="noStrike" kern="0" cap="none" spc="0" normalizeH="0" baseline="0" noProof="0" dirty="0">
                <a:ln>
                  <a:noFill/>
                </a:ln>
                <a:solidFill>
                  <a:srgbClr val="8C8C8C"/>
                </a:solidFill>
                <a:effectLst/>
                <a:uLnTx/>
                <a:uFillTx/>
                <a:cs typeface="+mn-ea"/>
                <a:sym typeface="+mn-lt"/>
              </a:rPr>
              <a:t>由</a:t>
            </a:r>
            <a:r>
              <a:rPr kumimoji="0" lang="zh-CN" altLang="zh-CN" sz="1400" b="0" i="1" u="none" strike="noStrike" kern="0" cap="none" spc="0" normalizeH="0" baseline="0" noProof="0" dirty="0">
                <a:ln>
                  <a:noFill/>
                </a:ln>
                <a:solidFill>
                  <a:srgbClr val="8C8C8C"/>
                </a:solidFill>
                <a:effectLst/>
                <a:uLnTx/>
                <a:uFillTx/>
                <a:cs typeface="+mn-ea"/>
                <a:sym typeface="+mn-lt"/>
              </a:rPr>
              <a:t>[0, 255]</a:t>
            </a:r>
            <a:r>
              <a:rPr kumimoji="0" lang="zh-CN" altLang="en-US" sz="1400" b="0" i="1" u="none" strike="noStrike" kern="0" cap="none" spc="0" normalizeH="0" baseline="0" noProof="0" dirty="0">
                <a:ln>
                  <a:noFill/>
                </a:ln>
                <a:solidFill>
                  <a:srgbClr val="8C8C8C"/>
                </a:solidFill>
                <a:effectLst/>
                <a:uLnTx/>
                <a:uFillTx/>
                <a:cs typeface="+mn-ea"/>
                <a:sym typeface="+mn-lt"/>
              </a:rPr>
              <a:t>标准</a:t>
            </a:r>
            <a:r>
              <a:rPr kumimoji="0" lang="zh-CN" altLang="zh-CN" sz="1400" b="0" i="1" u="none" strike="noStrike" kern="0" cap="none" spc="0" normalizeH="0" baseline="0" noProof="0" dirty="0">
                <a:ln>
                  <a:noFill/>
                </a:ln>
                <a:solidFill>
                  <a:srgbClr val="8C8C8C"/>
                </a:solidFill>
                <a:effectLst/>
                <a:uLnTx/>
                <a:uFillTx/>
                <a:cs typeface="+mn-ea"/>
                <a:sym typeface="+mn-lt"/>
              </a:rPr>
              <a:t>化到[-1, 1]</a:t>
            </a:r>
            <a:br>
              <a:rPr kumimoji="0" lang="zh-CN" altLang="zh-CN" sz="1400" b="0" i="1" u="none" strike="noStrike" kern="0" cap="none" spc="0" normalizeH="0" baseline="0" noProof="0" dirty="0">
                <a:ln>
                  <a:noFill/>
                </a:ln>
                <a:solidFill>
                  <a:srgbClr val="8C8C8C"/>
                </a:solidFill>
                <a:effectLst/>
                <a:uLnTx/>
                <a:uFillTx/>
                <a:cs typeface="+mn-ea"/>
                <a:sym typeface="+mn-lt"/>
              </a:rPr>
            </a:br>
            <a:r>
              <a:rPr kumimoji="0" lang="zh-CN" altLang="zh-CN" sz="1400" b="0" i="1" u="none" strike="noStrike" kern="0" cap="none" spc="0" normalizeH="0" baseline="0" noProof="0" dirty="0">
                <a:ln>
                  <a:noFill/>
                </a:ln>
                <a:solidFill>
                  <a:srgbClr val="8C8C8C"/>
                </a:solidFill>
                <a:effectLst/>
                <a:uLnTx/>
                <a:uFillTx/>
                <a:cs typeface="+mn-ea"/>
                <a:sym typeface="+mn-lt"/>
              </a:rPr>
              <a:t>    # HWC2CHW：将张量格式从NHWC转换成NCHW</a:t>
            </a:r>
            <a:br>
              <a:rPr kumimoji="0" lang="zh-CN" altLang="zh-CN" sz="1400" b="0" i="1" u="none" strike="noStrike" kern="0" cap="none" spc="0" normalizeH="0" baseline="0" noProof="0" dirty="0">
                <a:ln>
                  <a:noFill/>
                </a:ln>
                <a:solidFill>
                  <a:srgbClr val="8C8C8C"/>
                </a:solidFill>
                <a:effectLst/>
                <a:uLnTx/>
                <a:uFillTx/>
                <a:cs typeface="+mn-ea"/>
                <a:sym typeface="+mn-lt"/>
              </a:rPr>
            </a:br>
            <a:r>
              <a:rPr kumimoji="0" lang="zh-CN" altLang="zh-CN" sz="1400" b="0" i="1" u="none" strike="noStrike" kern="0" cap="none" spc="0" normalizeH="0" baseline="0" noProof="0" dirty="0">
                <a:ln>
                  <a:noFill/>
                </a:ln>
                <a:solidFill>
                  <a:srgbClr val="8C8C8C"/>
                </a:solidFill>
                <a:effectLst/>
                <a:uLnTx/>
                <a:uFillTx/>
                <a:cs typeface="+mn-ea"/>
                <a:sym typeface="+mn-lt"/>
              </a:rPr>
              <a:t>    </a:t>
            </a:r>
            <a:r>
              <a:rPr kumimoji="0" lang="zh-CN" altLang="zh-CN" sz="1400" b="0" i="0" u="none" strike="noStrike" kern="0" cap="none" spc="0" normalizeH="0" baseline="0" noProof="0" dirty="0">
                <a:ln>
                  <a:noFill/>
                </a:ln>
                <a:solidFill>
                  <a:srgbClr val="080808"/>
                </a:solidFill>
                <a:effectLst/>
                <a:uLnTx/>
                <a:uFillTx/>
                <a:cs typeface="+mn-ea"/>
                <a:sym typeface="+mn-lt"/>
              </a:rPr>
              <a:t>ds = ds.map(</a:t>
            </a:r>
            <a:r>
              <a:rPr kumimoji="0" lang="zh-CN" altLang="zh-CN" sz="1400" b="0" i="0" u="none" strike="noStrike" kern="0" cap="none" spc="0" normalizeH="0" baseline="0" noProof="0" dirty="0">
                <a:ln>
                  <a:noFill/>
                </a:ln>
                <a:solidFill>
                  <a:srgbClr val="660099"/>
                </a:solidFill>
                <a:effectLst/>
                <a:uLnTx/>
                <a:uFillTx/>
                <a:cs typeface="+mn-ea"/>
                <a:sym typeface="+mn-lt"/>
              </a:rPr>
              <a:t>input_columns</a:t>
            </a:r>
            <a:r>
              <a:rPr kumimoji="0" lang="zh-CN" altLang="zh-CN" sz="1400" b="0" i="0" u="none" strike="noStrike" kern="0" cap="none" spc="0" normalizeH="0" baseline="0" noProof="0" dirty="0">
                <a:ln>
                  <a:noFill/>
                </a:ln>
                <a:solidFill>
                  <a:srgbClr val="080808"/>
                </a:solidFill>
                <a:effectLst/>
                <a:uLnTx/>
                <a:uFillTx/>
                <a:cs typeface="+mn-ea"/>
                <a:sym typeface="+mn-lt"/>
              </a:rPr>
              <a:t>=[</a:t>
            </a:r>
            <a:r>
              <a:rPr kumimoji="0" lang="zh-CN" altLang="zh-CN" sz="1400" b="1" i="0" u="none" strike="noStrike" kern="0" cap="none" spc="0" normalizeH="0" baseline="0" noProof="0" dirty="0">
                <a:ln>
                  <a:noFill/>
                </a:ln>
                <a:solidFill>
                  <a:srgbClr val="008080"/>
                </a:solidFill>
                <a:effectLst/>
                <a:uLnTx/>
                <a:uFillTx/>
                <a:cs typeface="+mn-ea"/>
                <a:sym typeface="+mn-lt"/>
              </a:rPr>
              <a:t>“image”</a:t>
            </a:r>
            <a:r>
              <a:rPr kumimoji="0" lang="zh-CN" altLang="zh-CN" sz="1400" b="0" i="0" u="none" strike="noStrike" kern="0" cap="none" spc="0" normalizeH="0" baseline="0" noProof="0" dirty="0">
                <a:ln>
                  <a:noFill/>
                </a:ln>
                <a:solidFill>
                  <a:srgbClr val="080808"/>
                </a:solidFill>
                <a:effectLst/>
                <a:uLnTx/>
                <a:uFillTx/>
                <a:cs typeface="+mn-ea"/>
                <a:sym typeface="+mn-lt"/>
              </a:rPr>
              <a:t>], </a:t>
            </a:r>
            <a:r>
              <a:rPr kumimoji="0" lang="zh-CN" altLang="zh-CN" sz="1400" b="0" i="0" u="none" strike="noStrike" kern="0" cap="none" spc="0" normalizeH="0" baseline="0" noProof="0" dirty="0">
                <a:ln>
                  <a:noFill/>
                </a:ln>
                <a:solidFill>
                  <a:srgbClr val="660099"/>
                </a:solidFill>
                <a:effectLst/>
                <a:uLnTx/>
                <a:uFillTx/>
                <a:cs typeface="+mn-ea"/>
                <a:sym typeface="+mn-lt"/>
              </a:rPr>
              <a:t>operations</a:t>
            </a:r>
            <a:r>
              <a:rPr kumimoji="0" lang="zh-CN" altLang="zh-CN" sz="1400" b="0" i="0" u="none" strike="noStrike" kern="0" cap="none" spc="0" normalizeH="0" baseline="0" noProof="0" dirty="0">
                <a:ln>
                  <a:noFill/>
                </a:ln>
                <a:solidFill>
                  <a:srgbClr val="080808"/>
                </a:solidFill>
                <a:effectLst/>
                <a:uLnTx/>
                <a:uFillTx/>
                <a:cs typeface="+mn-ea"/>
                <a:sym typeface="+mn-lt"/>
              </a:rPr>
              <a:t>=[CV.Resize(resize), CV.Rescale(rescale, shift), CV.HWC2CHW()])</a:t>
            </a:r>
            <a:br>
              <a:rPr kumimoji="0" lang="zh-CN" altLang="zh-CN" sz="1400" b="0" i="0" u="none" strike="noStrike" kern="0" cap="none" spc="0" normalizeH="0" baseline="0" noProof="0" dirty="0">
                <a:ln>
                  <a:noFill/>
                </a:ln>
                <a:solidFill>
                  <a:srgbClr val="080808"/>
                </a:solidFill>
                <a:effectLst/>
                <a:uLnTx/>
                <a:uFillTx/>
                <a:cs typeface="+mn-ea"/>
                <a:sym typeface="+mn-lt"/>
              </a:rPr>
            </a:br>
            <a:r>
              <a:rPr kumimoji="0" lang="zh-CN" altLang="zh-CN" sz="1400" b="0" i="0" u="none" strike="noStrike" kern="0" cap="none" spc="0" normalizeH="0" baseline="0" noProof="0" dirty="0">
                <a:ln>
                  <a:noFill/>
                </a:ln>
                <a:solidFill>
                  <a:srgbClr val="080808"/>
                </a:solidFill>
                <a:effectLst/>
                <a:uLnTx/>
                <a:uFillTx/>
                <a:cs typeface="+mn-ea"/>
                <a:sym typeface="+mn-lt"/>
              </a:rPr>
              <a:t>    </a:t>
            </a:r>
            <a:r>
              <a:rPr kumimoji="0" lang="zh-CN" altLang="zh-CN" sz="1400" b="0" i="1" u="none" strike="noStrike" kern="0" cap="none" spc="0" normalizeH="0" baseline="0" noProof="0" dirty="0">
                <a:ln>
                  <a:noFill/>
                </a:ln>
                <a:solidFill>
                  <a:srgbClr val="8C8C8C"/>
                </a:solidFill>
                <a:effectLst/>
                <a:uLnTx/>
                <a:uFillTx/>
                <a:cs typeface="+mn-ea"/>
                <a:sym typeface="+mn-lt"/>
              </a:rPr>
              <a:t># 将每个标签的数据类型转换为int32</a:t>
            </a:r>
            <a:br>
              <a:rPr kumimoji="0" lang="zh-CN" altLang="zh-CN" sz="1400" b="0" i="1" u="none" strike="noStrike" kern="0" cap="none" spc="0" normalizeH="0" baseline="0" noProof="0" dirty="0">
                <a:ln>
                  <a:noFill/>
                </a:ln>
                <a:solidFill>
                  <a:srgbClr val="8C8C8C"/>
                </a:solidFill>
                <a:effectLst/>
                <a:uLnTx/>
                <a:uFillTx/>
                <a:cs typeface="+mn-ea"/>
                <a:sym typeface="+mn-lt"/>
              </a:rPr>
            </a:br>
            <a:r>
              <a:rPr kumimoji="0" lang="zh-CN" altLang="zh-CN" sz="1400" b="0" i="1" u="none" strike="noStrike" kern="0" cap="none" spc="0" normalizeH="0" baseline="0" noProof="0" dirty="0">
                <a:ln>
                  <a:noFill/>
                </a:ln>
                <a:solidFill>
                  <a:srgbClr val="8C8C8C"/>
                </a:solidFill>
                <a:effectLst/>
                <a:uLnTx/>
                <a:uFillTx/>
                <a:cs typeface="+mn-ea"/>
                <a:sym typeface="+mn-lt"/>
              </a:rPr>
              <a:t>    </a:t>
            </a:r>
            <a:r>
              <a:rPr kumimoji="0" lang="zh-CN" altLang="zh-CN" sz="1400" b="0" i="0" u="none" strike="noStrike" kern="0" cap="none" spc="0" normalizeH="0" baseline="0" noProof="0" dirty="0">
                <a:ln>
                  <a:noFill/>
                </a:ln>
                <a:solidFill>
                  <a:srgbClr val="080808"/>
                </a:solidFill>
                <a:effectLst/>
                <a:uLnTx/>
                <a:uFillTx/>
                <a:cs typeface="+mn-ea"/>
                <a:sym typeface="+mn-lt"/>
              </a:rPr>
              <a:t>ds = ds.map(</a:t>
            </a:r>
            <a:r>
              <a:rPr kumimoji="0" lang="zh-CN" altLang="zh-CN" sz="1400" b="0" i="0" u="none" strike="noStrike" kern="0" cap="none" spc="0" normalizeH="0" baseline="0" noProof="0" dirty="0">
                <a:ln>
                  <a:noFill/>
                </a:ln>
                <a:solidFill>
                  <a:srgbClr val="660099"/>
                </a:solidFill>
                <a:effectLst/>
                <a:uLnTx/>
                <a:uFillTx/>
                <a:cs typeface="+mn-ea"/>
                <a:sym typeface="+mn-lt"/>
              </a:rPr>
              <a:t>input_columns</a:t>
            </a:r>
            <a:r>
              <a:rPr kumimoji="0" lang="zh-CN" altLang="zh-CN" sz="1400" b="0" i="0" u="none" strike="noStrike" kern="0" cap="none" spc="0" normalizeH="0" baseline="0" noProof="0" dirty="0">
                <a:ln>
                  <a:noFill/>
                </a:ln>
                <a:solidFill>
                  <a:srgbClr val="080808"/>
                </a:solidFill>
                <a:effectLst/>
                <a:uLnTx/>
                <a:uFillTx/>
                <a:cs typeface="+mn-ea"/>
                <a:sym typeface="+mn-lt"/>
              </a:rPr>
              <a:t>=[</a:t>
            </a:r>
            <a:r>
              <a:rPr kumimoji="0" lang="zh-CN" altLang="zh-CN" sz="1400" b="1" i="0" u="none" strike="noStrike" kern="0" cap="none" spc="0" normalizeH="0" baseline="0" noProof="0" dirty="0">
                <a:ln>
                  <a:noFill/>
                </a:ln>
                <a:solidFill>
                  <a:srgbClr val="008080"/>
                </a:solidFill>
                <a:effectLst/>
                <a:uLnTx/>
                <a:uFillTx/>
                <a:cs typeface="+mn-ea"/>
                <a:sym typeface="+mn-lt"/>
              </a:rPr>
              <a:t>“label”</a:t>
            </a:r>
            <a:r>
              <a:rPr kumimoji="0" lang="zh-CN" altLang="zh-CN" sz="1400" b="0" i="0" u="none" strike="noStrike" kern="0" cap="none" spc="0" normalizeH="0" baseline="0" noProof="0" dirty="0">
                <a:ln>
                  <a:noFill/>
                </a:ln>
                <a:solidFill>
                  <a:srgbClr val="080808"/>
                </a:solidFill>
                <a:effectLst/>
                <a:uLnTx/>
                <a:uFillTx/>
                <a:cs typeface="+mn-ea"/>
                <a:sym typeface="+mn-lt"/>
              </a:rPr>
              <a:t>], </a:t>
            </a:r>
            <a:r>
              <a:rPr kumimoji="0" lang="zh-CN" altLang="zh-CN" sz="1400" b="0" i="0" u="none" strike="noStrike" kern="0" cap="none" spc="0" normalizeH="0" baseline="0" noProof="0" dirty="0">
                <a:ln>
                  <a:noFill/>
                </a:ln>
                <a:solidFill>
                  <a:srgbClr val="660099"/>
                </a:solidFill>
                <a:effectLst/>
                <a:uLnTx/>
                <a:uFillTx/>
                <a:cs typeface="+mn-ea"/>
                <a:sym typeface="+mn-lt"/>
              </a:rPr>
              <a:t>operations</a:t>
            </a:r>
            <a:r>
              <a:rPr kumimoji="0" lang="zh-CN" altLang="zh-CN" sz="1400" b="0" i="0" u="none" strike="noStrike" kern="0" cap="none" spc="0" normalizeH="0" baseline="0" noProof="0" dirty="0">
                <a:ln>
                  <a:noFill/>
                </a:ln>
                <a:solidFill>
                  <a:srgbClr val="080808"/>
                </a:solidFill>
                <a:effectLst/>
                <a:uLnTx/>
                <a:uFillTx/>
                <a:cs typeface="+mn-ea"/>
                <a:sym typeface="+mn-lt"/>
              </a:rPr>
              <a:t>=C.TypeCast(ms.int32))</a:t>
            </a:r>
            <a:br>
              <a:rPr kumimoji="0" lang="zh-CN" altLang="zh-CN" sz="1400" b="0" i="0" u="none" strike="noStrike" kern="0" cap="none" spc="0" normalizeH="0" baseline="0" noProof="0" dirty="0">
                <a:ln>
                  <a:noFill/>
                </a:ln>
                <a:solidFill>
                  <a:srgbClr val="080808"/>
                </a:solidFill>
                <a:effectLst/>
                <a:uLnTx/>
                <a:uFillTx/>
                <a:cs typeface="+mn-ea"/>
                <a:sym typeface="+mn-lt"/>
              </a:rPr>
            </a:br>
            <a:r>
              <a:rPr kumimoji="0" lang="zh-CN" altLang="zh-CN" sz="1400" b="0" i="0" u="none" strike="noStrike" kern="0" cap="none" spc="0" normalizeH="0" baseline="0" noProof="0" dirty="0">
                <a:ln>
                  <a:noFill/>
                </a:ln>
                <a:solidFill>
                  <a:srgbClr val="080808"/>
                </a:solidFill>
                <a:effectLst/>
                <a:uLnTx/>
                <a:uFillTx/>
                <a:cs typeface="+mn-ea"/>
                <a:sym typeface="+mn-lt"/>
              </a:rPr>
              <a:t>    </a:t>
            </a:r>
            <a:r>
              <a:rPr kumimoji="0" lang="zh-CN" altLang="zh-CN" sz="1400" b="0" i="1" u="none" strike="noStrike" kern="0" cap="none" spc="0" normalizeH="0" baseline="0" noProof="0" dirty="0">
                <a:ln>
                  <a:noFill/>
                </a:ln>
                <a:solidFill>
                  <a:srgbClr val="8C8C8C"/>
                </a:solidFill>
                <a:effectLst/>
                <a:uLnTx/>
                <a:uFillTx/>
                <a:cs typeface="+mn-ea"/>
                <a:sym typeface="+mn-lt"/>
              </a:rPr>
              <a:t># 当在Ascend环境上使用数据下沉模型时</a:t>
            </a:r>
            <a:r>
              <a:rPr kumimoji="0" lang="zh-CN" altLang="en-US" sz="1400" b="0" i="1" u="none" strike="noStrike" kern="0" cap="none" spc="0" normalizeH="0" baseline="0" noProof="0" dirty="0">
                <a:ln>
                  <a:noFill/>
                </a:ln>
                <a:solidFill>
                  <a:srgbClr val="8C8C8C"/>
                </a:solidFill>
                <a:effectLst/>
                <a:uLnTx/>
                <a:uFillTx/>
                <a:cs typeface="+mn-ea"/>
                <a:sym typeface="+mn-lt"/>
              </a:rPr>
              <a:t>，设置</a:t>
            </a:r>
            <a:r>
              <a:rPr kumimoji="0" lang="zh-CN" altLang="zh-CN" sz="1400" b="0" i="1" u="none" strike="noStrike" kern="0" cap="none" spc="0" normalizeH="0" baseline="0" noProof="0" dirty="0">
                <a:ln>
                  <a:noFill/>
                </a:ln>
                <a:solidFill>
                  <a:srgbClr val="8C8C8C"/>
                </a:solidFill>
                <a:effectLst/>
                <a:uLnTx/>
                <a:uFillTx/>
                <a:cs typeface="+mn-ea"/>
                <a:sym typeface="+mn-lt"/>
              </a:rPr>
              <a:t>`dataset_sink_mode=True`</a:t>
            </a:r>
            <a:br>
              <a:rPr kumimoji="0" lang="zh-CN" altLang="zh-CN" sz="1400" b="0" i="1" u="none" strike="noStrike" kern="0" cap="none" spc="0" normalizeH="0" baseline="0" noProof="0" dirty="0">
                <a:ln>
                  <a:noFill/>
                </a:ln>
                <a:solidFill>
                  <a:srgbClr val="8C8C8C"/>
                </a:solidFill>
                <a:effectLst/>
                <a:uLnTx/>
                <a:uFillTx/>
                <a:cs typeface="+mn-ea"/>
                <a:sym typeface="+mn-lt"/>
              </a:rPr>
            </a:br>
            <a:r>
              <a:rPr kumimoji="0" lang="zh-CN" altLang="zh-CN" sz="1400" b="0" i="1" u="none" strike="noStrike" kern="0" cap="none" spc="0" normalizeH="0" baseline="0" noProof="0" dirty="0">
                <a:ln>
                  <a:noFill/>
                </a:ln>
                <a:solidFill>
                  <a:srgbClr val="8C8C8C"/>
                </a:solidFill>
                <a:effectLst/>
                <a:uLnTx/>
                <a:uFillTx/>
                <a:cs typeface="+mn-ea"/>
                <a:sym typeface="+mn-lt"/>
              </a:rPr>
              <a:t>    </a:t>
            </a:r>
            <a:r>
              <a:rPr kumimoji="0" lang="zh-CN" altLang="zh-CN" sz="1400" b="0" i="0" u="none" strike="noStrike" kern="0" cap="none" spc="0" normalizeH="0" baseline="0" noProof="0" dirty="0">
                <a:ln>
                  <a:noFill/>
                </a:ln>
                <a:solidFill>
                  <a:srgbClr val="080808"/>
                </a:solidFill>
                <a:effectLst/>
                <a:uLnTx/>
                <a:uFillTx/>
                <a:cs typeface="+mn-ea"/>
                <a:sym typeface="+mn-lt"/>
              </a:rPr>
              <a:t>ds = ds.shuffle(</a:t>
            </a:r>
            <a:r>
              <a:rPr kumimoji="0" lang="zh-CN" altLang="zh-CN" sz="1400" b="0" i="0" u="none" strike="noStrike" kern="0" cap="none" spc="0" normalizeH="0" baseline="0" noProof="0" dirty="0">
                <a:ln>
                  <a:noFill/>
                </a:ln>
                <a:solidFill>
                  <a:srgbClr val="660099"/>
                </a:solidFill>
                <a:effectLst/>
                <a:uLnTx/>
                <a:uFillTx/>
                <a:cs typeface="+mn-ea"/>
                <a:sym typeface="+mn-lt"/>
              </a:rPr>
              <a:t>buffer_size</a:t>
            </a:r>
            <a:r>
              <a:rPr kumimoji="0" lang="zh-CN" altLang="zh-CN" sz="1400" b="0" i="0" u="none" strike="noStrike" kern="0" cap="none" spc="0" normalizeH="0" baseline="0" noProof="0" dirty="0">
                <a:ln>
                  <a:noFill/>
                </a:ln>
                <a:solidFill>
                  <a:srgbClr val="080808"/>
                </a:solidFill>
                <a:effectLst/>
                <a:uLnTx/>
                <a:uFillTx/>
                <a:cs typeface="+mn-ea"/>
                <a:sym typeface="+mn-lt"/>
              </a:rPr>
              <a:t>=buffer_size).batch(batch_size, </a:t>
            </a:r>
            <a:r>
              <a:rPr kumimoji="0" lang="zh-CN" altLang="zh-CN" sz="1400" b="0" i="0" u="none" strike="noStrike" kern="0" cap="none" spc="0" normalizeH="0" baseline="0" noProof="0" dirty="0">
                <a:ln>
                  <a:noFill/>
                </a:ln>
                <a:solidFill>
                  <a:srgbClr val="660099"/>
                </a:solidFill>
                <a:effectLst/>
                <a:uLnTx/>
                <a:uFillTx/>
                <a:cs typeface="+mn-ea"/>
                <a:sym typeface="+mn-lt"/>
              </a:rPr>
              <a:t>drop_remainder</a:t>
            </a:r>
            <a:r>
              <a:rPr kumimoji="0" lang="zh-CN" altLang="zh-CN" sz="1400" b="0" i="0" u="none" strike="noStrike" kern="0" cap="none" spc="0" normalizeH="0" baseline="0" noProof="0" dirty="0">
                <a:ln>
                  <a:noFill/>
                </a:ln>
                <a:solidFill>
                  <a:srgbClr val="080808"/>
                </a:solidFill>
                <a:effectLst/>
                <a:uLnTx/>
                <a:uFillTx/>
                <a:cs typeface="+mn-ea"/>
                <a:sym typeface="+mn-lt"/>
              </a:rPr>
              <a:t>=</a:t>
            </a:r>
            <a:r>
              <a:rPr kumimoji="0" lang="zh-CN" altLang="zh-CN" sz="1400" b="0" i="0" u="none" strike="noStrike" kern="0" cap="none" spc="0" normalizeH="0" baseline="0" noProof="0" dirty="0">
                <a:ln>
                  <a:noFill/>
                </a:ln>
                <a:solidFill>
                  <a:srgbClr val="0033B3"/>
                </a:solidFill>
                <a:effectLst/>
                <a:uLnTx/>
                <a:uFillTx/>
                <a:cs typeface="+mn-ea"/>
                <a:sym typeface="+mn-lt"/>
              </a:rPr>
              <a:t>True</a:t>
            </a:r>
            <a:r>
              <a:rPr kumimoji="0" lang="zh-CN" altLang="zh-CN" sz="1400" b="0" i="0" u="none" strike="noStrike" kern="0" cap="none" spc="0" normalizeH="0" baseline="0" noProof="0" dirty="0">
                <a:ln>
                  <a:noFill/>
                </a:ln>
                <a:solidFill>
                  <a:srgbClr val="080808"/>
                </a:solidFill>
                <a:effectLst/>
                <a:uLnTx/>
                <a:uFillTx/>
                <a:cs typeface="+mn-ea"/>
                <a:sym typeface="+mn-lt"/>
              </a:rPr>
              <a:t>)</a:t>
            </a:r>
            <a:br>
              <a:rPr kumimoji="0" lang="zh-CN" altLang="zh-CN" sz="1400" b="0" i="0" u="none" strike="noStrike" kern="0" cap="none" spc="0" normalizeH="0" baseline="0" noProof="0" dirty="0">
                <a:ln>
                  <a:noFill/>
                </a:ln>
                <a:solidFill>
                  <a:srgbClr val="080808"/>
                </a:solidFill>
                <a:effectLst/>
                <a:uLnTx/>
                <a:uFillTx/>
                <a:cs typeface="+mn-ea"/>
                <a:sym typeface="+mn-lt"/>
              </a:rPr>
            </a:br>
            <a:br>
              <a:rPr kumimoji="0" lang="zh-CN" altLang="zh-CN" sz="1400" b="0" i="0" u="none" strike="noStrike" kern="0" cap="none" spc="0" normalizeH="0" baseline="0" noProof="0" dirty="0">
                <a:ln>
                  <a:noFill/>
                </a:ln>
                <a:solidFill>
                  <a:srgbClr val="080808"/>
                </a:solidFill>
                <a:effectLst/>
                <a:uLnTx/>
                <a:uFillTx/>
                <a:cs typeface="+mn-ea"/>
                <a:sym typeface="+mn-lt"/>
              </a:rPr>
            </a:br>
            <a:r>
              <a:rPr kumimoji="0" lang="zh-CN" altLang="zh-CN" sz="1400" b="0" i="0" u="none" strike="noStrike" kern="0" cap="none" spc="0" normalizeH="0" baseline="0" noProof="0" dirty="0">
                <a:ln>
                  <a:noFill/>
                </a:ln>
                <a:solidFill>
                  <a:srgbClr val="080808"/>
                </a:solidFill>
                <a:effectLst/>
                <a:uLnTx/>
                <a:uFillTx/>
                <a:cs typeface="+mn-ea"/>
                <a:sym typeface="+mn-lt"/>
              </a:rPr>
              <a:t>    </a:t>
            </a:r>
            <a:r>
              <a:rPr kumimoji="0" lang="zh-CN" altLang="zh-CN" sz="1400" b="0" i="0" u="none" strike="noStrike" kern="0" cap="none" spc="0" normalizeH="0" baseline="0" noProof="0" dirty="0">
                <a:ln>
                  <a:noFill/>
                </a:ln>
                <a:solidFill>
                  <a:srgbClr val="0033B3"/>
                </a:solidFill>
                <a:effectLst/>
                <a:uLnTx/>
                <a:uFillTx/>
                <a:cs typeface="+mn-ea"/>
                <a:sym typeface="+mn-lt"/>
              </a:rPr>
              <a:t>return </a:t>
            </a:r>
            <a:r>
              <a:rPr kumimoji="0" lang="zh-CN" altLang="zh-CN" sz="1400" b="0" i="0" u="none" strike="noStrike" kern="0" cap="none" spc="0" normalizeH="0" baseline="0" noProof="0" dirty="0">
                <a:ln>
                  <a:noFill/>
                </a:ln>
                <a:solidFill>
                  <a:srgbClr val="080808"/>
                </a:solidFill>
                <a:effectLst/>
                <a:uLnTx/>
                <a:uFillTx/>
                <a:cs typeface="+mn-ea"/>
                <a:sym typeface="+mn-lt"/>
              </a:rPr>
              <a:t>ds</a:t>
            </a:r>
            <a:endParaRPr kumimoji="0" lang="zh-CN" altLang="zh-CN" sz="3600" b="0" i="0" u="none" strike="noStrike" kern="0" cap="none" spc="0" normalizeH="0" baseline="0" noProof="0" dirty="0">
              <a:ln>
                <a:noFill/>
              </a:ln>
              <a:solidFill>
                <a:srgbClr val="1D1D1A"/>
              </a:solidFill>
              <a:effectLst/>
              <a:uLnTx/>
              <a:uFillTx/>
              <a:cs typeface="+mn-ea"/>
              <a:sym typeface="+mn-lt"/>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1019175" y="1844675"/>
            <a:ext cx="10153650" cy="4356100"/>
          </a:xfrm>
        </p:spPr>
        <p:txBody>
          <a:bodyPr/>
          <a:lstStyle/>
          <a:p>
            <a:r>
              <a:rPr lang="zh-CN" altLang="en-US" dirty="0">
                <a:solidFill>
                  <a:schemeClr val="bg1">
                    <a:lumMod val="50000"/>
                  </a:schemeClr>
                </a:solidFill>
                <a:cs typeface="+mn-ea"/>
                <a:sym typeface="+mn-lt"/>
              </a:rPr>
              <a:t>整体介绍</a:t>
            </a:r>
            <a:endParaRPr lang="en-US" altLang="zh-CN" dirty="0">
              <a:solidFill>
                <a:schemeClr val="bg1">
                  <a:lumMod val="50000"/>
                </a:schemeClr>
              </a:solidFill>
              <a:cs typeface="+mn-ea"/>
              <a:sym typeface="+mn-lt"/>
            </a:endParaRPr>
          </a:p>
          <a:p>
            <a:r>
              <a:rPr lang="zh-CN" altLang="en-US" dirty="0">
                <a:solidFill>
                  <a:schemeClr val="bg1">
                    <a:lumMod val="50000"/>
                  </a:schemeClr>
                </a:solidFill>
                <a:cs typeface="+mn-ea"/>
                <a:sym typeface="+mn-lt"/>
              </a:rPr>
              <a:t>编程概念</a:t>
            </a:r>
            <a:endParaRPr lang="en-US" altLang="zh-CN" dirty="0">
              <a:solidFill>
                <a:schemeClr val="bg1">
                  <a:lumMod val="50000"/>
                </a:schemeClr>
              </a:solidFill>
              <a:cs typeface="+mn-ea"/>
              <a:sym typeface="+mn-lt"/>
            </a:endParaRPr>
          </a:p>
          <a:p>
            <a:r>
              <a:rPr lang="zh-CN" altLang="en-US" b="1" dirty="0"/>
              <a:t>开发流程</a:t>
            </a:r>
            <a:endParaRPr lang="en-US" altLang="zh-CN" b="1" dirty="0"/>
          </a:p>
          <a:p>
            <a:pPr lvl="1">
              <a:buSzPct val="50000"/>
              <a:buFont typeface="Wingdings" panose="05000000000000000000" pitchFamily="2" charset="2"/>
              <a:buChar char="p"/>
            </a:pPr>
            <a:r>
              <a:rPr lang="zh-CN" altLang="en-US" dirty="0">
                <a:solidFill>
                  <a:schemeClr val="bg1">
                    <a:lumMod val="50000"/>
                  </a:schemeClr>
                </a:solidFill>
                <a:cs typeface="+mn-ea"/>
                <a:sym typeface="Arial" panose="020B0604020202020204"/>
              </a:rPr>
              <a:t>数据处理</a:t>
            </a:r>
            <a:endParaRPr lang="zh-CN" altLang="en-US" dirty="0">
              <a:solidFill>
                <a:schemeClr val="bg1">
                  <a:lumMod val="50000"/>
                </a:schemeClr>
              </a:solidFill>
              <a:cs typeface="+mn-ea"/>
              <a:sym typeface="Arial" panose="020B0604020202020204"/>
            </a:endParaRPr>
          </a:p>
          <a:p>
            <a:pPr lvl="1" fontAlgn="auto">
              <a:buSzPct val="60000"/>
              <a:buFont typeface="Wingdings" panose="05000000000000000000" pitchFamily="2" charset="2"/>
              <a:buChar char="n"/>
            </a:pPr>
            <a:r>
              <a:rPr lang="zh-CN" altLang="en-US" b="1" dirty="0">
                <a:sym typeface="+mn-lt"/>
              </a:rPr>
              <a:t>模型定义</a:t>
            </a:r>
            <a:endParaRPr lang="zh-CN" altLang="en-US" b="1" dirty="0">
              <a:sym typeface="+mn-lt"/>
            </a:endParaRPr>
          </a:p>
          <a:p>
            <a:pPr lvl="1">
              <a:buSzPct val="50000"/>
              <a:buFont typeface="Wingdings" panose="05000000000000000000" pitchFamily="2" charset="2"/>
              <a:buChar char="p"/>
            </a:pPr>
            <a:r>
              <a:rPr lang="zh-CN" altLang="en-US" dirty="0">
                <a:solidFill>
                  <a:schemeClr val="bg1">
                    <a:lumMod val="50000"/>
                  </a:schemeClr>
                </a:solidFill>
                <a:cs typeface="+mn-ea"/>
                <a:sym typeface="+mn-lt"/>
              </a:rPr>
              <a:t>模型训练</a:t>
            </a:r>
            <a:endParaRPr lang="zh-CN" altLang="en-US" dirty="0">
              <a:solidFill>
                <a:schemeClr val="bg1">
                  <a:lumMod val="50000"/>
                </a:schemeClr>
              </a:solidFill>
              <a:cs typeface="+mn-ea"/>
              <a:sym typeface="+mn-lt"/>
            </a:endParaRPr>
          </a:p>
          <a:p>
            <a:pPr lvl="1">
              <a:buSzPct val="50000"/>
              <a:buFont typeface="Wingdings" panose="05000000000000000000" pitchFamily="2" charset="2"/>
              <a:buChar char="p"/>
            </a:pPr>
            <a:r>
              <a:rPr lang="zh-CN" altLang="en-US" dirty="0">
                <a:solidFill>
                  <a:schemeClr val="bg1">
                    <a:lumMod val="50000"/>
                  </a:schemeClr>
                </a:solidFill>
                <a:cs typeface="+mn-ea"/>
                <a:sym typeface="+mn-lt"/>
              </a:rPr>
              <a:t>模型推理</a:t>
            </a:r>
            <a:endParaRPr lang="zh-CN" altLang="en-US" dirty="0">
              <a:solidFill>
                <a:schemeClr val="bg1">
                  <a:lumMod val="50000"/>
                </a:schemeClr>
              </a:solidFill>
              <a:cs typeface="+mn-ea"/>
              <a:sym typeface="+mn-lt"/>
            </a:endParaRPr>
          </a:p>
          <a:p>
            <a:r>
              <a:rPr lang="zh-CN" altLang="en-US" dirty="0">
                <a:solidFill>
                  <a:schemeClr val="bg1">
                    <a:lumMod val="50000"/>
                  </a:schemeClr>
                </a:solidFill>
                <a:cs typeface="+mn-ea"/>
                <a:sym typeface="+mn-lt"/>
              </a:rPr>
              <a:t>网络迁移</a:t>
            </a:r>
            <a:endParaRPr lang="en-US" altLang="zh-CN" dirty="0">
              <a:solidFill>
                <a:schemeClr val="bg1">
                  <a:lumMod val="50000"/>
                </a:schemeClr>
              </a:solidFill>
              <a:cs typeface="+mn-ea"/>
              <a:sym typeface="+mn-lt"/>
            </a:endParaRPr>
          </a:p>
          <a:p>
            <a:endParaRPr lang="zh-CN" altLang="en-US" dirty="0">
              <a:solidFill>
                <a:schemeClr val="bg1">
                  <a:lumMod val="50000"/>
                </a:schemeClr>
              </a:solidFill>
            </a:endParaRPr>
          </a:p>
          <a:p>
            <a:endParaRPr lang="zh-CN" alt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fontScale="90000"/>
          </a:bodyPr>
          <a:lstStyle/>
          <a:p>
            <a:r>
              <a:rPr lang="zh-CN" altLang="en-US" sz="3600" dirty="0">
                <a:cs typeface="+mn-ea"/>
                <a:sym typeface="+mn-lt"/>
              </a:rPr>
              <a:t>卷积（</a:t>
            </a:r>
            <a:r>
              <a:rPr lang="en-US" altLang="zh-CN" sz="3600" dirty="0">
                <a:cs typeface="+mn-ea"/>
                <a:sym typeface="+mn-lt"/>
              </a:rPr>
              <a:t>Convolution</a:t>
            </a:r>
            <a:r>
              <a:rPr lang="zh-CN" altLang="en-US" sz="3600" dirty="0">
                <a:cs typeface="+mn-ea"/>
                <a:sym typeface="+mn-lt"/>
              </a:rPr>
              <a:t>）</a:t>
            </a:r>
            <a:br>
              <a:rPr lang="zh-CN" altLang="en-US" dirty="0">
                <a:cs typeface="+mn-ea"/>
                <a:sym typeface="+mn-lt"/>
              </a:rPr>
            </a:br>
            <a:endParaRPr lang="zh-CN" altLang="en-US" dirty="0"/>
          </a:p>
        </p:txBody>
      </p:sp>
      <p:sp>
        <p:nvSpPr>
          <p:cNvPr id="5" name="文本占位符 4"/>
          <p:cNvSpPr>
            <a:spLocks noGrp="1"/>
          </p:cNvSpPr>
          <p:nvPr>
            <p:ph type="body" sz="quarter" idx="10"/>
          </p:nvPr>
        </p:nvSpPr>
        <p:spPr/>
        <p:txBody>
          <a:bodyPr/>
          <a:lstStyle/>
          <a:p>
            <a:endParaRPr lang="en-US" altLang="zh-CN" sz="1400" dirty="0">
              <a:cs typeface="+mn-ea"/>
              <a:sym typeface="+mn-lt"/>
            </a:endParaRPr>
          </a:p>
          <a:p>
            <a:endParaRPr lang="en-US" altLang="zh-CN" sz="1400" dirty="0">
              <a:cs typeface="+mn-ea"/>
              <a:sym typeface="+mn-lt"/>
            </a:endParaRPr>
          </a:p>
          <a:p>
            <a:endParaRPr lang="en-US" altLang="zh-CN" sz="1400" dirty="0">
              <a:cs typeface="+mn-ea"/>
              <a:sym typeface="+mn-lt"/>
            </a:endParaRPr>
          </a:p>
          <a:p>
            <a:endParaRPr lang="en-US" altLang="zh-CN" sz="1400" dirty="0">
              <a:cs typeface="+mn-ea"/>
              <a:sym typeface="+mn-lt"/>
            </a:endParaRPr>
          </a:p>
          <a:p>
            <a:endParaRPr lang="en-US" altLang="zh-CN" sz="1400" dirty="0">
              <a:cs typeface="+mn-ea"/>
              <a:sym typeface="+mn-lt"/>
            </a:endParaRPr>
          </a:p>
          <a:p>
            <a:endParaRPr lang="en-US" altLang="zh-CN" sz="1400" dirty="0">
              <a:cs typeface="+mn-ea"/>
              <a:sym typeface="+mn-lt"/>
            </a:endParaRPr>
          </a:p>
          <a:p>
            <a:pPr marL="0" indent="0">
              <a:buNone/>
            </a:pPr>
            <a:r>
              <a:rPr lang="en-US" altLang="zh-CN" sz="1400" dirty="0">
                <a:cs typeface="+mn-ea"/>
                <a:sym typeface="+mn-lt"/>
              </a:rPr>
              <a:t>y = conv1(x)</a:t>
            </a:r>
            <a:endParaRPr lang="en-US" altLang="zh-CN" sz="1400" dirty="0">
              <a:cs typeface="+mn-ea"/>
              <a:sym typeface="+mn-lt"/>
            </a:endParaRPr>
          </a:p>
          <a:p>
            <a:pPr marL="0" indent="0">
              <a:buNone/>
            </a:pPr>
            <a:r>
              <a:rPr lang="zh-CN" altLang="en-US" sz="1400" dirty="0">
                <a:cs typeface="+mn-ea"/>
                <a:sym typeface="+mn-lt"/>
              </a:rPr>
              <a:t>接受一个</a:t>
            </a:r>
            <a:r>
              <a:rPr lang="en-US" altLang="zh-CN" sz="1400" dirty="0">
                <a:cs typeface="+mn-ea"/>
                <a:sym typeface="+mn-lt"/>
              </a:rPr>
              <a:t>4</a:t>
            </a:r>
            <a:r>
              <a:rPr lang="zh-CN" altLang="en-US" sz="1400" dirty="0">
                <a:cs typeface="+mn-ea"/>
                <a:sym typeface="+mn-lt"/>
              </a:rPr>
              <a:t>维的张量作为输入，返回一个</a:t>
            </a:r>
            <a:r>
              <a:rPr lang="en-US" altLang="zh-CN" sz="1400" dirty="0">
                <a:cs typeface="+mn-ea"/>
                <a:sym typeface="+mn-lt"/>
              </a:rPr>
              <a:t>4</a:t>
            </a:r>
            <a:r>
              <a:rPr lang="zh-CN" altLang="en-US" sz="1400" dirty="0">
                <a:cs typeface="+mn-ea"/>
                <a:sym typeface="+mn-lt"/>
              </a:rPr>
              <a:t>维的张量作为输出，</a:t>
            </a:r>
            <a:r>
              <a:rPr lang="en-US" altLang="zh-CN" sz="1400" dirty="0">
                <a:cs typeface="+mn-ea"/>
                <a:sym typeface="+mn-lt"/>
              </a:rPr>
              <a:t>4</a:t>
            </a:r>
            <a:r>
              <a:rPr lang="zh-CN" altLang="en-US" sz="1400" dirty="0">
                <a:cs typeface="+mn-ea"/>
                <a:sym typeface="+mn-lt"/>
              </a:rPr>
              <a:t>维即</a:t>
            </a:r>
            <a:r>
              <a:rPr lang="en-US" altLang="zh-CN" sz="1400" dirty="0" err="1">
                <a:cs typeface="+mn-ea"/>
                <a:sym typeface="+mn-lt"/>
              </a:rPr>
              <a:t>batch_size</a:t>
            </a:r>
            <a:r>
              <a:rPr lang="en-US" altLang="zh-CN" sz="1400" dirty="0">
                <a:cs typeface="+mn-ea"/>
                <a:sym typeface="+mn-lt"/>
              </a:rPr>
              <a:t> x channels x height x width</a:t>
            </a:r>
            <a:endParaRPr lang="en-US" altLang="zh-CN" sz="1400" dirty="0">
              <a:cs typeface="+mn-ea"/>
              <a:sym typeface="+mn-lt"/>
            </a:endParaRPr>
          </a:p>
          <a:p>
            <a:pPr marL="0" indent="0">
              <a:buNone/>
            </a:pPr>
            <a:r>
              <a:rPr lang="zh-CN" altLang="en-US" sz="1400" dirty="0">
                <a:cs typeface="+mn-ea"/>
                <a:sym typeface="+mn-lt"/>
              </a:rPr>
              <a:t>设定的参数决定了输出的特征图的大小：</a:t>
            </a:r>
            <a:r>
              <a:rPr lang="en-US" altLang="zh-CN" sz="1400" dirty="0" err="1">
                <a:cs typeface="+mn-ea"/>
                <a:sym typeface="+mn-lt"/>
              </a:rPr>
              <a:t>h_out</a:t>
            </a:r>
            <a:r>
              <a:rPr lang="en-US" altLang="zh-CN" sz="1400" dirty="0">
                <a:cs typeface="+mn-ea"/>
                <a:sym typeface="+mn-lt"/>
              </a:rPr>
              <a:t> = (</a:t>
            </a:r>
            <a:r>
              <a:rPr lang="en-US" altLang="zh-CN" sz="1400" dirty="0" err="1">
                <a:cs typeface="+mn-ea"/>
                <a:sym typeface="+mn-lt"/>
              </a:rPr>
              <a:t>h_in</a:t>
            </a:r>
            <a:r>
              <a:rPr lang="en-US" altLang="zh-CN" sz="1400" dirty="0">
                <a:cs typeface="+mn-ea"/>
                <a:sym typeface="+mn-lt"/>
              </a:rPr>
              <a:t> - </a:t>
            </a:r>
            <a:r>
              <a:rPr lang="en-US" altLang="zh-CN" sz="1400" dirty="0" err="1">
                <a:cs typeface="+mn-ea"/>
                <a:sym typeface="+mn-lt"/>
              </a:rPr>
              <a:t>kernel_size</a:t>
            </a:r>
            <a:r>
              <a:rPr lang="en-US" altLang="zh-CN" sz="1400" dirty="0">
                <a:cs typeface="+mn-ea"/>
                <a:sym typeface="+mn-lt"/>
              </a:rPr>
              <a:t> + 2*padding)/strides + 1</a:t>
            </a:r>
            <a:endParaRPr lang="en-US" altLang="zh-CN" sz="1400" dirty="0">
              <a:cs typeface="+mn-ea"/>
              <a:sym typeface="+mn-lt"/>
            </a:endParaRPr>
          </a:p>
          <a:p>
            <a:endParaRPr lang="zh-CN" altLang="en-US" dirty="0"/>
          </a:p>
        </p:txBody>
      </p:sp>
      <p:sp>
        <p:nvSpPr>
          <p:cNvPr id="7" name="矩形 6"/>
          <p:cNvSpPr/>
          <p:nvPr/>
        </p:nvSpPr>
        <p:spPr>
          <a:xfrm>
            <a:off x="442913" y="1475291"/>
            <a:ext cx="10740640" cy="1187963"/>
          </a:xfrm>
          <a:prstGeom prst="rect">
            <a:avLst/>
          </a:prstGeom>
          <a:solidFill>
            <a:srgbClr val="FFFFFF">
              <a:lumMod val="85000"/>
            </a:srgbClr>
          </a:solidFill>
        </p:spPr>
        <p:txBody>
          <a:bodyPr wrap="square">
            <a:noAutofit/>
          </a:bodyPr>
          <a:lstStyle/>
          <a:p>
            <a:pPr marL="0" marR="0" lvl="0" indent="0" defTabSz="914400" eaLnBrk="1" fontAlgn="auto" latinLnBrk="0" hangingPunct="1">
              <a:lnSpc>
                <a:spcPct val="150000"/>
              </a:lnSpc>
              <a:spcBef>
                <a:spcPts val="0"/>
              </a:spcBef>
              <a:spcAft>
                <a:spcPts val="0"/>
              </a:spcAft>
              <a:buClrTx/>
              <a:buSzTx/>
              <a:buFontTx/>
              <a:buNone/>
              <a:defRPr/>
            </a:pPr>
            <a:r>
              <a:rPr kumimoji="0" lang="en-US" altLang="zh-CN" sz="1400" b="0" i="0" u="none" strike="noStrike" kern="0" cap="none" spc="0" normalizeH="0" baseline="0" noProof="0" dirty="0">
                <a:ln>
                  <a:noFill/>
                </a:ln>
                <a:solidFill>
                  <a:srgbClr val="1D1D1A"/>
                </a:solidFill>
                <a:effectLst/>
                <a:uLnTx/>
                <a:uFillTx/>
                <a:cs typeface="+mn-ea"/>
                <a:sym typeface="+mn-lt"/>
              </a:rPr>
              <a:t>conv1 = </a:t>
            </a:r>
            <a:r>
              <a:rPr kumimoji="0" lang="en-US" altLang="zh-CN" sz="1400" b="0" i="0" u="none" strike="noStrike" kern="0" cap="none" spc="0" normalizeH="0" baseline="0" noProof="0" dirty="0">
                <a:ln>
                  <a:noFill/>
                </a:ln>
                <a:solidFill>
                  <a:srgbClr val="000000"/>
                </a:solidFill>
                <a:effectLst/>
                <a:uLnTx/>
                <a:uFillTx/>
                <a:cs typeface="+mn-ea"/>
                <a:sym typeface="+mn-lt"/>
              </a:rPr>
              <a:t>nn.Conv2d(</a:t>
            </a:r>
            <a:r>
              <a:rPr kumimoji="0" lang="en-US" altLang="zh-CN" sz="1400" b="0" i="0" u="none" strike="noStrike" kern="0" cap="none" spc="0" normalizeH="0" baseline="0" noProof="0" dirty="0" err="1">
                <a:ln>
                  <a:noFill/>
                </a:ln>
                <a:solidFill>
                  <a:srgbClr val="000000"/>
                </a:solidFill>
                <a:effectLst/>
                <a:uLnTx/>
                <a:uFillTx/>
                <a:cs typeface="+mn-ea"/>
                <a:sym typeface="+mn-lt"/>
              </a:rPr>
              <a:t>in_channels</a:t>
            </a:r>
            <a:r>
              <a:rPr kumimoji="0" lang="en-US" altLang="zh-CN" sz="1400" b="0" i="0" u="none" strike="noStrike" kern="0" cap="none" spc="0" normalizeH="0" baseline="0" noProof="0" dirty="0">
                <a:ln>
                  <a:noFill/>
                </a:ln>
                <a:solidFill>
                  <a:srgbClr val="000000"/>
                </a:solidFill>
                <a:effectLst/>
                <a:uLnTx/>
                <a:uFillTx/>
                <a:cs typeface="+mn-ea"/>
                <a:sym typeface="+mn-lt"/>
              </a:rPr>
              <a:t>, </a:t>
            </a:r>
            <a:r>
              <a:rPr kumimoji="0" lang="en-US" altLang="zh-CN" sz="1400" b="0" i="0" u="none" strike="noStrike" kern="0" cap="none" spc="0" normalizeH="0" baseline="0" noProof="0" dirty="0" err="1">
                <a:ln>
                  <a:noFill/>
                </a:ln>
                <a:solidFill>
                  <a:srgbClr val="000000"/>
                </a:solidFill>
                <a:effectLst/>
                <a:uLnTx/>
                <a:uFillTx/>
                <a:cs typeface="+mn-ea"/>
                <a:sym typeface="+mn-lt"/>
              </a:rPr>
              <a:t>out_channels</a:t>
            </a:r>
            <a:r>
              <a:rPr kumimoji="0" lang="en-US" altLang="zh-CN" sz="1400" b="0" i="0" u="none" strike="noStrike" kern="0" cap="none" spc="0" normalizeH="0" baseline="0" noProof="0" dirty="0">
                <a:ln>
                  <a:noFill/>
                </a:ln>
                <a:solidFill>
                  <a:srgbClr val="000000"/>
                </a:solidFill>
                <a:effectLst/>
                <a:uLnTx/>
                <a:uFillTx/>
                <a:cs typeface="+mn-ea"/>
                <a:sym typeface="+mn-lt"/>
              </a:rPr>
              <a:t>,</a:t>
            </a:r>
            <a:endParaRPr kumimoji="0" lang="en-US" altLang="zh-CN" sz="1400" b="0" i="0" u="none" strike="noStrike" kern="0" cap="none" spc="0" normalizeH="0" baseline="0" noProof="0" dirty="0">
              <a:ln>
                <a:noFill/>
              </a:ln>
              <a:solidFill>
                <a:srgbClr val="000000"/>
              </a:solidFill>
              <a:effectLst/>
              <a:uLnTx/>
              <a:uFillTx/>
              <a:cs typeface="+mn-ea"/>
              <a:sym typeface="+mn-lt"/>
            </a:endParaRPr>
          </a:p>
          <a:p>
            <a:pPr marL="0" marR="0" lvl="0" indent="0" defTabSz="914400" eaLnBrk="1" fontAlgn="auto" latinLnBrk="0" hangingPunct="1">
              <a:lnSpc>
                <a:spcPct val="150000"/>
              </a:lnSpc>
              <a:spcBef>
                <a:spcPts val="0"/>
              </a:spcBef>
              <a:spcAft>
                <a:spcPts val="0"/>
              </a:spcAft>
              <a:buClrTx/>
              <a:buSzTx/>
              <a:buFontTx/>
              <a:buNone/>
              <a:defRPr/>
            </a:pPr>
            <a:r>
              <a:rPr kumimoji="0" lang="en-US" altLang="zh-CN" sz="1400" b="0" i="0" u="none" strike="noStrike" kern="0" cap="none" spc="0" normalizeH="0" baseline="0" noProof="0" dirty="0">
                <a:ln>
                  <a:noFill/>
                </a:ln>
                <a:solidFill>
                  <a:srgbClr val="000000"/>
                </a:solidFill>
                <a:effectLst/>
                <a:uLnTx/>
                <a:uFillTx/>
                <a:cs typeface="+mn-ea"/>
                <a:sym typeface="+mn-lt"/>
              </a:rPr>
              <a:t>                  </a:t>
            </a:r>
            <a:r>
              <a:rPr kumimoji="0" lang="en-US" altLang="zh-CN" sz="1400" b="0" i="0" u="none" strike="noStrike" kern="0" cap="none" spc="0" normalizeH="0" baseline="0" noProof="0" dirty="0" err="1">
                <a:ln>
                  <a:noFill/>
                </a:ln>
                <a:solidFill>
                  <a:srgbClr val="001080"/>
                </a:solidFill>
                <a:effectLst/>
                <a:uLnTx/>
                <a:uFillTx/>
                <a:cs typeface="+mn-ea"/>
                <a:sym typeface="+mn-lt"/>
              </a:rPr>
              <a:t>kernel_size</a:t>
            </a:r>
            <a:r>
              <a:rPr kumimoji="0" lang="en-US" altLang="zh-CN" sz="1400" b="0" i="0" u="none" strike="noStrike" kern="0" cap="none" spc="0" normalizeH="0" baseline="0" noProof="0" dirty="0">
                <a:ln>
                  <a:noFill/>
                </a:ln>
                <a:solidFill>
                  <a:srgbClr val="000000"/>
                </a:solidFill>
                <a:effectLst/>
                <a:uLnTx/>
                <a:uFillTx/>
                <a:cs typeface="+mn-ea"/>
                <a:sym typeface="+mn-lt"/>
              </a:rPr>
              <a:t>=</a:t>
            </a:r>
            <a:r>
              <a:rPr kumimoji="0" lang="en-US" altLang="zh-CN" sz="1400" b="0" i="0" u="none" strike="noStrike" kern="0" cap="none" spc="0" normalizeH="0" baseline="0" noProof="0" dirty="0">
                <a:ln>
                  <a:noFill/>
                </a:ln>
                <a:solidFill>
                  <a:srgbClr val="09885A"/>
                </a:solidFill>
                <a:effectLst/>
                <a:uLnTx/>
                <a:uFillTx/>
                <a:cs typeface="+mn-ea"/>
                <a:sym typeface="+mn-lt"/>
              </a:rPr>
              <a:t>3</a:t>
            </a:r>
            <a:r>
              <a:rPr kumimoji="0" lang="en-US" altLang="zh-CN" sz="1400" b="0" i="0" u="none" strike="noStrike" kern="0" cap="none" spc="0" normalizeH="0" baseline="0" noProof="0" dirty="0">
                <a:ln>
                  <a:noFill/>
                </a:ln>
                <a:solidFill>
                  <a:srgbClr val="000000"/>
                </a:solidFill>
                <a:effectLst/>
                <a:uLnTx/>
                <a:uFillTx/>
                <a:cs typeface="+mn-ea"/>
                <a:sym typeface="+mn-lt"/>
              </a:rPr>
              <a:t>, </a:t>
            </a:r>
            <a:r>
              <a:rPr kumimoji="0" lang="en-US" altLang="zh-CN" sz="1400" b="0" i="0" u="none" strike="noStrike" kern="0" cap="none" spc="0" normalizeH="0" baseline="0" noProof="0" dirty="0">
                <a:ln>
                  <a:noFill/>
                </a:ln>
                <a:solidFill>
                  <a:srgbClr val="001080"/>
                </a:solidFill>
                <a:effectLst/>
                <a:uLnTx/>
                <a:uFillTx/>
                <a:cs typeface="+mn-ea"/>
                <a:sym typeface="+mn-lt"/>
              </a:rPr>
              <a:t>stride</a:t>
            </a:r>
            <a:r>
              <a:rPr kumimoji="0" lang="en-US" altLang="zh-CN" sz="1400" b="0" i="0" u="none" strike="noStrike" kern="0" cap="none" spc="0" normalizeH="0" baseline="0" noProof="0" dirty="0">
                <a:ln>
                  <a:noFill/>
                </a:ln>
                <a:solidFill>
                  <a:srgbClr val="000000"/>
                </a:solidFill>
                <a:effectLst/>
                <a:uLnTx/>
                <a:uFillTx/>
                <a:cs typeface="+mn-ea"/>
                <a:sym typeface="+mn-lt"/>
              </a:rPr>
              <a:t>=</a:t>
            </a:r>
            <a:r>
              <a:rPr kumimoji="0" lang="en-US" altLang="zh-CN" sz="1400" b="0" i="0" u="none" strike="noStrike" kern="0" cap="none" spc="0" normalizeH="0" baseline="0" noProof="0" dirty="0">
                <a:ln>
                  <a:noFill/>
                </a:ln>
                <a:solidFill>
                  <a:srgbClr val="09885A"/>
                </a:solidFill>
                <a:effectLst/>
                <a:uLnTx/>
                <a:uFillTx/>
                <a:cs typeface="+mn-ea"/>
                <a:sym typeface="+mn-lt"/>
              </a:rPr>
              <a:t>1</a:t>
            </a:r>
            <a:r>
              <a:rPr kumimoji="0" lang="en-US" altLang="zh-CN" sz="1400" b="0" i="0" u="none" strike="noStrike" kern="0" cap="none" spc="0" normalizeH="0" baseline="0" noProof="0" dirty="0">
                <a:ln>
                  <a:noFill/>
                </a:ln>
                <a:solidFill>
                  <a:srgbClr val="000000"/>
                </a:solidFill>
                <a:effectLst/>
                <a:uLnTx/>
                <a:uFillTx/>
                <a:cs typeface="+mn-ea"/>
                <a:sym typeface="+mn-lt"/>
              </a:rPr>
              <a:t>, </a:t>
            </a:r>
            <a:r>
              <a:rPr kumimoji="0" lang="en-US" altLang="zh-CN" sz="1400" b="0" i="0" u="none" strike="noStrike" kern="0" cap="none" spc="0" normalizeH="0" baseline="0" noProof="0" dirty="0" err="1">
                <a:ln>
                  <a:noFill/>
                </a:ln>
                <a:solidFill>
                  <a:srgbClr val="001080"/>
                </a:solidFill>
                <a:effectLst/>
                <a:uLnTx/>
                <a:uFillTx/>
                <a:cs typeface="+mn-ea"/>
                <a:sym typeface="+mn-lt"/>
              </a:rPr>
              <a:t>has_bias</a:t>
            </a:r>
            <a:r>
              <a:rPr kumimoji="0" lang="en-US" altLang="zh-CN" sz="1400" b="0" i="0" u="none" strike="noStrike" kern="0" cap="none" spc="0" normalizeH="0" baseline="0" noProof="0" dirty="0">
                <a:ln>
                  <a:noFill/>
                </a:ln>
                <a:solidFill>
                  <a:srgbClr val="000000"/>
                </a:solidFill>
                <a:effectLst/>
                <a:uLnTx/>
                <a:uFillTx/>
                <a:cs typeface="+mn-ea"/>
                <a:sym typeface="+mn-lt"/>
              </a:rPr>
              <a:t>=</a:t>
            </a:r>
            <a:r>
              <a:rPr kumimoji="0" lang="en-US" altLang="zh-CN" sz="1400" b="0" i="0" u="none" strike="noStrike" kern="0" cap="none" spc="0" normalizeH="0" baseline="0" noProof="0" dirty="0">
                <a:ln>
                  <a:noFill/>
                </a:ln>
                <a:solidFill>
                  <a:srgbClr val="0000FF"/>
                </a:solidFill>
                <a:effectLst/>
                <a:uLnTx/>
                <a:uFillTx/>
                <a:cs typeface="+mn-ea"/>
                <a:sym typeface="+mn-lt"/>
              </a:rPr>
              <a:t>False</a:t>
            </a:r>
            <a:r>
              <a:rPr kumimoji="0" lang="en-US" altLang="zh-CN" sz="1400" b="0" i="0" u="none" strike="noStrike" kern="0" cap="none" spc="0" normalizeH="0" baseline="0" noProof="0" dirty="0">
                <a:ln>
                  <a:noFill/>
                </a:ln>
                <a:solidFill>
                  <a:srgbClr val="000000"/>
                </a:solidFill>
                <a:effectLst/>
                <a:uLnTx/>
                <a:uFillTx/>
                <a:cs typeface="+mn-ea"/>
                <a:sym typeface="+mn-lt"/>
              </a:rPr>
              <a:t>, </a:t>
            </a:r>
            <a:r>
              <a:rPr kumimoji="0" lang="en-US" altLang="zh-CN" sz="1400" b="0" i="0" u="none" strike="noStrike" kern="0" cap="none" spc="0" normalizeH="0" baseline="0" noProof="0" dirty="0" err="1">
                <a:ln>
                  <a:noFill/>
                </a:ln>
                <a:solidFill>
                  <a:srgbClr val="001080"/>
                </a:solidFill>
                <a:effectLst/>
                <a:uLnTx/>
                <a:uFillTx/>
                <a:cs typeface="+mn-ea"/>
                <a:sym typeface="+mn-lt"/>
              </a:rPr>
              <a:t>weight_init</a:t>
            </a:r>
            <a:r>
              <a:rPr kumimoji="0" lang="en-US" altLang="zh-CN" sz="1400" b="0" i="0" u="none" strike="noStrike" kern="0" cap="none" spc="0" normalizeH="0" baseline="0" noProof="0" dirty="0">
                <a:ln>
                  <a:noFill/>
                </a:ln>
                <a:solidFill>
                  <a:srgbClr val="000000"/>
                </a:solidFill>
                <a:effectLst/>
                <a:uLnTx/>
                <a:uFillTx/>
                <a:cs typeface="+mn-ea"/>
                <a:sym typeface="+mn-lt"/>
              </a:rPr>
              <a:t>=</a:t>
            </a:r>
            <a:r>
              <a:rPr kumimoji="0" lang="en-US" altLang="zh-CN" sz="1400" b="0" i="0" u="none" strike="noStrike" kern="0" cap="none" spc="0" normalizeH="0" baseline="0" noProof="0" dirty="0">
                <a:ln>
                  <a:noFill/>
                </a:ln>
                <a:solidFill>
                  <a:srgbClr val="A31515"/>
                </a:solidFill>
                <a:effectLst/>
                <a:uLnTx/>
                <a:uFillTx/>
                <a:cs typeface="+mn-ea"/>
                <a:sym typeface="+mn-lt"/>
              </a:rPr>
              <a:t>‘normal’</a:t>
            </a:r>
            <a:r>
              <a:rPr kumimoji="0" lang="en-US" altLang="zh-CN" sz="1400" b="0" i="0" u="none" strike="noStrike" kern="0" cap="none" spc="0" normalizeH="0" baseline="0" noProof="0" dirty="0">
                <a:ln>
                  <a:noFill/>
                </a:ln>
                <a:solidFill>
                  <a:srgbClr val="000000"/>
                </a:solidFill>
                <a:effectLst/>
                <a:uLnTx/>
                <a:uFillTx/>
                <a:cs typeface="+mn-ea"/>
                <a:sym typeface="+mn-lt"/>
              </a:rPr>
              <a:t>,</a:t>
            </a:r>
            <a:r>
              <a:rPr kumimoji="0" lang="en-US" altLang="zh-CN" sz="1400" b="0" i="0" u="none" strike="noStrike" kern="0" cap="none" spc="0" normalizeH="0" baseline="0" noProof="0" dirty="0">
                <a:ln>
                  <a:noFill/>
                </a:ln>
                <a:solidFill>
                  <a:srgbClr val="001080"/>
                </a:solidFill>
                <a:effectLst/>
                <a:uLnTx/>
                <a:uFillTx/>
                <a:cs typeface="+mn-ea"/>
                <a:sym typeface="+mn-lt"/>
              </a:rPr>
              <a:t> </a:t>
            </a:r>
            <a:r>
              <a:rPr kumimoji="0" lang="en-US" altLang="zh-CN" sz="1400" b="0" i="0" u="none" strike="noStrike" kern="0" cap="none" spc="0" normalizeH="0" baseline="0" noProof="0" dirty="0" err="1">
                <a:ln>
                  <a:noFill/>
                </a:ln>
                <a:solidFill>
                  <a:srgbClr val="001080"/>
                </a:solidFill>
                <a:effectLst/>
                <a:uLnTx/>
                <a:uFillTx/>
                <a:cs typeface="+mn-ea"/>
                <a:sym typeface="+mn-lt"/>
              </a:rPr>
              <a:t>bias_init</a:t>
            </a:r>
            <a:r>
              <a:rPr kumimoji="0" lang="en-US" altLang="zh-CN" sz="1400" b="0" i="0" u="none" strike="noStrike" kern="0" cap="none" spc="0" normalizeH="0" baseline="0" noProof="0" dirty="0">
                <a:ln>
                  <a:noFill/>
                </a:ln>
                <a:solidFill>
                  <a:srgbClr val="000000"/>
                </a:solidFill>
                <a:effectLst/>
                <a:uLnTx/>
                <a:uFillTx/>
                <a:cs typeface="+mn-ea"/>
                <a:sym typeface="+mn-lt"/>
              </a:rPr>
              <a:t>=</a:t>
            </a:r>
            <a:r>
              <a:rPr kumimoji="0" lang="en-US" altLang="zh-CN" sz="1400" b="0" i="0" u="none" strike="noStrike" kern="0" cap="none" spc="0" normalizeH="0" baseline="0" noProof="0" dirty="0">
                <a:ln>
                  <a:noFill/>
                </a:ln>
                <a:solidFill>
                  <a:srgbClr val="A31515"/>
                </a:solidFill>
                <a:effectLst/>
                <a:uLnTx/>
                <a:uFillTx/>
                <a:cs typeface="+mn-ea"/>
                <a:sym typeface="+mn-lt"/>
              </a:rPr>
              <a:t>‘</a:t>
            </a:r>
            <a:r>
              <a:rPr kumimoji="0" lang="en-US" altLang="zh-CN" sz="1400" b="0" i="0" u="none" strike="noStrike" kern="0" cap="none" spc="0" normalizeH="0" baseline="0" noProof="0" dirty="0" err="1">
                <a:ln>
                  <a:noFill/>
                </a:ln>
                <a:solidFill>
                  <a:srgbClr val="A31515"/>
                </a:solidFill>
                <a:effectLst/>
                <a:uLnTx/>
                <a:uFillTx/>
                <a:cs typeface="+mn-ea"/>
                <a:sym typeface="+mn-lt"/>
              </a:rPr>
              <a:t>zeros</a:t>
            </a:r>
            <a:r>
              <a:rPr kumimoji="0" lang="en-US" altLang="zh-CN" sz="1400" b="0" i="0" u="none" strike="noStrike" kern="0" cap="none" spc="0" normalizeH="0" baseline="0" noProof="0" dirty="0">
                <a:ln>
                  <a:noFill/>
                </a:ln>
                <a:solidFill>
                  <a:srgbClr val="A31515"/>
                </a:solidFill>
                <a:effectLst/>
                <a:uLnTx/>
                <a:uFillTx/>
                <a:cs typeface="+mn-ea"/>
                <a:sym typeface="+mn-lt"/>
              </a:rPr>
              <a:t>’</a:t>
            </a:r>
            <a:r>
              <a:rPr kumimoji="0" lang="en-US" altLang="zh-CN" sz="1400" b="0" i="0" u="none" strike="noStrike" kern="0" cap="none" spc="0" normalizeH="0" baseline="0" noProof="0" dirty="0">
                <a:ln>
                  <a:noFill/>
                </a:ln>
                <a:solidFill>
                  <a:srgbClr val="000000"/>
                </a:solidFill>
                <a:effectLst/>
                <a:uLnTx/>
                <a:uFillTx/>
                <a:cs typeface="+mn-ea"/>
                <a:sym typeface="+mn-lt"/>
              </a:rPr>
              <a:t>,</a:t>
            </a:r>
            <a:endParaRPr kumimoji="0" lang="en-US" altLang="zh-CN" sz="1400" b="0" i="0" u="none" strike="noStrike" kern="0" cap="none" spc="0" normalizeH="0" baseline="0" noProof="0" dirty="0">
              <a:ln>
                <a:noFill/>
              </a:ln>
              <a:solidFill>
                <a:srgbClr val="000000"/>
              </a:solidFill>
              <a:effectLst/>
              <a:uLnTx/>
              <a:uFillTx/>
              <a:cs typeface="+mn-ea"/>
              <a:sym typeface="+mn-lt"/>
            </a:endParaRPr>
          </a:p>
          <a:p>
            <a:pPr marL="0" marR="0" lvl="0" indent="0" defTabSz="914400" eaLnBrk="1" fontAlgn="auto" latinLnBrk="0" hangingPunct="1">
              <a:lnSpc>
                <a:spcPct val="150000"/>
              </a:lnSpc>
              <a:spcBef>
                <a:spcPts val="0"/>
              </a:spcBef>
              <a:spcAft>
                <a:spcPts val="0"/>
              </a:spcAft>
              <a:buClrTx/>
              <a:buSzTx/>
              <a:buFontTx/>
              <a:buNone/>
              <a:defRPr/>
            </a:pPr>
            <a:r>
              <a:rPr kumimoji="0" lang="en-US" altLang="zh-CN" sz="1400" b="0" i="0" u="none" strike="noStrike" kern="0" cap="none" spc="0" normalizeH="0" baseline="0" noProof="0" dirty="0">
                <a:ln>
                  <a:noFill/>
                </a:ln>
                <a:solidFill>
                  <a:srgbClr val="001080"/>
                </a:solidFill>
                <a:effectLst/>
                <a:uLnTx/>
                <a:uFillTx/>
                <a:cs typeface="+mn-ea"/>
                <a:sym typeface="+mn-lt"/>
              </a:rPr>
              <a:t>                  </a:t>
            </a:r>
            <a:r>
              <a:rPr kumimoji="0" lang="en-US" altLang="zh-CN" sz="1400" b="0" i="0" u="none" strike="noStrike" kern="0" cap="none" spc="0" normalizeH="0" baseline="0" noProof="0" dirty="0" err="1">
                <a:ln>
                  <a:noFill/>
                </a:ln>
                <a:solidFill>
                  <a:srgbClr val="001080"/>
                </a:solidFill>
                <a:effectLst/>
                <a:uLnTx/>
                <a:uFillTx/>
                <a:cs typeface="+mn-ea"/>
                <a:sym typeface="+mn-lt"/>
              </a:rPr>
              <a:t>pad_mode</a:t>
            </a:r>
            <a:r>
              <a:rPr kumimoji="0" lang="en-US" altLang="zh-CN" sz="1400" b="0" i="0" u="none" strike="noStrike" kern="0" cap="none" spc="0" normalizeH="0" baseline="0" noProof="0" dirty="0">
                <a:ln>
                  <a:noFill/>
                </a:ln>
                <a:solidFill>
                  <a:srgbClr val="000000"/>
                </a:solidFill>
                <a:effectLst/>
                <a:uLnTx/>
                <a:uFillTx/>
                <a:cs typeface="+mn-ea"/>
                <a:sym typeface="+mn-lt"/>
              </a:rPr>
              <a:t>=</a:t>
            </a:r>
            <a:r>
              <a:rPr kumimoji="0" lang="en-US" altLang="zh-CN" sz="1400" b="0" i="0" u="none" strike="noStrike" kern="0" cap="none" spc="0" normalizeH="0" baseline="0" noProof="0" dirty="0">
                <a:ln>
                  <a:noFill/>
                </a:ln>
                <a:solidFill>
                  <a:srgbClr val="A31515"/>
                </a:solidFill>
                <a:effectLst/>
                <a:uLnTx/>
                <a:uFillTx/>
                <a:cs typeface="+mn-ea"/>
                <a:sym typeface="+mn-lt"/>
              </a:rPr>
              <a:t>‘same’</a:t>
            </a:r>
            <a:r>
              <a:rPr kumimoji="0" lang="en-US" altLang="zh-CN" sz="1400" b="0" i="0" u="none" strike="noStrike" kern="0" cap="none" spc="0" normalizeH="0" baseline="0" noProof="0" dirty="0">
                <a:ln>
                  <a:noFill/>
                </a:ln>
                <a:solidFill>
                  <a:srgbClr val="000000"/>
                </a:solidFill>
                <a:effectLst/>
                <a:uLnTx/>
                <a:uFillTx/>
                <a:cs typeface="+mn-ea"/>
                <a:sym typeface="+mn-lt"/>
              </a:rPr>
              <a:t>, </a:t>
            </a:r>
            <a:r>
              <a:rPr kumimoji="0" lang="en-US" altLang="zh-CN" sz="1400" b="0" i="0" u="none" strike="noStrike" kern="0" cap="none" spc="0" normalizeH="0" baseline="0" noProof="0" dirty="0">
                <a:ln>
                  <a:noFill/>
                </a:ln>
                <a:solidFill>
                  <a:srgbClr val="001080"/>
                </a:solidFill>
                <a:effectLst/>
                <a:uLnTx/>
                <a:uFillTx/>
                <a:cs typeface="+mn-ea"/>
                <a:sym typeface="+mn-lt"/>
              </a:rPr>
              <a:t>padding</a:t>
            </a:r>
            <a:r>
              <a:rPr kumimoji="0" lang="en-US" altLang="zh-CN" sz="1400" b="0" i="0" u="none" strike="noStrike" kern="0" cap="none" spc="0" normalizeH="0" baseline="0" noProof="0" dirty="0">
                <a:ln>
                  <a:noFill/>
                </a:ln>
                <a:solidFill>
                  <a:srgbClr val="000000"/>
                </a:solidFill>
                <a:effectLst/>
                <a:uLnTx/>
                <a:uFillTx/>
                <a:cs typeface="+mn-ea"/>
                <a:sym typeface="+mn-lt"/>
              </a:rPr>
              <a:t>=</a:t>
            </a:r>
            <a:r>
              <a:rPr kumimoji="0" lang="en-US" altLang="zh-CN" sz="1400" b="0" i="0" u="none" strike="noStrike" kern="0" cap="none" spc="0" normalizeH="0" baseline="0" noProof="0" dirty="0">
                <a:ln>
                  <a:noFill/>
                </a:ln>
                <a:solidFill>
                  <a:srgbClr val="09885A"/>
                </a:solidFill>
                <a:effectLst/>
                <a:uLnTx/>
                <a:uFillTx/>
                <a:cs typeface="+mn-ea"/>
                <a:sym typeface="+mn-lt"/>
              </a:rPr>
              <a:t>0</a:t>
            </a:r>
            <a:r>
              <a:rPr kumimoji="0" lang="en-US" altLang="zh-CN" sz="1400" b="0" i="0" u="none" strike="noStrike" kern="0" cap="none" spc="0" normalizeH="0" baseline="0" noProof="0" dirty="0">
                <a:ln>
                  <a:noFill/>
                </a:ln>
                <a:solidFill>
                  <a:srgbClr val="000000"/>
                </a:solidFill>
                <a:effectLst/>
                <a:uLnTx/>
                <a:uFillTx/>
                <a:cs typeface="+mn-ea"/>
                <a:sym typeface="+mn-lt"/>
              </a:rPr>
              <a:t>)</a:t>
            </a:r>
            <a:endParaRPr kumimoji="0" lang="en-US" altLang="zh-CN" sz="1400" b="0" i="0" u="none" strike="noStrike" kern="0" cap="none" spc="0" normalizeH="0" baseline="0" noProof="0" dirty="0">
              <a:ln>
                <a:noFill/>
              </a:ln>
              <a:solidFill>
                <a:srgbClr val="000000"/>
              </a:solidFill>
              <a:effectLst/>
              <a:uLnTx/>
              <a:uFillTx/>
              <a:cs typeface="+mn-ea"/>
              <a:sym typeface="+mn-lt"/>
            </a:endParaRPr>
          </a:p>
        </p:txBody>
      </p:sp>
      <p:sp>
        <p:nvSpPr>
          <p:cNvPr id="9" name="矩形 8"/>
          <p:cNvSpPr/>
          <p:nvPr/>
        </p:nvSpPr>
        <p:spPr>
          <a:xfrm>
            <a:off x="4292963" y="1520020"/>
            <a:ext cx="415498" cy="369332"/>
          </a:xfrm>
          <a:prstGeom prst="rect">
            <a:avLst/>
          </a:prstGeom>
        </p:spPr>
        <p:txBody>
          <a:bodyPr wrap="none">
            <a:spAutoFit/>
          </a:bodyPr>
          <a:lstStyle/>
          <a:p>
            <a:r>
              <a:rPr lang="zh-CN" altLang="en-US" b="1" dirty="0">
                <a:solidFill>
                  <a:srgbClr val="0070C0"/>
                </a:solidFill>
                <a:cs typeface="+mn-ea"/>
                <a:sym typeface="+mn-lt"/>
              </a:rPr>
              <a:t>①</a:t>
            </a:r>
            <a:endParaRPr lang="zh-CN" altLang="en-US" b="1" dirty="0">
              <a:solidFill>
                <a:srgbClr val="0070C0"/>
              </a:solidFill>
              <a:cs typeface="+mn-ea"/>
              <a:sym typeface="+mn-lt"/>
            </a:endParaRPr>
          </a:p>
        </p:txBody>
      </p:sp>
      <p:sp>
        <p:nvSpPr>
          <p:cNvPr id="10" name="矩形 9"/>
          <p:cNvSpPr/>
          <p:nvPr/>
        </p:nvSpPr>
        <p:spPr>
          <a:xfrm>
            <a:off x="1084229" y="1815156"/>
            <a:ext cx="415498" cy="369332"/>
          </a:xfrm>
          <a:prstGeom prst="rect">
            <a:avLst/>
          </a:prstGeom>
        </p:spPr>
        <p:txBody>
          <a:bodyPr wrap="none">
            <a:spAutoFit/>
          </a:bodyPr>
          <a:lstStyle/>
          <a:p>
            <a:r>
              <a:rPr lang="zh-CN" altLang="en-US" b="1" dirty="0">
                <a:solidFill>
                  <a:srgbClr val="0070C0"/>
                </a:solidFill>
                <a:cs typeface="+mn-ea"/>
                <a:sym typeface="+mn-lt"/>
              </a:rPr>
              <a:t>②</a:t>
            </a:r>
            <a:endParaRPr lang="zh-CN" altLang="en-US" b="1" dirty="0">
              <a:solidFill>
                <a:srgbClr val="0070C0"/>
              </a:solidFill>
              <a:cs typeface="+mn-ea"/>
              <a:sym typeface="+mn-lt"/>
            </a:endParaRPr>
          </a:p>
        </p:txBody>
      </p:sp>
      <p:sp>
        <p:nvSpPr>
          <p:cNvPr id="11" name="矩形 10"/>
          <p:cNvSpPr/>
          <p:nvPr/>
        </p:nvSpPr>
        <p:spPr>
          <a:xfrm>
            <a:off x="1084229" y="2182197"/>
            <a:ext cx="415498" cy="369332"/>
          </a:xfrm>
          <a:prstGeom prst="rect">
            <a:avLst/>
          </a:prstGeom>
        </p:spPr>
        <p:txBody>
          <a:bodyPr wrap="none">
            <a:spAutoFit/>
          </a:bodyPr>
          <a:lstStyle/>
          <a:p>
            <a:r>
              <a:rPr lang="zh-CN" altLang="en-US" b="1" dirty="0">
                <a:solidFill>
                  <a:srgbClr val="0070C0"/>
                </a:solidFill>
                <a:cs typeface="+mn-ea"/>
                <a:sym typeface="+mn-lt"/>
              </a:rPr>
              <a:t>③</a:t>
            </a:r>
            <a:endParaRPr lang="zh-CN" altLang="en-US" b="1" dirty="0">
              <a:solidFill>
                <a:srgbClr val="0070C0"/>
              </a:solidFill>
              <a:cs typeface="+mn-ea"/>
              <a:sym typeface="+mn-lt"/>
            </a:endParaRPr>
          </a:p>
        </p:txBody>
      </p:sp>
      <p:sp>
        <p:nvSpPr>
          <p:cNvPr id="12" name="矩形 11"/>
          <p:cNvSpPr/>
          <p:nvPr/>
        </p:nvSpPr>
        <p:spPr>
          <a:xfrm>
            <a:off x="753663" y="2780085"/>
            <a:ext cx="3017173" cy="338554"/>
          </a:xfrm>
          <a:prstGeom prst="rect">
            <a:avLst/>
          </a:prstGeom>
        </p:spPr>
        <p:txBody>
          <a:bodyPr wrap="none">
            <a:spAutoFit/>
          </a:bodyPr>
          <a:lstStyle/>
          <a:p>
            <a:r>
              <a:rPr lang="zh-CN" altLang="en-US" sz="1600" b="1" dirty="0">
                <a:solidFill>
                  <a:srgbClr val="0070C0"/>
                </a:solidFill>
                <a:cs typeface="+mn-ea"/>
                <a:sym typeface="+mn-lt"/>
              </a:rPr>
              <a:t>① </a:t>
            </a:r>
            <a:r>
              <a:rPr lang="en-US" altLang="zh-CN" sz="1600" b="1" dirty="0">
                <a:solidFill>
                  <a:srgbClr val="0070C0"/>
                </a:solidFill>
                <a:cs typeface="+mn-ea"/>
                <a:sym typeface="+mn-lt"/>
              </a:rPr>
              <a:t>Input and Output Channels</a:t>
            </a:r>
            <a:endParaRPr lang="en-US" altLang="zh-CN" sz="1600" b="1" dirty="0">
              <a:solidFill>
                <a:srgbClr val="0070C0"/>
              </a:solidFill>
              <a:cs typeface="+mn-ea"/>
              <a:sym typeface="+mn-lt"/>
            </a:endParaRPr>
          </a:p>
        </p:txBody>
      </p:sp>
      <p:sp>
        <p:nvSpPr>
          <p:cNvPr id="13" name="矩形 12"/>
          <p:cNvSpPr/>
          <p:nvPr/>
        </p:nvSpPr>
        <p:spPr>
          <a:xfrm>
            <a:off x="4755950" y="2769845"/>
            <a:ext cx="2505814" cy="338554"/>
          </a:xfrm>
          <a:prstGeom prst="rect">
            <a:avLst/>
          </a:prstGeom>
        </p:spPr>
        <p:txBody>
          <a:bodyPr wrap="none">
            <a:spAutoFit/>
          </a:bodyPr>
          <a:lstStyle/>
          <a:p>
            <a:r>
              <a:rPr lang="zh-CN" altLang="en-US" sz="1600" b="1" dirty="0">
                <a:solidFill>
                  <a:srgbClr val="0070C0"/>
                </a:solidFill>
                <a:cs typeface="+mn-ea"/>
                <a:sym typeface="+mn-lt"/>
              </a:rPr>
              <a:t>② </a:t>
            </a:r>
            <a:r>
              <a:rPr lang="en-US" altLang="zh-CN" sz="1600" b="1" dirty="0">
                <a:solidFill>
                  <a:srgbClr val="0070C0"/>
                </a:solidFill>
                <a:cs typeface="+mn-ea"/>
                <a:sym typeface="+mn-lt"/>
              </a:rPr>
              <a:t>Kernel Size and Stride</a:t>
            </a:r>
            <a:endParaRPr lang="en-US" altLang="zh-CN" sz="1600" b="1" dirty="0">
              <a:solidFill>
                <a:srgbClr val="0070C0"/>
              </a:solidFill>
              <a:cs typeface="+mn-ea"/>
              <a:sym typeface="+mn-lt"/>
            </a:endParaRPr>
          </a:p>
        </p:txBody>
      </p:sp>
      <p:sp>
        <p:nvSpPr>
          <p:cNvPr id="14" name="矩形 13"/>
          <p:cNvSpPr/>
          <p:nvPr/>
        </p:nvSpPr>
        <p:spPr>
          <a:xfrm>
            <a:off x="8895616" y="2780085"/>
            <a:ext cx="1215397" cy="338554"/>
          </a:xfrm>
          <a:prstGeom prst="rect">
            <a:avLst/>
          </a:prstGeom>
        </p:spPr>
        <p:txBody>
          <a:bodyPr wrap="none">
            <a:spAutoFit/>
          </a:bodyPr>
          <a:lstStyle/>
          <a:p>
            <a:r>
              <a:rPr lang="zh-CN" altLang="en-US" sz="1600" b="1">
                <a:solidFill>
                  <a:srgbClr val="0070C0"/>
                </a:solidFill>
                <a:cs typeface="+mn-ea"/>
                <a:sym typeface="+mn-lt"/>
              </a:rPr>
              <a:t>③ </a:t>
            </a:r>
            <a:r>
              <a:rPr lang="en-US" altLang="zh-CN" sz="1600" b="1">
                <a:solidFill>
                  <a:srgbClr val="0070C0"/>
                </a:solidFill>
                <a:cs typeface="+mn-ea"/>
                <a:sym typeface="+mn-lt"/>
              </a:rPr>
              <a:t>Padding</a:t>
            </a:r>
            <a:endParaRPr lang="en-US" altLang="zh-CN" sz="1600" b="1" dirty="0">
              <a:solidFill>
                <a:srgbClr val="0070C0"/>
              </a:solidFill>
              <a:cs typeface="+mn-ea"/>
              <a:sym typeface="+mn-lt"/>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fontScale="90000"/>
          </a:bodyPr>
          <a:lstStyle/>
          <a:p>
            <a:r>
              <a:rPr lang="zh-CN" altLang="en-US" sz="3600" dirty="0">
                <a:cs typeface="+mn-ea"/>
                <a:sym typeface="+mn-lt"/>
              </a:rPr>
              <a:t>激活函数</a:t>
            </a:r>
            <a:br>
              <a:rPr lang="zh-CN" altLang="en-US" dirty="0">
                <a:cs typeface="+mn-ea"/>
                <a:sym typeface="+mn-lt"/>
              </a:rPr>
            </a:br>
            <a:endParaRPr lang="zh-CN" altLang="en-US" dirty="0"/>
          </a:p>
        </p:txBody>
      </p:sp>
      <p:sp>
        <p:nvSpPr>
          <p:cNvPr id="5" name="文本占位符 4"/>
          <p:cNvSpPr>
            <a:spLocks noGrp="1"/>
          </p:cNvSpPr>
          <p:nvPr>
            <p:ph type="body" sz="quarter" idx="10"/>
          </p:nvPr>
        </p:nvSpPr>
        <p:spPr/>
        <p:txBody>
          <a:bodyPr/>
          <a:lstStyle/>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sz="2000" dirty="0">
                <a:cs typeface="+mn-ea"/>
                <a:sym typeface="+mn-lt"/>
              </a:rPr>
              <a:t>在卷积层之后引入激活函数进行非线性变换，可以提高模型的拟合能力。</a:t>
            </a:r>
            <a:endParaRPr lang="zh-CN" altLang="en-US" sz="2000" dirty="0">
              <a:cs typeface="+mn-ea"/>
              <a:sym typeface="+mn-lt"/>
            </a:endParaRPr>
          </a:p>
        </p:txBody>
      </p:sp>
      <p:sp>
        <p:nvSpPr>
          <p:cNvPr id="7" name="矩形 6"/>
          <p:cNvSpPr/>
          <p:nvPr/>
        </p:nvSpPr>
        <p:spPr>
          <a:xfrm>
            <a:off x="729175" y="1472206"/>
            <a:ext cx="10740640" cy="738664"/>
          </a:xfrm>
          <a:prstGeom prst="rect">
            <a:avLst/>
          </a:prstGeom>
          <a:solidFill>
            <a:srgbClr val="FFFFFF">
              <a:lumMod val="85000"/>
            </a:srgbClr>
          </a:solidFill>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400" b="0" i="0" u="none" strike="noStrike" kern="0" cap="none" spc="0" normalizeH="0" baseline="0" noProof="0" dirty="0" err="1">
                <a:ln>
                  <a:noFill/>
                </a:ln>
                <a:solidFill>
                  <a:srgbClr val="1D1D1A"/>
                </a:solidFill>
                <a:effectLst/>
                <a:uLnTx/>
                <a:uFillTx/>
                <a:cs typeface="+mn-ea"/>
                <a:sym typeface="+mn-lt"/>
              </a:rPr>
              <a:t>relu</a:t>
            </a:r>
            <a:r>
              <a:rPr kumimoji="0" lang="en-US" altLang="zh-CN" sz="1400" b="0" i="0" u="none" strike="noStrike" kern="0" cap="none" spc="0" normalizeH="0" baseline="0" noProof="0" dirty="0">
                <a:ln>
                  <a:noFill/>
                </a:ln>
                <a:solidFill>
                  <a:srgbClr val="1D1D1A"/>
                </a:solidFill>
                <a:effectLst/>
                <a:uLnTx/>
                <a:uFillTx/>
                <a:cs typeface="+mn-ea"/>
                <a:sym typeface="+mn-lt"/>
              </a:rPr>
              <a:t> = </a:t>
            </a:r>
            <a:r>
              <a:rPr kumimoji="0" lang="en-US" altLang="zh-CN" sz="1400" b="0" i="0" u="none" strike="noStrike" kern="0" cap="none" spc="0" normalizeH="0" baseline="0" noProof="0" dirty="0" err="1">
                <a:ln>
                  <a:noFill/>
                </a:ln>
                <a:solidFill>
                  <a:srgbClr val="1D1D1A"/>
                </a:solidFill>
                <a:effectLst/>
                <a:uLnTx/>
                <a:uFillTx/>
                <a:cs typeface="+mn-ea"/>
                <a:sym typeface="+mn-lt"/>
              </a:rPr>
              <a:t>nn.Sigmoid</a:t>
            </a:r>
            <a:r>
              <a:rPr kumimoji="0" lang="en-US" altLang="zh-CN" sz="1400" b="0" i="0" u="none" strike="noStrike" kern="0" cap="none" spc="0" normalizeH="0" baseline="0" noProof="0" dirty="0">
                <a:ln>
                  <a:noFill/>
                </a:ln>
                <a:solidFill>
                  <a:srgbClr val="1D1D1A"/>
                </a:solidFill>
                <a:effectLst/>
                <a:uLnTx/>
                <a:uFillTx/>
                <a:cs typeface="+mn-ea"/>
                <a:sym typeface="+mn-lt"/>
              </a:rPr>
              <a:t>()</a:t>
            </a:r>
            <a:endParaRPr kumimoji="0" lang="en-US" altLang="zh-CN" sz="1400" b="0" i="0" u="none" strike="noStrike" kern="0" cap="none" spc="0" normalizeH="0" baseline="0" noProof="0" dirty="0">
              <a:ln>
                <a:noFill/>
              </a:ln>
              <a:solidFill>
                <a:srgbClr val="1D1D1A"/>
              </a:solidFill>
              <a:effectLst/>
              <a:uLnTx/>
              <a:uFillTx/>
              <a:cs typeface="+mn-ea"/>
              <a:sym typeface="+mn-lt"/>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400" b="0" i="0" u="none" strike="noStrike" kern="0" cap="none" spc="0" normalizeH="0" baseline="0" noProof="0" dirty="0" err="1">
                <a:ln>
                  <a:noFill/>
                </a:ln>
                <a:solidFill>
                  <a:srgbClr val="1D1D1A"/>
                </a:solidFill>
                <a:effectLst/>
                <a:uLnTx/>
                <a:uFillTx/>
                <a:cs typeface="+mn-ea"/>
                <a:sym typeface="+mn-lt"/>
              </a:rPr>
              <a:t>relu</a:t>
            </a:r>
            <a:r>
              <a:rPr kumimoji="0" lang="en-US" altLang="zh-CN" sz="1400" b="0" i="0" u="none" strike="noStrike" kern="0" cap="none" spc="0" normalizeH="0" baseline="0" noProof="0" dirty="0">
                <a:ln>
                  <a:noFill/>
                </a:ln>
                <a:solidFill>
                  <a:srgbClr val="1D1D1A"/>
                </a:solidFill>
                <a:effectLst/>
                <a:uLnTx/>
                <a:uFillTx/>
                <a:cs typeface="+mn-ea"/>
                <a:sym typeface="+mn-lt"/>
              </a:rPr>
              <a:t> = </a:t>
            </a:r>
            <a:r>
              <a:rPr kumimoji="0" lang="en-US" altLang="zh-CN" sz="1400" b="0" i="0" u="none" strike="noStrike" kern="0" cap="none" spc="0" normalizeH="0" baseline="0" noProof="0" dirty="0" err="1">
                <a:ln>
                  <a:noFill/>
                </a:ln>
                <a:solidFill>
                  <a:srgbClr val="1D1D1A"/>
                </a:solidFill>
                <a:effectLst/>
                <a:uLnTx/>
                <a:uFillTx/>
                <a:cs typeface="+mn-ea"/>
                <a:sym typeface="+mn-lt"/>
              </a:rPr>
              <a:t>nn.Tanh</a:t>
            </a:r>
            <a:r>
              <a:rPr kumimoji="0" lang="en-US" altLang="zh-CN" sz="1400" b="0" i="0" u="none" strike="noStrike" kern="0" cap="none" spc="0" normalizeH="0" baseline="0" noProof="0" dirty="0">
                <a:ln>
                  <a:noFill/>
                </a:ln>
                <a:solidFill>
                  <a:srgbClr val="1D1D1A"/>
                </a:solidFill>
                <a:effectLst/>
                <a:uLnTx/>
                <a:uFillTx/>
                <a:cs typeface="+mn-ea"/>
                <a:sym typeface="+mn-lt"/>
              </a:rPr>
              <a:t>()</a:t>
            </a:r>
            <a:endParaRPr kumimoji="0" lang="en-US" altLang="zh-CN" sz="1400" b="0" i="0" u="none" strike="noStrike" kern="0" cap="none" spc="0" normalizeH="0" baseline="0" noProof="0" dirty="0">
              <a:ln>
                <a:noFill/>
              </a:ln>
              <a:solidFill>
                <a:srgbClr val="1D1D1A"/>
              </a:solidFill>
              <a:effectLst/>
              <a:uLnTx/>
              <a:uFillTx/>
              <a:cs typeface="+mn-ea"/>
              <a:sym typeface="+mn-lt"/>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400" b="0" i="0" u="none" strike="noStrike" kern="0" cap="none" spc="0" normalizeH="0" baseline="0" noProof="0" dirty="0" err="1">
                <a:ln>
                  <a:noFill/>
                </a:ln>
                <a:solidFill>
                  <a:srgbClr val="1D1D1A"/>
                </a:solidFill>
                <a:effectLst/>
                <a:uLnTx/>
                <a:uFillTx/>
                <a:cs typeface="+mn-ea"/>
                <a:sym typeface="+mn-lt"/>
              </a:rPr>
              <a:t>relu</a:t>
            </a:r>
            <a:r>
              <a:rPr kumimoji="0" lang="en-US" altLang="zh-CN" sz="1400" b="0" i="0" u="none" strike="noStrike" kern="0" cap="none" spc="0" normalizeH="0" baseline="0" noProof="0" dirty="0">
                <a:ln>
                  <a:noFill/>
                </a:ln>
                <a:solidFill>
                  <a:srgbClr val="1D1D1A"/>
                </a:solidFill>
                <a:effectLst/>
                <a:uLnTx/>
                <a:uFillTx/>
                <a:cs typeface="+mn-ea"/>
                <a:sym typeface="+mn-lt"/>
              </a:rPr>
              <a:t> = </a:t>
            </a:r>
            <a:r>
              <a:rPr kumimoji="0" lang="en-US" altLang="zh-CN" sz="1400" b="0" i="0" u="none" strike="noStrike" kern="0" cap="none" spc="0" normalizeH="0" baseline="0" noProof="0" dirty="0" err="1">
                <a:ln>
                  <a:noFill/>
                </a:ln>
                <a:solidFill>
                  <a:srgbClr val="1D1D1A"/>
                </a:solidFill>
                <a:effectLst/>
                <a:uLnTx/>
                <a:uFillTx/>
                <a:cs typeface="+mn-ea"/>
                <a:sym typeface="+mn-lt"/>
              </a:rPr>
              <a:t>nn.ReLU</a:t>
            </a:r>
            <a:r>
              <a:rPr kumimoji="0" lang="en-US" altLang="zh-CN" sz="1400" b="0" i="0" u="none" strike="noStrike" kern="0" cap="none" spc="0" normalizeH="0" baseline="0" noProof="0" dirty="0">
                <a:ln>
                  <a:noFill/>
                </a:ln>
                <a:solidFill>
                  <a:srgbClr val="1D1D1A"/>
                </a:solidFill>
                <a:effectLst/>
                <a:uLnTx/>
                <a:uFillTx/>
                <a:cs typeface="+mn-ea"/>
                <a:sym typeface="+mn-lt"/>
              </a:rPr>
              <a:t>()</a:t>
            </a:r>
            <a:endParaRPr kumimoji="0" lang="zh-CN" altLang="en-US" sz="1400" b="0" i="0" u="none" strike="noStrike" kern="0" cap="none" spc="0" normalizeH="0" baseline="0" noProof="0" dirty="0">
              <a:ln>
                <a:noFill/>
              </a:ln>
              <a:solidFill>
                <a:srgbClr val="1D1D1A"/>
              </a:solidFill>
              <a:effectLst/>
              <a:uLnTx/>
              <a:uFillTx/>
              <a:cs typeface="+mn-ea"/>
              <a:sym typeface="+mn-lt"/>
            </a:endParaRPr>
          </a:p>
        </p:txBody>
      </p:sp>
      <p:pic>
        <p:nvPicPr>
          <p:cNvPr id="8" name="图片 7"/>
          <p:cNvPicPr>
            <a:picLocks noChangeAspect="1"/>
          </p:cNvPicPr>
          <p:nvPr/>
        </p:nvPicPr>
        <p:blipFill>
          <a:blip r:embed="rId1"/>
          <a:stretch>
            <a:fillRect/>
          </a:stretch>
        </p:blipFill>
        <p:spPr>
          <a:xfrm>
            <a:off x="769332" y="2503116"/>
            <a:ext cx="2696133" cy="1746790"/>
          </a:xfrm>
          <a:prstGeom prst="rect">
            <a:avLst/>
          </a:prstGeom>
        </p:spPr>
      </p:pic>
      <p:pic>
        <p:nvPicPr>
          <p:cNvPr id="9" name="图片 8"/>
          <p:cNvPicPr>
            <a:picLocks noChangeAspect="1"/>
          </p:cNvPicPr>
          <p:nvPr/>
        </p:nvPicPr>
        <p:blipFill>
          <a:blip r:embed="rId2"/>
          <a:stretch>
            <a:fillRect/>
          </a:stretch>
        </p:blipFill>
        <p:spPr>
          <a:xfrm>
            <a:off x="4489775" y="2511901"/>
            <a:ext cx="2749616" cy="1729220"/>
          </a:xfrm>
          <a:prstGeom prst="rect">
            <a:avLst/>
          </a:prstGeom>
        </p:spPr>
      </p:pic>
      <p:pic>
        <p:nvPicPr>
          <p:cNvPr id="10" name="图片 9"/>
          <p:cNvPicPr>
            <a:picLocks noChangeAspect="1"/>
          </p:cNvPicPr>
          <p:nvPr/>
        </p:nvPicPr>
        <p:blipFill>
          <a:blip r:embed="rId3"/>
          <a:stretch>
            <a:fillRect/>
          </a:stretch>
        </p:blipFill>
        <p:spPr>
          <a:xfrm>
            <a:off x="8310036" y="2572557"/>
            <a:ext cx="2722873" cy="1790177"/>
          </a:xfrm>
          <a:prstGeom prst="rect">
            <a:avLst/>
          </a:prstGeom>
        </p:spPr>
      </p:pic>
      <mc:AlternateContent xmlns:mc="http://schemas.openxmlformats.org/markup-compatibility/2006">
        <mc:Choice xmlns:a14="http://schemas.microsoft.com/office/drawing/2010/main" Requires="a14">
          <p:sp>
            <p:nvSpPr>
              <p:cNvPr id="11" name="矩形 10"/>
              <p:cNvSpPr/>
              <p:nvPr/>
            </p:nvSpPr>
            <p:spPr>
              <a:xfrm>
                <a:off x="998405" y="4362733"/>
                <a:ext cx="2237984" cy="559064"/>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n-US" altLang="zh-CN" sz="1600" i="1">
                          <a:solidFill>
                            <a:srgbClr val="1D1D1A"/>
                          </a:solidFill>
                          <a:latin typeface="Cambria Math" panose="02040503050406030204" pitchFamily="18" charset="0"/>
                          <a:cs typeface="+mn-ea"/>
                          <a:sym typeface="+mn-lt"/>
                        </a:rPr>
                        <m:t>𝑆𝑖𝑔𝑚𝑜𝑖𝑑</m:t>
                      </m:r>
                      <m:d>
                        <m:dPr>
                          <m:ctrlPr>
                            <a:rPr lang="en-US" altLang="zh-CN" sz="1600" i="1">
                              <a:solidFill>
                                <a:srgbClr val="1D1D1A"/>
                              </a:solidFill>
                              <a:latin typeface="Cambria Math" panose="02040503050406030204" pitchFamily="18" charset="0"/>
                              <a:cs typeface="+mn-ea"/>
                              <a:sym typeface="+mn-lt"/>
                            </a:rPr>
                          </m:ctrlPr>
                        </m:dPr>
                        <m:e>
                          <m:r>
                            <a:rPr lang="en-US" altLang="zh-CN" sz="1600" i="1">
                              <a:solidFill>
                                <a:srgbClr val="1D1D1A"/>
                              </a:solidFill>
                              <a:latin typeface="Cambria Math" panose="02040503050406030204" pitchFamily="18" charset="0"/>
                              <a:cs typeface="+mn-ea"/>
                              <a:sym typeface="+mn-lt"/>
                            </a:rPr>
                            <m:t>𝑥</m:t>
                          </m:r>
                        </m:e>
                      </m:d>
                      <m:r>
                        <a:rPr lang="en-US" altLang="zh-CN" sz="1600" i="1">
                          <a:solidFill>
                            <a:srgbClr val="1D1D1A"/>
                          </a:solidFill>
                          <a:latin typeface="Cambria Math" panose="02040503050406030204" pitchFamily="18" charset="0"/>
                          <a:cs typeface="+mn-ea"/>
                          <a:sym typeface="+mn-lt"/>
                        </a:rPr>
                        <m:t>=</m:t>
                      </m:r>
                      <m:f>
                        <m:fPr>
                          <m:ctrlPr>
                            <a:rPr lang="en-US" altLang="zh-CN" sz="1600" i="1">
                              <a:solidFill>
                                <a:srgbClr val="1D1D1A"/>
                              </a:solidFill>
                              <a:latin typeface="Cambria Math" panose="02040503050406030204" pitchFamily="18" charset="0"/>
                              <a:cs typeface="+mn-ea"/>
                              <a:sym typeface="+mn-lt"/>
                            </a:rPr>
                          </m:ctrlPr>
                        </m:fPr>
                        <m:num>
                          <m:r>
                            <a:rPr lang="en-US" altLang="zh-CN" sz="1600" i="1">
                              <a:solidFill>
                                <a:srgbClr val="1D1D1A"/>
                              </a:solidFill>
                              <a:latin typeface="Cambria Math" panose="02040503050406030204" pitchFamily="18" charset="0"/>
                              <a:cs typeface="+mn-ea"/>
                              <a:sym typeface="+mn-lt"/>
                            </a:rPr>
                            <m:t>1</m:t>
                          </m:r>
                        </m:num>
                        <m:den>
                          <m:r>
                            <a:rPr lang="en-US" altLang="zh-CN" sz="1600" i="1">
                              <a:solidFill>
                                <a:srgbClr val="1D1D1A"/>
                              </a:solidFill>
                              <a:latin typeface="Cambria Math" panose="02040503050406030204" pitchFamily="18" charset="0"/>
                              <a:cs typeface="+mn-ea"/>
                              <a:sym typeface="+mn-lt"/>
                            </a:rPr>
                            <m:t>1</m:t>
                          </m:r>
                          <m:r>
                            <a:rPr lang="en-US" altLang="zh-CN" sz="1600" i="1">
                              <a:solidFill>
                                <a:srgbClr val="1D1D1A"/>
                              </a:solidFill>
                              <a:latin typeface="Cambria Math" panose="02040503050406030204" pitchFamily="18" charset="0"/>
                              <a:cs typeface="+mn-ea"/>
                              <a:sym typeface="+mn-lt"/>
                            </a:rPr>
                            <m:t>+</m:t>
                          </m:r>
                          <m:sSup>
                            <m:sSupPr>
                              <m:ctrlPr>
                                <a:rPr lang="en-US" altLang="zh-CN" sz="1600" i="1">
                                  <a:solidFill>
                                    <a:srgbClr val="1D1D1A"/>
                                  </a:solidFill>
                                  <a:latin typeface="Cambria Math" panose="02040503050406030204" pitchFamily="18" charset="0"/>
                                  <a:cs typeface="+mn-ea"/>
                                  <a:sym typeface="+mn-lt"/>
                                </a:rPr>
                              </m:ctrlPr>
                            </m:sSupPr>
                            <m:e>
                              <m:r>
                                <a:rPr lang="en-US" altLang="zh-CN" sz="1600" i="1">
                                  <a:solidFill>
                                    <a:srgbClr val="1D1D1A"/>
                                  </a:solidFill>
                                  <a:latin typeface="Cambria Math" panose="02040503050406030204" pitchFamily="18" charset="0"/>
                                  <a:cs typeface="+mn-ea"/>
                                  <a:sym typeface="+mn-lt"/>
                                </a:rPr>
                                <m:t>𝑒</m:t>
                              </m:r>
                            </m:e>
                            <m:sup>
                              <m:r>
                                <a:rPr lang="en-US" altLang="zh-CN" sz="1600" i="1">
                                  <a:solidFill>
                                    <a:srgbClr val="1D1D1A"/>
                                  </a:solidFill>
                                  <a:latin typeface="Cambria Math" panose="02040503050406030204" pitchFamily="18" charset="0"/>
                                  <a:cs typeface="+mn-ea"/>
                                  <a:sym typeface="+mn-lt"/>
                                </a:rPr>
                                <m:t>−</m:t>
                              </m:r>
                              <m:r>
                                <a:rPr lang="en-US" altLang="zh-CN" sz="1600" i="1">
                                  <a:solidFill>
                                    <a:srgbClr val="1D1D1A"/>
                                  </a:solidFill>
                                  <a:latin typeface="Cambria Math" panose="02040503050406030204" pitchFamily="18" charset="0"/>
                                  <a:cs typeface="+mn-ea"/>
                                  <a:sym typeface="+mn-lt"/>
                                </a:rPr>
                                <m:t>𝑥</m:t>
                              </m:r>
                            </m:sup>
                          </m:sSup>
                        </m:den>
                      </m:f>
                    </m:oMath>
                  </m:oMathPara>
                </a14:m>
                <a:endParaRPr lang="en-US" sz="1600" dirty="0">
                  <a:solidFill>
                    <a:srgbClr val="1D1D1A"/>
                  </a:solidFill>
                  <a:cs typeface="+mn-ea"/>
                  <a:sym typeface="+mn-lt"/>
                </a:endParaRPr>
              </a:p>
            </p:txBody>
          </p:sp>
        </mc:Choice>
        <mc:Fallback>
          <p:sp>
            <p:nvSpPr>
              <p:cNvPr id="11" name="矩形 10"/>
              <p:cNvSpPr>
                <a:spLocks noRot="1" noChangeAspect="1" noMove="1" noResize="1" noEditPoints="1" noAdjustHandles="1" noChangeArrowheads="1" noChangeShapeType="1" noTextEdit="1"/>
              </p:cNvSpPr>
              <p:nvPr/>
            </p:nvSpPr>
            <p:spPr>
              <a:xfrm>
                <a:off x="998405" y="4362733"/>
                <a:ext cx="2237984" cy="559064"/>
              </a:xfrm>
              <a:prstGeom prst="rect">
                <a:avLst/>
              </a:prstGeom>
              <a:blipFill rotWithShape="1">
                <a:blip r:embed="rId4"/>
                <a:stretch>
                  <a:fillRect l="-8" t="-51" r="19" b="9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2" name="矩形 11"/>
              <p:cNvSpPr/>
              <p:nvPr/>
            </p:nvSpPr>
            <p:spPr>
              <a:xfrm>
                <a:off x="5024292" y="4362734"/>
                <a:ext cx="2086982" cy="570541"/>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n-US" altLang="zh-CN" sz="1600" i="1" smtClean="0">
                          <a:solidFill>
                            <a:srgbClr val="1D1D1A"/>
                          </a:solidFill>
                          <a:latin typeface="Cambria Math" panose="02040503050406030204" pitchFamily="18" charset="0"/>
                          <a:cs typeface="+mn-ea"/>
                          <a:sym typeface="+mn-lt"/>
                        </a:rPr>
                        <m:t> </m:t>
                      </m:r>
                      <m:r>
                        <a:rPr lang="en-US" altLang="zh-CN" sz="1600" i="1">
                          <a:solidFill>
                            <a:srgbClr val="1D1D1A"/>
                          </a:solidFill>
                          <a:latin typeface="Cambria Math" panose="02040503050406030204" pitchFamily="18" charset="0"/>
                          <a:cs typeface="+mn-ea"/>
                          <a:sym typeface="+mn-lt"/>
                        </a:rPr>
                        <m:t>𝑇𝑎𝑛ℎ</m:t>
                      </m:r>
                      <m:d>
                        <m:dPr>
                          <m:ctrlPr>
                            <a:rPr lang="en-US" altLang="zh-CN" sz="1600" i="1">
                              <a:solidFill>
                                <a:srgbClr val="1D1D1A"/>
                              </a:solidFill>
                              <a:latin typeface="Cambria Math" panose="02040503050406030204" pitchFamily="18" charset="0"/>
                              <a:cs typeface="+mn-ea"/>
                              <a:sym typeface="+mn-lt"/>
                            </a:rPr>
                          </m:ctrlPr>
                        </m:dPr>
                        <m:e>
                          <m:r>
                            <a:rPr lang="en-US" altLang="zh-CN" sz="1600" i="1">
                              <a:solidFill>
                                <a:srgbClr val="1D1D1A"/>
                              </a:solidFill>
                              <a:latin typeface="Cambria Math" panose="02040503050406030204" pitchFamily="18" charset="0"/>
                              <a:cs typeface="+mn-ea"/>
                              <a:sym typeface="+mn-lt"/>
                            </a:rPr>
                            <m:t>𝑥</m:t>
                          </m:r>
                        </m:e>
                      </m:d>
                      <m:r>
                        <a:rPr lang="en-US" altLang="zh-CN" sz="1600" i="1">
                          <a:solidFill>
                            <a:srgbClr val="1D1D1A"/>
                          </a:solidFill>
                          <a:latin typeface="Cambria Math" panose="02040503050406030204" pitchFamily="18" charset="0"/>
                          <a:cs typeface="+mn-ea"/>
                          <a:sym typeface="+mn-lt"/>
                        </a:rPr>
                        <m:t>=</m:t>
                      </m:r>
                      <m:f>
                        <m:fPr>
                          <m:ctrlPr>
                            <a:rPr lang="en-US" altLang="zh-CN" sz="1600" i="1">
                              <a:solidFill>
                                <a:srgbClr val="1D1D1A"/>
                              </a:solidFill>
                              <a:latin typeface="Cambria Math" panose="02040503050406030204" pitchFamily="18" charset="0"/>
                              <a:cs typeface="+mn-ea"/>
                              <a:sym typeface="+mn-lt"/>
                            </a:rPr>
                          </m:ctrlPr>
                        </m:fPr>
                        <m:num>
                          <m:sSup>
                            <m:sSupPr>
                              <m:ctrlPr>
                                <a:rPr lang="en-US" altLang="zh-CN" sz="1600" i="1">
                                  <a:solidFill>
                                    <a:srgbClr val="1D1D1A"/>
                                  </a:solidFill>
                                  <a:latin typeface="Cambria Math" panose="02040503050406030204" pitchFamily="18" charset="0"/>
                                  <a:cs typeface="+mn-ea"/>
                                  <a:sym typeface="+mn-lt"/>
                                </a:rPr>
                              </m:ctrlPr>
                            </m:sSupPr>
                            <m:e>
                              <m:r>
                                <a:rPr lang="en-US" altLang="zh-CN" sz="1600" i="1">
                                  <a:solidFill>
                                    <a:srgbClr val="1D1D1A"/>
                                  </a:solidFill>
                                  <a:latin typeface="Cambria Math" panose="02040503050406030204" pitchFamily="18" charset="0"/>
                                  <a:cs typeface="+mn-ea"/>
                                  <a:sym typeface="+mn-lt"/>
                                </a:rPr>
                                <m:t>𝑒</m:t>
                              </m:r>
                            </m:e>
                            <m:sup>
                              <m:r>
                                <a:rPr lang="en-US" altLang="zh-CN" sz="1600" i="1">
                                  <a:solidFill>
                                    <a:srgbClr val="1D1D1A"/>
                                  </a:solidFill>
                                  <a:latin typeface="Cambria Math" panose="02040503050406030204" pitchFamily="18" charset="0"/>
                                  <a:cs typeface="+mn-ea"/>
                                  <a:sym typeface="+mn-lt"/>
                                </a:rPr>
                                <m:t>𝑥</m:t>
                              </m:r>
                            </m:sup>
                          </m:sSup>
                          <m:r>
                            <a:rPr lang="en-US" altLang="zh-CN" sz="1600" i="1">
                              <a:solidFill>
                                <a:srgbClr val="1D1D1A"/>
                              </a:solidFill>
                              <a:latin typeface="Cambria Math" panose="02040503050406030204" pitchFamily="18" charset="0"/>
                              <a:cs typeface="+mn-ea"/>
                              <a:sym typeface="+mn-lt"/>
                            </a:rPr>
                            <m:t>−</m:t>
                          </m:r>
                          <m:sSup>
                            <m:sSupPr>
                              <m:ctrlPr>
                                <a:rPr lang="en-US" altLang="zh-CN" sz="1600" i="1">
                                  <a:solidFill>
                                    <a:srgbClr val="1D1D1A"/>
                                  </a:solidFill>
                                  <a:latin typeface="Cambria Math" panose="02040503050406030204" pitchFamily="18" charset="0"/>
                                  <a:cs typeface="+mn-ea"/>
                                  <a:sym typeface="+mn-lt"/>
                                </a:rPr>
                              </m:ctrlPr>
                            </m:sSupPr>
                            <m:e>
                              <m:r>
                                <a:rPr lang="en-US" altLang="zh-CN" sz="1600" i="1">
                                  <a:solidFill>
                                    <a:srgbClr val="1D1D1A"/>
                                  </a:solidFill>
                                  <a:latin typeface="Cambria Math" panose="02040503050406030204" pitchFamily="18" charset="0"/>
                                  <a:cs typeface="+mn-ea"/>
                                  <a:sym typeface="+mn-lt"/>
                                </a:rPr>
                                <m:t>𝑒</m:t>
                              </m:r>
                            </m:e>
                            <m:sup>
                              <m:r>
                                <a:rPr lang="en-US" altLang="zh-CN" sz="1600" i="1">
                                  <a:solidFill>
                                    <a:srgbClr val="1D1D1A"/>
                                  </a:solidFill>
                                  <a:latin typeface="Cambria Math" panose="02040503050406030204" pitchFamily="18" charset="0"/>
                                  <a:cs typeface="+mn-ea"/>
                                  <a:sym typeface="+mn-lt"/>
                                </a:rPr>
                                <m:t>−</m:t>
                              </m:r>
                              <m:r>
                                <a:rPr lang="en-US" altLang="zh-CN" sz="1600" i="1">
                                  <a:solidFill>
                                    <a:srgbClr val="1D1D1A"/>
                                  </a:solidFill>
                                  <a:latin typeface="Cambria Math" panose="02040503050406030204" pitchFamily="18" charset="0"/>
                                  <a:cs typeface="+mn-ea"/>
                                  <a:sym typeface="+mn-lt"/>
                                </a:rPr>
                                <m:t>𝑥</m:t>
                              </m:r>
                            </m:sup>
                          </m:sSup>
                        </m:num>
                        <m:den>
                          <m:sSup>
                            <m:sSupPr>
                              <m:ctrlPr>
                                <a:rPr lang="en-US" altLang="zh-CN" sz="1600" i="1">
                                  <a:solidFill>
                                    <a:srgbClr val="1D1D1A"/>
                                  </a:solidFill>
                                  <a:latin typeface="Cambria Math" panose="02040503050406030204" pitchFamily="18" charset="0"/>
                                  <a:cs typeface="+mn-ea"/>
                                  <a:sym typeface="+mn-lt"/>
                                </a:rPr>
                              </m:ctrlPr>
                            </m:sSupPr>
                            <m:e>
                              <m:r>
                                <a:rPr lang="en-US" altLang="zh-CN" sz="1600" i="1">
                                  <a:solidFill>
                                    <a:srgbClr val="1D1D1A"/>
                                  </a:solidFill>
                                  <a:latin typeface="Cambria Math" panose="02040503050406030204" pitchFamily="18" charset="0"/>
                                  <a:cs typeface="+mn-ea"/>
                                  <a:sym typeface="+mn-lt"/>
                                </a:rPr>
                                <m:t>𝑒</m:t>
                              </m:r>
                            </m:e>
                            <m:sup>
                              <m:r>
                                <a:rPr lang="en-US" altLang="zh-CN" sz="1600" i="1">
                                  <a:solidFill>
                                    <a:srgbClr val="1D1D1A"/>
                                  </a:solidFill>
                                  <a:latin typeface="Cambria Math" panose="02040503050406030204" pitchFamily="18" charset="0"/>
                                  <a:cs typeface="+mn-ea"/>
                                  <a:sym typeface="+mn-lt"/>
                                </a:rPr>
                                <m:t>𝑥</m:t>
                              </m:r>
                            </m:sup>
                          </m:sSup>
                          <m:r>
                            <a:rPr lang="en-US" altLang="zh-CN" sz="1600" i="1">
                              <a:solidFill>
                                <a:srgbClr val="1D1D1A"/>
                              </a:solidFill>
                              <a:latin typeface="Cambria Math" panose="02040503050406030204" pitchFamily="18" charset="0"/>
                              <a:cs typeface="+mn-ea"/>
                              <a:sym typeface="+mn-lt"/>
                            </a:rPr>
                            <m:t>+</m:t>
                          </m:r>
                          <m:sSup>
                            <m:sSupPr>
                              <m:ctrlPr>
                                <a:rPr lang="en-US" altLang="zh-CN" sz="1600" i="1">
                                  <a:solidFill>
                                    <a:srgbClr val="1D1D1A"/>
                                  </a:solidFill>
                                  <a:latin typeface="Cambria Math" panose="02040503050406030204" pitchFamily="18" charset="0"/>
                                  <a:cs typeface="+mn-ea"/>
                                  <a:sym typeface="+mn-lt"/>
                                </a:rPr>
                              </m:ctrlPr>
                            </m:sSupPr>
                            <m:e>
                              <m:r>
                                <a:rPr lang="en-US" altLang="zh-CN" sz="1600" i="1">
                                  <a:solidFill>
                                    <a:srgbClr val="1D1D1A"/>
                                  </a:solidFill>
                                  <a:latin typeface="Cambria Math" panose="02040503050406030204" pitchFamily="18" charset="0"/>
                                  <a:cs typeface="+mn-ea"/>
                                  <a:sym typeface="+mn-lt"/>
                                </a:rPr>
                                <m:t>𝑒</m:t>
                              </m:r>
                            </m:e>
                            <m:sup>
                              <m:r>
                                <a:rPr lang="en-US" altLang="zh-CN" sz="1600" i="1">
                                  <a:solidFill>
                                    <a:srgbClr val="1D1D1A"/>
                                  </a:solidFill>
                                  <a:latin typeface="Cambria Math" panose="02040503050406030204" pitchFamily="18" charset="0"/>
                                  <a:cs typeface="+mn-ea"/>
                                  <a:sym typeface="+mn-lt"/>
                                </a:rPr>
                                <m:t>−</m:t>
                              </m:r>
                              <m:r>
                                <a:rPr lang="en-US" altLang="zh-CN" sz="1600" i="1">
                                  <a:solidFill>
                                    <a:srgbClr val="1D1D1A"/>
                                  </a:solidFill>
                                  <a:latin typeface="Cambria Math" panose="02040503050406030204" pitchFamily="18" charset="0"/>
                                  <a:cs typeface="+mn-ea"/>
                                  <a:sym typeface="+mn-lt"/>
                                </a:rPr>
                                <m:t>𝑥</m:t>
                              </m:r>
                            </m:sup>
                          </m:sSup>
                        </m:den>
                      </m:f>
                    </m:oMath>
                  </m:oMathPara>
                </a14:m>
                <a:endParaRPr lang="en-US" dirty="0">
                  <a:solidFill>
                    <a:srgbClr val="1D1D1A"/>
                  </a:solidFill>
                  <a:cs typeface="+mn-ea"/>
                  <a:sym typeface="+mn-lt"/>
                </a:endParaRPr>
              </a:p>
            </p:txBody>
          </p:sp>
        </mc:Choice>
        <mc:Fallback>
          <p:sp>
            <p:nvSpPr>
              <p:cNvPr id="12" name="矩形 11"/>
              <p:cNvSpPr>
                <a:spLocks noRot="1" noChangeAspect="1" noMove="1" noResize="1" noEditPoints="1" noAdjustHandles="1" noChangeArrowheads="1" noChangeShapeType="1" noTextEdit="1"/>
              </p:cNvSpPr>
              <p:nvPr/>
            </p:nvSpPr>
            <p:spPr>
              <a:xfrm>
                <a:off x="5024292" y="4362734"/>
                <a:ext cx="2086982" cy="570541"/>
              </a:xfrm>
              <a:prstGeom prst="rect">
                <a:avLst/>
              </a:prstGeom>
              <a:blipFill rotWithShape="1">
                <a:blip r:embed="rId5"/>
                <a:stretch>
                  <a:fillRect l="-8" t="-50" r="26" b="10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3" name="矩形 12"/>
              <p:cNvSpPr/>
              <p:nvPr/>
            </p:nvSpPr>
            <p:spPr>
              <a:xfrm>
                <a:off x="8637959" y="4362733"/>
                <a:ext cx="2269660" cy="528350"/>
              </a:xfrm>
              <a:prstGeom prst="rect">
                <a:avLst/>
              </a:prstGeom>
            </p:spPr>
            <p:txBody>
              <a:bodyPr wrap="none">
                <a:spAutoFit/>
              </a:bodyPr>
              <a:lstStyle/>
              <a:p>
                <a:pPr>
                  <a:lnSpc>
                    <a:spcPts val="3440"/>
                  </a:lnSpc>
                </a:pPr>
                <a14:m>
                  <m:oMathPara xmlns:m="http://schemas.openxmlformats.org/officeDocument/2006/math">
                    <m:oMathParaPr>
                      <m:jc m:val="centerGroup"/>
                    </m:oMathParaPr>
                    <m:oMath xmlns:m="http://schemas.openxmlformats.org/officeDocument/2006/math">
                      <m:r>
                        <a:rPr lang="en-US" altLang="zh-CN" sz="1600" i="1" smtClean="0">
                          <a:solidFill>
                            <a:srgbClr val="1D1D1A"/>
                          </a:solidFill>
                          <a:latin typeface="Cambria Math" panose="02040503050406030204" pitchFamily="18" charset="0"/>
                          <a:cs typeface="+mn-ea"/>
                          <a:sym typeface="+mn-lt"/>
                        </a:rPr>
                        <m:t>𝑅𝑒𝐿</m:t>
                      </m:r>
                      <m:r>
                        <a:rPr lang="en-US" altLang="zh-CN" sz="1600" b="0" i="1" smtClean="0">
                          <a:solidFill>
                            <a:srgbClr val="1D1D1A"/>
                          </a:solidFill>
                          <a:latin typeface="Cambria Math" panose="02040503050406030204" pitchFamily="18" charset="0"/>
                          <a:cs typeface="+mn-ea"/>
                          <a:sym typeface="+mn-lt"/>
                        </a:rPr>
                        <m:t>𝑈</m:t>
                      </m:r>
                      <m:d>
                        <m:dPr>
                          <m:ctrlPr>
                            <a:rPr lang="en-US" altLang="zh-CN" sz="1600" i="1">
                              <a:solidFill>
                                <a:srgbClr val="1D1D1A"/>
                              </a:solidFill>
                              <a:latin typeface="Cambria Math" panose="02040503050406030204" pitchFamily="18" charset="0"/>
                              <a:cs typeface="+mn-ea"/>
                              <a:sym typeface="+mn-lt"/>
                            </a:rPr>
                          </m:ctrlPr>
                        </m:dPr>
                        <m:e>
                          <m:r>
                            <a:rPr lang="en-US" altLang="zh-CN" sz="1600" i="1">
                              <a:solidFill>
                                <a:srgbClr val="1D1D1A"/>
                              </a:solidFill>
                              <a:latin typeface="Cambria Math" panose="02040503050406030204" pitchFamily="18" charset="0"/>
                              <a:cs typeface="+mn-ea"/>
                              <a:sym typeface="+mn-lt"/>
                            </a:rPr>
                            <m:t>𝑥</m:t>
                          </m:r>
                        </m:e>
                      </m:d>
                      <m:r>
                        <a:rPr lang="en-US" altLang="zh-CN" sz="1600" i="1">
                          <a:solidFill>
                            <a:srgbClr val="1D1D1A"/>
                          </a:solidFill>
                          <a:latin typeface="Cambria Math" panose="02040503050406030204" pitchFamily="18" charset="0"/>
                          <a:cs typeface="+mn-ea"/>
                          <a:sym typeface="+mn-lt"/>
                        </a:rPr>
                        <m:t>=</m:t>
                      </m:r>
                      <m:r>
                        <m:rPr>
                          <m:sty m:val="p"/>
                        </m:rPr>
                        <a:rPr lang="en-US" altLang="zh-CN" sz="1600">
                          <a:solidFill>
                            <a:srgbClr val="1D1D1A"/>
                          </a:solidFill>
                          <a:latin typeface="Cambria Math" panose="02040503050406030204" pitchFamily="18" charset="0"/>
                          <a:cs typeface="+mn-ea"/>
                          <a:sym typeface="+mn-lt"/>
                        </a:rPr>
                        <m:t>max</m:t>
                      </m:r>
                      <m:r>
                        <a:rPr lang="en-US" altLang="zh-CN" sz="1600" i="1">
                          <a:solidFill>
                            <a:srgbClr val="1D1D1A"/>
                          </a:solidFill>
                          <a:latin typeface="Cambria Math" panose="02040503050406030204" pitchFamily="18" charset="0"/>
                          <a:cs typeface="+mn-ea"/>
                          <a:sym typeface="+mn-lt"/>
                        </a:rPr>
                        <m:t>⁡(</m:t>
                      </m:r>
                      <m:r>
                        <a:rPr lang="en-US" altLang="zh-CN" sz="1600" i="1">
                          <a:solidFill>
                            <a:srgbClr val="1D1D1A"/>
                          </a:solidFill>
                          <a:latin typeface="Cambria Math" panose="02040503050406030204" pitchFamily="18" charset="0"/>
                          <a:cs typeface="+mn-ea"/>
                          <a:sym typeface="+mn-lt"/>
                        </a:rPr>
                        <m:t>0</m:t>
                      </m:r>
                      <m:r>
                        <a:rPr lang="en-US" altLang="zh-CN" sz="1600" i="1">
                          <a:solidFill>
                            <a:srgbClr val="1D1D1A"/>
                          </a:solidFill>
                          <a:latin typeface="Cambria Math" panose="02040503050406030204" pitchFamily="18" charset="0"/>
                          <a:cs typeface="+mn-ea"/>
                          <a:sym typeface="+mn-lt"/>
                        </a:rPr>
                        <m:t>,</m:t>
                      </m:r>
                      <m:r>
                        <a:rPr lang="en-US" altLang="zh-CN" sz="1600" i="1">
                          <a:solidFill>
                            <a:srgbClr val="1D1D1A"/>
                          </a:solidFill>
                          <a:latin typeface="Cambria Math" panose="02040503050406030204" pitchFamily="18" charset="0"/>
                          <a:cs typeface="+mn-ea"/>
                          <a:sym typeface="+mn-lt"/>
                        </a:rPr>
                        <m:t>𝑥</m:t>
                      </m:r>
                      <m:r>
                        <a:rPr lang="en-US" altLang="zh-CN" sz="1600" i="1">
                          <a:solidFill>
                            <a:srgbClr val="1D1D1A"/>
                          </a:solidFill>
                          <a:latin typeface="Cambria Math" panose="02040503050406030204" pitchFamily="18" charset="0"/>
                          <a:cs typeface="+mn-ea"/>
                          <a:sym typeface="+mn-lt"/>
                        </a:rPr>
                        <m:t>)</m:t>
                      </m:r>
                    </m:oMath>
                  </m:oMathPara>
                </a14:m>
                <a:endParaRPr lang="en-US" altLang="zh-CN" sz="1600" dirty="0">
                  <a:solidFill>
                    <a:srgbClr val="1D1D1A"/>
                  </a:solidFill>
                  <a:cs typeface="+mn-ea"/>
                  <a:sym typeface="+mn-lt"/>
                </a:endParaRPr>
              </a:p>
            </p:txBody>
          </p:sp>
        </mc:Choice>
        <mc:Fallback>
          <p:sp>
            <p:nvSpPr>
              <p:cNvPr id="13" name="矩形 12"/>
              <p:cNvSpPr>
                <a:spLocks noRot="1" noChangeAspect="1" noMove="1" noResize="1" noEditPoints="1" noAdjustHandles="1" noChangeArrowheads="1" noChangeShapeType="1" noTextEdit="1"/>
              </p:cNvSpPr>
              <p:nvPr/>
            </p:nvSpPr>
            <p:spPr>
              <a:xfrm>
                <a:off x="8637959" y="4362733"/>
                <a:ext cx="2269660" cy="528350"/>
              </a:xfrm>
              <a:prstGeom prst="rect">
                <a:avLst/>
              </a:prstGeom>
              <a:blipFill rotWithShape="1">
                <a:blip r:embed="rId6"/>
                <a:stretch>
                  <a:fillRect l="-2" t="-54" r="10" b="59"/>
                </a:stretch>
              </a:blipFill>
            </p:spPr>
            <p:txBody>
              <a:bodyPr/>
              <a:lstStyle/>
              <a:p>
                <a:r>
                  <a:rPr lang="zh-CN" altLang="en-US">
                    <a:noFill/>
                  </a:rPr>
                  <a:t> </a:t>
                </a:r>
              </a:p>
            </p:txBody>
          </p:sp>
        </mc:Fallback>
      </mc:AlternateContent>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zh-CN" altLang="en-US" dirty="0">
                <a:cs typeface="+mn-ea"/>
                <a:sym typeface="+mn-lt"/>
              </a:rPr>
              <a:t>全连接（</a:t>
            </a:r>
            <a:r>
              <a:rPr lang="en-US" altLang="zh-CN" dirty="0">
                <a:cs typeface="+mn-ea"/>
                <a:sym typeface="+mn-lt"/>
              </a:rPr>
              <a:t>Dense</a:t>
            </a:r>
            <a:r>
              <a:rPr lang="zh-CN" altLang="en-US" dirty="0">
                <a:cs typeface="+mn-ea"/>
                <a:sym typeface="+mn-lt"/>
              </a:rPr>
              <a:t>）</a:t>
            </a:r>
            <a:endParaRPr lang="zh-CN" altLang="en-US" dirty="0"/>
          </a:p>
        </p:txBody>
      </p:sp>
      <p:sp>
        <p:nvSpPr>
          <p:cNvPr id="2" name="文本占位符 1"/>
          <p:cNvSpPr>
            <a:spLocks noGrp="1"/>
          </p:cNvSpPr>
          <p:nvPr>
            <p:ph type="body" sz="quarter" idx="10"/>
          </p:nvPr>
        </p:nvSpPr>
        <p:spPr/>
        <p:txBody>
          <a:bodyPr/>
          <a:lstStyle/>
          <a:p>
            <a:endParaRPr lang="en-US" altLang="zh-CN" dirty="0"/>
          </a:p>
          <a:p>
            <a:endParaRPr lang="en-US" altLang="zh-CN" dirty="0"/>
          </a:p>
          <a:p>
            <a:endParaRPr lang="en-US" altLang="zh-CN" dirty="0"/>
          </a:p>
          <a:p>
            <a:endParaRPr lang="en-US" altLang="zh-CN" dirty="0"/>
          </a:p>
          <a:p>
            <a:endParaRPr lang="en-US" altLang="zh-CN" dirty="0"/>
          </a:p>
          <a:p>
            <a:pPr marL="0" indent="0">
              <a:buNone/>
            </a:pPr>
            <a:r>
              <a:rPr lang="en-US" altLang="zh-CN" sz="1800" dirty="0">
                <a:cs typeface="+mn-ea"/>
                <a:sym typeface="+mn-lt"/>
              </a:rPr>
              <a:t>y = fc1(x)</a:t>
            </a:r>
            <a:r>
              <a:rPr lang="zh-CN" altLang="en-US" sz="1800" dirty="0">
                <a:cs typeface="+mn-ea"/>
                <a:sym typeface="+mn-lt"/>
              </a:rPr>
              <a:t>：</a:t>
            </a:r>
            <a:endParaRPr lang="en-US" altLang="zh-CN" sz="1800" dirty="0">
              <a:cs typeface="+mn-ea"/>
              <a:sym typeface="+mn-lt"/>
            </a:endParaRPr>
          </a:p>
          <a:p>
            <a:r>
              <a:rPr lang="zh-CN" altLang="en-US" sz="1800" dirty="0">
                <a:cs typeface="+mn-ea"/>
                <a:sym typeface="+mn-lt"/>
              </a:rPr>
              <a:t>输入：</a:t>
            </a:r>
            <a:r>
              <a:rPr lang="en-US" altLang="zh-CN" sz="1800" dirty="0">
                <a:cs typeface="+mn-ea"/>
                <a:sym typeface="+mn-lt"/>
              </a:rPr>
              <a:t>Tensor shape(</a:t>
            </a:r>
            <a:r>
              <a:rPr lang="en-US" altLang="zh-CN" sz="1800" dirty="0" err="1">
                <a:cs typeface="+mn-ea"/>
                <a:sym typeface="+mn-lt"/>
              </a:rPr>
              <a:t>batch_size</a:t>
            </a:r>
            <a:r>
              <a:rPr lang="en-US" altLang="zh-CN" sz="1800" dirty="0">
                <a:cs typeface="+mn-ea"/>
                <a:sym typeface="+mn-lt"/>
              </a:rPr>
              <a:t>, </a:t>
            </a:r>
            <a:r>
              <a:rPr lang="en-US" altLang="zh-CN" sz="1800" dirty="0" err="1">
                <a:cs typeface="+mn-ea"/>
                <a:sym typeface="+mn-lt"/>
              </a:rPr>
              <a:t>in_channels</a:t>
            </a:r>
            <a:r>
              <a:rPr lang="en-US" altLang="zh-CN" sz="1800" dirty="0">
                <a:cs typeface="+mn-ea"/>
                <a:sym typeface="+mn-lt"/>
              </a:rPr>
              <a:t>).</a:t>
            </a:r>
            <a:endParaRPr lang="en-US" altLang="zh-CN" sz="1800" dirty="0">
              <a:cs typeface="+mn-ea"/>
              <a:sym typeface="+mn-lt"/>
            </a:endParaRPr>
          </a:p>
          <a:p>
            <a:r>
              <a:rPr lang="zh-CN" altLang="en-US" sz="1800" dirty="0">
                <a:cs typeface="+mn-ea"/>
                <a:sym typeface="+mn-lt"/>
              </a:rPr>
              <a:t>输出：</a:t>
            </a:r>
            <a:r>
              <a:rPr lang="en-US" altLang="zh-CN" sz="1800" dirty="0">
                <a:cs typeface="+mn-ea"/>
                <a:sym typeface="+mn-lt"/>
              </a:rPr>
              <a:t>Tensor shape(</a:t>
            </a:r>
            <a:r>
              <a:rPr lang="en-US" altLang="zh-CN" sz="1800" dirty="0" err="1">
                <a:cs typeface="+mn-ea"/>
                <a:sym typeface="+mn-lt"/>
              </a:rPr>
              <a:t>batch_size</a:t>
            </a:r>
            <a:r>
              <a:rPr lang="en-US" altLang="zh-CN" sz="1800" dirty="0">
                <a:cs typeface="+mn-ea"/>
                <a:sym typeface="+mn-lt"/>
              </a:rPr>
              <a:t>, </a:t>
            </a:r>
            <a:r>
              <a:rPr lang="en-US" altLang="zh-CN" sz="1800" dirty="0" err="1">
                <a:cs typeface="+mn-ea"/>
                <a:sym typeface="+mn-lt"/>
              </a:rPr>
              <a:t>out_channels</a:t>
            </a:r>
            <a:r>
              <a:rPr lang="en-US" altLang="zh-CN" sz="1800" dirty="0">
                <a:cs typeface="+mn-ea"/>
                <a:sym typeface="+mn-lt"/>
              </a:rPr>
              <a:t>).</a:t>
            </a:r>
            <a:endParaRPr lang="en-US" altLang="zh-CN" sz="1800" dirty="0">
              <a:cs typeface="+mn-ea"/>
              <a:sym typeface="+mn-lt"/>
            </a:endParaRPr>
          </a:p>
          <a:p>
            <a:pPr marL="0" indent="0">
              <a:buNone/>
            </a:pPr>
            <a:r>
              <a:rPr lang="zh-CN" altLang="en-US" sz="1800" dirty="0">
                <a:cs typeface="+mn-ea"/>
                <a:sym typeface="+mn-lt"/>
              </a:rPr>
              <a:t>接受一个</a:t>
            </a:r>
            <a:r>
              <a:rPr lang="en-US" altLang="zh-CN" sz="1800" dirty="0">
                <a:cs typeface="+mn-ea"/>
                <a:sym typeface="+mn-lt"/>
              </a:rPr>
              <a:t>2</a:t>
            </a:r>
            <a:r>
              <a:rPr lang="zh-CN" altLang="en-US" sz="1800" dirty="0">
                <a:cs typeface="+mn-ea"/>
                <a:sym typeface="+mn-lt"/>
              </a:rPr>
              <a:t>维的张量作为输入，返回一个</a:t>
            </a:r>
            <a:r>
              <a:rPr lang="en-US" altLang="zh-CN" sz="1800" dirty="0">
                <a:cs typeface="+mn-ea"/>
                <a:sym typeface="+mn-lt"/>
              </a:rPr>
              <a:t>2</a:t>
            </a:r>
            <a:r>
              <a:rPr lang="zh-CN" altLang="en-US" sz="1800" dirty="0">
                <a:cs typeface="+mn-ea"/>
                <a:sym typeface="+mn-lt"/>
              </a:rPr>
              <a:t>维的张量作为输出，</a:t>
            </a:r>
            <a:r>
              <a:rPr lang="en-US" altLang="zh-CN" sz="1800" dirty="0">
                <a:cs typeface="+mn-ea"/>
                <a:sym typeface="+mn-lt"/>
              </a:rPr>
              <a:t>2</a:t>
            </a:r>
            <a:r>
              <a:rPr lang="zh-CN" altLang="en-US" sz="1800" dirty="0">
                <a:cs typeface="+mn-ea"/>
                <a:sym typeface="+mn-lt"/>
              </a:rPr>
              <a:t>维即</a:t>
            </a:r>
            <a:r>
              <a:rPr lang="en-US" altLang="zh-CN" sz="1800" dirty="0" err="1">
                <a:cs typeface="+mn-ea"/>
                <a:sym typeface="+mn-lt"/>
              </a:rPr>
              <a:t>batch_size</a:t>
            </a:r>
            <a:r>
              <a:rPr lang="en-US" altLang="zh-CN" sz="1800" dirty="0">
                <a:cs typeface="+mn-ea"/>
                <a:sym typeface="+mn-lt"/>
              </a:rPr>
              <a:t> x channels</a:t>
            </a:r>
            <a:endParaRPr lang="en-US" altLang="zh-CN" sz="1800" dirty="0">
              <a:cs typeface="+mn-ea"/>
              <a:sym typeface="+mn-lt"/>
            </a:endParaRPr>
          </a:p>
        </p:txBody>
      </p:sp>
      <p:sp>
        <p:nvSpPr>
          <p:cNvPr id="7" name="Rectangle 1"/>
          <p:cNvSpPr>
            <a:spLocks noChangeArrowheads="1"/>
          </p:cNvSpPr>
          <p:nvPr/>
        </p:nvSpPr>
        <p:spPr bwMode="auto">
          <a:xfrm>
            <a:off x="732370" y="1561058"/>
            <a:ext cx="10740640" cy="307777"/>
          </a:xfrm>
          <a:prstGeom prst="rect">
            <a:avLst/>
          </a:prstGeom>
          <a:solidFill>
            <a:srgbClr val="FFFFFF">
              <a:lumMod val="85000"/>
            </a:srgbClr>
          </a:solidFill>
          <a:ln>
            <a:noFill/>
          </a:ln>
          <a:effectLst/>
        </p:spPr>
        <p:txBody>
          <a:bodyPr vert="horz" wrap="square" lIns="91440" tIns="45720" rIns="91440" bIns="45720" numCol="1" anchor="ctr" anchorCtr="0" compatLnSpc="1">
            <a:spAutoFit/>
          </a:bodyPr>
          <a:lstStyle/>
          <a:p>
            <a:pPr marL="0" marR="0" lvl="0" indent="0" defTabSz="914400" eaLnBrk="0" fontAlgn="base" latinLnBrk="0" hangingPunct="0">
              <a:lnSpc>
                <a:spcPct val="100000"/>
              </a:lnSpc>
              <a:spcBef>
                <a:spcPct val="0"/>
              </a:spcBef>
              <a:spcAft>
                <a:spcPct val="0"/>
              </a:spcAft>
              <a:buClrTx/>
              <a:buSzTx/>
              <a:buFontTx/>
              <a:buNone/>
              <a:defRPr/>
            </a:pPr>
            <a:r>
              <a:rPr kumimoji="0" lang="en-US" altLang="zh-CN" sz="1400" b="0" i="0" u="none" strike="noStrike" kern="0" cap="none" spc="0" normalizeH="0" baseline="0" noProof="0" dirty="0">
                <a:ln>
                  <a:noFill/>
                </a:ln>
                <a:solidFill>
                  <a:srgbClr val="080808"/>
                </a:solidFill>
                <a:effectLst/>
                <a:uLnTx/>
                <a:uFillTx/>
                <a:cs typeface="+mn-ea"/>
                <a:sym typeface="+mn-lt"/>
              </a:rPr>
              <a:t>fc1 = </a:t>
            </a:r>
            <a:r>
              <a:rPr kumimoji="0" lang="zh-CN" altLang="zh-CN" sz="1400" b="0" i="0" u="none" strike="noStrike" kern="0" cap="none" spc="0" normalizeH="0" baseline="0" noProof="0" dirty="0">
                <a:ln>
                  <a:noFill/>
                </a:ln>
                <a:solidFill>
                  <a:srgbClr val="080808"/>
                </a:solidFill>
                <a:effectLst/>
                <a:uLnTx/>
                <a:uFillTx/>
                <a:cs typeface="+mn-ea"/>
                <a:sym typeface="+mn-lt"/>
              </a:rPr>
              <a:t>nn.Dense(in_channels, out_channels, </a:t>
            </a:r>
            <a:r>
              <a:rPr kumimoji="0" lang="zh-CN" altLang="zh-CN" sz="1400" b="0" i="0" u="none" strike="noStrike" kern="0" cap="none" spc="0" normalizeH="0" baseline="0" noProof="0" dirty="0">
                <a:ln>
                  <a:noFill/>
                </a:ln>
                <a:solidFill>
                  <a:srgbClr val="660099"/>
                </a:solidFill>
                <a:effectLst/>
                <a:uLnTx/>
                <a:uFillTx/>
                <a:cs typeface="+mn-ea"/>
                <a:sym typeface="+mn-lt"/>
              </a:rPr>
              <a:t>weight_init</a:t>
            </a:r>
            <a:r>
              <a:rPr kumimoji="0" lang="zh-CN" altLang="zh-CN" sz="1400" b="0" i="0" u="none" strike="noStrike" kern="0" cap="none" spc="0" normalizeH="0" baseline="0" noProof="0" dirty="0">
                <a:ln>
                  <a:noFill/>
                </a:ln>
                <a:solidFill>
                  <a:srgbClr val="080808"/>
                </a:solidFill>
                <a:effectLst/>
                <a:uLnTx/>
                <a:uFillTx/>
                <a:cs typeface="+mn-ea"/>
                <a:sym typeface="+mn-lt"/>
              </a:rPr>
              <a:t>=</a:t>
            </a:r>
            <a:r>
              <a:rPr kumimoji="0" lang="zh-CN" altLang="zh-CN" sz="1400" b="1" i="0" u="none" strike="noStrike" kern="0" cap="none" spc="0" normalizeH="0" baseline="0" noProof="0" dirty="0">
                <a:ln>
                  <a:noFill/>
                </a:ln>
                <a:solidFill>
                  <a:srgbClr val="008080"/>
                </a:solidFill>
                <a:effectLst/>
                <a:uLnTx/>
                <a:uFillTx/>
                <a:cs typeface="+mn-ea"/>
                <a:sym typeface="+mn-lt"/>
              </a:rPr>
              <a:t>'normal'</a:t>
            </a:r>
            <a:r>
              <a:rPr kumimoji="0" lang="zh-CN" altLang="zh-CN" sz="1400" b="0" i="0" u="none" strike="noStrike" kern="0" cap="none" spc="0" normalizeH="0" baseline="0" noProof="0" dirty="0">
                <a:ln>
                  <a:noFill/>
                </a:ln>
                <a:solidFill>
                  <a:srgbClr val="080808"/>
                </a:solidFill>
                <a:effectLst/>
                <a:uLnTx/>
                <a:uFillTx/>
                <a:cs typeface="+mn-ea"/>
                <a:sym typeface="+mn-lt"/>
              </a:rPr>
              <a:t>, </a:t>
            </a:r>
            <a:r>
              <a:rPr kumimoji="0" lang="zh-CN" altLang="zh-CN" sz="1400" b="0" i="0" u="none" strike="noStrike" kern="0" cap="none" spc="0" normalizeH="0" baseline="0" noProof="0" dirty="0">
                <a:ln>
                  <a:noFill/>
                </a:ln>
                <a:solidFill>
                  <a:srgbClr val="660099"/>
                </a:solidFill>
                <a:effectLst/>
                <a:uLnTx/>
                <a:uFillTx/>
                <a:cs typeface="+mn-ea"/>
                <a:sym typeface="+mn-lt"/>
              </a:rPr>
              <a:t>bias_init</a:t>
            </a:r>
            <a:r>
              <a:rPr kumimoji="0" lang="zh-CN" altLang="zh-CN" sz="1400" b="0" i="0" u="none" strike="noStrike" kern="0" cap="none" spc="0" normalizeH="0" baseline="0" noProof="0" dirty="0">
                <a:ln>
                  <a:noFill/>
                </a:ln>
                <a:solidFill>
                  <a:srgbClr val="080808"/>
                </a:solidFill>
                <a:effectLst/>
                <a:uLnTx/>
                <a:uFillTx/>
                <a:cs typeface="+mn-ea"/>
                <a:sym typeface="+mn-lt"/>
              </a:rPr>
              <a:t>=</a:t>
            </a:r>
            <a:r>
              <a:rPr kumimoji="0" lang="zh-CN" altLang="zh-CN" sz="1400" b="1" i="0" u="none" strike="noStrike" kern="0" cap="none" spc="0" normalizeH="0" baseline="0" noProof="0" dirty="0">
                <a:ln>
                  <a:noFill/>
                </a:ln>
                <a:solidFill>
                  <a:srgbClr val="008080"/>
                </a:solidFill>
                <a:effectLst/>
                <a:uLnTx/>
                <a:uFillTx/>
                <a:cs typeface="+mn-ea"/>
                <a:sym typeface="+mn-lt"/>
              </a:rPr>
              <a:t>'zeros'</a:t>
            </a:r>
            <a:r>
              <a:rPr kumimoji="0" lang="zh-CN" altLang="zh-CN" sz="1400" b="0" i="0" u="none" strike="noStrike" kern="0" cap="none" spc="0" normalizeH="0" baseline="0" noProof="0" dirty="0">
                <a:ln>
                  <a:noFill/>
                </a:ln>
                <a:solidFill>
                  <a:srgbClr val="080808"/>
                </a:solidFill>
                <a:effectLst/>
                <a:uLnTx/>
                <a:uFillTx/>
                <a:cs typeface="+mn-ea"/>
                <a:sym typeface="+mn-lt"/>
              </a:rPr>
              <a:t>, </a:t>
            </a:r>
            <a:r>
              <a:rPr kumimoji="0" lang="zh-CN" altLang="zh-CN" sz="1400" b="0" i="0" u="none" strike="noStrike" kern="0" cap="none" spc="0" normalizeH="0" baseline="0" noProof="0" dirty="0">
                <a:ln>
                  <a:noFill/>
                </a:ln>
                <a:solidFill>
                  <a:srgbClr val="660099"/>
                </a:solidFill>
                <a:effectLst/>
                <a:uLnTx/>
                <a:uFillTx/>
                <a:cs typeface="+mn-ea"/>
                <a:sym typeface="+mn-lt"/>
              </a:rPr>
              <a:t>has_bias</a:t>
            </a:r>
            <a:r>
              <a:rPr kumimoji="0" lang="zh-CN" altLang="zh-CN" sz="1400" b="0" i="0" u="none" strike="noStrike" kern="0" cap="none" spc="0" normalizeH="0" baseline="0" noProof="0" dirty="0">
                <a:ln>
                  <a:noFill/>
                </a:ln>
                <a:solidFill>
                  <a:srgbClr val="080808"/>
                </a:solidFill>
                <a:effectLst/>
                <a:uLnTx/>
                <a:uFillTx/>
                <a:cs typeface="+mn-ea"/>
                <a:sym typeface="+mn-lt"/>
              </a:rPr>
              <a:t>=</a:t>
            </a:r>
            <a:r>
              <a:rPr kumimoji="0" lang="zh-CN" altLang="zh-CN" sz="1400" b="0" i="0" u="none" strike="noStrike" kern="0" cap="none" spc="0" normalizeH="0" baseline="0" noProof="0" dirty="0">
                <a:ln>
                  <a:noFill/>
                </a:ln>
                <a:solidFill>
                  <a:srgbClr val="0033B3"/>
                </a:solidFill>
                <a:effectLst/>
                <a:uLnTx/>
                <a:uFillTx/>
                <a:cs typeface="+mn-ea"/>
                <a:sym typeface="+mn-lt"/>
              </a:rPr>
              <a:t>True</a:t>
            </a:r>
            <a:r>
              <a:rPr kumimoji="0" lang="zh-CN" altLang="zh-CN" sz="1400" b="0" i="0" u="none" strike="noStrike" kern="0" cap="none" spc="0" normalizeH="0" baseline="0" noProof="0" dirty="0">
                <a:ln>
                  <a:noFill/>
                </a:ln>
                <a:solidFill>
                  <a:srgbClr val="080808"/>
                </a:solidFill>
                <a:effectLst/>
                <a:uLnTx/>
                <a:uFillTx/>
                <a:cs typeface="+mn-ea"/>
                <a:sym typeface="+mn-lt"/>
              </a:rPr>
              <a:t>, </a:t>
            </a:r>
            <a:r>
              <a:rPr kumimoji="0" lang="zh-CN" altLang="zh-CN" sz="1400" b="0" i="0" u="none" strike="noStrike" kern="0" cap="none" spc="0" normalizeH="0" baseline="0" noProof="0" dirty="0">
                <a:ln>
                  <a:noFill/>
                </a:ln>
                <a:solidFill>
                  <a:srgbClr val="660099"/>
                </a:solidFill>
                <a:effectLst/>
                <a:uLnTx/>
                <a:uFillTx/>
                <a:cs typeface="+mn-ea"/>
                <a:sym typeface="+mn-lt"/>
              </a:rPr>
              <a:t>activation</a:t>
            </a:r>
            <a:r>
              <a:rPr kumimoji="0" lang="zh-CN" altLang="zh-CN" sz="1400" b="0" i="0" u="none" strike="noStrike" kern="0" cap="none" spc="0" normalizeH="0" baseline="0" noProof="0" dirty="0">
                <a:ln>
                  <a:noFill/>
                </a:ln>
                <a:solidFill>
                  <a:srgbClr val="080808"/>
                </a:solidFill>
                <a:effectLst/>
                <a:uLnTx/>
                <a:uFillTx/>
                <a:cs typeface="+mn-ea"/>
                <a:sym typeface="+mn-lt"/>
              </a:rPr>
              <a:t>=</a:t>
            </a:r>
            <a:r>
              <a:rPr kumimoji="0" lang="zh-CN" altLang="zh-CN" sz="1400" b="0" i="0" u="none" strike="noStrike" kern="0" cap="none" spc="0" normalizeH="0" baseline="0" noProof="0" dirty="0">
                <a:ln>
                  <a:noFill/>
                </a:ln>
                <a:solidFill>
                  <a:srgbClr val="0033B3"/>
                </a:solidFill>
                <a:effectLst/>
                <a:uLnTx/>
                <a:uFillTx/>
                <a:cs typeface="+mn-ea"/>
                <a:sym typeface="+mn-lt"/>
              </a:rPr>
              <a:t>None</a:t>
            </a:r>
            <a:r>
              <a:rPr kumimoji="0" lang="zh-CN" altLang="zh-CN" sz="1400" b="0" i="0" u="none" strike="noStrike" kern="0" cap="none" spc="0" normalizeH="0" baseline="0" noProof="0" dirty="0">
                <a:ln>
                  <a:noFill/>
                </a:ln>
                <a:solidFill>
                  <a:srgbClr val="080808"/>
                </a:solidFill>
                <a:effectLst/>
                <a:uLnTx/>
                <a:uFillTx/>
                <a:cs typeface="+mn-ea"/>
                <a:sym typeface="+mn-lt"/>
              </a:rPr>
              <a:t>)</a:t>
            </a:r>
            <a:endParaRPr kumimoji="0" lang="zh-CN" altLang="zh-CN" sz="3600" b="0" i="0" u="none" strike="noStrike" kern="0" cap="none" spc="0" normalizeH="0" baseline="0" noProof="0" dirty="0">
              <a:ln>
                <a:noFill/>
              </a:ln>
              <a:solidFill>
                <a:srgbClr val="1D1D1A"/>
              </a:solidFill>
              <a:effectLst/>
              <a:uLnTx/>
              <a:uFillTx/>
              <a:cs typeface="+mn-ea"/>
              <a:sym typeface="+mn-lt"/>
            </a:endParaRPr>
          </a:p>
        </p:txBody>
      </p:sp>
      <p:sp>
        <p:nvSpPr>
          <p:cNvPr id="26" name="矩形 25"/>
          <p:cNvSpPr/>
          <p:nvPr/>
        </p:nvSpPr>
        <p:spPr>
          <a:xfrm>
            <a:off x="1047958" y="2812199"/>
            <a:ext cx="757223" cy="390307"/>
          </a:xfrm>
          <a:prstGeom prst="rect">
            <a:avLst/>
          </a:prstGeom>
          <a:solidFill>
            <a:srgbClr val="666666"/>
          </a:solidFill>
          <a:ln w="9525" cap="flat" cmpd="sng" algn="ctr">
            <a:solidFill>
              <a:srgbClr val="1D1D1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rgbClr val="1D1D1A"/>
              </a:solidFill>
              <a:effectLst/>
              <a:uLnTx/>
              <a:uFillTx/>
              <a:ea typeface="方正兰亭黑简体" panose="02000000000000000000" pitchFamily="2" charset="-122"/>
              <a:cs typeface="+mn-ea"/>
              <a:sym typeface="+mn-lt"/>
            </a:endParaRPr>
          </a:p>
        </p:txBody>
      </p:sp>
      <p:sp>
        <p:nvSpPr>
          <p:cNvPr id="27" name="矩形 26"/>
          <p:cNvSpPr/>
          <p:nvPr/>
        </p:nvSpPr>
        <p:spPr>
          <a:xfrm>
            <a:off x="2656557" y="2803136"/>
            <a:ext cx="375161" cy="661468"/>
          </a:xfrm>
          <a:prstGeom prst="rect">
            <a:avLst/>
          </a:prstGeom>
          <a:solidFill>
            <a:srgbClr val="666666"/>
          </a:solidFill>
          <a:ln w="9525" cap="flat" cmpd="sng" algn="ctr">
            <a:solidFill>
              <a:srgbClr val="1D1D1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rgbClr val="1D1D1A"/>
              </a:solidFill>
              <a:effectLst/>
              <a:uLnTx/>
              <a:uFillTx/>
              <a:ea typeface="方正兰亭黑简体" panose="02000000000000000000" pitchFamily="2" charset="-122"/>
              <a:cs typeface="+mn-ea"/>
              <a:sym typeface="+mn-lt"/>
            </a:endParaRPr>
          </a:p>
        </p:txBody>
      </p:sp>
      <p:sp>
        <p:nvSpPr>
          <p:cNvPr id="28" name="文本框 27"/>
          <p:cNvSpPr txBox="1"/>
          <p:nvPr/>
        </p:nvSpPr>
        <p:spPr>
          <a:xfrm>
            <a:off x="732370" y="2873896"/>
            <a:ext cx="301686" cy="27699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200" b="0" i="0" u="none" strike="noStrike" kern="0" cap="none" spc="0" normalizeH="0" baseline="0" noProof="0" dirty="0">
                <a:ln>
                  <a:noFill/>
                </a:ln>
                <a:solidFill>
                  <a:srgbClr val="1D1D1A"/>
                </a:solidFill>
                <a:effectLst/>
                <a:uLnTx/>
                <a:uFillTx/>
                <a:cs typeface="+mn-ea"/>
                <a:sym typeface="+mn-lt"/>
              </a:rPr>
              <a:t>N</a:t>
            </a:r>
            <a:endParaRPr kumimoji="0" lang="zh-CN" altLang="en-US" sz="1200" b="0" i="0" u="none" strike="noStrike" kern="0" cap="none" spc="0" normalizeH="0" baseline="0" noProof="0" dirty="0">
              <a:ln>
                <a:noFill/>
              </a:ln>
              <a:solidFill>
                <a:srgbClr val="1D1D1A"/>
              </a:solidFill>
              <a:effectLst/>
              <a:uLnTx/>
              <a:uFillTx/>
              <a:cs typeface="+mn-ea"/>
              <a:sym typeface="+mn-lt"/>
            </a:endParaRPr>
          </a:p>
        </p:txBody>
      </p:sp>
      <p:sp>
        <p:nvSpPr>
          <p:cNvPr id="29" name="文本框 28"/>
          <p:cNvSpPr txBox="1"/>
          <p:nvPr/>
        </p:nvSpPr>
        <p:spPr>
          <a:xfrm>
            <a:off x="969885" y="2547711"/>
            <a:ext cx="997389" cy="27699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zh-CN" sz="1200" b="0" i="0" u="none" strike="noStrike" kern="0" cap="none" spc="0" normalizeH="0" baseline="0" noProof="0" dirty="0">
                <a:ln>
                  <a:noFill/>
                </a:ln>
                <a:solidFill>
                  <a:srgbClr val="1D1D1A"/>
                </a:solidFill>
                <a:effectLst/>
                <a:uLnTx/>
                <a:uFillTx/>
                <a:cs typeface="+mn-ea"/>
                <a:sym typeface="+mn-lt"/>
              </a:rPr>
              <a:t>in_</a:t>
            </a:r>
            <a:r>
              <a:rPr kumimoji="0" lang="en-US" altLang="zh-CN" sz="1200" b="0" i="0" u="none" strike="noStrike" kern="0" cap="none" spc="0" normalizeH="0" baseline="0" noProof="0" dirty="0">
                <a:ln>
                  <a:noFill/>
                </a:ln>
                <a:solidFill>
                  <a:srgbClr val="1D1D1A"/>
                </a:solidFill>
                <a:effectLst/>
                <a:uLnTx/>
                <a:uFillTx/>
                <a:cs typeface="+mn-ea"/>
                <a:sym typeface="+mn-lt"/>
              </a:rPr>
              <a:t>c</a:t>
            </a:r>
            <a:r>
              <a:rPr kumimoji="0" lang="zh-CN" altLang="zh-CN" sz="1200" b="0" i="0" u="none" strike="noStrike" kern="0" cap="none" spc="0" normalizeH="0" baseline="0" noProof="0" dirty="0">
                <a:ln>
                  <a:noFill/>
                </a:ln>
                <a:solidFill>
                  <a:srgbClr val="1D1D1A"/>
                </a:solidFill>
                <a:effectLst/>
                <a:uLnTx/>
                <a:uFillTx/>
                <a:cs typeface="+mn-ea"/>
                <a:sym typeface="+mn-lt"/>
              </a:rPr>
              <a:t>hannels</a:t>
            </a:r>
            <a:endParaRPr kumimoji="0" lang="zh-CN" altLang="en-US" sz="1200" b="0" i="0" u="none" strike="noStrike" kern="0" cap="none" spc="0" normalizeH="0" baseline="0" noProof="0" dirty="0">
              <a:ln>
                <a:noFill/>
              </a:ln>
              <a:solidFill>
                <a:srgbClr val="1D1D1A"/>
              </a:solidFill>
              <a:effectLst/>
              <a:uLnTx/>
              <a:uFillTx/>
              <a:cs typeface="+mn-ea"/>
              <a:sym typeface="+mn-lt"/>
            </a:endParaRPr>
          </a:p>
        </p:txBody>
      </p:sp>
      <p:sp>
        <p:nvSpPr>
          <p:cNvPr id="30" name="文本框 29"/>
          <p:cNvSpPr txBox="1"/>
          <p:nvPr/>
        </p:nvSpPr>
        <p:spPr>
          <a:xfrm>
            <a:off x="2383003" y="2541815"/>
            <a:ext cx="1161572" cy="276999"/>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200" b="0" i="0" u="none" strike="noStrike" kern="0" cap="none" spc="0" normalizeH="0" baseline="0" noProof="0" dirty="0">
                <a:ln>
                  <a:noFill/>
                </a:ln>
                <a:solidFill>
                  <a:srgbClr val="1D1D1A"/>
                </a:solidFill>
                <a:effectLst/>
                <a:uLnTx/>
                <a:uFillTx/>
                <a:cs typeface="+mn-ea"/>
                <a:sym typeface="+mn-lt"/>
              </a:rPr>
              <a:t>out</a:t>
            </a:r>
            <a:r>
              <a:rPr kumimoji="0" lang="zh-CN" altLang="zh-CN" sz="1200" b="0" i="0" u="none" strike="noStrike" kern="0" cap="none" spc="0" normalizeH="0" baseline="0" noProof="0" dirty="0">
                <a:ln>
                  <a:noFill/>
                </a:ln>
                <a:solidFill>
                  <a:srgbClr val="1D1D1A"/>
                </a:solidFill>
                <a:effectLst/>
                <a:uLnTx/>
                <a:uFillTx/>
                <a:cs typeface="+mn-ea"/>
                <a:sym typeface="+mn-lt"/>
              </a:rPr>
              <a:t>_</a:t>
            </a:r>
            <a:r>
              <a:rPr kumimoji="0" lang="en-US" altLang="zh-CN" sz="1200" b="0" i="0" u="none" strike="noStrike" kern="0" cap="none" spc="0" normalizeH="0" baseline="0" noProof="0" dirty="0">
                <a:ln>
                  <a:noFill/>
                </a:ln>
                <a:solidFill>
                  <a:srgbClr val="1D1D1A"/>
                </a:solidFill>
                <a:effectLst/>
                <a:uLnTx/>
                <a:uFillTx/>
                <a:cs typeface="+mn-ea"/>
                <a:sym typeface="+mn-lt"/>
              </a:rPr>
              <a:t>c</a:t>
            </a:r>
            <a:r>
              <a:rPr kumimoji="0" lang="zh-CN" altLang="zh-CN" sz="1200" b="0" i="0" u="none" strike="noStrike" kern="0" cap="none" spc="0" normalizeH="0" baseline="0" noProof="0" dirty="0">
                <a:ln>
                  <a:noFill/>
                </a:ln>
                <a:solidFill>
                  <a:srgbClr val="1D1D1A"/>
                </a:solidFill>
                <a:effectLst/>
                <a:uLnTx/>
                <a:uFillTx/>
                <a:cs typeface="+mn-ea"/>
                <a:sym typeface="+mn-lt"/>
              </a:rPr>
              <a:t>hannels</a:t>
            </a:r>
            <a:endParaRPr kumimoji="0" lang="zh-CN" altLang="en-US" sz="1200" b="0" i="0" u="none" strike="noStrike" kern="0" cap="none" spc="0" normalizeH="0" baseline="0" noProof="0" dirty="0">
              <a:ln>
                <a:noFill/>
              </a:ln>
              <a:solidFill>
                <a:srgbClr val="1D1D1A"/>
              </a:solidFill>
              <a:effectLst/>
              <a:uLnTx/>
              <a:uFillTx/>
              <a:cs typeface="+mn-ea"/>
              <a:sym typeface="+mn-lt"/>
            </a:endParaRPr>
          </a:p>
        </p:txBody>
      </p:sp>
      <p:sp>
        <p:nvSpPr>
          <p:cNvPr id="31" name="文本框 30"/>
          <p:cNvSpPr txBox="1"/>
          <p:nvPr/>
        </p:nvSpPr>
        <p:spPr>
          <a:xfrm rot="16200000">
            <a:off x="1775784" y="2995370"/>
            <a:ext cx="1352917" cy="276999"/>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zh-CN" sz="1200" b="0" i="0" u="none" strike="noStrike" kern="0" cap="none" spc="0" normalizeH="0" baseline="0" noProof="0" dirty="0">
                <a:ln>
                  <a:noFill/>
                </a:ln>
                <a:solidFill>
                  <a:srgbClr val="1D1D1A"/>
                </a:solidFill>
                <a:effectLst/>
                <a:uLnTx/>
                <a:uFillTx/>
                <a:cs typeface="+mn-ea"/>
                <a:sym typeface="+mn-lt"/>
              </a:rPr>
              <a:t>in_</a:t>
            </a:r>
            <a:r>
              <a:rPr kumimoji="0" lang="en-US" altLang="zh-CN" sz="1200" b="0" i="0" u="none" strike="noStrike" kern="0" cap="none" spc="0" normalizeH="0" baseline="0" noProof="0" dirty="0">
                <a:ln>
                  <a:noFill/>
                </a:ln>
                <a:solidFill>
                  <a:srgbClr val="1D1D1A"/>
                </a:solidFill>
                <a:effectLst/>
                <a:uLnTx/>
                <a:uFillTx/>
                <a:cs typeface="+mn-ea"/>
                <a:sym typeface="+mn-lt"/>
              </a:rPr>
              <a:t>c</a:t>
            </a:r>
            <a:r>
              <a:rPr kumimoji="0" lang="zh-CN" altLang="zh-CN" sz="1200" b="0" i="0" u="none" strike="noStrike" kern="0" cap="none" spc="0" normalizeH="0" baseline="0" noProof="0" dirty="0">
                <a:ln>
                  <a:noFill/>
                </a:ln>
                <a:solidFill>
                  <a:srgbClr val="1D1D1A"/>
                </a:solidFill>
                <a:effectLst/>
                <a:uLnTx/>
                <a:uFillTx/>
                <a:cs typeface="+mn-ea"/>
                <a:sym typeface="+mn-lt"/>
              </a:rPr>
              <a:t>hannels</a:t>
            </a:r>
            <a:endParaRPr kumimoji="0" lang="zh-CN" altLang="en-US" sz="1200" b="0" i="0" u="none" strike="noStrike" kern="0" cap="none" spc="0" normalizeH="0" baseline="0" noProof="0" dirty="0">
              <a:ln>
                <a:noFill/>
              </a:ln>
              <a:solidFill>
                <a:srgbClr val="1D1D1A"/>
              </a:solidFill>
              <a:effectLst/>
              <a:uLnTx/>
              <a:uFillTx/>
              <a:cs typeface="+mn-ea"/>
              <a:sym typeface="+mn-lt"/>
            </a:endParaRPr>
          </a:p>
        </p:txBody>
      </p:sp>
      <p:sp>
        <p:nvSpPr>
          <p:cNvPr id="32" name="矩形 31"/>
          <p:cNvSpPr/>
          <p:nvPr/>
        </p:nvSpPr>
        <p:spPr>
          <a:xfrm>
            <a:off x="3824856" y="2812199"/>
            <a:ext cx="375161" cy="385004"/>
          </a:xfrm>
          <a:prstGeom prst="rect">
            <a:avLst/>
          </a:prstGeom>
          <a:solidFill>
            <a:srgbClr val="666666"/>
          </a:solidFill>
          <a:ln w="9525" cap="flat" cmpd="sng" algn="ctr">
            <a:solidFill>
              <a:srgbClr val="1D1D1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rgbClr val="1D1D1A"/>
              </a:solidFill>
              <a:effectLst/>
              <a:uLnTx/>
              <a:uFillTx/>
              <a:ea typeface="方正兰亭黑简体" panose="02000000000000000000" pitchFamily="2" charset="-122"/>
              <a:cs typeface="+mn-ea"/>
              <a:sym typeface="+mn-lt"/>
            </a:endParaRPr>
          </a:p>
        </p:txBody>
      </p:sp>
      <p:sp>
        <p:nvSpPr>
          <p:cNvPr id="33" name="文本框 32"/>
          <p:cNvSpPr txBox="1"/>
          <p:nvPr/>
        </p:nvSpPr>
        <p:spPr>
          <a:xfrm>
            <a:off x="3540853" y="2872259"/>
            <a:ext cx="225434" cy="276999"/>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200" b="0" i="0" u="none" strike="noStrike" kern="0" cap="none" spc="0" normalizeH="0" baseline="0" noProof="0" dirty="0">
                <a:ln>
                  <a:noFill/>
                </a:ln>
                <a:solidFill>
                  <a:srgbClr val="1D1D1A"/>
                </a:solidFill>
                <a:effectLst/>
                <a:uLnTx/>
                <a:uFillTx/>
                <a:cs typeface="+mn-ea"/>
                <a:sym typeface="+mn-lt"/>
              </a:rPr>
              <a:t>N</a:t>
            </a:r>
            <a:endParaRPr kumimoji="0" lang="zh-CN" altLang="en-US" sz="1200" b="0" i="0" u="none" strike="noStrike" kern="0" cap="none" spc="0" normalizeH="0" baseline="0" noProof="0" dirty="0">
              <a:ln>
                <a:noFill/>
              </a:ln>
              <a:solidFill>
                <a:srgbClr val="1D1D1A"/>
              </a:solidFill>
              <a:effectLst/>
              <a:uLnTx/>
              <a:uFillTx/>
              <a:cs typeface="+mn-ea"/>
              <a:sym typeface="+mn-lt"/>
            </a:endParaRPr>
          </a:p>
        </p:txBody>
      </p:sp>
      <p:sp>
        <p:nvSpPr>
          <p:cNvPr id="34" name="文本框 33"/>
          <p:cNvSpPr txBox="1"/>
          <p:nvPr/>
        </p:nvSpPr>
        <p:spPr>
          <a:xfrm>
            <a:off x="3544575" y="2547711"/>
            <a:ext cx="1157938" cy="276999"/>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200" b="0" i="0" u="none" strike="noStrike" kern="0" cap="none" spc="0" normalizeH="0" baseline="0" noProof="0" dirty="0">
                <a:ln>
                  <a:noFill/>
                </a:ln>
                <a:solidFill>
                  <a:srgbClr val="1D1D1A"/>
                </a:solidFill>
                <a:effectLst/>
                <a:uLnTx/>
                <a:uFillTx/>
                <a:cs typeface="+mn-ea"/>
                <a:sym typeface="+mn-lt"/>
              </a:rPr>
              <a:t>out</a:t>
            </a:r>
            <a:r>
              <a:rPr kumimoji="0" lang="zh-CN" altLang="zh-CN" sz="1200" b="0" i="0" u="none" strike="noStrike" kern="0" cap="none" spc="0" normalizeH="0" baseline="0" noProof="0" dirty="0">
                <a:ln>
                  <a:noFill/>
                </a:ln>
                <a:solidFill>
                  <a:srgbClr val="1D1D1A"/>
                </a:solidFill>
                <a:effectLst/>
                <a:uLnTx/>
                <a:uFillTx/>
                <a:cs typeface="+mn-ea"/>
                <a:sym typeface="+mn-lt"/>
              </a:rPr>
              <a:t>_</a:t>
            </a:r>
            <a:r>
              <a:rPr kumimoji="0" lang="en-US" altLang="zh-CN" sz="1200" b="0" i="0" u="none" strike="noStrike" kern="0" cap="none" spc="0" normalizeH="0" baseline="0" noProof="0" dirty="0">
                <a:ln>
                  <a:noFill/>
                </a:ln>
                <a:solidFill>
                  <a:srgbClr val="1D1D1A"/>
                </a:solidFill>
                <a:effectLst/>
                <a:uLnTx/>
                <a:uFillTx/>
                <a:cs typeface="+mn-ea"/>
                <a:sym typeface="+mn-lt"/>
              </a:rPr>
              <a:t>c</a:t>
            </a:r>
            <a:r>
              <a:rPr kumimoji="0" lang="zh-CN" altLang="zh-CN" sz="1200" b="0" i="0" u="none" strike="noStrike" kern="0" cap="none" spc="0" normalizeH="0" baseline="0" noProof="0" dirty="0">
                <a:ln>
                  <a:noFill/>
                </a:ln>
                <a:solidFill>
                  <a:srgbClr val="1D1D1A"/>
                </a:solidFill>
                <a:effectLst/>
                <a:uLnTx/>
                <a:uFillTx/>
                <a:cs typeface="+mn-ea"/>
                <a:sym typeface="+mn-lt"/>
              </a:rPr>
              <a:t>hannels</a:t>
            </a:r>
            <a:endParaRPr kumimoji="0" lang="zh-CN" altLang="en-US" sz="1200" b="0" i="0" u="none" strike="noStrike" kern="0" cap="none" spc="0" normalizeH="0" baseline="0" noProof="0" dirty="0">
              <a:ln>
                <a:noFill/>
              </a:ln>
              <a:solidFill>
                <a:srgbClr val="1D1D1A"/>
              </a:solidFill>
              <a:effectLst/>
              <a:uLnTx/>
              <a:uFillTx/>
              <a:cs typeface="+mn-ea"/>
              <a:sym typeface="+mn-lt"/>
            </a:endParaRPr>
          </a:p>
        </p:txBody>
      </p:sp>
      <p:sp>
        <p:nvSpPr>
          <p:cNvPr id="35" name="乘号 34"/>
          <p:cNvSpPr/>
          <p:nvPr/>
        </p:nvSpPr>
        <p:spPr>
          <a:xfrm>
            <a:off x="2031588" y="2842853"/>
            <a:ext cx="288485" cy="302046"/>
          </a:xfrm>
          <a:prstGeom prst="mathMultiply">
            <a:avLst>
              <a:gd name="adj1" fmla="val 13610"/>
            </a:avLst>
          </a:prstGeom>
          <a:solidFill>
            <a:srgbClr val="E9002F"/>
          </a:solidFill>
          <a:ln w="12700" cap="flat" cmpd="sng" algn="ctr">
            <a:solidFill>
              <a:srgbClr val="E9002F">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rgbClr val="1D1D1A"/>
              </a:solidFill>
              <a:effectLst/>
              <a:uLnTx/>
              <a:uFillTx/>
              <a:ea typeface="方正兰亭黑简体" panose="02000000000000000000" pitchFamily="2" charset="-122"/>
              <a:cs typeface="+mn-ea"/>
              <a:sym typeface="+mn-lt"/>
            </a:endParaRPr>
          </a:p>
        </p:txBody>
      </p:sp>
      <p:sp>
        <p:nvSpPr>
          <p:cNvPr id="36" name="等于号 35"/>
          <p:cNvSpPr/>
          <p:nvPr/>
        </p:nvSpPr>
        <p:spPr>
          <a:xfrm>
            <a:off x="3236768" y="2783039"/>
            <a:ext cx="249818" cy="432186"/>
          </a:xfrm>
          <a:prstGeom prst="mathEqual">
            <a:avLst>
              <a:gd name="adj1" fmla="val 7304"/>
              <a:gd name="adj2" fmla="val 11760"/>
            </a:avLst>
          </a:prstGeom>
          <a:solidFill>
            <a:srgbClr val="E9002F"/>
          </a:solidFill>
          <a:ln w="12700" cap="flat" cmpd="sng" algn="ctr">
            <a:solidFill>
              <a:srgbClr val="E9002F">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rgbClr val="1D1D1A"/>
              </a:solidFill>
              <a:effectLst/>
              <a:uLnTx/>
              <a:uFillTx/>
              <a:ea typeface="方正兰亭黑简体" panose="02000000000000000000" pitchFamily="2" charset="-122"/>
              <a:cs typeface="+mn-ea"/>
              <a:sym typeface="+mn-lt"/>
            </a:endParaRPr>
          </a:p>
        </p:txBody>
      </p:sp>
      <p:sp>
        <p:nvSpPr>
          <p:cNvPr id="37" name="加号 36"/>
          <p:cNvSpPr/>
          <p:nvPr/>
        </p:nvSpPr>
        <p:spPr>
          <a:xfrm>
            <a:off x="4311805" y="2896714"/>
            <a:ext cx="264290" cy="251130"/>
          </a:xfrm>
          <a:prstGeom prst="mathPlus">
            <a:avLst>
              <a:gd name="adj1" fmla="val 9239"/>
            </a:avLst>
          </a:prstGeom>
          <a:solidFill>
            <a:srgbClr val="E9002F"/>
          </a:solidFill>
          <a:ln w="12700" cap="flat" cmpd="sng" algn="ctr">
            <a:solidFill>
              <a:srgbClr val="E9002F">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rgbClr val="1D1D1A"/>
              </a:solidFill>
              <a:effectLst/>
              <a:uLnTx/>
              <a:uFillTx/>
              <a:ea typeface="方正兰亭黑简体" panose="02000000000000000000" pitchFamily="2" charset="-122"/>
              <a:cs typeface="+mn-ea"/>
              <a:sym typeface="+mn-lt"/>
            </a:endParaRPr>
          </a:p>
        </p:txBody>
      </p:sp>
      <p:sp>
        <p:nvSpPr>
          <p:cNvPr id="38" name="矩形 37"/>
          <p:cNvSpPr/>
          <p:nvPr/>
        </p:nvSpPr>
        <p:spPr>
          <a:xfrm>
            <a:off x="4663103" y="2944963"/>
            <a:ext cx="375161" cy="108337"/>
          </a:xfrm>
          <a:prstGeom prst="rect">
            <a:avLst/>
          </a:prstGeom>
          <a:solidFill>
            <a:srgbClr val="666666"/>
          </a:solidFill>
          <a:ln w="9525" cap="flat" cmpd="sng" algn="ctr">
            <a:solidFill>
              <a:srgbClr val="1D1D1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rgbClr val="1D1D1A"/>
              </a:solidFill>
              <a:effectLst/>
              <a:uLnTx/>
              <a:uFillTx/>
              <a:ea typeface="方正兰亭黑简体" panose="02000000000000000000" pitchFamily="2" charset="-122"/>
              <a:cs typeface="+mn-ea"/>
              <a:sym typeface="+mn-lt"/>
            </a:endParaRPr>
          </a:p>
        </p:txBody>
      </p:sp>
      <p:sp>
        <p:nvSpPr>
          <p:cNvPr id="39" name="文本框 38"/>
          <p:cNvSpPr txBox="1"/>
          <p:nvPr/>
        </p:nvSpPr>
        <p:spPr>
          <a:xfrm>
            <a:off x="4632384" y="2552207"/>
            <a:ext cx="461986" cy="27699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200" b="0" i="0" u="none" strike="noStrike" kern="0" cap="none" spc="0" normalizeH="0" baseline="0" noProof="0" dirty="0">
                <a:ln>
                  <a:noFill/>
                </a:ln>
                <a:solidFill>
                  <a:srgbClr val="1D1D1A"/>
                </a:solidFill>
                <a:effectLst/>
                <a:uLnTx/>
                <a:uFillTx/>
                <a:cs typeface="+mn-ea"/>
                <a:sym typeface="+mn-lt"/>
              </a:rPr>
              <a:t>bias</a:t>
            </a:r>
            <a:endParaRPr kumimoji="0" lang="zh-CN" altLang="en-US" sz="1200" b="0" i="0" u="none" strike="noStrike" kern="0" cap="none" spc="0" normalizeH="0" baseline="0" noProof="0" dirty="0">
              <a:ln>
                <a:noFill/>
              </a:ln>
              <a:solidFill>
                <a:srgbClr val="1D1D1A"/>
              </a:solidFill>
              <a:effectLst/>
              <a:uLnTx/>
              <a:uFillTx/>
              <a:cs typeface="+mn-ea"/>
              <a:sym typeface="+mn-lt"/>
            </a:endParaRPr>
          </a:p>
        </p:txBody>
      </p:sp>
      <mc:AlternateContent xmlns:mc="http://schemas.openxmlformats.org/markup-compatibility/2006">
        <mc:Choice xmlns:a14="http://schemas.microsoft.com/office/drawing/2010/main" Requires="a14">
          <p:sp>
            <p:nvSpPr>
              <p:cNvPr id="40" name="文本框 39"/>
              <p:cNvSpPr txBox="1"/>
              <p:nvPr/>
            </p:nvSpPr>
            <p:spPr>
              <a:xfrm>
                <a:off x="5458526" y="2820035"/>
                <a:ext cx="748045" cy="276999"/>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14:m>
                  <m:oMathPara xmlns:m="http://schemas.openxmlformats.org/officeDocument/2006/math">
                    <m:oMathParaPr>
                      <m:jc m:val="centerGroup"/>
                    </m:oMathParaPr>
                    <m:oMath xmlns:m="http://schemas.openxmlformats.org/officeDocument/2006/math">
                      <m:r>
                        <a:rPr kumimoji="0" lang="en-US" altLang="zh-CN" sz="1200" b="0" i="1" u="none" strike="noStrike" kern="0" cap="none" spc="0" normalizeH="0" baseline="0" noProof="0" dirty="0" smtClean="0">
                          <a:ln>
                            <a:noFill/>
                          </a:ln>
                          <a:solidFill>
                            <a:srgbClr val="1D1D1A"/>
                          </a:solidFill>
                          <a:effectLst/>
                          <a:uLnTx/>
                          <a:uFillTx/>
                          <a:latin typeface="Cambria Math" panose="02040503050406030204" pitchFamily="18" charset="0"/>
                          <a:cs typeface="+mn-ea"/>
                          <a:sym typeface="+mn-lt"/>
                        </a:rPr>
                        <m:t>𝑓𝑐</m:t>
                      </m:r>
                      <m:r>
                        <a:rPr kumimoji="0" lang="en-US" altLang="zh-CN" sz="1200" b="0" i="1" u="none" strike="noStrike" kern="0" cap="none" spc="0" normalizeH="0" baseline="0" noProof="0" dirty="0" smtClean="0">
                          <a:ln>
                            <a:noFill/>
                          </a:ln>
                          <a:solidFill>
                            <a:srgbClr val="1D1D1A"/>
                          </a:solidFill>
                          <a:effectLst/>
                          <a:uLnTx/>
                          <a:uFillTx/>
                          <a:latin typeface="Cambria Math" panose="02040503050406030204" pitchFamily="18" charset="0"/>
                          <a:cs typeface="+mn-ea"/>
                          <a:sym typeface="+mn-lt"/>
                        </a:rPr>
                        <m:t>(</m:t>
                      </m:r>
                      <m:r>
                        <a:rPr kumimoji="0" lang="en-US" altLang="zh-CN" sz="1200" b="0" i="1" u="none" strike="noStrike" kern="0" cap="none" spc="0" normalizeH="0" baseline="0" noProof="0" dirty="0" smtClean="0">
                          <a:ln>
                            <a:noFill/>
                          </a:ln>
                          <a:solidFill>
                            <a:srgbClr val="1D1D1A"/>
                          </a:solidFill>
                          <a:effectLst/>
                          <a:uLnTx/>
                          <a:uFillTx/>
                          <a:latin typeface="Cambria Math" panose="02040503050406030204" pitchFamily="18" charset="0"/>
                          <a:cs typeface="+mn-ea"/>
                          <a:sym typeface="+mn-lt"/>
                        </a:rPr>
                        <m:t>𝑥</m:t>
                      </m:r>
                      <m:r>
                        <a:rPr kumimoji="0" lang="en-US" altLang="zh-CN" sz="1200" b="0" i="1" u="none" strike="noStrike" kern="0" cap="none" spc="0" normalizeH="0" baseline="0" noProof="0" dirty="0" smtClean="0">
                          <a:ln>
                            <a:noFill/>
                          </a:ln>
                          <a:solidFill>
                            <a:srgbClr val="1D1D1A"/>
                          </a:solidFill>
                          <a:effectLst/>
                          <a:uLnTx/>
                          <a:uFillTx/>
                          <a:latin typeface="Cambria Math" panose="02040503050406030204" pitchFamily="18" charset="0"/>
                          <a:cs typeface="+mn-ea"/>
                          <a:sym typeface="+mn-lt"/>
                        </a:rPr>
                        <m:t>)</m:t>
                      </m:r>
                    </m:oMath>
                  </m:oMathPara>
                </a14:m>
                <a:endParaRPr kumimoji="0" lang="zh-CN" altLang="en-US" sz="1200" b="0" i="0" u="none" strike="noStrike" kern="0" cap="none" spc="0" normalizeH="0" baseline="0" noProof="0" dirty="0">
                  <a:ln>
                    <a:noFill/>
                  </a:ln>
                  <a:solidFill>
                    <a:srgbClr val="1D1D1A"/>
                  </a:solidFill>
                  <a:effectLst/>
                  <a:uLnTx/>
                  <a:uFillTx/>
                  <a:cs typeface="+mn-ea"/>
                  <a:sym typeface="+mn-lt"/>
                </a:endParaRPr>
              </a:p>
            </p:txBody>
          </p:sp>
        </mc:Choice>
        <mc:Fallback>
          <p:sp>
            <p:nvSpPr>
              <p:cNvPr id="40" name="文本框 39"/>
              <p:cNvSpPr txBox="1">
                <a:spLocks noRot="1" noChangeAspect="1" noMove="1" noResize="1" noEditPoints="1" noAdjustHandles="1" noChangeArrowheads="1" noChangeShapeType="1" noTextEdit="1"/>
              </p:cNvSpPr>
              <p:nvPr/>
            </p:nvSpPr>
            <p:spPr>
              <a:xfrm>
                <a:off x="5458526" y="2820035"/>
                <a:ext cx="748045" cy="276999"/>
              </a:xfrm>
              <a:prstGeom prst="rect">
                <a:avLst/>
              </a:prstGeom>
              <a:blipFill rotWithShape="1">
                <a:blip r:embed="rId1"/>
                <a:stretch>
                  <a:fillRect l="-9" r="11" b="50"/>
                </a:stretch>
              </a:blipFill>
            </p:spPr>
            <p:txBody>
              <a:bodyPr/>
              <a:lstStyle/>
              <a:p>
                <a:r>
                  <a:rPr lang="zh-CN" altLang="en-US">
                    <a:noFill/>
                  </a:rPr>
                  <a:t> </a:t>
                </a:r>
              </a:p>
            </p:txBody>
          </p:sp>
        </mc:Fallback>
      </mc:AlternateContent>
      <p:sp>
        <p:nvSpPr>
          <p:cNvPr id="41" name="等于号 40"/>
          <p:cNvSpPr/>
          <p:nvPr/>
        </p:nvSpPr>
        <p:spPr>
          <a:xfrm>
            <a:off x="5157381" y="2791184"/>
            <a:ext cx="249818" cy="432186"/>
          </a:xfrm>
          <a:prstGeom prst="mathEqual">
            <a:avLst>
              <a:gd name="adj1" fmla="val 7304"/>
              <a:gd name="adj2" fmla="val 11760"/>
            </a:avLst>
          </a:prstGeom>
          <a:solidFill>
            <a:srgbClr val="E9002F"/>
          </a:solidFill>
          <a:ln w="12700" cap="flat" cmpd="sng" algn="ctr">
            <a:solidFill>
              <a:srgbClr val="E9002F">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rgbClr val="1D1D1A"/>
              </a:solidFill>
              <a:effectLst/>
              <a:uLnTx/>
              <a:uFillTx/>
              <a:ea typeface="方正兰亭黑简体" panose="02000000000000000000" pitchFamily="2" charset="-122"/>
              <a:cs typeface="+mn-ea"/>
              <a:sym typeface="+mn-lt"/>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网络定义</a:t>
            </a:r>
            <a:endParaRPr lang="zh-CN" altLang="en-US" dirty="0"/>
          </a:p>
        </p:txBody>
      </p:sp>
      <p:sp>
        <p:nvSpPr>
          <p:cNvPr id="6" name="Rectangle 1"/>
          <p:cNvSpPr>
            <a:spLocks noChangeArrowheads="1"/>
          </p:cNvSpPr>
          <p:nvPr/>
        </p:nvSpPr>
        <p:spPr bwMode="auto">
          <a:xfrm>
            <a:off x="1072308" y="1166475"/>
            <a:ext cx="5605588" cy="5047536"/>
          </a:xfrm>
          <a:prstGeom prst="rect">
            <a:avLst/>
          </a:prstGeom>
          <a:solidFill>
            <a:schemeClr val="bg1">
              <a:lumMod val="85000"/>
            </a:schemeClr>
          </a:solidFill>
          <a:ln>
            <a:noFill/>
          </a:ln>
          <a:effec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400" b="0" i="0" u="none" strike="noStrike" cap="none" normalizeH="0" baseline="0" dirty="0">
                <a:ln>
                  <a:noFill/>
                </a:ln>
                <a:solidFill>
                  <a:srgbClr val="0033B3"/>
                </a:solidFill>
                <a:effectLst/>
                <a:cs typeface="+mn-ea"/>
                <a:sym typeface="+mn-lt"/>
              </a:rPr>
              <a:t>class </a:t>
            </a:r>
            <a:r>
              <a:rPr kumimoji="0" lang="zh-CN" altLang="zh-CN" sz="1400" b="0" i="0" u="none" strike="noStrike" cap="none" normalizeH="0" baseline="0" dirty="0">
                <a:ln>
                  <a:noFill/>
                </a:ln>
                <a:solidFill>
                  <a:srgbClr val="000000"/>
                </a:solidFill>
                <a:effectLst/>
                <a:cs typeface="+mn-ea"/>
                <a:sym typeface="+mn-lt"/>
              </a:rPr>
              <a:t>LeNet5</a:t>
            </a:r>
            <a:r>
              <a:rPr kumimoji="0" lang="zh-CN" altLang="zh-CN" sz="1400" b="0" i="0" u="none" strike="noStrike" cap="none" normalizeH="0" baseline="0" dirty="0">
                <a:ln>
                  <a:noFill/>
                </a:ln>
                <a:solidFill>
                  <a:srgbClr val="080808"/>
                </a:solidFill>
                <a:effectLst/>
                <a:cs typeface="+mn-ea"/>
                <a:sym typeface="+mn-lt"/>
              </a:rPr>
              <a:t>(nn.Cell):</a:t>
            </a:r>
            <a:br>
              <a:rPr kumimoji="0" lang="zh-CN" altLang="zh-CN" sz="1400" b="0" i="0" u="none" strike="noStrike" cap="none" normalizeH="0" baseline="0" dirty="0">
                <a:ln>
                  <a:noFill/>
                </a:ln>
                <a:solidFill>
                  <a:srgbClr val="080808"/>
                </a:solidFill>
                <a:effectLst/>
                <a:cs typeface="+mn-ea"/>
                <a:sym typeface="+mn-lt"/>
              </a:rPr>
            </a:br>
            <a:r>
              <a:rPr kumimoji="0" lang="zh-CN" altLang="zh-CN" sz="1400" b="0" i="0" u="none" strike="noStrike" cap="none" normalizeH="0" baseline="0" dirty="0">
                <a:ln>
                  <a:noFill/>
                </a:ln>
                <a:solidFill>
                  <a:srgbClr val="080808"/>
                </a:solidFill>
                <a:effectLst/>
                <a:cs typeface="+mn-ea"/>
                <a:sym typeface="+mn-lt"/>
              </a:rPr>
              <a:t>    </a:t>
            </a:r>
            <a:r>
              <a:rPr kumimoji="0" lang="zh-CN" altLang="zh-CN" sz="1400" b="0" i="0" u="none" strike="noStrike" cap="none" normalizeH="0" baseline="0" dirty="0">
                <a:ln>
                  <a:noFill/>
                </a:ln>
                <a:solidFill>
                  <a:srgbClr val="0033B3"/>
                </a:solidFill>
                <a:effectLst/>
                <a:cs typeface="+mn-ea"/>
                <a:sym typeface="+mn-lt"/>
              </a:rPr>
              <a:t>def </a:t>
            </a:r>
            <a:r>
              <a:rPr kumimoji="0" lang="zh-CN" altLang="zh-CN" sz="1400" b="0" i="0" u="none" strike="noStrike" cap="none" normalizeH="0" baseline="0" dirty="0">
                <a:ln>
                  <a:noFill/>
                </a:ln>
                <a:solidFill>
                  <a:srgbClr val="B200B2"/>
                </a:solidFill>
                <a:effectLst/>
                <a:cs typeface="+mn-ea"/>
                <a:sym typeface="+mn-lt"/>
              </a:rPr>
              <a:t>__init__</a:t>
            </a:r>
            <a:r>
              <a:rPr kumimoji="0" lang="zh-CN" altLang="zh-CN" sz="1400" b="0" i="0" u="none" strike="noStrike" cap="none" normalizeH="0" baseline="0" dirty="0">
                <a:ln>
                  <a:noFill/>
                </a:ln>
                <a:solidFill>
                  <a:srgbClr val="080808"/>
                </a:solidFill>
                <a:effectLst/>
                <a:cs typeface="+mn-ea"/>
                <a:sym typeface="+mn-lt"/>
              </a:rPr>
              <a:t>(</a:t>
            </a:r>
            <a:r>
              <a:rPr kumimoji="0" lang="zh-CN" altLang="zh-CN" sz="1400" b="0" i="0" u="none" strike="noStrike" cap="none" normalizeH="0" baseline="0" dirty="0">
                <a:ln>
                  <a:noFill/>
                </a:ln>
                <a:solidFill>
                  <a:srgbClr val="94558D"/>
                </a:solidFill>
                <a:effectLst/>
                <a:cs typeface="+mn-ea"/>
                <a:sym typeface="+mn-lt"/>
              </a:rPr>
              <a:t>self</a:t>
            </a:r>
            <a:r>
              <a:rPr kumimoji="0" lang="zh-CN" altLang="zh-CN" sz="1400" b="0" i="0" u="none" strike="noStrike" cap="none" normalizeH="0" baseline="0" dirty="0">
                <a:ln>
                  <a:noFill/>
                </a:ln>
                <a:solidFill>
                  <a:srgbClr val="080808"/>
                </a:solidFill>
                <a:effectLst/>
                <a:cs typeface="+mn-ea"/>
                <a:sym typeface="+mn-lt"/>
              </a:rPr>
              <a:t>):</a:t>
            </a:r>
            <a:br>
              <a:rPr kumimoji="0" lang="zh-CN" altLang="zh-CN" sz="1400" b="0" i="0" u="none" strike="noStrike" cap="none" normalizeH="0" baseline="0" dirty="0">
                <a:ln>
                  <a:noFill/>
                </a:ln>
                <a:solidFill>
                  <a:srgbClr val="080808"/>
                </a:solidFill>
                <a:effectLst/>
                <a:cs typeface="+mn-ea"/>
                <a:sym typeface="+mn-lt"/>
              </a:rPr>
            </a:br>
            <a:r>
              <a:rPr kumimoji="0" lang="zh-CN" altLang="zh-CN" sz="1400" b="0" i="0" u="none" strike="noStrike" cap="none" normalizeH="0" baseline="0" dirty="0">
                <a:ln>
                  <a:noFill/>
                </a:ln>
                <a:solidFill>
                  <a:srgbClr val="080808"/>
                </a:solidFill>
                <a:effectLst/>
                <a:cs typeface="+mn-ea"/>
                <a:sym typeface="+mn-lt"/>
              </a:rPr>
              <a:t>        </a:t>
            </a:r>
            <a:r>
              <a:rPr kumimoji="0" lang="zh-CN" altLang="zh-CN" sz="1400" b="0" i="0" u="none" strike="noStrike" cap="none" normalizeH="0" baseline="0" dirty="0">
                <a:ln>
                  <a:noFill/>
                </a:ln>
                <a:solidFill>
                  <a:srgbClr val="000080"/>
                </a:solidFill>
                <a:effectLst/>
                <a:cs typeface="+mn-ea"/>
                <a:sym typeface="+mn-lt"/>
              </a:rPr>
              <a:t>super</a:t>
            </a:r>
            <a:r>
              <a:rPr kumimoji="0" lang="zh-CN" altLang="zh-CN" sz="1400" b="0" i="0" u="none" strike="noStrike" cap="none" normalizeH="0" baseline="0" dirty="0">
                <a:ln>
                  <a:noFill/>
                </a:ln>
                <a:solidFill>
                  <a:srgbClr val="080808"/>
                </a:solidFill>
                <a:effectLst/>
                <a:cs typeface="+mn-ea"/>
                <a:sym typeface="+mn-lt"/>
              </a:rPr>
              <a:t>(LeNet5, </a:t>
            </a:r>
            <a:r>
              <a:rPr kumimoji="0" lang="zh-CN" altLang="zh-CN" sz="1400" b="0" i="0" u="none" strike="noStrike" cap="none" normalizeH="0" baseline="0" dirty="0">
                <a:ln>
                  <a:noFill/>
                </a:ln>
                <a:solidFill>
                  <a:srgbClr val="94558D"/>
                </a:solidFill>
                <a:effectLst/>
                <a:cs typeface="+mn-ea"/>
                <a:sym typeface="+mn-lt"/>
              </a:rPr>
              <a:t>self</a:t>
            </a:r>
            <a:r>
              <a:rPr kumimoji="0" lang="zh-CN" altLang="zh-CN" sz="1400" b="0" i="0" u="none" strike="noStrike" cap="none" normalizeH="0" baseline="0" dirty="0">
                <a:ln>
                  <a:noFill/>
                </a:ln>
                <a:solidFill>
                  <a:srgbClr val="080808"/>
                </a:solidFill>
                <a:effectLst/>
                <a:cs typeface="+mn-ea"/>
                <a:sym typeface="+mn-lt"/>
              </a:rPr>
              <a:t>).</a:t>
            </a:r>
            <a:r>
              <a:rPr kumimoji="0" lang="zh-CN" altLang="zh-CN" sz="1400" b="0" i="0" u="none" strike="noStrike" cap="none" normalizeH="0" baseline="0" dirty="0">
                <a:ln>
                  <a:noFill/>
                </a:ln>
                <a:solidFill>
                  <a:srgbClr val="B200B2"/>
                </a:solidFill>
                <a:effectLst/>
                <a:cs typeface="+mn-ea"/>
                <a:sym typeface="+mn-lt"/>
              </a:rPr>
              <a:t>__init__</a:t>
            </a:r>
            <a:r>
              <a:rPr kumimoji="0" lang="zh-CN" altLang="zh-CN" sz="1400" b="0" i="0" u="none" strike="noStrike" cap="none" normalizeH="0" baseline="0" dirty="0">
                <a:ln>
                  <a:noFill/>
                </a:ln>
                <a:solidFill>
                  <a:srgbClr val="080808"/>
                </a:solidFill>
                <a:effectLst/>
                <a:cs typeface="+mn-ea"/>
                <a:sym typeface="+mn-lt"/>
              </a:rPr>
              <a:t>()</a:t>
            </a:r>
            <a:br>
              <a:rPr kumimoji="0" lang="zh-CN" altLang="zh-CN" sz="1400" b="0" i="0" u="none" strike="noStrike" cap="none" normalizeH="0" baseline="0" dirty="0">
                <a:ln>
                  <a:noFill/>
                </a:ln>
                <a:solidFill>
                  <a:srgbClr val="080808"/>
                </a:solidFill>
                <a:effectLst/>
                <a:cs typeface="+mn-ea"/>
                <a:sym typeface="+mn-lt"/>
              </a:rPr>
            </a:br>
            <a:r>
              <a:rPr kumimoji="0" lang="zh-CN" altLang="zh-CN" sz="1400" b="0" i="0" u="none" strike="noStrike" cap="none" normalizeH="0" baseline="0" dirty="0">
                <a:ln>
                  <a:noFill/>
                </a:ln>
                <a:solidFill>
                  <a:srgbClr val="080808"/>
                </a:solidFill>
                <a:effectLst/>
                <a:cs typeface="+mn-ea"/>
                <a:sym typeface="+mn-lt"/>
              </a:rPr>
              <a:t>        </a:t>
            </a:r>
            <a:r>
              <a:rPr kumimoji="0" lang="zh-CN" altLang="zh-CN" sz="1400" b="0" i="0" u="none" strike="noStrike" cap="none" normalizeH="0" baseline="0" dirty="0">
                <a:ln>
                  <a:noFill/>
                </a:ln>
                <a:solidFill>
                  <a:srgbClr val="94558D"/>
                </a:solidFill>
                <a:effectLst/>
                <a:cs typeface="+mn-ea"/>
                <a:sym typeface="+mn-lt"/>
              </a:rPr>
              <a:t>self</a:t>
            </a:r>
            <a:r>
              <a:rPr kumimoji="0" lang="zh-CN" altLang="zh-CN" sz="1400" b="0" i="0" u="none" strike="noStrike" cap="none" normalizeH="0" baseline="0" dirty="0">
                <a:ln>
                  <a:noFill/>
                </a:ln>
                <a:solidFill>
                  <a:srgbClr val="080808"/>
                </a:solidFill>
                <a:effectLst/>
                <a:cs typeface="+mn-ea"/>
                <a:sym typeface="+mn-lt"/>
              </a:rPr>
              <a:t>.conv1 = nn.Conv2d(</a:t>
            </a:r>
            <a:r>
              <a:rPr kumimoji="0" lang="zh-CN" altLang="zh-CN" sz="1400" b="0" i="0" u="none" strike="noStrike" cap="none" normalizeH="0" baseline="0" dirty="0">
                <a:ln>
                  <a:noFill/>
                </a:ln>
                <a:solidFill>
                  <a:srgbClr val="1750EB"/>
                </a:solidFill>
                <a:effectLst/>
                <a:cs typeface="+mn-ea"/>
                <a:sym typeface="+mn-lt"/>
              </a:rPr>
              <a:t>1</a:t>
            </a:r>
            <a:r>
              <a:rPr kumimoji="0" lang="zh-CN" altLang="zh-CN" sz="1400" b="0" i="0" u="none" strike="noStrike" cap="none" normalizeH="0" baseline="0" dirty="0">
                <a:ln>
                  <a:noFill/>
                </a:ln>
                <a:solidFill>
                  <a:srgbClr val="080808"/>
                </a:solidFill>
                <a:effectLst/>
                <a:cs typeface="+mn-ea"/>
                <a:sym typeface="+mn-lt"/>
              </a:rPr>
              <a:t>, </a:t>
            </a:r>
            <a:r>
              <a:rPr kumimoji="0" lang="zh-CN" altLang="zh-CN" sz="1400" b="0" i="0" u="none" strike="noStrike" cap="none" normalizeH="0" baseline="0" dirty="0">
                <a:ln>
                  <a:noFill/>
                </a:ln>
                <a:solidFill>
                  <a:srgbClr val="1750EB"/>
                </a:solidFill>
                <a:effectLst/>
                <a:cs typeface="+mn-ea"/>
                <a:sym typeface="+mn-lt"/>
              </a:rPr>
              <a:t>6</a:t>
            </a:r>
            <a:r>
              <a:rPr kumimoji="0" lang="zh-CN" altLang="zh-CN" sz="1400" b="0" i="0" u="none" strike="noStrike" cap="none" normalizeH="0" baseline="0" dirty="0">
                <a:ln>
                  <a:noFill/>
                </a:ln>
                <a:solidFill>
                  <a:srgbClr val="080808"/>
                </a:solidFill>
                <a:effectLst/>
                <a:cs typeface="+mn-ea"/>
                <a:sym typeface="+mn-lt"/>
              </a:rPr>
              <a:t>, </a:t>
            </a:r>
            <a:r>
              <a:rPr kumimoji="0" lang="zh-CN" altLang="zh-CN" sz="1400" b="0" i="0" u="none" strike="noStrike" cap="none" normalizeH="0" baseline="0" dirty="0">
                <a:ln>
                  <a:noFill/>
                </a:ln>
                <a:solidFill>
                  <a:srgbClr val="1750EB"/>
                </a:solidFill>
                <a:effectLst/>
                <a:cs typeface="+mn-ea"/>
                <a:sym typeface="+mn-lt"/>
              </a:rPr>
              <a:t>5</a:t>
            </a:r>
            <a:r>
              <a:rPr kumimoji="0" lang="zh-CN" altLang="zh-CN" sz="1400" b="0" i="0" u="none" strike="noStrike" cap="none" normalizeH="0" baseline="0" dirty="0">
                <a:ln>
                  <a:noFill/>
                </a:ln>
                <a:solidFill>
                  <a:srgbClr val="080808"/>
                </a:solidFill>
                <a:effectLst/>
                <a:cs typeface="+mn-ea"/>
                <a:sym typeface="+mn-lt"/>
              </a:rPr>
              <a:t>, </a:t>
            </a:r>
            <a:r>
              <a:rPr kumimoji="0" lang="zh-CN" altLang="zh-CN" sz="1400" b="0" i="0" u="none" strike="noStrike" cap="none" normalizeH="0" baseline="0" dirty="0">
                <a:ln>
                  <a:noFill/>
                </a:ln>
                <a:solidFill>
                  <a:srgbClr val="660099"/>
                </a:solidFill>
                <a:effectLst/>
                <a:cs typeface="+mn-ea"/>
                <a:sym typeface="+mn-lt"/>
              </a:rPr>
              <a:t>stride</a:t>
            </a:r>
            <a:r>
              <a:rPr kumimoji="0" lang="zh-CN" altLang="zh-CN" sz="1400" b="0" i="0" u="none" strike="noStrike" cap="none" normalizeH="0" baseline="0" dirty="0">
                <a:ln>
                  <a:noFill/>
                </a:ln>
                <a:solidFill>
                  <a:srgbClr val="080808"/>
                </a:solidFill>
                <a:effectLst/>
                <a:cs typeface="+mn-ea"/>
                <a:sym typeface="+mn-lt"/>
              </a:rPr>
              <a:t>=</a:t>
            </a:r>
            <a:r>
              <a:rPr kumimoji="0" lang="zh-CN" altLang="zh-CN" sz="1400" b="0" i="0" u="none" strike="noStrike" cap="none" normalizeH="0" baseline="0" dirty="0">
                <a:ln>
                  <a:noFill/>
                </a:ln>
                <a:solidFill>
                  <a:srgbClr val="1750EB"/>
                </a:solidFill>
                <a:effectLst/>
                <a:cs typeface="+mn-ea"/>
                <a:sym typeface="+mn-lt"/>
              </a:rPr>
              <a:t>1</a:t>
            </a:r>
            <a:r>
              <a:rPr kumimoji="0" lang="zh-CN" altLang="zh-CN" sz="1400" b="0" i="0" u="none" strike="noStrike" cap="none" normalizeH="0" baseline="0" dirty="0">
                <a:ln>
                  <a:noFill/>
                </a:ln>
                <a:solidFill>
                  <a:srgbClr val="080808"/>
                </a:solidFill>
                <a:effectLst/>
                <a:cs typeface="+mn-ea"/>
                <a:sym typeface="+mn-lt"/>
              </a:rPr>
              <a:t>, </a:t>
            </a:r>
            <a:r>
              <a:rPr kumimoji="0" lang="zh-CN" altLang="zh-CN" sz="1400" b="0" i="0" u="none" strike="noStrike" cap="none" normalizeH="0" baseline="0" dirty="0">
                <a:ln>
                  <a:noFill/>
                </a:ln>
                <a:solidFill>
                  <a:srgbClr val="660099"/>
                </a:solidFill>
                <a:effectLst/>
                <a:cs typeface="+mn-ea"/>
                <a:sym typeface="+mn-lt"/>
              </a:rPr>
              <a:t>pad_mode</a:t>
            </a:r>
            <a:r>
              <a:rPr kumimoji="0" lang="zh-CN" altLang="zh-CN" sz="1400" b="0" i="0" u="none" strike="noStrike" cap="none" normalizeH="0" baseline="0" dirty="0">
                <a:ln>
                  <a:noFill/>
                </a:ln>
                <a:solidFill>
                  <a:srgbClr val="080808"/>
                </a:solidFill>
                <a:effectLst/>
                <a:cs typeface="+mn-ea"/>
                <a:sym typeface="+mn-lt"/>
              </a:rPr>
              <a:t>=</a:t>
            </a:r>
            <a:r>
              <a:rPr kumimoji="0" lang="zh-CN" altLang="zh-CN" sz="1400" b="1" i="0" u="none" strike="noStrike" cap="none" normalizeH="0" baseline="0" dirty="0">
                <a:ln>
                  <a:noFill/>
                </a:ln>
                <a:solidFill>
                  <a:srgbClr val="008080"/>
                </a:solidFill>
                <a:effectLst/>
                <a:cs typeface="+mn-ea"/>
                <a:sym typeface="+mn-lt"/>
              </a:rPr>
              <a:t>'valid'</a:t>
            </a:r>
            <a:r>
              <a:rPr kumimoji="0" lang="zh-CN" altLang="zh-CN" sz="1400" b="0" i="0" u="none" strike="noStrike" cap="none" normalizeH="0" baseline="0" dirty="0">
                <a:ln>
                  <a:noFill/>
                </a:ln>
                <a:solidFill>
                  <a:srgbClr val="080808"/>
                </a:solidFill>
                <a:effectLst/>
                <a:cs typeface="+mn-ea"/>
                <a:sym typeface="+mn-lt"/>
              </a:rPr>
              <a:t>)</a:t>
            </a:r>
            <a:br>
              <a:rPr kumimoji="0" lang="zh-CN" altLang="zh-CN" sz="1400" b="0" i="0" u="none" strike="noStrike" cap="none" normalizeH="0" baseline="0" dirty="0">
                <a:ln>
                  <a:noFill/>
                </a:ln>
                <a:solidFill>
                  <a:srgbClr val="080808"/>
                </a:solidFill>
                <a:effectLst/>
                <a:cs typeface="+mn-ea"/>
                <a:sym typeface="+mn-lt"/>
              </a:rPr>
            </a:br>
            <a:r>
              <a:rPr kumimoji="0" lang="zh-CN" altLang="zh-CN" sz="1400" b="0" i="0" u="none" strike="noStrike" cap="none" normalizeH="0" baseline="0" dirty="0">
                <a:ln>
                  <a:noFill/>
                </a:ln>
                <a:solidFill>
                  <a:srgbClr val="080808"/>
                </a:solidFill>
                <a:effectLst/>
                <a:cs typeface="+mn-ea"/>
                <a:sym typeface="+mn-lt"/>
              </a:rPr>
              <a:t>        </a:t>
            </a:r>
            <a:r>
              <a:rPr kumimoji="0" lang="zh-CN" altLang="zh-CN" sz="1400" b="0" i="0" u="none" strike="noStrike" cap="none" normalizeH="0" baseline="0" dirty="0">
                <a:ln>
                  <a:noFill/>
                </a:ln>
                <a:solidFill>
                  <a:srgbClr val="94558D"/>
                </a:solidFill>
                <a:effectLst/>
                <a:cs typeface="+mn-ea"/>
                <a:sym typeface="+mn-lt"/>
              </a:rPr>
              <a:t>self</a:t>
            </a:r>
            <a:r>
              <a:rPr kumimoji="0" lang="zh-CN" altLang="zh-CN" sz="1400" b="0" i="0" u="none" strike="noStrike" cap="none" normalizeH="0" baseline="0" dirty="0">
                <a:ln>
                  <a:noFill/>
                </a:ln>
                <a:solidFill>
                  <a:srgbClr val="080808"/>
                </a:solidFill>
                <a:effectLst/>
                <a:cs typeface="+mn-ea"/>
                <a:sym typeface="+mn-lt"/>
              </a:rPr>
              <a:t>.conv2 = nn.Conv2d(</a:t>
            </a:r>
            <a:r>
              <a:rPr kumimoji="0" lang="zh-CN" altLang="zh-CN" sz="1400" b="0" i="0" u="none" strike="noStrike" cap="none" normalizeH="0" baseline="0" dirty="0">
                <a:ln>
                  <a:noFill/>
                </a:ln>
                <a:solidFill>
                  <a:srgbClr val="1750EB"/>
                </a:solidFill>
                <a:effectLst/>
                <a:cs typeface="+mn-ea"/>
                <a:sym typeface="+mn-lt"/>
              </a:rPr>
              <a:t>6</a:t>
            </a:r>
            <a:r>
              <a:rPr kumimoji="0" lang="zh-CN" altLang="zh-CN" sz="1400" b="0" i="0" u="none" strike="noStrike" cap="none" normalizeH="0" baseline="0" dirty="0">
                <a:ln>
                  <a:noFill/>
                </a:ln>
                <a:solidFill>
                  <a:srgbClr val="080808"/>
                </a:solidFill>
                <a:effectLst/>
                <a:cs typeface="+mn-ea"/>
                <a:sym typeface="+mn-lt"/>
              </a:rPr>
              <a:t>, </a:t>
            </a:r>
            <a:r>
              <a:rPr kumimoji="0" lang="zh-CN" altLang="zh-CN" sz="1400" b="0" i="0" u="none" strike="noStrike" cap="none" normalizeH="0" baseline="0" dirty="0">
                <a:ln>
                  <a:noFill/>
                </a:ln>
                <a:solidFill>
                  <a:srgbClr val="1750EB"/>
                </a:solidFill>
                <a:effectLst/>
                <a:cs typeface="+mn-ea"/>
                <a:sym typeface="+mn-lt"/>
              </a:rPr>
              <a:t>16</a:t>
            </a:r>
            <a:r>
              <a:rPr kumimoji="0" lang="zh-CN" altLang="zh-CN" sz="1400" b="0" i="0" u="none" strike="noStrike" cap="none" normalizeH="0" baseline="0" dirty="0">
                <a:ln>
                  <a:noFill/>
                </a:ln>
                <a:solidFill>
                  <a:srgbClr val="080808"/>
                </a:solidFill>
                <a:effectLst/>
                <a:cs typeface="+mn-ea"/>
                <a:sym typeface="+mn-lt"/>
              </a:rPr>
              <a:t>, </a:t>
            </a:r>
            <a:r>
              <a:rPr kumimoji="0" lang="zh-CN" altLang="zh-CN" sz="1400" b="0" i="0" u="none" strike="noStrike" cap="none" normalizeH="0" baseline="0" dirty="0">
                <a:ln>
                  <a:noFill/>
                </a:ln>
                <a:solidFill>
                  <a:srgbClr val="1750EB"/>
                </a:solidFill>
                <a:effectLst/>
                <a:cs typeface="+mn-ea"/>
                <a:sym typeface="+mn-lt"/>
              </a:rPr>
              <a:t>5</a:t>
            </a:r>
            <a:r>
              <a:rPr kumimoji="0" lang="zh-CN" altLang="zh-CN" sz="1400" b="0" i="0" u="none" strike="noStrike" cap="none" normalizeH="0" baseline="0" dirty="0">
                <a:ln>
                  <a:noFill/>
                </a:ln>
                <a:solidFill>
                  <a:srgbClr val="080808"/>
                </a:solidFill>
                <a:effectLst/>
                <a:cs typeface="+mn-ea"/>
                <a:sym typeface="+mn-lt"/>
              </a:rPr>
              <a:t>, </a:t>
            </a:r>
            <a:r>
              <a:rPr kumimoji="0" lang="zh-CN" altLang="zh-CN" sz="1400" b="0" i="0" u="none" strike="noStrike" cap="none" normalizeH="0" baseline="0" dirty="0">
                <a:ln>
                  <a:noFill/>
                </a:ln>
                <a:solidFill>
                  <a:srgbClr val="660099"/>
                </a:solidFill>
                <a:effectLst/>
                <a:cs typeface="+mn-ea"/>
                <a:sym typeface="+mn-lt"/>
              </a:rPr>
              <a:t>stride</a:t>
            </a:r>
            <a:r>
              <a:rPr kumimoji="0" lang="zh-CN" altLang="zh-CN" sz="1400" b="0" i="0" u="none" strike="noStrike" cap="none" normalizeH="0" baseline="0" dirty="0">
                <a:ln>
                  <a:noFill/>
                </a:ln>
                <a:solidFill>
                  <a:srgbClr val="080808"/>
                </a:solidFill>
                <a:effectLst/>
                <a:cs typeface="+mn-ea"/>
                <a:sym typeface="+mn-lt"/>
              </a:rPr>
              <a:t>=</a:t>
            </a:r>
            <a:r>
              <a:rPr kumimoji="0" lang="zh-CN" altLang="zh-CN" sz="1400" b="0" i="0" u="none" strike="noStrike" cap="none" normalizeH="0" baseline="0" dirty="0">
                <a:ln>
                  <a:noFill/>
                </a:ln>
                <a:solidFill>
                  <a:srgbClr val="1750EB"/>
                </a:solidFill>
                <a:effectLst/>
                <a:cs typeface="+mn-ea"/>
                <a:sym typeface="+mn-lt"/>
              </a:rPr>
              <a:t>1</a:t>
            </a:r>
            <a:r>
              <a:rPr kumimoji="0" lang="zh-CN" altLang="zh-CN" sz="1400" b="0" i="0" u="none" strike="noStrike" cap="none" normalizeH="0" baseline="0" dirty="0">
                <a:ln>
                  <a:noFill/>
                </a:ln>
                <a:solidFill>
                  <a:srgbClr val="080808"/>
                </a:solidFill>
                <a:effectLst/>
                <a:cs typeface="+mn-ea"/>
                <a:sym typeface="+mn-lt"/>
              </a:rPr>
              <a:t>, </a:t>
            </a:r>
            <a:r>
              <a:rPr kumimoji="0" lang="zh-CN" altLang="zh-CN" sz="1400" b="0" i="0" u="none" strike="noStrike" cap="none" normalizeH="0" baseline="0" dirty="0">
                <a:ln>
                  <a:noFill/>
                </a:ln>
                <a:solidFill>
                  <a:srgbClr val="660099"/>
                </a:solidFill>
                <a:effectLst/>
                <a:cs typeface="+mn-ea"/>
                <a:sym typeface="+mn-lt"/>
              </a:rPr>
              <a:t>pad_mode</a:t>
            </a:r>
            <a:r>
              <a:rPr kumimoji="0" lang="zh-CN" altLang="zh-CN" sz="1400" b="0" i="0" u="none" strike="noStrike" cap="none" normalizeH="0" baseline="0" dirty="0">
                <a:ln>
                  <a:noFill/>
                </a:ln>
                <a:solidFill>
                  <a:srgbClr val="080808"/>
                </a:solidFill>
                <a:effectLst/>
                <a:cs typeface="+mn-ea"/>
                <a:sym typeface="+mn-lt"/>
              </a:rPr>
              <a:t>=</a:t>
            </a:r>
            <a:r>
              <a:rPr kumimoji="0" lang="zh-CN" altLang="zh-CN" sz="1400" b="1" i="0" u="none" strike="noStrike" cap="none" normalizeH="0" baseline="0" dirty="0">
                <a:ln>
                  <a:noFill/>
                </a:ln>
                <a:solidFill>
                  <a:srgbClr val="008080"/>
                </a:solidFill>
                <a:effectLst/>
                <a:cs typeface="+mn-ea"/>
                <a:sym typeface="+mn-lt"/>
              </a:rPr>
              <a:t>'valid'</a:t>
            </a:r>
            <a:r>
              <a:rPr kumimoji="0" lang="zh-CN" altLang="zh-CN" sz="1400" b="0" i="0" u="none" strike="noStrike" cap="none" normalizeH="0" baseline="0" dirty="0">
                <a:ln>
                  <a:noFill/>
                </a:ln>
                <a:solidFill>
                  <a:srgbClr val="080808"/>
                </a:solidFill>
                <a:effectLst/>
                <a:cs typeface="+mn-ea"/>
                <a:sym typeface="+mn-lt"/>
              </a:rPr>
              <a:t>)</a:t>
            </a:r>
            <a:br>
              <a:rPr kumimoji="0" lang="zh-CN" altLang="zh-CN" sz="1400" b="0" i="0" u="none" strike="noStrike" cap="none" normalizeH="0" baseline="0" dirty="0">
                <a:ln>
                  <a:noFill/>
                </a:ln>
                <a:solidFill>
                  <a:srgbClr val="080808"/>
                </a:solidFill>
                <a:effectLst/>
                <a:cs typeface="+mn-ea"/>
                <a:sym typeface="+mn-lt"/>
              </a:rPr>
            </a:br>
            <a:r>
              <a:rPr kumimoji="0" lang="zh-CN" altLang="zh-CN" sz="1400" b="0" i="0" u="none" strike="noStrike" cap="none" normalizeH="0" baseline="0" dirty="0">
                <a:ln>
                  <a:noFill/>
                </a:ln>
                <a:solidFill>
                  <a:srgbClr val="080808"/>
                </a:solidFill>
                <a:effectLst/>
                <a:cs typeface="+mn-ea"/>
                <a:sym typeface="+mn-lt"/>
              </a:rPr>
              <a:t>        </a:t>
            </a:r>
            <a:r>
              <a:rPr kumimoji="0" lang="zh-CN" altLang="zh-CN" sz="1400" b="0" i="0" u="none" strike="noStrike" cap="none" normalizeH="0" baseline="0" dirty="0">
                <a:ln>
                  <a:noFill/>
                </a:ln>
                <a:solidFill>
                  <a:srgbClr val="94558D"/>
                </a:solidFill>
                <a:effectLst/>
                <a:cs typeface="+mn-ea"/>
                <a:sym typeface="+mn-lt"/>
              </a:rPr>
              <a:t>self</a:t>
            </a:r>
            <a:r>
              <a:rPr kumimoji="0" lang="zh-CN" altLang="zh-CN" sz="1400" b="0" i="0" u="none" strike="noStrike" cap="none" normalizeH="0" baseline="0" dirty="0">
                <a:ln>
                  <a:noFill/>
                </a:ln>
                <a:solidFill>
                  <a:srgbClr val="080808"/>
                </a:solidFill>
                <a:effectLst/>
                <a:cs typeface="+mn-ea"/>
                <a:sym typeface="+mn-lt"/>
              </a:rPr>
              <a:t>.relu = nn.ReLU()</a:t>
            </a:r>
            <a:br>
              <a:rPr kumimoji="0" lang="zh-CN" altLang="zh-CN" sz="1400" b="0" i="0" u="none" strike="noStrike" cap="none" normalizeH="0" baseline="0" dirty="0">
                <a:ln>
                  <a:noFill/>
                </a:ln>
                <a:solidFill>
                  <a:srgbClr val="080808"/>
                </a:solidFill>
                <a:effectLst/>
                <a:cs typeface="+mn-ea"/>
                <a:sym typeface="+mn-lt"/>
              </a:rPr>
            </a:br>
            <a:r>
              <a:rPr kumimoji="0" lang="zh-CN" altLang="zh-CN" sz="1400" b="0" i="0" u="none" strike="noStrike" cap="none" normalizeH="0" baseline="0" dirty="0">
                <a:ln>
                  <a:noFill/>
                </a:ln>
                <a:solidFill>
                  <a:srgbClr val="080808"/>
                </a:solidFill>
                <a:effectLst/>
                <a:cs typeface="+mn-ea"/>
                <a:sym typeface="+mn-lt"/>
              </a:rPr>
              <a:t>        </a:t>
            </a:r>
            <a:r>
              <a:rPr kumimoji="0" lang="zh-CN" altLang="zh-CN" sz="1400" b="0" i="0" u="none" strike="noStrike" cap="none" normalizeH="0" baseline="0" dirty="0">
                <a:ln>
                  <a:noFill/>
                </a:ln>
                <a:solidFill>
                  <a:srgbClr val="94558D"/>
                </a:solidFill>
                <a:effectLst/>
                <a:cs typeface="+mn-ea"/>
                <a:sym typeface="+mn-lt"/>
              </a:rPr>
              <a:t>self</a:t>
            </a:r>
            <a:r>
              <a:rPr kumimoji="0" lang="zh-CN" altLang="zh-CN" sz="1400" b="0" i="0" u="none" strike="noStrike" cap="none" normalizeH="0" baseline="0" dirty="0">
                <a:ln>
                  <a:noFill/>
                </a:ln>
                <a:solidFill>
                  <a:srgbClr val="080808"/>
                </a:solidFill>
                <a:effectLst/>
                <a:cs typeface="+mn-ea"/>
                <a:sym typeface="+mn-lt"/>
              </a:rPr>
              <a:t>.pool = nn.MaxPool2d(</a:t>
            </a:r>
            <a:r>
              <a:rPr kumimoji="0" lang="zh-CN" altLang="zh-CN" sz="1400" b="0" i="0" u="none" strike="noStrike" cap="none" normalizeH="0" baseline="0" dirty="0">
                <a:ln>
                  <a:noFill/>
                </a:ln>
                <a:solidFill>
                  <a:srgbClr val="660099"/>
                </a:solidFill>
                <a:effectLst/>
                <a:cs typeface="+mn-ea"/>
                <a:sym typeface="+mn-lt"/>
              </a:rPr>
              <a:t>kernel_size</a:t>
            </a:r>
            <a:r>
              <a:rPr kumimoji="0" lang="zh-CN" altLang="zh-CN" sz="1400" b="0" i="0" u="none" strike="noStrike" cap="none" normalizeH="0" baseline="0" dirty="0">
                <a:ln>
                  <a:noFill/>
                </a:ln>
                <a:solidFill>
                  <a:srgbClr val="080808"/>
                </a:solidFill>
                <a:effectLst/>
                <a:cs typeface="+mn-ea"/>
                <a:sym typeface="+mn-lt"/>
              </a:rPr>
              <a:t>=</a:t>
            </a:r>
            <a:r>
              <a:rPr kumimoji="0" lang="zh-CN" altLang="zh-CN" sz="1400" b="0" i="0" u="none" strike="noStrike" cap="none" normalizeH="0" baseline="0" dirty="0">
                <a:ln>
                  <a:noFill/>
                </a:ln>
                <a:solidFill>
                  <a:srgbClr val="1750EB"/>
                </a:solidFill>
                <a:effectLst/>
                <a:cs typeface="+mn-ea"/>
                <a:sym typeface="+mn-lt"/>
              </a:rPr>
              <a:t>2</a:t>
            </a:r>
            <a:r>
              <a:rPr kumimoji="0" lang="zh-CN" altLang="zh-CN" sz="1400" b="0" i="0" u="none" strike="noStrike" cap="none" normalizeH="0" baseline="0" dirty="0">
                <a:ln>
                  <a:noFill/>
                </a:ln>
                <a:solidFill>
                  <a:srgbClr val="080808"/>
                </a:solidFill>
                <a:effectLst/>
                <a:cs typeface="+mn-ea"/>
                <a:sym typeface="+mn-lt"/>
              </a:rPr>
              <a:t>, </a:t>
            </a:r>
            <a:r>
              <a:rPr kumimoji="0" lang="zh-CN" altLang="zh-CN" sz="1400" b="0" i="0" u="none" strike="noStrike" cap="none" normalizeH="0" baseline="0" dirty="0">
                <a:ln>
                  <a:noFill/>
                </a:ln>
                <a:solidFill>
                  <a:srgbClr val="660099"/>
                </a:solidFill>
                <a:effectLst/>
                <a:cs typeface="+mn-ea"/>
                <a:sym typeface="+mn-lt"/>
              </a:rPr>
              <a:t>stride</a:t>
            </a:r>
            <a:r>
              <a:rPr kumimoji="0" lang="zh-CN" altLang="zh-CN" sz="1400" b="0" i="0" u="none" strike="noStrike" cap="none" normalizeH="0" baseline="0" dirty="0">
                <a:ln>
                  <a:noFill/>
                </a:ln>
                <a:solidFill>
                  <a:srgbClr val="080808"/>
                </a:solidFill>
                <a:effectLst/>
                <a:cs typeface="+mn-ea"/>
                <a:sym typeface="+mn-lt"/>
              </a:rPr>
              <a:t>=</a:t>
            </a:r>
            <a:r>
              <a:rPr kumimoji="0" lang="zh-CN" altLang="zh-CN" sz="1400" b="0" i="0" u="none" strike="noStrike" cap="none" normalizeH="0" baseline="0" dirty="0">
                <a:ln>
                  <a:noFill/>
                </a:ln>
                <a:solidFill>
                  <a:srgbClr val="1750EB"/>
                </a:solidFill>
                <a:effectLst/>
                <a:cs typeface="+mn-ea"/>
                <a:sym typeface="+mn-lt"/>
              </a:rPr>
              <a:t>2</a:t>
            </a:r>
            <a:r>
              <a:rPr kumimoji="0" lang="zh-CN" altLang="zh-CN" sz="1400" b="0" i="0" u="none" strike="noStrike" cap="none" normalizeH="0" baseline="0" dirty="0">
                <a:ln>
                  <a:noFill/>
                </a:ln>
                <a:solidFill>
                  <a:srgbClr val="080808"/>
                </a:solidFill>
                <a:effectLst/>
                <a:cs typeface="+mn-ea"/>
                <a:sym typeface="+mn-lt"/>
              </a:rPr>
              <a:t>)</a:t>
            </a:r>
            <a:br>
              <a:rPr kumimoji="0" lang="zh-CN" altLang="zh-CN" sz="1400" b="0" i="0" u="none" strike="noStrike" cap="none" normalizeH="0" baseline="0" dirty="0">
                <a:ln>
                  <a:noFill/>
                </a:ln>
                <a:solidFill>
                  <a:srgbClr val="080808"/>
                </a:solidFill>
                <a:effectLst/>
                <a:cs typeface="+mn-ea"/>
                <a:sym typeface="+mn-lt"/>
              </a:rPr>
            </a:br>
            <a:r>
              <a:rPr kumimoji="0" lang="zh-CN" altLang="zh-CN" sz="1400" b="0" i="0" u="none" strike="noStrike" cap="none" normalizeH="0" baseline="0" dirty="0">
                <a:ln>
                  <a:noFill/>
                </a:ln>
                <a:solidFill>
                  <a:srgbClr val="080808"/>
                </a:solidFill>
                <a:effectLst/>
                <a:cs typeface="+mn-ea"/>
                <a:sym typeface="+mn-lt"/>
              </a:rPr>
              <a:t>        </a:t>
            </a:r>
            <a:r>
              <a:rPr kumimoji="0" lang="zh-CN" altLang="zh-CN" sz="1400" b="0" i="0" u="none" strike="noStrike" cap="none" normalizeH="0" baseline="0" dirty="0">
                <a:ln>
                  <a:noFill/>
                </a:ln>
                <a:solidFill>
                  <a:srgbClr val="94558D"/>
                </a:solidFill>
                <a:effectLst/>
                <a:cs typeface="+mn-ea"/>
                <a:sym typeface="+mn-lt"/>
              </a:rPr>
              <a:t>self</a:t>
            </a:r>
            <a:r>
              <a:rPr kumimoji="0" lang="zh-CN" altLang="zh-CN" sz="1400" b="0" i="0" u="none" strike="noStrike" cap="none" normalizeH="0" baseline="0" dirty="0">
                <a:ln>
                  <a:noFill/>
                </a:ln>
                <a:solidFill>
                  <a:srgbClr val="080808"/>
                </a:solidFill>
                <a:effectLst/>
                <a:cs typeface="+mn-ea"/>
                <a:sym typeface="+mn-lt"/>
              </a:rPr>
              <a:t>.flatten = nn.Flatten()</a:t>
            </a:r>
            <a:br>
              <a:rPr kumimoji="0" lang="zh-CN" altLang="zh-CN" sz="1400" b="0" i="0" u="none" strike="noStrike" cap="none" normalizeH="0" baseline="0" dirty="0">
                <a:ln>
                  <a:noFill/>
                </a:ln>
                <a:solidFill>
                  <a:srgbClr val="080808"/>
                </a:solidFill>
                <a:effectLst/>
                <a:cs typeface="+mn-ea"/>
                <a:sym typeface="+mn-lt"/>
              </a:rPr>
            </a:br>
            <a:r>
              <a:rPr kumimoji="0" lang="zh-CN" altLang="zh-CN" sz="1400" b="0" i="0" u="none" strike="noStrike" cap="none" normalizeH="0" baseline="0" dirty="0">
                <a:ln>
                  <a:noFill/>
                </a:ln>
                <a:solidFill>
                  <a:srgbClr val="080808"/>
                </a:solidFill>
                <a:effectLst/>
                <a:cs typeface="+mn-ea"/>
                <a:sym typeface="+mn-lt"/>
              </a:rPr>
              <a:t>        </a:t>
            </a:r>
            <a:r>
              <a:rPr kumimoji="0" lang="zh-CN" altLang="zh-CN" sz="1400" b="0" i="0" u="none" strike="noStrike" cap="none" normalizeH="0" baseline="0" dirty="0">
                <a:ln>
                  <a:noFill/>
                </a:ln>
                <a:solidFill>
                  <a:srgbClr val="94558D"/>
                </a:solidFill>
                <a:effectLst/>
                <a:cs typeface="+mn-ea"/>
                <a:sym typeface="+mn-lt"/>
              </a:rPr>
              <a:t>self</a:t>
            </a:r>
            <a:r>
              <a:rPr kumimoji="0" lang="zh-CN" altLang="zh-CN" sz="1400" b="0" i="0" u="none" strike="noStrike" cap="none" normalizeH="0" baseline="0" dirty="0">
                <a:ln>
                  <a:noFill/>
                </a:ln>
                <a:solidFill>
                  <a:srgbClr val="080808"/>
                </a:solidFill>
                <a:effectLst/>
                <a:cs typeface="+mn-ea"/>
                <a:sym typeface="+mn-lt"/>
              </a:rPr>
              <a:t>.fc1 = nn.Dense(</a:t>
            </a:r>
            <a:r>
              <a:rPr kumimoji="0" lang="zh-CN" altLang="zh-CN" sz="1400" b="0" i="0" u="none" strike="noStrike" cap="none" normalizeH="0" baseline="0" dirty="0">
                <a:ln>
                  <a:noFill/>
                </a:ln>
                <a:solidFill>
                  <a:srgbClr val="1750EB"/>
                </a:solidFill>
                <a:effectLst/>
                <a:cs typeface="+mn-ea"/>
                <a:sym typeface="+mn-lt"/>
              </a:rPr>
              <a:t>400</a:t>
            </a:r>
            <a:r>
              <a:rPr kumimoji="0" lang="zh-CN" altLang="zh-CN" sz="1400" b="0" i="0" u="none" strike="noStrike" cap="none" normalizeH="0" baseline="0" dirty="0">
                <a:ln>
                  <a:noFill/>
                </a:ln>
                <a:solidFill>
                  <a:srgbClr val="080808"/>
                </a:solidFill>
                <a:effectLst/>
                <a:cs typeface="+mn-ea"/>
                <a:sym typeface="+mn-lt"/>
              </a:rPr>
              <a:t>, </a:t>
            </a:r>
            <a:r>
              <a:rPr kumimoji="0" lang="zh-CN" altLang="zh-CN" sz="1400" b="0" i="0" u="none" strike="noStrike" cap="none" normalizeH="0" baseline="0" dirty="0">
                <a:ln>
                  <a:noFill/>
                </a:ln>
                <a:solidFill>
                  <a:srgbClr val="1750EB"/>
                </a:solidFill>
                <a:effectLst/>
                <a:cs typeface="+mn-ea"/>
                <a:sym typeface="+mn-lt"/>
              </a:rPr>
              <a:t>120</a:t>
            </a:r>
            <a:r>
              <a:rPr kumimoji="0" lang="zh-CN" altLang="zh-CN" sz="1400" b="0" i="0" u="none" strike="noStrike" cap="none" normalizeH="0" baseline="0" dirty="0">
                <a:ln>
                  <a:noFill/>
                </a:ln>
                <a:solidFill>
                  <a:srgbClr val="080808"/>
                </a:solidFill>
                <a:effectLst/>
                <a:cs typeface="+mn-ea"/>
                <a:sym typeface="+mn-lt"/>
              </a:rPr>
              <a:t>)</a:t>
            </a:r>
            <a:br>
              <a:rPr kumimoji="0" lang="zh-CN" altLang="zh-CN" sz="1400" b="0" i="0" u="none" strike="noStrike" cap="none" normalizeH="0" baseline="0" dirty="0">
                <a:ln>
                  <a:noFill/>
                </a:ln>
                <a:solidFill>
                  <a:srgbClr val="080808"/>
                </a:solidFill>
                <a:effectLst/>
                <a:cs typeface="+mn-ea"/>
                <a:sym typeface="+mn-lt"/>
              </a:rPr>
            </a:br>
            <a:r>
              <a:rPr kumimoji="0" lang="zh-CN" altLang="zh-CN" sz="1400" b="0" i="0" u="none" strike="noStrike" cap="none" normalizeH="0" baseline="0" dirty="0">
                <a:ln>
                  <a:noFill/>
                </a:ln>
                <a:solidFill>
                  <a:srgbClr val="080808"/>
                </a:solidFill>
                <a:effectLst/>
                <a:cs typeface="+mn-ea"/>
                <a:sym typeface="+mn-lt"/>
              </a:rPr>
              <a:t>        </a:t>
            </a:r>
            <a:r>
              <a:rPr kumimoji="0" lang="zh-CN" altLang="zh-CN" sz="1400" b="0" i="0" u="none" strike="noStrike" cap="none" normalizeH="0" baseline="0" dirty="0">
                <a:ln>
                  <a:noFill/>
                </a:ln>
                <a:solidFill>
                  <a:srgbClr val="94558D"/>
                </a:solidFill>
                <a:effectLst/>
                <a:cs typeface="+mn-ea"/>
                <a:sym typeface="+mn-lt"/>
              </a:rPr>
              <a:t>self</a:t>
            </a:r>
            <a:r>
              <a:rPr kumimoji="0" lang="zh-CN" altLang="zh-CN" sz="1400" b="0" i="0" u="none" strike="noStrike" cap="none" normalizeH="0" baseline="0" dirty="0">
                <a:ln>
                  <a:noFill/>
                </a:ln>
                <a:solidFill>
                  <a:srgbClr val="080808"/>
                </a:solidFill>
                <a:effectLst/>
                <a:cs typeface="+mn-ea"/>
                <a:sym typeface="+mn-lt"/>
              </a:rPr>
              <a:t>.fc2 = nn.Dense(</a:t>
            </a:r>
            <a:r>
              <a:rPr kumimoji="0" lang="zh-CN" altLang="zh-CN" sz="1400" b="0" i="0" u="none" strike="noStrike" cap="none" normalizeH="0" baseline="0" dirty="0">
                <a:ln>
                  <a:noFill/>
                </a:ln>
                <a:solidFill>
                  <a:srgbClr val="1750EB"/>
                </a:solidFill>
                <a:effectLst/>
                <a:cs typeface="+mn-ea"/>
                <a:sym typeface="+mn-lt"/>
              </a:rPr>
              <a:t>120</a:t>
            </a:r>
            <a:r>
              <a:rPr kumimoji="0" lang="zh-CN" altLang="zh-CN" sz="1400" b="0" i="0" u="none" strike="noStrike" cap="none" normalizeH="0" baseline="0" dirty="0">
                <a:ln>
                  <a:noFill/>
                </a:ln>
                <a:solidFill>
                  <a:srgbClr val="080808"/>
                </a:solidFill>
                <a:effectLst/>
                <a:cs typeface="+mn-ea"/>
                <a:sym typeface="+mn-lt"/>
              </a:rPr>
              <a:t>, </a:t>
            </a:r>
            <a:r>
              <a:rPr kumimoji="0" lang="zh-CN" altLang="zh-CN" sz="1400" b="0" i="0" u="none" strike="noStrike" cap="none" normalizeH="0" baseline="0" dirty="0">
                <a:ln>
                  <a:noFill/>
                </a:ln>
                <a:solidFill>
                  <a:srgbClr val="1750EB"/>
                </a:solidFill>
                <a:effectLst/>
                <a:cs typeface="+mn-ea"/>
                <a:sym typeface="+mn-lt"/>
              </a:rPr>
              <a:t>84</a:t>
            </a:r>
            <a:r>
              <a:rPr kumimoji="0" lang="zh-CN" altLang="zh-CN" sz="1400" b="0" i="0" u="none" strike="noStrike" cap="none" normalizeH="0" baseline="0" dirty="0">
                <a:ln>
                  <a:noFill/>
                </a:ln>
                <a:solidFill>
                  <a:srgbClr val="080808"/>
                </a:solidFill>
                <a:effectLst/>
                <a:cs typeface="+mn-ea"/>
                <a:sym typeface="+mn-lt"/>
              </a:rPr>
              <a:t>)</a:t>
            </a:r>
            <a:br>
              <a:rPr kumimoji="0" lang="zh-CN" altLang="zh-CN" sz="1400" b="0" i="0" u="none" strike="noStrike" cap="none" normalizeH="0" baseline="0" dirty="0">
                <a:ln>
                  <a:noFill/>
                </a:ln>
                <a:solidFill>
                  <a:srgbClr val="080808"/>
                </a:solidFill>
                <a:effectLst/>
                <a:cs typeface="+mn-ea"/>
                <a:sym typeface="+mn-lt"/>
              </a:rPr>
            </a:br>
            <a:r>
              <a:rPr kumimoji="0" lang="zh-CN" altLang="zh-CN" sz="1400" b="0" i="0" u="none" strike="noStrike" cap="none" normalizeH="0" baseline="0" dirty="0">
                <a:ln>
                  <a:noFill/>
                </a:ln>
                <a:solidFill>
                  <a:srgbClr val="080808"/>
                </a:solidFill>
                <a:effectLst/>
                <a:cs typeface="+mn-ea"/>
                <a:sym typeface="+mn-lt"/>
              </a:rPr>
              <a:t>        </a:t>
            </a:r>
            <a:r>
              <a:rPr kumimoji="0" lang="zh-CN" altLang="zh-CN" sz="1400" b="0" i="0" u="none" strike="noStrike" cap="none" normalizeH="0" baseline="0" dirty="0">
                <a:ln>
                  <a:noFill/>
                </a:ln>
                <a:solidFill>
                  <a:srgbClr val="94558D"/>
                </a:solidFill>
                <a:effectLst/>
                <a:cs typeface="+mn-ea"/>
                <a:sym typeface="+mn-lt"/>
              </a:rPr>
              <a:t>self</a:t>
            </a:r>
            <a:r>
              <a:rPr kumimoji="0" lang="zh-CN" altLang="zh-CN" sz="1400" b="0" i="0" u="none" strike="noStrike" cap="none" normalizeH="0" baseline="0" dirty="0">
                <a:ln>
                  <a:noFill/>
                </a:ln>
                <a:solidFill>
                  <a:srgbClr val="080808"/>
                </a:solidFill>
                <a:effectLst/>
                <a:cs typeface="+mn-ea"/>
                <a:sym typeface="+mn-lt"/>
              </a:rPr>
              <a:t>.fc3 = nn.Dense(</a:t>
            </a:r>
            <a:r>
              <a:rPr kumimoji="0" lang="zh-CN" altLang="zh-CN" sz="1400" b="0" i="0" u="none" strike="noStrike" cap="none" normalizeH="0" baseline="0" dirty="0">
                <a:ln>
                  <a:noFill/>
                </a:ln>
                <a:solidFill>
                  <a:srgbClr val="1750EB"/>
                </a:solidFill>
                <a:effectLst/>
                <a:cs typeface="+mn-ea"/>
                <a:sym typeface="+mn-lt"/>
              </a:rPr>
              <a:t>84</a:t>
            </a:r>
            <a:r>
              <a:rPr kumimoji="0" lang="zh-CN" altLang="zh-CN" sz="1400" b="0" i="0" u="none" strike="noStrike" cap="none" normalizeH="0" baseline="0" dirty="0">
                <a:ln>
                  <a:noFill/>
                </a:ln>
                <a:solidFill>
                  <a:srgbClr val="080808"/>
                </a:solidFill>
                <a:effectLst/>
                <a:cs typeface="+mn-ea"/>
                <a:sym typeface="+mn-lt"/>
              </a:rPr>
              <a:t>, </a:t>
            </a:r>
            <a:r>
              <a:rPr kumimoji="0" lang="zh-CN" altLang="zh-CN" sz="1400" b="0" i="0" u="none" strike="noStrike" cap="none" normalizeH="0" baseline="0" dirty="0">
                <a:ln>
                  <a:noFill/>
                </a:ln>
                <a:solidFill>
                  <a:srgbClr val="1750EB"/>
                </a:solidFill>
                <a:effectLst/>
                <a:cs typeface="+mn-ea"/>
                <a:sym typeface="+mn-lt"/>
              </a:rPr>
              <a:t>10</a:t>
            </a:r>
            <a:r>
              <a:rPr kumimoji="0" lang="zh-CN" altLang="zh-CN" sz="1400" b="0" i="0" u="none" strike="noStrike" cap="none" normalizeH="0" baseline="0" dirty="0">
                <a:ln>
                  <a:noFill/>
                </a:ln>
                <a:solidFill>
                  <a:srgbClr val="080808"/>
                </a:solidFill>
                <a:effectLst/>
                <a:cs typeface="+mn-ea"/>
                <a:sym typeface="+mn-lt"/>
              </a:rPr>
              <a:t>)</a:t>
            </a:r>
            <a:br>
              <a:rPr kumimoji="0" lang="zh-CN" altLang="zh-CN" sz="1400" b="0" i="0" u="none" strike="noStrike" cap="none" normalizeH="0" baseline="0" dirty="0">
                <a:ln>
                  <a:noFill/>
                </a:ln>
                <a:solidFill>
                  <a:srgbClr val="080808"/>
                </a:solidFill>
                <a:effectLst/>
                <a:cs typeface="+mn-ea"/>
                <a:sym typeface="+mn-lt"/>
              </a:rPr>
            </a:br>
            <a:br>
              <a:rPr kumimoji="0" lang="zh-CN" altLang="zh-CN" sz="1400" b="0" i="0" u="none" strike="noStrike" cap="none" normalizeH="0" baseline="0" dirty="0">
                <a:ln>
                  <a:noFill/>
                </a:ln>
                <a:solidFill>
                  <a:srgbClr val="080808"/>
                </a:solidFill>
                <a:effectLst/>
                <a:cs typeface="+mn-ea"/>
                <a:sym typeface="+mn-lt"/>
              </a:rPr>
            </a:br>
            <a:r>
              <a:rPr kumimoji="0" lang="zh-CN" altLang="zh-CN" sz="1400" b="0" i="0" u="none" strike="noStrike" cap="none" normalizeH="0" baseline="0" dirty="0">
                <a:ln>
                  <a:noFill/>
                </a:ln>
                <a:solidFill>
                  <a:srgbClr val="080808"/>
                </a:solidFill>
                <a:effectLst/>
                <a:cs typeface="+mn-ea"/>
                <a:sym typeface="+mn-lt"/>
              </a:rPr>
              <a:t>    </a:t>
            </a:r>
            <a:r>
              <a:rPr kumimoji="0" lang="zh-CN" altLang="zh-CN" sz="1400" b="0" i="0" u="none" strike="noStrike" cap="none" normalizeH="0" baseline="0" dirty="0">
                <a:ln>
                  <a:noFill/>
                </a:ln>
                <a:solidFill>
                  <a:srgbClr val="0033B3"/>
                </a:solidFill>
                <a:effectLst/>
                <a:cs typeface="+mn-ea"/>
                <a:sym typeface="+mn-lt"/>
              </a:rPr>
              <a:t>def </a:t>
            </a:r>
            <a:r>
              <a:rPr kumimoji="0" lang="zh-CN" altLang="zh-CN" sz="1400" b="0" i="0" u="none" strike="noStrike" cap="none" normalizeH="0" baseline="0" dirty="0">
                <a:ln>
                  <a:noFill/>
                </a:ln>
                <a:solidFill>
                  <a:srgbClr val="000000"/>
                </a:solidFill>
                <a:effectLst/>
                <a:cs typeface="+mn-ea"/>
                <a:sym typeface="+mn-lt"/>
              </a:rPr>
              <a:t>construct</a:t>
            </a:r>
            <a:r>
              <a:rPr kumimoji="0" lang="zh-CN" altLang="zh-CN" sz="1400" b="0" i="0" u="none" strike="noStrike" cap="none" normalizeH="0" baseline="0" dirty="0">
                <a:ln>
                  <a:noFill/>
                </a:ln>
                <a:solidFill>
                  <a:srgbClr val="080808"/>
                </a:solidFill>
                <a:effectLst/>
                <a:cs typeface="+mn-ea"/>
                <a:sym typeface="+mn-lt"/>
              </a:rPr>
              <a:t>(</a:t>
            </a:r>
            <a:r>
              <a:rPr kumimoji="0" lang="zh-CN" altLang="zh-CN" sz="1400" b="0" i="0" u="none" strike="noStrike" cap="none" normalizeH="0" baseline="0" dirty="0">
                <a:ln>
                  <a:noFill/>
                </a:ln>
                <a:solidFill>
                  <a:srgbClr val="94558D"/>
                </a:solidFill>
                <a:effectLst/>
                <a:cs typeface="+mn-ea"/>
                <a:sym typeface="+mn-lt"/>
              </a:rPr>
              <a:t>self</a:t>
            </a:r>
            <a:r>
              <a:rPr kumimoji="0" lang="zh-CN" altLang="zh-CN" sz="1400" b="0" i="0" u="none" strike="noStrike" cap="none" normalizeH="0" baseline="0" dirty="0">
                <a:ln>
                  <a:noFill/>
                </a:ln>
                <a:solidFill>
                  <a:srgbClr val="080808"/>
                </a:solidFill>
                <a:effectLst/>
                <a:cs typeface="+mn-ea"/>
                <a:sym typeface="+mn-lt"/>
              </a:rPr>
              <a:t>, x):</a:t>
            </a:r>
            <a:br>
              <a:rPr kumimoji="0" lang="zh-CN" altLang="zh-CN" sz="1400" b="0" i="0" u="none" strike="noStrike" cap="none" normalizeH="0" baseline="0" dirty="0">
                <a:ln>
                  <a:noFill/>
                </a:ln>
                <a:solidFill>
                  <a:srgbClr val="080808"/>
                </a:solidFill>
                <a:effectLst/>
                <a:cs typeface="+mn-ea"/>
                <a:sym typeface="+mn-lt"/>
              </a:rPr>
            </a:br>
            <a:r>
              <a:rPr kumimoji="0" lang="zh-CN" altLang="zh-CN" sz="1400" b="0" i="0" u="none" strike="noStrike" cap="none" normalizeH="0" baseline="0" dirty="0">
                <a:ln>
                  <a:noFill/>
                </a:ln>
                <a:solidFill>
                  <a:srgbClr val="080808"/>
                </a:solidFill>
                <a:effectLst/>
                <a:cs typeface="+mn-ea"/>
                <a:sym typeface="+mn-lt"/>
              </a:rPr>
              <a:t>        x = </a:t>
            </a:r>
            <a:r>
              <a:rPr kumimoji="0" lang="zh-CN" altLang="zh-CN" sz="1400" b="0" i="0" u="none" strike="noStrike" cap="none" normalizeH="0" baseline="0" dirty="0">
                <a:ln>
                  <a:noFill/>
                </a:ln>
                <a:solidFill>
                  <a:srgbClr val="94558D"/>
                </a:solidFill>
                <a:effectLst/>
                <a:cs typeface="+mn-ea"/>
                <a:sym typeface="+mn-lt"/>
              </a:rPr>
              <a:t>self</a:t>
            </a:r>
            <a:r>
              <a:rPr kumimoji="0" lang="zh-CN" altLang="zh-CN" sz="1400" b="0" i="0" u="none" strike="noStrike" cap="none" normalizeH="0" baseline="0" dirty="0">
                <a:ln>
                  <a:noFill/>
                </a:ln>
                <a:solidFill>
                  <a:srgbClr val="080808"/>
                </a:solidFill>
                <a:effectLst/>
                <a:cs typeface="+mn-ea"/>
                <a:sym typeface="+mn-lt"/>
              </a:rPr>
              <a:t>.relu(</a:t>
            </a:r>
            <a:r>
              <a:rPr kumimoji="0" lang="zh-CN" altLang="zh-CN" sz="1400" b="0" i="0" u="none" strike="noStrike" cap="none" normalizeH="0" baseline="0" dirty="0">
                <a:ln>
                  <a:noFill/>
                </a:ln>
                <a:solidFill>
                  <a:srgbClr val="94558D"/>
                </a:solidFill>
                <a:effectLst/>
                <a:cs typeface="+mn-ea"/>
                <a:sym typeface="+mn-lt"/>
              </a:rPr>
              <a:t>self</a:t>
            </a:r>
            <a:r>
              <a:rPr kumimoji="0" lang="zh-CN" altLang="zh-CN" sz="1400" b="0" i="0" u="none" strike="noStrike" cap="none" normalizeH="0" baseline="0" dirty="0">
                <a:ln>
                  <a:noFill/>
                </a:ln>
                <a:solidFill>
                  <a:srgbClr val="080808"/>
                </a:solidFill>
                <a:effectLst/>
                <a:cs typeface="+mn-ea"/>
                <a:sym typeface="+mn-lt"/>
              </a:rPr>
              <a:t>.conv1(x))</a:t>
            </a:r>
            <a:br>
              <a:rPr kumimoji="0" lang="zh-CN" altLang="zh-CN" sz="1400" b="0" i="0" u="none" strike="noStrike" cap="none" normalizeH="0" baseline="0" dirty="0">
                <a:ln>
                  <a:noFill/>
                </a:ln>
                <a:solidFill>
                  <a:srgbClr val="080808"/>
                </a:solidFill>
                <a:effectLst/>
                <a:cs typeface="+mn-ea"/>
                <a:sym typeface="+mn-lt"/>
              </a:rPr>
            </a:br>
            <a:r>
              <a:rPr kumimoji="0" lang="zh-CN" altLang="zh-CN" sz="1400" b="0" i="0" u="none" strike="noStrike" cap="none" normalizeH="0" baseline="0" dirty="0">
                <a:ln>
                  <a:noFill/>
                </a:ln>
                <a:solidFill>
                  <a:srgbClr val="080808"/>
                </a:solidFill>
                <a:effectLst/>
                <a:cs typeface="+mn-ea"/>
                <a:sym typeface="+mn-lt"/>
              </a:rPr>
              <a:t>        x = </a:t>
            </a:r>
            <a:r>
              <a:rPr kumimoji="0" lang="zh-CN" altLang="zh-CN" sz="1400" b="0" i="0" u="none" strike="noStrike" cap="none" normalizeH="0" baseline="0" dirty="0">
                <a:ln>
                  <a:noFill/>
                </a:ln>
                <a:solidFill>
                  <a:srgbClr val="94558D"/>
                </a:solidFill>
                <a:effectLst/>
                <a:cs typeface="+mn-ea"/>
                <a:sym typeface="+mn-lt"/>
              </a:rPr>
              <a:t>self</a:t>
            </a:r>
            <a:r>
              <a:rPr kumimoji="0" lang="zh-CN" altLang="zh-CN" sz="1400" b="0" i="0" u="none" strike="noStrike" cap="none" normalizeH="0" baseline="0" dirty="0">
                <a:ln>
                  <a:noFill/>
                </a:ln>
                <a:solidFill>
                  <a:srgbClr val="080808"/>
                </a:solidFill>
                <a:effectLst/>
                <a:cs typeface="+mn-ea"/>
                <a:sym typeface="+mn-lt"/>
              </a:rPr>
              <a:t>.pool(x)</a:t>
            </a:r>
            <a:br>
              <a:rPr kumimoji="0" lang="zh-CN" altLang="zh-CN" sz="1400" b="0" i="0" u="none" strike="noStrike" cap="none" normalizeH="0" baseline="0" dirty="0">
                <a:ln>
                  <a:noFill/>
                </a:ln>
                <a:solidFill>
                  <a:srgbClr val="080808"/>
                </a:solidFill>
                <a:effectLst/>
                <a:cs typeface="+mn-ea"/>
                <a:sym typeface="+mn-lt"/>
              </a:rPr>
            </a:br>
            <a:r>
              <a:rPr kumimoji="0" lang="zh-CN" altLang="zh-CN" sz="1400" b="0" i="0" u="none" strike="noStrike" cap="none" normalizeH="0" baseline="0" dirty="0">
                <a:ln>
                  <a:noFill/>
                </a:ln>
                <a:solidFill>
                  <a:srgbClr val="080808"/>
                </a:solidFill>
                <a:effectLst/>
                <a:cs typeface="+mn-ea"/>
                <a:sym typeface="+mn-lt"/>
              </a:rPr>
              <a:t>        x = </a:t>
            </a:r>
            <a:r>
              <a:rPr kumimoji="0" lang="zh-CN" altLang="zh-CN" sz="1400" b="0" i="0" u="none" strike="noStrike" cap="none" normalizeH="0" baseline="0" dirty="0">
                <a:ln>
                  <a:noFill/>
                </a:ln>
                <a:solidFill>
                  <a:srgbClr val="94558D"/>
                </a:solidFill>
                <a:effectLst/>
                <a:cs typeface="+mn-ea"/>
                <a:sym typeface="+mn-lt"/>
              </a:rPr>
              <a:t>self</a:t>
            </a:r>
            <a:r>
              <a:rPr kumimoji="0" lang="zh-CN" altLang="zh-CN" sz="1400" b="0" i="0" u="none" strike="noStrike" cap="none" normalizeH="0" baseline="0" dirty="0">
                <a:ln>
                  <a:noFill/>
                </a:ln>
                <a:solidFill>
                  <a:srgbClr val="080808"/>
                </a:solidFill>
                <a:effectLst/>
                <a:cs typeface="+mn-ea"/>
                <a:sym typeface="+mn-lt"/>
              </a:rPr>
              <a:t>.relu(</a:t>
            </a:r>
            <a:r>
              <a:rPr kumimoji="0" lang="zh-CN" altLang="zh-CN" sz="1400" b="0" i="0" u="none" strike="noStrike" cap="none" normalizeH="0" baseline="0" dirty="0">
                <a:ln>
                  <a:noFill/>
                </a:ln>
                <a:solidFill>
                  <a:srgbClr val="94558D"/>
                </a:solidFill>
                <a:effectLst/>
                <a:cs typeface="+mn-ea"/>
                <a:sym typeface="+mn-lt"/>
              </a:rPr>
              <a:t>self</a:t>
            </a:r>
            <a:r>
              <a:rPr kumimoji="0" lang="zh-CN" altLang="zh-CN" sz="1400" b="0" i="0" u="none" strike="noStrike" cap="none" normalizeH="0" baseline="0" dirty="0">
                <a:ln>
                  <a:noFill/>
                </a:ln>
                <a:solidFill>
                  <a:srgbClr val="080808"/>
                </a:solidFill>
                <a:effectLst/>
                <a:cs typeface="+mn-ea"/>
                <a:sym typeface="+mn-lt"/>
              </a:rPr>
              <a:t>.conv2(x))</a:t>
            </a:r>
            <a:br>
              <a:rPr kumimoji="0" lang="zh-CN" altLang="zh-CN" sz="1400" b="0" i="0" u="none" strike="noStrike" cap="none" normalizeH="0" baseline="0" dirty="0">
                <a:ln>
                  <a:noFill/>
                </a:ln>
                <a:solidFill>
                  <a:srgbClr val="080808"/>
                </a:solidFill>
                <a:effectLst/>
                <a:cs typeface="+mn-ea"/>
                <a:sym typeface="+mn-lt"/>
              </a:rPr>
            </a:br>
            <a:r>
              <a:rPr kumimoji="0" lang="zh-CN" altLang="zh-CN" sz="1400" b="0" i="0" u="none" strike="noStrike" cap="none" normalizeH="0" baseline="0" dirty="0">
                <a:ln>
                  <a:noFill/>
                </a:ln>
                <a:solidFill>
                  <a:srgbClr val="080808"/>
                </a:solidFill>
                <a:effectLst/>
                <a:cs typeface="+mn-ea"/>
                <a:sym typeface="+mn-lt"/>
              </a:rPr>
              <a:t>        x = </a:t>
            </a:r>
            <a:r>
              <a:rPr kumimoji="0" lang="zh-CN" altLang="zh-CN" sz="1400" b="0" i="0" u="none" strike="noStrike" cap="none" normalizeH="0" baseline="0" dirty="0">
                <a:ln>
                  <a:noFill/>
                </a:ln>
                <a:solidFill>
                  <a:srgbClr val="94558D"/>
                </a:solidFill>
                <a:effectLst/>
                <a:cs typeface="+mn-ea"/>
                <a:sym typeface="+mn-lt"/>
              </a:rPr>
              <a:t>self</a:t>
            </a:r>
            <a:r>
              <a:rPr kumimoji="0" lang="zh-CN" altLang="zh-CN" sz="1400" b="0" i="0" u="none" strike="noStrike" cap="none" normalizeH="0" baseline="0" dirty="0">
                <a:ln>
                  <a:noFill/>
                </a:ln>
                <a:solidFill>
                  <a:srgbClr val="080808"/>
                </a:solidFill>
                <a:effectLst/>
                <a:cs typeface="+mn-ea"/>
                <a:sym typeface="+mn-lt"/>
              </a:rPr>
              <a:t>.pool(x)</a:t>
            </a:r>
            <a:br>
              <a:rPr kumimoji="0" lang="zh-CN" altLang="zh-CN" sz="1400" b="0" i="0" u="none" strike="noStrike" cap="none" normalizeH="0" baseline="0" dirty="0">
                <a:ln>
                  <a:noFill/>
                </a:ln>
                <a:solidFill>
                  <a:srgbClr val="080808"/>
                </a:solidFill>
                <a:effectLst/>
                <a:cs typeface="+mn-ea"/>
                <a:sym typeface="+mn-lt"/>
              </a:rPr>
            </a:br>
            <a:r>
              <a:rPr kumimoji="0" lang="zh-CN" altLang="zh-CN" sz="1400" b="0" i="0" u="none" strike="noStrike" cap="none" normalizeH="0" baseline="0" dirty="0">
                <a:ln>
                  <a:noFill/>
                </a:ln>
                <a:solidFill>
                  <a:srgbClr val="080808"/>
                </a:solidFill>
                <a:effectLst/>
                <a:cs typeface="+mn-ea"/>
                <a:sym typeface="+mn-lt"/>
              </a:rPr>
              <a:t>        x = </a:t>
            </a:r>
            <a:r>
              <a:rPr kumimoji="0" lang="zh-CN" altLang="zh-CN" sz="1400" b="0" i="0" u="none" strike="noStrike" cap="none" normalizeH="0" baseline="0" dirty="0">
                <a:ln>
                  <a:noFill/>
                </a:ln>
                <a:solidFill>
                  <a:srgbClr val="94558D"/>
                </a:solidFill>
                <a:effectLst/>
                <a:cs typeface="+mn-ea"/>
                <a:sym typeface="+mn-lt"/>
              </a:rPr>
              <a:t>self</a:t>
            </a:r>
            <a:r>
              <a:rPr kumimoji="0" lang="zh-CN" altLang="zh-CN" sz="1400" b="0" i="0" u="none" strike="noStrike" cap="none" normalizeH="0" baseline="0" dirty="0">
                <a:ln>
                  <a:noFill/>
                </a:ln>
                <a:solidFill>
                  <a:srgbClr val="080808"/>
                </a:solidFill>
                <a:effectLst/>
                <a:cs typeface="+mn-ea"/>
                <a:sym typeface="+mn-lt"/>
              </a:rPr>
              <a:t>.flatten(x)</a:t>
            </a:r>
            <a:br>
              <a:rPr kumimoji="0" lang="zh-CN" altLang="zh-CN" sz="1400" b="0" i="0" u="none" strike="noStrike" cap="none" normalizeH="0" baseline="0" dirty="0">
                <a:ln>
                  <a:noFill/>
                </a:ln>
                <a:solidFill>
                  <a:srgbClr val="080808"/>
                </a:solidFill>
                <a:effectLst/>
                <a:cs typeface="+mn-ea"/>
                <a:sym typeface="+mn-lt"/>
              </a:rPr>
            </a:br>
            <a:r>
              <a:rPr kumimoji="0" lang="zh-CN" altLang="zh-CN" sz="1400" b="0" i="0" u="none" strike="noStrike" cap="none" normalizeH="0" baseline="0" dirty="0">
                <a:ln>
                  <a:noFill/>
                </a:ln>
                <a:solidFill>
                  <a:srgbClr val="080808"/>
                </a:solidFill>
                <a:effectLst/>
                <a:cs typeface="+mn-ea"/>
                <a:sym typeface="+mn-lt"/>
              </a:rPr>
              <a:t>        x = </a:t>
            </a:r>
            <a:r>
              <a:rPr kumimoji="0" lang="zh-CN" altLang="zh-CN" sz="1400" b="0" i="0" u="none" strike="noStrike" cap="none" normalizeH="0" baseline="0" dirty="0">
                <a:ln>
                  <a:noFill/>
                </a:ln>
                <a:solidFill>
                  <a:srgbClr val="94558D"/>
                </a:solidFill>
                <a:effectLst/>
                <a:cs typeface="+mn-ea"/>
                <a:sym typeface="+mn-lt"/>
              </a:rPr>
              <a:t>self</a:t>
            </a:r>
            <a:r>
              <a:rPr kumimoji="0" lang="zh-CN" altLang="zh-CN" sz="1400" b="0" i="0" u="none" strike="noStrike" cap="none" normalizeH="0" baseline="0" dirty="0">
                <a:ln>
                  <a:noFill/>
                </a:ln>
                <a:solidFill>
                  <a:srgbClr val="080808"/>
                </a:solidFill>
                <a:effectLst/>
                <a:cs typeface="+mn-ea"/>
                <a:sym typeface="+mn-lt"/>
              </a:rPr>
              <a:t>.fc1(x)</a:t>
            </a:r>
            <a:br>
              <a:rPr kumimoji="0" lang="zh-CN" altLang="zh-CN" sz="1400" b="0" i="0" u="none" strike="noStrike" cap="none" normalizeH="0" baseline="0" dirty="0">
                <a:ln>
                  <a:noFill/>
                </a:ln>
                <a:solidFill>
                  <a:srgbClr val="080808"/>
                </a:solidFill>
                <a:effectLst/>
                <a:cs typeface="+mn-ea"/>
                <a:sym typeface="+mn-lt"/>
              </a:rPr>
            </a:br>
            <a:r>
              <a:rPr kumimoji="0" lang="zh-CN" altLang="zh-CN" sz="1400" b="0" i="0" u="none" strike="noStrike" cap="none" normalizeH="0" baseline="0" dirty="0">
                <a:ln>
                  <a:noFill/>
                </a:ln>
                <a:solidFill>
                  <a:srgbClr val="080808"/>
                </a:solidFill>
                <a:effectLst/>
                <a:cs typeface="+mn-ea"/>
                <a:sym typeface="+mn-lt"/>
              </a:rPr>
              <a:t>        x = </a:t>
            </a:r>
            <a:r>
              <a:rPr kumimoji="0" lang="zh-CN" altLang="zh-CN" sz="1400" b="0" i="0" u="none" strike="noStrike" cap="none" normalizeH="0" baseline="0" dirty="0">
                <a:ln>
                  <a:noFill/>
                </a:ln>
                <a:solidFill>
                  <a:srgbClr val="94558D"/>
                </a:solidFill>
                <a:effectLst/>
                <a:cs typeface="+mn-ea"/>
                <a:sym typeface="+mn-lt"/>
              </a:rPr>
              <a:t>self</a:t>
            </a:r>
            <a:r>
              <a:rPr kumimoji="0" lang="zh-CN" altLang="zh-CN" sz="1400" b="0" i="0" u="none" strike="noStrike" cap="none" normalizeH="0" baseline="0" dirty="0">
                <a:ln>
                  <a:noFill/>
                </a:ln>
                <a:solidFill>
                  <a:srgbClr val="080808"/>
                </a:solidFill>
                <a:effectLst/>
                <a:cs typeface="+mn-ea"/>
                <a:sym typeface="+mn-lt"/>
              </a:rPr>
              <a:t>.fc2(x)</a:t>
            </a:r>
            <a:br>
              <a:rPr kumimoji="0" lang="zh-CN" altLang="zh-CN" sz="1400" b="0" i="0" u="none" strike="noStrike" cap="none" normalizeH="0" baseline="0" dirty="0">
                <a:ln>
                  <a:noFill/>
                </a:ln>
                <a:solidFill>
                  <a:srgbClr val="080808"/>
                </a:solidFill>
                <a:effectLst/>
                <a:cs typeface="+mn-ea"/>
                <a:sym typeface="+mn-lt"/>
              </a:rPr>
            </a:br>
            <a:r>
              <a:rPr kumimoji="0" lang="zh-CN" altLang="zh-CN" sz="1400" b="0" i="0" u="none" strike="noStrike" cap="none" normalizeH="0" baseline="0" dirty="0">
                <a:ln>
                  <a:noFill/>
                </a:ln>
                <a:solidFill>
                  <a:srgbClr val="080808"/>
                </a:solidFill>
                <a:effectLst/>
                <a:cs typeface="+mn-ea"/>
                <a:sym typeface="+mn-lt"/>
              </a:rPr>
              <a:t>        x = </a:t>
            </a:r>
            <a:r>
              <a:rPr kumimoji="0" lang="zh-CN" altLang="zh-CN" sz="1400" b="0" i="0" u="none" strike="noStrike" cap="none" normalizeH="0" baseline="0" dirty="0">
                <a:ln>
                  <a:noFill/>
                </a:ln>
                <a:solidFill>
                  <a:srgbClr val="94558D"/>
                </a:solidFill>
                <a:effectLst/>
                <a:cs typeface="+mn-ea"/>
                <a:sym typeface="+mn-lt"/>
              </a:rPr>
              <a:t>self</a:t>
            </a:r>
            <a:r>
              <a:rPr kumimoji="0" lang="zh-CN" altLang="zh-CN" sz="1400" b="0" i="0" u="none" strike="noStrike" cap="none" normalizeH="0" baseline="0" dirty="0">
                <a:ln>
                  <a:noFill/>
                </a:ln>
                <a:solidFill>
                  <a:srgbClr val="080808"/>
                </a:solidFill>
                <a:effectLst/>
                <a:cs typeface="+mn-ea"/>
                <a:sym typeface="+mn-lt"/>
              </a:rPr>
              <a:t>.fc3(x)</a:t>
            </a:r>
            <a:br>
              <a:rPr kumimoji="0" lang="zh-CN" altLang="zh-CN" sz="1400" b="0" i="0" u="none" strike="noStrike" cap="none" normalizeH="0" baseline="0" dirty="0">
                <a:ln>
                  <a:noFill/>
                </a:ln>
                <a:solidFill>
                  <a:srgbClr val="080808"/>
                </a:solidFill>
                <a:effectLst/>
                <a:cs typeface="+mn-ea"/>
                <a:sym typeface="+mn-lt"/>
              </a:rPr>
            </a:br>
            <a:br>
              <a:rPr kumimoji="0" lang="zh-CN" altLang="zh-CN" sz="1400" b="0" i="0" u="none" strike="noStrike" cap="none" normalizeH="0" baseline="0" dirty="0">
                <a:ln>
                  <a:noFill/>
                </a:ln>
                <a:solidFill>
                  <a:srgbClr val="080808"/>
                </a:solidFill>
                <a:effectLst/>
                <a:cs typeface="+mn-ea"/>
                <a:sym typeface="+mn-lt"/>
              </a:rPr>
            </a:br>
            <a:r>
              <a:rPr kumimoji="0" lang="zh-CN" altLang="zh-CN" sz="1400" b="0" i="0" u="none" strike="noStrike" cap="none" normalizeH="0" baseline="0" dirty="0">
                <a:ln>
                  <a:noFill/>
                </a:ln>
                <a:solidFill>
                  <a:srgbClr val="080808"/>
                </a:solidFill>
                <a:effectLst/>
                <a:cs typeface="+mn-ea"/>
                <a:sym typeface="+mn-lt"/>
              </a:rPr>
              <a:t>        </a:t>
            </a:r>
            <a:r>
              <a:rPr kumimoji="0" lang="zh-CN" altLang="zh-CN" sz="1400" b="0" i="0" u="none" strike="noStrike" cap="none" normalizeH="0" baseline="0" dirty="0">
                <a:ln>
                  <a:noFill/>
                </a:ln>
                <a:solidFill>
                  <a:srgbClr val="0033B3"/>
                </a:solidFill>
                <a:effectLst/>
                <a:cs typeface="+mn-ea"/>
                <a:sym typeface="+mn-lt"/>
              </a:rPr>
              <a:t>return </a:t>
            </a:r>
            <a:r>
              <a:rPr kumimoji="0" lang="zh-CN" altLang="zh-CN" sz="1400" b="0" i="0" u="none" strike="noStrike" cap="none" normalizeH="0" baseline="0" dirty="0">
                <a:ln>
                  <a:noFill/>
                </a:ln>
                <a:solidFill>
                  <a:srgbClr val="080808"/>
                </a:solidFill>
                <a:effectLst/>
                <a:cs typeface="+mn-ea"/>
                <a:sym typeface="+mn-lt"/>
              </a:rPr>
              <a:t>x</a:t>
            </a:r>
            <a:endParaRPr kumimoji="0" lang="zh-CN" altLang="zh-CN" sz="3600" b="0" i="0" u="none" strike="noStrike" cap="none" normalizeH="0" baseline="0" dirty="0">
              <a:ln>
                <a:noFill/>
              </a:ln>
              <a:solidFill>
                <a:schemeClr val="tx1"/>
              </a:solidFill>
              <a:effectLst/>
              <a:cs typeface="+mn-ea"/>
              <a:sym typeface="+mn-lt"/>
            </a:endParaRPr>
          </a:p>
        </p:txBody>
      </p:sp>
      <p:pic>
        <p:nvPicPr>
          <p:cNvPr id="7" name="图片 6"/>
          <p:cNvPicPr>
            <a:picLocks noChangeAspect="1"/>
          </p:cNvPicPr>
          <p:nvPr/>
        </p:nvPicPr>
        <p:blipFill>
          <a:blip r:embed="rId1"/>
          <a:stretch>
            <a:fillRect/>
          </a:stretch>
        </p:blipFill>
        <p:spPr>
          <a:xfrm>
            <a:off x="4563301" y="3860849"/>
            <a:ext cx="7185786" cy="2339926"/>
          </a:xfrm>
          <a:prstGeom prst="rect">
            <a:avLst/>
          </a:prstGeom>
        </p:spPr>
      </p:pic>
      <p:sp>
        <p:nvSpPr>
          <p:cNvPr id="8" name="矩形 7"/>
          <p:cNvSpPr/>
          <p:nvPr/>
        </p:nvSpPr>
        <p:spPr>
          <a:xfrm>
            <a:off x="6681665" y="1266254"/>
            <a:ext cx="4788151" cy="1569660"/>
          </a:xfrm>
          <a:prstGeom prst="rect">
            <a:avLst/>
          </a:prstGeom>
        </p:spPr>
        <p:txBody>
          <a:bodyPr wrap="square">
            <a:spAutoFit/>
          </a:bodyPr>
          <a:lstStyle/>
          <a:p>
            <a:pPr marL="342900" indent="-342900">
              <a:buFont typeface="+mj-ea"/>
              <a:buAutoNum type="circleNumDbPlain"/>
            </a:pPr>
            <a:r>
              <a:rPr lang="zh-CN" altLang="en-US" sz="1600" dirty="0">
                <a:cs typeface="+mn-ea"/>
                <a:sym typeface="+mn-lt"/>
              </a:rPr>
              <a:t>网络定义必须继承基类</a:t>
            </a:r>
            <a:r>
              <a:rPr lang="en-US" altLang="zh-CN" sz="1600" dirty="0" err="1">
                <a:cs typeface="+mn-ea"/>
                <a:sym typeface="+mn-lt"/>
              </a:rPr>
              <a:t>nn.Cell</a:t>
            </a:r>
            <a:r>
              <a:rPr lang="zh-CN" altLang="en-US" sz="1600" dirty="0">
                <a:cs typeface="+mn-ea"/>
                <a:sym typeface="+mn-lt"/>
              </a:rPr>
              <a:t>；</a:t>
            </a:r>
            <a:endParaRPr lang="en-US" altLang="zh-CN" sz="1600" dirty="0">
              <a:cs typeface="+mn-ea"/>
              <a:sym typeface="+mn-lt"/>
            </a:endParaRPr>
          </a:p>
          <a:p>
            <a:pPr marL="342900" indent="-342900">
              <a:buFont typeface="+mj-ea"/>
              <a:buAutoNum type="circleNumDbPlain"/>
            </a:pPr>
            <a:endParaRPr lang="en-US" altLang="zh-CN" sz="1600" dirty="0">
              <a:cs typeface="+mn-ea"/>
              <a:sym typeface="+mn-lt"/>
            </a:endParaRPr>
          </a:p>
          <a:p>
            <a:pPr marL="342900" indent="-342900">
              <a:buFont typeface="+mj-ea"/>
              <a:buAutoNum type="circleNumDbPlain"/>
            </a:pPr>
            <a:r>
              <a:rPr lang="en-US" altLang="zh-CN" sz="1600" dirty="0">
                <a:cs typeface="+mn-ea"/>
                <a:sym typeface="+mn-lt"/>
              </a:rPr>
              <a:t>__</a:t>
            </a:r>
            <a:r>
              <a:rPr lang="en-US" altLang="zh-CN" sz="1600" dirty="0" err="1">
                <a:cs typeface="+mn-ea"/>
                <a:sym typeface="+mn-lt"/>
              </a:rPr>
              <a:t>init</a:t>
            </a:r>
            <a:r>
              <a:rPr lang="en-US" altLang="zh-CN" sz="1600" dirty="0">
                <a:cs typeface="+mn-ea"/>
                <a:sym typeface="+mn-lt"/>
              </a:rPr>
              <a:t>__()</a:t>
            </a:r>
            <a:r>
              <a:rPr lang="zh-CN" altLang="en-US" sz="1600" dirty="0">
                <a:cs typeface="+mn-ea"/>
                <a:sym typeface="+mn-lt"/>
              </a:rPr>
              <a:t>中的语句由</a:t>
            </a:r>
            <a:r>
              <a:rPr lang="en-US" altLang="zh-CN" sz="1600" dirty="0">
                <a:cs typeface="+mn-ea"/>
                <a:sym typeface="+mn-lt"/>
              </a:rPr>
              <a:t>Python</a:t>
            </a:r>
            <a:r>
              <a:rPr lang="zh-CN" altLang="en-US" sz="1600" dirty="0">
                <a:cs typeface="+mn-ea"/>
                <a:sym typeface="+mn-lt"/>
              </a:rPr>
              <a:t>解析执行；</a:t>
            </a:r>
            <a:endParaRPr lang="en-US" altLang="zh-CN" sz="1600" dirty="0">
              <a:cs typeface="+mn-ea"/>
              <a:sym typeface="+mn-lt"/>
            </a:endParaRPr>
          </a:p>
          <a:p>
            <a:pPr marL="342900" indent="-342900">
              <a:buFont typeface="+mj-ea"/>
              <a:buAutoNum type="circleNumDbPlain"/>
            </a:pPr>
            <a:endParaRPr lang="zh-CN" altLang="en-US" sz="1600" dirty="0">
              <a:cs typeface="+mn-ea"/>
              <a:sym typeface="+mn-lt"/>
            </a:endParaRPr>
          </a:p>
          <a:p>
            <a:pPr marL="342900" indent="-342900">
              <a:buFont typeface="+mj-ea"/>
              <a:buAutoNum type="circleNumDbPlain"/>
            </a:pPr>
            <a:r>
              <a:rPr lang="en-US" altLang="zh-CN" sz="1600" dirty="0">
                <a:cs typeface="+mn-ea"/>
                <a:sym typeface="+mn-lt"/>
              </a:rPr>
              <a:t>construct()</a:t>
            </a:r>
            <a:r>
              <a:rPr lang="zh-CN" altLang="en-US" sz="1600" dirty="0">
                <a:cs typeface="+mn-ea"/>
                <a:sym typeface="+mn-lt"/>
              </a:rPr>
              <a:t>中的语句由</a:t>
            </a:r>
            <a:r>
              <a:rPr lang="en-US" altLang="zh-CN" sz="1600" dirty="0" err="1">
                <a:cs typeface="+mn-ea"/>
                <a:sym typeface="+mn-lt"/>
              </a:rPr>
              <a:t>MindSpore</a:t>
            </a:r>
            <a:r>
              <a:rPr lang="zh-CN" altLang="en-US" sz="1600" dirty="0">
                <a:cs typeface="+mn-ea"/>
                <a:sym typeface="+mn-lt"/>
              </a:rPr>
              <a:t>接管，有语法限制；</a:t>
            </a:r>
            <a:endParaRPr lang="en-US" altLang="zh-CN" sz="1600" dirty="0">
              <a:cs typeface="+mn-ea"/>
              <a:sym typeface="+mn-lt"/>
            </a:endParaRPr>
          </a:p>
        </p:txBody>
      </p:sp>
      <p:sp>
        <p:nvSpPr>
          <p:cNvPr id="9" name="矩形 8"/>
          <p:cNvSpPr/>
          <p:nvPr/>
        </p:nvSpPr>
        <p:spPr>
          <a:xfrm>
            <a:off x="2887365" y="1071713"/>
            <a:ext cx="415498" cy="369332"/>
          </a:xfrm>
          <a:prstGeom prst="rect">
            <a:avLst/>
          </a:prstGeom>
        </p:spPr>
        <p:txBody>
          <a:bodyPr wrap="none">
            <a:spAutoFit/>
          </a:bodyPr>
          <a:lstStyle/>
          <a:p>
            <a:r>
              <a:rPr lang="zh-CN" altLang="en-US" b="1" dirty="0">
                <a:solidFill>
                  <a:srgbClr val="0070C0"/>
                </a:solidFill>
                <a:cs typeface="+mn-ea"/>
                <a:sym typeface="+mn-lt"/>
              </a:rPr>
              <a:t>①</a:t>
            </a:r>
            <a:endParaRPr lang="zh-CN" altLang="en-US" b="1" dirty="0">
              <a:solidFill>
                <a:srgbClr val="0070C0"/>
              </a:solidFill>
              <a:cs typeface="+mn-ea"/>
              <a:sym typeface="+mn-lt"/>
            </a:endParaRPr>
          </a:p>
        </p:txBody>
      </p:sp>
      <p:sp>
        <p:nvSpPr>
          <p:cNvPr id="10" name="左大括号 9"/>
          <p:cNvSpPr/>
          <p:nvPr/>
        </p:nvSpPr>
        <p:spPr>
          <a:xfrm>
            <a:off x="1076077" y="1392254"/>
            <a:ext cx="276412" cy="2088859"/>
          </a:xfrm>
          <a:prstGeom prst="leftBrace">
            <a:avLst/>
          </a:prstGeom>
          <a:ln w="1270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cs typeface="+mn-ea"/>
              <a:sym typeface="+mn-lt"/>
            </a:endParaRPr>
          </a:p>
        </p:txBody>
      </p:sp>
      <p:sp>
        <p:nvSpPr>
          <p:cNvPr id="11" name="左大括号 10"/>
          <p:cNvSpPr/>
          <p:nvPr/>
        </p:nvSpPr>
        <p:spPr>
          <a:xfrm>
            <a:off x="1072307" y="3759946"/>
            <a:ext cx="276412" cy="1843583"/>
          </a:xfrm>
          <a:prstGeom prst="leftBrace">
            <a:avLst/>
          </a:prstGeom>
          <a:ln w="1270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cs typeface="+mn-ea"/>
              <a:sym typeface="+mn-lt"/>
            </a:endParaRPr>
          </a:p>
        </p:txBody>
      </p:sp>
      <p:sp>
        <p:nvSpPr>
          <p:cNvPr id="12" name="矩形 11"/>
          <p:cNvSpPr/>
          <p:nvPr/>
        </p:nvSpPr>
        <p:spPr>
          <a:xfrm>
            <a:off x="656809" y="2252017"/>
            <a:ext cx="415498" cy="369332"/>
          </a:xfrm>
          <a:prstGeom prst="rect">
            <a:avLst/>
          </a:prstGeom>
        </p:spPr>
        <p:txBody>
          <a:bodyPr wrap="none">
            <a:spAutoFit/>
          </a:bodyPr>
          <a:lstStyle/>
          <a:p>
            <a:r>
              <a:rPr lang="zh-CN" altLang="en-US" b="1" dirty="0">
                <a:solidFill>
                  <a:srgbClr val="0070C0"/>
                </a:solidFill>
                <a:cs typeface="+mn-ea"/>
                <a:sym typeface="+mn-lt"/>
              </a:rPr>
              <a:t>②</a:t>
            </a:r>
            <a:endParaRPr lang="zh-CN" altLang="en-US" b="1" dirty="0">
              <a:solidFill>
                <a:srgbClr val="0070C0"/>
              </a:solidFill>
              <a:cs typeface="+mn-ea"/>
              <a:sym typeface="+mn-lt"/>
            </a:endParaRPr>
          </a:p>
        </p:txBody>
      </p:sp>
      <p:sp>
        <p:nvSpPr>
          <p:cNvPr id="13" name="矩形 12"/>
          <p:cNvSpPr/>
          <p:nvPr/>
        </p:nvSpPr>
        <p:spPr>
          <a:xfrm>
            <a:off x="660579" y="4497071"/>
            <a:ext cx="415498" cy="369332"/>
          </a:xfrm>
          <a:prstGeom prst="rect">
            <a:avLst/>
          </a:prstGeom>
        </p:spPr>
        <p:txBody>
          <a:bodyPr wrap="none">
            <a:spAutoFit/>
          </a:bodyPr>
          <a:lstStyle/>
          <a:p>
            <a:r>
              <a:rPr lang="zh-CN" altLang="en-US" b="1" dirty="0">
                <a:solidFill>
                  <a:srgbClr val="0070C0"/>
                </a:solidFill>
                <a:cs typeface="+mn-ea"/>
                <a:sym typeface="+mn-lt"/>
              </a:rPr>
              <a:t>③</a:t>
            </a:r>
            <a:endParaRPr lang="zh-CN" altLang="en-US" b="1" dirty="0">
              <a:solidFill>
                <a:srgbClr val="0070C0"/>
              </a:solidFill>
              <a:cs typeface="+mn-ea"/>
              <a:sym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损失函数（</a:t>
            </a:r>
            <a:r>
              <a:rPr lang="en-US" altLang="zh-CN" dirty="0"/>
              <a:t>Loss</a:t>
            </a:r>
            <a:r>
              <a:rPr lang="zh-CN" altLang="en-US" dirty="0"/>
              <a:t>）</a:t>
            </a:r>
            <a:endParaRPr lang="zh-CN" altLang="en-US" dirty="0"/>
          </a:p>
        </p:txBody>
      </p:sp>
      <mc:AlternateContent xmlns:mc="http://schemas.openxmlformats.org/markup-compatibility/2006">
        <mc:Choice xmlns:a14="http://schemas.microsoft.com/office/drawing/2010/main" Requires="a14">
          <p:sp>
            <p:nvSpPr>
              <p:cNvPr id="5" name="文本占位符 4"/>
              <p:cNvSpPr>
                <a:spLocks noGrp="1"/>
              </p:cNvSpPr>
              <p:nvPr>
                <p:ph type="body" sz="quarter" idx="10"/>
              </p:nvPr>
            </p:nvSpPr>
            <p:spPr>
              <a:xfrm>
                <a:off x="455612" y="1047750"/>
                <a:ext cx="11293475" cy="5153025"/>
              </a:xfrm>
            </p:spPr>
            <p:txBody>
              <a:bodyPr/>
              <a:lstStyle/>
              <a:p>
                <a:endParaRPr lang="en-US" altLang="zh-CN" dirty="0"/>
              </a:p>
              <a:p>
                <a:endParaRPr lang="en-US" altLang="zh-CN" dirty="0"/>
              </a:p>
              <a:p>
                <a:endParaRPr lang="en-US" altLang="zh-CN" dirty="0"/>
              </a:p>
              <a:p>
                <a:endParaRPr lang="en-US" altLang="zh-CN" sz="1600" dirty="0">
                  <a:solidFill>
                    <a:schemeClr val="tx1"/>
                  </a:solidFill>
                  <a:cs typeface="+mn-ea"/>
                  <a:sym typeface="+mn-lt"/>
                </a:endParaRPr>
              </a:p>
              <a:p>
                <a:r>
                  <a:rPr lang="zh-CN" altLang="en-US" sz="1400" dirty="0">
                    <a:solidFill>
                      <a:schemeClr val="tx1"/>
                    </a:solidFill>
                    <a:cs typeface="+mn-ea"/>
                    <a:sym typeface="+mn-lt"/>
                  </a:rPr>
                  <a:t>对于每个样本</a:t>
                </a:r>
                <a14:m>
                  <m:oMath xmlns:m="http://schemas.openxmlformats.org/officeDocument/2006/math">
                    <m:sSub>
                      <m:sSubPr>
                        <m:ctrlPr>
                          <a:rPr lang="en-US" altLang="zh-CN" sz="1400" i="1" dirty="0">
                            <a:solidFill>
                              <a:schemeClr val="tx1"/>
                            </a:solidFill>
                            <a:latin typeface="Cambria Math" panose="02040503050406030204" pitchFamily="18" charset="0"/>
                            <a:cs typeface="+mn-ea"/>
                            <a:sym typeface="+mn-lt"/>
                          </a:rPr>
                        </m:ctrlPr>
                      </m:sSubPr>
                      <m:e>
                        <m:r>
                          <a:rPr lang="en-US" altLang="zh-CN" sz="1400" i="1" dirty="0">
                            <a:solidFill>
                              <a:schemeClr val="tx1"/>
                            </a:solidFill>
                            <a:latin typeface="Cambria Math" panose="02040503050406030204" pitchFamily="18" charset="0"/>
                            <a:cs typeface="+mn-ea"/>
                            <a:sym typeface="+mn-lt"/>
                          </a:rPr>
                          <m:t>𝑁</m:t>
                        </m:r>
                      </m:e>
                      <m:sub>
                        <m:r>
                          <a:rPr lang="en-US" altLang="zh-CN" sz="1400" i="1" dirty="0">
                            <a:solidFill>
                              <a:schemeClr val="tx1"/>
                            </a:solidFill>
                            <a:latin typeface="Cambria Math" panose="02040503050406030204" pitchFamily="18" charset="0"/>
                            <a:cs typeface="+mn-ea"/>
                            <a:sym typeface="+mn-lt"/>
                          </a:rPr>
                          <m:t>𝑖</m:t>
                        </m:r>
                      </m:sub>
                    </m:sSub>
                  </m:oMath>
                </a14:m>
                <a:r>
                  <a:rPr lang="zh-CN" altLang="en-US" sz="1400" dirty="0">
                    <a:solidFill>
                      <a:schemeClr val="tx1"/>
                    </a:solidFill>
                    <a:cs typeface="+mn-ea"/>
                    <a:sym typeface="+mn-lt"/>
                  </a:rPr>
                  <a:t>，</a:t>
                </a:r>
                <a14:m>
                  <m:oMath xmlns:m="http://schemas.openxmlformats.org/officeDocument/2006/math">
                    <m:sSub>
                      <m:sSubPr>
                        <m:ctrlPr>
                          <a:rPr lang="en-US" altLang="zh-CN" sz="1400" i="1" dirty="0">
                            <a:solidFill>
                              <a:schemeClr val="tx1"/>
                            </a:solidFill>
                            <a:latin typeface="Cambria Math" panose="02040503050406030204" pitchFamily="18" charset="0"/>
                            <a:cs typeface="+mn-ea"/>
                            <a:sym typeface="+mn-lt"/>
                          </a:rPr>
                        </m:ctrlPr>
                      </m:sSubPr>
                      <m:e>
                        <m:r>
                          <a:rPr lang="en-US" altLang="zh-CN" sz="1400" i="1" dirty="0">
                            <a:solidFill>
                              <a:schemeClr val="tx1"/>
                            </a:solidFill>
                            <a:latin typeface="Cambria Math" panose="02040503050406030204" pitchFamily="18" charset="0"/>
                            <a:cs typeface="+mn-ea"/>
                            <a:sym typeface="+mn-lt"/>
                          </a:rPr>
                          <m:t>𝑋</m:t>
                        </m:r>
                      </m:e>
                      <m:sub>
                        <m:r>
                          <a:rPr lang="en-US" altLang="zh-CN" sz="1400" i="1" dirty="0">
                            <a:solidFill>
                              <a:schemeClr val="tx1"/>
                            </a:solidFill>
                            <a:latin typeface="Cambria Math" panose="02040503050406030204" pitchFamily="18" charset="0"/>
                            <a:cs typeface="+mn-ea"/>
                            <a:sym typeface="+mn-lt"/>
                          </a:rPr>
                          <m:t>𝑖</m:t>
                        </m:r>
                      </m:sub>
                    </m:sSub>
                  </m:oMath>
                </a14:m>
                <a:r>
                  <a:rPr lang="zh-CN" altLang="en-US" sz="1400" dirty="0">
                    <a:solidFill>
                      <a:schemeClr val="tx1"/>
                    </a:solidFill>
                    <a:cs typeface="+mn-ea"/>
                    <a:sym typeface="+mn-lt"/>
                  </a:rPr>
                  <a:t>是</a:t>
                </a:r>
                <a:r>
                  <a:rPr lang="en-US" altLang="zh-CN" sz="1400" dirty="0">
                    <a:solidFill>
                      <a:schemeClr val="tx1"/>
                    </a:solidFill>
                    <a:cs typeface="+mn-ea"/>
                    <a:sym typeface="+mn-lt"/>
                  </a:rPr>
                  <a:t>3D Tensor</a:t>
                </a:r>
                <a:r>
                  <a:rPr lang="zh-CN" altLang="en-US" sz="1400" dirty="0">
                    <a:solidFill>
                      <a:schemeClr val="tx1"/>
                    </a:solidFill>
                    <a:cs typeface="+mn-ea"/>
                    <a:sym typeface="+mn-lt"/>
                  </a:rPr>
                  <a:t>（</a:t>
                </a:r>
                <a:r>
                  <a:rPr lang="en-US" altLang="zh-CN" sz="1400" dirty="0">
                    <a:solidFill>
                      <a:schemeClr val="tx1"/>
                    </a:solidFill>
                    <a:cs typeface="+mn-ea"/>
                    <a:sym typeface="+mn-lt"/>
                  </a:rPr>
                  <a:t>CHW</a:t>
                </a:r>
                <a:r>
                  <a:rPr lang="zh-CN" altLang="en-US" sz="1400" dirty="0">
                    <a:solidFill>
                      <a:schemeClr val="tx1"/>
                    </a:solidFill>
                    <a:cs typeface="+mn-ea"/>
                    <a:sym typeface="+mn-lt"/>
                  </a:rPr>
                  <a:t>），</a:t>
                </a:r>
                <a14:m>
                  <m:oMath xmlns:m="http://schemas.openxmlformats.org/officeDocument/2006/math">
                    <m:sSub>
                      <m:sSubPr>
                        <m:ctrlPr>
                          <a:rPr lang="en-US" altLang="zh-CN" sz="1400" i="1" dirty="0">
                            <a:solidFill>
                              <a:schemeClr val="tx1"/>
                            </a:solidFill>
                            <a:latin typeface="Cambria Math" panose="02040503050406030204" pitchFamily="18" charset="0"/>
                            <a:cs typeface="+mn-ea"/>
                            <a:sym typeface="+mn-lt"/>
                          </a:rPr>
                        </m:ctrlPr>
                      </m:sSubPr>
                      <m:e>
                        <m:r>
                          <a:rPr lang="en-US" altLang="zh-CN" sz="1400" i="1" dirty="0">
                            <a:solidFill>
                              <a:schemeClr val="tx1"/>
                            </a:solidFill>
                            <a:latin typeface="Cambria Math" panose="02040503050406030204" pitchFamily="18" charset="0"/>
                            <a:cs typeface="+mn-ea"/>
                            <a:sym typeface="+mn-lt"/>
                          </a:rPr>
                          <m:t>𝑍</m:t>
                        </m:r>
                      </m:e>
                      <m:sub>
                        <m:r>
                          <a:rPr lang="en-US" altLang="zh-CN" sz="1400" i="1" dirty="0">
                            <a:solidFill>
                              <a:schemeClr val="tx1"/>
                            </a:solidFill>
                            <a:latin typeface="Cambria Math" panose="02040503050406030204" pitchFamily="18" charset="0"/>
                            <a:cs typeface="+mn-ea"/>
                            <a:sym typeface="+mn-lt"/>
                          </a:rPr>
                          <m:t>𝑖</m:t>
                        </m:r>
                      </m:sub>
                    </m:sSub>
                  </m:oMath>
                </a14:m>
                <a:r>
                  <a:rPr lang="zh-CN" altLang="en-US" sz="1400" dirty="0">
                    <a:solidFill>
                      <a:schemeClr val="tx1"/>
                    </a:solidFill>
                    <a:cs typeface="+mn-ea"/>
                    <a:sym typeface="+mn-lt"/>
                  </a:rPr>
                  <a:t>是</a:t>
                </a:r>
                <a:r>
                  <a:rPr lang="en-US" altLang="zh-CN" sz="1400" dirty="0">
                    <a:solidFill>
                      <a:schemeClr val="tx1"/>
                    </a:solidFill>
                    <a:cs typeface="+mn-ea"/>
                    <a:sym typeface="+mn-lt"/>
                  </a:rPr>
                  <a:t>3D Tensor</a:t>
                </a:r>
                <a:r>
                  <a:rPr lang="zh-CN" altLang="en-US" sz="1400" dirty="0">
                    <a:solidFill>
                      <a:schemeClr val="tx1"/>
                    </a:solidFill>
                    <a:cs typeface="+mn-ea"/>
                    <a:sym typeface="+mn-lt"/>
                  </a:rPr>
                  <a:t>，</a:t>
                </a:r>
                <a14:m>
                  <m:oMath xmlns:m="http://schemas.openxmlformats.org/officeDocument/2006/math">
                    <m:sSub>
                      <m:sSubPr>
                        <m:ctrlPr>
                          <a:rPr lang="en-US" altLang="zh-CN" sz="1400" i="1" dirty="0">
                            <a:solidFill>
                              <a:schemeClr val="tx1"/>
                            </a:solidFill>
                            <a:latin typeface="Cambria Math" panose="02040503050406030204" pitchFamily="18" charset="0"/>
                            <a:cs typeface="+mn-ea"/>
                            <a:sym typeface="+mn-lt"/>
                          </a:rPr>
                        </m:ctrlPr>
                      </m:sSubPr>
                      <m:e>
                        <m:r>
                          <a:rPr lang="en-US" altLang="zh-CN" sz="1400" i="1" dirty="0">
                            <a:solidFill>
                              <a:schemeClr val="tx1"/>
                            </a:solidFill>
                            <a:latin typeface="Cambria Math" panose="02040503050406030204" pitchFamily="18" charset="0"/>
                            <a:cs typeface="+mn-ea"/>
                            <a:sym typeface="+mn-lt"/>
                          </a:rPr>
                          <m:t>𝑌</m:t>
                        </m:r>
                      </m:e>
                      <m:sub>
                        <m:r>
                          <a:rPr lang="en-US" altLang="zh-CN" sz="1400" i="1" dirty="0">
                            <a:solidFill>
                              <a:schemeClr val="tx1"/>
                            </a:solidFill>
                            <a:latin typeface="Cambria Math" panose="02040503050406030204" pitchFamily="18" charset="0"/>
                            <a:cs typeface="+mn-ea"/>
                            <a:sym typeface="+mn-lt"/>
                          </a:rPr>
                          <m:t>𝑖</m:t>
                        </m:r>
                      </m:sub>
                    </m:sSub>
                  </m:oMath>
                </a14:m>
                <a:r>
                  <a:rPr lang="zh-CN" altLang="en-US" sz="1400" dirty="0">
                    <a:solidFill>
                      <a:schemeClr val="tx1"/>
                    </a:solidFill>
                    <a:cs typeface="+mn-ea"/>
                    <a:sym typeface="+mn-lt"/>
                  </a:rPr>
                  <a:t>是真实类别（</a:t>
                </a:r>
                <a:r>
                  <a:rPr lang="en-US" altLang="zh-CN" sz="1400" dirty="0">
                    <a:solidFill>
                      <a:schemeClr val="tx1"/>
                    </a:solidFill>
                    <a:cs typeface="+mn-ea"/>
                    <a:sym typeface="+mn-lt"/>
                  </a:rPr>
                  <a:t>10</a:t>
                </a:r>
                <a:r>
                  <a:rPr lang="zh-CN" altLang="en-US" sz="1400" dirty="0">
                    <a:solidFill>
                      <a:schemeClr val="tx1"/>
                    </a:solidFill>
                    <a:cs typeface="+mn-ea"/>
                    <a:sym typeface="+mn-lt"/>
                  </a:rPr>
                  <a:t>类中的一个），</a:t>
                </a:r>
                <a14:m>
                  <m:oMath xmlns:m="http://schemas.openxmlformats.org/officeDocument/2006/math">
                    <m:sSub>
                      <m:sSubPr>
                        <m:ctrlPr>
                          <a:rPr lang="en-US" altLang="zh-CN" sz="1400" i="1" dirty="0">
                            <a:solidFill>
                              <a:schemeClr val="tx1"/>
                            </a:solidFill>
                            <a:latin typeface="Cambria Math" panose="02040503050406030204" pitchFamily="18" charset="0"/>
                            <a:cs typeface="+mn-ea"/>
                            <a:sym typeface="+mn-lt"/>
                          </a:rPr>
                        </m:ctrlPr>
                      </m:sSubPr>
                      <m:e>
                        <m:r>
                          <a:rPr lang="en-US" altLang="zh-CN" sz="1400" i="1" dirty="0">
                            <a:solidFill>
                              <a:schemeClr val="tx1"/>
                            </a:solidFill>
                            <a:latin typeface="Cambria Math" panose="02040503050406030204" pitchFamily="18" charset="0"/>
                            <a:cs typeface="+mn-ea"/>
                            <a:sym typeface="+mn-lt"/>
                          </a:rPr>
                          <m:t>𝑃</m:t>
                        </m:r>
                      </m:e>
                      <m:sub>
                        <m:r>
                          <a:rPr lang="en-US" altLang="zh-CN" sz="1400" i="1" dirty="0">
                            <a:solidFill>
                              <a:schemeClr val="tx1"/>
                            </a:solidFill>
                            <a:latin typeface="Cambria Math" panose="02040503050406030204" pitchFamily="18" charset="0"/>
                            <a:cs typeface="+mn-ea"/>
                            <a:sym typeface="+mn-lt"/>
                          </a:rPr>
                          <m:t>𝑖</m:t>
                        </m:r>
                      </m:sub>
                    </m:sSub>
                  </m:oMath>
                </a14:m>
                <a:r>
                  <a:rPr lang="zh-CN" altLang="en-US" sz="1400" dirty="0">
                    <a:solidFill>
                      <a:schemeClr val="tx1"/>
                    </a:solidFill>
                    <a:cs typeface="+mn-ea"/>
                    <a:sym typeface="+mn-lt"/>
                  </a:rPr>
                  <a:t>是</a:t>
                </a:r>
                <a:r>
                  <a:rPr lang="en-US" altLang="zh-CN" sz="1400" dirty="0">
                    <a:solidFill>
                      <a:schemeClr val="tx1"/>
                    </a:solidFill>
                    <a:cs typeface="+mn-ea"/>
                    <a:sym typeface="+mn-lt"/>
                  </a:rPr>
                  <a:t>3D Tensor</a:t>
                </a:r>
                <a:r>
                  <a:rPr lang="zh-CN" altLang="en-US" sz="1400" dirty="0">
                    <a:solidFill>
                      <a:schemeClr val="tx1"/>
                    </a:solidFill>
                    <a:cs typeface="+mn-ea"/>
                    <a:sym typeface="+mn-lt"/>
                  </a:rPr>
                  <a:t>（含</a:t>
                </a:r>
                <a:r>
                  <a:rPr lang="en-US" altLang="zh-CN" sz="1400" dirty="0">
                    <a:solidFill>
                      <a:schemeClr val="tx1"/>
                    </a:solidFill>
                    <a:cs typeface="+mn-ea"/>
                    <a:sym typeface="+mn-lt"/>
                  </a:rPr>
                  <a:t>10</a:t>
                </a:r>
                <a:r>
                  <a:rPr lang="zh-CN" altLang="en-US" sz="1400" dirty="0">
                    <a:solidFill>
                      <a:schemeClr val="tx1"/>
                    </a:solidFill>
                    <a:cs typeface="+mn-ea"/>
                    <a:sym typeface="+mn-lt"/>
                  </a:rPr>
                  <a:t>个元素，分别表示属于相应的概率，值域为</a:t>
                </a:r>
                <a:r>
                  <a:rPr lang="en-US" altLang="zh-CN" sz="1400" dirty="0">
                    <a:solidFill>
                      <a:schemeClr val="tx1"/>
                    </a:solidFill>
                    <a:cs typeface="+mn-ea"/>
                    <a:sym typeface="+mn-lt"/>
                  </a:rPr>
                  <a:t>[0, 1]</a:t>
                </a:r>
                <a:r>
                  <a:rPr lang="zh-CN" altLang="en-US" sz="1400" dirty="0">
                    <a:solidFill>
                      <a:schemeClr val="tx1"/>
                    </a:solidFill>
                    <a:cs typeface="+mn-ea"/>
                    <a:sym typeface="+mn-lt"/>
                  </a:rPr>
                  <a:t>），</a:t>
                </a:r>
                <a14:m>
                  <m:oMath xmlns:m="http://schemas.openxmlformats.org/officeDocument/2006/math">
                    <m:r>
                      <a:rPr lang="en-US" altLang="zh-CN" sz="1400" i="1" dirty="0">
                        <a:solidFill>
                          <a:schemeClr val="tx1"/>
                        </a:solidFill>
                        <a:latin typeface="Cambria Math" panose="02040503050406030204" pitchFamily="18" charset="0"/>
                        <a:cs typeface="+mn-ea"/>
                        <a:sym typeface="+mn-lt"/>
                      </a:rPr>
                      <m:t>𝑙</m:t>
                    </m:r>
                    <m:d>
                      <m:dPr>
                        <m:ctrlPr>
                          <a:rPr lang="en-US" altLang="zh-CN" sz="1400" i="1" dirty="0">
                            <a:solidFill>
                              <a:schemeClr val="tx1"/>
                            </a:solidFill>
                            <a:latin typeface="Cambria Math" panose="02040503050406030204" pitchFamily="18" charset="0"/>
                            <a:cs typeface="+mn-ea"/>
                            <a:sym typeface="+mn-lt"/>
                          </a:rPr>
                        </m:ctrlPr>
                      </m:dPr>
                      <m:e>
                        <m:sSub>
                          <m:sSubPr>
                            <m:ctrlPr>
                              <a:rPr lang="en-US" altLang="zh-CN" sz="1400" i="1" dirty="0">
                                <a:solidFill>
                                  <a:schemeClr val="tx1"/>
                                </a:solidFill>
                                <a:latin typeface="Cambria Math" panose="02040503050406030204" pitchFamily="18" charset="0"/>
                                <a:cs typeface="+mn-ea"/>
                                <a:sym typeface="+mn-lt"/>
                              </a:rPr>
                            </m:ctrlPr>
                          </m:sSubPr>
                          <m:e>
                            <m:r>
                              <a:rPr lang="en-US" altLang="zh-CN" sz="1400" i="1" dirty="0">
                                <a:solidFill>
                                  <a:schemeClr val="tx1"/>
                                </a:solidFill>
                                <a:latin typeface="Cambria Math" panose="02040503050406030204" pitchFamily="18" charset="0"/>
                                <a:cs typeface="+mn-ea"/>
                                <a:sym typeface="+mn-lt"/>
                              </a:rPr>
                              <m:t>𝑍</m:t>
                            </m:r>
                          </m:e>
                          <m:sub>
                            <m:r>
                              <a:rPr lang="en-US" altLang="zh-CN" sz="1400" i="1" dirty="0">
                                <a:solidFill>
                                  <a:schemeClr val="tx1"/>
                                </a:solidFill>
                                <a:latin typeface="Cambria Math" panose="02040503050406030204" pitchFamily="18" charset="0"/>
                                <a:cs typeface="+mn-ea"/>
                                <a:sym typeface="+mn-lt"/>
                              </a:rPr>
                              <m:t>𝑖</m:t>
                            </m:r>
                          </m:sub>
                        </m:sSub>
                        <m:r>
                          <a:rPr lang="en-US" altLang="zh-CN" sz="1400" i="1" dirty="0">
                            <a:solidFill>
                              <a:schemeClr val="tx1"/>
                            </a:solidFill>
                            <a:latin typeface="Cambria Math" panose="02040503050406030204" pitchFamily="18" charset="0"/>
                            <a:cs typeface="+mn-ea"/>
                            <a:sym typeface="+mn-lt"/>
                          </a:rPr>
                          <m:t>,</m:t>
                        </m:r>
                        <m:sSub>
                          <m:sSubPr>
                            <m:ctrlPr>
                              <a:rPr lang="en-US" altLang="zh-CN" sz="1400" i="1" dirty="0">
                                <a:solidFill>
                                  <a:schemeClr val="tx1"/>
                                </a:solidFill>
                                <a:latin typeface="Cambria Math" panose="02040503050406030204" pitchFamily="18" charset="0"/>
                                <a:cs typeface="+mn-ea"/>
                                <a:sym typeface="+mn-lt"/>
                              </a:rPr>
                            </m:ctrlPr>
                          </m:sSubPr>
                          <m:e>
                            <m:r>
                              <a:rPr lang="en-US" altLang="zh-CN" sz="1400" i="1" dirty="0">
                                <a:solidFill>
                                  <a:schemeClr val="tx1"/>
                                </a:solidFill>
                                <a:latin typeface="Cambria Math" panose="02040503050406030204" pitchFamily="18" charset="0"/>
                                <a:cs typeface="+mn-ea"/>
                                <a:sym typeface="+mn-lt"/>
                              </a:rPr>
                              <m:t>𝑌</m:t>
                            </m:r>
                          </m:e>
                          <m:sub>
                            <m:r>
                              <a:rPr lang="en-US" altLang="zh-CN" sz="1400" i="1" dirty="0">
                                <a:solidFill>
                                  <a:schemeClr val="tx1"/>
                                </a:solidFill>
                                <a:latin typeface="Cambria Math" panose="02040503050406030204" pitchFamily="18" charset="0"/>
                                <a:cs typeface="+mn-ea"/>
                                <a:sym typeface="+mn-lt"/>
                              </a:rPr>
                              <m:t>𝑖</m:t>
                            </m:r>
                          </m:sub>
                        </m:sSub>
                      </m:e>
                    </m:d>
                  </m:oMath>
                </a14:m>
                <a:r>
                  <a:rPr lang="zh-CN" altLang="en-US" sz="1400" dirty="0">
                    <a:solidFill>
                      <a:schemeClr val="tx1"/>
                    </a:solidFill>
                    <a:cs typeface="+mn-ea"/>
                    <a:sym typeface="+mn-lt"/>
                  </a:rPr>
                  <a:t>是标量。</a:t>
                </a:r>
                <a:endParaRPr lang="zh-CN" altLang="en-US" sz="1400" dirty="0">
                  <a:solidFill>
                    <a:schemeClr val="tx1"/>
                  </a:solidFill>
                  <a:cs typeface="+mn-ea"/>
                  <a:sym typeface="+mn-lt"/>
                </a:endParaRPr>
              </a:p>
              <a:p>
                <a:r>
                  <a:rPr lang="zh-CN" altLang="en-US" sz="1400" dirty="0">
                    <a:cs typeface="+mn-ea"/>
                    <a:sym typeface="+mn-lt"/>
                  </a:rPr>
                  <a:t>损失函数用于描述模型预测值与真实值的误差，用于指导模型的更新方向。</a:t>
                </a:r>
                <a:r>
                  <a:rPr lang="en-US" altLang="zh-CN" sz="1400" dirty="0" err="1">
                    <a:cs typeface="+mn-ea"/>
                    <a:sym typeface="+mn-lt"/>
                  </a:rPr>
                  <a:t>MindSpore</a:t>
                </a:r>
                <a:r>
                  <a:rPr lang="zh-CN" altLang="en-US" sz="1400" dirty="0">
                    <a:cs typeface="+mn-ea"/>
                    <a:sym typeface="+mn-lt"/>
                  </a:rPr>
                  <a:t>支持的损失函数有：</a:t>
                </a:r>
                <a:r>
                  <a:rPr lang="en-US" altLang="zh-CN" sz="1400" dirty="0">
                    <a:cs typeface="+mn-ea"/>
                    <a:sym typeface="+mn-lt"/>
                  </a:rPr>
                  <a:t>L1Loss</a:t>
                </a:r>
                <a:r>
                  <a:rPr lang="zh-CN" altLang="en-US" sz="1400" dirty="0">
                    <a:cs typeface="+mn-ea"/>
                    <a:sym typeface="+mn-lt"/>
                  </a:rPr>
                  <a:t>、</a:t>
                </a:r>
                <a:r>
                  <a:rPr lang="en-US" altLang="zh-CN" sz="1400" dirty="0" err="1">
                    <a:cs typeface="+mn-ea"/>
                    <a:sym typeface="+mn-lt"/>
                  </a:rPr>
                  <a:t>MSELoss</a:t>
                </a:r>
                <a:r>
                  <a:rPr lang="zh-CN" altLang="en-US" sz="1400" dirty="0">
                    <a:cs typeface="+mn-ea"/>
                    <a:sym typeface="+mn-lt"/>
                  </a:rPr>
                  <a:t>、</a:t>
                </a:r>
                <a:r>
                  <a:rPr lang="en-US" altLang="zh-CN" sz="1400" dirty="0" err="1">
                    <a:cs typeface="+mn-ea"/>
                    <a:sym typeface="+mn-lt"/>
                  </a:rPr>
                  <a:t>SoftmaxCrossEntropyWithLogits</a:t>
                </a:r>
                <a:r>
                  <a:rPr lang="zh-CN" altLang="en-US" sz="1400" dirty="0">
                    <a:cs typeface="+mn-ea"/>
                    <a:sym typeface="+mn-lt"/>
                  </a:rPr>
                  <a:t>、</a:t>
                </a:r>
                <a:r>
                  <a:rPr lang="en-US" altLang="zh-CN" sz="1400" dirty="0" err="1">
                    <a:cs typeface="+mn-ea"/>
                    <a:sym typeface="+mn-lt"/>
                  </a:rPr>
                  <a:t>CosineEmbeddingLoss</a:t>
                </a:r>
                <a:r>
                  <a:rPr lang="zh-CN" altLang="en-US" sz="1400" dirty="0">
                    <a:cs typeface="+mn-ea"/>
                    <a:sym typeface="+mn-lt"/>
                  </a:rPr>
                  <a:t>等。</a:t>
                </a:r>
                <a:endParaRPr lang="zh-CN" altLang="en-US" sz="1400" dirty="0">
                  <a:cs typeface="+mn-ea"/>
                  <a:sym typeface="+mn-lt"/>
                </a:endParaRPr>
              </a:p>
              <a:p>
                <a:r>
                  <a:rPr lang="zh-CN" altLang="en-US" sz="1400" dirty="0">
                    <a:cs typeface="+mn-ea"/>
                    <a:sym typeface="+mn-lt"/>
                  </a:rPr>
                  <a:t>参数解释：</a:t>
                </a:r>
                <a:endParaRPr lang="en-US" altLang="zh-CN" sz="1400" dirty="0">
                  <a:cs typeface="+mn-ea"/>
                  <a:sym typeface="+mn-lt"/>
                </a:endParaRPr>
              </a:p>
              <a:p>
                <a:pPr lvl="1"/>
                <a:r>
                  <a:rPr lang="en-US" altLang="zh-CN" sz="1200" dirty="0" err="1">
                    <a:cs typeface="+mn-ea"/>
                    <a:sym typeface="+mn-lt"/>
                  </a:rPr>
                  <a:t>is_grad</a:t>
                </a:r>
                <a:r>
                  <a:rPr lang="zh-CN" altLang="en-US" sz="1200" dirty="0">
                    <a:cs typeface="+mn-ea"/>
                    <a:sym typeface="+mn-lt"/>
                  </a:rPr>
                  <a:t>，是否仅计算梯度，默认为</a:t>
                </a:r>
                <a:r>
                  <a:rPr lang="en-US" altLang="zh-CN" sz="1200" dirty="0">
                    <a:cs typeface="+mn-ea"/>
                    <a:sym typeface="+mn-lt"/>
                  </a:rPr>
                  <a:t>True</a:t>
                </a:r>
                <a:r>
                  <a:rPr lang="zh-CN" altLang="en-US" sz="1200" dirty="0">
                    <a:cs typeface="+mn-ea"/>
                    <a:sym typeface="+mn-lt"/>
                  </a:rPr>
                  <a:t>；</a:t>
                </a:r>
                <a:endParaRPr lang="en-US" altLang="zh-CN" sz="1200" dirty="0">
                  <a:cs typeface="+mn-ea"/>
                  <a:sym typeface="+mn-lt"/>
                </a:endParaRPr>
              </a:p>
              <a:p>
                <a:pPr lvl="1"/>
                <a:r>
                  <a:rPr lang="en-US" altLang="zh-CN" sz="1200" dirty="0">
                    <a:cs typeface="+mn-ea"/>
                    <a:sym typeface="+mn-lt"/>
                  </a:rPr>
                  <a:t>sparse</a:t>
                </a:r>
                <a:r>
                  <a:rPr lang="zh-CN" altLang="en-US" sz="1200" dirty="0">
                    <a:cs typeface="+mn-ea"/>
                    <a:sym typeface="+mn-lt"/>
                  </a:rPr>
                  <a:t>，默认为</a:t>
                </a:r>
                <a:r>
                  <a:rPr lang="en-US" altLang="zh-CN" sz="1200" dirty="0">
                    <a:cs typeface="+mn-ea"/>
                    <a:sym typeface="+mn-lt"/>
                  </a:rPr>
                  <a:t>False</a:t>
                </a:r>
                <a:r>
                  <a:rPr lang="zh-CN" altLang="en-US" sz="1200" dirty="0">
                    <a:cs typeface="+mn-ea"/>
                    <a:sym typeface="+mn-lt"/>
                  </a:rPr>
                  <a:t>，为</a:t>
                </a:r>
                <a:r>
                  <a:rPr lang="en-US" altLang="zh-CN" sz="1200" dirty="0">
                    <a:cs typeface="+mn-ea"/>
                    <a:sym typeface="+mn-lt"/>
                  </a:rPr>
                  <a:t>True</a:t>
                </a:r>
                <a:r>
                  <a:rPr lang="zh-CN" altLang="en-US" sz="1200" dirty="0">
                    <a:cs typeface="+mn-ea"/>
                    <a:sym typeface="+mn-lt"/>
                  </a:rPr>
                  <a:t>时对</a:t>
                </a:r>
                <a:r>
                  <a:rPr lang="en-US" altLang="zh-CN" sz="1200" dirty="0">
                    <a:cs typeface="+mn-ea"/>
                    <a:sym typeface="+mn-lt"/>
                  </a:rPr>
                  <a:t>Label</a:t>
                </a:r>
                <a:r>
                  <a:rPr lang="zh-CN" altLang="en-US" sz="1200" dirty="0">
                    <a:cs typeface="+mn-ea"/>
                    <a:sym typeface="+mn-lt"/>
                  </a:rPr>
                  <a:t>数据做</a:t>
                </a:r>
                <a:r>
                  <a:rPr lang="en-US" altLang="zh-CN" sz="1200" dirty="0" err="1">
                    <a:cs typeface="+mn-ea"/>
                    <a:sym typeface="+mn-lt"/>
                  </a:rPr>
                  <a:t>one_hot</a:t>
                </a:r>
                <a:r>
                  <a:rPr lang="zh-CN" altLang="en-US" sz="1200" dirty="0">
                    <a:cs typeface="+mn-ea"/>
                    <a:sym typeface="+mn-lt"/>
                  </a:rPr>
                  <a:t>处理；</a:t>
                </a:r>
                <a:endParaRPr lang="en-US" altLang="zh-CN" sz="1200" dirty="0">
                  <a:cs typeface="+mn-ea"/>
                  <a:sym typeface="+mn-lt"/>
                </a:endParaRPr>
              </a:p>
              <a:p>
                <a:pPr lvl="1"/>
                <a:r>
                  <a:rPr lang="en-US" altLang="zh-CN" sz="1400" dirty="0">
                    <a:cs typeface="+mn-ea"/>
                    <a:sym typeface="+mn-lt"/>
                  </a:rPr>
                  <a:t>reduction</a:t>
                </a:r>
                <a:r>
                  <a:rPr lang="zh-CN" altLang="en-US" sz="1400" dirty="0">
                    <a:cs typeface="+mn-ea"/>
                    <a:sym typeface="+mn-lt"/>
                  </a:rPr>
                  <a:t>，支持</a:t>
                </a:r>
                <a:r>
                  <a:rPr lang="en-US" altLang="zh-CN" sz="1400" dirty="0">
                    <a:cs typeface="+mn-ea"/>
                    <a:sym typeface="+mn-lt"/>
                  </a:rPr>
                  <a:t>mean</a:t>
                </a:r>
                <a:r>
                  <a:rPr lang="zh-CN" altLang="en-US" sz="1400" dirty="0">
                    <a:cs typeface="+mn-ea"/>
                    <a:sym typeface="+mn-lt"/>
                  </a:rPr>
                  <a:t>、</a:t>
                </a:r>
                <a:r>
                  <a:rPr lang="en-US" altLang="zh-CN" sz="1400" dirty="0">
                    <a:cs typeface="+mn-ea"/>
                    <a:sym typeface="+mn-lt"/>
                  </a:rPr>
                  <a:t>sum</a:t>
                </a:r>
                <a:r>
                  <a:rPr lang="zh-CN" altLang="en-US" sz="1400" dirty="0">
                    <a:cs typeface="+mn-ea"/>
                    <a:sym typeface="+mn-lt"/>
                  </a:rPr>
                  <a:t>。</a:t>
                </a:r>
                <a:endParaRPr lang="en-US" altLang="zh-CN" dirty="0"/>
              </a:p>
              <a:p>
                <a:endParaRPr lang="zh-CN" altLang="en-US" dirty="0"/>
              </a:p>
            </p:txBody>
          </p:sp>
        </mc:Choice>
        <mc:Fallback>
          <p:sp>
            <p:nvSpPr>
              <p:cNvPr id="5" name="文本占位符 4"/>
              <p:cNvSpPr>
                <a:spLocks noRot="1" noChangeAspect="1" noMove="1" noResize="1" noEditPoints="1" noAdjustHandles="1" noChangeArrowheads="1" noChangeShapeType="1" noTextEdit="1"/>
              </p:cNvSpPr>
              <p:nvPr>
                <p:ph type="body" sz="quarter" idx="10"/>
              </p:nvPr>
            </p:nvSpPr>
            <p:spPr>
              <a:xfrm>
                <a:off x="455612" y="1047750"/>
                <a:ext cx="11293475" cy="5153025"/>
              </a:xfrm>
              <a:blipFill rotWithShape="1">
                <a:blip r:embed="rId1"/>
                <a:stretch>
                  <a:fillRect l="-3" r="3" b="-7455"/>
                </a:stretch>
              </a:blipFill>
            </p:spPr>
            <p:txBody>
              <a:bodyPr/>
              <a:lstStyle/>
              <a:p>
                <a:r>
                  <a:rPr lang="zh-CN" altLang="en-US">
                    <a:noFill/>
                  </a:rPr>
                  <a:t> </a:t>
                </a:r>
              </a:p>
            </p:txBody>
          </p:sp>
        </mc:Fallback>
      </mc:AlternateContent>
      <p:sp>
        <p:nvSpPr>
          <p:cNvPr id="6" name="Rectangle 1"/>
          <p:cNvSpPr>
            <a:spLocks noChangeArrowheads="1"/>
          </p:cNvSpPr>
          <p:nvPr/>
        </p:nvSpPr>
        <p:spPr bwMode="auto">
          <a:xfrm>
            <a:off x="729175" y="1484130"/>
            <a:ext cx="10730403" cy="307777"/>
          </a:xfrm>
          <a:prstGeom prst="rect">
            <a:avLst/>
          </a:prstGeom>
          <a:solidFill>
            <a:schemeClr val="bg1">
              <a:lumMod val="85000"/>
            </a:schemeClr>
          </a:solidFill>
          <a:ln>
            <a:noFill/>
          </a:ln>
          <a:effec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400" b="0" i="0" u="none" strike="noStrike" cap="none" normalizeH="0" baseline="0" dirty="0">
                <a:ln>
                  <a:noFill/>
                </a:ln>
                <a:solidFill>
                  <a:srgbClr val="080808"/>
                </a:solidFill>
                <a:effectLst/>
                <a:cs typeface="+mn-ea"/>
                <a:sym typeface="+mn-lt"/>
              </a:rPr>
              <a:t>loss = nn.loss.SoftmaxCrossEntropyWithLogits(</a:t>
            </a:r>
            <a:r>
              <a:rPr kumimoji="0" lang="zh-CN" altLang="zh-CN" sz="1400" b="0" i="0" u="none" strike="noStrike" cap="none" normalizeH="0" baseline="0" dirty="0">
                <a:ln>
                  <a:noFill/>
                </a:ln>
                <a:solidFill>
                  <a:srgbClr val="660099"/>
                </a:solidFill>
                <a:effectLst/>
                <a:cs typeface="+mn-ea"/>
                <a:sym typeface="+mn-lt"/>
              </a:rPr>
              <a:t>is_grad</a:t>
            </a:r>
            <a:r>
              <a:rPr kumimoji="0" lang="zh-CN" altLang="zh-CN" sz="1400" b="0" i="0" u="none" strike="noStrike" cap="none" normalizeH="0" baseline="0" dirty="0">
                <a:ln>
                  <a:noFill/>
                </a:ln>
                <a:solidFill>
                  <a:srgbClr val="080808"/>
                </a:solidFill>
                <a:effectLst/>
                <a:cs typeface="+mn-ea"/>
                <a:sym typeface="+mn-lt"/>
              </a:rPr>
              <a:t>=</a:t>
            </a:r>
            <a:r>
              <a:rPr kumimoji="0" lang="zh-CN" altLang="zh-CN" sz="1400" b="0" i="0" u="none" strike="noStrike" cap="none" normalizeH="0" baseline="0" dirty="0">
                <a:ln>
                  <a:noFill/>
                </a:ln>
                <a:solidFill>
                  <a:srgbClr val="0033B3"/>
                </a:solidFill>
                <a:effectLst/>
                <a:cs typeface="+mn-ea"/>
                <a:sym typeface="+mn-lt"/>
              </a:rPr>
              <a:t>False</a:t>
            </a:r>
            <a:r>
              <a:rPr kumimoji="0" lang="zh-CN" altLang="zh-CN" sz="1400" b="0" i="0" u="none" strike="noStrike" cap="none" normalizeH="0" baseline="0" dirty="0">
                <a:ln>
                  <a:noFill/>
                </a:ln>
                <a:solidFill>
                  <a:srgbClr val="080808"/>
                </a:solidFill>
                <a:effectLst/>
                <a:cs typeface="+mn-ea"/>
                <a:sym typeface="+mn-lt"/>
              </a:rPr>
              <a:t>, </a:t>
            </a:r>
            <a:r>
              <a:rPr kumimoji="0" lang="zh-CN" altLang="zh-CN" sz="1400" b="0" i="0" u="none" strike="noStrike" cap="none" normalizeH="0" baseline="0" dirty="0">
                <a:ln>
                  <a:noFill/>
                </a:ln>
                <a:solidFill>
                  <a:srgbClr val="660099"/>
                </a:solidFill>
                <a:effectLst/>
                <a:cs typeface="+mn-ea"/>
                <a:sym typeface="+mn-lt"/>
              </a:rPr>
              <a:t>sparse</a:t>
            </a:r>
            <a:r>
              <a:rPr kumimoji="0" lang="zh-CN" altLang="zh-CN" sz="1400" b="0" i="0" u="none" strike="noStrike" cap="none" normalizeH="0" baseline="0" dirty="0">
                <a:ln>
                  <a:noFill/>
                </a:ln>
                <a:solidFill>
                  <a:srgbClr val="080808"/>
                </a:solidFill>
                <a:effectLst/>
                <a:cs typeface="+mn-ea"/>
                <a:sym typeface="+mn-lt"/>
              </a:rPr>
              <a:t>=</a:t>
            </a:r>
            <a:r>
              <a:rPr kumimoji="0" lang="zh-CN" altLang="zh-CN" sz="1400" b="0" i="0" u="none" strike="noStrike" cap="none" normalizeH="0" baseline="0" dirty="0">
                <a:ln>
                  <a:noFill/>
                </a:ln>
                <a:solidFill>
                  <a:srgbClr val="0033B3"/>
                </a:solidFill>
                <a:effectLst/>
                <a:cs typeface="+mn-ea"/>
                <a:sym typeface="+mn-lt"/>
              </a:rPr>
              <a:t>True</a:t>
            </a:r>
            <a:r>
              <a:rPr kumimoji="0" lang="zh-CN" altLang="zh-CN" sz="1400" b="0" i="0" u="none" strike="noStrike" cap="none" normalizeH="0" baseline="0" dirty="0">
                <a:ln>
                  <a:noFill/>
                </a:ln>
                <a:solidFill>
                  <a:srgbClr val="080808"/>
                </a:solidFill>
                <a:effectLst/>
                <a:cs typeface="+mn-ea"/>
                <a:sym typeface="+mn-lt"/>
              </a:rPr>
              <a:t>, </a:t>
            </a:r>
            <a:r>
              <a:rPr kumimoji="0" lang="zh-CN" altLang="zh-CN" sz="1400" b="0" i="0" u="none" strike="noStrike" cap="none" normalizeH="0" baseline="0" dirty="0">
                <a:ln>
                  <a:noFill/>
                </a:ln>
                <a:solidFill>
                  <a:srgbClr val="660099"/>
                </a:solidFill>
                <a:effectLst/>
                <a:cs typeface="+mn-ea"/>
                <a:sym typeface="+mn-lt"/>
              </a:rPr>
              <a:t>reduction</a:t>
            </a:r>
            <a:r>
              <a:rPr kumimoji="0" lang="zh-CN" altLang="zh-CN" sz="1400" b="0" i="0" u="none" strike="noStrike" cap="none" normalizeH="0" baseline="0" dirty="0">
                <a:ln>
                  <a:noFill/>
                </a:ln>
                <a:solidFill>
                  <a:srgbClr val="080808"/>
                </a:solidFill>
                <a:effectLst/>
                <a:cs typeface="+mn-ea"/>
                <a:sym typeface="+mn-lt"/>
              </a:rPr>
              <a:t>=</a:t>
            </a:r>
            <a:r>
              <a:rPr kumimoji="0" lang="zh-CN" altLang="zh-CN" sz="1400" b="1" i="0" u="none" strike="noStrike" cap="none" normalizeH="0" baseline="0" dirty="0">
                <a:ln>
                  <a:noFill/>
                </a:ln>
                <a:solidFill>
                  <a:srgbClr val="008080"/>
                </a:solidFill>
                <a:effectLst/>
                <a:cs typeface="+mn-ea"/>
                <a:sym typeface="+mn-lt"/>
              </a:rPr>
              <a:t>'mean'</a:t>
            </a:r>
            <a:r>
              <a:rPr kumimoji="0" lang="zh-CN" altLang="zh-CN" sz="1400" b="0" i="0" u="none" strike="noStrike" cap="none" normalizeH="0" baseline="0" dirty="0">
                <a:ln>
                  <a:noFill/>
                </a:ln>
                <a:solidFill>
                  <a:srgbClr val="080808"/>
                </a:solidFill>
                <a:effectLst/>
                <a:cs typeface="+mn-ea"/>
                <a:sym typeface="+mn-lt"/>
              </a:rPr>
              <a:t>)</a:t>
            </a:r>
            <a:endParaRPr kumimoji="0" lang="zh-CN" altLang="zh-CN" sz="3600" b="0" i="0" u="none" strike="noStrike" cap="none" normalizeH="0" baseline="0" dirty="0">
              <a:ln>
                <a:noFill/>
              </a:ln>
              <a:solidFill>
                <a:schemeClr val="tx1"/>
              </a:solidFill>
              <a:effectLst/>
              <a:cs typeface="+mn-ea"/>
              <a:sym typeface="+mn-lt"/>
            </a:endParaRPr>
          </a:p>
        </p:txBody>
      </p:sp>
      <mc:AlternateContent xmlns:mc="http://schemas.openxmlformats.org/markup-compatibility/2006">
        <mc:Choice xmlns:a14="http://schemas.microsoft.com/office/drawing/2010/main" Requires="a14">
          <p:sp>
            <p:nvSpPr>
              <p:cNvPr id="7" name="矩形 6"/>
              <p:cNvSpPr/>
              <p:nvPr/>
            </p:nvSpPr>
            <p:spPr>
              <a:xfrm>
                <a:off x="4456538" y="1834945"/>
                <a:ext cx="3275675" cy="1349857"/>
              </a:xfrm>
              <a:prstGeom prst="rect">
                <a:avLst/>
              </a:prstGeom>
            </p:spPr>
            <p:txBody>
              <a:bodyPr wrap="square">
                <a:spAutoFit/>
              </a:bodyPr>
              <a:lstStyle/>
              <a:p>
                <a14:m>
                  <m:oMathPara xmlns:m="http://schemas.openxmlformats.org/officeDocument/2006/math">
                    <m:oMathParaPr>
                      <m:jc m:val="centerGroup"/>
                    </m:oMathParaPr>
                    <m:oMath xmlns:m="http://schemas.openxmlformats.org/officeDocument/2006/math">
                      <m:sSub>
                        <m:sSubPr>
                          <m:ctrlPr>
                            <a:rPr lang="en-US" altLang="zh-CN" b="0" i="1" dirty="0" smtClean="0">
                              <a:solidFill>
                                <a:schemeClr val="tx1"/>
                              </a:solidFill>
                              <a:latin typeface="Cambria Math" panose="02040503050406030204" pitchFamily="18" charset="0"/>
                              <a:cs typeface="+mn-ea"/>
                              <a:sym typeface="+mn-lt"/>
                            </a:rPr>
                          </m:ctrlPr>
                        </m:sSubPr>
                        <m:e>
                          <m:r>
                            <a:rPr lang="en-US" altLang="zh-CN" i="1" dirty="0" smtClean="0">
                              <a:solidFill>
                                <a:schemeClr val="tx1"/>
                              </a:solidFill>
                              <a:latin typeface="Cambria Math" panose="02040503050406030204" pitchFamily="18" charset="0"/>
                              <a:cs typeface="+mn-ea"/>
                              <a:sym typeface="+mn-lt"/>
                            </a:rPr>
                            <m:t>𝑍</m:t>
                          </m:r>
                        </m:e>
                        <m:sub>
                          <m:r>
                            <a:rPr lang="en-US" altLang="zh-CN" i="1" dirty="0" smtClean="0">
                              <a:solidFill>
                                <a:schemeClr val="tx1"/>
                              </a:solidFill>
                              <a:latin typeface="Cambria Math" panose="02040503050406030204" pitchFamily="18" charset="0"/>
                              <a:cs typeface="+mn-ea"/>
                              <a:sym typeface="+mn-lt"/>
                            </a:rPr>
                            <m:t>𝑖</m:t>
                          </m:r>
                        </m:sub>
                      </m:sSub>
                      <m:r>
                        <a:rPr lang="en-US" altLang="zh-CN" i="1" dirty="0" smtClean="0">
                          <a:solidFill>
                            <a:schemeClr val="tx1"/>
                          </a:solidFill>
                          <a:latin typeface="Cambria Math" panose="02040503050406030204" pitchFamily="18" charset="0"/>
                          <a:cs typeface="+mn-ea"/>
                          <a:sym typeface="+mn-lt"/>
                        </a:rPr>
                        <m:t>=</m:t>
                      </m:r>
                      <m:r>
                        <a:rPr lang="en-US" altLang="zh-CN" i="1" dirty="0" err="1" smtClean="0">
                          <a:solidFill>
                            <a:schemeClr val="tx1"/>
                          </a:solidFill>
                          <a:latin typeface="Cambria Math" panose="02040503050406030204" pitchFamily="18" charset="0"/>
                          <a:cs typeface="+mn-ea"/>
                          <a:sym typeface="+mn-lt"/>
                        </a:rPr>
                        <m:t>𝑊</m:t>
                      </m:r>
                      <m:r>
                        <a:rPr lang="en-US" altLang="zh-CN" i="1" dirty="0" err="1">
                          <a:solidFill>
                            <a:schemeClr val="tx1"/>
                          </a:solidFill>
                          <a:latin typeface="Cambria Math" panose="02040503050406030204" pitchFamily="18" charset="0"/>
                          <a:cs typeface="+mn-ea"/>
                          <a:sym typeface="+mn-lt"/>
                        </a:rPr>
                        <m:t>⋅</m:t>
                      </m:r>
                      <m:sSub>
                        <m:sSubPr>
                          <m:ctrlPr>
                            <a:rPr lang="en-US" altLang="zh-CN" b="0" i="1" dirty="0" smtClean="0">
                              <a:solidFill>
                                <a:schemeClr val="tx1"/>
                              </a:solidFill>
                              <a:latin typeface="Cambria Math" panose="02040503050406030204" pitchFamily="18" charset="0"/>
                              <a:cs typeface="+mn-ea"/>
                              <a:sym typeface="+mn-lt"/>
                            </a:rPr>
                          </m:ctrlPr>
                        </m:sSubPr>
                        <m:e>
                          <m:r>
                            <a:rPr lang="en-US" altLang="zh-CN" i="1" dirty="0" err="1">
                              <a:solidFill>
                                <a:schemeClr val="tx1"/>
                              </a:solidFill>
                              <a:latin typeface="Cambria Math" panose="02040503050406030204" pitchFamily="18" charset="0"/>
                              <a:cs typeface="+mn-ea"/>
                              <a:sym typeface="+mn-lt"/>
                            </a:rPr>
                            <m:t>𝑋</m:t>
                          </m:r>
                        </m:e>
                        <m:sub>
                          <m:r>
                            <a:rPr lang="en-US" altLang="zh-CN" i="1" dirty="0" err="1">
                              <a:solidFill>
                                <a:schemeClr val="tx1"/>
                              </a:solidFill>
                              <a:latin typeface="Cambria Math" panose="02040503050406030204" pitchFamily="18" charset="0"/>
                              <a:cs typeface="+mn-ea"/>
                              <a:sym typeface="+mn-lt"/>
                            </a:rPr>
                            <m:t>𝑖</m:t>
                          </m:r>
                        </m:sub>
                      </m:sSub>
                      <m:r>
                        <a:rPr lang="en-US" altLang="zh-CN" i="1" dirty="0" err="1">
                          <a:solidFill>
                            <a:schemeClr val="tx1"/>
                          </a:solidFill>
                          <a:latin typeface="Cambria Math" panose="02040503050406030204" pitchFamily="18" charset="0"/>
                          <a:cs typeface="+mn-ea"/>
                          <a:sym typeface="+mn-lt"/>
                        </a:rPr>
                        <m:t>+</m:t>
                      </m:r>
                      <m:r>
                        <a:rPr lang="en-US" altLang="zh-CN" i="1" dirty="0" err="1">
                          <a:solidFill>
                            <a:schemeClr val="tx1"/>
                          </a:solidFill>
                          <a:latin typeface="Cambria Math" panose="02040503050406030204" pitchFamily="18" charset="0"/>
                          <a:cs typeface="+mn-ea"/>
                          <a:sym typeface="+mn-lt"/>
                        </a:rPr>
                        <m:t>𝑏</m:t>
                      </m:r>
                    </m:oMath>
                  </m:oMathPara>
                </a14:m>
                <a:endParaRPr lang="en-US" altLang="zh-CN" i="1" dirty="0">
                  <a:solidFill>
                    <a:schemeClr val="tx1"/>
                  </a:solidFill>
                  <a:cs typeface="+mn-ea"/>
                  <a:sym typeface="+mn-lt"/>
                </a:endParaRPr>
              </a:p>
              <a:p>
                <a14:m>
                  <m:oMathPara xmlns:m="http://schemas.openxmlformats.org/officeDocument/2006/math">
                    <m:oMathParaPr>
                      <m:jc m:val="centerGroup"/>
                    </m:oMathParaPr>
                    <m:oMath xmlns:m="http://schemas.openxmlformats.org/officeDocument/2006/math">
                      <m:sSub>
                        <m:sSubPr>
                          <m:ctrlPr>
                            <a:rPr lang="en-US" altLang="zh-CN" b="0" i="1" dirty="0" smtClean="0">
                              <a:solidFill>
                                <a:schemeClr val="tx1"/>
                              </a:solidFill>
                              <a:latin typeface="Cambria Math" panose="02040503050406030204" pitchFamily="18" charset="0"/>
                              <a:cs typeface="+mn-ea"/>
                              <a:sym typeface="+mn-lt"/>
                            </a:rPr>
                          </m:ctrlPr>
                        </m:sSubPr>
                        <m:e>
                          <m:r>
                            <a:rPr lang="en-US" altLang="zh-CN" i="1" dirty="0" err="1">
                              <a:solidFill>
                                <a:schemeClr val="tx1"/>
                              </a:solidFill>
                              <a:latin typeface="Cambria Math" panose="02040503050406030204" pitchFamily="18" charset="0"/>
                              <a:cs typeface="+mn-ea"/>
                              <a:sym typeface="+mn-lt"/>
                            </a:rPr>
                            <m:t>𝑃</m:t>
                          </m:r>
                        </m:e>
                        <m:sub>
                          <m:r>
                            <a:rPr lang="en-US" altLang="zh-CN" i="1" dirty="0" err="1">
                              <a:solidFill>
                                <a:schemeClr val="tx1"/>
                              </a:solidFill>
                              <a:latin typeface="Cambria Math" panose="02040503050406030204" pitchFamily="18" charset="0"/>
                              <a:cs typeface="+mn-ea"/>
                              <a:sym typeface="+mn-lt"/>
                            </a:rPr>
                            <m:t>𝑖</m:t>
                          </m:r>
                        </m:sub>
                      </m:sSub>
                      <m:r>
                        <a:rPr lang="en-US" altLang="zh-CN" i="1" dirty="0">
                          <a:solidFill>
                            <a:schemeClr val="tx1"/>
                          </a:solidFill>
                          <a:latin typeface="Cambria Math" panose="02040503050406030204" pitchFamily="18" charset="0"/>
                          <a:cs typeface="+mn-ea"/>
                          <a:sym typeface="+mn-lt"/>
                        </a:rPr>
                        <m:t>=</m:t>
                      </m:r>
                      <m:f>
                        <m:fPr>
                          <m:ctrlPr>
                            <a:rPr lang="en-US" altLang="zh-CN" b="0" i="1" dirty="0" smtClean="0">
                              <a:solidFill>
                                <a:schemeClr val="tx1"/>
                              </a:solidFill>
                              <a:latin typeface="Cambria Math" panose="02040503050406030204" pitchFamily="18" charset="0"/>
                              <a:cs typeface="+mn-ea"/>
                              <a:sym typeface="+mn-lt"/>
                            </a:rPr>
                          </m:ctrlPr>
                        </m:fPr>
                        <m:num>
                          <m:sSup>
                            <m:sSupPr>
                              <m:ctrlPr>
                                <a:rPr lang="en-US" altLang="zh-CN" b="0" i="1" dirty="0" smtClean="0">
                                  <a:solidFill>
                                    <a:schemeClr val="tx1"/>
                                  </a:solidFill>
                                  <a:latin typeface="Cambria Math" panose="02040503050406030204" pitchFamily="18" charset="0"/>
                                  <a:cs typeface="+mn-ea"/>
                                  <a:sym typeface="+mn-lt"/>
                                </a:rPr>
                              </m:ctrlPr>
                            </m:sSupPr>
                            <m:e>
                              <m:r>
                                <a:rPr lang="en-US" altLang="zh-CN" b="0" i="1" dirty="0" smtClean="0">
                                  <a:solidFill>
                                    <a:schemeClr val="tx1"/>
                                  </a:solidFill>
                                  <a:latin typeface="Cambria Math" panose="02040503050406030204" pitchFamily="18" charset="0"/>
                                  <a:cs typeface="+mn-ea"/>
                                  <a:sym typeface="+mn-lt"/>
                                </a:rPr>
                                <m:t>𝑒</m:t>
                              </m:r>
                            </m:e>
                            <m:sup>
                              <m:sSub>
                                <m:sSubPr>
                                  <m:ctrlPr>
                                    <a:rPr lang="en-US" altLang="zh-CN" b="0" i="1" dirty="0" smtClean="0">
                                      <a:latin typeface="Cambria Math" panose="02040503050406030204" pitchFamily="18" charset="0"/>
                                      <a:cs typeface="+mn-ea"/>
                                      <a:sym typeface="+mn-lt"/>
                                    </a:rPr>
                                  </m:ctrlPr>
                                </m:sSubPr>
                                <m:e>
                                  <m:r>
                                    <m:rPr>
                                      <m:sty m:val="p"/>
                                    </m:rPr>
                                    <a:rPr lang="en-US" altLang="zh-CN" i="1" dirty="0">
                                      <a:latin typeface="Cambria Math" panose="02040503050406030204" pitchFamily="18" charset="0"/>
                                      <a:cs typeface="+mn-ea"/>
                                      <a:sym typeface="+mn-lt"/>
                                    </a:rPr>
                                    <m:t>Z</m:t>
                                  </m:r>
                                </m:e>
                                <m:sub>
                                  <m:r>
                                    <a:rPr lang="en-US" altLang="zh-CN" b="0" i="1" dirty="0" smtClean="0">
                                      <a:latin typeface="Cambria Math" panose="02040503050406030204" pitchFamily="18" charset="0"/>
                                      <a:cs typeface="+mn-ea"/>
                                      <a:sym typeface="+mn-lt"/>
                                    </a:rPr>
                                    <m:t>𝑖</m:t>
                                  </m:r>
                                </m:sub>
                              </m:sSub>
                            </m:sup>
                          </m:sSup>
                        </m:num>
                        <m:den>
                          <m:nary>
                            <m:naryPr>
                              <m:chr m:val="∑"/>
                              <m:supHide m:val="on"/>
                              <m:ctrlPr>
                                <a:rPr lang="en-US" altLang="zh-CN" i="1" dirty="0" smtClean="0">
                                  <a:solidFill>
                                    <a:schemeClr val="tx1"/>
                                  </a:solidFill>
                                  <a:latin typeface="Cambria Math" panose="02040503050406030204" pitchFamily="18" charset="0"/>
                                  <a:cs typeface="+mn-ea"/>
                                  <a:sym typeface="+mn-lt"/>
                                </a:rPr>
                              </m:ctrlPr>
                            </m:naryPr>
                            <m:sub>
                              <m:r>
                                <m:rPr>
                                  <m:brk m:alnAt="7"/>
                                </m:rPr>
                                <a:rPr lang="en-US" altLang="zh-CN" b="0" i="1" dirty="0" smtClean="0">
                                  <a:solidFill>
                                    <a:schemeClr val="tx1"/>
                                  </a:solidFill>
                                  <a:latin typeface="Cambria Math" panose="02040503050406030204" pitchFamily="18" charset="0"/>
                                  <a:cs typeface="+mn-ea"/>
                                  <a:sym typeface="+mn-lt"/>
                                </a:rPr>
                                <m:t>𝑗</m:t>
                              </m:r>
                            </m:sub>
                            <m:sup/>
                            <m:e>
                              <m:sSup>
                                <m:sSupPr>
                                  <m:ctrlPr>
                                    <a:rPr lang="en-US" altLang="zh-CN" i="1" dirty="0">
                                      <a:latin typeface="Cambria Math" panose="02040503050406030204" pitchFamily="18" charset="0"/>
                                      <a:cs typeface="+mn-ea"/>
                                      <a:sym typeface="+mn-lt"/>
                                    </a:rPr>
                                  </m:ctrlPr>
                                </m:sSupPr>
                                <m:e>
                                  <m:r>
                                    <a:rPr lang="en-US" altLang="zh-CN" i="1" dirty="0">
                                      <a:latin typeface="Cambria Math" panose="02040503050406030204" pitchFamily="18" charset="0"/>
                                      <a:cs typeface="+mn-ea"/>
                                      <a:sym typeface="+mn-lt"/>
                                    </a:rPr>
                                    <m:t>𝑒</m:t>
                                  </m:r>
                                </m:e>
                                <m:sup>
                                  <m:sSub>
                                    <m:sSubPr>
                                      <m:ctrlPr>
                                        <a:rPr lang="en-US" altLang="zh-CN" i="1" dirty="0">
                                          <a:latin typeface="Cambria Math" panose="02040503050406030204" pitchFamily="18" charset="0"/>
                                          <a:cs typeface="+mn-ea"/>
                                          <a:sym typeface="+mn-lt"/>
                                        </a:rPr>
                                      </m:ctrlPr>
                                    </m:sSubPr>
                                    <m:e>
                                      <m:r>
                                        <m:rPr>
                                          <m:sty m:val="p"/>
                                        </m:rPr>
                                        <a:rPr lang="en-US" altLang="zh-CN" i="1" dirty="0">
                                          <a:latin typeface="Cambria Math" panose="02040503050406030204" pitchFamily="18" charset="0"/>
                                          <a:cs typeface="+mn-ea"/>
                                          <a:sym typeface="+mn-lt"/>
                                        </a:rPr>
                                        <m:t>Z</m:t>
                                      </m:r>
                                    </m:e>
                                    <m:sub>
                                      <m:r>
                                        <a:rPr lang="en-US" altLang="zh-CN" i="1" dirty="0">
                                          <a:latin typeface="Cambria Math" panose="02040503050406030204" pitchFamily="18" charset="0"/>
                                          <a:cs typeface="+mn-ea"/>
                                          <a:sym typeface="+mn-lt"/>
                                        </a:rPr>
                                        <m:t>𝑖</m:t>
                                      </m:r>
                                    </m:sub>
                                  </m:sSub>
                                </m:sup>
                              </m:sSup>
                            </m:e>
                          </m:nary>
                        </m:den>
                      </m:f>
                    </m:oMath>
                  </m:oMathPara>
                </a14:m>
                <a:endParaRPr lang="en-US" altLang="zh-CN" i="1" dirty="0">
                  <a:solidFill>
                    <a:schemeClr val="tx1"/>
                  </a:solidFill>
                  <a:cs typeface="+mn-ea"/>
                  <a:sym typeface="+mn-lt"/>
                </a:endParaRPr>
              </a:p>
              <a:p>
                <a14:m>
                  <m:oMathPara xmlns:m="http://schemas.openxmlformats.org/officeDocument/2006/math">
                    <m:oMathParaPr>
                      <m:jc m:val="centerGroup"/>
                    </m:oMathParaPr>
                    <m:oMath xmlns:m="http://schemas.openxmlformats.org/officeDocument/2006/math">
                      <m:r>
                        <a:rPr lang="en-US" altLang="zh-CN" i="1" dirty="0">
                          <a:solidFill>
                            <a:schemeClr val="tx1"/>
                          </a:solidFill>
                          <a:latin typeface="Cambria Math" panose="02040503050406030204" pitchFamily="18" charset="0"/>
                          <a:cs typeface="+mn-ea"/>
                          <a:sym typeface="+mn-lt"/>
                        </a:rPr>
                        <m:t>𝑙</m:t>
                      </m:r>
                      <m:d>
                        <m:dPr>
                          <m:ctrlPr>
                            <a:rPr lang="en-US" altLang="zh-CN" b="0" i="1" dirty="0" smtClean="0">
                              <a:solidFill>
                                <a:schemeClr val="tx1"/>
                              </a:solidFill>
                              <a:latin typeface="Cambria Math" panose="02040503050406030204" pitchFamily="18" charset="0"/>
                              <a:cs typeface="+mn-ea"/>
                              <a:sym typeface="+mn-lt"/>
                            </a:rPr>
                          </m:ctrlPr>
                        </m:dPr>
                        <m:e>
                          <m:sSub>
                            <m:sSubPr>
                              <m:ctrlPr>
                                <a:rPr lang="en-US" altLang="zh-CN" b="0" i="1" dirty="0" smtClean="0">
                                  <a:solidFill>
                                    <a:schemeClr val="tx1"/>
                                  </a:solidFill>
                                  <a:latin typeface="Cambria Math" panose="02040503050406030204" pitchFamily="18" charset="0"/>
                                  <a:cs typeface="+mn-ea"/>
                                  <a:sym typeface="+mn-lt"/>
                                </a:rPr>
                              </m:ctrlPr>
                            </m:sSubPr>
                            <m:e>
                              <m:r>
                                <a:rPr lang="en-US" altLang="zh-CN" b="0" i="1" dirty="0" smtClean="0">
                                  <a:solidFill>
                                    <a:schemeClr val="tx1"/>
                                  </a:solidFill>
                                  <a:latin typeface="Cambria Math" panose="02040503050406030204" pitchFamily="18" charset="0"/>
                                  <a:cs typeface="+mn-ea"/>
                                  <a:sym typeface="+mn-lt"/>
                                </a:rPr>
                                <m:t>𝑍</m:t>
                              </m:r>
                            </m:e>
                            <m:sub>
                              <m:r>
                                <a:rPr lang="en-US" altLang="zh-CN" b="0" i="1" dirty="0" smtClean="0">
                                  <a:solidFill>
                                    <a:schemeClr val="tx1"/>
                                  </a:solidFill>
                                  <a:latin typeface="Cambria Math" panose="02040503050406030204" pitchFamily="18" charset="0"/>
                                  <a:cs typeface="+mn-ea"/>
                                  <a:sym typeface="+mn-lt"/>
                                </a:rPr>
                                <m:t>𝑖</m:t>
                              </m:r>
                            </m:sub>
                          </m:sSub>
                          <m:r>
                            <a:rPr lang="en-US" altLang="zh-CN" b="0" i="1" dirty="0" smtClean="0">
                              <a:solidFill>
                                <a:schemeClr val="tx1"/>
                              </a:solidFill>
                              <a:latin typeface="Cambria Math" panose="02040503050406030204" pitchFamily="18" charset="0"/>
                              <a:cs typeface="+mn-ea"/>
                              <a:sym typeface="+mn-lt"/>
                            </a:rPr>
                            <m:t>,</m:t>
                          </m:r>
                          <m:sSub>
                            <m:sSubPr>
                              <m:ctrlPr>
                                <a:rPr lang="en-US" altLang="zh-CN" b="0" i="1" dirty="0" smtClean="0">
                                  <a:solidFill>
                                    <a:schemeClr val="tx1"/>
                                  </a:solidFill>
                                  <a:latin typeface="Cambria Math" panose="02040503050406030204" pitchFamily="18" charset="0"/>
                                  <a:cs typeface="+mn-ea"/>
                                  <a:sym typeface="+mn-lt"/>
                                </a:rPr>
                              </m:ctrlPr>
                            </m:sSubPr>
                            <m:e>
                              <m:r>
                                <a:rPr lang="en-US" altLang="zh-CN" b="0" i="1" dirty="0" smtClean="0">
                                  <a:solidFill>
                                    <a:schemeClr val="tx1"/>
                                  </a:solidFill>
                                  <a:latin typeface="Cambria Math" panose="02040503050406030204" pitchFamily="18" charset="0"/>
                                  <a:cs typeface="+mn-ea"/>
                                  <a:sym typeface="+mn-lt"/>
                                </a:rPr>
                                <m:t>𝑌</m:t>
                              </m:r>
                            </m:e>
                            <m:sub>
                              <m:r>
                                <a:rPr lang="en-US" altLang="zh-CN" b="0" i="1" dirty="0" smtClean="0">
                                  <a:solidFill>
                                    <a:schemeClr val="tx1"/>
                                  </a:solidFill>
                                  <a:latin typeface="Cambria Math" panose="02040503050406030204" pitchFamily="18" charset="0"/>
                                  <a:cs typeface="+mn-ea"/>
                                  <a:sym typeface="+mn-lt"/>
                                </a:rPr>
                                <m:t>𝑖</m:t>
                              </m:r>
                            </m:sub>
                          </m:sSub>
                        </m:e>
                      </m:d>
                      <m:r>
                        <a:rPr lang="en-US" altLang="zh-CN" i="1" dirty="0">
                          <a:solidFill>
                            <a:schemeClr val="tx1"/>
                          </a:solidFill>
                          <a:latin typeface="Cambria Math" panose="02040503050406030204" pitchFamily="18" charset="0"/>
                          <a:cs typeface="+mn-ea"/>
                          <a:sym typeface="+mn-lt"/>
                        </a:rPr>
                        <m:t>=</m:t>
                      </m:r>
                      <m:r>
                        <a:rPr lang="en-US" altLang="zh-CN" b="0" i="1" dirty="0" smtClean="0">
                          <a:solidFill>
                            <a:schemeClr val="tx1"/>
                          </a:solidFill>
                          <a:latin typeface="Cambria Math" panose="02040503050406030204" pitchFamily="18" charset="0"/>
                          <a:cs typeface="+mn-ea"/>
                          <a:sym typeface="+mn-lt"/>
                        </a:rPr>
                        <m:t>−</m:t>
                      </m:r>
                      <m:func>
                        <m:funcPr>
                          <m:ctrlPr>
                            <a:rPr lang="en-US" altLang="zh-CN" b="0" i="1" dirty="0" smtClean="0">
                              <a:solidFill>
                                <a:schemeClr val="tx1"/>
                              </a:solidFill>
                              <a:latin typeface="Cambria Math" panose="02040503050406030204" pitchFamily="18" charset="0"/>
                              <a:cs typeface="+mn-ea"/>
                              <a:sym typeface="+mn-lt"/>
                            </a:rPr>
                          </m:ctrlPr>
                        </m:funcPr>
                        <m:fName>
                          <m:r>
                            <m:rPr>
                              <m:sty m:val="p"/>
                            </m:rPr>
                            <a:rPr lang="en-US" altLang="zh-CN" b="0" i="0" dirty="0" smtClean="0">
                              <a:solidFill>
                                <a:schemeClr val="tx1"/>
                              </a:solidFill>
                              <a:latin typeface="Cambria Math" panose="02040503050406030204" pitchFamily="18" charset="0"/>
                              <a:cs typeface="+mn-ea"/>
                              <a:sym typeface="+mn-lt"/>
                            </a:rPr>
                            <m:t>log</m:t>
                          </m:r>
                        </m:fName>
                        <m:e>
                          <m:d>
                            <m:dPr>
                              <m:ctrlPr>
                                <a:rPr lang="en-US" altLang="zh-CN" b="0" i="1" dirty="0" smtClean="0">
                                  <a:solidFill>
                                    <a:schemeClr val="tx1"/>
                                  </a:solidFill>
                                  <a:latin typeface="Cambria Math" panose="02040503050406030204" pitchFamily="18" charset="0"/>
                                  <a:cs typeface="+mn-ea"/>
                                  <a:sym typeface="+mn-lt"/>
                                </a:rPr>
                              </m:ctrlPr>
                            </m:dPr>
                            <m:e>
                              <m:sSub>
                                <m:sSubPr>
                                  <m:ctrlPr>
                                    <a:rPr lang="en-US" altLang="zh-CN" b="0" i="1" dirty="0" smtClean="0">
                                      <a:solidFill>
                                        <a:schemeClr val="tx1"/>
                                      </a:solidFill>
                                      <a:latin typeface="Cambria Math" panose="02040503050406030204" pitchFamily="18" charset="0"/>
                                      <a:cs typeface="+mn-ea"/>
                                      <a:sym typeface="+mn-lt"/>
                                    </a:rPr>
                                  </m:ctrlPr>
                                </m:sSubPr>
                                <m:e>
                                  <m:r>
                                    <a:rPr lang="en-US" altLang="zh-CN" b="0" i="1" dirty="0" smtClean="0">
                                      <a:solidFill>
                                        <a:schemeClr val="tx1"/>
                                      </a:solidFill>
                                      <a:latin typeface="Cambria Math" panose="02040503050406030204" pitchFamily="18" charset="0"/>
                                      <a:cs typeface="+mn-ea"/>
                                      <a:sym typeface="+mn-lt"/>
                                    </a:rPr>
                                    <m:t>𝑃</m:t>
                                  </m:r>
                                </m:e>
                                <m:sub>
                                  <m:r>
                                    <a:rPr lang="en-US" altLang="zh-CN" b="0" i="1" dirty="0" smtClean="0">
                                      <a:solidFill>
                                        <a:schemeClr val="tx1"/>
                                      </a:solidFill>
                                      <a:latin typeface="Cambria Math" panose="02040503050406030204" pitchFamily="18" charset="0"/>
                                      <a:cs typeface="+mn-ea"/>
                                      <a:sym typeface="+mn-lt"/>
                                    </a:rPr>
                                    <m:t>𝑖</m:t>
                                  </m:r>
                                  <m:sSub>
                                    <m:sSubPr>
                                      <m:ctrlPr>
                                        <a:rPr lang="en-US" altLang="zh-CN" b="0" i="1" dirty="0" smtClean="0">
                                          <a:solidFill>
                                            <a:schemeClr val="tx1"/>
                                          </a:solidFill>
                                          <a:latin typeface="Cambria Math" panose="02040503050406030204" pitchFamily="18" charset="0"/>
                                          <a:cs typeface="+mn-ea"/>
                                          <a:sym typeface="+mn-lt"/>
                                        </a:rPr>
                                      </m:ctrlPr>
                                    </m:sSubPr>
                                    <m:e>
                                      <m:r>
                                        <a:rPr lang="en-US" altLang="zh-CN" b="0" i="1" dirty="0" smtClean="0">
                                          <a:solidFill>
                                            <a:schemeClr val="tx1"/>
                                          </a:solidFill>
                                          <a:latin typeface="Cambria Math" panose="02040503050406030204" pitchFamily="18" charset="0"/>
                                          <a:cs typeface="+mn-ea"/>
                                          <a:sym typeface="+mn-lt"/>
                                        </a:rPr>
                                        <m:t>𝑌</m:t>
                                      </m:r>
                                    </m:e>
                                    <m:sub>
                                      <m:r>
                                        <a:rPr lang="en-US" altLang="zh-CN" b="0" i="1" dirty="0" smtClean="0">
                                          <a:solidFill>
                                            <a:schemeClr val="tx1"/>
                                          </a:solidFill>
                                          <a:latin typeface="Cambria Math" panose="02040503050406030204" pitchFamily="18" charset="0"/>
                                          <a:cs typeface="+mn-ea"/>
                                          <a:sym typeface="+mn-lt"/>
                                        </a:rPr>
                                        <m:t>𝑖</m:t>
                                      </m:r>
                                    </m:sub>
                                  </m:sSub>
                                </m:sub>
                              </m:sSub>
                            </m:e>
                          </m:d>
                        </m:e>
                      </m:func>
                    </m:oMath>
                  </m:oMathPara>
                </a14:m>
                <a:endParaRPr lang="zh-CN" altLang="en-US" dirty="0">
                  <a:solidFill>
                    <a:schemeClr val="tx1"/>
                  </a:solidFill>
                  <a:cs typeface="+mn-ea"/>
                  <a:sym typeface="+mn-lt"/>
                </a:endParaRPr>
              </a:p>
            </p:txBody>
          </p:sp>
        </mc:Choice>
        <mc:Fallback>
          <p:sp>
            <p:nvSpPr>
              <p:cNvPr id="7" name="矩形 6"/>
              <p:cNvSpPr>
                <a:spLocks noRot="1" noChangeAspect="1" noMove="1" noResize="1" noEditPoints="1" noAdjustHandles="1" noChangeArrowheads="1" noChangeShapeType="1" noTextEdit="1"/>
              </p:cNvSpPr>
              <p:nvPr/>
            </p:nvSpPr>
            <p:spPr>
              <a:xfrm>
                <a:off x="4456538" y="1834945"/>
                <a:ext cx="3275675" cy="1349857"/>
              </a:xfrm>
              <a:prstGeom prst="rect">
                <a:avLst/>
              </a:prstGeom>
              <a:blipFill rotWithShape="1">
                <a:blip r:embed="rId2"/>
                <a:stretch>
                  <a:fillRect l="-3" t="-32" r="14" b="21"/>
                </a:stretch>
              </a:blipFill>
            </p:spPr>
            <p:txBody>
              <a:bodyPr/>
              <a:lstStyle/>
              <a:p>
                <a:r>
                  <a:rPr lang="zh-CN" altLang="en-US">
                    <a:noFill/>
                  </a:rPr>
                  <a:t> </a:t>
                </a:r>
              </a:p>
            </p:txBody>
          </p:sp>
        </mc:Fallback>
      </mc:AlternateContent>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zh-CN" altLang="en-US" dirty="0"/>
              <a:t>学完本次课，您将能够：</a:t>
            </a:r>
            <a:endParaRPr lang="en-US" altLang="zh-CN" dirty="0"/>
          </a:p>
          <a:p>
            <a:pPr lvl="1"/>
            <a:r>
              <a:rPr lang="zh-CN" altLang="en-US" dirty="0"/>
              <a:t>了解</a:t>
            </a:r>
            <a:r>
              <a:rPr lang="en-US" altLang="zh-CN" dirty="0" err="1"/>
              <a:t>MindSpore</a:t>
            </a:r>
            <a:r>
              <a:rPr lang="zh-CN" altLang="en-US" dirty="0"/>
              <a:t>在华为全栈全场景</a:t>
            </a:r>
            <a:r>
              <a:rPr lang="en-US" altLang="zh-CN" dirty="0"/>
              <a:t>AI</a:t>
            </a:r>
            <a:r>
              <a:rPr lang="zh-CN" altLang="en-US" dirty="0"/>
              <a:t>解决方案中的作用</a:t>
            </a:r>
            <a:endParaRPr lang="en-US" altLang="zh-CN" dirty="0"/>
          </a:p>
          <a:p>
            <a:pPr lvl="1"/>
            <a:r>
              <a:rPr lang="zh-CN" altLang="en-US" dirty="0"/>
              <a:t>了解</a:t>
            </a:r>
            <a:r>
              <a:rPr lang="en-US" altLang="zh-CN" dirty="0" err="1"/>
              <a:t>MindSpore</a:t>
            </a:r>
            <a:r>
              <a:rPr lang="zh-CN" altLang="en-US" dirty="0"/>
              <a:t>的编程概念</a:t>
            </a:r>
            <a:endParaRPr lang="zh-CN" altLang="en-US" dirty="0"/>
          </a:p>
          <a:p>
            <a:pPr lvl="1"/>
            <a:r>
              <a:rPr lang="zh-CN" altLang="en-US" dirty="0"/>
              <a:t>了解</a:t>
            </a:r>
            <a:r>
              <a:rPr lang="en-US" altLang="zh-CN" dirty="0" err="1"/>
              <a:t>MindSpore</a:t>
            </a:r>
            <a:r>
              <a:rPr lang="zh-CN" altLang="en-US" dirty="0"/>
              <a:t>的开发流程</a:t>
            </a:r>
            <a:endParaRPr lang="en-US" altLang="zh-CN" dirty="0"/>
          </a:p>
          <a:p>
            <a:pPr lvl="1"/>
            <a:r>
              <a:rPr lang="zh-CN" altLang="en-US" dirty="0"/>
              <a:t>了解</a:t>
            </a:r>
            <a:r>
              <a:rPr lang="en-US" altLang="zh-CN" dirty="0" err="1"/>
              <a:t>MindSpore</a:t>
            </a:r>
            <a:r>
              <a:rPr lang="zh-CN" altLang="en-US" dirty="0"/>
              <a:t>的网络迁移</a:t>
            </a:r>
            <a:endParaRPr lang="zh-CN" altLang="en-US" dirty="0"/>
          </a:p>
          <a:p>
            <a:pPr lvl="1"/>
            <a:endParaRPr lang="en-US" altLang="zh-CN" dirty="0"/>
          </a:p>
          <a:p>
            <a:endParaRPr lang="zh-CN"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fontScale="90000"/>
          </a:bodyPr>
          <a:lstStyle/>
          <a:p>
            <a:r>
              <a:rPr lang="zh-CN" altLang="en-US" sz="3600" dirty="0">
                <a:cs typeface="+mn-ea"/>
                <a:sym typeface="+mn-lt"/>
              </a:rPr>
              <a:t>优化器（</a:t>
            </a:r>
            <a:r>
              <a:rPr lang="en-US" altLang="zh-CN" sz="3600" dirty="0">
                <a:cs typeface="+mn-ea"/>
                <a:sym typeface="+mn-lt"/>
              </a:rPr>
              <a:t>Optimizer</a:t>
            </a:r>
            <a:r>
              <a:rPr lang="zh-CN" altLang="en-US" sz="3600" dirty="0">
                <a:cs typeface="+mn-ea"/>
                <a:sym typeface="+mn-lt"/>
              </a:rPr>
              <a:t>）</a:t>
            </a:r>
            <a:br>
              <a:rPr lang="zh-CN" altLang="en-US" dirty="0">
                <a:cs typeface="+mn-ea"/>
                <a:sym typeface="+mn-lt"/>
              </a:rPr>
            </a:br>
            <a:endParaRPr lang="zh-CN" altLang="en-US" dirty="0"/>
          </a:p>
        </p:txBody>
      </p:sp>
      <p:sp>
        <p:nvSpPr>
          <p:cNvPr id="5" name="文本占位符 4"/>
          <p:cNvSpPr>
            <a:spLocks noGrp="1"/>
          </p:cNvSpPr>
          <p:nvPr>
            <p:ph type="body" sz="quarter" idx="10"/>
          </p:nvPr>
        </p:nvSpPr>
        <p:spPr/>
        <p:txBody>
          <a:bodyPr/>
          <a:lstStyle/>
          <a:p>
            <a:endParaRPr lang="en-US" altLang="zh-CN" dirty="0"/>
          </a:p>
          <a:p>
            <a:endParaRPr lang="en-US" altLang="zh-CN" dirty="0"/>
          </a:p>
          <a:p>
            <a:r>
              <a:rPr lang="zh-CN" altLang="en-US" sz="1400" dirty="0">
                <a:cs typeface="+mn-ea"/>
                <a:sym typeface="+mn-lt"/>
              </a:rPr>
              <a:t>有了优化目标（</a:t>
            </a:r>
            <a:r>
              <a:rPr lang="en-US" altLang="zh-CN" sz="1400" dirty="0">
                <a:cs typeface="+mn-ea"/>
                <a:sym typeface="+mn-lt"/>
              </a:rPr>
              <a:t>Loss</a:t>
            </a:r>
            <a:r>
              <a:rPr lang="zh-CN" altLang="en-US" sz="1400" dirty="0">
                <a:cs typeface="+mn-ea"/>
                <a:sym typeface="+mn-lt"/>
              </a:rPr>
              <a:t>）之后，我们还需要定义优化的策略，即优化器。</a:t>
            </a:r>
            <a:endParaRPr lang="zh-CN" altLang="en-US" sz="1400" dirty="0">
              <a:cs typeface="+mn-ea"/>
              <a:sym typeface="+mn-lt"/>
            </a:endParaRPr>
          </a:p>
          <a:p>
            <a:r>
              <a:rPr lang="en-US" altLang="zh-CN" sz="1400" dirty="0" err="1">
                <a:cs typeface="+mn-ea"/>
                <a:sym typeface="+mn-lt"/>
              </a:rPr>
              <a:t>MindSpore</a:t>
            </a:r>
            <a:r>
              <a:rPr lang="zh-CN" altLang="en-US" sz="1400" dirty="0">
                <a:cs typeface="+mn-ea"/>
                <a:sym typeface="+mn-lt"/>
              </a:rPr>
              <a:t>支持的优化器有：</a:t>
            </a:r>
            <a:r>
              <a:rPr lang="en-US" altLang="zh-CN" sz="1400" dirty="0">
                <a:cs typeface="+mn-ea"/>
                <a:sym typeface="+mn-lt"/>
              </a:rPr>
              <a:t>SGD, Momentum, </a:t>
            </a:r>
            <a:r>
              <a:rPr lang="en-US" altLang="zh-CN" sz="1400" dirty="0" err="1">
                <a:cs typeface="+mn-ea"/>
                <a:sym typeface="+mn-lt"/>
              </a:rPr>
              <a:t>RMSProp</a:t>
            </a:r>
            <a:r>
              <a:rPr lang="en-US" altLang="zh-CN" sz="1400" dirty="0">
                <a:cs typeface="+mn-ea"/>
                <a:sym typeface="+mn-lt"/>
              </a:rPr>
              <a:t>, Adam, </a:t>
            </a:r>
            <a:r>
              <a:rPr lang="en-US" altLang="zh-CN" sz="1400" dirty="0" err="1">
                <a:cs typeface="+mn-ea"/>
                <a:sym typeface="+mn-lt"/>
              </a:rPr>
              <a:t>AdamWeightDecay</a:t>
            </a:r>
            <a:r>
              <a:rPr lang="en-US" altLang="zh-CN" sz="1400" dirty="0">
                <a:cs typeface="+mn-ea"/>
                <a:sym typeface="+mn-lt"/>
              </a:rPr>
              <a:t>, LARS, FTRL, </a:t>
            </a:r>
            <a:r>
              <a:rPr lang="en-US" altLang="zh-CN" sz="1400" dirty="0" err="1">
                <a:cs typeface="+mn-ea"/>
                <a:sym typeface="+mn-lt"/>
              </a:rPr>
              <a:t>ProximalAdagrad</a:t>
            </a:r>
            <a:r>
              <a:rPr lang="zh-CN" altLang="en-US" sz="1400" dirty="0">
                <a:cs typeface="+mn-ea"/>
                <a:sym typeface="+mn-lt"/>
              </a:rPr>
              <a:t>等。</a:t>
            </a:r>
            <a:endParaRPr lang="zh-CN" altLang="en-US" sz="1400" dirty="0">
              <a:cs typeface="+mn-ea"/>
              <a:sym typeface="+mn-lt"/>
            </a:endParaRPr>
          </a:p>
        </p:txBody>
      </p:sp>
      <p:sp>
        <p:nvSpPr>
          <p:cNvPr id="7" name="矩形 6"/>
          <p:cNvSpPr/>
          <p:nvPr/>
        </p:nvSpPr>
        <p:spPr>
          <a:xfrm>
            <a:off x="726021" y="1455532"/>
            <a:ext cx="10743794" cy="307777"/>
          </a:xfrm>
          <a:prstGeom prst="rect">
            <a:avLst/>
          </a:prstGeom>
          <a:solidFill>
            <a:srgbClr val="FFFFFF">
              <a:lumMod val="85000"/>
            </a:srgbClr>
          </a:solidFill>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400" b="0" i="0" u="none" strike="noStrike" kern="0" cap="none" spc="0" normalizeH="0" baseline="0" noProof="0" dirty="0">
                <a:ln>
                  <a:noFill/>
                </a:ln>
                <a:solidFill>
                  <a:srgbClr val="1D1D1A"/>
                </a:solidFill>
                <a:effectLst/>
                <a:uLnTx/>
                <a:uFillTx/>
                <a:cs typeface="+mn-ea"/>
                <a:sym typeface="+mn-lt"/>
              </a:rPr>
              <a:t>opt = </a:t>
            </a:r>
            <a:r>
              <a:rPr kumimoji="0" lang="en-US" altLang="zh-CN" sz="1400" b="0" i="0" u="none" strike="noStrike" kern="0" cap="none" spc="0" normalizeH="0" baseline="0" noProof="0" dirty="0" err="1">
                <a:ln>
                  <a:noFill/>
                </a:ln>
                <a:solidFill>
                  <a:srgbClr val="1D1D1A"/>
                </a:solidFill>
                <a:effectLst/>
                <a:uLnTx/>
                <a:uFillTx/>
                <a:cs typeface="+mn-ea"/>
                <a:sym typeface="+mn-lt"/>
              </a:rPr>
              <a:t>nn.Momentum</a:t>
            </a:r>
            <a:r>
              <a:rPr kumimoji="0" lang="en-US" altLang="zh-CN" sz="1400" b="0" i="0" u="none" strike="noStrike" kern="0" cap="none" spc="0" normalizeH="0" baseline="0" noProof="0" dirty="0">
                <a:ln>
                  <a:noFill/>
                </a:ln>
                <a:solidFill>
                  <a:srgbClr val="1D1D1A"/>
                </a:solidFill>
                <a:effectLst/>
                <a:uLnTx/>
                <a:uFillTx/>
                <a:cs typeface="+mn-ea"/>
                <a:sym typeface="+mn-lt"/>
              </a:rPr>
              <a:t>(</a:t>
            </a:r>
            <a:r>
              <a:rPr kumimoji="0" lang="en-US" altLang="zh-CN" sz="1400" b="0" i="0" u="none" strike="noStrike" kern="0" cap="none" spc="0" normalizeH="0" baseline="0" noProof="0" dirty="0" err="1">
                <a:ln>
                  <a:noFill/>
                </a:ln>
                <a:solidFill>
                  <a:srgbClr val="1D1D1A"/>
                </a:solidFill>
                <a:effectLst/>
                <a:uLnTx/>
                <a:uFillTx/>
                <a:cs typeface="+mn-ea"/>
                <a:sym typeface="+mn-lt"/>
              </a:rPr>
              <a:t>net.trainable_params</a:t>
            </a:r>
            <a:r>
              <a:rPr kumimoji="0" lang="en-US" altLang="zh-CN" sz="1400" b="0" i="0" u="none" strike="noStrike" kern="0" cap="none" spc="0" normalizeH="0" baseline="0" noProof="0" dirty="0">
                <a:ln>
                  <a:noFill/>
                </a:ln>
                <a:solidFill>
                  <a:srgbClr val="1D1D1A"/>
                </a:solidFill>
                <a:effectLst/>
                <a:uLnTx/>
                <a:uFillTx/>
                <a:cs typeface="+mn-ea"/>
                <a:sym typeface="+mn-lt"/>
              </a:rPr>
              <a:t>(), </a:t>
            </a:r>
            <a:r>
              <a:rPr kumimoji="0" lang="en-US" altLang="zh-CN" sz="1400" b="0" i="0" u="none" strike="noStrike" kern="0" cap="none" spc="0" normalizeH="0" baseline="0" noProof="0" dirty="0" err="1">
                <a:ln>
                  <a:noFill/>
                </a:ln>
                <a:solidFill>
                  <a:srgbClr val="1D1D1A"/>
                </a:solidFill>
                <a:effectLst/>
                <a:uLnTx/>
                <a:uFillTx/>
                <a:cs typeface="+mn-ea"/>
                <a:sym typeface="+mn-lt"/>
              </a:rPr>
              <a:t>lr</a:t>
            </a:r>
            <a:r>
              <a:rPr kumimoji="0" lang="en-US" altLang="zh-CN" sz="1400" b="0" i="0" u="none" strike="noStrike" kern="0" cap="none" spc="0" normalizeH="0" baseline="0" noProof="0" dirty="0">
                <a:ln>
                  <a:noFill/>
                </a:ln>
                <a:solidFill>
                  <a:srgbClr val="1D1D1A"/>
                </a:solidFill>
                <a:effectLst/>
                <a:uLnTx/>
                <a:uFillTx/>
                <a:cs typeface="+mn-ea"/>
                <a:sym typeface="+mn-lt"/>
              </a:rPr>
              <a:t>, momentum)</a:t>
            </a:r>
            <a:endParaRPr kumimoji="0" lang="zh-CN" altLang="en-US" sz="1400" b="0" i="0" u="none" strike="noStrike" kern="0" cap="none" spc="0" normalizeH="0" baseline="0" noProof="0" dirty="0">
              <a:ln>
                <a:noFill/>
              </a:ln>
              <a:solidFill>
                <a:srgbClr val="1D1D1A"/>
              </a:solidFill>
              <a:effectLst/>
              <a:uLnTx/>
              <a:uFillTx/>
              <a:cs typeface="+mn-ea"/>
              <a:sym typeface="+mn-lt"/>
            </a:endParaRPr>
          </a:p>
        </p:txBody>
      </p:sp>
      <mc:AlternateContent xmlns:mc="http://schemas.openxmlformats.org/markup-compatibility/2006">
        <mc:Choice xmlns:a14="http://schemas.microsoft.com/office/drawing/2010/main" Requires="a14">
          <p:sp>
            <p:nvSpPr>
              <p:cNvPr id="8" name="矩形 7"/>
              <p:cNvSpPr/>
              <p:nvPr/>
            </p:nvSpPr>
            <p:spPr>
              <a:xfrm>
                <a:off x="4065994" y="3703419"/>
                <a:ext cx="4060011" cy="945643"/>
              </a:xfrm>
              <a:prstGeom prst="rect">
                <a:avLst/>
              </a:prstGeom>
            </p:spPr>
            <p:txBody>
              <a:bodyPr wrap="square">
                <a:spAutoFit/>
              </a:bodyPr>
              <a:lstStyle/>
              <a:p>
                <a:r>
                  <a:rPr lang="en-US" dirty="0">
                    <a:solidFill>
                      <a:prstClr val="black"/>
                    </a:solidFill>
                    <a:cs typeface="+mn-ea"/>
                    <a:sym typeface="+mn-lt"/>
                  </a:rPr>
                  <a:t>SGD with Momentum:</a:t>
                </a:r>
                <a:endParaRPr lang="en-US" dirty="0">
                  <a:solidFill>
                    <a:prstClr val="black"/>
                  </a:solidFill>
                  <a:cs typeface="+mn-ea"/>
                  <a:sym typeface="+mn-lt"/>
                </a:endParaRPr>
              </a:p>
              <a:p>
                <a14:m>
                  <m:oMathPara xmlns:m="http://schemas.openxmlformats.org/officeDocument/2006/math">
                    <m:oMathParaPr>
                      <m:jc m:val="centerGroup"/>
                    </m:oMathParaPr>
                    <m:oMath xmlns:m="http://schemas.openxmlformats.org/officeDocument/2006/math">
                      <m:sSub>
                        <m:sSubPr>
                          <m:ctrlPr>
                            <a:rPr lang="en-US" i="1" smtClean="0">
                              <a:solidFill>
                                <a:prstClr val="black"/>
                              </a:solidFill>
                              <a:latin typeface="Cambria Math" panose="02040503050406030204" pitchFamily="18" charset="0"/>
                              <a:cs typeface="+mn-ea"/>
                              <a:sym typeface="+mn-lt"/>
                            </a:rPr>
                          </m:ctrlPr>
                        </m:sSubPr>
                        <m:e>
                          <m:r>
                            <a:rPr lang="en-US" i="1" smtClean="0">
                              <a:solidFill>
                                <a:prstClr val="black"/>
                              </a:solidFill>
                              <a:latin typeface="Cambria Math" panose="02040503050406030204" pitchFamily="18" charset="0"/>
                              <a:cs typeface="+mn-ea"/>
                              <a:sym typeface="+mn-lt"/>
                            </a:rPr>
                            <m:t>𝑣</m:t>
                          </m:r>
                        </m:e>
                        <m:sub>
                          <m:r>
                            <a:rPr lang="en-US" i="1" smtClean="0">
                              <a:solidFill>
                                <a:prstClr val="black"/>
                              </a:solidFill>
                              <a:latin typeface="Cambria Math" panose="02040503050406030204" pitchFamily="18" charset="0"/>
                              <a:cs typeface="+mn-ea"/>
                              <a:sym typeface="+mn-lt"/>
                            </a:rPr>
                            <m:t>𝑡</m:t>
                          </m:r>
                          <m:r>
                            <a:rPr lang="en-US" i="1" smtClean="0">
                              <a:solidFill>
                                <a:prstClr val="black"/>
                              </a:solidFill>
                              <a:latin typeface="Cambria Math" panose="02040503050406030204" pitchFamily="18" charset="0"/>
                              <a:cs typeface="+mn-ea"/>
                              <a:sym typeface="+mn-lt"/>
                            </a:rPr>
                            <m:t>+</m:t>
                          </m:r>
                          <m:r>
                            <a:rPr lang="en-US" i="1" smtClean="0">
                              <a:solidFill>
                                <a:prstClr val="black"/>
                              </a:solidFill>
                              <a:latin typeface="Cambria Math" panose="02040503050406030204" pitchFamily="18" charset="0"/>
                              <a:cs typeface="+mn-ea"/>
                              <a:sym typeface="+mn-lt"/>
                            </a:rPr>
                            <m:t>1</m:t>
                          </m:r>
                        </m:sub>
                      </m:sSub>
                      <m:r>
                        <a:rPr lang="en-US" i="1" smtClean="0">
                          <a:solidFill>
                            <a:prstClr val="black"/>
                          </a:solidFill>
                          <a:latin typeface="Cambria Math" panose="02040503050406030204" pitchFamily="18" charset="0"/>
                          <a:cs typeface="+mn-ea"/>
                          <a:sym typeface="+mn-lt"/>
                        </a:rPr>
                        <m:t>←</m:t>
                      </m:r>
                      <m:r>
                        <a:rPr lang="en-US" i="1" smtClean="0">
                          <a:solidFill>
                            <a:prstClr val="black"/>
                          </a:solidFill>
                          <a:latin typeface="Cambria Math" panose="02040503050406030204" pitchFamily="18" charset="0"/>
                          <a:cs typeface="+mn-ea"/>
                          <a:sym typeface="+mn-lt"/>
                        </a:rPr>
                        <m:t>𝜌</m:t>
                      </m:r>
                      <m:sSub>
                        <m:sSubPr>
                          <m:ctrlPr>
                            <a:rPr lang="en-US" i="1" smtClean="0">
                              <a:solidFill>
                                <a:prstClr val="black"/>
                              </a:solidFill>
                              <a:latin typeface="Cambria Math" panose="02040503050406030204" pitchFamily="18" charset="0"/>
                              <a:cs typeface="+mn-ea"/>
                              <a:sym typeface="+mn-lt"/>
                            </a:rPr>
                          </m:ctrlPr>
                        </m:sSubPr>
                        <m:e>
                          <m:r>
                            <a:rPr lang="en-US" i="1" smtClean="0">
                              <a:solidFill>
                                <a:prstClr val="black"/>
                              </a:solidFill>
                              <a:latin typeface="Cambria Math" panose="02040503050406030204" pitchFamily="18" charset="0"/>
                              <a:cs typeface="+mn-ea"/>
                              <a:sym typeface="+mn-lt"/>
                            </a:rPr>
                            <m:t>𝑣</m:t>
                          </m:r>
                        </m:e>
                        <m:sub>
                          <m:r>
                            <a:rPr lang="en-US" i="1" smtClean="0">
                              <a:solidFill>
                                <a:prstClr val="black"/>
                              </a:solidFill>
                              <a:latin typeface="Cambria Math" panose="02040503050406030204" pitchFamily="18" charset="0"/>
                              <a:cs typeface="+mn-ea"/>
                              <a:sym typeface="+mn-lt"/>
                            </a:rPr>
                            <m:t>𝑡</m:t>
                          </m:r>
                        </m:sub>
                      </m:sSub>
                      <m:r>
                        <a:rPr lang="en-US" i="1" smtClean="0">
                          <a:solidFill>
                            <a:prstClr val="black"/>
                          </a:solidFill>
                          <a:latin typeface="Cambria Math" panose="02040503050406030204" pitchFamily="18" charset="0"/>
                          <a:cs typeface="+mn-ea"/>
                          <a:sym typeface="+mn-lt"/>
                        </a:rPr>
                        <m:t>+</m:t>
                      </m:r>
                      <m:sSub>
                        <m:sSubPr>
                          <m:ctrlPr>
                            <a:rPr lang="en-US" i="1" smtClean="0">
                              <a:solidFill>
                                <a:prstClr val="black"/>
                              </a:solidFill>
                              <a:latin typeface="Cambria Math" panose="02040503050406030204" pitchFamily="18" charset="0"/>
                              <a:cs typeface="+mn-ea"/>
                              <a:sym typeface="+mn-lt"/>
                            </a:rPr>
                          </m:ctrlPr>
                        </m:sSubPr>
                        <m:e>
                          <m:r>
                            <a:rPr lang="en-US" i="1" smtClean="0">
                              <a:solidFill>
                                <a:prstClr val="black"/>
                              </a:solidFill>
                              <a:latin typeface="Cambria Math" panose="02040503050406030204" pitchFamily="18" charset="0"/>
                              <a:cs typeface="+mn-ea"/>
                              <a:sym typeface="+mn-lt"/>
                            </a:rPr>
                            <m:t>𝛻</m:t>
                          </m:r>
                        </m:e>
                        <m:sub>
                          <m:r>
                            <a:rPr lang="en-US" i="1" smtClean="0">
                              <a:solidFill>
                                <a:prstClr val="black"/>
                              </a:solidFill>
                              <a:latin typeface="Cambria Math" panose="02040503050406030204" pitchFamily="18" charset="0"/>
                              <a:cs typeface="+mn-ea"/>
                              <a:sym typeface="+mn-lt"/>
                            </a:rPr>
                            <m:t>𝜃</m:t>
                          </m:r>
                        </m:sub>
                      </m:sSub>
                      <m:r>
                        <a:rPr lang="en-US" i="1" smtClean="0">
                          <a:solidFill>
                            <a:prstClr val="black"/>
                          </a:solidFill>
                          <a:latin typeface="Cambria Math" panose="02040503050406030204" pitchFamily="18" charset="0"/>
                          <a:cs typeface="+mn-ea"/>
                          <a:sym typeface="+mn-lt"/>
                        </a:rPr>
                        <m:t>ℒ</m:t>
                      </m:r>
                      <m:d>
                        <m:dPr>
                          <m:ctrlPr>
                            <a:rPr lang="en-US" i="1" smtClean="0">
                              <a:solidFill>
                                <a:prstClr val="black"/>
                              </a:solidFill>
                              <a:latin typeface="Cambria Math" panose="02040503050406030204" pitchFamily="18" charset="0"/>
                              <a:cs typeface="+mn-ea"/>
                              <a:sym typeface="+mn-lt"/>
                            </a:rPr>
                          </m:ctrlPr>
                        </m:dPr>
                        <m:e>
                          <m:r>
                            <a:rPr lang="en-US" i="1" smtClean="0">
                              <a:solidFill>
                                <a:prstClr val="black"/>
                              </a:solidFill>
                              <a:latin typeface="Cambria Math" panose="02040503050406030204" pitchFamily="18" charset="0"/>
                              <a:cs typeface="+mn-ea"/>
                              <a:sym typeface="+mn-lt"/>
                            </a:rPr>
                            <m:t>𝜃</m:t>
                          </m:r>
                        </m:e>
                      </m:d>
                    </m:oMath>
                  </m:oMathPara>
                </a14:m>
                <a:endParaRPr lang="en-US" i="1" dirty="0">
                  <a:solidFill>
                    <a:prstClr val="black"/>
                  </a:solidFill>
                  <a:cs typeface="+mn-ea"/>
                  <a:sym typeface="+mn-lt"/>
                </a:endParaRPr>
              </a:p>
              <a:p>
                <a14:m>
                  <m:oMathPara xmlns:m="http://schemas.openxmlformats.org/officeDocument/2006/math">
                    <m:oMathParaPr>
                      <m:jc m:val="centerGroup"/>
                    </m:oMathParaPr>
                    <m:oMath xmlns:m="http://schemas.openxmlformats.org/officeDocument/2006/math">
                      <m:sSub>
                        <m:sSubPr>
                          <m:ctrlPr>
                            <a:rPr lang="en-US" i="1" smtClean="0">
                              <a:solidFill>
                                <a:prstClr val="black"/>
                              </a:solidFill>
                              <a:latin typeface="Cambria Math" panose="02040503050406030204" pitchFamily="18" charset="0"/>
                              <a:cs typeface="+mn-ea"/>
                              <a:sym typeface="+mn-lt"/>
                            </a:rPr>
                          </m:ctrlPr>
                        </m:sSubPr>
                        <m:e>
                          <m:r>
                            <a:rPr lang="en-US" i="1" smtClean="0">
                              <a:solidFill>
                                <a:prstClr val="black"/>
                              </a:solidFill>
                              <a:latin typeface="Cambria Math" panose="02040503050406030204" pitchFamily="18" charset="0"/>
                              <a:cs typeface="+mn-ea"/>
                              <a:sym typeface="+mn-lt"/>
                            </a:rPr>
                            <m:t>𝜃</m:t>
                          </m:r>
                        </m:e>
                        <m:sub>
                          <m:r>
                            <a:rPr lang="en-US" i="1" smtClean="0">
                              <a:solidFill>
                                <a:prstClr val="black"/>
                              </a:solidFill>
                              <a:latin typeface="Cambria Math" panose="02040503050406030204" pitchFamily="18" charset="0"/>
                              <a:cs typeface="+mn-ea"/>
                              <a:sym typeface="+mn-lt"/>
                            </a:rPr>
                            <m:t>𝑗</m:t>
                          </m:r>
                        </m:sub>
                      </m:sSub>
                      <m:r>
                        <a:rPr lang="en-US" i="1" smtClean="0">
                          <a:solidFill>
                            <a:prstClr val="black"/>
                          </a:solidFill>
                          <a:latin typeface="Cambria Math" panose="02040503050406030204" pitchFamily="18" charset="0"/>
                          <a:cs typeface="+mn-ea"/>
                          <a:sym typeface="+mn-lt"/>
                        </a:rPr>
                        <m:t>←</m:t>
                      </m:r>
                      <m:sSub>
                        <m:sSubPr>
                          <m:ctrlPr>
                            <a:rPr lang="en-US" i="1" smtClean="0">
                              <a:solidFill>
                                <a:prstClr val="black"/>
                              </a:solidFill>
                              <a:latin typeface="Cambria Math" panose="02040503050406030204" pitchFamily="18" charset="0"/>
                              <a:cs typeface="+mn-ea"/>
                              <a:sym typeface="+mn-lt"/>
                            </a:rPr>
                          </m:ctrlPr>
                        </m:sSubPr>
                        <m:e>
                          <m:r>
                            <a:rPr lang="en-US" i="1" smtClean="0">
                              <a:solidFill>
                                <a:prstClr val="black"/>
                              </a:solidFill>
                              <a:latin typeface="Cambria Math" panose="02040503050406030204" pitchFamily="18" charset="0"/>
                              <a:cs typeface="+mn-ea"/>
                              <a:sym typeface="+mn-lt"/>
                            </a:rPr>
                            <m:t>𝜃</m:t>
                          </m:r>
                        </m:e>
                        <m:sub>
                          <m:r>
                            <a:rPr lang="en-US" i="1" smtClean="0">
                              <a:solidFill>
                                <a:prstClr val="black"/>
                              </a:solidFill>
                              <a:latin typeface="Cambria Math" panose="02040503050406030204" pitchFamily="18" charset="0"/>
                              <a:cs typeface="+mn-ea"/>
                              <a:sym typeface="+mn-lt"/>
                            </a:rPr>
                            <m:t>𝑗</m:t>
                          </m:r>
                        </m:sub>
                      </m:sSub>
                      <m:r>
                        <a:rPr lang="en-US" i="1" smtClean="0">
                          <a:solidFill>
                            <a:prstClr val="black"/>
                          </a:solidFill>
                          <a:latin typeface="Cambria Math" panose="02040503050406030204" pitchFamily="18" charset="0"/>
                          <a:cs typeface="+mn-ea"/>
                          <a:sym typeface="+mn-lt"/>
                        </a:rPr>
                        <m:t>−</m:t>
                      </m:r>
                      <m:r>
                        <a:rPr lang="en-US" i="1" smtClean="0">
                          <a:solidFill>
                            <a:prstClr val="black"/>
                          </a:solidFill>
                          <a:latin typeface="Cambria Math" panose="02040503050406030204" pitchFamily="18" charset="0"/>
                          <a:cs typeface="+mn-ea"/>
                          <a:sym typeface="+mn-lt"/>
                        </a:rPr>
                        <m:t>𝜖</m:t>
                      </m:r>
                      <m:sSub>
                        <m:sSubPr>
                          <m:ctrlPr>
                            <a:rPr lang="en-US" i="1" smtClean="0">
                              <a:solidFill>
                                <a:prstClr val="black"/>
                              </a:solidFill>
                              <a:latin typeface="Cambria Math" panose="02040503050406030204" pitchFamily="18" charset="0"/>
                              <a:cs typeface="+mn-ea"/>
                              <a:sym typeface="+mn-lt"/>
                            </a:rPr>
                          </m:ctrlPr>
                        </m:sSubPr>
                        <m:e>
                          <m:r>
                            <a:rPr lang="en-US" i="1" smtClean="0">
                              <a:solidFill>
                                <a:prstClr val="black"/>
                              </a:solidFill>
                              <a:latin typeface="Cambria Math" panose="02040503050406030204" pitchFamily="18" charset="0"/>
                              <a:cs typeface="+mn-ea"/>
                              <a:sym typeface="+mn-lt"/>
                            </a:rPr>
                            <m:t>𝑣</m:t>
                          </m:r>
                        </m:e>
                        <m:sub>
                          <m:r>
                            <a:rPr lang="en-US" i="1" smtClean="0">
                              <a:solidFill>
                                <a:prstClr val="black"/>
                              </a:solidFill>
                              <a:latin typeface="Cambria Math" panose="02040503050406030204" pitchFamily="18" charset="0"/>
                              <a:cs typeface="+mn-ea"/>
                              <a:sym typeface="+mn-lt"/>
                            </a:rPr>
                            <m:t>𝑡</m:t>
                          </m:r>
                          <m:r>
                            <a:rPr lang="en-US" i="1" smtClean="0">
                              <a:solidFill>
                                <a:prstClr val="black"/>
                              </a:solidFill>
                              <a:latin typeface="Cambria Math" panose="02040503050406030204" pitchFamily="18" charset="0"/>
                              <a:cs typeface="+mn-ea"/>
                              <a:sym typeface="+mn-lt"/>
                            </a:rPr>
                            <m:t>+</m:t>
                          </m:r>
                          <m:r>
                            <a:rPr lang="en-US" i="1" smtClean="0">
                              <a:solidFill>
                                <a:prstClr val="black"/>
                              </a:solidFill>
                              <a:latin typeface="Cambria Math" panose="02040503050406030204" pitchFamily="18" charset="0"/>
                              <a:cs typeface="+mn-ea"/>
                              <a:sym typeface="+mn-lt"/>
                            </a:rPr>
                            <m:t>1</m:t>
                          </m:r>
                        </m:sub>
                      </m:sSub>
                    </m:oMath>
                  </m:oMathPara>
                </a14:m>
                <a:endParaRPr lang="en-US" sz="1400" dirty="0">
                  <a:solidFill>
                    <a:prstClr val="black"/>
                  </a:solidFill>
                  <a:cs typeface="+mn-ea"/>
                  <a:sym typeface="+mn-lt"/>
                </a:endParaRPr>
              </a:p>
            </p:txBody>
          </p:sp>
        </mc:Choice>
        <mc:Fallback>
          <p:sp>
            <p:nvSpPr>
              <p:cNvPr id="8" name="矩形 7"/>
              <p:cNvSpPr>
                <a:spLocks noRot="1" noChangeAspect="1" noMove="1" noResize="1" noEditPoints="1" noAdjustHandles="1" noChangeArrowheads="1" noChangeShapeType="1" noTextEdit="1"/>
              </p:cNvSpPr>
              <p:nvPr/>
            </p:nvSpPr>
            <p:spPr>
              <a:xfrm>
                <a:off x="4065994" y="3703419"/>
                <a:ext cx="4060011" cy="945643"/>
              </a:xfrm>
              <a:prstGeom prst="rect">
                <a:avLst/>
              </a:prstGeom>
              <a:blipFill rotWithShape="1">
                <a:blip r:embed="rId1"/>
                <a:stretch>
                  <a:fillRect l="-2" t="-10" r="13" b="24"/>
                </a:stretch>
              </a:blipFill>
            </p:spPr>
            <p:txBody>
              <a:bodyPr/>
              <a:lstStyle/>
              <a:p>
                <a:r>
                  <a:rPr lang="zh-CN" altLang="en-US">
                    <a:noFill/>
                  </a:rPr>
                  <a:t> </a:t>
                </a:r>
              </a:p>
            </p:txBody>
          </p:sp>
        </mc:Fallback>
      </mc:AlternateContent>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1019175" y="1844675"/>
            <a:ext cx="10153650" cy="4356100"/>
          </a:xfrm>
        </p:spPr>
        <p:txBody>
          <a:bodyPr/>
          <a:lstStyle/>
          <a:p>
            <a:r>
              <a:rPr lang="zh-CN" altLang="en-US" dirty="0">
                <a:solidFill>
                  <a:schemeClr val="bg1">
                    <a:lumMod val="50000"/>
                  </a:schemeClr>
                </a:solidFill>
                <a:cs typeface="+mn-ea"/>
                <a:sym typeface="+mn-lt"/>
              </a:rPr>
              <a:t>整体介绍</a:t>
            </a:r>
            <a:endParaRPr lang="en-US" altLang="zh-CN" dirty="0">
              <a:solidFill>
                <a:schemeClr val="bg1">
                  <a:lumMod val="50000"/>
                </a:schemeClr>
              </a:solidFill>
              <a:cs typeface="+mn-ea"/>
              <a:sym typeface="+mn-lt"/>
            </a:endParaRPr>
          </a:p>
          <a:p>
            <a:r>
              <a:rPr lang="zh-CN" altLang="en-US" dirty="0">
                <a:solidFill>
                  <a:schemeClr val="bg1">
                    <a:lumMod val="50000"/>
                  </a:schemeClr>
                </a:solidFill>
                <a:cs typeface="+mn-ea"/>
                <a:sym typeface="+mn-lt"/>
              </a:rPr>
              <a:t>编程概念</a:t>
            </a:r>
            <a:endParaRPr lang="en-US" altLang="zh-CN" dirty="0">
              <a:solidFill>
                <a:schemeClr val="bg1">
                  <a:lumMod val="50000"/>
                </a:schemeClr>
              </a:solidFill>
              <a:cs typeface="+mn-ea"/>
              <a:sym typeface="+mn-lt"/>
            </a:endParaRPr>
          </a:p>
          <a:p>
            <a:r>
              <a:rPr lang="zh-CN" altLang="en-US" b="1" dirty="0"/>
              <a:t>开发流程</a:t>
            </a:r>
            <a:endParaRPr lang="en-US" altLang="zh-CN" b="1" dirty="0"/>
          </a:p>
          <a:p>
            <a:pPr lvl="1">
              <a:buSzPct val="50000"/>
              <a:buFont typeface="Wingdings" panose="05000000000000000000" pitchFamily="2" charset="2"/>
              <a:buChar char="p"/>
            </a:pPr>
            <a:r>
              <a:rPr lang="zh-CN" altLang="en-US" dirty="0">
                <a:solidFill>
                  <a:schemeClr val="bg1">
                    <a:lumMod val="50000"/>
                  </a:schemeClr>
                </a:solidFill>
                <a:cs typeface="+mn-ea"/>
                <a:sym typeface="Arial" panose="020B0604020202020204"/>
              </a:rPr>
              <a:t>数据处理</a:t>
            </a:r>
            <a:endParaRPr lang="zh-CN" altLang="en-US" dirty="0">
              <a:solidFill>
                <a:schemeClr val="bg1">
                  <a:lumMod val="50000"/>
                </a:schemeClr>
              </a:solidFill>
              <a:cs typeface="+mn-ea"/>
              <a:sym typeface="Arial" panose="020B0604020202020204"/>
            </a:endParaRPr>
          </a:p>
          <a:p>
            <a:pPr lvl="1">
              <a:buSzPct val="50000"/>
              <a:buFont typeface="Wingdings" panose="05000000000000000000" pitchFamily="2" charset="2"/>
              <a:buChar char="p"/>
            </a:pPr>
            <a:r>
              <a:rPr lang="zh-CN" altLang="en-US" dirty="0">
                <a:solidFill>
                  <a:schemeClr val="bg1">
                    <a:lumMod val="50000"/>
                  </a:schemeClr>
                </a:solidFill>
                <a:cs typeface="+mn-ea"/>
                <a:sym typeface="+mn-lt"/>
              </a:rPr>
              <a:t>模型定义</a:t>
            </a:r>
            <a:endParaRPr lang="zh-CN" altLang="en-US" dirty="0">
              <a:solidFill>
                <a:schemeClr val="bg1">
                  <a:lumMod val="50000"/>
                </a:schemeClr>
              </a:solidFill>
              <a:cs typeface="+mn-ea"/>
              <a:sym typeface="+mn-lt"/>
            </a:endParaRPr>
          </a:p>
          <a:p>
            <a:pPr lvl="1" fontAlgn="auto">
              <a:buSzPct val="60000"/>
              <a:buFont typeface="Wingdings" panose="05000000000000000000" pitchFamily="2" charset="2"/>
              <a:buChar char="n"/>
            </a:pPr>
            <a:r>
              <a:rPr lang="zh-CN" altLang="en-US" b="1" dirty="0">
                <a:sym typeface="+mn-lt"/>
              </a:rPr>
              <a:t>模型训练</a:t>
            </a:r>
            <a:endParaRPr lang="zh-CN" altLang="en-US" b="1" dirty="0">
              <a:sym typeface="+mn-lt"/>
            </a:endParaRPr>
          </a:p>
          <a:p>
            <a:pPr lvl="1">
              <a:buSzPct val="50000"/>
              <a:buFont typeface="Wingdings" panose="05000000000000000000" pitchFamily="2" charset="2"/>
              <a:buChar char="p"/>
            </a:pPr>
            <a:r>
              <a:rPr lang="zh-CN" altLang="en-US" dirty="0">
                <a:solidFill>
                  <a:schemeClr val="bg1">
                    <a:lumMod val="50000"/>
                  </a:schemeClr>
                </a:solidFill>
                <a:cs typeface="+mn-ea"/>
                <a:sym typeface="+mn-lt"/>
              </a:rPr>
              <a:t>模型推理</a:t>
            </a:r>
            <a:endParaRPr lang="zh-CN" altLang="en-US" dirty="0">
              <a:solidFill>
                <a:schemeClr val="bg1">
                  <a:lumMod val="50000"/>
                </a:schemeClr>
              </a:solidFill>
              <a:cs typeface="+mn-ea"/>
              <a:sym typeface="+mn-lt"/>
            </a:endParaRPr>
          </a:p>
          <a:p>
            <a:r>
              <a:rPr lang="zh-CN" altLang="en-US" dirty="0">
                <a:solidFill>
                  <a:schemeClr val="bg1">
                    <a:lumMod val="50000"/>
                  </a:schemeClr>
                </a:solidFill>
                <a:cs typeface="+mn-ea"/>
                <a:sym typeface="+mn-lt"/>
              </a:rPr>
              <a:t>网络迁移</a:t>
            </a:r>
            <a:endParaRPr lang="en-US" altLang="zh-CN" dirty="0">
              <a:solidFill>
                <a:schemeClr val="bg1">
                  <a:lumMod val="50000"/>
                </a:schemeClr>
              </a:solidFill>
              <a:cs typeface="+mn-ea"/>
              <a:sym typeface="+mn-lt"/>
            </a:endParaRPr>
          </a:p>
          <a:p>
            <a:endParaRPr lang="zh-CN" altLang="en-US" dirty="0">
              <a:solidFill>
                <a:schemeClr val="bg1">
                  <a:lumMod val="50000"/>
                </a:schemeClr>
              </a:solidFill>
            </a:endParaRPr>
          </a:p>
          <a:p>
            <a:endParaRPr lang="zh-CN" alt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a:t>代码调试</a:t>
            </a:r>
            <a:endParaRPr lang="zh-CN" altLang="en-US" dirty="0"/>
          </a:p>
        </p:txBody>
      </p:sp>
      <p:sp>
        <p:nvSpPr>
          <p:cNvPr id="5" name="文本占位符 4"/>
          <p:cNvSpPr>
            <a:spLocks noGrp="1"/>
          </p:cNvSpPr>
          <p:nvPr>
            <p:ph type="body" sz="quarter" idx="10"/>
          </p:nvPr>
        </p:nvSpPr>
        <p:spPr/>
        <p:txBody>
          <a:bodyPr/>
          <a:lstStyle/>
          <a:p>
            <a:r>
              <a:rPr lang="en-US" altLang="zh-CN" sz="1800" dirty="0" err="1">
                <a:sym typeface="+mn-lt"/>
              </a:rPr>
              <a:t>MindSpore</a:t>
            </a:r>
            <a:r>
              <a:rPr lang="zh-CN" altLang="en-US" sz="1800" dirty="0">
                <a:sym typeface="+mn-lt"/>
              </a:rPr>
              <a:t>支持</a:t>
            </a:r>
            <a:r>
              <a:rPr lang="en-US" altLang="zh-CN" sz="1800" dirty="0">
                <a:sym typeface="+mn-lt"/>
              </a:rPr>
              <a:t>Graph</a:t>
            </a:r>
            <a:r>
              <a:rPr lang="zh-CN" altLang="en-US" sz="1800" dirty="0">
                <a:sym typeface="+mn-lt"/>
              </a:rPr>
              <a:t>和</a:t>
            </a:r>
            <a:r>
              <a:rPr lang="en-US" altLang="zh-CN" sz="1800" dirty="0" err="1">
                <a:sym typeface="+mn-lt"/>
              </a:rPr>
              <a:t>PyNative</a:t>
            </a:r>
            <a:r>
              <a:rPr lang="en-US" altLang="zh-CN" sz="1800" dirty="0">
                <a:sym typeface="+mn-lt"/>
              </a:rPr>
              <a:t> 2</a:t>
            </a:r>
            <a:r>
              <a:rPr lang="zh-CN" altLang="en-US" sz="1800" dirty="0">
                <a:sym typeface="+mn-lt"/>
              </a:rPr>
              <a:t>种运行模式，</a:t>
            </a:r>
            <a:r>
              <a:rPr lang="en-US" altLang="zh-CN" sz="1800" dirty="0">
                <a:sym typeface="+mn-lt"/>
              </a:rPr>
              <a:t>PYNATIVE</a:t>
            </a:r>
            <a:r>
              <a:rPr lang="zh-CN" altLang="en-US" sz="1800" dirty="0">
                <a:sym typeface="+mn-lt"/>
              </a:rPr>
              <a:t>模式易调试，支持</a:t>
            </a:r>
            <a:r>
              <a:rPr lang="en-US" altLang="zh-CN" sz="1800" dirty="0">
                <a:sym typeface="+mn-lt"/>
              </a:rPr>
              <a:t>Python</a:t>
            </a:r>
            <a:r>
              <a:rPr lang="zh-CN" altLang="en-US" sz="1800" dirty="0">
                <a:sym typeface="+mn-lt"/>
              </a:rPr>
              <a:t>原生调试方式。</a:t>
            </a:r>
            <a:endParaRPr lang="zh-CN" altLang="en-US" sz="1800" dirty="0">
              <a:sym typeface="+mn-lt"/>
            </a:endParaRPr>
          </a:p>
          <a:p>
            <a:endParaRPr lang="zh-CN" altLang="en-US" sz="1800" dirty="0"/>
          </a:p>
        </p:txBody>
      </p:sp>
      <p:pic>
        <p:nvPicPr>
          <p:cNvPr id="6" name="图片 5"/>
          <p:cNvPicPr>
            <a:picLocks noChangeAspect="1"/>
          </p:cNvPicPr>
          <p:nvPr/>
        </p:nvPicPr>
        <p:blipFill rotWithShape="1">
          <a:blip r:embed="rId1"/>
          <a:srcRect r="12445"/>
          <a:stretch>
            <a:fillRect/>
          </a:stretch>
        </p:blipFill>
        <p:spPr>
          <a:xfrm>
            <a:off x="7232566" y="1757451"/>
            <a:ext cx="4237249" cy="1970978"/>
          </a:xfrm>
          <a:prstGeom prst="rect">
            <a:avLst/>
          </a:prstGeom>
          <a:ln>
            <a:noFill/>
          </a:ln>
        </p:spPr>
      </p:pic>
      <p:pic>
        <p:nvPicPr>
          <p:cNvPr id="7" name="图片 6"/>
          <p:cNvPicPr>
            <a:picLocks noChangeAspect="1"/>
          </p:cNvPicPr>
          <p:nvPr/>
        </p:nvPicPr>
        <p:blipFill rotWithShape="1">
          <a:blip r:embed="rId2"/>
          <a:srcRect r="6456"/>
          <a:stretch>
            <a:fillRect/>
          </a:stretch>
        </p:blipFill>
        <p:spPr>
          <a:xfrm>
            <a:off x="743031" y="1748573"/>
            <a:ext cx="6309188" cy="1970978"/>
          </a:xfrm>
          <a:prstGeom prst="rect">
            <a:avLst/>
          </a:prstGeom>
          <a:ln>
            <a:noFill/>
          </a:ln>
        </p:spPr>
      </p:pic>
      <p:sp>
        <p:nvSpPr>
          <p:cNvPr id="8" name="文本框 7"/>
          <p:cNvSpPr txBox="1"/>
          <p:nvPr/>
        </p:nvSpPr>
        <p:spPr>
          <a:xfrm>
            <a:off x="3602010" y="2122250"/>
            <a:ext cx="1934724" cy="461665"/>
          </a:xfrm>
          <a:prstGeom prst="rect">
            <a:avLst/>
          </a:prstGeom>
          <a:solidFill>
            <a:srgbClr val="56C4D2"/>
          </a:solidFill>
        </p:spPr>
        <p:txBody>
          <a:bodyPr wrap="square" rtlCol="0" anchor="ctr">
            <a:spAutoFit/>
          </a:bodyPr>
          <a:lstStyle/>
          <a:p>
            <a:pPr defTabSz="1219200"/>
            <a:r>
              <a:rPr lang="zh-CN" altLang="en-US" sz="1200" kern="0" dirty="0">
                <a:solidFill>
                  <a:prstClr val="black"/>
                </a:solidFill>
                <a:cs typeface="+mn-ea"/>
                <a:sym typeface="+mn-lt"/>
              </a:rPr>
              <a:t>支持</a:t>
            </a:r>
            <a:r>
              <a:rPr lang="en-US" altLang="zh-CN" sz="1200" kern="0" dirty="0">
                <a:solidFill>
                  <a:prstClr val="black"/>
                </a:solidFill>
                <a:cs typeface="+mn-ea"/>
                <a:sym typeface="+mn-lt"/>
              </a:rPr>
              <a:t>Python</a:t>
            </a:r>
            <a:r>
              <a:rPr lang="zh-CN" altLang="en-US" sz="1200" kern="0" dirty="0">
                <a:solidFill>
                  <a:prstClr val="black"/>
                </a:solidFill>
                <a:cs typeface="+mn-ea"/>
                <a:sym typeface="+mn-lt"/>
              </a:rPr>
              <a:t>原生的调试方式，如设置断点</a:t>
            </a:r>
            <a:endParaRPr lang="zh-CN" altLang="en-US" sz="1200" kern="0" dirty="0">
              <a:solidFill>
                <a:prstClr val="black"/>
              </a:solidFill>
              <a:cs typeface="+mn-ea"/>
              <a:sym typeface="+mn-lt"/>
            </a:endParaRPr>
          </a:p>
        </p:txBody>
      </p:sp>
      <p:sp>
        <p:nvSpPr>
          <p:cNvPr id="9" name="文本框 8"/>
          <p:cNvSpPr txBox="1"/>
          <p:nvPr/>
        </p:nvSpPr>
        <p:spPr>
          <a:xfrm>
            <a:off x="9125024" y="2213798"/>
            <a:ext cx="1776045" cy="646331"/>
          </a:xfrm>
          <a:prstGeom prst="rect">
            <a:avLst/>
          </a:prstGeom>
          <a:solidFill>
            <a:srgbClr val="56C4D2"/>
          </a:solidFill>
        </p:spPr>
        <p:txBody>
          <a:bodyPr wrap="square" rtlCol="0" anchor="ctr">
            <a:spAutoFit/>
          </a:bodyPr>
          <a:lstStyle/>
          <a:p>
            <a:pPr defTabSz="1219200"/>
            <a:r>
              <a:rPr lang="zh-CN" altLang="en-US" sz="1200" kern="0" dirty="0">
                <a:solidFill>
                  <a:prstClr val="black"/>
                </a:solidFill>
                <a:cs typeface="+mn-ea"/>
                <a:sym typeface="+mn-lt"/>
              </a:rPr>
              <a:t>可以方便查看中间变量值，如参数、权重、激活值等</a:t>
            </a:r>
            <a:endParaRPr lang="zh-CN" altLang="en-US" sz="1200" kern="0" dirty="0">
              <a:solidFill>
                <a:prstClr val="black"/>
              </a:solidFill>
              <a:cs typeface="+mn-ea"/>
              <a:sym typeface="+mn-lt"/>
            </a:endParaRPr>
          </a:p>
        </p:txBody>
      </p:sp>
      <p:sp>
        <p:nvSpPr>
          <p:cNvPr id="10" name="Rectangle 8"/>
          <p:cNvSpPr>
            <a:spLocks noChangeArrowheads="1"/>
          </p:cNvSpPr>
          <p:nvPr/>
        </p:nvSpPr>
        <p:spPr bwMode="auto">
          <a:xfrm>
            <a:off x="7473782" y="4773617"/>
            <a:ext cx="3996033" cy="1055674"/>
          </a:xfrm>
          <a:prstGeom prst="rect">
            <a:avLst/>
          </a:prstGeom>
          <a:solidFill>
            <a:schemeClr val="bg1">
              <a:lumMod val="85000"/>
            </a:schemeClr>
          </a:solidFill>
          <a:ln>
            <a:noFill/>
          </a:ln>
          <a:effectLst/>
        </p:spPr>
        <p:txBody>
          <a:bodyPr vert="horz" wrap="square" lIns="0" tIns="0" rIns="0" bIns="0" numCol="1" anchor="ctr" anchorCtr="0" compatLnSpc="1">
            <a:spAutoFit/>
          </a:bodyPr>
          <a:lstStyle>
            <a:lvl1pPr eaLnBrk="0" fontAlgn="base" hangingPunct="0">
              <a:spcBef>
                <a:spcPct val="30000"/>
              </a:spcBef>
              <a:spcAft>
                <a:spcPct val="0"/>
              </a:spcAft>
              <a:defRPr sz="1200">
                <a:solidFill>
                  <a:schemeClr val="tx1"/>
                </a:solidFill>
                <a:latin typeface="Arial" panose="020B0604020202020204" pitchFamily="34" charset="0"/>
              </a:defRPr>
            </a:lvl1pPr>
            <a:lvl2pPr marL="457200" eaLnBrk="0" fontAlgn="base" hangingPunct="0">
              <a:spcBef>
                <a:spcPct val="30000"/>
              </a:spcBef>
              <a:spcAft>
                <a:spcPct val="0"/>
              </a:spcAft>
              <a:defRPr sz="1200">
                <a:solidFill>
                  <a:schemeClr val="tx1"/>
                </a:solidFill>
                <a:latin typeface="Arial" panose="020B0604020202020204" pitchFamily="34" charset="0"/>
              </a:defRPr>
            </a:lvl2pPr>
            <a:lvl3pPr marL="914400" eaLnBrk="0" fontAlgn="base" hangingPunct="0">
              <a:spcBef>
                <a:spcPct val="30000"/>
              </a:spcBef>
              <a:spcAft>
                <a:spcPct val="0"/>
              </a:spcAft>
              <a:defRPr sz="1200">
                <a:solidFill>
                  <a:schemeClr val="tx1"/>
                </a:solidFill>
                <a:latin typeface="Arial" panose="020B0604020202020204" pitchFamily="34" charset="0"/>
              </a:defRPr>
            </a:lvl3pPr>
            <a:lvl4pPr marL="1371600" eaLnBrk="0" fontAlgn="base" hangingPunct="0">
              <a:spcBef>
                <a:spcPct val="30000"/>
              </a:spcBef>
              <a:spcAft>
                <a:spcPct val="0"/>
              </a:spcAft>
              <a:defRPr sz="1200">
                <a:solidFill>
                  <a:schemeClr val="tx1"/>
                </a:solidFill>
                <a:latin typeface="Arial" panose="020B0604020202020204" pitchFamily="34" charset="0"/>
              </a:defRPr>
            </a:lvl4pPr>
            <a:lvl5pPr marL="1828800" eaLnBrk="0" fontAlgn="base" hangingPunct="0">
              <a:spcBef>
                <a:spcPct val="30000"/>
              </a:spcBef>
              <a:spcAft>
                <a:spcPct val="0"/>
              </a:spcAft>
              <a:defRPr sz="1200">
                <a:solidFill>
                  <a:schemeClr val="tx1"/>
                </a:solidFill>
                <a:latin typeface="Arial" panose="020B0604020202020204" pitchFamily="34" charset="0"/>
              </a:defRPr>
            </a:lvl5pPr>
            <a:lvl6pPr marL="2286000" eaLnBrk="0" fontAlgn="base" hangingPunct="0">
              <a:spcBef>
                <a:spcPct val="30000"/>
              </a:spcBef>
              <a:spcAft>
                <a:spcPct val="0"/>
              </a:spcAft>
              <a:defRPr sz="1200">
                <a:solidFill>
                  <a:schemeClr val="tx1"/>
                </a:solidFill>
                <a:latin typeface="Arial" panose="020B0604020202020204" pitchFamily="34" charset="0"/>
              </a:defRPr>
            </a:lvl6pPr>
            <a:lvl7pPr marL="2743200" eaLnBrk="0" fontAlgn="base" hangingPunct="0">
              <a:spcBef>
                <a:spcPct val="30000"/>
              </a:spcBef>
              <a:spcAft>
                <a:spcPct val="0"/>
              </a:spcAft>
              <a:defRPr sz="1200">
                <a:solidFill>
                  <a:schemeClr val="tx1"/>
                </a:solidFill>
                <a:latin typeface="Arial" panose="020B0604020202020204" pitchFamily="34" charset="0"/>
              </a:defRPr>
            </a:lvl7pPr>
            <a:lvl8pPr marL="3200400" eaLnBrk="0" fontAlgn="base" hangingPunct="0">
              <a:spcBef>
                <a:spcPct val="30000"/>
              </a:spcBef>
              <a:spcAft>
                <a:spcPct val="0"/>
              </a:spcAft>
              <a:defRPr sz="1200">
                <a:solidFill>
                  <a:schemeClr val="tx1"/>
                </a:solidFill>
                <a:latin typeface="Arial" panose="020B0604020202020204" pitchFamily="34" charset="0"/>
              </a:defRPr>
            </a:lvl8pPr>
            <a:lvl9pPr marL="3657600" eaLnBrk="0" fontAlgn="base" hangingPunct="0">
              <a:spcBef>
                <a:spcPct val="30000"/>
              </a:spcBef>
              <a:spcAft>
                <a:spcPct val="0"/>
              </a:spcAft>
              <a:defRPr sz="1200">
                <a:solidFill>
                  <a:schemeClr val="tx1"/>
                </a:solidFill>
                <a:latin typeface="Arial" panose="020B0604020202020204" pitchFamily="34" charset="0"/>
              </a:defRPr>
            </a:lvl9pPr>
          </a:lstStyle>
          <a:p>
            <a:pPr defTabSz="914400"/>
            <a:r>
              <a:rPr lang="en-US" altLang="zh-CN" sz="1400" dirty="0" err="1">
                <a:solidFill>
                  <a:srgbClr val="94558D"/>
                </a:solidFill>
                <a:latin typeface="+mn-lt"/>
                <a:cs typeface="+mn-ea"/>
                <a:sym typeface="+mn-lt"/>
              </a:rPr>
              <a:t>self</a:t>
            </a:r>
            <a:r>
              <a:rPr lang="en-US" altLang="zh-CN" sz="1400" dirty="0" err="1">
                <a:solidFill>
                  <a:srgbClr val="007020"/>
                </a:solidFill>
                <a:latin typeface="+mn-lt"/>
                <a:cs typeface="+mn-ea"/>
                <a:sym typeface="+mn-lt"/>
              </a:rPr>
              <a:t>.</a:t>
            </a:r>
            <a:r>
              <a:rPr lang="en-US" altLang="zh-CN" sz="1400" dirty="0" err="1">
                <a:latin typeface="+mn-lt"/>
                <a:cs typeface="+mn-ea"/>
                <a:sym typeface="+mn-lt"/>
              </a:rPr>
              <a:t>print</a:t>
            </a:r>
            <a:r>
              <a:rPr lang="en-US" altLang="zh-CN" sz="1400" dirty="0">
                <a:latin typeface="+mn-lt"/>
                <a:cs typeface="+mn-ea"/>
                <a:sym typeface="+mn-lt"/>
              </a:rPr>
              <a:t> = </a:t>
            </a:r>
            <a:r>
              <a:rPr lang="en-US" altLang="zh-CN" sz="1400" dirty="0" err="1">
                <a:latin typeface="+mn-lt"/>
                <a:cs typeface="+mn-ea"/>
                <a:sym typeface="+mn-lt"/>
              </a:rPr>
              <a:t>P.Print</a:t>
            </a:r>
            <a:r>
              <a:rPr lang="en-US" altLang="zh-CN" sz="1400" dirty="0">
                <a:latin typeface="+mn-lt"/>
                <a:cs typeface="+mn-ea"/>
                <a:sym typeface="+mn-lt"/>
              </a:rPr>
              <a:t>()</a:t>
            </a:r>
            <a:endParaRPr lang="en-US" altLang="zh-CN" sz="1400" dirty="0">
              <a:latin typeface="+mn-lt"/>
              <a:cs typeface="+mn-ea"/>
              <a:sym typeface="+mn-lt"/>
            </a:endParaRPr>
          </a:p>
          <a:p>
            <a:pPr defTabSz="914400"/>
            <a:r>
              <a:rPr lang="zh-CN" altLang="zh-CN" sz="1400" dirty="0">
                <a:solidFill>
                  <a:srgbClr val="94558D"/>
                </a:solidFill>
                <a:latin typeface="+mn-lt"/>
                <a:cs typeface="+mn-ea"/>
                <a:sym typeface="+mn-lt"/>
              </a:rPr>
              <a:t>self</a:t>
            </a:r>
            <a:r>
              <a:rPr lang="zh-CN" altLang="zh-CN" sz="1400" dirty="0">
                <a:solidFill>
                  <a:srgbClr val="666666"/>
                </a:solidFill>
                <a:latin typeface="+mn-lt"/>
                <a:cs typeface="+mn-ea"/>
                <a:sym typeface="+mn-lt"/>
              </a:rPr>
              <a:t>.</a:t>
            </a:r>
            <a:r>
              <a:rPr lang="zh-CN" altLang="zh-CN" sz="1400" dirty="0">
                <a:latin typeface="+mn-lt"/>
                <a:cs typeface="+mn-ea"/>
                <a:sym typeface="+mn-lt"/>
              </a:rPr>
              <a:t>print</a:t>
            </a:r>
            <a:r>
              <a:rPr lang="zh-CN" altLang="zh-CN" sz="1400" dirty="0">
                <a:solidFill>
                  <a:srgbClr val="1A1C33"/>
                </a:solidFill>
                <a:latin typeface="+mn-lt"/>
                <a:cs typeface="+mn-ea"/>
                <a:sym typeface="+mn-lt"/>
              </a:rPr>
              <a:t>(</a:t>
            </a:r>
            <a:r>
              <a:rPr lang="zh-CN" altLang="zh-CN" sz="1400" dirty="0">
                <a:latin typeface="+mn-lt"/>
                <a:cs typeface="+mn-ea"/>
                <a:sym typeface="+mn-lt"/>
              </a:rPr>
              <a:t>x</a:t>
            </a:r>
            <a:r>
              <a:rPr lang="zh-CN" altLang="zh-CN" sz="1400" dirty="0">
                <a:solidFill>
                  <a:srgbClr val="1A1C33"/>
                </a:solidFill>
                <a:latin typeface="+mn-lt"/>
                <a:cs typeface="+mn-ea"/>
                <a:sym typeface="+mn-lt"/>
              </a:rPr>
              <a:t>)</a:t>
            </a:r>
            <a:r>
              <a:rPr lang="zh-CN" altLang="zh-CN" sz="1400" dirty="0">
                <a:latin typeface="+mn-lt"/>
                <a:cs typeface="+mn-ea"/>
                <a:sym typeface="+mn-lt"/>
              </a:rPr>
              <a:t> </a:t>
            </a:r>
            <a:endParaRPr kumimoji="0" lang="en-US" altLang="zh-CN" sz="1400" b="0" i="0" u="none" strike="noStrike" cap="none" normalizeH="0" baseline="0" dirty="0">
              <a:ln>
                <a:noFill/>
              </a:ln>
              <a:solidFill>
                <a:schemeClr val="tx1"/>
              </a:solidFill>
              <a:effectLst/>
              <a:latin typeface="+mn-lt"/>
              <a:cs typeface="+mn-ea"/>
              <a:sym typeface="+mn-lt"/>
            </a:endParaRPr>
          </a:p>
          <a:p>
            <a:pPr marL="0" marR="0" lvl="0" indent="0" algn="l" defTabSz="914400" rtl="0" eaLnBrk="0" fontAlgn="base" latinLnBrk="0" hangingPunct="0">
              <a:lnSpc>
                <a:spcPct val="100000"/>
              </a:lnSpc>
              <a:spcBef>
                <a:spcPct val="30000"/>
              </a:spcBef>
              <a:spcAft>
                <a:spcPct val="0"/>
              </a:spcAft>
              <a:buClrTx/>
              <a:buSzTx/>
              <a:buFontTx/>
              <a:buNone/>
            </a:pPr>
            <a:r>
              <a:rPr kumimoji="0" lang="zh-CN" altLang="zh-CN" sz="1400" b="0" i="0" u="none" strike="noStrike" cap="none" normalizeH="0" baseline="0" dirty="0">
                <a:ln>
                  <a:noFill/>
                </a:ln>
                <a:solidFill>
                  <a:schemeClr val="tx1"/>
                </a:solidFill>
                <a:effectLst/>
                <a:latin typeface="+mn-lt"/>
                <a:cs typeface="+mn-ea"/>
                <a:sym typeface="+mn-lt"/>
              </a:rPr>
              <a:t>Tensor</a:t>
            </a:r>
            <a:r>
              <a:rPr kumimoji="0" lang="zh-CN" altLang="zh-CN" sz="1400" b="0" i="0" u="none" strike="noStrike" cap="none" normalizeH="0" baseline="0" dirty="0">
                <a:ln>
                  <a:noFill/>
                </a:ln>
                <a:solidFill>
                  <a:srgbClr val="1A1C33"/>
                </a:solidFill>
                <a:effectLst/>
                <a:latin typeface="+mn-lt"/>
                <a:cs typeface="+mn-ea"/>
                <a:sym typeface="+mn-lt"/>
              </a:rPr>
              <a:t> </a:t>
            </a:r>
            <a:r>
              <a:rPr kumimoji="0" lang="zh-CN" altLang="zh-CN" sz="1400" b="0" i="0" u="none" strike="noStrike" cap="none" normalizeH="0" baseline="0" dirty="0">
                <a:ln>
                  <a:noFill/>
                </a:ln>
                <a:solidFill>
                  <a:schemeClr val="tx1"/>
                </a:solidFill>
                <a:effectLst/>
                <a:latin typeface="+mn-lt"/>
                <a:cs typeface="+mn-ea"/>
                <a:sym typeface="+mn-lt"/>
              </a:rPr>
              <a:t>shape</a:t>
            </a:r>
            <a:r>
              <a:rPr kumimoji="0" lang="zh-CN" altLang="zh-CN" sz="1400" b="0" i="0" u="none" strike="noStrike" cap="none" normalizeH="0" baseline="0" dirty="0">
                <a:ln>
                  <a:noFill/>
                </a:ln>
                <a:solidFill>
                  <a:srgbClr val="1A1C33"/>
                </a:solidFill>
                <a:effectLst/>
                <a:latin typeface="+mn-lt"/>
                <a:cs typeface="+mn-ea"/>
                <a:sym typeface="+mn-lt"/>
              </a:rPr>
              <a:t>:[[</a:t>
            </a:r>
            <a:r>
              <a:rPr kumimoji="0" lang="zh-CN" altLang="zh-CN" sz="1400" b="0" i="0" u="none" strike="noStrike" cap="none" normalizeH="0" baseline="0" dirty="0">
                <a:ln>
                  <a:noFill/>
                </a:ln>
                <a:solidFill>
                  <a:schemeClr val="tx1"/>
                </a:solidFill>
                <a:effectLst/>
                <a:latin typeface="+mn-lt"/>
                <a:cs typeface="+mn-ea"/>
                <a:sym typeface="+mn-lt"/>
              </a:rPr>
              <a:t>const</a:t>
            </a:r>
            <a:r>
              <a:rPr kumimoji="0" lang="zh-CN" altLang="zh-CN" sz="1400" b="0" i="0" u="none" strike="noStrike" cap="none" normalizeH="0" baseline="0" dirty="0">
                <a:ln>
                  <a:noFill/>
                </a:ln>
                <a:solidFill>
                  <a:srgbClr val="1A1C33"/>
                </a:solidFill>
                <a:effectLst/>
                <a:latin typeface="+mn-lt"/>
                <a:cs typeface="+mn-ea"/>
                <a:sym typeface="+mn-lt"/>
              </a:rPr>
              <a:t> </a:t>
            </a:r>
            <a:r>
              <a:rPr kumimoji="0" lang="zh-CN" altLang="zh-CN" sz="1400" b="0" i="0" u="none" strike="noStrike" cap="none" normalizeH="0" baseline="0" dirty="0">
                <a:ln>
                  <a:noFill/>
                </a:ln>
                <a:solidFill>
                  <a:schemeClr val="tx1"/>
                </a:solidFill>
                <a:effectLst/>
                <a:latin typeface="+mn-lt"/>
                <a:cs typeface="+mn-ea"/>
                <a:sym typeface="+mn-lt"/>
              </a:rPr>
              <a:t>vector</a:t>
            </a:r>
            <a:r>
              <a:rPr kumimoji="0" lang="zh-CN" altLang="zh-CN" sz="1400" b="0" i="0" u="none" strike="noStrike" cap="none" normalizeH="0" baseline="0" dirty="0">
                <a:ln>
                  <a:noFill/>
                </a:ln>
                <a:solidFill>
                  <a:srgbClr val="1A1C33"/>
                </a:solidFill>
                <a:effectLst/>
                <a:latin typeface="+mn-lt"/>
                <a:cs typeface="+mn-ea"/>
                <a:sym typeface="+mn-lt"/>
              </a:rPr>
              <a:t>][</a:t>
            </a:r>
            <a:r>
              <a:rPr kumimoji="0" lang="zh-CN" altLang="zh-CN" sz="1400" b="0" i="0" u="none" strike="noStrike" cap="none" normalizeH="0" baseline="0" dirty="0">
                <a:ln>
                  <a:noFill/>
                </a:ln>
                <a:solidFill>
                  <a:srgbClr val="208050"/>
                </a:solidFill>
                <a:effectLst/>
                <a:latin typeface="+mn-lt"/>
                <a:cs typeface="+mn-ea"/>
                <a:sym typeface="+mn-lt"/>
              </a:rPr>
              <a:t>2</a:t>
            </a:r>
            <a:r>
              <a:rPr kumimoji="0" lang="zh-CN" altLang="zh-CN" sz="1400" b="0" i="0" u="none" strike="noStrike" cap="none" normalizeH="0" baseline="0" dirty="0">
                <a:ln>
                  <a:noFill/>
                </a:ln>
                <a:solidFill>
                  <a:srgbClr val="1A1C33"/>
                </a:solidFill>
                <a:effectLst/>
                <a:latin typeface="+mn-lt"/>
                <a:cs typeface="+mn-ea"/>
                <a:sym typeface="+mn-lt"/>
              </a:rPr>
              <a:t>, </a:t>
            </a:r>
            <a:r>
              <a:rPr kumimoji="0" lang="zh-CN" altLang="zh-CN" sz="1400" b="0" i="0" u="none" strike="noStrike" cap="none" normalizeH="0" baseline="0" dirty="0">
                <a:ln>
                  <a:noFill/>
                </a:ln>
                <a:solidFill>
                  <a:srgbClr val="208050"/>
                </a:solidFill>
                <a:effectLst/>
                <a:latin typeface="+mn-lt"/>
                <a:cs typeface="+mn-ea"/>
                <a:sym typeface="+mn-lt"/>
              </a:rPr>
              <a:t>1</a:t>
            </a:r>
            <a:r>
              <a:rPr kumimoji="0" lang="zh-CN" altLang="zh-CN" sz="1400" b="0" i="0" u="none" strike="noStrike" cap="none" normalizeH="0" baseline="0" dirty="0">
                <a:ln>
                  <a:noFill/>
                </a:ln>
                <a:solidFill>
                  <a:srgbClr val="1A1C33"/>
                </a:solidFill>
                <a:effectLst/>
                <a:latin typeface="+mn-lt"/>
                <a:cs typeface="+mn-ea"/>
                <a:sym typeface="+mn-lt"/>
              </a:rPr>
              <a:t>]]</a:t>
            </a:r>
            <a:r>
              <a:rPr kumimoji="0" lang="zh-CN" altLang="zh-CN" sz="1400" b="0" i="0" u="none" strike="noStrike" cap="none" normalizeH="0" baseline="0" dirty="0">
                <a:ln>
                  <a:noFill/>
                </a:ln>
                <a:solidFill>
                  <a:schemeClr val="tx1"/>
                </a:solidFill>
                <a:effectLst/>
                <a:latin typeface="+mn-lt"/>
                <a:cs typeface="+mn-ea"/>
                <a:sym typeface="+mn-lt"/>
              </a:rPr>
              <a:t>Int32</a:t>
            </a:r>
            <a:endParaRPr kumimoji="0" lang="en-US" altLang="zh-CN" sz="1400" b="0" i="0" u="none" strike="noStrike" cap="none" normalizeH="0" baseline="0" dirty="0">
              <a:ln>
                <a:noFill/>
              </a:ln>
              <a:solidFill>
                <a:schemeClr val="tx1"/>
              </a:solidFill>
              <a:effectLst/>
              <a:latin typeface="+mn-lt"/>
              <a:cs typeface="+mn-ea"/>
              <a:sym typeface="+mn-lt"/>
            </a:endParaRPr>
          </a:p>
          <a:p>
            <a:pPr marL="0" marR="0" lvl="0" indent="0" algn="l" defTabSz="914400" rtl="0" eaLnBrk="0" fontAlgn="base" latinLnBrk="0" hangingPunct="0">
              <a:lnSpc>
                <a:spcPct val="100000"/>
              </a:lnSpc>
              <a:spcBef>
                <a:spcPct val="30000"/>
              </a:spcBef>
              <a:spcAft>
                <a:spcPct val="0"/>
              </a:spcAft>
              <a:buClrTx/>
              <a:buSzTx/>
              <a:buFontTx/>
              <a:buNone/>
            </a:pPr>
            <a:r>
              <a:rPr kumimoji="0" lang="zh-CN" altLang="zh-CN" sz="1400" b="0" i="0" u="none" strike="noStrike" cap="none" normalizeH="0" baseline="0" dirty="0">
                <a:ln>
                  <a:noFill/>
                </a:ln>
                <a:solidFill>
                  <a:schemeClr val="tx1"/>
                </a:solidFill>
                <a:effectLst/>
                <a:latin typeface="+mn-lt"/>
                <a:cs typeface="+mn-ea"/>
                <a:sym typeface="+mn-lt"/>
              </a:rPr>
              <a:t>val</a:t>
            </a:r>
            <a:r>
              <a:rPr kumimoji="0" lang="zh-CN" altLang="zh-CN" sz="1400" b="0" i="0" u="none" strike="noStrike" cap="none" normalizeH="0" baseline="0" dirty="0">
                <a:ln>
                  <a:noFill/>
                </a:ln>
                <a:solidFill>
                  <a:srgbClr val="1A1C33"/>
                </a:solidFill>
                <a:effectLst/>
                <a:latin typeface="+mn-lt"/>
                <a:cs typeface="+mn-ea"/>
                <a:sym typeface="+mn-lt"/>
              </a:rPr>
              <a:t>:[[</a:t>
            </a:r>
            <a:r>
              <a:rPr kumimoji="0" lang="zh-CN" altLang="zh-CN" sz="1400" b="0" i="0" u="none" strike="noStrike" cap="none" normalizeH="0" baseline="0" dirty="0">
                <a:ln>
                  <a:noFill/>
                </a:ln>
                <a:solidFill>
                  <a:srgbClr val="208050"/>
                </a:solidFill>
                <a:effectLst/>
                <a:latin typeface="+mn-lt"/>
                <a:cs typeface="+mn-ea"/>
                <a:sym typeface="+mn-lt"/>
              </a:rPr>
              <a:t>1</a:t>
            </a:r>
            <a:r>
              <a:rPr kumimoji="0" lang="zh-CN" altLang="zh-CN" sz="1400" b="0" i="0" u="none" strike="noStrike" cap="none" normalizeH="0" baseline="0" dirty="0">
                <a:ln>
                  <a:noFill/>
                </a:ln>
                <a:solidFill>
                  <a:srgbClr val="1A1C33"/>
                </a:solidFill>
                <a:effectLst/>
                <a:latin typeface="+mn-lt"/>
                <a:cs typeface="+mn-ea"/>
                <a:sym typeface="+mn-lt"/>
              </a:rPr>
              <a:t>] [</a:t>
            </a:r>
            <a:r>
              <a:rPr kumimoji="0" lang="zh-CN" altLang="zh-CN" sz="1400" b="0" i="0" u="none" strike="noStrike" cap="none" normalizeH="0" baseline="0" dirty="0">
                <a:ln>
                  <a:noFill/>
                </a:ln>
                <a:solidFill>
                  <a:srgbClr val="208050"/>
                </a:solidFill>
                <a:effectLst/>
                <a:latin typeface="+mn-lt"/>
                <a:cs typeface="+mn-ea"/>
                <a:sym typeface="+mn-lt"/>
              </a:rPr>
              <a:t>1</a:t>
            </a:r>
            <a:r>
              <a:rPr kumimoji="0" lang="zh-CN" altLang="zh-CN" sz="1400" b="0" i="0" u="none" strike="noStrike" cap="none" normalizeH="0" baseline="0" dirty="0">
                <a:ln>
                  <a:noFill/>
                </a:ln>
                <a:solidFill>
                  <a:srgbClr val="1A1C33"/>
                </a:solidFill>
                <a:effectLst/>
                <a:latin typeface="+mn-lt"/>
                <a:cs typeface="+mn-ea"/>
                <a:sym typeface="+mn-lt"/>
              </a:rPr>
              <a:t>]]</a:t>
            </a:r>
            <a:endParaRPr kumimoji="0" lang="zh-CN" altLang="zh-CN" sz="1400" b="0" i="0" u="none" strike="noStrike" cap="none" normalizeH="0" baseline="0" dirty="0">
              <a:ln>
                <a:noFill/>
              </a:ln>
              <a:solidFill>
                <a:schemeClr val="tx1"/>
              </a:solidFill>
              <a:effectLst/>
              <a:latin typeface="+mn-lt"/>
              <a:cs typeface="+mn-ea"/>
              <a:sym typeface="+mn-lt"/>
            </a:endParaRPr>
          </a:p>
        </p:txBody>
      </p:sp>
      <p:sp>
        <p:nvSpPr>
          <p:cNvPr id="11" name="Rectangle 1"/>
          <p:cNvSpPr>
            <a:spLocks noChangeArrowheads="1"/>
          </p:cNvSpPr>
          <p:nvPr/>
        </p:nvSpPr>
        <p:spPr bwMode="auto">
          <a:xfrm>
            <a:off x="743030" y="3880876"/>
            <a:ext cx="6309189" cy="2308324"/>
          </a:xfrm>
          <a:prstGeom prst="rect">
            <a:avLst/>
          </a:prstGeom>
          <a:solidFill>
            <a:schemeClr val="bg1">
              <a:lumMod val="85000"/>
            </a:schemeClr>
          </a:solidFill>
          <a:ln>
            <a:noFill/>
          </a:ln>
          <a:effec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200" b="0" i="0" u="none" strike="noStrike" cap="none" normalizeH="0" baseline="0" dirty="0">
                <a:ln>
                  <a:noFill/>
                </a:ln>
                <a:solidFill>
                  <a:srgbClr val="0033B3"/>
                </a:solidFill>
                <a:effectLst/>
                <a:cs typeface="+mn-ea"/>
                <a:sym typeface="+mn-lt"/>
              </a:rPr>
              <a:t>def </a:t>
            </a:r>
            <a:r>
              <a:rPr kumimoji="0" lang="zh-CN" altLang="zh-CN" sz="1200" b="0" i="0" u="none" strike="noStrike" cap="none" normalizeH="0" baseline="0" dirty="0">
                <a:ln>
                  <a:noFill/>
                </a:ln>
                <a:solidFill>
                  <a:srgbClr val="000000"/>
                </a:solidFill>
                <a:effectLst/>
                <a:cs typeface="+mn-ea"/>
                <a:sym typeface="+mn-lt"/>
              </a:rPr>
              <a:t>construct</a:t>
            </a:r>
            <a:r>
              <a:rPr kumimoji="0" lang="zh-CN" altLang="zh-CN" sz="1200" b="0" i="0" u="none" strike="noStrike" cap="none" normalizeH="0" baseline="0" dirty="0">
                <a:ln>
                  <a:noFill/>
                </a:ln>
                <a:solidFill>
                  <a:srgbClr val="080808"/>
                </a:solidFill>
                <a:effectLst/>
                <a:cs typeface="+mn-ea"/>
                <a:sym typeface="+mn-lt"/>
              </a:rPr>
              <a:t>(</a:t>
            </a:r>
            <a:r>
              <a:rPr kumimoji="0" lang="zh-CN" altLang="zh-CN" sz="1200" b="0" i="0" u="none" strike="noStrike" cap="none" normalizeH="0" baseline="0" dirty="0">
                <a:ln>
                  <a:noFill/>
                </a:ln>
                <a:solidFill>
                  <a:srgbClr val="94558D"/>
                </a:solidFill>
                <a:effectLst/>
                <a:cs typeface="+mn-ea"/>
                <a:sym typeface="+mn-lt"/>
              </a:rPr>
              <a:t>self</a:t>
            </a:r>
            <a:r>
              <a:rPr kumimoji="0" lang="zh-CN" altLang="zh-CN" sz="1200" b="0" i="0" u="none" strike="noStrike" cap="none" normalizeH="0" baseline="0" dirty="0">
                <a:ln>
                  <a:noFill/>
                </a:ln>
                <a:solidFill>
                  <a:srgbClr val="080808"/>
                </a:solidFill>
                <a:effectLst/>
                <a:cs typeface="+mn-ea"/>
                <a:sym typeface="+mn-lt"/>
              </a:rPr>
              <a:t>, x):</a:t>
            </a:r>
            <a:br>
              <a:rPr kumimoji="0" lang="zh-CN" altLang="zh-CN" sz="1200" b="0" i="0" u="none" strike="noStrike" cap="none" normalizeH="0" baseline="0" dirty="0">
                <a:ln>
                  <a:noFill/>
                </a:ln>
                <a:solidFill>
                  <a:srgbClr val="080808"/>
                </a:solidFill>
                <a:effectLst/>
                <a:cs typeface="+mn-ea"/>
                <a:sym typeface="+mn-lt"/>
              </a:rPr>
            </a:br>
            <a:r>
              <a:rPr kumimoji="0" lang="zh-CN" altLang="zh-CN" sz="1200" b="0" i="0" u="none" strike="noStrike" cap="none" normalizeH="0" baseline="0" dirty="0">
                <a:ln>
                  <a:noFill/>
                </a:ln>
                <a:solidFill>
                  <a:srgbClr val="080808"/>
                </a:solidFill>
                <a:effectLst/>
                <a:cs typeface="+mn-ea"/>
                <a:sym typeface="+mn-lt"/>
              </a:rPr>
              <a:t>    x = </a:t>
            </a:r>
            <a:r>
              <a:rPr kumimoji="0" lang="zh-CN" altLang="zh-CN" sz="1200" b="0" i="0" u="none" strike="noStrike" cap="none" normalizeH="0" baseline="0" dirty="0">
                <a:ln>
                  <a:noFill/>
                </a:ln>
                <a:solidFill>
                  <a:srgbClr val="94558D"/>
                </a:solidFill>
                <a:effectLst/>
                <a:cs typeface="+mn-ea"/>
                <a:sym typeface="+mn-lt"/>
              </a:rPr>
              <a:t>self</a:t>
            </a:r>
            <a:r>
              <a:rPr kumimoji="0" lang="zh-CN" altLang="zh-CN" sz="1200" b="0" i="0" u="none" strike="noStrike" cap="none" normalizeH="0" baseline="0" dirty="0">
                <a:ln>
                  <a:noFill/>
                </a:ln>
                <a:solidFill>
                  <a:srgbClr val="080808"/>
                </a:solidFill>
                <a:effectLst/>
                <a:cs typeface="+mn-ea"/>
                <a:sym typeface="+mn-lt"/>
              </a:rPr>
              <a:t>.relu(</a:t>
            </a:r>
            <a:r>
              <a:rPr kumimoji="0" lang="zh-CN" altLang="zh-CN" sz="1200" b="0" i="0" u="none" strike="noStrike" cap="none" normalizeH="0" baseline="0" dirty="0">
                <a:ln>
                  <a:noFill/>
                </a:ln>
                <a:solidFill>
                  <a:srgbClr val="94558D"/>
                </a:solidFill>
                <a:effectLst/>
                <a:cs typeface="+mn-ea"/>
                <a:sym typeface="+mn-lt"/>
              </a:rPr>
              <a:t>self</a:t>
            </a:r>
            <a:r>
              <a:rPr kumimoji="0" lang="zh-CN" altLang="zh-CN" sz="1200" b="0" i="0" u="none" strike="noStrike" cap="none" normalizeH="0" baseline="0" dirty="0">
                <a:ln>
                  <a:noFill/>
                </a:ln>
                <a:solidFill>
                  <a:srgbClr val="080808"/>
                </a:solidFill>
                <a:effectLst/>
                <a:cs typeface="+mn-ea"/>
                <a:sym typeface="+mn-lt"/>
              </a:rPr>
              <a:t>.conv1(x))</a:t>
            </a:r>
            <a:br>
              <a:rPr kumimoji="0" lang="zh-CN" altLang="zh-CN" sz="1200" b="0" i="0" u="none" strike="noStrike" cap="none" normalizeH="0" baseline="0" dirty="0">
                <a:ln>
                  <a:noFill/>
                </a:ln>
                <a:solidFill>
                  <a:srgbClr val="080808"/>
                </a:solidFill>
                <a:effectLst/>
                <a:cs typeface="+mn-ea"/>
                <a:sym typeface="+mn-lt"/>
              </a:rPr>
            </a:br>
            <a:r>
              <a:rPr kumimoji="0" lang="zh-CN" altLang="zh-CN" sz="1200" b="0" i="0" u="none" strike="noStrike" cap="none" normalizeH="0" baseline="0" dirty="0">
                <a:ln>
                  <a:noFill/>
                </a:ln>
                <a:solidFill>
                  <a:srgbClr val="080808"/>
                </a:solidFill>
                <a:effectLst/>
                <a:cs typeface="+mn-ea"/>
                <a:sym typeface="+mn-lt"/>
              </a:rPr>
              <a:t>    x = </a:t>
            </a:r>
            <a:r>
              <a:rPr kumimoji="0" lang="zh-CN" altLang="zh-CN" sz="1200" b="0" i="0" u="none" strike="noStrike" cap="none" normalizeH="0" baseline="0" dirty="0">
                <a:ln>
                  <a:noFill/>
                </a:ln>
                <a:solidFill>
                  <a:srgbClr val="94558D"/>
                </a:solidFill>
                <a:effectLst/>
                <a:cs typeface="+mn-ea"/>
                <a:sym typeface="+mn-lt"/>
              </a:rPr>
              <a:t>self</a:t>
            </a:r>
            <a:r>
              <a:rPr kumimoji="0" lang="zh-CN" altLang="zh-CN" sz="1200" b="0" i="0" u="none" strike="noStrike" cap="none" normalizeH="0" baseline="0" dirty="0">
                <a:ln>
                  <a:noFill/>
                </a:ln>
                <a:solidFill>
                  <a:srgbClr val="080808"/>
                </a:solidFill>
                <a:effectLst/>
                <a:cs typeface="+mn-ea"/>
                <a:sym typeface="+mn-lt"/>
              </a:rPr>
              <a:t>.pool(x)</a:t>
            </a:r>
            <a:br>
              <a:rPr kumimoji="0" lang="zh-CN" altLang="zh-CN" sz="1200" b="0" i="0" u="none" strike="noStrike" cap="none" normalizeH="0" baseline="0" dirty="0">
                <a:ln>
                  <a:noFill/>
                </a:ln>
                <a:solidFill>
                  <a:srgbClr val="080808"/>
                </a:solidFill>
                <a:effectLst/>
                <a:cs typeface="+mn-ea"/>
                <a:sym typeface="+mn-lt"/>
              </a:rPr>
            </a:br>
            <a:r>
              <a:rPr kumimoji="0" lang="zh-CN" altLang="zh-CN" sz="1200" b="0" i="0" u="none" strike="noStrike" cap="none" normalizeH="0" baseline="0" dirty="0">
                <a:ln>
                  <a:noFill/>
                </a:ln>
                <a:solidFill>
                  <a:srgbClr val="080808"/>
                </a:solidFill>
                <a:effectLst/>
                <a:cs typeface="+mn-ea"/>
                <a:sym typeface="+mn-lt"/>
              </a:rPr>
              <a:t>    </a:t>
            </a:r>
            <a:r>
              <a:rPr kumimoji="0" lang="zh-CN" altLang="zh-CN" sz="1200" b="0" i="0" u="none" strike="noStrike" cap="none" normalizeH="0" baseline="0" dirty="0">
                <a:ln>
                  <a:noFill/>
                </a:ln>
                <a:solidFill>
                  <a:srgbClr val="000080"/>
                </a:solidFill>
                <a:effectLst/>
                <a:cs typeface="+mn-ea"/>
                <a:sym typeface="+mn-lt"/>
              </a:rPr>
              <a:t>print</a:t>
            </a:r>
            <a:r>
              <a:rPr kumimoji="0" lang="zh-CN" altLang="zh-CN" sz="1200" b="0" i="0" u="none" strike="noStrike" cap="none" normalizeH="0" baseline="0" dirty="0">
                <a:ln>
                  <a:noFill/>
                </a:ln>
                <a:solidFill>
                  <a:srgbClr val="080808"/>
                </a:solidFill>
                <a:effectLst/>
                <a:cs typeface="+mn-ea"/>
                <a:sym typeface="+mn-lt"/>
              </a:rPr>
              <a:t>(x.shape)</a:t>
            </a:r>
            <a:br>
              <a:rPr kumimoji="0" lang="zh-CN" altLang="zh-CN" sz="1200" b="0" i="0" u="none" strike="noStrike" cap="none" normalizeH="0" baseline="0" dirty="0">
                <a:ln>
                  <a:noFill/>
                </a:ln>
                <a:solidFill>
                  <a:srgbClr val="080808"/>
                </a:solidFill>
                <a:effectLst/>
                <a:cs typeface="+mn-ea"/>
                <a:sym typeface="+mn-lt"/>
              </a:rPr>
            </a:br>
            <a:r>
              <a:rPr kumimoji="0" lang="zh-CN" altLang="zh-CN" sz="1200" b="0" i="0" u="none" strike="noStrike" cap="none" normalizeH="0" baseline="0" dirty="0">
                <a:ln>
                  <a:noFill/>
                </a:ln>
                <a:solidFill>
                  <a:srgbClr val="080808"/>
                </a:solidFill>
                <a:effectLst/>
                <a:cs typeface="+mn-ea"/>
                <a:sym typeface="+mn-lt"/>
              </a:rPr>
              <a:t>    x = </a:t>
            </a:r>
            <a:r>
              <a:rPr kumimoji="0" lang="zh-CN" altLang="zh-CN" sz="1200" b="0" i="0" u="none" strike="noStrike" cap="none" normalizeH="0" baseline="0" dirty="0">
                <a:ln>
                  <a:noFill/>
                </a:ln>
                <a:solidFill>
                  <a:srgbClr val="94558D"/>
                </a:solidFill>
                <a:effectLst/>
                <a:cs typeface="+mn-ea"/>
                <a:sym typeface="+mn-lt"/>
              </a:rPr>
              <a:t>self</a:t>
            </a:r>
            <a:r>
              <a:rPr kumimoji="0" lang="zh-CN" altLang="zh-CN" sz="1200" b="0" i="0" u="none" strike="noStrike" cap="none" normalizeH="0" baseline="0" dirty="0">
                <a:ln>
                  <a:noFill/>
                </a:ln>
                <a:solidFill>
                  <a:srgbClr val="080808"/>
                </a:solidFill>
                <a:effectLst/>
                <a:cs typeface="+mn-ea"/>
                <a:sym typeface="+mn-lt"/>
              </a:rPr>
              <a:t>.relu(</a:t>
            </a:r>
            <a:r>
              <a:rPr kumimoji="0" lang="zh-CN" altLang="zh-CN" sz="1200" b="0" i="0" u="none" strike="noStrike" cap="none" normalizeH="0" baseline="0" dirty="0">
                <a:ln>
                  <a:noFill/>
                </a:ln>
                <a:solidFill>
                  <a:srgbClr val="94558D"/>
                </a:solidFill>
                <a:effectLst/>
                <a:cs typeface="+mn-ea"/>
                <a:sym typeface="+mn-lt"/>
              </a:rPr>
              <a:t>self</a:t>
            </a:r>
            <a:r>
              <a:rPr kumimoji="0" lang="zh-CN" altLang="zh-CN" sz="1200" b="0" i="0" u="none" strike="noStrike" cap="none" normalizeH="0" baseline="0" dirty="0">
                <a:ln>
                  <a:noFill/>
                </a:ln>
                <a:solidFill>
                  <a:srgbClr val="080808"/>
                </a:solidFill>
                <a:effectLst/>
                <a:cs typeface="+mn-ea"/>
                <a:sym typeface="+mn-lt"/>
              </a:rPr>
              <a:t>.conv2(x))</a:t>
            </a:r>
            <a:br>
              <a:rPr kumimoji="0" lang="zh-CN" altLang="zh-CN" sz="1200" b="0" i="0" u="none" strike="noStrike" cap="none" normalizeH="0" baseline="0" dirty="0">
                <a:ln>
                  <a:noFill/>
                </a:ln>
                <a:solidFill>
                  <a:srgbClr val="080808"/>
                </a:solidFill>
                <a:effectLst/>
                <a:cs typeface="+mn-ea"/>
                <a:sym typeface="+mn-lt"/>
              </a:rPr>
            </a:br>
            <a:r>
              <a:rPr kumimoji="0" lang="zh-CN" altLang="zh-CN" sz="1200" b="0" i="0" u="none" strike="noStrike" cap="none" normalizeH="0" baseline="0" dirty="0">
                <a:ln>
                  <a:noFill/>
                </a:ln>
                <a:solidFill>
                  <a:srgbClr val="080808"/>
                </a:solidFill>
                <a:effectLst/>
                <a:cs typeface="+mn-ea"/>
                <a:sym typeface="+mn-lt"/>
              </a:rPr>
              <a:t>    x = </a:t>
            </a:r>
            <a:r>
              <a:rPr kumimoji="0" lang="zh-CN" altLang="zh-CN" sz="1200" b="0" i="0" u="none" strike="noStrike" cap="none" normalizeH="0" baseline="0" dirty="0">
                <a:ln>
                  <a:noFill/>
                </a:ln>
                <a:solidFill>
                  <a:srgbClr val="94558D"/>
                </a:solidFill>
                <a:effectLst/>
                <a:cs typeface="+mn-ea"/>
                <a:sym typeface="+mn-lt"/>
              </a:rPr>
              <a:t>self</a:t>
            </a:r>
            <a:r>
              <a:rPr kumimoji="0" lang="zh-CN" altLang="zh-CN" sz="1200" b="0" i="0" u="none" strike="noStrike" cap="none" normalizeH="0" baseline="0" dirty="0">
                <a:ln>
                  <a:noFill/>
                </a:ln>
                <a:solidFill>
                  <a:srgbClr val="080808"/>
                </a:solidFill>
                <a:effectLst/>
                <a:cs typeface="+mn-ea"/>
                <a:sym typeface="+mn-lt"/>
              </a:rPr>
              <a:t>.pool(x)</a:t>
            </a:r>
            <a:br>
              <a:rPr kumimoji="0" lang="zh-CN" altLang="zh-CN" sz="1200" b="0" i="0" u="none" strike="noStrike" cap="none" normalizeH="0" baseline="0" dirty="0">
                <a:ln>
                  <a:noFill/>
                </a:ln>
                <a:solidFill>
                  <a:srgbClr val="080808"/>
                </a:solidFill>
                <a:effectLst/>
                <a:cs typeface="+mn-ea"/>
                <a:sym typeface="+mn-lt"/>
              </a:rPr>
            </a:br>
            <a:r>
              <a:rPr kumimoji="0" lang="zh-CN" altLang="zh-CN" sz="1200" b="0" i="0" u="none" strike="noStrike" cap="none" normalizeH="0" baseline="0" dirty="0">
                <a:ln>
                  <a:noFill/>
                </a:ln>
                <a:solidFill>
                  <a:srgbClr val="080808"/>
                </a:solidFill>
                <a:effectLst/>
                <a:cs typeface="+mn-ea"/>
                <a:sym typeface="+mn-lt"/>
              </a:rPr>
              <a:t>    x = </a:t>
            </a:r>
            <a:r>
              <a:rPr kumimoji="0" lang="zh-CN" altLang="zh-CN" sz="1200" b="0" i="0" u="none" strike="noStrike" cap="none" normalizeH="0" baseline="0" dirty="0">
                <a:ln>
                  <a:noFill/>
                </a:ln>
                <a:solidFill>
                  <a:srgbClr val="94558D"/>
                </a:solidFill>
                <a:effectLst/>
                <a:cs typeface="+mn-ea"/>
                <a:sym typeface="+mn-lt"/>
              </a:rPr>
              <a:t>self</a:t>
            </a:r>
            <a:r>
              <a:rPr kumimoji="0" lang="zh-CN" altLang="zh-CN" sz="1200" b="0" i="0" u="none" strike="noStrike" cap="none" normalizeH="0" baseline="0" dirty="0">
                <a:ln>
                  <a:noFill/>
                </a:ln>
                <a:solidFill>
                  <a:srgbClr val="080808"/>
                </a:solidFill>
                <a:effectLst/>
                <a:cs typeface="+mn-ea"/>
                <a:sym typeface="+mn-lt"/>
              </a:rPr>
              <a:t>.flatten(x)</a:t>
            </a:r>
            <a:br>
              <a:rPr kumimoji="0" lang="zh-CN" altLang="zh-CN" sz="1200" b="0" i="0" u="none" strike="noStrike" cap="none" normalizeH="0" baseline="0" dirty="0">
                <a:ln>
                  <a:noFill/>
                </a:ln>
                <a:solidFill>
                  <a:srgbClr val="080808"/>
                </a:solidFill>
                <a:effectLst/>
                <a:cs typeface="+mn-ea"/>
                <a:sym typeface="+mn-lt"/>
              </a:rPr>
            </a:br>
            <a:r>
              <a:rPr kumimoji="0" lang="zh-CN" altLang="zh-CN" sz="1200" b="0" i="0" u="none" strike="noStrike" cap="none" normalizeH="0" baseline="0" dirty="0">
                <a:ln>
                  <a:noFill/>
                </a:ln>
                <a:solidFill>
                  <a:srgbClr val="080808"/>
                </a:solidFill>
                <a:effectLst/>
                <a:cs typeface="+mn-ea"/>
                <a:sym typeface="+mn-lt"/>
              </a:rPr>
              <a:t>    x = </a:t>
            </a:r>
            <a:r>
              <a:rPr kumimoji="0" lang="zh-CN" altLang="zh-CN" sz="1200" b="0" i="0" u="none" strike="noStrike" cap="none" normalizeH="0" baseline="0" dirty="0">
                <a:ln>
                  <a:noFill/>
                </a:ln>
                <a:solidFill>
                  <a:srgbClr val="94558D"/>
                </a:solidFill>
                <a:effectLst/>
                <a:cs typeface="+mn-ea"/>
                <a:sym typeface="+mn-lt"/>
              </a:rPr>
              <a:t>self</a:t>
            </a:r>
            <a:r>
              <a:rPr kumimoji="0" lang="zh-CN" altLang="zh-CN" sz="1200" b="0" i="0" u="none" strike="noStrike" cap="none" normalizeH="0" baseline="0" dirty="0">
                <a:ln>
                  <a:noFill/>
                </a:ln>
                <a:solidFill>
                  <a:srgbClr val="080808"/>
                </a:solidFill>
                <a:effectLst/>
                <a:cs typeface="+mn-ea"/>
                <a:sym typeface="+mn-lt"/>
              </a:rPr>
              <a:t>.fc1(x)</a:t>
            </a:r>
            <a:br>
              <a:rPr kumimoji="0" lang="zh-CN" altLang="zh-CN" sz="1200" b="0" i="0" u="none" strike="noStrike" cap="none" normalizeH="0" baseline="0" dirty="0">
                <a:ln>
                  <a:noFill/>
                </a:ln>
                <a:solidFill>
                  <a:srgbClr val="080808"/>
                </a:solidFill>
                <a:effectLst/>
                <a:cs typeface="+mn-ea"/>
                <a:sym typeface="+mn-lt"/>
              </a:rPr>
            </a:br>
            <a:r>
              <a:rPr kumimoji="0" lang="zh-CN" altLang="zh-CN" sz="1200" b="0" i="0" u="none" strike="noStrike" cap="none" normalizeH="0" baseline="0" dirty="0">
                <a:ln>
                  <a:noFill/>
                </a:ln>
                <a:solidFill>
                  <a:srgbClr val="080808"/>
                </a:solidFill>
                <a:effectLst/>
                <a:cs typeface="+mn-ea"/>
                <a:sym typeface="+mn-lt"/>
              </a:rPr>
              <a:t>    x = </a:t>
            </a:r>
            <a:r>
              <a:rPr kumimoji="0" lang="zh-CN" altLang="zh-CN" sz="1200" b="0" i="0" u="none" strike="noStrike" cap="none" normalizeH="0" baseline="0" dirty="0">
                <a:ln>
                  <a:noFill/>
                </a:ln>
                <a:solidFill>
                  <a:srgbClr val="94558D"/>
                </a:solidFill>
                <a:effectLst/>
                <a:cs typeface="+mn-ea"/>
                <a:sym typeface="+mn-lt"/>
              </a:rPr>
              <a:t>self</a:t>
            </a:r>
            <a:r>
              <a:rPr kumimoji="0" lang="zh-CN" altLang="zh-CN" sz="1200" b="0" i="0" u="none" strike="noStrike" cap="none" normalizeH="0" baseline="0" dirty="0">
                <a:ln>
                  <a:noFill/>
                </a:ln>
                <a:solidFill>
                  <a:srgbClr val="080808"/>
                </a:solidFill>
                <a:effectLst/>
                <a:cs typeface="+mn-ea"/>
                <a:sym typeface="+mn-lt"/>
              </a:rPr>
              <a:t>.fc2(x)</a:t>
            </a:r>
            <a:br>
              <a:rPr kumimoji="0" lang="zh-CN" altLang="zh-CN" sz="1200" b="0" i="0" u="none" strike="noStrike" cap="none" normalizeH="0" baseline="0" dirty="0">
                <a:ln>
                  <a:noFill/>
                </a:ln>
                <a:solidFill>
                  <a:srgbClr val="080808"/>
                </a:solidFill>
                <a:effectLst/>
                <a:cs typeface="+mn-ea"/>
                <a:sym typeface="+mn-lt"/>
              </a:rPr>
            </a:br>
            <a:r>
              <a:rPr kumimoji="0" lang="zh-CN" altLang="zh-CN" sz="1200" b="0" i="0" u="none" strike="noStrike" cap="none" normalizeH="0" baseline="0" dirty="0">
                <a:ln>
                  <a:noFill/>
                </a:ln>
                <a:solidFill>
                  <a:srgbClr val="080808"/>
                </a:solidFill>
                <a:effectLst/>
                <a:cs typeface="+mn-ea"/>
                <a:sym typeface="+mn-lt"/>
              </a:rPr>
              <a:t>    x = </a:t>
            </a:r>
            <a:r>
              <a:rPr kumimoji="0" lang="zh-CN" altLang="zh-CN" sz="1200" b="0" i="0" u="none" strike="noStrike" cap="none" normalizeH="0" baseline="0" dirty="0">
                <a:ln>
                  <a:noFill/>
                </a:ln>
                <a:solidFill>
                  <a:srgbClr val="94558D"/>
                </a:solidFill>
                <a:effectLst/>
                <a:cs typeface="+mn-ea"/>
                <a:sym typeface="+mn-lt"/>
              </a:rPr>
              <a:t>self</a:t>
            </a:r>
            <a:r>
              <a:rPr kumimoji="0" lang="zh-CN" altLang="zh-CN" sz="1200" b="0" i="0" u="none" strike="noStrike" cap="none" normalizeH="0" baseline="0" dirty="0">
                <a:ln>
                  <a:noFill/>
                </a:ln>
                <a:solidFill>
                  <a:srgbClr val="080808"/>
                </a:solidFill>
                <a:effectLst/>
                <a:cs typeface="+mn-ea"/>
                <a:sym typeface="+mn-lt"/>
              </a:rPr>
              <a:t>.fc3(x)</a:t>
            </a:r>
            <a:br>
              <a:rPr kumimoji="0" lang="zh-CN" altLang="zh-CN" sz="1200" b="0" i="0" u="none" strike="noStrike" cap="none" normalizeH="0" baseline="0" dirty="0">
                <a:ln>
                  <a:noFill/>
                </a:ln>
                <a:solidFill>
                  <a:srgbClr val="080808"/>
                </a:solidFill>
                <a:effectLst/>
                <a:cs typeface="+mn-ea"/>
                <a:sym typeface="+mn-lt"/>
              </a:rPr>
            </a:br>
            <a:br>
              <a:rPr kumimoji="0" lang="zh-CN" altLang="zh-CN" sz="1200" b="0" i="0" u="none" strike="noStrike" cap="none" normalizeH="0" baseline="0" dirty="0">
                <a:ln>
                  <a:noFill/>
                </a:ln>
                <a:solidFill>
                  <a:srgbClr val="080808"/>
                </a:solidFill>
                <a:effectLst/>
                <a:cs typeface="+mn-ea"/>
                <a:sym typeface="+mn-lt"/>
              </a:rPr>
            </a:br>
            <a:r>
              <a:rPr kumimoji="0" lang="zh-CN" altLang="zh-CN" sz="1200" b="0" i="0" u="none" strike="noStrike" cap="none" normalizeH="0" baseline="0" dirty="0">
                <a:ln>
                  <a:noFill/>
                </a:ln>
                <a:solidFill>
                  <a:srgbClr val="080808"/>
                </a:solidFill>
                <a:effectLst/>
                <a:cs typeface="+mn-ea"/>
                <a:sym typeface="+mn-lt"/>
              </a:rPr>
              <a:t>    </a:t>
            </a:r>
            <a:r>
              <a:rPr kumimoji="0" lang="zh-CN" altLang="zh-CN" sz="1200" b="0" i="0" u="none" strike="noStrike" cap="none" normalizeH="0" baseline="0" dirty="0">
                <a:ln>
                  <a:noFill/>
                </a:ln>
                <a:solidFill>
                  <a:srgbClr val="0033B3"/>
                </a:solidFill>
                <a:effectLst/>
                <a:cs typeface="+mn-ea"/>
                <a:sym typeface="+mn-lt"/>
              </a:rPr>
              <a:t>return </a:t>
            </a:r>
            <a:r>
              <a:rPr kumimoji="0" lang="zh-CN" altLang="zh-CN" sz="1200" b="0" i="0" u="none" strike="noStrike" cap="none" normalizeH="0" baseline="0" dirty="0">
                <a:ln>
                  <a:noFill/>
                </a:ln>
                <a:solidFill>
                  <a:srgbClr val="080808"/>
                </a:solidFill>
                <a:effectLst/>
                <a:cs typeface="+mn-ea"/>
                <a:sym typeface="+mn-lt"/>
              </a:rPr>
              <a:t>x</a:t>
            </a:r>
            <a:endParaRPr kumimoji="0" lang="zh-CN" altLang="zh-CN" sz="3200" b="0" i="0" u="none" strike="noStrike" cap="none" normalizeH="0" baseline="0" dirty="0">
              <a:ln>
                <a:noFill/>
              </a:ln>
              <a:solidFill>
                <a:schemeClr val="tx1"/>
              </a:solidFill>
              <a:effectLst/>
              <a:cs typeface="+mn-ea"/>
              <a:sym typeface="+mn-lt"/>
            </a:endParaRPr>
          </a:p>
        </p:txBody>
      </p:sp>
      <p:sp>
        <p:nvSpPr>
          <p:cNvPr id="12" name="文本框 11"/>
          <p:cNvSpPr txBox="1"/>
          <p:nvPr/>
        </p:nvSpPr>
        <p:spPr>
          <a:xfrm>
            <a:off x="3602010" y="4302003"/>
            <a:ext cx="1934724" cy="646331"/>
          </a:xfrm>
          <a:prstGeom prst="rect">
            <a:avLst/>
          </a:prstGeom>
          <a:solidFill>
            <a:srgbClr val="56C4D2"/>
          </a:solidFill>
        </p:spPr>
        <p:txBody>
          <a:bodyPr wrap="square" rtlCol="0" anchor="ctr">
            <a:spAutoFit/>
          </a:bodyPr>
          <a:lstStyle/>
          <a:p>
            <a:pPr defTabSz="1219200"/>
            <a:r>
              <a:rPr lang="zh-CN" altLang="en-US" sz="1200" kern="0" dirty="0">
                <a:solidFill>
                  <a:prstClr val="black"/>
                </a:solidFill>
                <a:cs typeface="+mn-ea"/>
                <a:sym typeface="+mn-lt"/>
              </a:rPr>
              <a:t>打印某层算子输出的</a:t>
            </a:r>
            <a:r>
              <a:rPr lang="en-US" altLang="zh-CN" sz="1200" kern="0" dirty="0">
                <a:solidFill>
                  <a:prstClr val="black"/>
                </a:solidFill>
                <a:cs typeface="+mn-ea"/>
                <a:sym typeface="+mn-lt"/>
              </a:rPr>
              <a:t>shape</a:t>
            </a:r>
            <a:r>
              <a:rPr lang="zh-CN" altLang="en-US" sz="1200" kern="0" dirty="0">
                <a:solidFill>
                  <a:prstClr val="black"/>
                </a:solidFill>
                <a:cs typeface="+mn-ea"/>
                <a:sym typeface="+mn-lt"/>
              </a:rPr>
              <a:t>，方便设置下一层算子的参数</a:t>
            </a:r>
            <a:endParaRPr lang="zh-CN" altLang="en-US" sz="1200" kern="0" dirty="0">
              <a:solidFill>
                <a:prstClr val="black"/>
              </a:solidFill>
              <a:cs typeface="+mn-ea"/>
              <a:sym typeface="+mn-lt"/>
            </a:endParaRPr>
          </a:p>
        </p:txBody>
      </p:sp>
      <p:sp>
        <p:nvSpPr>
          <p:cNvPr id="13" name="矩形 12"/>
          <p:cNvSpPr/>
          <p:nvPr/>
        </p:nvSpPr>
        <p:spPr>
          <a:xfrm>
            <a:off x="7456472" y="4088397"/>
            <a:ext cx="4013343" cy="646331"/>
          </a:xfrm>
          <a:prstGeom prst="rect">
            <a:avLst/>
          </a:prstGeom>
        </p:spPr>
        <p:txBody>
          <a:bodyPr wrap="square">
            <a:spAutoFit/>
          </a:bodyPr>
          <a:lstStyle/>
          <a:p>
            <a:r>
              <a:rPr lang="en-US" altLang="zh-CN" b="1" dirty="0">
                <a:cs typeface="+mn-ea"/>
                <a:sym typeface="+mn-lt"/>
              </a:rPr>
              <a:t>GRAPH</a:t>
            </a:r>
            <a:r>
              <a:rPr lang="zh-CN" altLang="en-US" dirty="0">
                <a:cs typeface="+mn-ea"/>
                <a:sym typeface="+mn-lt"/>
              </a:rPr>
              <a:t>模式性能高，可调用</a:t>
            </a:r>
            <a:r>
              <a:rPr lang="en-US" altLang="zh-CN" b="1" dirty="0">
                <a:cs typeface="+mn-ea"/>
                <a:sym typeface="+mn-lt"/>
              </a:rPr>
              <a:t>Print</a:t>
            </a:r>
            <a:r>
              <a:rPr lang="zh-CN" altLang="en-US" b="1" dirty="0">
                <a:cs typeface="+mn-ea"/>
                <a:sym typeface="+mn-lt"/>
              </a:rPr>
              <a:t>算子</a:t>
            </a:r>
            <a:r>
              <a:rPr lang="zh-CN" altLang="en-US" dirty="0">
                <a:cs typeface="+mn-ea"/>
                <a:sym typeface="+mn-lt"/>
              </a:rPr>
              <a:t>打印</a:t>
            </a:r>
            <a:r>
              <a:rPr lang="en-US" altLang="zh-CN" dirty="0">
                <a:cs typeface="+mn-ea"/>
                <a:sym typeface="+mn-lt"/>
              </a:rPr>
              <a:t>Tensor</a:t>
            </a:r>
            <a:r>
              <a:rPr lang="zh-CN" altLang="en-US" dirty="0">
                <a:cs typeface="+mn-ea"/>
                <a:sym typeface="+mn-lt"/>
              </a:rPr>
              <a:t>或字符串。</a:t>
            </a:r>
            <a:endParaRPr lang="zh-CN" altLang="en-US" dirty="0">
              <a:cs typeface="+mn-ea"/>
              <a:sym typeface="+mn-lt"/>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cs typeface="+mn-ea"/>
                <a:sym typeface="+mn-lt"/>
              </a:rPr>
              <a:t>模型调优</a:t>
            </a:r>
            <a:endParaRPr lang="zh-CN" altLang="en-US" dirty="0">
              <a:cs typeface="+mn-ea"/>
              <a:sym typeface="+mn-lt"/>
            </a:endParaRPr>
          </a:p>
        </p:txBody>
      </p:sp>
      <p:sp>
        <p:nvSpPr>
          <p:cNvPr id="5" name="文本占位符 4"/>
          <p:cNvSpPr>
            <a:spLocks noGrp="1"/>
          </p:cNvSpPr>
          <p:nvPr>
            <p:ph type="body" sz="quarter" idx="10"/>
          </p:nvPr>
        </p:nvSpPr>
        <p:spPr>
          <a:xfrm>
            <a:off x="442913" y="980604"/>
            <a:ext cx="11293475" cy="5220171"/>
          </a:xfrm>
        </p:spPr>
        <p:txBody>
          <a:bodyPr/>
          <a:lstStyle/>
          <a:p>
            <a:r>
              <a:rPr lang="en-US" altLang="zh-CN" sz="1600" dirty="0" err="1">
                <a:cs typeface="+mn-ea"/>
                <a:sym typeface="+mn-lt"/>
              </a:rPr>
              <a:t>mindspore.train.callback</a:t>
            </a:r>
            <a:r>
              <a:rPr lang="zh-CN" altLang="en-US" sz="1600" dirty="0">
                <a:cs typeface="+mn-ea"/>
                <a:sym typeface="+mn-lt"/>
              </a:rPr>
              <a:t>可用于训练</a:t>
            </a:r>
            <a:r>
              <a:rPr lang="en-US" altLang="zh-CN" sz="1600" dirty="0">
                <a:cs typeface="+mn-ea"/>
                <a:sym typeface="+mn-lt"/>
              </a:rPr>
              <a:t>/</a:t>
            </a:r>
            <a:r>
              <a:rPr lang="zh-CN" altLang="en-US" sz="1600" dirty="0">
                <a:cs typeface="+mn-ea"/>
                <a:sym typeface="+mn-lt"/>
              </a:rPr>
              <a:t>验证过程中执行特定的任务。常用的</a:t>
            </a:r>
            <a:r>
              <a:rPr lang="en-US" altLang="zh-CN" sz="1600" dirty="0">
                <a:cs typeface="+mn-ea"/>
                <a:sym typeface="+mn-lt"/>
              </a:rPr>
              <a:t>Callback</a:t>
            </a:r>
            <a:r>
              <a:rPr lang="zh-CN" altLang="en-US" sz="1600" dirty="0">
                <a:cs typeface="+mn-ea"/>
                <a:sym typeface="+mn-lt"/>
              </a:rPr>
              <a:t>如下：</a:t>
            </a:r>
            <a:endParaRPr lang="zh-CN" altLang="en-US" sz="1600" dirty="0">
              <a:cs typeface="+mn-ea"/>
              <a:sym typeface="+mn-lt"/>
            </a:endParaRPr>
          </a:p>
          <a:p>
            <a:pPr lvl="1"/>
            <a:r>
              <a:rPr lang="en-US" altLang="zh-CN" sz="1400" dirty="0" err="1">
                <a:cs typeface="+mn-ea"/>
                <a:sym typeface="+mn-lt"/>
              </a:rPr>
              <a:t>LossMonitor</a:t>
            </a:r>
            <a:r>
              <a:rPr lang="zh-CN" altLang="en-US" sz="1400" dirty="0">
                <a:cs typeface="+mn-ea"/>
                <a:sym typeface="+mn-lt"/>
              </a:rPr>
              <a:t>：监控</a:t>
            </a:r>
            <a:r>
              <a:rPr lang="en-US" altLang="zh-CN" sz="1400" dirty="0">
                <a:cs typeface="+mn-ea"/>
                <a:sym typeface="+mn-lt"/>
              </a:rPr>
              <a:t>loss</a:t>
            </a:r>
            <a:r>
              <a:rPr lang="zh-CN" altLang="en-US" sz="1400" dirty="0">
                <a:cs typeface="+mn-ea"/>
                <a:sym typeface="+mn-lt"/>
              </a:rPr>
              <a:t>值，当</a:t>
            </a:r>
            <a:r>
              <a:rPr lang="en-US" altLang="zh-CN" sz="1400" dirty="0">
                <a:cs typeface="+mn-ea"/>
                <a:sym typeface="+mn-lt"/>
              </a:rPr>
              <a:t>loss</a:t>
            </a:r>
            <a:r>
              <a:rPr lang="zh-CN" altLang="en-US" sz="1400" dirty="0">
                <a:cs typeface="+mn-ea"/>
                <a:sym typeface="+mn-lt"/>
              </a:rPr>
              <a:t>值为</a:t>
            </a:r>
            <a:r>
              <a:rPr lang="en-US" altLang="zh-CN" sz="1400" dirty="0">
                <a:cs typeface="+mn-ea"/>
                <a:sym typeface="+mn-lt"/>
              </a:rPr>
              <a:t>Nan</a:t>
            </a:r>
            <a:r>
              <a:rPr lang="zh-CN" altLang="en-US" sz="1400" dirty="0">
                <a:cs typeface="+mn-ea"/>
                <a:sym typeface="+mn-lt"/>
              </a:rPr>
              <a:t>或</a:t>
            </a:r>
            <a:r>
              <a:rPr lang="en-US" altLang="zh-CN" sz="1400" dirty="0" err="1">
                <a:cs typeface="+mn-ea"/>
                <a:sym typeface="+mn-lt"/>
              </a:rPr>
              <a:t>Inf</a:t>
            </a:r>
            <a:r>
              <a:rPr lang="zh-CN" altLang="en-US" sz="1400" dirty="0">
                <a:cs typeface="+mn-ea"/>
                <a:sym typeface="+mn-lt"/>
              </a:rPr>
              <a:t>时停止训练</a:t>
            </a:r>
            <a:endParaRPr lang="zh-CN" altLang="en-US" sz="1400" dirty="0">
              <a:cs typeface="+mn-ea"/>
              <a:sym typeface="+mn-lt"/>
            </a:endParaRPr>
          </a:p>
          <a:p>
            <a:pPr lvl="1"/>
            <a:r>
              <a:rPr lang="en-US" altLang="zh-CN" sz="1400" dirty="0" err="1">
                <a:cs typeface="+mn-ea"/>
                <a:sym typeface="+mn-lt"/>
              </a:rPr>
              <a:t>SummaryStep</a:t>
            </a:r>
            <a:r>
              <a:rPr lang="zh-CN" altLang="en-US" sz="1400" dirty="0">
                <a:cs typeface="+mn-ea"/>
                <a:sym typeface="+mn-lt"/>
              </a:rPr>
              <a:t>：把训练过程中的信息存储到文件中，用于后续查看或可视化展示</a:t>
            </a:r>
            <a:endParaRPr lang="zh-CN" altLang="en-US" sz="1400" dirty="0">
              <a:cs typeface="+mn-ea"/>
              <a:sym typeface="+mn-lt"/>
            </a:endParaRPr>
          </a:p>
          <a:p>
            <a:pPr lvl="1"/>
            <a:r>
              <a:rPr lang="en-US" altLang="zh-CN" sz="1400" dirty="0" err="1">
                <a:cs typeface="+mn-ea"/>
                <a:sym typeface="+mn-lt"/>
              </a:rPr>
              <a:t>ModelCheckpoint</a:t>
            </a:r>
            <a:r>
              <a:rPr lang="zh-CN" altLang="en-US" sz="1400" dirty="0">
                <a:cs typeface="+mn-ea"/>
                <a:sym typeface="+mn-lt"/>
              </a:rPr>
              <a:t>：保存模型文件和参数，用于再训练或推理</a:t>
            </a:r>
            <a:endParaRPr lang="zh-CN" altLang="en-US" sz="1400" dirty="0">
              <a:cs typeface="+mn-ea"/>
              <a:sym typeface="+mn-lt"/>
            </a:endParaRPr>
          </a:p>
          <a:p>
            <a:endParaRPr lang="en-US" altLang="zh-CN" dirty="0"/>
          </a:p>
          <a:p>
            <a:endParaRPr lang="en-US" altLang="zh-CN" dirty="0"/>
          </a:p>
          <a:p>
            <a:r>
              <a:rPr lang="en-US" altLang="zh-CN" sz="1600" dirty="0" err="1">
                <a:solidFill>
                  <a:srgbClr val="1D1D1A"/>
                </a:solidFill>
                <a:cs typeface="+mn-ea"/>
                <a:sym typeface="+mn-lt"/>
              </a:rPr>
              <a:t>mindspore.nn</a:t>
            </a:r>
            <a:r>
              <a:rPr lang="zh-CN" altLang="en-US" sz="1600" dirty="0">
                <a:solidFill>
                  <a:srgbClr val="1D1D1A"/>
                </a:solidFill>
                <a:cs typeface="+mn-ea"/>
                <a:sym typeface="+mn-lt"/>
              </a:rPr>
              <a:t>提供了多种</a:t>
            </a:r>
            <a:r>
              <a:rPr lang="en-US" altLang="zh-CN" sz="1600" dirty="0">
                <a:solidFill>
                  <a:srgbClr val="1D1D1A"/>
                </a:solidFill>
                <a:cs typeface="+mn-ea"/>
                <a:sym typeface="+mn-lt"/>
              </a:rPr>
              <a:t>Metric</a:t>
            </a:r>
            <a:r>
              <a:rPr lang="zh-CN" altLang="en-US" sz="1600" dirty="0">
                <a:solidFill>
                  <a:srgbClr val="1D1D1A"/>
                </a:solidFill>
                <a:cs typeface="+mn-ea"/>
                <a:sym typeface="+mn-lt"/>
              </a:rPr>
              <a:t>评估指标，如</a:t>
            </a:r>
            <a:r>
              <a:rPr lang="en-US" altLang="zh-CN" sz="1600" dirty="0">
                <a:solidFill>
                  <a:srgbClr val="1D1D1A"/>
                </a:solidFill>
                <a:cs typeface="+mn-ea"/>
                <a:sym typeface="+mn-lt"/>
              </a:rPr>
              <a:t>accuracy</a:t>
            </a:r>
            <a:r>
              <a:rPr lang="zh-CN" altLang="en-US" sz="1600" dirty="0">
                <a:solidFill>
                  <a:srgbClr val="1D1D1A"/>
                </a:solidFill>
                <a:cs typeface="+mn-ea"/>
                <a:sym typeface="+mn-lt"/>
              </a:rPr>
              <a:t>、</a:t>
            </a:r>
            <a:r>
              <a:rPr lang="en-US" altLang="zh-CN" sz="1600" dirty="0">
                <a:solidFill>
                  <a:srgbClr val="1D1D1A"/>
                </a:solidFill>
                <a:cs typeface="+mn-ea"/>
                <a:sym typeface="+mn-lt"/>
              </a:rPr>
              <a:t>loss</a:t>
            </a:r>
            <a:r>
              <a:rPr lang="zh-CN" altLang="en-US" sz="1600" dirty="0">
                <a:solidFill>
                  <a:srgbClr val="1D1D1A"/>
                </a:solidFill>
                <a:cs typeface="+mn-ea"/>
                <a:sym typeface="+mn-lt"/>
              </a:rPr>
              <a:t>、</a:t>
            </a:r>
            <a:r>
              <a:rPr lang="en-US" altLang="zh-CN" sz="1600" dirty="0">
                <a:solidFill>
                  <a:srgbClr val="1D1D1A"/>
                </a:solidFill>
                <a:cs typeface="+mn-ea"/>
                <a:sym typeface="+mn-lt"/>
              </a:rPr>
              <a:t>precision</a:t>
            </a:r>
            <a:r>
              <a:rPr lang="zh-CN" altLang="en-US" sz="1600" dirty="0">
                <a:solidFill>
                  <a:srgbClr val="1D1D1A"/>
                </a:solidFill>
                <a:cs typeface="+mn-ea"/>
                <a:sym typeface="+mn-lt"/>
              </a:rPr>
              <a:t>、</a:t>
            </a:r>
            <a:r>
              <a:rPr lang="en-US" altLang="zh-CN" sz="1600" dirty="0">
                <a:solidFill>
                  <a:srgbClr val="1D1D1A"/>
                </a:solidFill>
                <a:cs typeface="+mn-ea"/>
                <a:sym typeface="+mn-lt"/>
              </a:rPr>
              <a:t>recall</a:t>
            </a:r>
            <a:r>
              <a:rPr lang="zh-CN" altLang="en-US" sz="1600" dirty="0">
                <a:solidFill>
                  <a:srgbClr val="1D1D1A"/>
                </a:solidFill>
                <a:cs typeface="+mn-ea"/>
                <a:sym typeface="+mn-lt"/>
              </a:rPr>
              <a:t>、</a:t>
            </a:r>
            <a:r>
              <a:rPr lang="en-US" altLang="zh-CN" sz="1600" dirty="0">
                <a:solidFill>
                  <a:srgbClr val="1D1D1A"/>
                </a:solidFill>
                <a:cs typeface="+mn-ea"/>
                <a:sym typeface="+mn-lt"/>
              </a:rPr>
              <a:t>F1</a:t>
            </a:r>
            <a:r>
              <a:rPr lang="zh-CN" altLang="en-US" sz="1600" dirty="0">
                <a:solidFill>
                  <a:srgbClr val="1D1D1A"/>
                </a:solidFill>
                <a:cs typeface="+mn-ea"/>
                <a:sym typeface="+mn-lt"/>
              </a:rPr>
              <a:t>。</a:t>
            </a:r>
            <a:endParaRPr lang="en-US" altLang="zh-CN" sz="1600" dirty="0">
              <a:solidFill>
                <a:srgbClr val="1D1D1A"/>
              </a:solidFill>
              <a:cs typeface="+mn-ea"/>
              <a:sym typeface="+mn-lt"/>
            </a:endParaRPr>
          </a:p>
          <a:p>
            <a:pPr lvl="1"/>
            <a:r>
              <a:rPr lang="zh-CN" altLang="en-US" sz="1400" dirty="0">
                <a:solidFill>
                  <a:srgbClr val="1D1D1A"/>
                </a:solidFill>
                <a:cs typeface="+mn-ea"/>
                <a:sym typeface="+mn-lt"/>
              </a:rPr>
              <a:t>定义一个</a:t>
            </a:r>
            <a:r>
              <a:rPr lang="en-US" altLang="zh-CN" sz="1400" dirty="0">
                <a:solidFill>
                  <a:srgbClr val="1D1D1A"/>
                </a:solidFill>
                <a:cs typeface="+mn-ea"/>
                <a:sym typeface="+mn-lt"/>
              </a:rPr>
              <a:t>metrics</a:t>
            </a:r>
            <a:r>
              <a:rPr lang="zh-CN" altLang="en-US" sz="1400" dirty="0">
                <a:solidFill>
                  <a:srgbClr val="1D1D1A"/>
                </a:solidFill>
                <a:cs typeface="+mn-ea"/>
                <a:sym typeface="+mn-lt"/>
              </a:rPr>
              <a:t>字典</a:t>
            </a:r>
            <a:r>
              <a:rPr lang="en-US" altLang="zh-CN" sz="1400" dirty="0">
                <a:solidFill>
                  <a:srgbClr val="1D1D1A"/>
                </a:solidFill>
                <a:cs typeface="+mn-ea"/>
                <a:sym typeface="+mn-lt"/>
              </a:rPr>
              <a:t>/</a:t>
            </a:r>
            <a:r>
              <a:rPr lang="zh-CN" altLang="en-US" sz="1400" dirty="0">
                <a:solidFill>
                  <a:srgbClr val="1D1D1A"/>
                </a:solidFill>
                <a:cs typeface="+mn-ea"/>
                <a:sym typeface="+mn-lt"/>
              </a:rPr>
              <a:t>元组，里面包含多种指标，传递给</a:t>
            </a:r>
            <a:r>
              <a:rPr lang="en-US" altLang="zh-CN" sz="1400" dirty="0">
                <a:solidFill>
                  <a:srgbClr val="1D1D1A"/>
                </a:solidFill>
                <a:cs typeface="+mn-ea"/>
                <a:sym typeface="+mn-lt"/>
              </a:rPr>
              <a:t>Model</a:t>
            </a:r>
            <a:endParaRPr lang="en-US" altLang="zh-CN" sz="1400" dirty="0">
              <a:solidFill>
                <a:srgbClr val="1D1D1A"/>
              </a:solidFill>
              <a:cs typeface="+mn-ea"/>
              <a:sym typeface="+mn-lt"/>
            </a:endParaRPr>
          </a:p>
          <a:p>
            <a:pPr lvl="1"/>
            <a:r>
              <a:rPr lang="zh-CN" altLang="en-US" sz="1400" dirty="0">
                <a:solidFill>
                  <a:srgbClr val="1D1D1A"/>
                </a:solidFill>
                <a:cs typeface="+mn-ea"/>
                <a:sym typeface="+mn-lt"/>
              </a:rPr>
              <a:t>然后调用</a:t>
            </a:r>
            <a:r>
              <a:rPr lang="en-US" altLang="zh-CN" sz="1400" dirty="0" err="1">
                <a:solidFill>
                  <a:srgbClr val="1D1D1A"/>
                </a:solidFill>
                <a:cs typeface="+mn-ea"/>
                <a:sym typeface="+mn-lt"/>
              </a:rPr>
              <a:t>model.eval</a:t>
            </a:r>
            <a:r>
              <a:rPr lang="zh-CN" altLang="en-US" sz="1400" dirty="0">
                <a:solidFill>
                  <a:srgbClr val="1D1D1A"/>
                </a:solidFill>
                <a:cs typeface="+mn-ea"/>
                <a:sym typeface="+mn-lt"/>
              </a:rPr>
              <a:t>接口来计算这些指标</a:t>
            </a:r>
            <a:endParaRPr lang="en-US" altLang="zh-CN" sz="1400" dirty="0">
              <a:solidFill>
                <a:srgbClr val="1D1D1A"/>
              </a:solidFill>
              <a:cs typeface="+mn-ea"/>
              <a:sym typeface="+mn-lt"/>
            </a:endParaRPr>
          </a:p>
          <a:p>
            <a:pPr lvl="1"/>
            <a:r>
              <a:rPr lang="en-US" altLang="zh-CN" sz="1400" dirty="0" err="1">
                <a:solidFill>
                  <a:srgbClr val="1D1D1A"/>
                </a:solidFill>
                <a:cs typeface="+mn-ea"/>
                <a:sym typeface="+mn-lt"/>
              </a:rPr>
              <a:t>model.eval</a:t>
            </a:r>
            <a:r>
              <a:rPr lang="zh-CN" altLang="en-US" sz="1400" dirty="0">
                <a:solidFill>
                  <a:srgbClr val="1D1D1A"/>
                </a:solidFill>
                <a:cs typeface="+mn-ea"/>
                <a:sym typeface="+mn-lt"/>
              </a:rPr>
              <a:t>会返回一个字典，包含各个指标及其对应的值</a:t>
            </a:r>
            <a:endParaRPr lang="zh-CN" altLang="en-US" sz="1400" dirty="0">
              <a:solidFill>
                <a:srgbClr val="1D1D1A"/>
              </a:solidFill>
              <a:cs typeface="+mn-ea"/>
              <a:sym typeface="+mn-lt"/>
            </a:endParaRPr>
          </a:p>
          <a:p>
            <a:pPr lvl="1"/>
            <a:endParaRPr lang="zh-CN" altLang="en-US" sz="1600" dirty="0">
              <a:cs typeface="+mn-ea"/>
              <a:sym typeface="+mn-lt"/>
            </a:endParaRPr>
          </a:p>
          <a:p>
            <a:pPr marL="11430" lvl="0" indent="0" defTabSz="1188085">
              <a:spcAft>
                <a:spcPts val="600"/>
              </a:spcAft>
              <a:buClr>
                <a:srgbClr val="000000"/>
              </a:buClr>
              <a:buNone/>
              <a:tabLst>
                <a:tab pos="1207770" algn="ctr"/>
              </a:tabLst>
            </a:pPr>
            <a:endParaRPr lang="zh-CN" altLang="en-US" sz="1600" dirty="0">
              <a:solidFill>
                <a:srgbClr val="1D1D1A"/>
              </a:solidFill>
              <a:cs typeface="+mn-ea"/>
              <a:sym typeface="+mn-lt"/>
            </a:endParaRPr>
          </a:p>
          <a:p>
            <a:endParaRPr lang="zh-CN" altLang="en-US" dirty="0"/>
          </a:p>
        </p:txBody>
      </p:sp>
      <p:sp>
        <p:nvSpPr>
          <p:cNvPr id="7" name="Rectangle 2"/>
          <p:cNvSpPr>
            <a:spLocks noChangeArrowheads="1"/>
          </p:cNvSpPr>
          <p:nvPr/>
        </p:nvSpPr>
        <p:spPr bwMode="auto">
          <a:xfrm>
            <a:off x="732029" y="2798369"/>
            <a:ext cx="10740640" cy="738664"/>
          </a:xfrm>
          <a:prstGeom prst="rect">
            <a:avLst/>
          </a:prstGeom>
          <a:solidFill>
            <a:srgbClr val="FFFFFF">
              <a:lumMod val="85000"/>
            </a:srgbClr>
          </a:solidFill>
          <a:ln>
            <a:noFill/>
          </a:ln>
          <a:effectLst/>
        </p:spPr>
        <p:txBody>
          <a:bodyPr vert="horz" wrap="square" lIns="91440" tIns="45720" rIns="91440" bIns="45720" numCol="1" anchor="ctr" anchorCtr="0" compatLnSpc="1">
            <a:spAutoFit/>
          </a:bodyPr>
          <a:lstStyle/>
          <a:p>
            <a:pPr marL="0" marR="0" lvl="0" indent="0" defTabSz="914400" eaLnBrk="0" fontAlgn="base" latinLnBrk="0" hangingPunct="0">
              <a:lnSpc>
                <a:spcPct val="100000"/>
              </a:lnSpc>
              <a:spcBef>
                <a:spcPct val="0"/>
              </a:spcBef>
              <a:spcAft>
                <a:spcPct val="0"/>
              </a:spcAft>
              <a:buClrTx/>
              <a:buSzTx/>
              <a:buFontTx/>
              <a:buNone/>
              <a:defRPr/>
            </a:pPr>
            <a:r>
              <a:rPr kumimoji="0" lang="zh-CN" altLang="zh-CN" sz="1400" b="0" i="0" u="none" strike="noStrike" kern="0" cap="none" spc="0" normalizeH="0" baseline="0" noProof="0" dirty="0">
                <a:ln>
                  <a:noFill/>
                </a:ln>
                <a:solidFill>
                  <a:srgbClr val="080808"/>
                </a:solidFill>
                <a:effectLst/>
                <a:uLnTx/>
                <a:uFillTx/>
                <a:cs typeface="+mn-ea"/>
                <a:sym typeface="+mn-lt"/>
              </a:rPr>
              <a:t>loss_cb = LossMonitor(</a:t>
            </a:r>
            <a:r>
              <a:rPr kumimoji="0" lang="zh-CN" altLang="zh-CN" sz="1400" b="0" i="0" u="none" strike="noStrike" kern="0" cap="none" spc="0" normalizeH="0" baseline="0" noProof="0" dirty="0">
                <a:ln>
                  <a:noFill/>
                </a:ln>
                <a:solidFill>
                  <a:srgbClr val="660099"/>
                </a:solidFill>
                <a:effectLst/>
                <a:uLnTx/>
                <a:uFillTx/>
                <a:cs typeface="+mn-ea"/>
                <a:sym typeface="+mn-lt"/>
              </a:rPr>
              <a:t>per_print_times</a:t>
            </a:r>
            <a:r>
              <a:rPr kumimoji="0" lang="zh-CN" altLang="zh-CN" sz="1400" b="0" i="0" u="none" strike="noStrike" kern="0" cap="none" spc="0" normalizeH="0" baseline="0" noProof="0" dirty="0">
                <a:ln>
                  <a:noFill/>
                </a:ln>
                <a:solidFill>
                  <a:srgbClr val="080808"/>
                </a:solidFill>
                <a:effectLst/>
                <a:uLnTx/>
                <a:uFillTx/>
                <a:cs typeface="+mn-ea"/>
                <a:sym typeface="+mn-lt"/>
              </a:rPr>
              <a:t>=ds_train.get_dataset_size())</a:t>
            </a:r>
            <a:endParaRPr kumimoji="0" lang="en-US" altLang="zh-CN" sz="1400" b="0" i="0" u="none" strike="noStrike" kern="0" cap="none" spc="0" normalizeH="0" baseline="0" noProof="0" dirty="0">
              <a:ln>
                <a:noFill/>
              </a:ln>
              <a:solidFill>
                <a:srgbClr val="080808"/>
              </a:solidFill>
              <a:effectLst/>
              <a:uLnTx/>
              <a:uFillTx/>
              <a:cs typeface="+mn-ea"/>
              <a:sym typeface="+mn-lt"/>
            </a:endParaRPr>
          </a:p>
          <a:p>
            <a:pPr marL="0" marR="0" lvl="0" indent="0" defTabSz="914400" eaLnBrk="0" fontAlgn="base" latinLnBrk="0" hangingPunct="0">
              <a:lnSpc>
                <a:spcPct val="100000"/>
              </a:lnSpc>
              <a:spcBef>
                <a:spcPct val="0"/>
              </a:spcBef>
              <a:spcAft>
                <a:spcPct val="0"/>
              </a:spcAft>
              <a:buClrTx/>
              <a:buSzTx/>
              <a:buFontTx/>
              <a:buNone/>
              <a:defRPr/>
            </a:pPr>
            <a:r>
              <a:rPr kumimoji="0" lang="en-US" altLang="zh-CN" sz="1400" b="0" i="1" u="none" strike="noStrike" kern="0" cap="none" spc="0" normalizeH="0" baseline="0" noProof="0" dirty="0">
                <a:ln>
                  <a:noFill/>
                </a:ln>
                <a:solidFill>
                  <a:srgbClr val="888888"/>
                </a:solidFill>
                <a:effectLst/>
                <a:uLnTx/>
                <a:uFillTx/>
                <a:cs typeface="+mn-ea"/>
                <a:sym typeface="+mn-lt"/>
              </a:rPr>
              <a:t># </a:t>
            </a:r>
            <a:r>
              <a:rPr kumimoji="0" lang="zh-CN" altLang="en-US" sz="1400" b="0" i="1" u="none" strike="noStrike" kern="0" cap="none" spc="0" normalizeH="0" baseline="0" noProof="0" dirty="0">
                <a:ln>
                  <a:noFill/>
                </a:ln>
                <a:solidFill>
                  <a:srgbClr val="888888"/>
                </a:solidFill>
                <a:effectLst/>
                <a:uLnTx/>
                <a:uFillTx/>
                <a:cs typeface="+mn-ea"/>
                <a:sym typeface="+mn-lt"/>
              </a:rPr>
              <a:t>打印</a:t>
            </a:r>
            <a:endParaRPr kumimoji="0" lang="en-US" altLang="zh-CN" sz="1400" b="0" i="1" u="none" strike="noStrike" kern="0" cap="none" spc="0" normalizeH="0" baseline="0" noProof="0" dirty="0">
              <a:ln>
                <a:noFill/>
              </a:ln>
              <a:solidFill>
                <a:srgbClr val="888888"/>
              </a:solidFill>
              <a:effectLst/>
              <a:uLnTx/>
              <a:uFillTx/>
              <a:cs typeface="+mn-ea"/>
              <a:sym typeface="+mn-lt"/>
            </a:endParaRPr>
          </a:p>
          <a:p>
            <a:pPr marL="0" marR="0" lvl="0" indent="0" defTabSz="914400" eaLnBrk="0" fontAlgn="base" latinLnBrk="0" hangingPunct="0">
              <a:lnSpc>
                <a:spcPct val="100000"/>
              </a:lnSpc>
              <a:spcBef>
                <a:spcPct val="0"/>
              </a:spcBef>
              <a:spcAft>
                <a:spcPct val="0"/>
              </a:spcAft>
              <a:buClrTx/>
              <a:buSzTx/>
              <a:buFontTx/>
              <a:buNone/>
              <a:defRPr/>
            </a:pPr>
            <a:r>
              <a:rPr kumimoji="0" lang="en-US" altLang="zh-CN" sz="1400" b="0" i="0" u="none" strike="noStrike" kern="0" cap="none" spc="0" normalizeH="0" baseline="0" noProof="0" dirty="0">
                <a:ln>
                  <a:noFill/>
                </a:ln>
                <a:solidFill>
                  <a:srgbClr val="888888"/>
                </a:solidFill>
                <a:effectLst/>
                <a:uLnTx/>
                <a:uFillTx/>
                <a:cs typeface="+mn-ea"/>
                <a:sym typeface="+mn-lt"/>
              </a:rPr>
              <a:t>epoch: 2 step 1875, loss is 0.4737345278263092</a:t>
            </a:r>
            <a:endParaRPr kumimoji="0" lang="zh-CN" altLang="zh-CN" sz="1400" b="0" i="0" u="none" strike="noStrike" kern="0" cap="none" spc="0" normalizeH="0" baseline="0" noProof="0" dirty="0">
              <a:ln>
                <a:noFill/>
              </a:ln>
              <a:solidFill>
                <a:srgbClr val="888888"/>
              </a:solidFill>
              <a:effectLst/>
              <a:uLnTx/>
              <a:uFillTx/>
              <a:cs typeface="+mn-ea"/>
              <a:sym typeface="+mn-lt"/>
            </a:endParaRPr>
          </a:p>
        </p:txBody>
      </p:sp>
      <p:sp>
        <p:nvSpPr>
          <p:cNvPr id="9" name="Rectangle 3"/>
          <p:cNvSpPr>
            <a:spLocks noChangeArrowheads="1"/>
          </p:cNvSpPr>
          <p:nvPr/>
        </p:nvSpPr>
        <p:spPr bwMode="auto">
          <a:xfrm>
            <a:off x="715784" y="5453124"/>
            <a:ext cx="10751965" cy="738664"/>
          </a:xfrm>
          <a:prstGeom prst="rect">
            <a:avLst/>
          </a:prstGeom>
          <a:solidFill>
            <a:srgbClr val="FFFFFF">
              <a:lumMod val="85000"/>
            </a:srgbClr>
          </a:solidFill>
          <a:ln>
            <a:noFill/>
          </a:ln>
          <a:effectLst/>
        </p:spPr>
        <p:txBody>
          <a:bodyPr vert="horz" wrap="square" lIns="91440" tIns="45720" rIns="91440" bIns="45720" numCol="1" anchor="ctr" anchorCtr="0" compatLnSpc="1">
            <a:spAutoFit/>
          </a:bodyPr>
          <a:lstStyle/>
          <a:p>
            <a:pPr marL="0" marR="0" lvl="0" indent="0" defTabSz="914400" eaLnBrk="0" fontAlgn="base" latinLnBrk="0" hangingPunct="0">
              <a:lnSpc>
                <a:spcPct val="100000"/>
              </a:lnSpc>
              <a:spcBef>
                <a:spcPct val="0"/>
              </a:spcBef>
              <a:spcAft>
                <a:spcPct val="0"/>
              </a:spcAft>
              <a:buClrTx/>
              <a:buSzTx/>
              <a:buFontTx/>
              <a:buNone/>
              <a:defRPr/>
            </a:pPr>
            <a:r>
              <a:rPr kumimoji="0" lang="zh-CN" altLang="zh-CN" sz="1400" b="0" i="0" u="none" strike="noStrike" kern="0" cap="none" spc="0" normalizeH="0" baseline="0" noProof="0" dirty="0">
                <a:ln>
                  <a:noFill/>
                </a:ln>
                <a:solidFill>
                  <a:srgbClr val="660099"/>
                </a:solidFill>
                <a:effectLst/>
                <a:uLnTx/>
                <a:uFillTx/>
                <a:cs typeface="+mn-ea"/>
                <a:sym typeface="+mn-lt"/>
              </a:rPr>
              <a:t>metrics</a:t>
            </a:r>
            <a:r>
              <a:rPr kumimoji="0" lang="zh-CN" altLang="zh-CN" sz="1400" b="0" i="0" u="none" strike="noStrike" kern="0" cap="none" spc="0" normalizeH="0" baseline="0" noProof="0" dirty="0">
                <a:ln>
                  <a:noFill/>
                </a:ln>
                <a:solidFill>
                  <a:srgbClr val="080808"/>
                </a:solidFill>
                <a:effectLst/>
                <a:uLnTx/>
                <a:uFillTx/>
                <a:cs typeface="+mn-ea"/>
                <a:sym typeface="+mn-lt"/>
              </a:rPr>
              <a:t>={</a:t>
            </a:r>
            <a:r>
              <a:rPr kumimoji="0" lang="zh-CN" altLang="zh-CN" sz="1400" b="1" i="0" u="none" strike="noStrike" kern="0" cap="none" spc="0" normalizeH="0" baseline="0" noProof="0" dirty="0">
                <a:ln>
                  <a:noFill/>
                </a:ln>
                <a:solidFill>
                  <a:srgbClr val="008080"/>
                </a:solidFill>
                <a:effectLst/>
                <a:uLnTx/>
                <a:uFillTx/>
                <a:cs typeface="+mn-ea"/>
                <a:sym typeface="+mn-lt"/>
              </a:rPr>
              <a:t>'acc'</a:t>
            </a:r>
            <a:r>
              <a:rPr kumimoji="0" lang="zh-CN" altLang="zh-CN" sz="1400" b="0" i="0" u="none" strike="noStrike" kern="0" cap="none" spc="0" normalizeH="0" baseline="0" noProof="0" dirty="0">
                <a:ln>
                  <a:noFill/>
                </a:ln>
                <a:solidFill>
                  <a:srgbClr val="080808"/>
                </a:solidFill>
                <a:effectLst/>
                <a:uLnTx/>
                <a:uFillTx/>
                <a:cs typeface="+mn-ea"/>
                <a:sym typeface="+mn-lt"/>
              </a:rPr>
              <a:t>, </a:t>
            </a:r>
            <a:r>
              <a:rPr kumimoji="0" lang="zh-CN" altLang="zh-CN" sz="1400" b="1" i="0" u="none" strike="noStrike" kern="0" cap="none" spc="0" normalizeH="0" baseline="0" noProof="0" dirty="0">
                <a:ln>
                  <a:noFill/>
                </a:ln>
                <a:solidFill>
                  <a:srgbClr val="008080"/>
                </a:solidFill>
                <a:effectLst/>
                <a:uLnTx/>
                <a:uFillTx/>
                <a:cs typeface="+mn-ea"/>
                <a:sym typeface="+mn-lt"/>
              </a:rPr>
              <a:t>'loss'</a:t>
            </a:r>
            <a:r>
              <a:rPr kumimoji="0" lang="zh-CN" altLang="zh-CN" sz="1400" b="0" i="0" u="none" strike="noStrike" kern="0" cap="none" spc="0" normalizeH="0" baseline="0" noProof="0" dirty="0">
                <a:ln>
                  <a:noFill/>
                </a:ln>
                <a:solidFill>
                  <a:srgbClr val="080808"/>
                </a:solidFill>
                <a:effectLst/>
                <a:uLnTx/>
                <a:uFillTx/>
                <a:cs typeface="+mn-ea"/>
                <a:sym typeface="+mn-lt"/>
              </a:rPr>
              <a:t>}</a:t>
            </a:r>
            <a:endParaRPr kumimoji="0" lang="en-US" altLang="zh-CN" sz="1400" b="0" i="0" u="none" strike="noStrike" kern="0" cap="none" spc="0" normalizeH="0" baseline="0" noProof="0" dirty="0">
              <a:ln>
                <a:noFill/>
              </a:ln>
              <a:solidFill>
                <a:srgbClr val="080808"/>
              </a:solidFill>
              <a:effectLst/>
              <a:uLnTx/>
              <a:uFillTx/>
              <a:cs typeface="+mn-ea"/>
              <a:sym typeface="+mn-lt"/>
            </a:endParaRPr>
          </a:p>
          <a:p>
            <a:pPr marL="0" marR="0" lvl="0" indent="0" defTabSz="914400" eaLnBrk="0" fontAlgn="base" latinLnBrk="0" hangingPunct="0">
              <a:lnSpc>
                <a:spcPct val="100000"/>
              </a:lnSpc>
              <a:spcBef>
                <a:spcPct val="0"/>
              </a:spcBef>
              <a:spcAft>
                <a:spcPct val="0"/>
              </a:spcAft>
              <a:buClrTx/>
              <a:buSzTx/>
              <a:buFontTx/>
              <a:buNone/>
              <a:defRPr/>
            </a:pPr>
            <a:r>
              <a:rPr kumimoji="0" lang="en-US" altLang="zh-CN" sz="1400" b="0" i="1" u="none" strike="noStrike" kern="0" cap="none" spc="0" normalizeH="0" baseline="0" noProof="0" dirty="0">
                <a:ln>
                  <a:noFill/>
                </a:ln>
                <a:solidFill>
                  <a:srgbClr val="888888"/>
                </a:solidFill>
                <a:effectLst/>
                <a:uLnTx/>
                <a:uFillTx/>
                <a:cs typeface="+mn-ea"/>
                <a:sym typeface="+mn-lt"/>
              </a:rPr>
              <a:t># </a:t>
            </a:r>
            <a:r>
              <a:rPr kumimoji="0" lang="zh-CN" altLang="en-US" sz="1400" b="0" i="1" u="none" strike="noStrike" kern="0" cap="none" spc="0" normalizeH="0" baseline="0" noProof="0" dirty="0">
                <a:ln>
                  <a:noFill/>
                </a:ln>
                <a:solidFill>
                  <a:srgbClr val="888888"/>
                </a:solidFill>
                <a:effectLst/>
                <a:uLnTx/>
                <a:uFillTx/>
                <a:cs typeface="+mn-ea"/>
                <a:sym typeface="+mn-lt"/>
              </a:rPr>
              <a:t>输出</a:t>
            </a:r>
            <a:endParaRPr kumimoji="0" lang="en-US" altLang="zh-CN" sz="1400" b="0" i="1" u="none" strike="noStrike" kern="0" cap="none" spc="0" normalizeH="0" baseline="0" noProof="0" dirty="0">
              <a:ln>
                <a:noFill/>
              </a:ln>
              <a:solidFill>
                <a:srgbClr val="888888"/>
              </a:solidFill>
              <a:effectLst/>
              <a:uLnTx/>
              <a:uFillTx/>
              <a:cs typeface="+mn-ea"/>
              <a:sym typeface="+mn-lt"/>
            </a:endParaRPr>
          </a:p>
          <a:p>
            <a:pPr marL="0" marR="0" lvl="0" indent="0" defTabSz="914400" eaLnBrk="0" fontAlgn="base" latinLnBrk="0" hangingPunct="0">
              <a:lnSpc>
                <a:spcPct val="100000"/>
              </a:lnSpc>
              <a:spcBef>
                <a:spcPct val="0"/>
              </a:spcBef>
              <a:spcAft>
                <a:spcPct val="0"/>
              </a:spcAft>
              <a:buClrTx/>
              <a:buSzTx/>
              <a:buFontTx/>
              <a:buNone/>
              <a:defRPr/>
            </a:pPr>
            <a:r>
              <a:rPr kumimoji="0" lang="en-US" altLang="zh-CN" sz="1400" b="0" i="0" u="none" strike="noStrike" kern="0" cap="none" spc="0" normalizeH="0" baseline="0" noProof="0" dirty="0">
                <a:ln>
                  <a:noFill/>
                </a:ln>
                <a:solidFill>
                  <a:srgbClr val="888888"/>
                </a:solidFill>
                <a:effectLst/>
                <a:uLnTx/>
                <a:uFillTx/>
                <a:cs typeface="+mn-ea"/>
                <a:sym typeface="+mn-lt"/>
              </a:rPr>
              <a:t>{'loss': 0.10531254443608654, '</a:t>
            </a:r>
            <a:r>
              <a:rPr kumimoji="0" lang="en-US" altLang="zh-CN" sz="1400" b="0" i="0" u="none" strike="noStrike" kern="0" cap="none" spc="0" normalizeH="0" baseline="0" noProof="0" dirty="0" err="1">
                <a:ln>
                  <a:noFill/>
                </a:ln>
                <a:solidFill>
                  <a:srgbClr val="888888"/>
                </a:solidFill>
                <a:effectLst/>
                <a:uLnTx/>
                <a:uFillTx/>
                <a:cs typeface="+mn-ea"/>
                <a:sym typeface="+mn-lt"/>
              </a:rPr>
              <a:t>acc</a:t>
            </a:r>
            <a:r>
              <a:rPr kumimoji="0" lang="en-US" altLang="zh-CN" sz="1400" b="0" i="0" u="none" strike="noStrike" kern="0" cap="none" spc="0" normalizeH="0" baseline="0" noProof="0" dirty="0">
                <a:ln>
                  <a:noFill/>
                </a:ln>
                <a:solidFill>
                  <a:srgbClr val="888888"/>
                </a:solidFill>
                <a:effectLst/>
                <a:uLnTx/>
                <a:uFillTx/>
                <a:cs typeface="+mn-ea"/>
                <a:sym typeface="+mn-lt"/>
              </a:rPr>
              <a:t>': 0.9701522435897436}</a:t>
            </a:r>
            <a:endParaRPr kumimoji="0" lang="zh-CN" altLang="zh-CN" sz="1400" b="0" i="0" u="none" strike="noStrike" kern="0" cap="none" spc="0" normalizeH="0" baseline="0" noProof="0" dirty="0">
              <a:ln>
                <a:noFill/>
              </a:ln>
              <a:solidFill>
                <a:srgbClr val="888888"/>
              </a:solidFill>
              <a:effectLst/>
              <a:uLnTx/>
              <a:uFillTx/>
              <a:cs typeface="+mn-ea"/>
              <a:sym typeface="+mn-lt"/>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fontScale="90000"/>
          </a:bodyPr>
          <a:lstStyle/>
          <a:p>
            <a:r>
              <a:rPr lang="zh-CN" altLang="en-US" sz="3600" dirty="0">
                <a:cs typeface="+mn-ea"/>
                <a:sym typeface="+mn-lt"/>
              </a:rPr>
              <a:t>模型训练和验证</a:t>
            </a:r>
            <a:br>
              <a:rPr lang="zh-CN" altLang="en-US" dirty="0">
                <a:cs typeface="+mn-ea"/>
                <a:sym typeface="+mn-lt"/>
              </a:rPr>
            </a:br>
            <a:endParaRPr lang="zh-CN" altLang="en-US" dirty="0"/>
          </a:p>
        </p:txBody>
      </p:sp>
      <p:sp>
        <p:nvSpPr>
          <p:cNvPr id="5" name="文本占位符 4"/>
          <p:cNvSpPr>
            <a:spLocks noGrp="1"/>
          </p:cNvSpPr>
          <p:nvPr>
            <p:ph type="body" sz="quarter" idx="10"/>
          </p:nvPr>
        </p:nvSpPr>
        <p:spPr>
          <a:xfrm>
            <a:off x="442913" y="1025610"/>
            <a:ext cx="11293475" cy="4879805"/>
          </a:xfrm>
        </p:spPr>
        <p:txBody>
          <a:bodyPr/>
          <a:lstStyle/>
          <a:p>
            <a:r>
              <a:rPr lang="en-US" altLang="zh-CN" sz="1600" dirty="0" err="1">
                <a:cs typeface="+mn-ea"/>
                <a:sym typeface="+mn-lt"/>
              </a:rPr>
              <a:t>mindspore.train.Model</a:t>
            </a:r>
            <a:r>
              <a:rPr lang="zh-CN" altLang="en-US" sz="1600" dirty="0">
                <a:cs typeface="+mn-ea"/>
                <a:sym typeface="+mn-lt"/>
              </a:rPr>
              <a:t>提供了高阶模型训练和验证接口。</a:t>
            </a:r>
            <a:endParaRPr lang="en-US" altLang="zh-CN" sz="1600" dirty="0">
              <a:cs typeface="+mn-ea"/>
              <a:sym typeface="+mn-lt"/>
            </a:endParaRPr>
          </a:p>
          <a:p>
            <a:pPr lvl="1"/>
            <a:r>
              <a:rPr lang="zh-CN" altLang="en-US" sz="1400" dirty="0">
                <a:cs typeface="+mn-ea"/>
                <a:sym typeface="+mn-lt"/>
              </a:rPr>
              <a:t>传入</a:t>
            </a:r>
            <a:r>
              <a:rPr lang="en-US" altLang="zh-CN" sz="1400" dirty="0">
                <a:cs typeface="+mn-ea"/>
                <a:sym typeface="+mn-lt"/>
              </a:rPr>
              <a:t>net</a:t>
            </a:r>
            <a:r>
              <a:rPr lang="zh-CN" altLang="en-US" sz="1400" dirty="0">
                <a:cs typeface="+mn-ea"/>
                <a:sym typeface="+mn-lt"/>
              </a:rPr>
              <a:t>、</a:t>
            </a:r>
            <a:r>
              <a:rPr lang="en-US" altLang="zh-CN" sz="1400" dirty="0">
                <a:cs typeface="+mn-ea"/>
                <a:sym typeface="+mn-lt"/>
              </a:rPr>
              <a:t>loss</a:t>
            </a:r>
            <a:r>
              <a:rPr lang="zh-CN" altLang="en-US" sz="1400" dirty="0">
                <a:cs typeface="+mn-ea"/>
                <a:sym typeface="+mn-lt"/>
              </a:rPr>
              <a:t>和</a:t>
            </a:r>
            <a:r>
              <a:rPr lang="en-US" altLang="zh-CN" sz="1400" dirty="0">
                <a:cs typeface="+mn-ea"/>
                <a:sym typeface="+mn-lt"/>
              </a:rPr>
              <a:t>opt</a:t>
            </a:r>
            <a:r>
              <a:rPr lang="zh-CN" altLang="en-US" sz="1400" dirty="0">
                <a:cs typeface="+mn-ea"/>
                <a:sym typeface="+mn-lt"/>
              </a:rPr>
              <a:t>，并完成</a:t>
            </a:r>
            <a:r>
              <a:rPr lang="en-US" altLang="zh-CN" sz="1400" dirty="0">
                <a:cs typeface="+mn-ea"/>
                <a:sym typeface="+mn-lt"/>
              </a:rPr>
              <a:t>Model</a:t>
            </a:r>
            <a:r>
              <a:rPr lang="zh-CN" altLang="en-US" sz="1400" dirty="0">
                <a:cs typeface="+mn-ea"/>
                <a:sym typeface="+mn-lt"/>
              </a:rPr>
              <a:t>的初始化</a:t>
            </a:r>
            <a:endParaRPr lang="en-US" altLang="zh-CN" sz="1400" dirty="0">
              <a:cs typeface="+mn-ea"/>
              <a:sym typeface="+mn-lt"/>
            </a:endParaRPr>
          </a:p>
          <a:p>
            <a:pPr lvl="1"/>
            <a:r>
              <a:rPr lang="zh-CN" altLang="en-US" sz="1400" dirty="0">
                <a:cs typeface="+mn-ea"/>
                <a:sym typeface="+mn-lt"/>
              </a:rPr>
              <a:t>然后调用</a:t>
            </a:r>
            <a:r>
              <a:rPr lang="en-US" altLang="zh-CN" sz="1400" dirty="0">
                <a:cs typeface="+mn-ea"/>
                <a:sym typeface="+mn-lt"/>
              </a:rPr>
              <a:t>train</a:t>
            </a:r>
            <a:r>
              <a:rPr lang="zh-CN" altLang="en-US" sz="1400" dirty="0">
                <a:cs typeface="+mn-ea"/>
                <a:sym typeface="+mn-lt"/>
              </a:rPr>
              <a:t>接口，指定迭代次数（</a:t>
            </a:r>
            <a:r>
              <a:rPr lang="en-US" altLang="zh-CN" sz="1400" dirty="0" err="1">
                <a:cs typeface="+mn-ea"/>
                <a:sym typeface="+mn-lt"/>
              </a:rPr>
              <a:t>num_epochs</a:t>
            </a:r>
            <a:r>
              <a:rPr lang="zh-CN" altLang="en-US" sz="1400" dirty="0">
                <a:cs typeface="+mn-ea"/>
                <a:sym typeface="+mn-lt"/>
              </a:rPr>
              <a:t>）、数据集（</a:t>
            </a:r>
            <a:r>
              <a:rPr lang="en-US" altLang="zh-CN" sz="1400" dirty="0">
                <a:cs typeface="+mn-ea"/>
                <a:sym typeface="+mn-lt"/>
              </a:rPr>
              <a:t>dataset</a:t>
            </a:r>
            <a:r>
              <a:rPr lang="zh-CN" altLang="en-US" sz="1400" dirty="0">
                <a:cs typeface="+mn-ea"/>
                <a:sym typeface="+mn-lt"/>
              </a:rPr>
              <a:t>）、回调（</a:t>
            </a:r>
            <a:r>
              <a:rPr lang="en-US" altLang="zh-CN" sz="1400" dirty="0">
                <a:cs typeface="+mn-ea"/>
                <a:sym typeface="+mn-lt"/>
              </a:rPr>
              <a:t>callback</a:t>
            </a:r>
            <a:r>
              <a:rPr lang="zh-CN" altLang="en-US" sz="1400" dirty="0">
                <a:cs typeface="+mn-ea"/>
                <a:sym typeface="+mn-lt"/>
              </a:rPr>
              <a:t>）</a:t>
            </a:r>
            <a:endParaRPr lang="en-US" altLang="zh-CN" sz="1400" dirty="0">
              <a:cs typeface="+mn-ea"/>
              <a:sym typeface="+mn-lt"/>
            </a:endParaRPr>
          </a:p>
          <a:p>
            <a:pPr marL="302260" lvl="1" indent="-302260" algn="just">
              <a:spcBef>
                <a:spcPts val="790"/>
              </a:spcBef>
              <a:buFont typeface="Wingdings" panose="05000000000000000000" pitchFamily="2" charset="2"/>
              <a:buChar char="l"/>
            </a:pPr>
            <a:r>
              <a:rPr lang="zh-CN" altLang="en-US" sz="1400" dirty="0">
                <a:cs typeface="+mn-ea"/>
                <a:sym typeface="+mn-lt"/>
              </a:rPr>
              <a:t>训练包含两层循环：外层为数据集的多代（</a:t>
            </a:r>
            <a:r>
              <a:rPr lang="en-US" altLang="zh-CN" sz="1400" dirty="0">
                <a:cs typeface="+mn-ea"/>
                <a:sym typeface="+mn-lt"/>
              </a:rPr>
              <a:t>epoch</a:t>
            </a:r>
            <a:r>
              <a:rPr lang="zh-CN" altLang="en-US" sz="1400" dirty="0">
                <a:cs typeface="+mn-ea"/>
                <a:sym typeface="+mn-lt"/>
              </a:rPr>
              <a:t>）循环，内层为</a:t>
            </a:r>
            <a:r>
              <a:rPr lang="en-US" altLang="zh-CN" sz="1400" dirty="0">
                <a:cs typeface="+mn-ea"/>
                <a:sym typeface="+mn-lt"/>
              </a:rPr>
              <a:t>epoch</a:t>
            </a:r>
            <a:r>
              <a:rPr lang="zh-CN" altLang="en-US" sz="1400" dirty="0">
                <a:cs typeface="+mn-ea"/>
                <a:sym typeface="+mn-lt"/>
              </a:rPr>
              <a:t>内多步（</a:t>
            </a:r>
            <a:r>
              <a:rPr lang="en-US" altLang="zh-CN" sz="1400" dirty="0">
                <a:cs typeface="+mn-ea"/>
                <a:sym typeface="+mn-lt"/>
              </a:rPr>
              <a:t>batch/step</a:t>
            </a:r>
            <a:r>
              <a:rPr lang="zh-CN" altLang="en-US" sz="1400" dirty="0">
                <a:cs typeface="+mn-ea"/>
                <a:sym typeface="+mn-lt"/>
              </a:rPr>
              <a:t>）的迭代</a:t>
            </a:r>
            <a:endParaRPr lang="en-US" altLang="zh-CN" sz="1400" dirty="0">
              <a:cs typeface="+mn-ea"/>
              <a:sym typeface="+mn-lt"/>
            </a:endParaRPr>
          </a:p>
          <a:p>
            <a:pPr marL="302260" lvl="1" indent="-302260" algn="just">
              <a:spcBef>
                <a:spcPts val="790"/>
              </a:spcBef>
              <a:buFont typeface="Wingdings" panose="05000000000000000000" pitchFamily="2" charset="2"/>
              <a:buChar char="l"/>
            </a:pPr>
            <a:endParaRPr lang="en-US" altLang="zh-CN" sz="1400" dirty="0">
              <a:cs typeface="+mn-ea"/>
              <a:sym typeface="+mn-lt"/>
            </a:endParaRPr>
          </a:p>
          <a:p>
            <a:pPr marL="302260" lvl="1" indent="-302260" algn="just">
              <a:spcBef>
                <a:spcPts val="790"/>
              </a:spcBef>
              <a:buFont typeface="Wingdings" panose="05000000000000000000" pitchFamily="2" charset="2"/>
              <a:buChar char="l"/>
            </a:pPr>
            <a:endParaRPr lang="en-US" altLang="zh-CN" sz="1400" dirty="0">
              <a:cs typeface="+mn-ea"/>
              <a:sym typeface="+mn-lt"/>
            </a:endParaRPr>
          </a:p>
          <a:p>
            <a:pPr marL="302260" lvl="1" indent="-302260" algn="just">
              <a:spcBef>
                <a:spcPts val="790"/>
              </a:spcBef>
              <a:buFont typeface="Wingdings" panose="05000000000000000000" pitchFamily="2" charset="2"/>
              <a:buChar char="l"/>
            </a:pPr>
            <a:endParaRPr lang="en-US" altLang="zh-CN" sz="1400" dirty="0">
              <a:cs typeface="+mn-ea"/>
              <a:sym typeface="+mn-lt"/>
            </a:endParaRPr>
          </a:p>
          <a:p>
            <a:pPr marL="302260" lvl="1" indent="-302260" algn="just">
              <a:spcBef>
                <a:spcPts val="790"/>
              </a:spcBef>
              <a:buFont typeface="Wingdings" panose="05000000000000000000" pitchFamily="2" charset="2"/>
              <a:buChar char="l"/>
            </a:pPr>
            <a:endParaRPr lang="en-US" altLang="zh-CN" sz="1400" dirty="0">
              <a:cs typeface="+mn-ea"/>
              <a:sym typeface="+mn-lt"/>
            </a:endParaRPr>
          </a:p>
          <a:p>
            <a:pPr marL="302260" lvl="1" indent="-302260" algn="just">
              <a:spcBef>
                <a:spcPts val="790"/>
              </a:spcBef>
              <a:buFont typeface="Wingdings" panose="05000000000000000000" pitchFamily="2" charset="2"/>
              <a:buChar char="l"/>
            </a:pPr>
            <a:endParaRPr lang="en-US" altLang="zh-CN" sz="1400" dirty="0">
              <a:cs typeface="+mn-ea"/>
              <a:sym typeface="+mn-lt"/>
            </a:endParaRPr>
          </a:p>
          <a:p>
            <a:pPr marL="302260" lvl="1" indent="-302260" algn="just">
              <a:spcBef>
                <a:spcPts val="790"/>
              </a:spcBef>
              <a:buFont typeface="Wingdings" panose="05000000000000000000" pitchFamily="2" charset="2"/>
              <a:buChar char="l"/>
            </a:pPr>
            <a:endParaRPr lang="en-US" altLang="zh-CN" sz="1400" dirty="0">
              <a:cs typeface="+mn-ea"/>
              <a:sym typeface="+mn-lt"/>
            </a:endParaRPr>
          </a:p>
          <a:p>
            <a:pPr marL="302260" lvl="1" indent="-302260" algn="just">
              <a:spcBef>
                <a:spcPts val="790"/>
              </a:spcBef>
              <a:buFont typeface="Wingdings" panose="05000000000000000000" pitchFamily="2" charset="2"/>
              <a:buChar char="l"/>
            </a:pPr>
            <a:endParaRPr lang="en-US" altLang="zh-CN" sz="1400" dirty="0">
              <a:cs typeface="+mn-ea"/>
              <a:sym typeface="+mn-lt"/>
            </a:endParaRPr>
          </a:p>
          <a:p>
            <a:pPr marL="302260" lvl="1" indent="-302260" algn="just">
              <a:spcBef>
                <a:spcPts val="790"/>
              </a:spcBef>
              <a:buFont typeface="Wingdings" panose="05000000000000000000" pitchFamily="2" charset="2"/>
              <a:buChar char="l"/>
            </a:pPr>
            <a:endParaRPr lang="en-US" altLang="zh-CN" sz="1400" dirty="0">
              <a:cs typeface="+mn-ea"/>
              <a:sym typeface="+mn-lt"/>
            </a:endParaRPr>
          </a:p>
          <a:p>
            <a:pPr marL="302260" lvl="1" indent="-302260" algn="just">
              <a:spcBef>
                <a:spcPts val="790"/>
              </a:spcBef>
              <a:buFont typeface="Wingdings" panose="05000000000000000000" pitchFamily="2" charset="2"/>
              <a:buChar char="l"/>
            </a:pPr>
            <a:r>
              <a:rPr lang="en-US" altLang="zh-CN" sz="1400" dirty="0">
                <a:cs typeface="+mn-ea"/>
                <a:sym typeface="+mn-lt"/>
              </a:rPr>
              <a:t>LeNet5</a:t>
            </a:r>
            <a:r>
              <a:rPr lang="zh-CN" altLang="en-US" sz="1400" dirty="0">
                <a:cs typeface="+mn-ea"/>
                <a:sym typeface="+mn-lt"/>
              </a:rPr>
              <a:t>完整代码示例：</a:t>
            </a:r>
            <a:r>
              <a:rPr lang="en-US" altLang="zh-CN" sz="1400" dirty="0">
                <a:cs typeface="+mn-ea"/>
                <a:sym typeface="+mn-lt"/>
              </a:rPr>
              <a:t>https://gitee.com/mindspore/course/tree/master/checkpoint</a:t>
            </a:r>
            <a:endParaRPr lang="zh-CN" altLang="en-US" sz="1400" dirty="0">
              <a:cs typeface="+mn-ea"/>
              <a:sym typeface="+mn-lt"/>
            </a:endParaRPr>
          </a:p>
          <a:p>
            <a:pPr marL="302260" lvl="1" indent="-302260" algn="just">
              <a:spcBef>
                <a:spcPts val="790"/>
              </a:spcBef>
              <a:buFont typeface="Wingdings" panose="05000000000000000000" pitchFamily="2" charset="2"/>
              <a:buChar char="l"/>
            </a:pPr>
            <a:endParaRPr lang="zh-CN" altLang="en-US" sz="1400" dirty="0">
              <a:cs typeface="+mn-ea"/>
              <a:sym typeface="+mn-lt"/>
            </a:endParaRPr>
          </a:p>
          <a:p>
            <a:pPr marL="403225" lvl="1" indent="0">
              <a:buNone/>
            </a:pPr>
            <a:endParaRPr lang="zh-CN" altLang="en-US" sz="1400" dirty="0">
              <a:cs typeface="+mn-ea"/>
              <a:sym typeface="+mn-lt"/>
            </a:endParaRPr>
          </a:p>
          <a:p>
            <a:pPr lvl="1"/>
            <a:endParaRPr lang="en-US" altLang="zh-CN" sz="1600" dirty="0">
              <a:cs typeface="+mn-ea"/>
              <a:sym typeface="+mn-lt"/>
            </a:endParaRPr>
          </a:p>
          <a:p>
            <a:pPr lvl="1"/>
            <a:endParaRPr lang="zh-CN" altLang="en-US" sz="1400" dirty="0">
              <a:cs typeface="+mn-ea"/>
              <a:sym typeface="+mn-lt"/>
            </a:endParaRPr>
          </a:p>
          <a:p>
            <a:endParaRPr lang="zh-CN" altLang="en-US" dirty="0"/>
          </a:p>
        </p:txBody>
      </p:sp>
      <p:sp>
        <p:nvSpPr>
          <p:cNvPr id="10" name="Rectangle 1"/>
          <p:cNvSpPr>
            <a:spLocks noChangeArrowheads="1"/>
          </p:cNvSpPr>
          <p:nvPr/>
        </p:nvSpPr>
        <p:spPr bwMode="auto">
          <a:xfrm>
            <a:off x="729175" y="2748051"/>
            <a:ext cx="9734339" cy="3108543"/>
          </a:xfrm>
          <a:prstGeom prst="rect">
            <a:avLst/>
          </a:prstGeom>
          <a:solidFill>
            <a:srgbClr val="FFFFFF">
              <a:lumMod val="85000"/>
            </a:srgbClr>
          </a:solidFill>
          <a:ln>
            <a:noFill/>
          </a:ln>
          <a:effectLst/>
        </p:spPr>
        <p:txBody>
          <a:bodyPr vert="horz" wrap="square" lIns="91440" tIns="45720" rIns="91440" bIns="45720" numCol="1" anchor="ctr" anchorCtr="0" compatLnSpc="1">
            <a:spAutoFit/>
          </a:bodyPr>
          <a:lstStyle/>
          <a:p>
            <a:pPr marL="0" marR="0" lvl="0" indent="0" defTabSz="914400" eaLnBrk="0" fontAlgn="base" latinLnBrk="0" hangingPunct="0">
              <a:lnSpc>
                <a:spcPct val="100000"/>
              </a:lnSpc>
              <a:spcBef>
                <a:spcPct val="0"/>
              </a:spcBef>
              <a:spcAft>
                <a:spcPct val="0"/>
              </a:spcAft>
              <a:buClrTx/>
              <a:buSzTx/>
              <a:buFontTx/>
              <a:buNone/>
              <a:defRPr/>
            </a:pPr>
            <a:r>
              <a:rPr kumimoji="0" lang="zh-CN" altLang="zh-CN" sz="1400" b="0" i="0" u="none" strike="noStrike" kern="0" cap="none" spc="0" normalizeH="0" baseline="0" noProof="0" dirty="0">
                <a:ln>
                  <a:noFill/>
                </a:ln>
                <a:solidFill>
                  <a:srgbClr val="0033B3"/>
                </a:solidFill>
                <a:effectLst/>
                <a:uLnTx/>
                <a:uFillTx/>
                <a:cs typeface="+mn-ea"/>
                <a:sym typeface="+mn-lt"/>
              </a:rPr>
              <a:t>def </a:t>
            </a:r>
            <a:r>
              <a:rPr kumimoji="0" lang="zh-CN" altLang="zh-CN" sz="1400" b="0" i="0" u="none" strike="noStrike" kern="0" cap="none" spc="0" normalizeH="0" baseline="0" noProof="0" dirty="0">
                <a:ln>
                  <a:noFill/>
                </a:ln>
                <a:solidFill>
                  <a:srgbClr val="000000"/>
                </a:solidFill>
                <a:effectLst/>
                <a:uLnTx/>
                <a:uFillTx/>
                <a:cs typeface="+mn-ea"/>
                <a:sym typeface="+mn-lt"/>
              </a:rPr>
              <a:t>train</a:t>
            </a:r>
            <a:r>
              <a:rPr kumimoji="0" lang="zh-CN" altLang="zh-CN" sz="1400" b="0" i="0" u="none" strike="noStrike" kern="0" cap="none" spc="0" normalizeH="0" baseline="0" noProof="0" dirty="0">
                <a:ln>
                  <a:noFill/>
                </a:ln>
                <a:solidFill>
                  <a:srgbClr val="080808"/>
                </a:solidFill>
                <a:effectLst/>
                <a:uLnTx/>
                <a:uFillTx/>
                <a:cs typeface="+mn-ea"/>
                <a:sym typeface="+mn-lt"/>
              </a:rPr>
              <a:t>(data_dir, lr=</a:t>
            </a:r>
            <a:r>
              <a:rPr kumimoji="0" lang="zh-CN" altLang="zh-CN" sz="1400" b="0" i="0" u="none" strike="noStrike" kern="0" cap="none" spc="0" normalizeH="0" baseline="0" noProof="0" dirty="0">
                <a:ln>
                  <a:noFill/>
                </a:ln>
                <a:solidFill>
                  <a:srgbClr val="1750EB"/>
                </a:solidFill>
                <a:effectLst/>
                <a:uLnTx/>
                <a:uFillTx/>
                <a:cs typeface="+mn-ea"/>
                <a:sym typeface="+mn-lt"/>
              </a:rPr>
              <a:t>0.01</a:t>
            </a:r>
            <a:r>
              <a:rPr kumimoji="0" lang="zh-CN" altLang="zh-CN" sz="1400" b="0" i="0" u="none" strike="noStrike" kern="0" cap="none" spc="0" normalizeH="0" baseline="0" noProof="0" dirty="0">
                <a:ln>
                  <a:noFill/>
                </a:ln>
                <a:solidFill>
                  <a:srgbClr val="080808"/>
                </a:solidFill>
                <a:effectLst/>
                <a:uLnTx/>
                <a:uFillTx/>
                <a:cs typeface="+mn-ea"/>
                <a:sym typeface="+mn-lt"/>
              </a:rPr>
              <a:t>, momentum=</a:t>
            </a:r>
            <a:r>
              <a:rPr kumimoji="0" lang="zh-CN" altLang="zh-CN" sz="1400" b="0" i="0" u="none" strike="noStrike" kern="0" cap="none" spc="0" normalizeH="0" baseline="0" noProof="0" dirty="0">
                <a:ln>
                  <a:noFill/>
                </a:ln>
                <a:solidFill>
                  <a:srgbClr val="1750EB"/>
                </a:solidFill>
                <a:effectLst/>
                <a:uLnTx/>
                <a:uFillTx/>
                <a:cs typeface="+mn-ea"/>
                <a:sym typeface="+mn-lt"/>
              </a:rPr>
              <a:t>0.9</a:t>
            </a:r>
            <a:r>
              <a:rPr kumimoji="0" lang="zh-CN" altLang="zh-CN" sz="1400" b="0" i="0" u="none" strike="noStrike" kern="0" cap="none" spc="0" normalizeH="0" baseline="0" noProof="0" dirty="0">
                <a:ln>
                  <a:noFill/>
                </a:ln>
                <a:solidFill>
                  <a:srgbClr val="080808"/>
                </a:solidFill>
                <a:effectLst/>
                <a:uLnTx/>
                <a:uFillTx/>
                <a:cs typeface="+mn-ea"/>
                <a:sym typeface="+mn-lt"/>
              </a:rPr>
              <a:t>, num_epochs=</a:t>
            </a:r>
            <a:r>
              <a:rPr kumimoji="0" lang="zh-CN" altLang="zh-CN" sz="1400" b="0" i="0" u="none" strike="noStrike" kern="0" cap="none" spc="0" normalizeH="0" baseline="0" noProof="0" dirty="0">
                <a:ln>
                  <a:noFill/>
                </a:ln>
                <a:solidFill>
                  <a:srgbClr val="1750EB"/>
                </a:solidFill>
                <a:effectLst/>
                <a:uLnTx/>
                <a:uFillTx/>
                <a:cs typeface="+mn-ea"/>
                <a:sym typeface="+mn-lt"/>
              </a:rPr>
              <a:t>3</a:t>
            </a:r>
            <a:r>
              <a:rPr kumimoji="0" lang="zh-CN" altLang="zh-CN" sz="1400" b="0" i="0" u="none" strike="noStrike" kern="0" cap="none" spc="0" normalizeH="0" baseline="0" noProof="0" dirty="0">
                <a:ln>
                  <a:noFill/>
                </a:ln>
                <a:solidFill>
                  <a:srgbClr val="080808"/>
                </a:solidFill>
                <a:effectLst/>
                <a:uLnTx/>
                <a:uFillTx/>
                <a:cs typeface="+mn-ea"/>
                <a:sym typeface="+mn-lt"/>
              </a:rPr>
              <a:t>):</a:t>
            </a:r>
            <a:br>
              <a:rPr kumimoji="0" lang="zh-CN" altLang="zh-CN" sz="1400" b="0" i="0" u="none" strike="noStrike" kern="0" cap="none" spc="0" normalizeH="0" baseline="0" noProof="0" dirty="0">
                <a:ln>
                  <a:noFill/>
                </a:ln>
                <a:solidFill>
                  <a:srgbClr val="080808"/>
                </a:solidFill>
                <a:effectLst/>
                <a:uLnTx/>
                <a:uFillTx/>
                <a:cs typeface="+mn-ea"/>
                <a:sym typeface="+mn-lt"/>
              </a:rPr>
            </a:br>
            <a:r>
              <a:rPr kumimoji="0" lang="zh-CN" altLang="zh-CN" sz="1400" b="0" i="0" u="none" strike="noStrike" kern="0" cap="none" spc="0" normalizeH="0" baseline="0" noProof="0" dirty="0">
                <a:ln>
                  <a:noFill/>
                </a:ln>
                <a:solidFill>
                  <a:srgbClr val="080808"/>
                </a:solidFill>
                <a:effectLst/>
                <a:uLnTx/>
                <a:uFillTx/>
                <a:cs typeface="+mn-ea"/>
                <a:sym typeface="+mn-lt"/>
              </a:rPr>
              <a:t>    ds_train = create_dataset(data_dir)</a:t>
            </a:r>
            <a:br>
              <a:rPr kumimoji="0" lang="zh-CN" altLang="zh-CN" sz="1400" b="0" i="0" u="none" strike="noStrike" kern="0" cap="none" spc="0" normalizeH="0" baseline="0" noProof="0" dirty="0">
                <a:ln>
                  <a:noFill/>
                </a:ln>
                <a:solidFill>
                  <a:srgbClr val="080808"/>
                </a:solidFill>
                <a:effectLst/>
                <a:uLnTx/>
                <a:uFillTx/>
                <a:cs typeface="+mn-ea"/>
                <a:sym typeface="+mn-lt"/>
              </a:rPr>
            </a:br>
            <a:r>
              <a:rPr kumimoji="0" lang="zh-CN" altLang="zh-CN" sz="1400" b="0" i="0" u="none" strike="noStrike" kern="0" cap="none" spc="0" normalizeH="0" baseline="0" noProof="0" dirty="0">
                <a:ln>
                  <a:noFill/>
                </a:ln>
                <a:solidFill>
                  <a:srgbClr val="080808"/>
                </a:solidFill>
                <a:effectLst/>
                <a:uLnTx/>
                <a:uFillTx/>
                <a:cs typeface="+mn-ea"/>
                <a:sym typeface="+mn-lt"/>
              </a:rPr>
              <a:t>    ds_eval = create_dataset(data_dir, </a:t>
            </a:r>
            <a:r>
              <a:rPr kumimoji="0" lang="zh-CN" altLang="zh-CN" sz="1400" b="0" i="0" u="none" strike="noStrike" kern="0" cap="none" spc="0" normalizeH="0" baseline="0" noProof="0" dirty="0">
                <a:ln>
                  <a:noFill/>
                </a:ln>
                <a:solidFill>
                  <a:srgbClr val="660099"/>
                </a:solidFill>
                <a:effectLst/>
                <a:uLnTx/>
                <a:uFillTx/>
                <a:cs typeface="+mn-ea"/>
                <a:sym typeface="+mn-lt"/>
              </a:rPr>
              <a:t>training</a:t>
            </a:r>
            <a:r>
              <a:rPr kumimoji="0" lang="zh-CN" altLang="zh-CN" sz="1400" b="0" i="0" u="none" strike="noStrike" kern="0" cap="none" spc="0" normalizeH="0" baseline="0" noProof="0" dirty="0">
                <a:ln>
                  <a:noFill/>
                </a:ln>
                <a:solidFill>
                  <a:srgbClr val="080808"/>
                </a:solidFill>
                <a:effectLst/>
                <a:uLnTx/>
                <a:uFillTx/>
                <a:cs typeface="+mn-ea"/>
                <a:sym typeface="+mn-lt"/>
              </a:rPr>
              <a:t>=</a:t>
            </a:r>
            <a:r>
              <a:rPr kumimoji="0" lang="zh-CN" altLang="zh-CN" sz="1400" b="0" i="0" u="none" strike="noStrike" kern="0" cap="none" spc="0" normalizeH="0" baseline="0" noProof="0" dirty="0">
                <a:ln>
                  <a:noFill/>
                </a:ln>
                <a:solidFill>
                  <a:srgbClr val="0033B3"/>
                </a:solidFill>
                <a:effectLst/>
                <a:uLnTx/>
                <a:uFillTx/>
                <a:cs typeface="+mn-ea"/>
                <a:sym typeface="+mn-lt"/>
              </a:rPr>
              <a:t>False</a:t>
            </a:r>
            <a:r>
              <a:rPr kumimoji="0" lang="zh-CN" altLang="zh-CN" sz="1400" b="0" i="0" u="none" strike="noStrike" kern="0" cap="none" spc="0" normalizeH="0" baseline="0" noProof="0" dirty="0">
                <a:ln>
                  <a:noFill/>
                </a:ln>
                <a:solidFill>
                  <a:srgbClr val="080808"/>
                </a:solidFill>
                <a:effectLst/>
                <a:uLnTx/>
                <a:uFillTx/>
                <a:cs typeface="+mn-ea"/>
                <a:sym typeface="+mn-lt"/>
              </a:rPr>
              <a:t>)</a:t>
            </a:r>
            <a:br>
              <a:rPr kumimoji="0" lang="zh-CN" altLang="zh-CN" sz="1400" b="0" i="0" u="none" strike="noStrike" kern="0" cap="none" spc="0" normalizeH="0" baseline="0" noProof="0" dirty="0">
                <a:ln>
                  <a:noFill/>
                </a:ln>
                <a:solidFill>
                  <a:srgbClr val="080808"/>
                </a:solidFill>
                <a:effectLst/>
                <a:uLnTx/>
                <a:uFillTx/>
                <a:cs typeface="+mn-ea"/>
                <a:sym typeface="+mn-lt"/>
              </a:rPr>
            </a:br>
            <a:br>
              <a:rPr kumimoji="0" lang="zh-CN" altLang="zh-CN" sz="1400" b="0" i="0" u="none" strike="noStrike" kern="0" cap="none" spc="0" normalizeH="0" baseline="0" noProof="0" dirty="0">
                <a:ln>
                  <a:noFill/>
                </a:ln>
                <a:solidFill>
                  <a:srgbClr val="080808"/>
                </a:solidFill>
                <a:effectLst/>
                <a:uLnTx/>
                <a:uFillTx/>
                <a:cs typeface="+mn-ea"/>
                <a:sym typeface="+mn-lt"/>
              </a:rPr>
            </a:br>
            <a:r>
              <a:rPr kumimoji="0" lang="zh-CN" altLang="zh-CN" sz="1400" b="0" i="0" u="none" strike="noStrike" kern="0" cap="none" spc="0" normalizeH="0" baseline="0" noProof="0" dirty="0">
                <a:ln>
                  <a:noFill/>
                </a:ln>
                <a:solidFill>
                  <a:srgbClr val="080808"/>
                </a:solidFill>
                <a:effectLst/>
                <a:uLnTx/>
                <a:uFillTx/>
                <a:cs typeface="+mn-ea"/>
                <a:sym typeface="+mn-lt"/>
              </a:rPr>
              <a:t>    net = LeNet5()</a:t>
            </a:r>
            <a:br>
              <a:rPr kumimoji="0" lang="zh-CN" altLang="zh-CN" sz="1400" b="0" i="0" u="none" strike="noStrike" kern="0" cap="none" spc="0" normalizeH="0" baseline="0" noProof="0" dirty="0">
                <a:ln>
                  <a:noFill/>
                </a:ln>
                <a:solidFill>
                  <a:srgbClr val="080808"/>
                </a:solidFill>
                <a:effectLst/>
                <a:uLnTx/>
                <a:uFillTx/>
                <a:cs typeface="+mn-ea"/>
                <a:sym typeface="+mn-lt"/>
              </a:rPr>
            </a:br>
            <a:r>
              <a:rPr kumimoji="0" lang="zh-CN" altLang="zh-CN" sz="1400" b="0" i="0" u="none" strike="noStrike" kern="0" cap="none" spc="0" normalizeH="0" baseline="0" noProof="0" dirty="0">
                <a:ln>
                  <a:noFill/>
                </a:ln>
                <a:solidFill>
                  <a:srgbClr val="080808"/>
                </a:solidFill>
                <a:effectLst/>
                <a:uLnTx/>
                <a:uFillTx/>
                <a:cs typeface="+mn-ea"/>
                <a:sym typeface="+mn-lt"/>
              </a:rPr>
              <a:t>    loss = nn.loss.SoftmaxCrossEntropyWithLogits(</a:t>
            </a:r>
            <a:r>
              <a:rPr kumimoji="0" lang="zh-CN" altLang="zh-CN" sz="1400" b="0" i="0" u="none" strike="noStrike" kern="0" cap="none" spc="0" normalizeH="0" baseline="0" noProof="0" dirty="0">
                <a:ln>
                  <a:noFill/>
                </a:ln>
                <a:solidFill>
                  <a:srgbClr val="660099"/>
                </a:solidFill>
                <a:effectLst/>
                <a:uLnTx/>
                <a:uFillTx/>
                <a:cs typeface="+mn-ea"/>
                <a:sym typeface="+mn-lt"/>
              </a:rPr>
              <a:t>is_grad</a:t>
            </a:r>
            <a:r>
              <a:rPr kumimoji="0" lang="zh-CN" altLang="zh-CN" sz="1400" b="0" i="0" u="none" strike="noStrike" kern="0" cap="none" spc="0" normalizeH="0" baseline="0" noProof="0" dirty="0">
                <a:ln>
                  <a:noFill/>
                </a:ln>
                <a:solidFill>
                  <a:srgbClr val="080808"/>
                </a:solidFill>
                <a:effectLst/>
                <a:uLnTx/>
                <a:uFillTx/>
                <a:cs typeface="+mn-ea"/>
                <a:sym typeface="+mn-lt"/>
              </a:rPr>
              <a:t>=</a:t>
            </a:r>
            <a:r>
              <a:rPr kumimoji="0" lang="zh-CN" altLang="zh-CN" sz="1400" b="0" i="0" u="none" strike="noStrike" kern="0" cap="none" spc="0" normalizeH="0" baseline="0" noProof="0" dirty="0">
                <a:ln>
                  <a:noFill/>
                </a:ln>
                <a:solidFill>
                  <a:srgbClr val="0033B3"/>
                </a:solidFill>
                <a:effectLst/>
                <a:uLnTx/>
                <a:uFillTx/>
                <a:cs typeface="+mn-ea"/>
                <a:sym typeface="+mn-lt"/>
              </a:rPr>
              <a:t>False</a:t>
            </a:r>
            <a:r>
              <a:rPr kumimoji="0" lang="zh-CN" altLang="zh-CN" sz="1400" b="0" i="0" u="none" strike="noStrike" kern="0" cap="none" spc="0" normalizeH="0" baseline="0" noProof="0" dirty="0">
                <a:ln>
                  <a:noFill/>
                </a:ln>
                <a:solidFill>
                  <a:srgbClr val="080808"/>
                </a:solidFill>
                <a:effectLst/>
                <a:uLnTx/>
                <a:uFillTx/>
                <a:cs typeface="+mn-ea"/>
                <a:sym typeface="+mn-lt"/>
              </a:rPr>
              <a:t>, </a:t>
            </a:r>
            <a:r>
              <a:rPr kumimoji="0" lang="zh-CN" altLang="zh-CN" sz="1400" b="0" i="0" u="none" strike="noStrike" kern="0" cap="none" spc="0" normalizeH="0" baseline="0" noProof="0" dirty="0">
                <a:ln>
                  <a:noFill/>
                </a:ln>
                <a:solidFill>
                  <a:srgbClr val="660099"/>
                </a:solidFill>
                <a:effectLst/>
                <a:uLnTx/>
                <a:uFillTx/>
                <a:cs typeface="+mn-ea"/>
                <a:sym typeface="+mn-lt"/>
              </a:rPr>
              <a:t>sparse</a:t>
            </a:r>
            <a:r>
              <a:rPr kumimoji="0" lang="zh-CN" altLang="zh-CN" sz="1400" b="0" i="0" u="none" strike="noStrike" kern="0" cap="none" spc="0" normalizeH="0" baseline="0" noProof="0" dirty="0">
                <a:ln>
                  <a:noFill/>
                </a:ln>
                <a:solidFill>
                  <a:srgbClr val="080808"/>
                </a:solidFill>
                <a:effectLst/>
                <a:uLnTx/>
                <a:uFillTx/>
                <a:cs typeface="+mn-ea"/>
                <a:sym typeface="+mn-lt"/>
              </a:rPr>
              <a:t>=</a:t>
            </a:r>
            <a:r>
              <a:rPr kumimoji="0" lang="zh-CN" altLang="zh-CN" sz="1400" b="0" i="0" u="none" strike="noStrike" kern="0" cap="none" spc="0" normalizeH="0" baseline="0" noProof="0" dirty="0">
                <a:ln>
                  <a:noFill/>
                </a:ln>
                <a:solidFill>
                  <a:srgbClr val="0033B3"/>
                </a:solidFill>
                <a:effectLst/>
                <a:uLnTx/>
                <a:uFillTx/>
                <a:cs typeface="+mn-ea"/>
                <a:sym typeface="+mn-lt"/>
              </a:rPr>
              <a:t>True</a:t>
            </a:r>
            <a:r>
              <a:rPr kumimoji="0" lang="zh-CN" altLang="zh-CN" sz="1400" b="0" i="0" u="none" strike="noStrike" kern="0" cap="none" spc="0" normalizeH="0" baseline="0" noProof="0" dirty="0">
                <a:ln>
                  <a:noFill/>
                </a:ln>
                <a:solidFill>
                  <a:srgbClr val="080808"/>
                </a:solidFill>
                <a:effectLst/>
                <a:uLnTx/>
                <a:uFillTx/>
                <a:cs typeface="+mn-ea"/>
                <a:sym typeface="+mn-lt"/>
              </a:rPr>
              <a:t>, </a:t>
            </a:r>
            <a:r>
              <a:rPr kumimoji="0" lang="zh-CN" altLang="zh-CN" sz="1400" b="0" i="0" u="none" strike="noStrike" kern="0" cap="none" spc="0" normalizeH="0" baseline="0" noProof="0" dirty="0">
                <a:ln>
                  <a:noFill/>
                </a:ln>
                <a:solidFill>
                  <a:srgbClr val="660099"/>
                </a:solidFill>
                <a:effectLst/>
                <a:uLnTx/>
                <a:uFillTx/>
                <a:cs typeface="+mn-ea"/>
                <a:sym typeface="+mn-lt"/>
              </a:rPr>
              <a:t>reduction</a:t>
            </a:r>
            <a:r>
              <a:rPr kumimoji="0" lang="zh-CN" altLang="zh-CN" sz="1400" b="0" i="0" u="none" strike="noStrike" kern="0" cap="none" spc="0" normalizeH="0" baseline="0" noProof="0" dirty="0">
                <a:ln>
                  <a:noFill/>
                </a:ln>
                <a:solidFill>
                  <a:srgbClr val="080808"/>
                </a:solidFill>
                <a:effectLst/>
                <a:uLnTx/>
                <a:uFillTx/>
                <a:cs typeface="+mn-ea"/>
                <a:sym typeface="+mn-lt"/>
              </a:rPr>
              <a:t>=</a:t>
            </a:r>
            <a:r>
              <a:rPr kumimoji="0" lang="zh-CN" altLang="zh-CN" sz="1400" b="1" i="0" u="none" strike="noStrike" kern="0" cap="none" spc="0" normalizeH="0" baseline="0" noProof="0" dirty="0">
                <a:ln>
                  <a:noFill/>
                </a:ln>
                <a:solidFill>
                  <a:srgbClr val="008080"/>
                </a:solidFill>
                <a:effectLst/>
                <a:uLnTx/>
                <a:uFillTx/>
                <a:cs typeface="+mn-ea"/>
                <a:sym typeface="+mn-lt"/>
              </a:rPr>
              <a:t>'mean'</a:t>
            </a:r>
            <a:r>
              <a:rPr kumimoji="0" lang="zh-CN" altLang="zh-CN" sz="1400" b="0" i="0" u="none" strike="noStrike" kern="0" cap="none" spc="0" normalizeH="0" baseline="0" noProof="0" dirty="0">
                <a:ln>
                  <a:noFill/>
                </a:ln>
                <a:solidFill>
                  <a:srgbClr val="080808"/>
                </a:solidFill>
                <a:effectLst/>
                <a:uLnTx/>
                <a:uFillTx/>
                <a:cs typeface="+mn-ea"/>
                <a:sym typeface="+mn-lt"/>
              </a:rPr>
              <a:t>)</a:t>
            </a:r>
            <a:br>
              <a:rPr kumimoji="0" lang="zh-CN" altLang="zh-CN" sz="1400" b="0" i="0" u="none" strike="noStrike" kern="0" cap="none" spc="0" normalizeH="0" baseline="0" noProof="0" dirty="0">
                <a:ln>
                  <a:noFill/>
                </a:ln>
                <a:solidFill>
                  <a:srgbClr val="080808"/>
                </a:solidFill>
                <a:effectLst/>
                <a:uLnTx/>
                <a:uFillTx/>
                <a:cs typeface="+mn-ea"/>
                <a:sym typeface="+mn-lt"/>
              </a:rPr>
            </a:br>
            <a:r>
              <a:rPr kumimoji="0" lang="zh-CN" altLang="zh-CN" sz="1400" b="0" i="0" u="none" strike="noStrike" kern="0" cap="none" spc="0" normalizeH="0" baseline="0" noProof="0" dirty="0">
                <a:ln>
                  <a:noFill/>
                </a:ln>
                <a:solidFill>
                  <a:srgbClr val="080808"/>
                </a:solidFill>
                <a:effectLst/>
                <a:uLnTx/>
                <a:uFillTx/>
                <a:cs typeface="+mn-ea"/>
                <a:sym typeface="+mn-lt"/>
              </a:rPr>
              <a:t>    opt = nn.Momentum(net.trainable_params(), lr, momentum)</a:t>
            </a:r>
            <a:br>
              <a:rPr kumimoji="0" lang="zh-CN" altLang="zh-CN" sz="1400" b="0" i="0" u="none" strike="noStrike" kern="0" cap="none" spc="0" normalizeH="0" baseline="0" noProof="0" dirty="0">
                <a:ln>
                  <a:noFill/>
                </a:ln>
                <a:solidFill>
                  <a:srgbClr val="080808"/>
                </a:solidFill>
                <a:effectLst/>
                <a:uLnTx/>
                <a:uFillTx/>
                <a:cs typeface="+mn-ea"/>
                <a:sym typeface="+mn-lt"/>
              </a:rPr>
            </a:br>
            <a:r>
              <a:rPr kumimoji="0" lang="zh-CN" altLang="zh-CN" sz="1400" b="0" i="0" u="none" strike="noStrike" kern="0" cap="none" spc="0" normalizeH="0" baseline="0" noProof="0" dirty="0">
                <a:ln>
                  <a:noFill/>
                </a:ln>
                <a:solidFill>
                  <a:srgbClr val="080808"/>
                </a:solidFill>
                <a:effectLst/>
                <a:uLnTx/>
                <a:uFillTx/>
                <a:cs typeface="+mn-ea"/>
                <a:sym typeface="+mn-lt"/>
              </a:rPr>
              <a:t>    loss_cb = LossMonitor(</a:t>
            </a:r>
            <a:r>
              <a:rPr kumimoji="0" lang="zh-CN" altLang="zh-CN" sz="1400" b="0" i="0" u="none" strike="noStrike" kern="0" cap="none" spc="0" normalizeH="0" baseline="0" noProof="0" dirty="0">
                <a:ln>
                  <a:noFill/>
                </a:ln>
                <a:solidFill>
                  <a:srgbClr val="660099"/>
                </a:solidFill>
                <a:effectLst/>
                <a:uLnTx/>
                <a:uFillTx/>
                <a:cs typeface="+mn-ea"/>
                <a:sym typeface="+mn-lt"/>
              </a:rPr>
              <a:t>per_print_times</a:t>
            </a:r>
            <a:r>
              <a:rPr kumimoji="0" lang="zh-CN" altLang="zh-CN" sz="1400" b="0" i="0" u="none" strike="noStrike" kern="0" cap="none" spc="0" normalizeH="0" baseline="0" noProof="0" dirty="0">
                <a:ln>
                  <a:noFill/>
                </a:ln>
                <a:solidFill>
                  <a:srgbClr val="080808"/>
                </a:solidFill>
                <a:effectLst/>
                <a:uLnTx/>
                <a:uFillTx/>
                <a:cs typeface="+mn-ea"/>
                <a:sym typeface="+mn-lt"/>
              </a:rPr>
              <a:t>=ds_train.get_dataset_size())</a:t>
            </a:r>
            <a:br>
              <a:rPr kumimoji="0" lang="zh-CN" altLang="zh-CN" sz="1400" b="0" i="0" u="none" strike="noStrike" kern="0" cap="none" spc="0" normalizeH="0" baseline="0" noProof="0" dirty="0">
                <a:ln>
                  <a:noFill/>
                </a:ln>
                <a:solidFill>
                  <a:srgbClr val="080808"/>
                </a:solidFill>
                <a:effectLst/>
                <a:uLnTx/>
                <a:uFillTx/>
                <a:cs typeface="+mn-ea"/>
                <a:sym typeface="+mn-lt"/>
              </a:rPr>
            </a:br>
            <a:br>
              <a:rPr kumimoji="0" lang="zh-CN" altLang="zh-CN" sz="1400" b="0" i="0" u="none" strike="noStrike" kern="0" cap="none" spc="0" normalizeH="0" baseline="0" noProof="0" dirty="0">
                <a:ln>
                  <a:noFill/>
                </a:ln>
                <a:solidFill>
                  <a:srgbClr val="080808"/>
                </a:solidFill>
                <a:effectLst/>
                <a:uLnTx/>
                <a:uFillTx/>
                <a:cs typeface="+mn-ea"/>
                <a:sym typeface="+mn-lt"/>
              </a:rPr>
            </a:br>
            <a:r>
              <a:rPr kumimoji="0" lang="zh-CN" altLang="zh-CN" sz="1400" b="0" i="0" u="none" strike="noStrike" kern="0" cap="none" spc="0" normalizeH="0" baseline="0" noProof="0" dirty="0">
                <a:ln>
                  <a:noFill/>
                </a:ln>
                <a:solidFill>
                  <a:srgbClr val="080808"/>
                </a:solidFill>
                <a:effectLst/>
                <a:uLnTx/>
                <a:uFillTx/>
                <a:cs typeface="+mn-ea"/>
                <a:sym typeface="+mn-lt"/>
              </a:rPr>
              <a:t>    model = Model(net, loss, opt, </a:t>
            </a:r>
            <a:r>
              <a:rPr kumimoji="0" lang="zh-CN" altLang="zh-CN" sz="1400" b="0" i="0" u="none" strike="noStrike" kern="0" cap="none" spc="0" normalizeH="0" baseline="0" noProof="0" dirty="0">
                <a:ln>
                  <a:noFill/>
                </a:ln>
                <a:solidFill>
                  <a:srgbClr val="660099"/>
                </a:solidFill>
                <a:effectLst/>
                <a:uLnTx/>
                <a:uFillTx/>
                <a:cs typeface="+mn-ea"/>
                <a:sym typeface="+mn-lt"/>
              </a:rPr>
              <a:t>metrics</a:t>
            </a:r>
            <a:r>
              <a:rPr kumimoji="0" lang="zh-CN" altLang="zh-CN" sz="1400" b="0" i="0" u="none" strike="noStrike" kern="0" cap="none" spc="0" normalizeH="0" baseline="0" noProof="0" dirty="0">
                <a:ln>
                  <a:noFill/>
                </a:ln>
                <a:solidFill>
                  <a:srgbClr val="080808"/>
                </a:solidFill>
                <a:effectLst/>
                <a:uLnTx/>
                <a:uFillTx/>
                <a:cs typeface="+mn-ea"/>
                <a:sym typeface="+mn-lt"/>
              </a:rPr>
              <a:t>={</a:t>
            </a:r>
            <a:r>
              <a:rPr kumimoji="0" lang="zh-CN" altLang="zh-CN" sz="1400" b="1" i="0" u="none" strike="noStrike" kern="0" cap="none" spc="0" normalizeH="0" baseline="0" noProof="0" dirty="0">
                <a:ln>
                  <a:noFill/>
                </a:ln>
                <a:solidFill>
                  <a:srgbClr val="008080"/>
                </a:solidFill>
                <a:effectLst/>
                <a:uLnTx/>
                <a:uFillTx/>
                <a:cs typeface="+mn-ea"/>
                <a:sym typeface="+mn-lt"/>
              </a:rPr>
              <a:t>'acc'</a:t>
            </a:r>
            <a:r>
              <a:rPr kumimoji="0" lang="zh-CN" altLang="zh-CN" sz="1400" b="0" i="0" u="none" strike="noStrike" kern="0" cap="none" spc="0" normalizeH="0" baseline="0" noProof="0" dirty="0">
                <a:ln>
                  <a:noFill/>
                </a:ln>
                <a:solidFill>
                  <a:srgbClr val="080808"/>
                </a:solidFill>
                <a:effectLst/>
                <a:uLnTx/>
                <a:uFillTx/>
                <a:cs typeface="+mn-ea"/>
                <a:sym typeface="+mn-lt"/>
              </a:rPr>
              <a:t>, </a:t>
            </a:r>
            <a:r>
              <a:rPr kumimoji="0" lang="zh-CN" altLang="zh-CN" sz="1400" b="1" i="0" u="none" strike="noStrike" kern="0" cap="none" spc="0" normalizeH="0" baseline="0" noProof="0" dirty="0">
                <a:ln>
                  <a:noFill/>
                </a:ln>
                <a:solidFill>
                  <a:srgbClr val="008080"/>
                </a:solidFill>
                <a:effectLst/>
                <a:uLnTx/>
                <a:uFillTx/>
                <a:cs typeface="+mn-ea"/>
                <a:sym typeface="+mn-lt"/>
              </a:rPr>
              <a:t>'loss'</a:t>
            </a:r>
            <a:r>
              <a:rPr kumimoji="0" lang="zh-CN" altLang="zh-CN" sz="1400" b="0" i="0" u="none" strike="noStrike" kern="0" cap="none" spc="0" normalizeH="0" baseline="0" noProof="0" dirty="0">
                <a:ln>
                  <a:noFill/>
                </a:ln>
                <a:solidFill>
                  <a:srgbClr val="080808"/>
                </a:solidFill>
                <a:effectLst/>
                <a:uLnTx/>
                <a:uFillTx/>
                <a:cs typeface="+mn-ea"/>
                <a:sym typeface="+mn-lt"/>
              </a:rPr>
              <a:t>})</a:t>
            </a:r>
            <a:br>
              <a:rPr kumimoji="0" lang="zh-CN" altLang="zh-CN" sz="1400" b="0" i="0" u="none" strike="noStrike" kern="0" cap="none" spc="0" normalizeH="0" baseline="0" noProof="0" dirty="0">
                <a:ln>
                  <a:noFill/>
                </a:ln>
                <a:solidFill>
                  <a:srgbClr val="080808"/>
                </a:solidFill>
                <a:effectLst/>
                <a:uLnTx/>
                <a:uFillTx/>
                <a:cs typeface="+mn-ea"/>
                <a:sym typeface="+mn-lt"/>
              </a:rPr>
            </a:br>
            <a:r>
              <a:rPr kumimoji="0" lang="zh-CN" altLang="zh-CN" sz="1400" b="0" i="0" u="none" strike="noStrike" kern="0" cap="none" spc="0" normalizeH="0" baseline="0" noProof="0" dirty="0">
                <a:ln>
                  <a:noFill/>
                </a:ln>
                <a:solidFill>
                  <a:srgbClr val="080808"/>
                </a:solidFill>
                <a:effectLst/>
                <a:uLnTx/>
                <a:uFillTx/>
                <a:cs typeface="+mn-ea"/>
                <a:sym typeface="+mn-lt"/>
              </a:rPr>
              <a:t>    </a:t>
            </a:r>
            <a:r>
              <a:rPr kumimoji="0" lang="zh-CN" altLang="zh-CN" sz="1400" b="0" i="1" u="none" strike="noStrike" kern="0" cap="none" spc="0" normalizeH="0" baseline="0" noProof="0" dirty="0">
                <a:ln>
                  <a:noFill/>
                </a:ln>
                <a:solidFill>
                  <a:srgbClr val="8C8C8C"/>
                </a:solidFill>
                <a:effectLst/>
                <a:uLnTx/>
                <a:uFillTx/>
                <a:cs typeface="+mn-ea"/>
                <a:sym typeface="+mn-lt"/>
              </a:rPr>
              <a:t># dataset_sink_mode can be True when using Ascend</a:t>
            </a:r>
            <a:br>
              <a:rPr kumimoji="0" lang="zh-CN" altLang="zh-CN" sz="1400" b="0" i="1" u="none" strike="noStrike" kern="0" cap="none" spc="0" normalizeH="0" baseline="0" noProof="0" dirty="0">
                <a:ln>
                  <a:noFill/>
                </a:ln>
                <a:solidFill>
                  <a:srgbClr val="8C8C8C"/>
                </a:solidFill>
                <a:effectLst/>
                <a:uLnTx/>
                <a:uFillTx/>
                <a:cs typeface="+mn-ea"/>
                <a:sym typeface="+mn-lt"/>
              </a:rPr>
            </a:br>
            <a:r>
              <a:rPr kumimoji="0" lang="zh-CN" altLang="zh-CN" sz="1400" b="0" i="1" u="none" strike="noStrike" kern="0" cap="none" spc="0" normalizeH="0" baseline="0" noProof="0" dirty="0">
                <a:ln>
                  <a:noFill/>
                </a:ln>
                <a:solidFill>
                  <a:srgbClr val="8C8C8C"/>
                </a:solidFill>
                <a:effectLst/>
                <a:uLnTx/>
                <a:uFillTx/>
                <a:cs typeface="+mn-ea"/>
                <a:sym typeface="+mn-lt"/>
              </a:rPr>
              <a:t>    </a:t>
            </a:r>
            <a:r>
              <a:rPr kumimoji="0" lang="zh-CN" altLang="zh-CN" sz="1400" b="0" i="0" u="none" strike="noStrike" kern="0" cap="none" spc="0" normalizeH="0" baseline="0" noProof="0" dirty="0">
                <a:ln>
                  <a:noFill/>
                </a:ln>
                <a:solidFill>
                  <a:srgbClr val="080808"/>
                </a:solidFill>
                <a:effectLst/>
                <a:uLnTx/>
                <a:uFillTx/>
                <a:cs typeface="+mn-ea"/>
                <a:sym typeface="+mn-lt"/>
              </a:rPr>
              <a:t>model.train(num_epochs, ds_train, </a:t>
            </a:r>
            <a:r>
              <a:rPr kumimoji="0" lang="zh-CN" altLang="zh-CN" sz="1400" b="0" i="0" u="none" strike="noStrike" kern="0" cap="none" spc="0" normalizeH="0" baseline="0" noProof="0" dirty="0">
                <a:ln>
                  <a:noFill/>
                </a:ln>
                <a:solidFill>
                  <a:srgbClr val="660099"/>
                </a:solidFill>
                <a:effectLst/>
                <a:uLnTx/>
                <a:uFillTx/>
                <a:cs typeface="+mn-ea"/>
                <a:sym typeface="+mn-lt"/>
              </a:rPr>
              <a:t>callbacks</a:t>
            </a:r>
            <a:r>
              <a:rPr kumimoji="0" lang="zh-CN" altLang="zh-CN" sz="1400" b="0" i="0" u="none" strike="noStrike" kern="0" cap="none" spc="0" normalizeH="0" baseline="0" noProof="0" dirty="0">
                <a:ln>
                  <a:noFill/>
                </a:ln>
                <a:solidFill>
                  <a:srgbClr val="080808"/>
                </a:solidFill>
                <a:effectLst/>
                <a:uLnTx/>
                <a:uFillTx/>
                <a:cs typeface="+mn-ea"/>
                <a:sym typeface="+mn-lt"/>
              </a:rPr>
              <a:t>=[loss_cb], </a:t>
            </a:r>
            <a:r>
              <a:rPr kumimoji="0" lang="zh-CN" altLang="zh-CN" sz="1400" b="0" i="0" u="none" strike="noStrike" kern="0" cap="none" spc="0" normalizeH="0" baseline="0" noProof="0" dirty="0">
                <a:ln>
                  <a:noFill/>
                </a:ln>
                <a:solidFill>
                  <a:srgbClr val="660099"/>
                </a:solidFill>
                <a:effectLst/>
                <a:uLnTx/>
                <a:uFillTx/>
                <a:cs typeface="+mn-ea"/>
                <a:sym typeface="+mn-lt"/>
              </a:rPr>
              <a:t>dataset_sink_mode</a:t>
            </a:r>
            <a:r>
              <a:rPr kumimoji="0" lang="zh-CN" altLang="zh-CN" sz="1400" b="0" i="0" u="none" strike="noStrike" kern="0" cap="none" spc="0" normalizeH="0" baseline="0" noProof="0" dirty="0">
                <a:ln>
                  <a:noFill/>
                </a:ln>
                <a:solidFill>
                  <a:srgbClr val="080808"/>
                </a:solidFill>
                <a:effectLst/>
                <a:uLnTx/>
                <a:uFillTx/>
                <a:cs typeface="+mn-ea"/>
                <a:sym typeface="+mn-lt"/>
              </a:rPr>
              <a:t>=</a:t>
            </a:r>
            <a:r>
              <a:rPr kumimoji="0" lang="zh-CN" altLang="zh-CN" sz="1400" b="0" i="0" u="none" strike="noStrike" kern="0" cap="none" spc="0" normalizeH="0" baseline="0" noProof="0" dirty="0">
                <a:ln>
                  <a:noFill/>
                </a:ln>
                <a:solidFill>
                  <a:srgbClr val="0033B3"/>
                </a:solidFill>
                <a:effectLst/>
                <a:uLnTx/>
                <a:uFillTx/>
                <a:cs typeface="+mn-ea"/>
                <a:sym typeface="+mn-lt"/>
              </a:rPr>
              <a:t>False</a:t>
            </a:r>
            <a:r>
              <a:rPr kumimoji="0" lang="zh-CN" altLang="zh-CN" sz="1400" b="0" i="0" u="none" strike="noStrike" kern="0" cap="none" spc="0" normalizeH="0" baseline="0" noProof="0" dirty="0">
                <a:ln>
                  <a:noFill/>
                </a:ln>
                <a:solidFill>
                  <a:srgbClr val="080808"/>
                </a:solidFill>
                <a:effectLst/>
                <a:uLnTx/>
                <a:uFillTx/>
                <a:cs typeface="+mn-ea"/>
                <a:sym typeface="+mn-lt"/>
              </a:rPr>
              <a:t>)</a:t>
            </a:r>
            <a:br>
              <a:rPr kumimoji="0" lang="zh-CN" altLang="zh-CN" sz="1400" b="0" i="0" u="none" strike="noStrike" kern="0" cap="none" spc="0" normalizeH="0" baseline="0" noProof="0" dirty="0">
                <a:ln>
                  <a:noFill/>
                </a:ln>
                <a:solidFill>
                  <a:srgbClr val="080808"/>
                </a:solidFill>
                <a:effectLst/>
                <a:uLnTx/>
                <a:uFillTx/>
                <a:cs typeface="+mn-ea"/>
                <a:sym typeface="+mn-lt"/>
              </a:rPr>
            </a:br>
            <a:r>
              <a:rPr kumimoji="0" lang="zh-CN" altLang="zh-CN" sz="1400" b="0" i="0" u="none" strike="noStrike" kern="0" cap="none" spc="0" normalizeH="0" baseline="0" noProof="0" dirty="0">
                <a:ln>
                  <a:noFill/>
                </a:ln>
                <a:solidFill>
                  <a:srgbClr val="080808"/>
                </a:solidFill>
                <a:effectLst/>
                <a:uLnTx/>
                <a:uFillTx/>
                <a:cs typeface="+mn-ea"/>
                <a:sym typeface="+mn-lt"/>
              </a:rPr>
              <a:t>    metrics = model.eval(ds_eval, </a:t>
            </a:r>
            <a:r>
              <a:rPr kumimoji="0" lang="zh-CN" altLang="zh-CN" sz="1400" b="0" i="0" u="none" strike="noStrike" kern="0" cap="none" spc="0" normalizeH="0" baseline="0" noProof="0" dirty="0">
                <a:ln>
                  <a:noFill/>
                </a:ln>
                <a:solidFill>
                  <a:srgbClr val="660099"/>
                </a:solidFill>
                <a:effectLst/>
                <a:uLnTx/>
                <a:uFillTx/>
                <a:cs typeface="+mn-ea"/>
                <a:sym typeface="+mn-lt"/>
              </a:rPr>
              <a:t>dataset_sink_mode</a:t>
            </a:r>
            <a:r>
              <a:rPr kumimoji="0" lang="zh-CN" altLang="zh-CN" sz="1400" b="0" i="0" u="none" strike="noStrike" kern="0" cap="none" spc="0" normalizeH="0" baseline="0" noProof="0" dirty="0">
                <a:ln>
                  <a:noFill/>
                </a:ln>
                <a:solidFill>
                  <a:srgbClr val="080808"/>
                </a:solidFill>
                <a:effectLst/>
                <a:uLnTx/>
                <a:uFillTx/>
                <a:cs typeface="+mn-ea"/>
                <a:sym typeface="+mn-lt"/>
              </a:rPr>
              <a:t>=</a:t>
            </a:r>
            <a:r>
              <a:rPr kumimoji="0" lang="zh-CN" altLang="zh-CN" sz="1400" b="0" i="0" u="none" strike="noStrike" kern="0" cap="none" spc="0" normalizeH="0" baseline="0" noProof="0" dirty="0">
                <a:ln>
                  <a:noFill/>
                </a:ln>
                <a:solidFill>
                  <a:srgbClr val="0033B3"/>
                </a:solidFill>
                <a:effectLst/>
                <a:uLnTx/>
                <a:uFillTx/>
                <a:cs typeface="+mn-ea"/>
                <a:sym typeface="+mn-lt"/>
              </a:rPr>
              <a:t>False</a:t>
            </a:r>
            <a:r>
              <a:rPr kumimoji="0" lang="zh-CN" altLang="zh-CN" sz="1400" b="0" i="0" u="none" strike="noStrike" kern="0" cap="none" spc="0" normalizeH="0" baseline="0" noProof="0" dirty="0">
                <a:ln>
                  <a:noFill/>
                </a:ln>
                <a:solidFill>
                  <a:srgbClr val="080808"/>
                </a:solidFill>
                <a:effectLst/>
                <a:uLnTx/>
                <a:uFillTx/>
                <a:cs typeface="+mn-ea"/>
                <a:sym typeface="+mn-lt"/>
              </a:rPr>
              <a:t>)</a:t>
            </a:r>
            <a:br>
              <a:rPr kumimoji="0" lang="zh-CN" altLang="zh-CN" sz="1400" b="0" i="0" u="none" strike="noStrike" kern="0" cap="none" spc="0" normalizeH="0" baseline="0" noProof="0" dirty="0">
                <a:ln>
                  <a:noFill/>
                </a:ln>
                <a:solidFill>
                  <a:srgbClr val="080808"/>
                </a:solidFill>
                <a:effectLst/>
                <a:uLnTx/>
                <a:uFillTx/>
                <a:cs typeface="+mn-ea"/>
                <a:sym typeface="+mn-lt"/>
              </a:rPr>
            </a:br>
            <a:r>
              <a:rPr kumimoji="0" lang="zh-CN" altLang="zh-CN" sz="1400" b="0" i="0" u="none" strike="noStrike" kern="0" cap="none" spc="0" normalizeH="0" baseline="0" noProof="0" dirty="0">
                <a:ln>
                  <a:noFill/>
                </a:ln>
                <a:solidFill>
                  <a:srgbClr val="080808"/>
                </a:solidFill>
                <a:effectLst/>
                <a:uLnTx/>
                <a:uFillTx/>
                <a:cs typeface="+mn-ea"/>
                <a:sym typeface="+mn-lt"/>
              </a:rPr>
              <a:t>    </a:t>
            </a:r>
            <a:r>
              <a:rPr kumimoji="0" lang="zh-CN" altLang="zh-CN" sz="1400" b="0" i="0" u="none" strike="noStrike" kern="0" cap="none" spc="0" normalizeH="0" baseline="0" noProof="0" dirty="0">
                <a:ln>
                  <a:noFill/>
                </a:ln>
                <a:solidFill>
                  <a:srgbClr val="000080"/>
                </a:solidFill>
                <a:effectLst/>
                <a:uLnTx/>
                <a:uFillTx/>
                <a:cs typeface="+mn-ea"/>
                <a:sym typeface="+mn-lt"/>
              </a:rPr>
              <a:t>print</a:t>
            </a:r>
            <a:r>
              <a:rPr kumimoji="0" lang="zh-CN" altLang="zh-CN" sz="1400" b="0" i="0" u="none" strike="noStrike" kern="0" cap="none" spc="0" normalizeH="0" baseline="0" noProof="0" dirty="0">
                <a:ln>
                  <a:noFill/>
                </a:ln>
                <a:solidFill>
                  <a:srgbClr val="080808"/>
                </a:solidFill>
                <a:effectLst/>
                <a:uLnTx/>
                <a:uFillTx/>
                <a:cs typeface="+mn-ea"/>
                <a:sym typeface="+mn-lt"/>
              </a:rPr>
              <a:t>(</a:t>
            </a:r>
            <a:r>
              <a:rPr kumimoji="0" lang="zh-CN" altLang="zh-CN" sz="1400" b="1" i="0" u="none" strike="noStrike" kern="0" cap="none" spc="0" normalizeH="0" baseline="0" noProof="0" dirty="0">
                <a:ln>
                  <a:noFill/>
                </a:ln>
                <a:solidFill>
                  <a:srgbClr val="008080"/>
                </a:solidFill>
                <a:effectLst/>
                <a:uLnTx/>
                <a:uFillTx/>
                <a:cs typeface="+mn-ea"/>
                <a:sym typeface="+mn-lt"/>
              </a:rPr>
              <a:t>'Metrics:'</a:t>
            </a:r>
            <a:r>
              <a:rPr kumimoji="0" lang="zh-CN" altLang="zh-CN" sz="1400" b="0" i="0" u="none" strike="noStrike" kern="0" cap="none" spc="0" normalizeH="0" baseline="0" noProof="0" dirty="0">
                <a:ln>
                  <a:noFill/>
                </a:ln>
                <a:solidFill>
                  <a:srgbClr val="080808"/>
                </a:solidFill>
                <a:effectLst/>
                <a:uLnTx/>
                <a:uFillTx/>
                <a:cs typeface="+mn-ea"/>
                <a:sym typeface="+mn-lt"/>
              </a:rPr>
              <a:t>, metrics)</a:t>
            </a:r>
            <a:endParaRPr kumimoji="0" lang="zh-CN" altLang="zh-CN" sz="3600" b="0" i="0" u="none" strike="noStrike" kern="0" cap="none" spc="0" normalizeH="0" baseline="0" noProof="0" dirty="0">
              <a:ln>
                <a:noFill/>
              </a:ln>
              <a:solidFill>
                <a:srgbClr val="1D1D1A"/>
              </a:solidFill>
              <a:effectLst/>
              <a:uLnTx/>
              <a:uFillTx/>
              <a:cs typeface="+mn-ea"/>
              <a:sym typeface="+mn-lt"/>
            </a:endParaRPr>
          </a:p>
        </p:txBody>
      </p:sp>
      <p:sp>
        <p:nvSpPr>
          <p:cNvPr id="11" name="圆角矩形 10"/>
          <p:cNvSpPr/>
          <p:nvPr/>
        </p:nvSpPr>
        <p:spPr>
          <a:xfrm>
            <a:off x="733973" y="3624583"/>
            <a:ext cx="8934275" cy="915677"/>
          </a:xfrm>
          <a:prstGeom prst="roundRect">
            <a:avLst/>
          </a:prstGeom>
          <a:noFill/>
          <a:ln w="12700" cap="flat" cmpd="sng" algn="ctr">
            <a:solidFill>
              <a:srgbClr val="FF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1D1D1A"/>
              </a:solidFill>
              <a:effectLst/>
              <a:uLnTx/>
              <a:uFillTx/>
              <a:latin typeface="Huawei Sans" panose="020C0503030203020204"/>
              <a:ea typeface="方正兰亭黑简体" panose="02000000000000000000" pitchFamily="2" charset="-122"/>
              <a:cs typeface="+mn-ea"/>
              <a:sym typeface="+mn-lt"/>
            </a:endParaRPr>
          </a:p>
        </p:txBody>
      </p:sp>
      <p:sp>
        <p:nvSpPr>
          <p:cNvPr id="12" name="圆角矩形 11"/>
          <p:cNvSpPr/>
          <p:nvPr/>
        </p:nvSpPr>
        <p:spPr>
          <a:xfrm>
            <a:off x="733973" y="4675461"/>
            <a:ext cx="5394121" cy="294478"/>
          </a:xfrm>
          <a:prstGeom prst="roundRect">
            <a:avLst/>
          </a:prstGeom>
          <a:noFill/>
          <a:ln w="12700" cap="flat" cmpd="sng" algn="ctr">
            <a:solidFill>
              <a:srgbClr val="FF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1D1D1A"/>
              </a:solidFill>
              <a:effectLst/>
              <a:uLnTx/>
              <a:uFillTx/>
              <a:latin typeface="Huawei Sans" panose="020C0503030203020204"/>
              <a:ea typeface="方正兰亭黑简体" panose="02000000000000000000" pitchFamily="2" charset="-122"/>
              <a:cs typeface="+mn-ea"/>
              <a:sym typeface="+mn-lt"/>
            </a:endParaRPr>
          </a:p>
        </p:txBody>
      </p:sp>
      <p:sp>
        <p:nvSpPr>
          <p:cNvPr id="13" name="圆角矩形 12"/>
          <p:cNvSpPr/>
          <p:nvPr/>
        </p:nvSpPr>
        <p:spPr>
          <a:xfrm>
            <a:off x="733973" y="5118788"/>
            <a:ext cx="7835317" cy="491947"/>
          </a:xfrm>
          <a:prstGeom prst="roundRect">
            <a:avLst/>
          </a:prstGeom>
          <a:noFill/>
          <a:ln w="12700" cap="flat" cmpd="sng" algn="ctr">
            <a:solidFill>
              <a:srgbClr val="FF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1D1D1A"/>
              </a:solidFill>
              <a:effectLst/>
              <a:uLnTx/>
              <a:uFillTx/>
              <a:latin typeface="Huawei Sans" panose="020C0503030203020204"/>
              <a:ea typeface="方正兰亭黑简体" panose="02000000000000000000" pitchFamily="2" charset="-122"/>
              <a:cs typeface="+mn-ea"/>
              <a:sym typeface="+mn-lt"/>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zh-CN" altLang="en-US" dirty="0">
                <a:sym typeface="+mn-lt"/>
              </a:rPr>
              <a:t>模型保存和加载</a:t>
            </a:r>
            <a:endParaRPr lang="zh-CN" altLang="en-US" dirty="0"/>
          </a:p>
        </p:txBody>
      </p:sp>
      <p:sp>
        <p:nvSpPr>
          <p:cNvPr id="5" name="文本占位符 4"/>
          <p:cNvSpPr>
            <a:spLocks noGrp="1"/>
          </p:cNvSpPr>
          <p:nvPr>
            <p:ph type="body" sz="quarter" idx="10"/>
          </p:nvPr>
        </p:nvSpPr>
        <p:spPr/>
        <p:txBody>
          <a:bodyPr/>
          <a:lstStyle/>
          <a:p>
            <a:r>
              <a:rPr lang="en-US" altLang="zh-CN" sz="1600" dirty="0" err="1">
                <a:sym typeface="+mn-lt"/>
              </a:rPr>
              <a:t>ModelCheckpoint</a:t>
            </a:r>
            <a:r>
              <a:rPr lang="zh-CN" altLang="en-US" sz="1600" dirty="0">
                <a:sym typeface="+mn-lt"/>
              </a:rPr>
              <a:t>会生成模型（</a:t>
            </a:r>
            <a:r>
              <a:rPr lang="en-US" altLang="zh-CN" sz="1600" dirty="0">
                <a:sym typeface="+mn-lt"/>
              </a:rPr>
              <a:t>.meta</a:t>
            </a:r>
            <a:r>
              <a:rPr lang="zh-CN" altLang="en-US" sz="1600" dirty="0">
                <a:sym typeface="+mn-lt"/>
              </a:rPr>
              <a:t>）和</a:t>
            </a:r>
            <a:r>
              <a:rPr lang="en-US" altLang="zh-CN" sz="1600" dirty="0" err="1">
                <a:sym typeface="+mn-lt"/>
              </a:rPr>
              <a:t>Chekpoint</a:t>
            </a:r>
            <a:r>
              <a:rPr lang="zh-CN" altLang="en-US" sz="1600" dirty="0">
                <a:sym typeface="+mn-lt"/>
              </a:rPr>
              <a:t>（</a:t>
            </a:r>
            <a:r>
              <a:rPr lang="en-US" altLang="zh-CN" sz="1600" dirty="0">
                <a:sym typeface="+mn-lt"/>
              </a:rPr>
              <a:t>.</a:t>
            </a:r>
            <a:r>
              <a:rPr lang="en-US" altLang="zh-CN" sz="1600" dirty="0" err="1">
                <a:sym typeface="+mn-lt"/>
              </a:rPr>
              <a:t>ckpt</a:t>
            </a:r>
            <a:r>
              <a:rPr lang="zh-CN" altLang="en-US" sz="1600" dirty="0">
                <a:sym typeface="+mn-lt"/>
              </a:rPr>
              <a:t>）文件，如每个</a:t>
            </a:r>
            <a:r>
              <a:rPr lang="en-US" altLang="zh-CN" sz="1600" dirty="0">
                <a:sym typeface="+mn-lt"/>
              </a:rPr>
              <a:t>epoch</a:t>
            </a:r>
            <a:r>
              <a:rPr lang="zh-CN" altLang="en-US" sz="1600" dirty="0">
                <a:sym typeface="+mn-lt"/>
              </a:rPr>
              <a:t>结束时，都保存一次</a:t>
            </a:r>
            <a:r>
              <a:rPr lang="en-US" altLang="zh-CN" sz="1600" dirty="0">
                <a:sym typeface="+mn-lt"/>
              </a:rPr>
              <a:t>checkpoint</a:t>
            </a:r>
            <a:r>
              <a:rPr lang="zh-CN" altLang="en-US" sz="1600" dirty="0">
                <a:sym typeface="+mn-lt"/>
              </a:rPr>
              <a:t>。</a:t>
            </a:r>
            <a:endParaRPr lang="zh-CN" altLang="en-US" sz="1600" dirty="0">
              <a:sym typeface="+mn-lt"/>
            </a:endParaRPr>
          </a:p>
          <a:p>
            <a:endParaRPr lang="en-US" altLang="zh-CN" sz="1600" dirty="0"/>
          </a:p>
          <a:p>
            <a:endParaRPr lang="en-US" altLang="zh-CN" sz="1600" dirty="0"/>
          </a:p>
          <a:p>
            <a:endParaRPr lang="en-US" altLang="zh-CN" sz="1600" dirty="0"/>
          </a:p>
          <a:p>
            <a:endParaRPr lang="en-US" altLang="zh-CN" sz="1600" dirty="0"/>
          </a:p>
          <a:p>
            <a:r>
              <a:rPr lang="zh-CN" altLang="en-US" sz="1600" dirty="0">
                <a:sym typeface="+mn-lt"/>
              </a:rPr>
              <a:t>如果训练中断后想继续做训练，或者加载模型做微调（</a:t>
            </a:r>
            <a:r>
              <a:rPr lang="en-US" altLang="zh-CN" sz="1600" dirty="0">
                <a:sym typeface="+mn-lt"/>
              </a:rPr>
              <a:t>Fine-tuning</a:t>
            </a:r>
            <a:r>
              <a:rPr lang="zh-CN" altLang="en-US" sz="1600" dirty="0">
                <a:sym typeface="+mn-lt"/>
              </a:rPr>
              <a:t>）</a:t>
            </a:r>
            <a:r>
              <a:rPr lang="en-US" altLang="zh-CN" sz="1600" dirty="0">
                <a:sym typeface="+mn-lt"/>
              </a:rPr>
              <a:t>, </a:t>
            </a:r>
            <a:r>
              <a:rPr lang="zh-CN" altLang="en-US" sz="1600" dirty="0">
                <a:sym typeface="+mn-lt"/>
              </a:rPr>
              <a:t>先使用</a:t>
            </a:r>
            <a:r>
              <a:rPr lang="en-US" altLang="zh-CN" sz="1600" dirty="0" err="1">
                <a:sym typeface="+mn-lt"/>
              </a:rPr>
              <a:t>mindspore.train.serialization</a:t>
            </a:r>
            <a:r>
              <a:rPr lang="zh-CN" altLang="en-US" sz="1600" dirty="0">
                <a:sym typeface="+mn-lt"/>
              </a:rPr>
              <a:t>提供的</a:t>
            </a:r>
            <a:r>
              <a:rPr lang="en-US" altLang="zh-CN" sz="1600" dirty="0" err="1">
                <a:sym typeface="+mn-lt"/>
              </a:rPr>
              <a:t>load_checkpoint</a:t>
            </a:r>
            <a:r>
              <a:rPr lang="zh-CN" altLang="en-US" sz="1600" dirty="0">
                <a:sym typeface="+mn-lt"/>
              </a:rPr>
              <a:t>、</a:t>
            </a:r>
            <a:r>
              <a:rPr lang="en-US" altLang="zh-CN" sz="1600" dirty="0" err="1">
                <a:sym typeface="+mn-lt"/>
              </a:rPr>
              <a:t>load_param_into_net</a:t>
            </a:r>
            <a:r>
              <a:rPr lang="zh-CN" altLang="en-US" sz="1600" dirty="0">
                <a:sym typeface="+mn-lt"/>
              </a:rPr>
              <a:t>功能，再行训练。</a:t>
            </a:r>
            <a:endParaRPr lang="en-US" altLang="zh-CN" sz="1600" dirty="0">
              <a:sym typeface="+mn-lt"/>
            </a:endParaRPr>
          </a:p>
          <a:p>
            <a:endParaRPr lang="en-US" altLang="zh-CN" sz="1600" dirty="0">
              <a:sym typeface="+mn-lt"/>
            </a:endParaRPr>
          </a:p>
          <a:p>
            <a:endParaRPr lang="en-US" altLang="zh-CN" sz="1600" dirty="0">
              <a:sym typeface="+mn-lt"/>
            </a:endParaRPr>
          </a:p>
          <a:p>
            <a:endParaRPr lang="en-US" altLang="zh-CN" sz="1600" dirty="0">
              <a:sym typeface="+mn-lt"/>
            </a:endParaRPr>
          </a:p>
          <a:p>
            <a:r>
              <a:rPr lang="en-US" altLang="zh-CN" sz="1600" dirty="0">
                <a:cs typeface="+mn-ea"/>
                <a:sym typeface="+mn-lt"/>
              </a:rPr>
              <a:t>Checkpoint</a:t>
            </a:r>
            <a:r>
              <a:rPr lang="zh-CN" altLang="en-US" sz="1600" dirty="0">
                <a:cs typeface="+mn-ea"/>
                <a:sym typeface="+mn-lt"/>
              </a:rPr>
              <a:t>完整代码示例：</a:t>
            </a:r>
            <a:r>
              <a:rPr lang="en-US" altLang="zh-CN" sz="1600" dirty="0">
                <a:cs typeface="+mn-ea"/>
                <a:sym typeface="+mn-lt"/>
              </a:rPr>
              <a:t>https://gitee.com/mindspore/course/tree/master/checkpoint</a:t>
            </a:r>
            <a:endParaRPr lang="zh-CN" altLang="en-US" sz="1600" dirty="0">
              <a:cs typeface="+mn-ea"/>
              <a:sym typeface="+mn-lt"/>
            </a:endParaRPr>
          </a:p>
          <a:p>
            <a:endParaRPr lang="zh-CN" altLang="en-US" sz="1600" dirty="0">
              <a:sym typeface="+mn-lt"/>
            </a:endParaRPr>
          </a:p>
          <a:p>
            <a:endParaRPr lang="en-US" altLang="zh-CN" dirty="0"/>
          </a:p>
        </p:txBody>
      </p:sp>
      <p:sp>
        <p:nvSpPr>
          <p:cNvPr id="6" name="Rectangle 1"/>
          <p:cNvSpPr>
            <a:spLocks noChangeArrowheads="1"/>
          </p:cNvSpPr>
          <p:nvPr/>
        </p:nvSpPr>
        <p:spPr bwMode="auto">
          <a:xfrm>
            <a:off x="725680" y="1573115"/>
            <a:ext cx="10740640" cy="1600438"/>
          </a:xfrm>
          <a:prstGeom prst="rect">
            <a:avLst/>
          </a:prstGeom>
          <a:solidFill>
            <a:srgbClr val="FFFFFF">
              <a:lumMod val="85000"/>
            </a:srgbClr>
          </a:solidFill>
          <a:ln>
            <a:noFill/>
          </a:ln>
          <a:effectLst/>
        </p:spPr>
        <p:txBody>
          <a:bodyPr vert="horz" wrap="square" lIns="91440" tIns="45720" rIns="91440" bIns="45720" numCol="1" anchor="ctr" anchorCtr="0" compatLnSpc="1">
            <a:spAutoFit/>
          </a:bodyPr>
          <a:lstStyle/>
          <a:p>
            <a:pPr marL="0" marR="0" lvl="0" indent="0" defTabSz="914400" eaLnBrk="0" fontAlgn="base" latinLnBrk="0" hangingPunct="0">
              <a:lnSpc>
                <a:spcPct val="100000"/>
              </a:lnSpc>
              <a:spcBef>
                <a:spcPct val="0"/>
              </a:spcBef>
              <a:spcAft>
                <a:spcPct val="0"/>
              </a:spcAft>
              <a:buClrTx/>
              <a:buSzTx/>
              <a:buFontTx/>
              <a:buNone/>
              <a:defRPr/>
            </a:pPr>
            <a:r>
              <a:rPr kumimoji="0" lang="zh-CN" altLang="zh-CN" sz="1400" b="0" i="0" u="none" strike="noStrike" kern="0" cap="none" spc="0" normalizeH="0" baseline="0" noProof="0" dirty="0">
                <a:ln>
                  <a:noFill/>
                </a:ln>
                <a:solidFill>
                  <a:srgbClr val="080808"/>
                </a:solidFill>
                <a:effectLst/>
                <a:uLnTx/>
                <a:uFillTx/>
                <a:cs typeface="+mn-ea"/>
                <a:sym typeface="+mn-lt"/>
              </a:rPr>
              <a:t>ckpt_cfg = CheckpointConfig(</a:t>
            </a:r>
            <a:r>
              <a:rPr kumimoji="0" lang="zh-CN" altLang="zh-CN" sz="1400" b="0" i="0" u="none" strike="noStrike" kern="0" cap="none" spc="0" normalizeH="0" baseline="0" noProof="0" dirty="0">
                <a:ln>
                  <a:noFill/>
                </a:ln>
                <a:solidFill>
                  <a:srgbClr val="660099"/>
                </a:solidFill>
                <a:effectLst/>
                <a:uLnTx/>
                <a:uFillTx/>
                <a:cs typeface="+mn-ea"/>
                <a:sym typeface="+mn-lt"/>
              </a:rPr>
              <a:t>save_checkpoint_steps</a:t>
            </a:r>
            <a:r>
              <a:rPr kumimoji="0" lang="zh-CN" altLang="zh-CN" sz="1400" b="0" i="0" u="none" strike="noStrike" kern="0" cap="none" spc="0" normalizeH="0" baseline="0" noProof="0" dirty="0">
                <a:ln>
                  <a:noFill/>
                </a:ln>
                <a:solidFill>
                  <a:srgbClr val="080808"/>
                </a:solidFill>
                <a:effectLst/>
                <a:uLnTx/>
                <a:uFillTx/>
                <a:cs typeface="+mn-ea"/>
                <a:sym typeface="+mn-lt"/>
              </a:rPr>
              <a:t>=steps_per_epoch, </a:t>
            </a:r>
            <a:r>
              <a:rPr kumimoji="0" lang="zh-CN" altLang="zh-CN" sz="1400" b="0" i="0" u="none" strike="noStrike" kern="0" cap="none" spc="0" normalizeH="0" baseline="0" noProof="0" dirty="0">
                <a:ln>
                  <a:noFill/>
                </a:ln>
                <a:solidFill>
                  <a:srgbClr val="660099"/>
                </a:solidFill>
                <a:effectLst/>
                <a:uLnTx/>
                <a:uFillTx/>
                <a:cs typeface="+mn-ea"/>
                <a:sym typeface="+mn-lt"/>
              </a:rPr>
              <a:t>keep_checkpoint_max</a:t>
            </a:r>
            <a:r>
              <a:rPr kumimoji="0" lang="zh-CN" altLang="zh-CN" sz="1400" b="0" i="0" u="none" strike="noStrike" kern="0" cap="none" spc="0" normalizeH="0" baseline="0" noProof="0" dirty="0">
                <a:ln>
                  <a:noFill/>
                </a:ln>
                <a:solidFill>
                  <a:srgbClr val="080808"/>
                </a:solidFill>
                <a:effectLst/>
                <a:uLnTx/>
                <a:uFillTx/>
                <a:cs typeface="+mn-ea"/>
                <a:sym typeface="+mn-lt"/>
              </a:rPr>
              <a:t>=</a:t>
            </a:r>
            <a:r>
              <a:rPr kumimoji="0" lang="zh-CN" altLang="zh-CN" sz="1400" b="0" i="0" u="none" strike="noStrike" kern="0" cap="none" spc="0" normalizeH="0" baseline="0" noProof="0" dirty="0">
                <a:ln>
                  <a:noFill/>
                </a:ln>
                <a:solidFill>
                  <a:srgbClr val="1750EB"/>
                </a:solidFill>
                <a:effectLst/>
                <a:uLnTx/>
                <a:uFillTx/>
                <a:cs typeface="+mn-ea"/>
                <a:sym typeface="+mn-lt"/>
              </a:rPr>
              <a:t>5</a:t>
            </a:r>
            <a:r>
              <a:rPr kumimoji="0" lang="zh-CN" altLang="zh-CN" sz="1400" b="0" i="0" u="none" strike="noStrike" kern="0" cap="none" spc="0" normalizeH="0" baseline="0" noProof="0" dirty="0">
                <a:ln>
                  <a:noFill/>
                </a:ln>
                <a:solidFill>
                  <a:srgbClr val="080808"/>
                </a:solidFill>
                <a:effectLst/>
                <a:uLnTx/>
                <a:uFillTx/>
                <a:cs typeface="+mn-ea"/>
                <a:sym typeface="+mn-lt"/>
              </a:rPr>
              <a:t>)</a:t>
            </a:r>
            <a:br>
              <a:rPr kumimoji="0" lang="zh-CN" altLang="zh-CN" sz="1400" b="0" i="0" u="none" strike="noStrike" kern="0" cap="none" spc="0" normalizeH="0" baseline="0" noProof="0" dirty="0">
                <a:ln>
                  <a:noFill/>
                </a:ln>
                <a:solidFill>
                  <a:srgbClr val="080808"/>
                </a:solidFill>
                <a:effectLst/>
                <a:uLnTx/>
                <a:uFillTx/>
                <a:cs typeface="+mn-ea"/>
                <a:sym typeface="+mn-lt"/>
              </a:rPr>
            </a:br>
            <a:r>
              <a:rPr kumimoji="0" lang="zh-CN" altLang="zh-CN" sz="1400" b="0" i="0" u="none" strike="noStrike" kern="0" cap="none" spc="0" normalizeH="0" baseline="0" noProof="0" dirty="0">
                <a:ln>
                  <a:noFill/>
                </a:ln>
                <a:solidFill>
                  <a:srgbClr val="1D1D1A"/>
                </a:solidFill>
                <a:effectLst/>
                <a:uLnTx/>
                <a:uFillTx/>
                <a:cs typeface="+mn-ea"/>
                <a:sym typeface="+mn-lt"/>
              </a:rPr>
              <a:t>ckpt_cb </a:t>
            </a:r>
            <a:r>
              <a:rPr kumimoji="0" lang="zh-CN" altLang="zh-CN" sz="1400" b="0" i="0" u="none" strike="noStrike" kern="0" cap="none" spc="0" normalizeH="0" baseline="0" noProof="0" dirty="0">
                <a:ln>
                  <a:noFill/>
                </a:ln>
                <a:solidFill>
                  <a:srgbClr val="080808"/>
                </a:solidFill>
                <a:effectLst/>
                <a:uLnTx/>
                <a:uFillTx/>
                <a:cs typeface="+mn-ea"/>
                <a:sym typeface="+mn-lt"/>
              </a:rPr>
              <a:t>= ModelCheckpoint(</a:t>
            </a:r>
            <a:r>
              <a:rPr kumimoji="0" lang="zh-CN" altLang="zh-CN" sz="1400" b="0" i="0" u="none" strike="noStrike" kern="0" cap="none" spc="0" normalizeH="0" baseline="0" noProof="0" dirty="0">
                <a:ln>
                  <a:noFill/>
                </a:ln>
                <a:solidFill>
                  <a:srgbClr val="660099"/>
                </a:solidFill>
                <a:effectLst/>
                <a:uLnTx/>
                <a:uFillTx/>
                <a:cs typeface="+mn-ea"/>
                <a:sym typeface="+mn-lt"/>
              </a:rPr>
              <a:t>prefix</a:t>
            </a:r>
            <a:r>
              <a:rPr kumimoji="0" lang="zh-CN" altLang="zh-CN" sz="1400" b="0" i="0" u="none" strike="noStrike" kern="0" cap="none" spc="0" normalizeH="0" baseline="0" noProof="0" dirty="0">
                <a:ln>
                  <a:noFill/>
                </a:ln>
                <a:solidFill>
                  <a:srgbClr val="080808"/>
                </a:solidFill>
                <a:effectLst/>
                <a:uLnTx/>
                <a:uFillTx/>
                <a:cs typeface="+mn-ea"/>
                <a:sym typeface="+mn-lt"/>
              </a:rPr>
              <a:t>=ckpt_name, </a:t>
            </a:r>
            <a:r>
              <a:rPr kumimoji="0" lang="zh-CN" altLang="zh-CN" sz="1400" b="0" i="0" u="none" strike="noStrike" kern="0" cap="none" spc="0" normalizeH="0" baseline="0" noProof="0" dirty="0">
                <a:ln>
                  <a:noFill/>
                </a:ln>
                <a:solidFill>
                  <a:srgbClr val="660099"/>
                </a:solidFill>
                <a:effectLst/>
                <a:uLnTx/>
                <a:uFillTx/>
                <a:cs typeface="+mn-ea"/>
                <a:sym typeface="+mn-lt"/>
              </a:rPr>
              <a:t>directory</a:t>
            </a:r>
            <a:r>
              <a:rPr kumimoji="0" lang="zh-CN" altLang="zh-CN" sz="1400" b="0" i="0" u="none" strike="noStrike" kern="0" cap="none" spc="0" normalizeH="0" baseline="0" noProof="0" dirty="0">
                <a:ln>
                  <a:noFill/>
                </a:ln>
                <a:solidFill>
                  <a:srgbClr val="080808"/>
                </a:solidFill>
                <a:effectLst/>
                <a:uLnTx/>
                <a:uFillTx/>
                <a:cs typeface="+mn-ea"/>
                <a:sym typeface="+mn-lt"/>
              </a:rPr>
              <a:t>=</a:t>
            </a:r>
            <a:r>
              <a:rPr kumimoji="0" lang="zh-CN" altLang="zh-CN" sz="1400" b="1" i="0" u="none" strike="noStrike" kern="0" cap="none" spc="0" normalizeH="0" baseline="0" noProof="0" dirty="0">
                <a:ln>
                  <a:noFill/>
                </a:ln>
                <a:solidFill>
                  <a:srgbClr val="008080"/>
                </a:solidFill>
                <a:effectLst/>
                <a:uLnTx/>
                <a:uFillTx/>
                <a:cs typeface="+mn-ea"/>
                <a:sym typeface="+mn-lt"/>
              </a:rPr>
              <a:t>'ckpt'</a:t>
            </a:r>
            <a:r>
              <a:rPr kumimoji="0" lang="zh-CN" altLang="zh-CN" sz="1400" b="0" i="0" u="none" strike="noStrike" kern="0" cap="none" spc="0" normalizeH="0" baseline="0" noProof="0" dirty="0">
                <a:ln>
                  <a:noFill/>
                </a:ln>
                <a:solidFill>
                  <a:srgbClr val="080808"/>
                </a:solidFill>
                <a:effectLst/>
                <a:uLnTx/>
                <a:uFillTx/>
                <a:cs typeface="+mn-ea"/>
                <a:sym typeface="+mn-lt"/>
              </a:rPr>
              <a:t>, </a:t>
            </a:r>
            <a:r>
              <a:rPr kumimoji="0" lang="zh-CN" altLang="zh-CN" sz="1400" b="0" i="0" u="none" strike="noStrike" kern="0" cap="none" spc="0" normalizeH="0" baseline="0" noProof="0" dirty="0">
                <a:ln>
                  <a:noFill/>
                </a:ln>
                <a:solidFill>
                  <a:srgbClr val="660099"/>
                </a:solidFill>
                <a:effectLst/>
                <a:uLnTx/>
                <a:uFillTx/>
                <a:cs typeface="+mn-ea"/>
                <a:sym typeface="+mn-lt"/>
              </a:rPr>
              <a:t>config</a:t>
            </a:r>
            <a:r>
              <a:rPr kumimoji="0" lang="zh-CN" altLang="zh-CN" sz="1400" b="0" i="0" u="none" strike="noStrike" kern="0" cap="none" spc="0" normalizeH="0" baseline="0" noProof="0" dirty="0">
                <a:ln>
                  <a:noFill/>
                </a:ln>
                <a:solidFill>
                  <a:srgbClr val="080808"/>
                </a:solidFill>
                <a:effectLst/>
                <a:uLnTx/>
                <a:uFillTx/>
                <a:cs typeface="+mn-ea"/>
                <a:sym typeface="+mn-lt"/>
              </a:rPr>
              <a:t>=ckpt_cfg)</a:t>
            </a:r>
            <a:endParaRPr kumimoji="0" lang="en-US" altLang="zh-CN" sz="1400" b="0" i="0" u="none" strike="noStrike" kern="0" cap="none" spc="0" normalizeH="0" baseline="0" noProof="0" dirty="0">
              <a:ln>
                <a:noFill/>
              </a:ln>
              <a:solidFill>
                <a:srgbClr val="080808"/>
              </a:solidFill>
              <a:effectLst/>
              <a:uLnTx/>
              <a:uFillTx/>
              <a:cs typeface="+mn-ea"/>
              <a:sym typeface="+mn-lt"/>
            </a:endParaRPr>
          </a:p>
          <a:p>
            <a:pPr marL="0" marR="0" lvl="0" indent="0" defTabSz="914400" eaLnBrk="0" fontAlgn="base" latinLnBrk="0" hangingPunct="0">
              <a:lnSpc>
                <a:spcPct val="100000"/>
              </a:lnSpc>
              <a:spcBef>
                <a:spcPct val="0"/>
              </a:spcBef>
              <a:spcAft>
                <a:spcPct val="0"/>
              </a:spcAft>
              <a:buClrTx/>
              <a:buSzTx/>
              <a:buFontTx/>
              <a:buNone/>
              <a:defRPr/>
            </a:pPr>
            <a:r>
              <a:rPr kumimoji="0" lang="zh-CN" altLang="zh-CN" sz="1400" b="0" i="0" u="none" strike="noStrike" kern="0" cap="none" spc="0" normalizeH="0" baseline="0" noProof="0" dirty="0">
                <a:ln>
                  <a:noFill/>
                </a:ln>
                <a:solidFill>
                  <a:srgbClr val="080808"/>
                </a:solidFill>
                <a:effectLst/>
                <a:uLnTx/>
                <a:uFillTx/>
                <a:cs typeface="+mn-ea"/>
                <a:sym typeface="+mn-lt"/>
              </a:rPr>
              <a:t>model.train(num_epochs, ds_train, </a:t>
            </a:r>
            <a:r>
              <a:rPr kumimoji="0" lang="zh-CN" altLang="zh-CN" sz="1400" b="0" i="0" u="none" strike="noStrike" kern="0" cap="none" spc="0" normalizeH="0" baseline="0" noProof="0" dirty="0">
                <a:ln>
                  <a:noFill/>
                </a:ln>
                <a:solidFill>
                  <a:srgbClr val="660099"/>
                </a:solidFill>
                <a:effectLst/>
                <a:uLnTx/>
                <a:uFillTx/>
                <a:cs typeface="+mn-ea"/>
                <a:sym typeface="+mn-lt"/>
              </a:rPr>
              <a:t>callbacks</a:t>
            </a:r>
            <a:r>
              <a:rPr kumimoji="0" lang="zh-CN" altLang="zh-CN" sz="1400" b="0" i="0" u="none" strike="noStrike" kern="0" cap="none" spc="0" normalizeH="0" baseline="0" noProof="0" dirty="0">
                <a:ln>
                  <a:noFill/>
                </a:ln>
                <a:solidFill>
                  <a:srgbClr val="080808"/>
                </a:solidFill>
                <a:effectLst/>
                <a:uLnTx/>
                <a:uFillTx/>
                <a:cs typeface="+mn-ea"/>
                <a:sym typeface="+mn-lt"/>
              </a:rPr>
              <a:t>=[ckpt_cb, loss_cb], </a:t>
            </a:r>
            <a:r>
              <a:rPr kumimoji="0" lang="zh-CN" altLang="zh-CN" sz="1400" b="0" i="0" u="none" strike="noStrike" kern="0" cap="none" spc="0" normalizeH="0" baseline="0" noProof="0" dirty="0">
                <a:ln>
                  <a:noFill/>
                </a:ln>
                <a:solidFill>
                  <a:srgbClr val="660099"/>
                </a:solidFill>
                <a:effectLst/>
                <a:uLnTx/>
                <a:uFillTx/>
                <a:cs typeface="+mn-ea"/>
                <a:sym typeface="+mn-lt"/>
              </a:rPr>
              <a:t>dataset_sink_mode</a:t>
            </a:r>
            <a:r>
              <a:rPr kumimoji="0" lang="zh-CN" altLang="zh-CN" sz="1400" b="0" i="0" u="none" strike="noStrike" kern="0" cap="none" spc="0" normalizeH="0" baseline="0" noProof="0" dirty="0">
                <a:ln>
                  <a:noFill/>
                </a:ln>
                <a:solidFill>
                  <a:srgbClr val="080808"/>
                </a:solidFill>
                <a:effectLst/>
                <a:uLnTx/>
                <a:uFillTx/>
                <a:cs typeface="+mn-ea"/>
                <a:sym typeface="+mn-lt"/>
              </a:rPr>
              <a:t>=dataset_sink)</a:t>
            </a:r>
            <a:endParaRPr kumimoji="0" lang="en-US" altLang="zh-CN" sz="1400" b="0" i="0" u="none" strike="noStrike" kern="0" cap="none" spc="0" normalizeH="0" baseline="0" noProof="0" dirty="0">
              <a:ln>
                <a:noFill/>
              </a:ln>
              <a:solidFill>
                <a:srgbClr val="080808"/>
              </a:solidFill>
              <a:effectLst/>
              <a:uLnTx/>
              <a:uFillTx/>
              <a:cs typeface="+mn-ea"/>
              <a:sym typeface="+mn-lt"/>
            </a:endParaRPr>
          </a:p>
          <a:p>
            <a:pPr marL="0" marR="0" lvl="0" indent="0" defTabSz="914400" eaLnBrk="0" fontAlgn="base" latinLnBrk="0" hangingPunct="0">
              <a:lnSpc>
                <a:spcPct val="100000"/>
              </a:lnSpc>
              <a:spcBef>
                <a:spcPct val="0"/>
              </a:spcBef>
              <a:spcAft>
                <a:spcPct val="0"/>
              </a:spcAft>
              <a:buClrTx/>
              <a:buSzTx/>
              <a:buFontTx/>
              <a:buNone/>
              <a:defRPr/>
            </a:pPr>
            <a:r>
              <a:rPr kumimoji="0" lang="en-US" altLang="zh-CN" sz="1400" b="0" i="1" u="none" strike="noStrike" kern="0" cap="none" spc="0" normalizeH="0" baseline="0" noProof="0" dirty="0">
                <a:ln>
                  <a:noFill/>
                </a:ln>
                <a:solidFill>
                  <a:srgbClr val="888888"/>
                </a:solidFill>
                <a:effectLst/>
                <a:uLnTx/>
                <a:uFillTx/>
                <a:cs typeface="+mn-ea"/>
                <a:sym typeface="+mn-lt"/>
              </a:rPr>
              <a:t># </a:t>
            </a:r>
            <a:r>
              <a:rPr kumimoji="0" lang="zh-CN" altLang="en-US" sz="1400" b="0" i="1" u="none" strike="noStrike" kern="0" cap="none" spc="0" normalizeH="0" baseline="0" noProof="0" dirty="0">
                <a:ln>
                  <a:noFill/>
                </a:ln>
                <a:solidFill>
                  <a:srgbClr val="888888"/>
                </a:solidFill>
                <a:effectLst/>
                <a:uLnTx/>
                <a:uFillTx/>
                <a:cs typeface="+mn-ea"/>
                <a:sym typeface="+mn-lt"/>
              </a:rPr>
              <a:t>输出：</a:t>
            </a:r>
            <a:endParaRPr kumimoji="0" lang="en-US" altLang="zh-CN" sz="1400" b="0" i="1" u="none" strike="noStrike" kern="0" cap="none" spc="0" normalizeH="0" baseline="0" noProof="0" dirty="0">
              <a:ln>
                <a:noFill/>
              </a:ln>
              <a:solidFill>
                <a:srgbClr val="888888"/>
              </a:solidFill>
              <a:effectLst/>
              <a:uLnTx/>
              <a:uFillTx/>
              <a:cs typeface="+mn-ea"/>
              <a:sym typeface="+mn-lt"/>
            </a:endParaRPr>
          </a:p>
          <a:p>
            <a:pPr marL="0" marR="0" lvl="0" indent="0" defTabSz="914400" eaLnBrk="0" fontAlgn="base" latinLnBrk="0" hangingPunct="0">
              <a:lnSpc>
                <a:spcPct val="100000"/>
              </a:lnSpc>
              <a:spcBef>
                <a:spcPct val="0"/>
              </a:spcBef>
              <a:spcAft>
                <a:spcPct val="0"/>
              </a:spcAft>
              <a:buClrTx/>
              <a:buSzTx/>
              <a:buFontTx/>
              <a:buNone/>
              <a:defRPr/>
            </a:pPr>
            <a:r>
              <a:rPr kumimoji="0" lang="en-US" altLang="zh-CN" sz="1400" b="0" i="0" u="none" strike="noStrike" kern="0" cap="none" spc="0" normalizeH="0" baseline="0" noProof="0" dirty="0">
                <a:ln>
                  <a:noFill/>
                </a:ln>
                <a:solidFill>
                  <a:srgbClr val="666666"/>
                </a:solidFill>
                <a:effectLst/>
                <a:uLnTx/>
                <a:uFillTx/>
                <a:cs typeface="+mn-ea"/>
                <a:sym typeface="+mn-lt"/>
              </a:rPr>
              <a:t>lenet-1_1875.ckpt</a:t>
            </a:r>
            <a:endParaRPr kumimoji="0" lang="en-US" altLang="zh-CN" sz="1400" b="0" i="0" u="none" strike="noStrike" kern="0" cap="none" spc="0" normalizeH="0" baseline="0" noProof="0" dirty="0">
              <a:ln>
                <a:noFill/>
              </a:ln>
              <a:solidFill>
                <a:srgbClr val="666666"/>
              </a:solidFill>
              <a:effectLst/>
              <a:uLnTx/>
              <a:uFillTx/>
              <a:cs typeface="+mn-ea"/>
              <a:sym typeface="+mn-lt"/>
            </a:endParaRPr>
          </a:p>
          <a:p>
            <a:pPr marL="0" marR="0" lvl="0" indent="0" defTabSz="914400" eaLnBrk="0" fontAlgn="base" latinLnBrk="0" hangingPunct="0">
              <a:lnSpc>
                <a:spcPct val="100000"/>
              </a:lnSpc>
              <a:spcBef>
                <a:spcPct val="0"/>
              </a:spcBef>
              <a:spcAft>
                <a:spcPct val="0"/>
              </a:spcAft>
              <a:buClrTx/>
              <a:buSzTx/>
              <a:buFontTx/>
              <a:buNone/>
              <a:defRPr/>
            </a:pPr>
            <a:r>
              <a:rPr kumimoji="0" lang="en-US" altLang="zh-CN" sz="1400" b="0" i="0" u="none" strike="noStrike" kern="0" cap="none" spc="0" normalizeH="0" baseline="0" noProof="0" dirty="0">
                <a:ln>
                  <a:noFill/>
                </a:ln>
                <a:solidFill>
                  <a:srgbClr val="666666"/>
                </a:solidFill>
                <a:effectLst/>
                <a:uLnTx/>
                <a:uFillTx/>
                <a:cs typeface="+mn-ea"/>
                <a:sym typeface="+mn-lt"/>
              </a:rPr>
              <a:t>lenet-2_1875.ckpt</a:t>
            </a:r>
            <a:endParaRPr kumimoji="0" lang="en-US" altLang="zh-CN" sz="1400" b="0" i="0" u="none" strike="noStrike" kern="0" cap="none" spc="0" normalizeH="0" baseline="0" noProof="0" dirty="0">
              <a:ln>
                <a:noFill/>
              </a:ln>
              <a:solidFill>
                <a:srgbClr val="666666"/>
              </a:solidFill>
              <a:effectLst/>
              <a:uLnTx/>
              <a:uFillTx/>
              <a:cs typeface="+mn-ea"/>
              <a:sym typeface="+mn-lt"/>
            </a:endParaRPr>
          </a:p>
          <a:p>
            <a:pPr marL="0" marR="0" lvl="0" indent="0" defTabSz="914400" eaLnBrk="0" fontAlgn="base" latinLnBrk="0" hangingPunct="0">
              <a:lnSpc>
                <a:spcPct val="100000"/>
              </a:lnSpc>
              <a:spcBef>
                <a:spcPct val="0"/>
              </a:spcBef>
              <a:spcAft>
                <a:spcPct val="0"/>
              </a:spcAft>
              <a:buClrTx/>
              <a:buSzTx/>
              <a:buFontTx/>
              <a:buNone/>
              <a:defRPr/>
            </a:pPr>
            <a:r>
              <a:rPr kumimoji="0" lang="en-US" altLang="zh-CN" sz="1400" b="0" i="0" u="none" strike="noStrike" kern="0" cap="none" spc="0" normalizeH="0" baseline="0" noProof="0" dirty="0" err="1">
                <a:ln>
                  <a:noFill/>
                </a:ln>
                <a:solidFill>
                  <a:srgbClr val="666666"/>
                </a:solidFill>
                <a:effectLst/>
                <a:uLnTx/>
                <a:uFillTx/>
                <a:cs typeface="+mn-ea"/>
                <a:sym typeface="+mn-lt"/>
              </a:rPr>
              <a:t>lenet-graph.meta</a:t>
            </a:r>
            <a:endParaRPr kumimoji="0" lang="zh-CN" altLang="zh-CN" sz="1400" b="0" i="0" u="none" strike="noStrike" kern="0" cap="none" spc="0" normalizeH="0" baseline="0" noProof="0" dirty="0">
              <a:ln>
                <a:noFill/>
              </a:ln>
              <a:solidFill>
                <a:srgbClr val="666666"/>
              </a:solidFill>
              <a:effectLst/>
              <a:uLnTx/>
              <a:uFillTx/>
              <a:cs typeface="+mn-ea"/>
              <a:sym typeface="+mn-lt"/>
            </a:endParaRPr>
          </a:p>
        </p:txBody>
      </p:sp>
      <p:sp>
        <p:nvSpPr>
          <p:cNvPr id="7" name="圆角矩形 6"/>
          <p:cNvSpPr/>
          <p:nvPr/>
        </p:nvSpPr>
        <p:spPr>
          <a:xfrm>
            <a:off x="740797" y="1573116"/>
            <a:ext cx="8808441" cy="486392"/>
          </a:xfrm>
          <a:prstGeom prst="roundRect">
            <a:avLst/>
          </a:prstGeom>
          <a:noFill/>
          <a:ln w="12700" cap="flat" cmpd="sng" algn="ctr">
            <a:solidFill>
              <a:srgbClr val="FF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1D1D1A"/>
              </a:solidFill>
              <a:effectLst/>
              <a:uLnTx/>
              <a:uFillTx/>
              <a:latin typeface="Huawei Sans" panose="020C0503030203020204"/>
              <a:ea typeface="方正兰亭黑简体" panose="02000000000000000000" pitchFamily="2" charset="-122"/>
              <a:cs typeface="+mn-ea"/>
              <a:sym typeface="+mn-lt"/>
            </a:endParaRPr>
          </a:p>
        </p:txBody>
      </p:sp>
      <p:sp>
        <p:nvSpPr>
          <p:cNvPr id="9" name="Rectangle 3"/>
          <p:cNvSpPr>
            <a:spLocks noChangeArrowheads="1"/>
          </p:cNvSpPr>
          <p:nvPr/>
        </p:nvSpPr>
        <p:spPr bwMode="auto">
          <a:xfrm>
            <a:off x="775476" y="4062725"/>
            <a:ext cx="10740638" cy="1384995"/>
          </a:xfrm>
          <a:prstGeom prst="rect">
            <a:avLst/>
          </a:prstGeom>
          <a:solidFill>
            <a:srgbClr val="FFFFFF">
              <a:lumMod val="85000"/>
            </a:srgbClr>
          </a:solidFill>
          <a:ln>
            <a:noFill/>
          </a:ln>
          <a:effectLst/>
        </p:spPr>
        <p:txBody>
          <a:bodyPr vert="horz" wrap="square" lIns="91440" tIns="45720" rIns="91440" bIns="45720" numCol="1" anchor="ctr" anchorCtr="0" compatLnSpc="1">
            <a:spAutoFit/>
          </a:bodyPr>
          <a:lstStyle/>
          <a:p>
            <a:pPr marL="0" marR="0" lvl="0" indent="0" defTabSz="914400" eaLnBrk="0" fontAlgn="base" latinLnBrk="0" hangingPunct="0">
              <a:lnSpc>
                <a:spcPct val="100000"/>
              </a:lnSpc>
              <a:spcBef>
                <a:spcPct val="0"/>
              </a:spcBef>
              <a:spcAft>
                <a:spcPct val="0"/>
              </a:spcAft>
              <a:buClrTx/>
              <a:buSzTx/>
              <a:buFontTx/>
              <a:buNone/>
              <a:defRPr/>
            </a:pPr>
            <a:r>
              <a:rPr kumimoji="0" lang="zh-CN" altLang="zh-CN" sz="1400" b="0" i="0" u="none" strike="noStrike" kern="0" cap="none" spc="0" normalizeH="0" baseline="0" noProof="0" dirty="0">
                <a:ln>
                  <a:noFill/>
                </a:ln>
                <a:solidFill>
                  <a:srgbClr val="080808"/>
                </a:solidFill>
                <a:effectLst/>
                <a:uLnTx/>
                <a:uFillTx/>
                <a:cs typeface="+mn-ea"/>
                <a:sym typeface="+mn-lt"/>
              </a:rPr>
              <a:t>CKPT_1 = </a:t>
            </a:r>
            <a:r>
              <a:rPr kumimoji="0" lang="zh-CN" altLang="zh-CN" sz="1400" b="1" i="0" u="none" strike="noStrike" kern="0" cap="none" spc="0" normalizeH="0" baseline="0" noProof="0" dirty="0">
                <a:ln>
                  <a:noFill/>
                </a:ln>
                <a:solidFill>
                  <a:srgbClr val="008080"/>
                </a:solidFill>
                <a:effectLst/>
                <a:uLnTx/>
                <a:uFillTx/>
                <a:cs typeface="+mn-ea"/>
                <a:sym typeface="+mn-lt"/>
              </a:rPr>
              <a:t>'ckpt/lenet-2_1875.ckpt‘</a:t>
            </a:r>
            <a:endParaRPr kumimoji="0" lang="en-US" altLang="zh-CN" sz="1400" b="1" i="0" u="none" strike="noStrike" kern="0" cap="none" spc="0" normalizeH="0" baseline="0" noProof="0" dirty="0">
              <a:ln>
                <a:noFill/>
              </a:ln>
              <a:solidFill>
                <a:srgbClr val="008080"/>
              </a:solidFill>
              <a:effectLst/>
              <a:uLnTx/>
              <a:uFillTx/>
              <a:cs typeface="+mn-ea"/>
              <a:sym typeface="+mn-lt"/>
            </a:endParaRPr>
          </a:p>
          <a:p>
            <a:pPr marL="0" marR="0" lvl="0" indent="0" defTabSz="914400" eaLnBrk="0" fontAlgn="base" latinLnBrk="0" hangingPunct="0">
              <a:lnSpc>
                <a:spcPct val="100000"/>
              </a:lnSpc>
              <a:spcBef>
                <a:spcPct val="0"/>
              </a:spcBef>
              <a:spcAft>
                <a:spcPct val="0"/>
              </a:spcAft>
              <a:buClrTx/>
              <a:buSzTx/>
              <a:buFontTx/>
              <a:buNone/>
              <a:defRPr/>
            </a:pPr>
            <a:r>
              <a:rPr kumimoji="0" lang="en-US" altLang="zh-CN" sz="1400" b="0" i="1" u="none" strike="noStrike" kern="0" cap="none" spc="0" normalizeH="0" baseline="0" noProof="0" dirty="0">
                <a:ln>
                  <a:noFill/>
                </a:ln>
                <a:solidFill>
                  <a:srgbClr val="888888"/>
                </a:solidFill>
                <a:effectLst/>
                <a:uLnTx/>
                <a:uFillTx/>
                <a:cs typeface="+mn-ea"/>
                <a:sym typeface="+mn-lt"/>
              </a:rPr>
              <a:t># </a:t>
            </a:r>
            <a:r>
              <a:rPr kumimoji="0" lang="zh-CN" altLang="en-US" sz="1400" b="0" i="1" u="none" strike="noStrike" kern="0" cap="none" spc="0" normalizeH="0" baseline="0" noProof="0" dirty="0">
                <a:ln>
                  <a:noFill/>
                </a:ln>
                <a:solidFill>
                  <a:srgbClr val="888888"/>
                </a:solidFill>
                <a:effectLst/>
                <a:uLnTx/>
                <a:uFillTx/>
                <a:cs typeface="+mn-ea"/>
                <a:sym typeface="+mn-lt"/>
              </a:rPr>
              <a:t>加载模型，返回参数字典</a:t>
            </a:r>
            <a:endParaRPr kumimoji="0" lang="en-US" altLang="zh-CN" sz="1400" b="0" i="1" u="none" strike="noStrike" kern="0" cap="none" spc="0" normalizeH="0" baseline="0" noProof="0" dirty="0">
              <a:ln>
                <a:noFill/>
              </a:ln>
              <a:solidFill>
                <a:srgbClr val="888888"/>
              </a:solidFill>
              <a:effectLst/>
              <a:uLnTx/>
              <a:uFillTx/>
              <a:cs typeface="+mn-ea"/>
              <a:sym typeface="+mn-lt"/>
            </a:endParaRPr>
          </a:p>
          <a:p>
            <a:pPr marL="0" marR="0" lvl="0" indent="0" defTabSz="914400" eaLnBrk="0" fontAlgn="base" latinLnBrk="0" hangingPunct="0">
              <a:lnSpc>
                <a:spcPct val="100000"/>
              </a:lnSpc>
              <a:spcBef>
                <a:spcPct val="0"/>
              </a:spcBef>
              <a:spcAft>
                <a:spcPct val="0"/>
              </a:spcAft>
              <a:buClrTx/>
              <a:buSzTx/>
              <a:buFontTx/>
              <a:buNone/>
              <a:defRPr/>
            </a:pPr>
            <a:r>
              <a:rPr kumimoji="0" lang="en-US" altLang="zh-CN" sz="1400" b="0" i="0" u="none" strike="noStrike" kern="0" cap="none" spc="0" normalizeH="0" baseline="0" noProof="0" dirty="0" err="1">
                <a:ln>
                  <a:noFill/>
                </a:ln>
                <a:solidFill>
                  <a:srgbClr val="1D1D1A"/>
                </a:solidFill>
                <a:effectLst/>
                <a:uLnTx/>
                <a:uFillTx/>
                <a:cs typeface="+mn-ea"/>
                <a:sym typeface="+mn-lt"/>
              </a:rPr>
              <a:t>param_dict</a:t>
            </a:r>
            <a:r>
              <a:rPr kumimoji="0" lang="en-US" altLang="zh-CN" sz="1400" b="0" i="0" u="none" strike="noStrike" kern="0" cap="none" spc="0" normalizeH="0" baseline="0" noProof="0" dirty="0">
                <a:ln>
                  <a:noFill/>
                </a:ln>
                <a:solidFill>
                  <a:srgbClr val="1D1D1A"/>
                </a:solidFill>
                <a:effectLst/>
                <a:uLnTx/>
                <a:uFillTx/>
                <a:cs typeface="+mn-ea"/>
                <a:sym typeface="+mn-lt"/>
              </a:rPr>
              <a:t> = </a:t>
            </a:r>
            <a:r>
              <a:rPr kumimoji="0" lang="en-US" altLang="zh-CN" sz="1400" b="0" i="0" u="none" strike="noStrike" kern="0" cap="none" spc="0" normalizeH="0" baseline="0" noProof="0" dirty="0" err="1">
                <a:ln>
                  <a:noFill/>
                </a:ln>
                <a:solidFill>
                  <a:srgbClr val="1D1D1A"/>
                </a:solidFill>
                <a:effectLst/>
                <a:uLnTx/>
                <a:uFillTx/>
                <a:cs typeface="+mn-ea"/>
                <a:sym typeface="+mn-lt"/>
              </a:rPr>
              <a:t>load_checkpoint</a:t>
            </a:r>
            <a:r>
              <a:rPr kumimoji="0" lang="en-US" altLang="zh-CN" sz="1400" b="0" i="0" u="none" strike="noStrike" kern="0" cap="none" spc="0" normalizeH="0" baseline="0" noProof="0" dirty="0">
                <a:ln>
                  <a:noFill/>
                </a:ln>
                <a:solidFill>
                  <a:srgbClr val="1D1D1A"/>
                </a:solidFill>
                <a:effectLst/>
                <a:uLnTx/>
                <a:uFillTx/>
                <a:cs typeface="+mn-ea"/>
                <a:sym typeface="+mn-lt"/>
              </a:rPr>
              <a:t>(CKPT_1)</a:t>
            </a:r>
            <a:endParaRPr kumimoji="0" lang="en-US" altLang="zh-CN" sz="1400" b="0" i="0" u="none" strike="noStrike" kern="0" cap="none" spc="0" normalizeH="0" baseline="0" noProof="0" dirty="0">
              <a:ln>
                <a:noFill/>
              </a:ln>
              <a:solidFill>
                <a:srgbClr val="1D1D1A"/>
              </a:solidFill>
              <a:effectLst/>
              <a:uLnTx/>
              <a:uFillTx/>
              <a:cs typeface="+mn-ea"/>
              <a:sym typeface="+mn-lt"/>
            </a:endParaRPr>
          </a:p>
          <a:p>
            <a:pPr marL="0" marR="0" lvl="0" indent="0" defTabSz="914400" eaLnBrk="0" fontAlgn="base" latinLnBrk="0" hangingPunct="0">
              <a:lnSpc>
                <a:spcPct val="100000"/>
              </a:lnSpc>
              <a:spcBef>
                <a:spcPct val="0"/>
              </a:spcBef>
              <a:spcAft>
                <a:spcPct val="0"/>
              </a:spcAft>
              <a:buClrTx/>
              <a:buSzTx/>
              <a:buFontTx/>
              <a:buNone/>
              <a:defRPr/>
            </a:pPr>
            <a:r>
              <a:rPr kumimoji="0" lang="en-US" altLang="zh-CN" sz="1400" b="0" i="1" u="none" strike="noStrike" kern="0" cap="none" spc="0" normalizeH="0" baseline="0" noProof="0" dirty="0">
                <a:ln>
                  <a:noFill/>
                </a:ln>
                <a:solidFill>
                  <a:srgbClr val="888888"/>
                </a:solidFill>
                <a:effectLst/>
                <a:uLnTx/>
                <a:uFillTx/>
                <a:cs typeface="+mn-ea"/>
                <a:sym typeface="+mn-lt"/>
              </a:rPr>
              <a:t># </a:t>
            </a:r>
            <a:r>
              <a:rPr kumimoji="0" lang="zh-CN" altLang="en-US" sz="1400" b="0" i="1" u="none" strike="noStrike" kern="0" cap="none" spc="0" normalizeH="0" baseline="0" noProof="0" dirty="0">
                <a:ln>
                  <a:noFill/>
                </a:ln>
                <a:solidFill>
                  <a:srgbClr val="888888"/>
                </a:solidFill>
                <a:effectLst/>
                <a:uLnTx/>
                <a:uFillTx/>
                <a:cs typeface="+mn-ea"/>
                <a:sym typeface="+mn-lt"/>
              </a:rPr>
              <a:t>分别将参数加载到网络和优化器上</a:t>
            </a:r>
            <a:endParaRPr kumimoji="0" lang="en-US" altLang="zh-CN" sz="1400" b="0" i="1" u="none" strike="noStrike" kern="0" cap="none" spc="0" normalizeH="0" baseline="0" noProof="0" dirty="0">
              <a:ln>
                <a:noFill/>
              </a:ln>
              <a:solidFill>
                <a:srgbClr val="888888"/>
              </a:solidFill>
              <a:effectLst/>
              <a:uLnTx/>
              <a:uFillTx/>
              <a:cs typeface="+mn-ea"/>
              <a:sym typeface="+mn-lt"/>
            </a:endParaRPr>
          </a:p>
          <a:p>
            <a:pPr marL="0" marR="0" lvl="0" indent="0" defTabSz="914400" eaLnBrk="0" fontAlgn="base" latinLnBrk="0" hangingPunct="0">
              <a:lnSpc>
                <a:spcPct val="100000"/>
              </a:lnSpc>
              <a:spcBef>
                <a:spcPct val="0"/>
              </a:spcBef>
              <a:spcAft>
                <a:spcPct val="0"/>
              </a:spcAft>
              <a:buClrTx/>
              <a:buSzTx/>
              <a:buFontTx/>
              <a:buNone/>
              <a:defRPr/>
            </a:pPr>
            <a:r>
              <a:rPr kumimoji="0" lang="en-US" altLang="zh-CN" sz="1400" b="0" i="0" u="none" strike="noStrike" kern="0" cap="none" spc="0" normalizeH="0" baseline="0" noProof="0" dirty="0" err="1">
                <a:ln>
                  <a:noFill/>
                </a:ln>
                <a:solidFill>
                  <a:srgbClr val="1D1D1A"/>
                </a:solidFill>
                <a:effectLst/>
                <a:uLnTx/>
                <a:uFillTx/>
                <a:cs typeface="+mn-ea"/>
                <a:sym typeface="+mn-lt"/>
              </a:rPr>
              <a:t>load_param_into_net</a:t>
            </a:r>
            <a:r>
              <a:rPr kumimoji="0" lang="en-US" altLang="zh-CN" sz="1400" b="0" i="0" u="none" strike="noStrike" kern="0" cap="none" spc="0" normalizeH="0" baseline="0" noProof="0" dirty="0">
                <a:ln>
                  <a:noFill/>
                </a:ln>
                <a:solidFill>
                  <a:srgbClr val="1D1D1A"/>
                </a:solidFill>
                <a:effectLst/>
                <a:uLnTx/>
                <a:uFillTx/>
                <a:cs typeface="+mn-ea"/>
                <a:sym typeface="+mn-lt"/>
              </a:rPr>
              <a:t>(net, </a:t>
            </a:r>
            <a:r>
              <a:rPr kumimoji="0" lang="en-US" altLang="zh-CN" sz="1400" b="0" i="0" u="none" strike="noStrike" kern="0" cap="none" spc="0" normalizeH="0" baseline="0" noProof="0" dirty="0" err="1">
                <a:ln>
                  <a:noFill/>
                </a:ln>
                <a:solidFill>
                  <a:srgbClr val="1D1D1A"/>
                </a:solidFill>
                <a:effectLst/>
                <a:uLnTx/>
                <a:uFillTx/>
                <a:cs typeface="+mn-ea"/>
                <a:sym typeface="+mn-lt"/>
              </a:rPr>
              <a:t>param_dict</a:t>
            </a:r>
            <a:r>
              <a:rPr kumimoji="0" lang="en-US" altLang="zh-CN" sz="1400" b="0" i="0" u="none" strike="noStrike" kern="0" cap="none" spc="0" normalizeH="0" baseline="0" noProof="0" dirty="0">
                <a:ln>
                  <a:noFill/>
                </a:ln>
                <a:solidFill>
                  <a:srgbClr val="1D1D1A"/>
                </a:solidFill>
                <a:effectLst/>
                <a:uLnTx/>
                <a:uFillTx/>
                <a:cs typeface="+mn-ea"/>
                <a:sym typeface="+mn-lt"/>
              </a:rPr>
              <a:t>)</a:t>
            </a:r>
            <a:endParaRPr kumimoji="0" lang="en-US" altLang="zh-CN" sz="1400" b="0" i="0" u="none" strike="noStrike" kern="0" cap="none" spc="0" normalizeH="0" baseline="0" noProof="0" dirty="0">
              <a:ln>
                <a:noFill/>
              </a:ln>
              <a:solidFill>
                <a:srgbClr val="1D1D1A"/>
              </a:solidFill>
              <a:effectLst/>
              <a:uLnTx/>
              <a:uFillTx/>
              <a:cs typeface="+mn-ea"/>
              <a:sym typeface="+mn-lt"/>
            </a:endParaRPr>
          </a:p>
          <a:p>
            <a:pPr marL="0" marR="0" lvl="0" indent="0" defTabSz="914400" eaLnBrk="0" fontAlgn="base" latinLnBrk="0" hangingPunct="0">
              <a:lnSpc>
                <a:spcPct val="100000"/>
              </a:lnSpc>
              <a:spcBef>
                <a:spcPct val="0"/>
              </a:spcBef>
              <a:spcAft>
                <a:spcPct val="0"/>
              </a:spcAft>
              <a:buClrTx/>
              <a:buSzTx/>
              <a:buFontTx/>
              <a:buNone/>
              <a:defRPr/>
            </a:pPr>
            <a:r>
              <a:rPr kumimoji="0" lang="en-US" altLang="zh-CN" sz="1400" b="0" i="0" u="none" strike="noStrike" kern="0" cap="none" spc="0" normalizeH="0" baseline="0" noProof="0" dirty="0" err="1">
                <a:ln>
                  <a:noFill/>
                </a:ln>
                <a:solidFill>
                  <a:srgbClr val="1D1D1A"/>
                </a:solidFill>
                <a:effectLst/>
                <a:uLnTx/>
                <a:uFillTx/>
                <a:cs typeface="+mn-ea"/>
                <a:sym typeface="+mn-lt"/>
              </a:rPr>
              <a:t>load_param_into_net</a:t>
            </a:r>
            <a:r>
              <a:rPr kumimoji="0" lang="en-US" altLang="zh-CN" sz="1400" b="0" i="0" u="none" strike="noStrike" kern="0" cap="none" spc="0" normalizeH="0" baseline="0" noProof="0" dirty="0">
                <a:ln>
                  <a:noFill/>
                </a:ln>
                <a:solidFill>
                  <a:srgbClr val="1D1D1A"/>
                </a:solidFill>
                <a:effectLst/>
                <a:uLnTx/>
                <a:uFillTx/>
                <a:cs typeface="+mn-ea"/>
                <a:sym typeface="+mn-lt"/>
              </a:rPr>
              <a:t>(opt, </a:t>
            </a:r>
            <a:r>
              <a:rPr kumimoji="0" lang="en-US" altLang="zh-CN" sz="1400" b="0" i="0" u="none" strike="noStrike" kern="0" cap="none" spc="0" normalizeH="0" baseline="0" noProof="0" dirty="0" err="1">
                <a:ln>
                  <a:noFill/>
                </a:ln>
                <a:solidFill>
                  <a:srgbClr val="1D1D1A"/>
                </a:solidFill>
                <a:effectLst/>
                <a:uLnTx/>
                <a:uFillTx/>
                <a:cs typeface="+mn-ea"/>
                <a:sym typeface="+mn-lt"/>
              </a:rPr>
              <a:t>param_dict</a:t>
            </a:r>
            <a:r>
              <a:rPr kumimoji="0" lang="en-US" altLang="zh-CN" sz="1400" b="0" i="0" u="none" strike="noStrike" kern="0" cap="none" spc="0" normalizeH="0" baseline="0" noProof="0" dirty="0">
                <a:ln>
                  <a:noFill/>
                </a:ln>
                <a:solidFill>
                  <a:srgbClr val="1D1D1A"/>
                </a:solidFill>
                <a:effectLst/>
                <a:uLnTx/>
                <a:uFillTx/>
                <a:cs typeface="+mn-ea"/>
                <a:sym typeface="+mn-lt"/>
              </a:rPr>
              <a:t>)</a:t>
            </a:r>
            <a:endParaRPr kumimoji="0" lang="zh-CN" altLang="zh-CN" sz="1400" b="0" i="0" u="none" strike="noStrike" kern="0" cap="none" spc="0" normalizeH="0" baseline="0" noProof="0" dirty="0">
              <a:ln>
                <a:noFill/>
              </a:ln>
              <a:solidFill>
                <a:srgbClr val="1D1D1A"/>
              </a:solidFill>
              <a:effectLst/>
              <a:uLnTx/>
              <a:uFillTx/>
              <a:cs typeface="+mn-ea"/>
              <a:sym typeface="+mn-lt"/>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1019175" y="1844675"/>
            <a:ext cx="10153650" cy="4356100"/>
          </a:xfrm>
        </p:spPr>
        <p:txBody>
          <a:bodyPr/>
          <a:lstStyle/>
          <a:p>
            <a:r>
              <a:rPr lang="zh-CN" altLang="en-US" dirty="0">
                <a:solidFill>
                  <a:schemeClr val="bg1">
                    <a:lumMod val="50000"/>
                  </a:schemeClr>
                </a:solidFill>
                <a:cs typeface="+mn-ea"/>
                <a:sym typeface="+mn-lt"/>
              </a:rPr>
              <a:t>整体介绍</a:t>
            </a:r>
            <a:endParaRPr lang="en-US" altLang="zh-CN" dirty="0">
              <a:solidFill>
                <a:schemeClr val="bg1">
                  <a:lumMod val="50000"/>
                </a:schemeClr>
              </a:solidFill>
              <a:cs typeface="+mn-ea"/>
              <a:sym typeface="+mn-lt"/>
            </a:endParaRPr>
          </a:p>
          <a:p>
            <a:r>
              <a:rPr lang="zh-CN" altLang="en-US" dirty="0">
                <a:solidFill>
                  <a:schemeClr val="bg1">
                    <a:lumMod val="50000"/>
                  </a:schemeClr>
                </a:solidFill>
                <a:cs typeface="+mn-ea"/>
                <a:sym typeface="+mn-lt"/>
              </a:rPr>
              <a:t>编程概念</a:t>
            </a:r>
            <a:endParaRPr lang="en-US" altLang="zh-CN" dirty="0">
              <a:solidFill>
                <a:schemeClr val="bg1">
                  <a:lumMod val="50000"/>
                </a:schemeClr>
              </a:solidFill>
              <a:cs typeface="+mn-ea"/>
              <a:sym typeface="+mn-lt"/>
            </a:endParaRPr>
          </a:p>
          <a:p>
            <a:r>
              <a:rPr lang="zh-CN" altLang="en-US" b="1" dirty="0"/>
              <a:t>开发流程</a:t>
            </a:r>
            <a:endParaRPr lang="en-US" altLang="zh-CN" b="1" dirty="0"/>
          </a:p>
          <a:p>
            <a:pPr lvl="1">
              <a:buSzPct val="50000"/>
              <a:buFont typeface="Wingdings" panose="05000000000000000000" pitchFamily="2" charset="2"/>
              <a:buChar char="p"/>
            </a:pPr>
            <a:r>
              <a:rPr lang="zh-CN" altLang="en-US" dirty="0">
                <a:solidFill>
                  <a:schemeClr val="bg1">
                    <a:lumMod val="50000"/>
                  </a:schemeClr>
                </a:solidFill>
                <a:cs typeface="+mn-ea"/>
                <a:sym typeface="Arial" panose="020B0604020202020204"/>
              </a:rPr>
              <a:t>数据处理</a:t>
            </a:r>
            <a:endParaRPr lang="zh-CN" altLang="en-US" dirty="0">
              <a:solidFill>
                <a:schemeClr val="bg1">
                  <a:lumMod val="50000"/>
                </a:schemeClr>
              </a:solidFill>
              <a:cs typeface="+mn-ea"/>
              <a:sym typeface="Arial" panose="020B0604020202020204"/>
            </a:endParaRPr>
          </a:p>
          <a:p>
            <a:pPr lvl="1">
              <a:buSzPct val="50000"/>
              <a:buFont typeface="Wingdings" panose="05000000000000000000" pitchFamily="2" charset="2"/>
              <a:buChar char="p"/>
            </a:pPr>
            <a:r>
              <a:rPr lang="zh-CN" altLang="en-US" dirty="0">
                <a:solidFill>
                  <a:schemeClr val="bg1">
                    <a:lumMod val="50000"/>
                  </a:schemeClr>
                </a:solidFill>
                <a:cs typeface="+mn-ea"/>
                <a:sym typeface="+mn-lt"/>
              </a:rPr>
              <a:t>模型定义</a:t>
            </a:r>
            <a:endParaRPr lang="zh-CN" altLang="en-US" dirty="0">
              <a:solidFill>
                <a:schemeClr val="bg1">
                  <a:lumMod val="50000"/>
                </a:schemeClr>
              </a:solidFill>
              <a:cs typeface="+mn-ea"/>
              <a:sym typeface="+mn-lt"/>
            </a:endParaRPr>
          </a:p>
          <a:p>
            <a:pPr lvl="1">
              <a:buSzPct val="50000"/>
              <a:buFont typeface="Wingdings" panose="05000000000000000000" pitchFamily="2" charset="2"/>
              <a:buChar char="p"/>
            </a:pPr>
            <a:r>
              <a:rPr lang="zh-CN" altLang="en-US" dirty="0">
                <a:solidFill>
                  <a:schemeClr val="bg1">
                    <a:lumMod val="50000"/>
                  </a:schemeClr>
                </a:solidFill>
                <a:cs typeface="+mn-ea"/>
                <a:sym typeface="+mn-lt"/>
              </a:rPr>
              <a:t>模型训练</a:t>
            </a:r>
            <a:endParaRPr lang="zh-CN" altLang="en-US" dirty="0">
              <a:solidFill>
                <a:schemeClr val="bg1">
                  <a:lumMod val="50000"/>
                </a:schemeClr>
              </a:solidFill>
              <a:cs typeface="+mn-ea"/>
              <a:sym typeface="+mn-lt"/>
            </a:endParaRPr>
          </a:p>
          <a:p>
            <a:pPr lvl="1" fontAlgn="auto">
              <a:buSzPct val="60000"/>
              <a:buFont typeface="Wingdings" panose="05000000000000000000" pitchFamily="2" charset="2"/>
              <a:buChar char="n"/>
            </a:pPr>
            <a:r>
              <a:rPr lang="zh-CN" altLang="en-US" b="1" dirty="0">
                <a:sym typeface="+mn-lt"/>
              </a:rPr>
              <a:t>模型推理</a:t>
            </a:r>
            <a:endParaRPr lang="zh-CN" altLang="en-US" b="1" dirty="0">
              <a:sym typeface="+mn-lt"/>
            </a:endParaRPr>
          </a:p>
          <a:p>
            <a:r>
              <a:rPr lang="zh-CN" altLang="en-US" dirty="0">
                <a:solidFill>
                  <a:schemeClr val="bg1">
                    <a:lumMod val="50000"/>
                  </a:schemeClr>
                </a:solidFill>
                <a:cs typeface="+mn-ea"/>
                <a:sym typeface="+mn-lt"/>
              </a:rPr>
              <a:t>网络迁移</a:t>
            </a:r>
            <a:endParaRPr lang="en-US" altLang="zh-CN" dirty="0">
              <a:solidFill>
                <a:schemeClr val="bg1">
                  <a:lumMod val="50000"/>
                </a:schemeClr>
              </a:solidFill>
              <a:cs typeface="+mn-ea"/>
              <a:sym typeface="+mn-lt"/>
            </a:endParaRPr>
          </a:p>
          <a:p>
            <a:endParaRPr lang="zh-CN" altLang="en-US" dirty="0">
              <a:solidFill>
                <a:schemeClr val="bg1">
                  <a:lumMod val="50000"/>
                </a:schemeClr>
              </a:solidFill>
            </a:endParaRPr>
          </a:p>
          <a:p>
            <a:endParaRPr lang="zh-CN" alt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fontScale="90000"/>
          </a:bodyPr>
          <a:lstStyle/>
          <a:p>
            <a:r>
              <a:rPr lang="zh-CN" altLang="en-US" sz="3600" dirty="0">
                <a:cs typeface="+mn-ea"/>
                <a:sym typeface="+mn-lt"/>
              </a:rPr>
              <a:t>模型推理</a:t>
            </a:r>
            <a:br>
              <a:rPr lang="zh-CN" altLang="en-US" dirty="0">
                <a:cs typeface="+mn-ea"/>
                <a:sym typeface="+mn-lt"/>
              </a:rPr>
            </a:br>
            <a:endParaRPr lang="zh-CN" altLang="en-US" dirty="0"/>
          </a:p>
        </p:txBody>
      </p:sp>
      <p:sp>
        <p:nvSpPr>
          <p:cNvPr id="5" name="文本占位符 4"/>
          <p:cNvSpPr>
            <a:spLocks noGrp="1"/>
          </p:cNvSpPr>
          <p:nvPr>
            <p:ph type="body" sz="quarter" idx="10"/>
          </p:nvPr>
        </p:nvSpPr>
        <p:spPr>
          <a:xfrm>
            <a:off x="455612" y="1047750"/>
            <a:ext cx="11293475" cy="5153025"/>
          </a:xfrm>
        </p:spPr>
        <p:txBody>
          <a:bodyPr/>
          <a:lstStyle/>
          <a:p>
            <a:r>
              <a:rPr lang="zh-CN" altLang="en-US" sz="1200" dirty="0">
                <a:cs typeface="+mn-ea"/>
                <a:sym typeface="+mn-lt"/>
              </a:rPr>
              <a:t>使用</a:t>
            </a:r>
            <a:r>
              <a:rPr lang="en-US" altLang="zh-CN" sz="1200" dirty="0" err="1">
                <a:cs typeface="+mn-ea"/>
                <a:sym typeface="+mn-lt"/>
              </a:rPr>
              <a:t>MindSpore</a:t>
            </a:r>
            <a:r>
              <a:rPr lang="zh-CN" altLang="en-US" sz="1200" dirty="0">
                <a:cs typeface="+mn-ea"/>
                <a:sym typeface="+mn-lt"/>
              </a:rPr>
              <a:t>做推理</a:t>
            </a:r>
            <a:endParaRPr lang="en-US" altLang="zh-CN" sz="1200" dirty="0">
              <a:cs typeface="+mn-ea"/>
              <a:sym typeface="+mn-lt"/>
            </a:endParaRPr>
          </a:p>
          <a:p>
            <a:pPr lvl="1"/>
            <a:r>
              <a:rPr lang="zh-CN" altLang="en-US" sz="1200" dirty="0">
                <a:cs typeface="+mn-ea"/>
                <a:sym typeface="+mn-lt"/>
              </a:rPr>
              <a:t>加载</a:t>
            </a:r>
            <a:r>
              <a:rPr lang="en-US" altLang="zh-CN" sz="1200" dirty="0">
                <a:cs typeface="+mn-ea"/>
                <a:sym typeface="+mn-lt"/>
              </a:rPr>
              <a:t>Checkpoint</a:t>
            </a:r>
            <a:r>
              <a:rPr lang="zh-CN" altLang="en-US" sz="1200" dirty="0">
                <a:cs typeface="+mn-ea"/>
                <a:sym typeface="+mn-lt"/>
              </a:rPr>
              <a:t>到网络中</a:t>
            </a:r>
            <a:endParaRPr lang="en-US" altLang="zh-CN" sz="1200" dirty="0">
              <a:cs typeface="+mn-ea"/>
              <a:sym typeface="+mn-lt"/>
            </a:endParaRPr>
          </a:p>
          <a:p>
            <a:pPr lvl="1"/>
            <a:r>
              <a:rPr lang="zh-CN" altLang="en-US" sz="1200" dirty="0">
                <a:cs typeface="+mn-ea"/>
                <a:sym typeface="+mn-lt"/>
              </a:rPr>
              <a:t>调用</a:t>
            </a:r>
            <a:r>
              <a:rPr lang="en-US" altLang="zh-CN" sz="1200" dirty="0" err="1">
                <a:cs typeface="+mn-ea"/>
                <a:sym typeface="+mn-lt"/>
              </a:rPr>
              <a:t>model.predict</a:t>
            </a:r>
            <a:r>
              <a:rPr lang="en-US" altLang="zh-CN" sz="1200" dirty="0">
                <a:cs typeface="+mn-ea"/>
                <a:sym typeface="+mn-lt"/>
              </a:rPr>
              <a:t>()</a:t>
            </a:r>
            <a:r>
              <a:rPr lang="zh-CN" altLang="en-US" sz="1200" dirty="0">
                <a:cs typeface="+mn-ea"/>
                <a:sym typeface="+mn-lt"/>
              </a:rPr>
              <a:t>接口进行推理</a:t>
            </a:r>
            <a:endParaRPr lang="en-US" altLang="zh-CN" sz="1200" dirty="0">
              <a:cs typeface="+mn-ea"/>
              <a:sym typeface="+mn-lt"/>
            </a:endParaRPr>
          </a:p>
          <a:p>
            <a:pPr lvl="1"/>
            <a:endParaRPr lang="en-US" altLang="zh-CN" sz="1600" dirty="0">
              <a:cs typeface="+mn-ea"/>
              <a:sym typeface="+mn-lt"/>
            </a:endParaRPr>
          </a:p>
          <a:p>
            <a:pPr lvl="1"/>
            <a:endParaRPr lang="en-US" altLang="zh-CN" sz="1600" dirty="0">
              <a:cs typeface="+mn-ea"/>
              <a:sym typeface="+mn-lt"/>
            </a:endParaRPr>
          </a:p>
          <a:p>
            <a:pPr lvl="1"/>
            <a:endParaRPr lang="en-US" altLang="zh-CN" sz="1600" dirty="0">
              <a:cs typeface="+mn-ea"/>
              <a:sym typeface="+mn-lt"/>
            </a:endParaRPr>
          </a:p>
          <a:p>
            <a:pPr lvl="1"/>
            <a:endParaRPr lang="en-US" altLang="zh-CN" sz="1600" dirty="0">
              <a:cs typeface="+mn-ea"/>
              <a:sym typeface="+mn-lt"/>
            </a:endParaRPr>
          </a:p>
          <a:p>
            <a:pPr lvl="1"/>
            <a:endParaRPr lang="en-US" altLang="zh-CN" sz="1600" dirty="0">
              <a:cs typeface="+mn-ea"/>
              <a:sym typeface="+mn-lt"/>
            </a:endParaRPr>
          </a:p>
          <a:p>
            <a:r>
              <a:rPr lang="zh-CN" altLang="en-US" sz="1200" dirty="0">
                <a:solidFill>
                  <a:srgbClr val="1D1D1A"/>
                </a:solidFill>
                <a:cs typeface="+mn-ea"/>
                <a:sym typeface="+mn-lt"/>
              </a:rPr>
              <a:t>使用其他平台做推理</a:t>
            </a:r>
            <a:endParaRPr lang="en-US" altLang="zh-CN" sz="1200" dirty="0">
              <a:solidFill>
                <a:srgbClr val="1D1D1A"/>
              </a:solidFill>
              <a:cs typeface="+mn-ea"/>
              <a:sym typeface="+mn-lt"/>
            </a:endParaRPr>
          </a:p>
          <a:p>
            <a:pPr lvl="1"/>
            <a:r>
              <a:rPr lang="zh-CN" altLang="en-US" sz="1200" dirty="0">
                <a:cs typeface="+mn-ea"/>
                <a:sym typeface="+mn-lt"/>
              </a:rPr>
              <a:t>加载</a:t>
            </a:r>
            <a:r>
              <a:rPr lang="en-US" altLang="zh-CN" sz="1200" dirty="0">
                <a:cs typeface="+mn-ea"/>
                <a:sym typeface="+mn-lt"/>
              </a:rPr>
              <a:t>Checkpoint</a:t>
            </a:r>
            <a:r>
              <a:rPr lang="zh-CN" altLang="en-US" sz="1200" dirty="0">
                <a:cs typeface="+mn-ea"/>
                <a:sym typeface="+mn-lt"/>
              </a:rPr>
              <a:t>到网络中</a:t>
            </a:r>
            <a:endParaRPr lang="en-US" altLang="zh-CN" sz="1200" dirty="0">
              <a:cs typeface="+mn-ea"/>
              <a:sym typeface="+mn-lt"/>
            </a:endParaRPr>
          </a:p>
          <a:p>
            <a:pPr lvl="1"/>
            <a:r>
              <a:rPr lang="zh-CN" altLang="en-US" sz="1200" dirty="0">
                <a:solidFill>
                  <a:srgbClr val="1D1D1A"/>
                </a:solidFill>
                <a:cs typeface="+mn-ea"/>
                <a:sym typeface="+mn-lt"/>
              </a:rPr>
              <a:t>调用</a:t>
            </a:r>
            <a:r>
              <a:rPr lang="en-US" altLang="zh-CN" sz="1200" dirty="0" err="1">
                <a:solidFill>
                  <a:srgbClr val="1D1D1A"/>
                </a:solidFill>
                <a:cs typeface="+mn-ea"/>
                <a:sym typeface="+mn-lt"/>
              </a:rPr>
              <a:t>mindspore.train.serialization</a:t>
            </a:r>
            <a:r>
              <a:rPr lang="zh-CN" altLang="en-US" sz="1200" dirty="0">
                <a:solidFill>
                  <a:srgbClr val="1D1D1A"/>
                </a:solidFill>
                <a:cs typeface="+mn-ea"/>
                <a:sym typeface="+mn-lt"/>
              </a:rPr>
              <a:t>提供的</a:t>
            </a:r>
            <a:r>
              <a:rPr lang="en-US" altLang="zh-CN" sz="1200" dirty="0">
                <a:solidFill>
                  <a:srgbClr val="1D1D1A"/>
                </a:solidFill>
                <a:cs typeface="+mn-ea"/>
                <a:sym typeface="+mn-lt"/>
              </a:rPr>
              <a:t>export()</a:t>
            </a:r>
            <a:r>
              <a:rPr lang="zh-CN" altLang="en-US" sz="1200" dirty="0">
                <a:solidFill>
                  <a:srgbClr val="1D1D1A"/>
                </a:solidFill>
                <a:cs typeface="+mn-ea"/>
                <a:sym typeface="+mn-lt"/>
              </a:rPr>
              <a:t>接口，导出</a:t>
            </a:r>
            <a:r>
              <a:rPr lang="en-US" altLang="zh-CN" sz="1200" dirty="0">
                <a:solidFill>
                  <a:srgbClr val="1D1D1A"/>
                </a:solidFill>
                <a:cs typeface="+mn-ea"/>
                <a:sym typeface="+mn-lt"/>
              </a:rPr>
              <a:t>ONNX</a:t>
            </a:r>
            <a:r>
              <a:rPr lang="zh-CN" altLang="en-US" sz="1200" dirty="0">
                <a:solidFill>
                  <a:srgbClr val="1D1D1A"/>
                </a:solidFill>
                <a:cs typeface="+mn-ea"/>
                <a:sym typeface="+mn-lt"/>
              </a:rPr>
              <a:t>等格式的模型文件</a:t>
            </a:r>
            <a:endParaRPr lang="en-US" altLang="zh-CN" sz="1200" dirty="0">
              <a:solidFill>
                <a:srgbClr val="1D1D1A"/>
              </a:solidFill>
              <a:cs typeface="+mn-ea"/>
              <a:sym typeface="+mn-lt"/>
            </a:endParaRPr>
          </a:p>
          <a:p>
            <a:pPr lvl="1"/>
            <a:r>
              <a:rPr lang="zh-CN" altLang="en-US" sz="1200" dirty="0">
                <a:solidFill>
                  <a:srgbClr val="1D1D1A"/>
                </a:solidFill>
                <a:cs typeface="+mn-ea"/>
                <a:sym typeface="+mn-lt"/>
              </a:rPr>
              <a:t>在任何支持</a:t>
            </a:r>
            <a:r>
              <a:rPr lang="en-US" altLang="zh-CN" sz="1200" dirty="0">
                <a:solidFill>
                  <a:srgbClr val="1D1D1A"/>
                </a:solidFill>
                <a:cs typeface="+mn-ea"/>
                <a:sym typeface="+mn-lt"/>
              </a:rPr>
              <a:t>ONNX</a:t>
            </a:r>
            <a:r>
              <a:rPr lang="zh-CN" altLang="en-US" sz="1200" dirty="0">
                <a:solidFill>
                  <a:srgbClr val="1D1D1A"/>
                </a:solidFill>
                <a:cs typeface="+mn-ea"/>
                <a:sym typeface="+mn-lt"/>
              </a:rPr>
              <a:t>模型文件的平台上进行推理</a:t>
            </a:r>
            <a:endParaRPr lang="en-US" altLang="zh-CN" sz="1200" dirty="0">
              <a:cs typeface="+mn-ea"/>
              <a:sym typeface="+mn-lt"/>
            </a:endParaRPr>
          </a:p>
          <a:p>
            <a:pPr marL="349250" lvl="2" indent="0" algn="just">
              <a:spcBef>
                <a:spcPts val="790"/>
              </a:spcBef>
              <a:buNone/>
            </a:pPr>
            <a:endParaRPr lang="en-US" altLang="zh-CN" sz="1200" dirty="0">
              <a:cs typeface="+mn-ea"/>
              <a:sym typeface="+mn-lt"/>
            </a:endParaRPr>
          </a:p>
          <a:p>
            <a:pPr lvl="1"/>
            <a:endParaRPr lang="en-US" altLang="zh-CN" sz="1400" dirty="0">
              <a:cs typeface="+mn-ea"/>
              <a:sym typeface="+mn-lt"/>
            </a:endParaRPr>
          </a:p>
          <a:p>
            <a:endParaRPr lang="zh-CN" altLang="en-US" dirty="0"/>
          </a:p>
        </p:txBody>
      </p:sp>
      <p:sp>
        <p:nvSpPr>
          <p:cNvPr id="6" name="Rectangle 2"/>
          <p:cNvSpPr>
            <a:spLocks noChangeArrowheads="1"/>
          </p:cNvSpPr>
          <p:nvPr/>
        </p:nvSpPr>
        <p:spPr bwMode="auto">
          <a:xfrm>
            <a:off x="737438" y="2124496"/>
            <a:ext cx="10743794" cy="2123658"/>
          </a:xfrm>
          <a:prstGeom prst="rect">
            <a:avLst/>
          </a:prstGeom>
          <a:solidFill>
            <a:srgbClr val="FFFFFF">
              <a:lumMod val="85000"/>
            </a:srgbClr>
          </a:solidFill>
          <a:ln>
            <a:noFill/>
          </a:ln>
          <a:effectLst/>
        </p:spPr>
        <p:txBody>
          <a:bodyPr vert="horz" wrap="square" lIns="91440" tIns="45720" rIns="91440" bIns="45720" numCol="1" anchor="ctr" anchorCtr="0" compatLnSpc="1">
            <a:spAutoFit/>
          </a:bodyPr>
          <a:lstStyle/>
          <a:p>
            <a:pPr marL="0" marR="0" lvl="0" indent="0" defTabSz="914400" eaLnBrk="0" fontAlgn="base" latinLnBrk="0" hangingPunct="0">
              <a:lnSpc>
                <a:spcPct val="100000"/>
              </a:lnSpc>
              <a:spcBef>
                <a:spcPct val="0"/>
              </a:spcBef>
              <a:spcAft>
                <a:spcPct val="0"/>
              </a:spcAft>
              <a:buClrTx/>
              <a:buSzTx/>
              <a:buFontTx/>
              <a:buNone/>
              <a:defRPr/>
            </a:pPr>
            <a:r>
              <a:rPr kumimoji="0" lang="zh-CN" altLang="zh-CN" sz="1200" b="0" i="0" u="none" strike="noStrike" kern="0" cap="none" spc="0" normalizeH="0" baseline="0" noProof="0" dirty="0">
                <a:ln>
                  <a:noFill/>
                </a:ln>
                <a:solidFill>
                  <a:srgbClr val="080808"/>
                </a:solidFill>
                <a:effectLst/>
                <a:uLnTx/>
                <a:uFillTx/>
                <a:cs typeface="+mn-ea"/>
                <a:sym typeface="+mn-lt"/>
              </a:rPr>
              <a:t>CKPT_2 = </a:t>
            </a:r>
            <a:r>
              <a:rPr kumimoji="0" lang="zh-CN" altLang="zh-CN" sz="1200" b="1" i="0" u="none" strike="noStrike" kern="0" cap="none" spc="0" normalizeH="0" baseline="0" noProof="0" dirty="0">
                <a:ln>
                  <a:noFill/>
                </a:ln>
                <a:solidFill>
                  <a:srgbClr val="008080"/>
                </a:solidFill>
                <a:effectLst/>
                <a:uLnTx/>
                <a:uFillTx/>
                <a:cs typeface="+mn-ea"/>
                <a:sym typeface="+mn-lt"/>
              </a:rPr>
              <a:t>'ckpt/lenet_1-2_1875.ckpt'</a:t>
            </a:r>
            <a:br>
              <a:rPr kumimoji="0" lang="zh-CN" altLang="zh-CN" sz="1200" b="1" i="0" u="none" strike="noStrike" kern="0" cap="none" spc="0" normalizeH="0" baseline="0" noProof="0" dirty="0">
                <a:ln>
                  <a:noFill/>
                </a:ln>
                <a:solidFill>
                  <a:srgbClr val="008080"/>
                </a:solidFill>
                <a:effectLst/>
                <a:uLnTx/>
                <a:uFillTx/>
                <a:cs typeface="+mn-ea"/>
                <a:sym typeface="+mn-lt"/>
              </a:rPr>
            </a:br>
            <a:r>
              <a:rPr kumimoji="0" lang="zh-CN" altLang="zh-CN" sz="1200" b="0" i="0" u="none" strike="noStrike" kern="0" cap="none" spc="0" normalizeH="0" baseline="0" noProof="0" dirty="0">
                <a:ln>
                  <a:noFill/>
                </a:ln>
                <a:solidFill>
                  <a:srgbClr val="0033B3"/>
                </a:solidFill>
                <a:effectLst/>
                <a:uLnTx/>
                <a:uFillTx/>
                <a:cs typeface="+mn-ea"/>
                <a:sym typeface="+mn-lt"/>
              </a:rPr>
              <a:t>def </a:t>
            </a:r>
            <a:r>
              <a:rPr kumimoji="0" lang="zh-CN" altLang="zh-CN" sz="1200" b="0" i="0" u="none" strike="noStrike" kern="0" cap="none" spc="0" normalizeH="0" baseline="0" noProof="0" dirty="0">
                <a:ln>
                  <a:noFill/>
                </a:ln>
                <a:solidFill>
                  <a:srgbClr val="000000"/>
                </a:solidFill>
                <a:effectLst/>
                <a:uLnTx/>
                <a:uFillTx/>
                <a:cs typeface="+mn-ea"/>
                <a:sym typeface="+mn-lt"/>
              </a:rPr>
              <a:t>infer</a:t>
            </a:r>
            <a:r>
              <a:rPr kumimoji="0" lang="zh-CN" altLang="zh-CN" sz="1200" b="0" i="0" u="none" strike="noStrike" kern="0" cap="none" spc="0" normalizeH="0" baseline="0" noProof="0" dirty="0">
                <a:ln>
                  <a:noFill/>
                </a:ln>
                <a:solidFill>
                  <a:srgbClr val="080808"/>
                </a:solidFill>
                <a:effectLst/>
                <a:uLnTx/>
                <a:uFillTx/>
                <a:cs typeface="+mn-ea"/>
                <a:sym typeface="+mn-lt"/>
              </a:rPr>
              <a:t>(data_dir):</a:t>
            </a:r>
            <a:br>
              <a:rPr kumimoji="0" lang="zh-CN" altLang="zh-CN" sz="1200" b="0" i="0" u="none" strike="noStrike" kern="0" cap="none" spc="0" normalizeH="0" baseline="0" noProof="0" dirty="0">
                <a:ln>
                  <a:noFill/>
                </a:ln>
                <a:solidFill>
                  <a:srgbClr val="080808"/>
                </a:solidFill>
                <a:effectLst/>
                <a:uLnTx/>
                <a:uFillTx/>
                <a:cs typeface="+mn-ea"/>
                <a:sym typeface="+mn-lt"/>
              </a:rPr>
            </a:br>
            <a:r>
              <a:rPr kumimoji="0" lang="zh-CN" altLang="zh-CN" sz="1200" b="0" i="0" u="none" strike="noStrike" kern="0" cap="none" spc="0" normalizeH="0" baseline="0" noProof="0" dirty="0">
                <a:ln>
                  <a:noFill/>
                </a:ln>
                <a:solidFill>
                  <a:srgbClr val="080808"/>
                </a:solidFill>
                <a:effectLst/>
                <a:uLnTx/>
                <a:uFillTx/>
                <a:cs typeface="+mn-ea"/>
                <a:sym typeface="+mn-lt"/>
              </a:rPr>
              <a:t>    ds = create_dataset(data_dir, </a:t>
            </a:r>
            <a:r>
              <a:rPr kumimoji="0" lang="zh-CN" altLang="zh-CN" sz="1200" b="0" i="0" u="none" strike="noStrike" kern="0" cap="none" spc="0" normalizeH="0" baseline="0" noProof="0" dirty="0">
                <a:ln>
                  <a:noFill/>
                </a:ln>
                <a:solidFill>
                  <a:srgbClr val="660099"/>
                </a:solidFill>
                <a:effectLst/>
                <a:uLnTx/>
                <a:uFillTx/>
                <a:cs typeface="+mn-ea"/>
                <a:sym typeface="+mn-lt"/>
              </a:rPr>
              <a:t>training</a:t>
            </a:r>
            <a:r>
              <a:rPr kumimoji="0" lang="zh-CN" altLang="zh-CN" sz="1200" b="0" i="0" u="none" strike="noStrike" kern="0" cap="none" spc="0" normalizeH="0" baseline="0" noProof="0" dirty="0">
                <a:ln>
                  <a:noFill/>
                </a:ln>
                <a:solidFill>
                  <a:srgbClr val="080808"/>
                </a:solidFill>
                <a:effectLst/>
                <a:uLnTx/>
                <a:uFillTx/>
                <a:cs typeface="+mn-ea"/>
                <a:sym typeface="+mn-lt"/>
              </a:rPr>
              <a:t>=</a:t>
            </a:r>
            <a:r>
              <a:rPr kumimoji="0" lang="zh-CN" altLang="zh-CN" sz="1200" b="0" i="0" u="none" strike="noStrike" kern="0" cap="none" spc="0" normalizeH="0" baseline="0" noProof="0" dirty="0">
                <a:ln>
                  <a:noFill/>
                </a:ln>
                <a:solidFill>
                  <a:srgbClr val="0033B3"/>
                </a:solidFill>
                <a:effectLst/>
                <a:uLnTx/>
                <a:uFillTx/>
                <a:cs typeface="+mn-ea"/>
                <a:sym typeface="+mn-lt"/>
              </a:rPr>
              <a:t>False</a:t>
            </a:r>
            <a:r>
              <a:rPr kumimoji="0" lang="zh-CN" altLang="zh-CN" sz="1200" b="0" i="0" u="none" strike="noStrike" kern="0" cap="none" spc="0" normalizeH="0" baseline="0" noProof="0" dirty="0">
                <a:ln>
                  <a:noFill/>
                </a:ln>
                <a:solidFill>
                  <a:srgbClr val="080808"/>
                </a:solidFill>
                <a:effectLst/>
                <a:uLnTx/>
                <a:uFillTx/>
                <a:cs typeface="+mn-ea"/>
                <a:sym typeface="+mn-lt"/>
              </a:rPr>
              <a:t>).create_dict_iterator()</a:t>
            </a:r>
            <a:br>
              <a:rPr kumimoji="0" lang="zh-CN" altLang="zh-CN" sz="1200" b="0" i="0" u="none" strike="noStrike" kern="0" cap="none" spc="0" normalizeH="0" baseline="0" noProof="0" dirty="0">
                <a:ln>
                  <a:noFill/>
                </a:ln>
                <a:solidFill>
                  <a:srgbClr val="080808"/>
                </a:solidFill>
                <a:effectLst/>
                <a:uLnTx/>
                <a:uFillTx/>
                <a:cs typeface="+mn-ea"/>
                <a:sym typeface="+mn-lt"/>
              </a:rPr>
            </a:br>
            <a:r>
              <a:rPr kumimoji="0" lang="zh-CN" altLang="zh-CN" sz="1200" b="0" i="0" u="none" strike="noStrike" kern="0" cap="none" spc="0" normalizeH="0" baseline="0" noProof="0" dirty="0">
                <a:ln>
                  <a:noFill/>
                </a:ln>
                <a:solidFill>
                  <a:srgbClr val="080808"/>
                </a:solidFill>
                <a:effectLst/>
                <a:uLnTx/>
                <a:uFillTx/>
                <a:cs typeface="+mn-ea"/>
                <a:sym typeface="+mn-lt"/>
              </a:rPr>
              <a:t>    data = ds.get_next()</a:t>
            </a:r>
            <a:br>
              <a:rPr kumimoji="0" lang="zh-CN" altLang="zh-CN" sz="1200" b="0" i="0" u="none" strike="noStrike" kern="0" cap="none" spc="0" normalizeH="0" baseline="0" noProof="0" dirty="0">
                <a:ln>
                  <a:noFill/>
                </a:ln>
                <a:solidFill>
                  <a:srgbClr val="080808"/>
                </a:solidFill>
                <a:effectLst/>
                <a:uLnTx/>
                <a:uFillTx/>
                <a:cs typeface="+mn-ea"/>
                <a:sym typeface="+mn-lt"/>
              </a:rPr>
            </a:br>
            <a:r>
              <a:rPr kumimoji="0" lang="zh-CN" altLang="zh-CN" sz="1200" b="0" i="0" u="none" strike="noStrike" kern="0" cap="none" spc="0" normalizeH="0" baseline="0" noProof="0" dirty="0">
                <a:ln>
                  <a:noFill/>
                </a:ln>
                <a:solidFill>
                  <a:srgbClr val="080808"/>
                </a:solidFill>
                <a:effectLst/>
                <a:uLnTx/>
                <a:uFillTx/>
                <a:cs typeface="+mn-ea"/>
                <a:sym typeface="+mn-lt"/>
              </a:rPr>
              <a:t>    images = data[</a:t>
            </a:r>
            <a:r>
              <a:rPr kumimoji="0" lang="zh-CN" altLang="zh-CN" sz="1200" b="1" i="0" u="none" strike="noStrike" kern="0" cap="none" spc="0" normalizeH="0" baseline="0" noProof="0" dirty="0">
                <a:ln>
                  <a:noFill/>
                </a:ln>
                <a:solidFill>
                  <a:srgbClr val="008080"/>
                </a:solidFill>
                <a:effectLst/>
                <a:uLnTx/>
                <a:uFillTx/>
                <a:cs typeface="+mn-ea"/>
                <a:sym typeface="+mn-lt"/>
              </a:rPr>
              <a:t>'image'</a:t>
            </a:r>
            <a:r>
              <a:rPr kumimoji="0" lang="zh-CN" altLang="zh-CN" sz="1200" b="0" i="0" u="none" strike="noStrike" kern="0" cap="none" spc="0" normalizeH="0" baseline="0" noProof="0" dirty="0">
                <a:ln>
                  <a:noFill/>
                </a:ln>
                <a:solidFill>
                  <a:srgbClr val="080808"/>
                </a:solidFill>
                <a:effectLst/>
                <a:uLnTx/>
                <a:uFillTx/>
                <a:cs typeface="+mn-ea"/>
                <a:sym typeface="+mn-lt"/>
              </a:rPr>
              <a:t>]</a:t>
            </a:r>
            <a:br>
              <a:rPr kumimoji="0" lang="zh-CN" altLang="zh-CN" sz="1200" b="0" i="0" u="none" strike="noStrike" kern="0" cap="none" spc="0" normalizeH="0" baseline="0" noProof="0" dirty="0">
                <a:ln>
                  <a:noFill/>
                </a:ln>
                <a:solidFill>
                  <a:srgbClr val="080808"/>
                </a:solidFill>
                <a:effectLst/>
                <a:uLnTx/>
                <a:uFillTx/>
                <a:cs typeface="+mn-ea"/>
                <a:sym typeface="+mn-lt"/>
              </a:rPr>
            </a:br>
            <a:r>
              <a:rPr kumimoji="0" lang="zh-CN" altLang="zh-CN" sz="1200" b="0" i="0" u="none" strike="noStrike" kern="0" cap="none" spc="0" normalizeH="0" baseline="0" noProof="0" dirty="0">
                <a:ln>
                  <a:noFill/>
                </a:ln>
                <a:solidFill>
                  <a:srgbClr val="080808"/>
                </a:solidFill>
                <a:effectLst/>
                <a:uLnTx/>
                <a:uFillTx/>
                <a:cs typeface="+mn-ea"/>
                <a:sym typeface="+mn-lt"/>
              </a:rPr>
              <a:t>    labels = data[</a:t>
            </a:r>
            <a:r>
              <a:rPr kumimoji="0" lang="zh-CN" altLang="zh-CN" sz="1200" b="1" i="0" u="none" strike="noStrike" kern="0" cap="none" spc="0" normalizeH="0" baseline="0" noProof="0" dirty="0">
                <a:ln>
                  <a:noFill/>
                </a:ln>
                <a:solidFill>
                  <a:srgbClr val="008080"/>
                </a:solidFill>
                <a:effectLst/>
                <a:uLnTx/>
                <a:uFillTx/>
                <a:cs typeface="+mn-ea"/>
                <a:sym typeface="+mn-lt"/>
              </a:rPr>
              <a:t>'label'</a:t>
            </a:r>
            <a:r>
              <a:rPr kumimoji="0" lang="zh-CN" altLang="zh-CN" sz="1200" b="0" i="0" u="none" strike="noStrike" kern="0" cap="none" spc="0" normalizeH="0" baseline="0" noProof="0" dirty="0">
                <a:ln>
                  <a:noFill/>
                </a:ln>
                <a:solidFill>
                  <a:srgbClr val="080808"/>
                </a:solidFill>
                <a:effectLst/>
                <a:uLnTx/>
                <a:uFillTx/>
                <a:cs typeface="+mn-ea"/>
                <a:sym typeface="+mn-lt"/>
              </a:rPr>
              <a:t>]</a:t>
            </a:r>
            <a:br>
              <a:rPr kumimoji="0" lang="zh-CN" altLang="zh-CN" sz="1200" b="0" i="0" u="none" strike="noStrike" kern="0" cap="none" spc="0" normalizeH="0" baseline="0" noProof="0" dirty="0">
                <a:ln>
                  <a:noFill/>
                </a:ln>
                <a:solidFill>
                  <a:srgbClr val="080808"/>
                </a:solidFill>
                <a:effectLst/>
                <a:uLnTx/>
                <a:uFillTx/>
                <a:cs typeface="+mn-ea"/>
                <a:sym typeface="+mn-lt"/>
              </a:rPr>
            </a:br>
            <a:r>
              <a:rPr kumimoji="0" lang="zh-CN" altLang="zh-CN" sz="1200" b="0" i="0" u="none" strike="noStrike" kern="0" cap="none" spc="0" normalizeH="0" baseline="0" noProof="0" dirty="0">
                <a:ln>
                  <a:noFill/>
                </a:ln>
                <a:solidFill>
                  <a:srgbClr val="080808"/>
                </a:solidFill>
                <a:effectLst/>
                <a:uLnTx/>
                <a:uFillTx/>
                <a:cs typeface="+mn-ea"/>
                <a:sym typeface="+mn-lt"/>
              </a:rPr>
              <a:t>    net = LeNet5()</a:t>
            </a:r>
            <a:br>
              <a:rPr kumimoji="0" lang="zh-CN" altLang="zh-CN" sz="1200" b="0" i="0" u="none" strike="noStrike" kern="0" cap="none" spc="0" normalizeH="0" baseline="0" noProof="0" dirty="0">
                <a:ln>
                  <a:noFill/>
                </a:ln>
                <a:solidFill>
                  <a:srgbClr val="080808"/>
                </a:solidFill>
                <a:effectLst/>
                <a:uLnTx/>
                <a:uFillTx/>
                <a:cs typeface="+mn-ea"/>
                <a:sym typeface="+mn-lt"/>
              </a:rPr>
            </a:br>
            <a:r>
              <a:rPr kumimoji="0" lang="zh-CN" altLang="zh-CN" sz="1200" b="0" i="0" u="none" strike="noStrike" kern="0" cap="none" spc="0" normalizeH="0" baseline="0" noProof="0" dirty="0">
                <a:ln>
                  <a:noFill/>
                </a:ln>
                <a:solidFill>
                  <a:srgbClr val="080808"/>
                </a:solidFill>
                <a:effectLst/>
                <a:uLnTx/>
                <a:uFillTx/>
                <a:cs typeface="+mn-ea"/>
                <a:sym typeface="+mn-lt"/>
              </a:rPr>
              <a:t>    load_checkpoint(CKPT_2, </a:t>
            </a:r>
            <a:r>
              <a:rPr kumimoji="0" lang="zh-CN" altLang="zh-CN" sz="1200" b="0" i="0" u="none" strike="noStrike" kern="0" cap="none" spc="0" normalizeH="0" baseline="0" noProof="0" dirty="0">
                <a:ln>
                  <a:noFill/>
                </a:ln>
                <a:solidFill>
                  <a:srgbClr val="660099"/>
                </a:solidFill>
                <a:effectLst/>
                <a:uLnTx/>
                <a:uFillTx/>
                <a:cs typeface="+mn-ea"/>
                <a:sym typeface="+mn-lt"/>
              </a:rPr>
              <a:t>net</a:t>
            </a:r>
            <a:r>
              <a:rPr kumimoji="0" lang="zh-CN" altLang="zh-CN" sz="1200" b="0" i="0" u="none" strike="noStrike" kern="0" cap="none" spc="0" normalizeH="0" baseline="0" noProof="0" dirty="0">
                <a:ln>
                  <a:noFill/>
                </a:ln>
                <a:solidFill>
                  <a:srgbClr val="080808"/>
                </a:solidFill>
                <a:effectLst/>
                <a:uLnTx/>
                <a:uFillTx/>
                <a:cs typeface="+mn-ea"/>
                <a:sym typeface="+mn-lt"/>
              </a:rPr>
              <a:t>=net)</a:t>
            </a:r>
            <a:br>
              <a:rPr kumimoji="0" lang="zh-CN" altLang="zh-CN" sz="1200" b="0" i="0" u="none" strike="noStrike" kern="0" cap="none" spc="0" normalizeH="0" baseline="0" noProof="0" dirty="0">
                <a:ln>
                  <a:noFill/>
                </a:ln>
                <a:solidFill>
                  <a:srgbClr val="080808"/>
                </a:solidFill>
                <a:effectLst/>
                <a:uLnTx/>
                <a:uFillTx/>
                <a:cs typeface="+mn-ea"/>
                <a:sym typeface="+mn-lt"/>
              </a:rPr>
            </a:br>
            <a:r>
              <a:rPr kumimoji="0" lang="zh-CN" altLang="zh-CN" sz="1200" b="0" i="0" u="none" strike="noStrike" kern="0" cap="none" spc="0" normalizeH="0" baseline="0" noProof="0" dirty="0">
                <a:ln>
                  <a:noFill/>
                </a:ln>
                <a:solidFill>
                  <a:srgbClr val="080808"/>
                </a:solidFill>
                <a:effectLst/>
                <a:uLnTx/>
                <a:uFillTx/>
                <a:cs typeface="+mn-ea"/>
                <a:sym typeface="+mn-lt"/>
              </a:rPr>
              <a:t>    model = Model(net)</a:t>
            </a:r>
            <a:br>
              <a:rPr kumimoji="0" lang="zh-CN" altLang="zh-CN" sz="1200" b="0" i="0" u="none" strike="noStrike" kern="0" cap="none" spc="0" normalizeH="0" baseline="0" noProof="0" dirty="0">
                <a:ln>
                  <a:noFill/>
                </a:ln>
                <a:solidFill>
                  <a:srgbClr val="080808"/>
                </a:solidFill>
                <a:effectLst/>
                <a:uLnTx/>
                <a:uFillTx/>
                <a:cs typeface="+mn-ea"/>
                <a:sym typeface="+mn-lt"/>
              </a:rPr>
            </a:br>
            <a:r>
              <a:rPr kumimoji="0" lang="zh-CN" altLang="zh-CN" sz="1200" b="0" i="0" u="none" strike="noStrike" kern="0" cap="none" spc="0" normalizeH="0" baseline="0" noProof="0" dirty="0">
                <a:ln>
                  <a:noFill/>
                </a:ln>
                <a:solidFill>
                  <a:srgbClr val="080808"/>
                </a:solidFill>
                <a:effectLst/>
                <a:uLnTx/>
                <a:uFillTx/>
                <a:cs typeface="+mn-ea"/>
                <a:sym typeface="+mn-lt"/>
              </a:rPr>
              <a:t>    output = model.predict(Tensor(data[</a:t>
            </a:r>
            <a:r>
              <a:rPr kumimoji="0" lang="zh-CN" altLang="zh-CN" sz="1200" b="1" i="0" u="none" strike="noStrike" kern="0" cap="none" spc="0" normalizeH="0" baseline="0" noProof="0" dirty="0">
                <a:ln>
                  <a:noFill/>
                </a:ln>
                <a:solidFill>
                  <a:srgbClr val="008080"/>
                </a:solidFill>
                <a:effectLst/>
                <a:uLnTx/>
                <a:uFillTx/>
                <a:cs typeface="+mn-ea"/>
                <a:sym typeface="+mn-lt"/>
              </a:rPr>
              <a:t>'image'</a:t>
            </a:r>
            <a:r>
              <a:rPr kumimoji="0" lang="zh-CN" altLang="zh-CN" sz="1200" b="0" i="0" u="none" strike="noStrike" kern="0" cap="none" spc="0" normalizeH="0" baseline="0" noProof="0" dirty="0">
                <a:ln>
                  <a:noFill/>
                </a:ln>
                <a:solidFill>
                  <a:srgbClr val="080808"/>
                </a:solidFill>
                <a:effectLst/>
                <a:uLnTx/>
                <a:uFillTx/>
                <a:cs typeface="+mn-ea"/>
                <a:sym typeface="+mn-lt"/>
              </a:rPr>
              <a:t>]))</a:t>
            </a:r>
            <a:br>
              <a:rPr kumimoji="0" lang="zh-CN" altLang="zh-CN" sz="1200" b="0" i="0" u="none" strike="noStrike" kern="0" cap="none" spc="0" normalizeH="0" baseline="0" noProof="0" dirty="0">
                <a:ln>
                  <a:noFill/>
                </a:ln>
                <a:solidFill>
                  <a:srgbClr val="080808"/>
                </a:solidFill>
                <a:effectLst/>
                <a:uLnTx/>
                <a:uFillTx/>
                <a:cs typeface="+mn-ea"/>
                <a:sym typeface="+mn-lt"/>
              </a:rPr>
            </a:br>
            <a:r>
              <a:rPr kumimoji="0" lang="zh-CN" altLang="zh-CN" sz="1200" b="0" i="0" u="none" strike="noStrike" kern="0" cap="none" spc="0" normalizeH="0" baseline="0" noProof="0" dirty="0">
                <a:ln>
                  <a:noFill/>
                </a:ln>
                <a:solidFill>
                  <a:srgbClr val="080808"/>
                </a:solidFill>
                <a:effectLst/>
                <a:uLnTx/>
                <a:uFillTx/>
                <a:cs typeface="+mn-ea"/>
                <a:sym typeface="+mn-lt"/>
              </a:rPr>
              <a:t>    preds = np.argmax(output.asnumpy(), </a:t>
            </a:r>
            <a:r>
              <a:rPr kumimoji="0" lang="zh-CN" altLang="zh-CN" sz="1200" b="0" i="0" u="none" strike="noStrike" kern="0" cap="none" spc="0" normalizeH="0" baseline="0" noProof="0" dirty="0">
                <a:ln>
                  <a:noFill/>
                </a:ln>
                <a:solidFill>
                  <a:srgbClr val="660099"/>
                </a:solidFill>
                <a:effectLst/>
                <a:uLnTx/>
                <a:uFillTx/>
                <a:cs typeface="+mn-ea"/>
                <a:sym typeface="+mn-lt"/>
              </a:rPr>
              <a:t>axis</a:t>
            </a:r>
            <a:r>
              <a:rPr kumimoji="0" lang="zh-CN" altLang="zh-CN" sz="1200" b="0" i="0" u="none" strike="noStrike" kern="0" cap="none" spc="0" normalizeH="0" baseline="0" noProof="0" dirty="0">
                <a:ln>
                  <a:noFill/>
                </a:ln>
                <a:solidFill>
                  <a:srgbClr val="080808"/>
                </a:solidFill>
                <a:effectLst/>
                <a:uLnTx/>
                <a:uFillTx/>
                <a:cs typeface="+mn-ea"/>
                <a:sym typeface="+mn-lt"/>
              </a:rPr>
              <a:t>=</a:t>
            </a:r>
            <a:r>
              <a:rPr kumimoji="0" lang="zh-CN" altLang="zh-CN" sz="1200" b="0" i="0" u="none" strike="noStrike" kern="0" cap="none" spc="0" normalizeH="0" baseline="0" noProof="0" dirty="0">
                <a:ln>
                  <a:noFill/>
                </a:ln>
                <a:solidFill>
                  <a:srgbClr val="1750EB"/>
                </a:solidFill>
                <a:effectLst/>
                <a:uLnTx/>
                <a:uFillTx/>
                <a:cs typeface="+mn-ea"/>
                <a:sym typeface="+mn-lt"/>
              </a:rPr>
              <a:t>1</a:t>
            </a:r>
            <a:r>
              <a:rPr kumimoji="0" lang="zh-CN" altLang="zh-CN" sz="1200" b="0" i="0" u="none" strike="noStrike" kern="0" cap="none" spc="0" normalizeH="0" baseline="0" noProof="0" dirty="0">
                <a:ln>
                  <a:noFill/>
                </a:ln>
                <a:solidFill>
                  <a:srgbClr val="080808"/>
                </a:solidFill>
                <a:effectLst/>
                <a:uLnTx/>
                <a:uFillTx/>
                <a:cs typeface="+mn-ea"/>
                <a:sym typeface="+mn-lt"/>
              </a:rPr>
              <a:t>)</a:t>
            </a:r>
            <a:endParaRPr kumimoji="0" lang="zh-CN" altLang="zh-CN" sz="1200" b="0" i="0" u="none" strike="noStrike" kern="0" cap="none" spc="0" normalizeH="0" baseline="0" noProof="0" dirty="0">
              <a:ln>
                <a:noFill/>
              </a:ln>
              <a:solidFill>
                <a:srgbClr val="1D1D1A"/>
              </a:solidFill>
              <a:effectLst/>
              <a:uLnTx/>
              <a:uFillTx/>
              <a:cs typeface="+mn-ea"/>
              <a:sym typeface="+mn-lt"/>
            </a:endParaRPr>
          </a:p>
        </p:txBody>
      </p:sp>
      <p:sp>
        <p:nvSpPr>
          <p:cNvPr id="7" name="圆角矩形 6"/>
          <p:cNvSpPr/>
          <p:nvPr/>
        </p:nvSpPr>
        <p:spPr>
          <a:xfrm>
            <a:off x="1000017" y="3494187"/>
            <a:ext cx="3650570" cy="753714"/>
          </a:xfrm>
          <a:prstGeom prst="roundRect">
            <a:avLst/>
          </a:prstGeom>
          <a:noFill/>
          <a:ln w="12700" cap="flat" cmpd="sng" algn="ctr">
            <a:solidFill>
              <a:srgbClr val="FF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1D1D1A"/>
              </a:solidFill>
              <a:effectLst/>
              <a:uLnTx/>
              <a:uFillTx/>
              <a:latin typeface="Huawei Sans" panose="020C0503030203020204"/>
              <a:ea typeface="方正兰亭黑简体" panose="02000000000000000000" pitchFamily="2" charset="-122"/>
              <a:cs typeface="+mn-ea"/>
              <a:sym typeface="+mn-lt"/>
            </a:endParaRPr>
          </a:p>
        </p:txBody>
      </p:sp>
      <p:sp>
        <p:nvSpPr>
          <p:cNvPr id="8" name="Rectangle 3"/>
          <p:cNvSpPr>
            <a:spLocks noChangeArrowheads="1"/>
          </p:cNvSpPr>
          <p:nvPr/>
        </p:nvSpPr>
        <p:spPr bwMode="auto">
          <a:xfrm>
            <a:off x="726022" y="5641972"/>
            <a:ext cx="10743794" cy="523220"/>
          </a:xfrm>
          <a:prstGeom prst="rect">
            <a:avLst/>
          </a:prstGeom>
          <a:solidFill>
            <a:srgbClr val="FFFFFF">
              <a:lumMod val="85000"/>
            </a:srgbClr>
          </a:solidFill>
          <a:ln>
            <a:noFill/>
          </a:ln>
          <a:effectLst/>
        </p:spPr>
        <p:txBody>
          <a:bodyPr vert="horz" wrap="square" lIns="91440" tIns="45720" rIns="91440" bIns="45720" numCol="1" anchor="ctr" anchorCtr="0" compatLnSpc="1">
            <a:spAutoFit/>
          </a:bodyPr>
          <a:lstStyle/>
          <a:p>
            <a:pPr marL="0" marR="0" lvl="0" indent="0" defTabSz="914400" eaLnBrk="0" fontAlgn="base" latinLnBrk="0" hangingPunct="0">
              <a:lnSpc>
                <a:spcPct val="100000"/>
              </a:lnSpc>
              <a:spcBef>
                <a:spcPct val="0"/>
              </a:spcBef>
              <a:spcAft>
                <a:spcPct val="0"/>
              </a:spcAft>
              <a:buClrTx/>
              <a:buSzTx/>
              <a:buFontTx/>
              <a:buNone/>
              <a:defRPr/>
            </a:pPr>
            <a:r>
              <a:rPr kumimoji="0" lang="zh-CN" altLang="zh-CN" sz="1400" b="0" i="0" u="none" strike="noStrike" kern="0" cap="none" spc="0" normalizeH="0" baseline="0" noProof="0" dirty="0">
                <a:ln>
                  <a:noFill/>
                </a:ln>
                <a:solidFill>
                  <a:srgbClr val="080808"/>
                </a:solidFill>
                <a:effectLst/>
                <a:uLnTx/>
                <a:uFillTx/>
                <a:cs typeface="+mn-ea"/>
                <a:sym typeface="+mn-lt"/>
              </a:rPr>
              <a:t>input = np.random.uniform(</a:t>
            </a:r>
            <a:r>
              <a:rPr kumimoji="0" lang="zh-CN" altLang="zh-CN" sz="1400" b="0" i="0" u="none" strike="noStrike" kern="0" cap="none" spc="0" normalizeH="0" baseline="0" noProof="0" dirty="0">
                <a:ln>
                  <a:noFill/>
                </a:ln>
                <a:solidFill>
                  <a:srgbClr val="1750EB"/>
                </a:solidFill>
                <a:effectLst/>
                <a:uLnTx/>
                <a:uFillTx/>
                <a:cs typeface="+mn-ea"/>
                <a:sym typeface="+mn-lt"/>
              </a:rPr>
              <a:t>0.0</a:t>
            </a:r>
            <a:r>
              <a:rPr kumimoji="0" lang="zh-CN" altLang="zh-CN" sz="1400" b="0" i="0" u="none" strike="noStrike" kern="0" cap="none" spc="0" normalizeH="0" baseline="0" noProof="0" dirty="0">
                <a:ln>
                  <a:noFill/>
                </a:ln>
                <a:solidFill>
                  <a:srgbClr val="080808"/>
                </a:solidFill>
                <a:effectLst/>
                <a:uLnTx/>
                <a:uFillTx/>
                <a:cs typeface="+mn-ea"/>
                <a:sym typeface="+mn-lt"/>
              </a:rPr>
              <a:t>, </a:t>
            </a:r>
            <a:r>
              <a:rPr kumimoji="0" lang="zh-CN" altLang="zh-CN" sz="1400" b="0" i="0" u="none" strike="noStrike" kern="0" cap="none" spc="0" normalizeH="0" baseline="0" noProof="0" dirty="0">
                <a:ln>
                  <a:noFill/>
                </a:ln>
                <a:solidFill>
                  <a:srgbClr val="1750EB"/>
                </a:solidFill>
                <a:effectLst/>
                <a:uLnTx/>
                <a:uFillTx/>
                <a:cs typeface="+mn-ea"/>
                <a:sym typeface="+mn-lt"/>
              </a:rPr>
              <a:t>1.0</a:t>
            </a:r>
            <a:r>
              <a:rPr kumimoji="0" lang="zh-CN" altLang="zh-CN" sz="1400" b="0" i="0" u="none" strike="noStrike" kern="0" cap="none" spc="0" normalizeH="0" baseline="0" noProof="0" dirty="0">
                <a:ln>
                  <a:noFill/>
                </a:ln>
                <a:solidFill>
                  <a:srgbClr val="080808"/>
                </a:solidFill>
                <a:effectLst/>
                <a:uLnTx/>
                <a:uFillTx/>
                <a:cs typeface="+mn-ea"/>
                <a:sym typeface="+mn-lt"/>
              </a:rPr>
              <a:t>, </a:t>
            </a:r>
            <a:r>
              <a:rPr kumimoji="0" lang="zh-CN" altLang="zh-CN" sz="1400" b="0" i="0" u="none" strike="noStrike" kern="0" cap="none" spc="0" normalizeH="0" baseline="0" noProof="0" dirty="0">
                <a:ln>
                  <a:noFill/>
                </a:ln>
                <a:solidFill>
                  <a:srgbClr val="660099"/>
                </a:solidFill>
                <a:effectLst/>
                <a:uLnTx/>
                <a:uFillTx/>
                <a:cs typeface="+mn-ea"/>
                <a:sym typeface="+mn-lt"/>
              </a:rPr>
              <a:t>size </a:t>
            </a:r>
            <a:r>
              <a:rPr kumimoji="0" lang="zh-CN" altLang="zh-CN" sz="1400" b="0" i="0" u="none" strike="noStrike" kern="0" cap="none" spc="0" normalizeH="0" baseline="0" noProof="0" dirty="0">
                <a:ln>
                  <a:noFill/>
                </a:ln>
                <a:solidFill>
                  <a:srgbClr val="080808"/>
                </a:solidFill>
                <a:effectLst/>
                <a:uLnTx/>
                <a:uFillTx/>
                <a:cs typeface="+mn-ea"/>
                <a:sym typeface="+mn-lt"/>
              </a:rPr>
              <a:t>= [</a:t>
            </a:r>
            <a:r>
              <a:rPr kumimoji="0" lang="zh-CN" altLang="zh-CN" sz="1400" b="0" i="0" u="none" strike="noStrike" kern="0" cap="none" spc="0" normalizeH="0" baseline="0" noProof="0" dirty="0">
                <a:ln>
                  <a:noFill/>
                </a:ln>
                <a:solidFill>
                  <a:srgbClr val="1750EB"/>
                </a:solidFill>
                <a:effectLst/>
                <a:uLnTx/>
                <a:uFillTx/>
                <a:cs typeface="+mn-ea"/>
                <a:sym typeface="+mn-lt"/>
              </a:rPr>
              <a:t>1</a:t>
            </a:r>
            <a:r>
              <a:rPr kumimoji="0" lang="zh-CN" altLang="zh-CN" sz="1400" b="0" i="0" u="none" strike="noStrike" kern="0" cap="none" spc="0" normalizeH="0" baseline="0" noProof="0" dirty="0">
                <a:ln>
                  <a:noFill/>
                </a:ln>
                <a:solidFill>
                  <a:srgbClr val="080808"/>
                </a:solidFill>
                <a:effectLst/>
                <a:uLnTx/>
                <a:uFillTx/>
                <a:cs typeface="+mn-ea"/>
                <a:sym typeface="+mn-lt"/>
              </a:rPr>
              <a:t>, </a:t>
            </a:r>
            <a:r>
              <a:rPr kumimoji="0" lang="zh-CN" altLang="zh-CN" sz="1400" b="0" i="0" u="none" strike="noStrike" kern="0" cap="none" spc="0" normalizeH="0" baseline="0" noProof="0" dirty="0">
                <a:ln>
                  <a:noFill/>
                </a:ln>
                <a:solidFill>
                  <a:srgbClr val="1750EB"/>
                </a:solidFill>
                <a:effectLst/>
                <a:uLnTx/>
                <a:uFillTx/>
                <a:cs typeface="+mn-ea"/>
                <a:sym typeface="+mn-lt"/>
              </a:rPr>
              <a:t>3</a:t>
            </a:r>
            <a:r>
              <a:rPr kumimoji="0" lang="zh-CN" altLang="zh-CN" sz="1400" b="0" i="0" u="none" strike="noStrike" kern="0" cap="none" spc="0" normalizeH="0" baseline="0" noProof="0" dirty="0">
                <a:ln>
                  <a:noFill/>
                </a:ln>
                <a:solidFill>
                  <a:srgbClr val="080808"/>
                </a:solidFill>
                <a:effectLst/>
                <a:uLnTx/>
                <a:uFillTx/>
                <a:cs typeface="+mn-ea"/>
                <a:sym typeface="+mn-lt"/>
              </a:rPr>
              <a:t>, </a:t>
            </a:r>
            <a:r>
              <a:rPr kumimoji="0" lang="zh-CN" altLang="zh-CN" sz="1400" b="0" i="0" u="none" strike="noStrike" kern="0" cap="none" spc="0" normalizeH="0" baseline="0" noProof="0" dirty="0">
                <a:ln>
                  <a:noFill/>
                </a:ln>
                <a:solidFill>
                  <a:srgbClr val="1750EB"/>
                </a:solidFill>
                <a:effectLst/>
                <a:uLnTx/>
                <a:uFillTx/>
                <a:cs typeface="+mn-ea"/>
                <a:sym typeface="+mn-lt"/>
              </a:rPr>
              <a:t>224</a:t>
            </a:r>
            <a:r>
              <a:rPr kumimoji="0" lang="zh-CN" altLang="zh-CN" sz="1400" b="0" i="0" u="none" strike="noStrike" kern="0" cap="none" spc="0" normalizeH="0" baseline="0" noProof="0" dirty="0">
                <a:ln>
                  <a:noFill/>
                </a:ln>
                <a:solidFill>
                  <a:srgbClr val="080808"/>
                </a:solidFill>
                <a:effectLst/>
                <a:uLnTx/>
                <a:uFillTx/>
                <a:cs typeface="+mn-ea"/>
                <a:sym typeface="+mn-lt"/>
              </a:rPr>
              <a:t>, </a:t>
            </a:r>
            <a:r>
              <a:rPr kumimoji="0" lang="zh-CN" altLang="zh-CN" sz="1400" b="0" i="0" u="none" strike="noStrike" kern="0" cap="none" spc="0" normalizeH="0" baseline="0" noProof="0" dirty="0">
                <a:ln>
                  <a:noFill/>
                </a:ln>
                <a:solidFill>
                  <a:srgbClr val="1750EB"/>
                </a:solidFill>
                <a:effectLst/>
                <a:uLnTx/>
                <a:uFillTx/>
                <a:cs typeface="+mn-ea"/>
                <a:sym typeface="+mn-lt"/>
              </a:rPr>
              <a:t>224</a:t>
            </a:r>
            <a:r>
              <a:rPr kumimoji="0" lang="zh-CN" altLang="zh-CN" sz="1400" b="0" i="0" u="none" strike="noStrike" kern="0" cap="none" spc="0" normalizeH="0" baseline="0" noProof="0" dirty="0">
                <a:ln>
                  <a:noFill/>
                </a:ln>
                <a:solidFill>
                  <a:srgbClr val="080808"/>
                </a:solidFill>
                <a:effectLst/>
                <a:uLnTx/>
                <a:uFillTx/>
                <a:cs typeface="+mn-ea"/>
                <a:sym typeface="+mn-lt"/>
              </a:rPr>
              <a:t>]).astype(np.float32)</a:t>
            </a:r>
            <a:br>
              <a:rPr kumimoji="0" lang="zh-CN" altLang="zh-CN" sz="1400" b="0" i="0" u="none" strike="noStrike" kern="0" cap="none" spc="0" normalizeH="0" baseline="0" noProof="0" dirty="0">
                <a:ln>
                  <a:noFill/>
                </a:ln>
                <a:solidFill>
                  <a:srgbClr val="080808"/>
                </a:solidFill>
                <a:effectLst/>
                <a:uLnTx/>
                <a:uFillTx/>
                <a:cs typeface="+mn-ea"/>
                <a:sym typeface="+mn-lt"/>
              </a:rPr>
            </a:br>
            <a:r>
              <a:rPr kumimoji="0" lang="zh-CN" altLang="zh-CN" sz="1400" b="0" i="0" u="none" strike="noStrike" kern="0" cap="none" spc="0" normalizeH="0" baseline="0" noProof="0" dirty="0">
                <a:ln>
                  <a:noFill/>
                </a:ln>
                <a:solidFill>
                  <a:srgbClr val="080808"/>
                </a:solidFill>
                <a:effectLst/>
                <a:uLnTx/>
                <a:uFillTx/>
                <a:cs typeface="+mn-ea"/>
                <a:sym typeface="+mn-lt"/>
              </a:rPr>
              <a:t>export(resnet, Tensor(input), </a:t>
            </a:r>
            <a:r>
              <a:rPr kumimoji="0" lang="zh-CN" altLang="zh-CN" sz="1400" b="0" i="0" u="none" strike="noStrike" kern="0" cap="none" spc="0" normalizeH="0" baseline="0" noProof="0" dirty="0">
                <a:ln>
                  <a:noFill/>
                </a:ln>
                <a:solidFill>
                  <a:srgbClr val="660099"/>
                </a:solidFill>
                <a:effectLst/>
                <a:uLnTx/>
                <a:uFillTx/>
                <a:cs typeface="+mn-ea"/>
                <a:sym typeface="+mn-lt"/>
              </a:rPr>
              <a:t>file_name </a:t>
            </a:r>
            <a:r>
              <a:rPr kumimoji="0" lang="zh-CN" altLang="zh-CN" sz="1400" b="0" i="0" u="none" strike="noStrike" kern="0" cap="none" spc="0" normalizeH="0" baseline="0" noProof="0" dirty="0">
                <a:ln>
                  <a:noFill/>
                </a:ln>
                <a:solidFill>
                  <a:srgbClr val="080808"/>
                </a:solidFill>
                <a:effectLst/>
                <a:uLnTx/>
                <a:uFillTx/>
                <a:cs typeface="+mn-ea"/>
                <a:sym typeface="+mn-lt"/>
              </a:rPr>
              <a:t>= </a:t>
            </a:r>
            <a:r>
              <a:rPr kumimoji="0" lang="zh-CN" altLang="zh-CN" sz="1400" b="1" i="0" u="none" strike="noStrike" kern="0" cap="none" spc="0" normalizeH="0" baseline="0" noProof="0" dirty="0">
                <a:ln>
                  <a:noFill/>
                </a:ln>
                <a:solidFill>
                  <a:srgbClr val="008080"/>
                </a:solidFill>
                <a:effectLst/>
                <a:uLnTx/>
                <a:uFillTx/>
                <a:cs typeface="+mn-ea"/>
                <a:sym typeface="+mn-lt"/>
              </a:rPr>
              <a:t>'resnet50-2_32.pb'</a:t>
            </a:r>
            <a:r>
              <a:rPr kumimoji="0" lang="zh-CN" altLang="zh-CN" sz="1400" b="0" i="0" u="none" strike="noStrike" kern="0" cap="none" spc="0" normalizeH="0" baseline="0" noProof="0" dirty="0">
                <a:ln>
                  <a:noFill/>
                </a:ln>
                <a:solidFill>
                  <a:srgbClr val="080808"/>
                </a:solidFill>
                <a:effectLst/>
                <a:uLnTx/>
                <a:uFillTx/>
                <a:cs typeface="+mn-ea"/>
                <a:sym typeface="+mn-lt"/>
              </a:rPr>
              <a:t>, </a:t>
            </a:r>
            <a:r>
              <a:rPr kumimoji="0" lang="zh-CN" altLang="zh-CN" sz="1400" b="0" i="0" u="none" strike="noStrike" kern="0" cap="none" spc="0" normalizeH="0" baseline="0" noProof="0" dirty="0">
                <a:ln>
                  <a:noFill/>
                </a:ln>
                <a:solidFill>
                  <a:srgbClr val="660099"/>
                </a:solidFill>
                <a:effectLst/>
                <a:uLnTx/>
                <a:uFillTx/>
                <a:cs typeface="+mn-ea"/>
                <a:sym typeface="+mn-lt"/>
              </a:rPr>
              <a:t>file_format </a:t>
            </a:r>
            <a:r>
              <a:rPr kumimoji="0" lang="zh-CN" altLang="zh-CN" sz="1400" b="0" i="0" u="none" strike="noStrike" kern="0" cap="none" spc="0" normalizeH="0" baseline="0" noProof="0" dirty="0">
                <a:ln>
                  <a:noFill/>
                </a:ln>
                <a:solidFill>
                  <a:srgbClr val="080808"/>
                </a:solidFill>
                <a:effectLst/>
                <a:uLnTx/>
                <a:uFillTx/>
                <a:cs typeface="+mn-ea"/>
                <a:sym typeface="+mn-lt"/>
              </a:rPr>
              <a:t>= </a:t>
            </a:r>
            <a:r>
              <a:rPr kumimoji="0" lang="zh-CN" altLang="zh-CN" sz="1400" b="1" i="0" u="none" strike="noStrike" kern="0" cap="none" spc="0" normalizeH="0" baseline="0" noProof="0" dirty="0">
                <a:ln>
                  <a:noFill/>
                </a:ln>
                <a:solidFill>
                  <a:srgbClr val="008080"/>
                </a:solidFill>
                <a:effectLst/>
                <a:uLnTx/>
                <a:uFillTx/>
                <a:cs typeface="+mn-ea"/>
                <a:sym typeface="+mn-lt"/>
              </a:rPr>
              <a:t>'ONNX'</a:t>
            </a:r>
            <a:r>
              <a:rPr kumimoji="0" lang="zh-CN" altLang="zh-CN" sz="1400" b="0" i="0" u="none" strike="noStrike" kern="0" cap="none" spc="0" normalizeH="0" baseline="0" noProof="0" dirty="0">
                <a:ln>
                  <a:noFill/>
                </a:ln>
                <a:solidFill>
                  <a:srgbClr val="080808"/>
                </a:solidFill>
                <a:effectLst/>
                <a:uLnTx/>
                <a:uFillTx/>
                <a:cs typeface="+mn-ea"/>
                <a:sym typeface="+mn-lt"/>
              </a:rPr>
              <a:t>)</a:t>
            </a:r>
            <a:endParaRPr kumimoji="0" lang="zh-CN" altLang="zh-CN" sz="1400" b="0" i="0" u="none" strike="noStrike" kern="0" cap="none" spc="0" normalizeH="0" baseline="0" noProof="0" dirty="0">
              <a:ln>
                <a:noFill/>
              </a:ln>
              <a:solidFill>
                <a:srgbClr val="1D1D1A"/>
              </a:solidFill>
              <a:effectLst/>
              <a:uLnTx/>
              <a:uFillTx/>
              <a:cs typeface="+mn-ea"/>
              <a:sym typeface="+mn-lt"/>
            </a:endParaRPr>
          </a:p>
        </p:txBody>
      </p:sp>
      <p:sp>
        <p:nvSpPr>
          <p:cNvPr id="9" name="圆角矩形 8"/>
          <p:cNvSpPr/>
          <p:nvPr/>
        </p:nvSpPr>
        <p:spPr>
          <a:xfrm>
            <a:off x="737235" y="5903595"/>
            <a:ext cx="7760335" cy="234950"/>
          </a:xfrm>
          <a:prstGeom prst="roundRect">
            <a:avLst/>
          </a:prstGeom>
          <a:noFill/>
          <a:ln w="12700" cap="flat" cmpd="sng" algn="ctr">
            <a:solidFill>
              <a:srgbClr val="FF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1D1D1A"/>
              </a:solidFill>
              <a:effectLst/>
              <a:uLnTx/>
              <a:uFillTx/>
              <a:latin typeface="Huawei Sans" panose="020C0503030203020204"/>
              <a:ea typeface="方正兰亭黑简体" panose="02000000000000000000" pitchFamily="2" charset="-122"/>
              <a:cs typeface="+mn-ea"/>
              <a:sym typeface="+mn-lt"/>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fontScale="90000"/>
          </a:bodyPr>
          <a:lstStyle/>
          <a:p>
            <a:r>
              <a:rPr lang="zh-CN" altLang="en-US" sz="3600" dirty="0">
                <a:cs typeface="+mn-ea"/>
                <a:sym typeface="+mn-lt"/>
              </a:rPr>
              <a:t>部署推理服务</a:t>
            </a:r>
            <a:br>
              <a:rPr lang="zh-CN" altLang="en-US" dirty="0">
                <a:cs typeface="+mn-ea"/>
                <a:sym typeface="+mn-lt"/>
              </a:rPr>
            </a:br>
            <a:endParaRPr lang="zh-CN" altLang="en-US" dirty="0"/>
          </a:p>
        </p:txBody>
      </p:sp>
      <p:sp>
        <p:nvSpPr>
          <p:cNvPr id="5" name="文本占位符 4"/>
          <p:cNvSpPr>
            <a:spLocks noGrp="1"/>
          </p:cNvSpPr>
          <p:nvPr>
            <p:ph type="body" sz="quarter" idx="10"/>
          </p:nvPr>
        </p:nvSpPr>
        <p:spPr>
          <a:xfrm>
            <a:off x="455612" y="1047750"/>
            <a:ext cx="11293475" cy="5153025"/>
          </a:xfrm>
        </p:spPr>
        <p:txBody>
          <a:bodyPr/>
          <a:lstStyle/>
          <a:p>
            <a:r>
              <a:rPr lang="en-US" altLang="zh-CN" sz="1400" dirty="0" err="1">
                <a:cs typeface="+mn-ea"/>
                <a:sym typeface="+mn-lt"/>
              </a:rPr>
              <a:t>MindSpore</a:t>
            </a:r>
            <a:r>
              <a:rPr lang="en-US" altLang="zh-CN" sz="1400" dirty="0">
                <a:cs typeface="+mn-ea"/>
                <a:sym typeface="+mn-lt"/>
              </a:rPr>
              <a:t> Serving</a:t>
            </a:r>
            <a:r>
              <a:rPr lang="zh-CN" altLang="en-US" sz="1400" dirty="0">
                <a:cs typeface="+mn-ea"/>
                <a:sym typeface="+mn-lt"/>
              </a:rPr>
              <a:t>是一个轻量级、高性能的服务模块，旨在帮助</a:t>
            </a:r>
            <a:r>
              <a:rPr lang="en-US" altLang="zh-CN" sz="1400" dirty="0" err="1">
                <a:cs typeface="+mn-ea"/>
                <a:sym typeface="+mn-lt"/>
              </a:rPr>
              <a:t>MindSpore</a:t>
            </a:r>
            <a:r>
              <a:rPr lang="zh-CN" altLang="en-US" sz="1400" dirty="0">
                <a:cs typeface="+mn-ea"/>
                <a:sym typeface="+mn-lt"/>
              </a:rPr>
              <a:t>开发者在生产环境中高效部署在线推理服务。</a:t>
            </a:r>
            <a:endParaRPr lang="en-US" altLang="zh-CN" sz="1400" dirty="0">
              <a:cs typeface="+mn-ea"/>
              <a:sym typeface="+mn-lt"/>
            </a:endParaRPr>
          </a:p>
          <a:p>
            <a:pPr lvl="1"/>
            <a:r>
              <a:rPr lang="zh-CN" altLang="en-US" sz="1400" dirty="0">
                <a:cs typeface="+mn-ea"/>
                <a:sym typeface="+mn-lt"/>
              </a:rPr>
              <a:t>使用</a:t>
            </a:r>
            <a:r>
              <a:rPr lang="en-US" altLang="zh-CN" sz="1400" dirty="0" err="1">
                <a:cs typeface="+mn-ea"/>
                <a:sym typeface="+mn-lt"/>
              </a:rPr>
              <a:t>MindSpore</a:t>
            </a:r>
            <a:r>
              <a:rPr lang="zh-CN" altLang="en-US" sz="1400" dirty="0">
                <a:cs typeface="+mn-ea"/>
                <a:sym typeface="+mn-lt"/>
              </a:rPr>
              <a:t>完成模型训练</a:t>
            </a:r>
            <a:endParaRPr lang="en-US" altLang="zh-CN" sz="1400" dirty="0">
              <a:cs typeface="+mn-ea"/>
              <a:sym typeface="+mn-lt"/>
            </a:endParaRPr>
          </a:p>
          <a:p>
            <a:pPr lvl="1"/>
            <a:r>
              <a:rPr lang="zh-CN" altLang="en-US" sz="1400" dirty="0">
                <a:cs typeface="+mn-ea"/>
                <a:sym typeface="+mn-lt"/>
              </a:rPr>
              <a:t>导出</a:t>
            </a:r>
            <a:r>
              <a:rPr lang="en-US" altLang="zh-CN" sz="1400" dirty="0" err="1">
                <a:cs typeface="+mn-ea"/>
                <a:sym typeface="+mn-lt"/>
              </a:rPr>
              <a:t>MindSpore</a:t>
            </a:r>
            <a:r>
              <a:rPr lang="zh-CN" altLang="en-US" sz="1400" dirty="0">
                <a:cs typeface="+mn-ea"/>
                <a:sym typeface="+mn-lt"/>
              </a:rPr>
              <a:t>模型（</a:t>
            </a:r>
            <a:r>
              <a:rPr lang="en-US" altLang="zh-CN" sz="1400" dirty="0">
                <a:cs typeface="+mn-ea"/>
                <a:sym typeface="+mn-lt"/>
              </a:rPr>
              <a:t>BINARY</a:t>
            </a:r>
            <a:r>
              <a:rPr lang="zh-CN" altLang="en-US" sz="1400" dirty="0">
                <a:cs typeface="+mn-ea"/>
                <a:sym typeface="+mn-lt"/>
              </a:rPr>
              <a:t>格式）</a:t>
            </a:r>
            <a:endParaRPr lang="en-US" altLang="zh-CN" sz="1400" dirty="0">
              <a:cs typeface="+mn-ea"/>
              <a:sym typeface="+mn-lt"/>
            </a:endParaRPr>
          </a:p>
          <a:p>
            <a:pPr lvl="1"/>
            <a:r>
              <a:rPr lang="zh-CN" altLang="en-US" sz="1400" dirty="0">
                <a:cs typeface="+mn-ea"/>
                <a:sym typeface="+mn-lt"/>
              </a:rPr>
              <a:t>使用</a:t>
            </a:r>
            <a:r>
              <a:rPr lang="en-US" altLang="zh-CN" sz="1400" dirty="0" err="1">
                <a:cs typeface="+mn-ea"/>
                <a:sym typeface="+mn-lt"/>
              </a:rPr>
              <a:t>MindSpore</a:t>
            </a:r>
            <a:r>
              <a:rPr lang="en-US" altLang="zh-CN" sz="1400" dirty="0">
                <a:cs typeface="+mn-ea"/>
                <a:sym typeface="+mn-lt"/>
              </a:rPr>
              <a:t> Serving</a:t>
            </a:r>
            <a:r>
              <a:rPr lang="zh-CN" altLang="en-US" sz="1400" dirty="0">
                <a:cs typeface="+mn-ea"/>
                <a:sym typeface="+mn-lt"/>
              </a:rPr>
              <a:t>创建推理服务</a:t>
            </a:r>
            <a:endParaRPr lang="en-US" altLang="zh-CN" sz="1400" dirty="0">
              <a:cs typeface="+mn-ea"/>
              <a:sym typeface="+mn-lt"/>
            </a:endParaRPr>
          </a:p>
          <a:p>
            <a:pPr lvl="1"/>
            <a:endParaRPr lang="en-US" altLang="zh-CN" sz="1400" dirty="0">
              <a:cs typeface="+mn-ea"/>
              <a:sym typeface="+mn-lt"/>
            </a:endParaRPr>
          </a:p>
          <a:p>
            <a:pPr lvl="1"/>
            <a:endParaRPr lang="en-US" altLang="zh-CN" sz="1400" dirty="0">
              <a:cs typeface="+mn-ea"/>
              <a:sym typeface="+mn-lt"/>
            </a:endParaRPr>
          </a:p>
          <a:p>
            <a:pPr lvl="1"/>
            <a:endParaRPr lang="en-US" altLang="zh-CN" sz="1400" dirty="0">
              <a:cs typeface="+mn-ea"/>
              <a:sym typeface="+mn-lt"/>
            </a:endParaRPr>
          </a:p>
          <a:p>
            <a:pPr lvl="1"/>
            <a:endParaRPr lang="en-US" altLang="zh-CN" sz="1400" dirty="0">
              <a:cs typeface="+mn-ea"/>
              <a:sym typeface="+mn-lt"/>
            </a:endParaRPr>
          </a:p>
          <a:p>
            <a:pPr lvl="1"/>
            <a:endParaRPr lang="en-US" altLang="zh-CN" sz="1400" dirty="0">
              <a:cs typeface="+mn-ea"/>
              <a:sym typeface="+mn-lt"/>
            </a:endParaRPr>
          </a:p>
          <a:p>
            <a:pPr lvl="1"/>
            <a:endParaRPr lang="en-US" altLang="zh-CN" sz="1400" dirty="0">
              <a:cs typeface="+mn-ea"/>
              <a:sym typeface="+mn-lt"/>
            </a:endParaRPr>
          </a:p>
          <a:p>
            <a:pPr marL="403225" lvl="1" indent="0">
              <a:buNone/>
            </a:pPr>
            <a:endParaRPr lang="en-US" altLang="zh-CN" sz="1200" dirty="0">
              <a:cs typeface="+mn-ea"/>
              <a:sym typeface="+mn-lt"/>
            </a:endParaRPr>
          </a:p>
          <a:p>
            <a:endParaRPr lang="en-US" altLang="zh-CN" sz="1400" dirty="0">
              <a:cs typeface="+mn-ea"/>
              <a:sym typeface="+mn-lt"/>
            </a:endParaRPr>
          </a:p>
          <a:p>
            <a:pPr marL="0" indent="0">
              <a:buNone/>
            </a:pPr>
            <a:r>
              <a:rPr lang="zh-CN" altLang="en-US" sz="1400" dirty="0">
                <a:cs typeface="+mn-ea"/>
                <a:sym typeface="+mn-lt"/>
              </a:rPr>
              <a:t>指导文档链接：</a:t>
            </a:r>
            <a:r>
              <a:rPr lang="en-US" altLang="zh-CN" sz="1400" dirty="0">
                <a:cs typeface="+mn-ea"/>
                <a:sym typeface="+mn-lt"/>
              </a:rPr>
              <a:t> https://www.mindspore.cn/serving/docs/zh-CN/master/index.html</a:t>
            </a:r>
            <a:endParaRPr lang="zh-CN" altLang="en-US" sz="1400" dirty="0">
              <a:cs typeface="+mn-ea"/>
              <a:sym typeface="+mn-lt"/>
            </a:endParaRPr>
          </a:p>
          <a:p>
            <a:endParaRPr lang="zh-CN" altLang="en-US" dirty="0"/>
          </a:p>
        </p:txBody>
      </p:sp>
      <p:sp>
        <p:nvSpPr>
          <p:cNvPr id="6" name="矩形 5"/>
          <p:cNvSpPr/>
          <p:nvPr/>
        </p:nvSpPr>
        <p:spPr>
          <a:xfrm>
            <a:off x="552400" y="2732827"/>
            <a:ext cx="10743794" cy="523220"/>
          </a:xfrm>
          <a:prstGeom prst="rect">
            <a:avLst/>
          </a:prstGeom>
          <a:solidFill>
            <a:srgbClr val="FFFFFF">
              <a:lumMod val="85000"/>
            </a:srgbClr>
          </a:solidFill>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400" b="0" i="0" u="none" strike="noStrike" kern="0" cap="none" spc="0" normalizeH="0" baseline="0" noProof="0" dirty="0" err="1">
                <a:ln>
                  <a:noFill/>
                </a:ln>
                <a:solidFill>
                  <a:srgbClr val="1D1D1A"/>
                </a:solidFill>
                <a:effectLst/>
                <a:uLnTx/>
                <a:uFillTx/>
                <a:cs typeface="+mn-ea"/>
                <a:sym typeface="+mn-lt"/>
              </a:rPr>
              <a:t>ms_serving</a:t>
            </a:r>
            <a:r>
              <a:rPr kumimoji="0" lang="en-US" altLang="zh-CN" sz="1400" b="0" i="0" u="none" strike="noStrike" kern="0" cap="none" spc="0" normalizeH="0" baseline="0" noProof="0" dirty="0">
                <a:ln>
                  <a:noFill/>
                </a:ln>
                <a:solidFill>
                  <a:srgbClr val="1D1D1A"/>
                </a:solidFill>
                <a:effectLst/>
                <a:uLnTx/>
                <a:uFillTx/>
                <a:cs typeface="+mn-ea"/>
                <a:sym typeface="+mn-lt"/>
              </a:rPr>
              <a:t> [--help] [--</a:t>
            </a:r>
            <a:r>
              <a:rPr kumimoji="0" lang="en-US" altLang="zh-CN" sz="1400" b="0" i="0" u="none" strike="noStrike" kern="0" cap="none" spc="0" normalizeH="0" baseline="0" noProof="0" dirty="0" err="1">
                <a:ln>
                  <a:noFill/>
                </a:ln>
                <a:solidFill>
                  <a:srgbClr val="1D1D1A"/>
                </a:solidFill>
                <a:effectLst/>
                <a:uLnTx/>
                <a:uFillTx/>
                <a:cs typeface="+mn-ea"/>
                <a:sym typeface="+mn-lt"/>
              </a:rPr>
              <a:t>model_path</a:t>
            </a:r>
            <a:r>
              <a:rPr kumimoji="0" lang="en-US" altLang="zh-CN" sz="1400" b="0" i="0" u="none" strike="noStrike" kern="0" cap="none" spc="0" normalizeH="0" baseline="0" noProof="0" dirty="0">
                <a:ln>
                  <a:noFill/>
                </a:ln>
                <a:solidFill>
                  <a:srgbClr val="1D1D1A"/>
                </a:solidFill>
                <a:effectLst/>
                <a:uLnTx/>
                <a:uFillTx/>
                <a:cs typeface="+mn-ea"/>
                <a:sym typeface="+mn-lt"/>
              </a:rPr>
              <a:t> &lt;MODEL_PATH&gt;] [--</a:t>
            </a:r>
            <a:r>
              <a:rPr kumimoji="0" lang="en-US" altLang="zh-CN" sz="1400" b="0" i="0" u="none" strike="noStrike" kern="0" cap="none" spc="0" normalizeH="0" baseline="0" noProof="0" dirty="0" err="1">
                <a:ln>
                  <a:noFill/>
                </a:ln>
                <a:solidFill>
                  <a:srgbClr val="1D1D1A"/>
                </a:solidFill>
                <a:effectLst/>
                <a:uLnTx/>
                <a:uFillTx/>
                <a:cs typeface="+mn-ea"/>
                <a:sym typeface="+mn-lt"/>
              </a:rPr>
              <a:t>model_name</a:t>
            </a:r>
            <a:r>
              <a:rPr kumimoji="0" lang="en-US" altLang="zh-CN" sz="1400" b="0" i="0" u="none" strike="noStrike" kern="0" cap="none" spc="0" normalizeH="0" baseline="0" noProof="0" dirty="0">
                <a:ln>
                  <a:noFill/>
                </a:ln>
                <a:solidFill>
                  <a:srgbClr val="1D1D1A"/>
                </a:solidFill>
                <a:effectLst/>
                <a:uLnTx/>
                <a:uFillTx/>
                <a:cs typeface="+mn-ea"/>
                <a:sym typeface="+mn-lt"/>
              </a:rPr>
              <a:t> &lt;MODEL_NAME&gt;]</a:t>
            </a:r>
            <a:endParaRPr kumimoji="0" lang="en-US" altLang="zh-CN" sz="1400" b="0" i="0" u="none" strike="noStrike" kern="0" cap="none" spc="0" normalizeH="0" baseline="0" noProof="0" dirty="0">
              <a:ln>
                <a:noFill/>
              </a:ln>
              <a:solidFill>
                <a:srgbClr val="1D1D1A"/>
              </a:solidFill>
              <a:effectLst/>
              <a:uLnTx/>
              <a:uFillTx/>
              <a:cs typeface="+mn-ea"/>
              <a:sym typeface="+mn-lt"/>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400" b="0" i="0" u="none" strike="noStrike" kern="0" cap="none" spc="0" normalizeH="0" baseline="0" noProof="0" dirty="0">
                <a:ln>
                  <a:noFill/>
                </a:ln>
                <a:solidFill>
                  <a:srgbClr val="1D1D1A"/>
                </a:solidFill>
                <a:effectLst/>
                <a:uLnTx/>
                <a:uFillTx/>
                <a:cs typeface="+mn-ea"/>
                <a:sym typeface="+mn-lt"/>
              </a:rPr>
              <a:t>           [--port &lt;PORT&gt;] [--</a:t>
            </a:r>
            <a:r>
              <a:rPr kumimoji="0" lang="en-US" altLang="zh-CN" sz="1400" b="0" i="0" u="none" strike="noStrike" kern="0" cap="none" spc="0" normalizeH="0" baseline="0" noProof="0" dirty="0" err="1">
                <a:ln>
                  <a:noFill/>
                </a:ln>
                <a:solidFill>
                  <a:srgbClr val="1D1D1A"/>
                </a:solidFill>
                <a:effectLst/>
                <a:uLnTx/>
                <a:uFillTx/>
                <a:cs typeface="+mn-ea"/>
                <a:sym typeface="+mn-lt"/>
              </a:rPr>
              <a:t>device_id</a:t>
            </a:r>
            <a:r>
              <a:rPr kumimoji="0" lang="en-US" altLang="zh-CN" sz="1400" b="0" i="0" u="none" strike="noStrike" kern="0" cap="none" spc="0" normalizeH="0" baseline="0" noProof="0" dirty="0">
                <a:ln>
                  <a:noFill/>
                </a:ln>
                <a:solidFill>
                  <a:srgbClr val="1D1D1A"/>
                </a:solidFill>
                <a:effectLst/>
                <a:uLnTx/>
                <a:uFillTx/>
                <a:cs typeface="+mn-ea"/>
                <a:sym typeface="+mn-lt"/>
              </a:rPr>
              <a:t> &lt;DEVICE_ID&gt;]</a:t>
            </a:r>
            <a:endParaRPr kumimoji="0" lang="en-US" altLang="zh-CN" sz="1400" b="0" i="0" u="none" strike="noStrike" kern="0" cap="none" spc="0" normalizeH="0" baseline="0" noProof="0" dirty="0">
              <a:ln>
                <a:noFill/>
              </a:ln>
              <a:solidFill>
                <a:srgbClr val="1D1D1A"/>
              </a:solidFill>
              <a:effectLst/>
              <a:uLnTx/>
              <a:uFillTx/>
              <a:cs typeface="+mn-ea"/>
              <a:sym typeface="+mn-lt"/>
            </a:endParaRPr>
          </a:p>
        </p:txBody>
      </p:sp>
      <p:graphicFrame>
        <p:nvGraphicFramePr>
          <p:cNvPr id="8" name="表格 7"/>
          <p:cNvGraphicFramePr>
            <a:graphicFrameLocks noGrp="1"/>
          </p:cNvGraphicFramePr>
          <p:nvPr/>
        </p:nvGraphicFramePr>
        <p:xfrm>
          <a:off x="552400" y="3486298"/>
          <a:ext cx="10743793" cy="1881636"/>
        </p:xfrm>
        <a:graphic>
          <a:graphicData uri="http://schemas.openxmlformats.org/drawingml/2006/table">
            <a:tbl>
              <a:tblPr/>
              <a:tblGrid>
                <a:gridCol w="3247208"/>
                <a:gridCol w="838899"/>
                <a:gridCol w="2952925"/>
                <a:gridCol w="1275126"/>
                <a:gridCol w="1241919"/>
                <a:gridCol w="1187716"/>
              </a:tblGrid>
              <a:tr h="161787">
                <a:tc>
                  <a:txBody>
                    <a:bodyPr/>
                    <a:lstStyle>
                      <a:lvl1pPr marL="0" algn="l" defTabSz="913765" rtl="0" eaLnBrk="1" latinLnBrk="0" hangingPunct="1">
                        <a:defRPr sz="1800" kern="1200">
                          <a:solidFill>
                            <a:schemeClr val="tx1"/>
                          </a:solidFill>
                          <a:latin typeface="Huawei Sans" panose="020C0503030203020204"/>
                          <a:ea typeface="方正兰亭黑简体" panose="02000000000000000000" pitchFamily="2" charset="-122"/>
                        </a:defRPr>
                      </a:lvl1pPr>
                      <a:lvl2pPr marL="457200" algn="l" defTabSz="913765" rtl="0" eaLnBrk="1" latinLnBrk="0" hangingPunct="1">
                        <a:defRPr sz="1800" kern="1200">
                          <a:solidFill>
                            <a:schemeClr val="tx1"/>
                          </a:solidFill>
                          <a:latin typeface="Huawei Sans" panose="020C0503030203020204"/>
                          <a:ea typeface="方正兰亭黑简体" panose="02000000000000000000" pitchFamily="2" charset="-122"/>
                        </a:defRPr>
                      </a:lvl2pPr>
                      <a:lvl3pPr marL="913765" algn="l" defTabSz="913765" rtl="0" eaLnBrk="1" latinLnBrk="0" hangingPunct="1">
                        <a:defRPr sz="1800" kern="1200">
                          <a:solidFill>
                            <a:schemeClr val="tx1"/>
                          </a:solidFill>
                          <a:latin typeface="Huawei Sans" panose="020C0503030203020204"/>
                          <a:ea typeface="方正兰亭黑简体" panose="02000000000000000000" pitchFamily="2" charset="-122"/>
                        </a:defRPr>
                      </a:lvl3pPr>
                      <a:lvl4pPr marL="1370965" algn="l" defTabSz="913765" rtl="0" eaLnBrk="1" latinLnBrk="0" hangingPunct="1">
                        <a:defRPr sz="1800" kern="1200">
                          <a:solidFill>
                            <a:schemeClr val="tx1"/>
                          </a:solidFill>
                          <a:latin typeface="Huawei Sans" panose="020C0503030203020204"/>
                          <a:ea typeface="方正兰亭黑简体" panose="02000000000000000000" pitchFamily="2" charset="-122"/>
                        </a:defRPr>
                      </a:lvl4pPr>
                      <a:lvl5pPr marL="1828165" algn="l" defTabSz="913765" rtl="0" eaLnBrk="1" latinLnBrk="0" hangingPunct="1">
                        <a:defRPr sz="1800" kern="1200">
                          <a:solidFill>
                            <a:schemeClr val="tx1"/>
                          </a:solidFill>
                          <a:latin typeface="Huawei Sans" panose="020C0503030203020204"/>
                          <a:ea typeface="方正兰亭黑简体" panose="02000000000000000000" pitchFamily="2" charset="-122"/>
                        </a:defRPr>
                      </a:lvl5pPr>
                      <a:lvl6pPr marL="2285365" algn="l" defTabSz="913765" rtl="0" eaLnBrk="1" latinLnBrk="0" hangingPunct="1">
                        <a:defRPr sz="1800" kern="1200">
                          <a:solidFill>
                            <a:schemeClr val="tx1"/>
                          </a:solidFill>
                          <a:latin typeface="Huawei Sans" panose="020C0503030203020204"/>
                          <a:ea typeface="方正兰亭黑简体" panose="02000000000000000000" pitchFamily="2" charset="-122"/>
                        </a:defRPr>
                      </a:lvl6pPr>
                      <a:lvl7pPr marL="2741930" algn="l" defTabSz="913765" rtl="0" eaLnBrk="1" latinLnBrk="0" hangingPunct="1">
                        <a:defRPr sz="1800" kern="1200">
                          <a:solidFill>
                            <a:schemeClr val="tx1"/>
                          </a:solidFill>
                          <a:latin typeface="Huawei Sans" panose="020C0503030203020204"/>
                          <a:ea typeface="方正兰亭黑简体" panose="02000000000000000000" pitchFamily="2" charset="-122"/>
                        </a:defRPr>
                      </a:lvl7pPr>
                      <a:lvl8pPr marL="3199130" algn="l" defTabSz="913765" rtl="0" eaLnBrk="1" latinLnBrk="0" hangingPunct="1">
                        <a:defRPr sz="1800" kern="1200">
                          <a:solidFill>
                            <a:schemeClr val="tx1"/>
                          </a:solidFill>
                          <a:latin typeface="Huawei Sans" panose="020C0503030203020204"/>
                          <a:ea typeface="方正兰亭黑简体" panose="02000000000000000000" pitchFamily="2" charset="-122"/>
                        </a:defRPr>
                      </a:lvl8pPr>
                      <a:lvl9pPr marL="3656330" algn="l" defTabSz="913765" rtl="0" eaLnBrk="1" latinLnBrk="0" hangingPunct="1">
                        <a:defRPr sz="1800" kern="1200">
                          <a:solidFill>
                            <a:schemeClr val="tx1"/>
                          </a:solidFill>
                          <a:latin typeface="Huawei Sans" panose="020C0503030203020204"/>
                          <a:ea typeface="方正兰亭黑简体" panose="02000000000000000000" pitchFamily="2" charset="-122"/>
                        </a:defRPr>
                      </a:lvl9pPr>
                    </a:lstStyle>
                    <a:p>
                      <a:r>
                        <a:rPr lang="zh-CN" altLang="en-US" sz="1400" b="1" dirty="0">
                          <a:effectLst/>
                          <a:latin typeface="+mn-lt"/>
                          <a:ea typeface="+mn-ea"/>
                          <a:cs typeface="+mn-ea"/>
                          <a:sym typeface="+mn-lt"/>
                        </a:rPr>
                        <a:t>参数名</a:t>
                      </a:r>
                      <a:endParaRPr lang="zh-CN" altLang="en-US" sz="1400" b="1" dirty="0">
                        <a:effectLst/>
                        <a:latin typeface="+mn-lt"/>
                        <a:ea typeface="+mn-ea"/>
                        <a:cs typeface="+mn-ea"/>
                        <a:sym typeface="+mn-lt"/>
                      </a:endParaRPr>
                    </a:p>
                  </a:txBody>
                  <a:tcPr marL="100246" marR="100246" marT="50123" marB="50123" anchor="ctr">
                    <a:lnL w="28575" cap="flat" cmpd="sng" algn="ctr">
                      <a:solidFill>
                        <a:srgbClr val="1D1D1A"/>
                      </a:solidFill>
                      <a:prstDash val="solid"/>
                      <a:round/>
                      <a:headEnd type="none" w="med" len="med"/>
                      <a:tailEnd type="none" w="med" len="med"/>
                    </a:lnL>
                    <a:lnR w="12700" cap="flat" cmpd="sng" algn="ctr">
                      <a:solidFill>
                        <a:srgbClr val="1D1D1A"/>
                      </a:solidFill>
                      <a:prstDash val="solid"/>
                      <a:round/>
                      <a:headEnd type="none" w="med" len="med"/>
                      <a:tailEnd type="none" w="med" len="med"/>
                    </a:lnR>
                    <a:lnT w="28575" cap="flat" cmpd="sng" algn="ctr">
                      <a:solidFill>
                        <a:srgbClr val="1D1D1A"/>
                      </a:solidFill>
                      <a:prstDash val="solid"/>
                      <a:round/>
                      <a:headEnd type="none" w="med" len="med"/>
                      <a:tailEnd type="none" w="med" len="med"/>
                    </a:lnT>
                    <a:lnB w="12700" cap="flat" cmpd="sng" algn="ctr">
                      <a:solidFill>
                        <a:srgbClr val="1D1D1A"/>
                      </a:solidFill>
                      <a:prstDash val="solid"/>
                      <a:round/>
                      <a:headEnd type="none" w="med" len="med"/>
                      <a:tailEnd type="none" w="med" len="med"/>
                    </a:lnB>
                    <a:lnTlToBr w="12700" cmpd="sng">
                      <a:noFill/>
                      <a:prstDash val="solid"/>
                    </a:lnTlToBr>
                    <a:lnBlToTr w="12700" cmpd="sng">
                      <a:noFill/>
                      <a:prstDash val="solid"/>
                    </a:lnBlToTr>
                    <a:solidFill>
                      <a:srgbClr val="FFFFFF">
                        <a:lumMod val="85000"/>
                      </a:srgbClr>
                    </a:solidFill>
                  </a:tcPr>
                </a:tc>
                <a:tc>
                  <a:txBody>
                    <a:bodyPr/>
                    <a:lstStyle>
                      <a:lvl1pPr marL="0" algn="l" defTabSz="913765" rtl="0" eaLnBrk="1" latinLnBrk="0" hangingPunct="1">
                        <a:defRPr sz="1800" kern="1200">
                          <a:solidFill>
                            <a:schemeClr val="tx1"/>
                          </a:solidFill>
                          <a:latin typeface="Huawei Sans" panose="020C0503030203020204"/>
                          <a:ea typeface="方正兰亭黑简体" panose="02000000000000000000" pitchFamily="2" charset="-122"/>
                        </a:defRPr>
                      </a:lvl1pPr>
                      <a:lvl2pPr marL="457200" algn="l" defTabSz="913765" rtl="0" eaLnBrk="1" latinLnBrk="0" hangingPunct="1">
                        <a:defRPr sz="1800" kern="1200">
                          <a:solidFill>
                            <a:schemeClr val="tx1"/>
                          </a:solidFill>
                          <a:latin typeface="Huawei Sans" panose="020C0503030203020204"/>
                          <a:ea typeface="方正兰亭黑简体" panose="02000000000000000000" pitchFamily="2" charset="-122"/>
                        </a:defRPr>
                      </a:lvl2pPr>
                      <a:lvl3pPr marL="913765" algn="l" defTabSz="913765" rtl="0" eaLnBrk="1" latinLnBrk="0" hangingPunct="1">
                        <a:defRPr sz="1800" kern="1200">
                          <a:solidFill>
                            <a:schemeClr val="tx1"/>
                          </a:solidFill>
                          <a:latin typeface="Huawei Sans" panose="020C0503030203020204"/>
                          <a:ea typeface="方正兰亭黑简体" panose="02000000000000000000" pitchFamily="2" charset="-122"/>
                        </a:defRPr>
                      </a:lvl3pPr>
                      <a:lvl4pPr marL="1370965" algn="l" defTabSz="913765" rtl="0" eaLnBrk="1" latinLnBrk="0" hangingPunct="1">
                        <a:defRPr sz="1800" kern="1200">
                          <a:solidFill>
                            <a:schemeClr val="tx1"/>
                          </a:solidFill>
                          <a:latin typeface="Huawei Sans" panose="020C0503030203020204"/>
                          <a:ea typeface="方正兰亭黑简体" panose="02000000000000000000" pitchFamily="2" charset="-122"/>
                        </a:defRPr>
                      </a:lvl4pPr>
                      <a:lvl5pPr marL="1828165" algn="l" defTabSz="913765" rtl="0" eaLnBrk="1" latinLnBrk="0" hangingPunct="1">
                        <a:defRPr sz="1800" kern="1200">
                          <a:solidFill>
                            <a:schemeClr val="tx1"/>
                          </a:solidFill>
                          <a:latin typeface="Huawei Sans" panose="020C0503030203020204"/>
                          <a:ea typeface="方正兰亭黑简体" panose="02000000000000000000" pitchFamily="2" charset="-122"/>
                        </a:defRPr>
                      </a:lvl5pPr>
                      <a:lvl6pPr marL="2285365" algn="l" defTabSz="913765" rtl="0" eaLnBrk="1" latinLnBrk="0" hangingPunct="1">
                        <a:defRPr sz="1800" kern="1200">
                          <a:solidFill>
                            <a:schemeClr val="tx1"/>
                          </a:solidFill>
                          <a:latin typeface="Huawei Sans" panose="020C0503030203020204"/>
                          <a:ea typeface="方正兰亭黑简体" panose="02000000000000000000" pitchFamily="2" charset="-122"/>
                        </a:defRPr>
                      </a:lvl6pPr>
                      <a:lvl7pPr marL="2741930" algn="l" defTabSz="913765" rtl="0" eaLnBrk="1" latinLnBrk="0" hangingPunct="1">
                        <a:defRPr sz="1800" kern="1200">
                          <a:solidFill>
                            <a:schemeClr val="tx1"/>
                          </a:solidFill>
                          <a:latin typeface="Huawei Sans" panose="020C0503030203020204"/>
                          <a:ea typeface="方正兰亭黑简体" panose="02000000000000000000" pitchFamily="2" charset="-122"/>
                        </a:defRPr>
                      </a:lvl7pPr>
                      <a:lvl8pPr marL="3199130" algn="l" defTabSz="913765" rtl="0" eaLnBrk="1" latinLnBrk="0" hangingPunct="1">
                        <a:defRPr sz="1800" kern="1200">
                          <a:solidFill>
                            <a:schemeClr val="tx1"/>
                          </a:solidFill>
                          <a:latin typeface="Huawei Sans" panose="020C0503030203020204"/>
                          <a:ea typeface="方正兰亭黑简体" panose="02000000000000000000" pitchFamily="2" charset="-122"/>
                        </a:defRPr>
                      </a:lvl8pPr>
                      <a:lvl9pPr marL="3656330" algn="l" defTabSz="913765" rtl="0" eaLnBrk="1" latinLnBrk="0" hangingPunct="1">
                        <a:defRPr sz="1800" kern="1200">
                          <a:solidFill>
                            <a:schemeClr val="tx1"/>
                          </a:solidFill>
                          <a:latin typeface="Huawei Sans" panose="020C0503030203020204"/>
                          <a:ea typeface="方正兰亭黑简体" panose="02000000000000000000" pitchFamily="2" charset="-122"/>
                        </a:defRPr>
                      </a:lvl9pPr>
                    </a:lstStyle>
                    <a:p>
                      <a:r>
                        <a:rPr lang="zh-CN" altLang="en-US" sz="1400" b="1" dirty="0">
                          <a:effectLst/>
                          <a:latin typeface="+mn-lt"/>
                          <a:ea typeface="+mn-ea"/>
                          <a:cs typeface="+mn-ea"/>
                          <a:sym typeface="+mn-lt"/>
                        </a:rPr>
                        <a:t>属性</a:t>
                      </a:r>
                      <a:endParaRPr lang="zh-CN" altLang="en-US" sz="1400" b="1" dirty="0">
                        <a:effectLst/>
                        <a:latin typeface="+mn-lt"/>
                        <a:ea typeface="+mn-ea"/>
                        <a:cs typeface="+mn-ea"/>
                        <a:sym typeface="+mn-lt"/>
                      </a:endParaRPr>
                    </a:p>
                  </a:txBody>
                  <a:tcPr marL="100246" marR="100246" marT="50123" marB="50123" anchor="ctr">
                    <a:lnL w="12700" cap="flat" cmpd="sng" algn="ctr">
                      <a:solidFill>
                        <a:srgbClr val="1D1D1A"/>
                      </a:solidFill>
                      <a:prstDash val="solid"/>
                      <a:round/>
                      <a:headEnd type="none" w="med" len="med"/>
                      <a:tailEnd type="none" w="med" len="med"/>
                    </a:lnL>
                    <a:lnR w="12700" cap="flat" cmpd="sng" algn="ctr">
                      <a:solidFill>
                        <a:srgbClr val="1D1D1A"/>
                      </a:solidFill>
                      <a:prstDash val="solid"/>
                      <a:round/>
                      <a:headEnd type="none" w="med" len="med"/>
                      <a:tailEnd type="none" w="med" len="med"/>
                    </a:lnR>
                    <a:lnT w="28575" cap="flat" cmpd="sng" algn="ctr">
                      <a:solidFill>
                        <a:srgbClr val="1D1D1A"/>
                      </a:solidFill>
                      <a:prstDash val="solid"/>
                      <a:round/>
                      <a:headEnd type="none" w="med" len="med"/>
                      <a:tailEnd type="none" w="med" len="med"/>
                    </a:lnT>
                    <a:lnB w="12700" cap="flat" cmpd="sng" algn="ctr">
                      <a:solidFill>
                        <a:srgbClr val="1D1D1A"/>
                      </a:solidFill>
                      <a:prstDash val="solid"/>
                      <a:round/>
                      <a:headEnd type="none" w="med" len="med"/>
                      <a:tailEnd type="none" w="med" len="med"/>
                    </a:lnB>
                    <a:lnTlToBr w="12700" cmpd="sng">
                      <a:noFill/>
                      <a:prstDash val="solid"/>
                    </a:lnTlToBr>
                    <a:lnBlToTr w="12700" cmpd="sng">
                      <a:noFill/>
                      <a:prstDash val="solid"/>
                    </a:lnBlToTr>
                    <a:solidFill>
                      <a:srgbClr val="FFFFFF">
                        <a:lumMod val="85000"/>
                      </a:srgbClr>
                    </a:solidFill>
                  </a:tcPr>
                </a:tc>
                <a:tc>
                  <a:txBody>
                    <a:bodyPr/>
                    <a:lstStyle>
                      <a:lvl1pPr marL="0" algn="l" defTabSz="913765" rtl="0" eaLnBrk="1" latinLnBrk="0" hangingPunct="1">
                        <a:defRPr sz="1800" kern="1200">
                          <a:solidFill>
                            <a:schemeClr val="tx1"/>
                          </a:solidFill>
                          <a:latin typeface="Huawei Sans" panose="020C0503030203020204"/>
                          <a:ea typeface="方正兰亭黑简体" panose="02000000000000000000" pitchFamily="2" charset="-122"/>
                        </a:defRPr>
                      </a:lvl1pPr>
                      <a:lvl2pPr marL="457200" algn="l" defTabSz="913765" rtl="0" eaLnBrk="1" latinLnBrk="0" hangingPunct="1">
                        <a:defRPr sz="1800" kern="1200">
                          <a:solidFill>
                            <a:schemeClr val="tx1"/>
                          </a:solidFill>
                          <a:latin typeface="Huawei Sans" panose="020C0503030203020204"/>
                          <a:ea typeface="方正兰亭黑简体" panose="02000000000000000000" pitchFamily="2" charset="-122"/>
                        </a:defRPr>
                      </a:lvl2pPr>
                      <a:lvl3pPr marL="913765" algn="l" defTabSz="913765" rtl="0" eaLnBrk="1" latinLnBrk="0" hangingPunct="1">
                        <a:defRPr sz="1800" kern="1200">
                          <a:solidFill>
                            <a:schemeClr val="tx1"/>
                          </a:solidFill>
                          <a:latin typeface="Huawei Sans" panose="020C0503030203020204"/>
                          <a:ea typeface="方正兰亭黑简体" panose="02000000000000000000" pitchFamily="2" charset="-122"/>
                        </a:defRPr>
                      </a:lvl3pPr>
                      <a:lvl4pPr marL="1370965" algn="l" defTabSz="913765" rtl="0" eaLnBrk="1" latinLnBrk="0" hangingPunct="1">
                        <a:defRPr sz="1800" kern="1200">
                          <a:solidFill>
                            <a:schemeClr val="tx1"/>
                          </a:solidFill>
                          <a:latin typeface="Huawei Sans" panose="020C0503030203020204"/>
                          <a:ea typeface="方正兰亭黑简体" panose="02000000000000000000" pitchFamily="2" charset="-122"/>
                        </a:defRPr>
                      </a:lvl4pPr>
                      <a:lvl5pPr marL="1828165" algn="l" defTabSz="913765" rtl="0" eaLnBrk="1" latinLnBrk="0" hangingPunct="1">
                        <a:defRPr sz="1800" kern="1200">
                          <a:solidFill>
                            <a:schemeClr val="tx1"/>
                          </a:solidFill>
                          <a:latin typeface="Huawei Sans" panose="020C0503030203020204"/>
                          <a:ea typeface="方正兰亭黑简体" panose="02000000000000000000" pitchFamily="2" charset="-122"/>
                        </a:defRPr>
                      </a:lvl5pPr>
                      <a:lvl6pPr marL="2285365" algn="l" defTabSz="913765" rtl="0" eaLnBrk="1" latinLnBrk="0" hangingPunct="1">
                        <a:defRPr sz="1800" kern="1200">
                          <a:solidFill>
                            <a:schemeClr val="tx1"/>
                          </a:solidFill>
                          <a:latin typeface="Huawei Sans" panose="020C0503030203020204"/>
                          <a:ea typeface="方正兰亭黑简体" panose="02000000000000000000" pitchFamily="2" charset="-122"/>
                        </a:defRPr>
                      </a:lvl6pPr>
                      <a:lvl7pPr marL="2741930" algn="l" defTabSz="913765" rtl="0" eaLnBrk="1" latinLnBrk="0" hangingPunct="1">
                        <a:defRPr sz="1800" kern="1200">
                          <a:solidFill>
                            <a:schemeClr val="tx1"/>
                          </a:solidFill>
                          <a:latin typeface="Huawei Sans" panose="020C0503030203020204"/>
                          <a:ea typeface="方正兰亭黑简体" panose="02000000000000000000" pitchFamily="2" charset="-122"/>
                        </a:defRPr>
                      </a:lvl7pPr>
                      <a:lvl8pPr marL="3199130" algn="l" defTabSz="913765" rtl="0" eaLnBrk="1" latinLnBrk="0" hangingPunct="1">
                        <a:defRPr sz="1800" kern="1200">
                          <a:solidFill>
                            <a:schemeClr val="tx1"/>
                          </a:solidFill>
                          <a:latin typeface="Huawei Sans" panose="020C0503030203020204"/>
                          <a:ea typeface="方正兰亭黑简体" panose="02000000000000000000" pitchFamily="2" charset="-122"/>
                        </a:defRPr>
                      </a:lvl8pPr>
                      <a:lvl9pPr marL="3656330" algn="l" defTabSz="913765" rtl="0" eaLnBrk="1" latinLnBrk="0" hangingPunct="1">
                        <a:defRPr sz="1800" kern="1200">
                          <a:solidFill>
                            <a:schemeClr val="tx1"/>
                          </a:solidFill>
                          <a:latin typeface="Huawei Sans" panose="020C0503030203020204"/>
                          <a:ea typeface="方正兰亭黑简体" panose="02000000000000000000" pitchFamily="2" charset="-122"/>
                        </a:defRPr>
                      </a:lvl9pPr>
                    </a:lstStyle>
                    <a:p>
                      <a:r>
                        <a:rPr lang="zh-CN" altLang="en-US" sz="1400" b="1" dirty="0">
                          <a:effectLst/>
                          <a:latin typeface="+mn-lt"/>
                          <a:ea typeface="+mn-ea"/>
                          <a:cs typeface="+mn-ea"/>
                          <a:sym typeface="+mn-lt"/>
                        </a:rPr>
                        <a:t>功能描述</a:t>
                      </a:r>
                      <a:endParaRPr lang="zh-CN" altLang="en-US" sz="1400" b="1" dirty="0">
                        <a:effectLst/>
                        <a:latin typeface="+mn-lt"/>
                        <a:ea typeface="+mn-ea"/>
                        <a:cs typeface="+mn-ea"/>
                        <a:sym typeface="+mn-lt"/>
                      </a:endParaRPr>
                    </a:p>
                  </a:txBody>
                  <a:tcPr marL="100246" marR="100246" marT="50123" marB="50123" anchor="ctr">
                    <a:lnL w="12700" cap="flat" cmpd="sng" algn="ctr">
                      <a:solidFill>
                        <a:srgbClr val="1D1D1A"/>
                      </a:solidFill>
                      <a:prstDash val="solid"/>
                      <a:round/>
                      <a:headEnd type="none" w="med" len="med"/>
                      <a:tailEnd type="none" w="med" len="med"/>
                    </a:lnL>
                    <a:lnR w="12700" cap="flat" cmpd="sng" algn="ctr">
                      <a:solidFill>
                        <a:srgbClr val="1D1D1A"/>
                      </a:solidFill>
                      <a:prstDash val="solid"/>
                      <a:round/>
                      <a:headEnd type="none" w="med" len="med"/>
                      <a:tailEnd type="none" w="med" len="med"/>
                    </a:lnR>
                    <a:lnT w="28575" cap="flat" cmpd="sng" algn="ctr">
                      <a:solidFill>
                        <a:srgbClr val="1D1D1A"/>
                      </a:solidFill>
                      <a:prstDash val="solid"/>
                      <a:round/>
                      <a:headEnd type="none" w="med" len="med"/>
                      <a:tailEnd type="none" w="med" len="med"/>
                    </a:lnT>
                    <a:lnB w="12700" cap="flat" cmpd="sng" algn="ctr">
                      <a:solidFill>
                        <a:srgbClr val="1D1D1A"/>
                      </a:solidFill>
                      <a:prstDash val="solid"/>
                      <a:round/>
                      <a:headEnd type="none" w="med" len="med"/>
                      <a:tailEnd type="none" w="med" len="med"/>
                    </a:lnB>
                    <a:lnTlToBr w="12700" cmpd="sng">
                      <a:noFill/>
                      <a:prstDash val="solid"/>
                    </a:lnTlToBr>
                    <a:lnBlToTr w="12700" cmpd="sng">
                      <a:noFill/>
                      <a:prstDash val="solid"/>
                    </a:lnBlToTr>
                    <a:solidFill>
                      <a:srgbClr val="FFFFFF">
                        <a:lumMod val="85000"/>
                      </a:srgbClr>
                    </a:solidFill>
                  </a:tcPr>
                </a:tc>
                <a:tc>
                  <a:txBody>
                    <a:bodyPr/>
                    <a:lstStyle>
                      <a:lvl1pPr marL="0" algn="l" defTabSz="913765" rtl="0" eaLnBrk="1" latinLnBrk="0" hangingPunct="1">
                        <a:defRPr sz="1800" kern="1200">
                          <a:solidFill>
                            <a:schemeClr val="tx1"/>
                          </a:solidFill>
                          <a:latin typeface="Huawei Sans" panose="020C0503030203020204"/>
                          <a:ea typeface="方正兰亭黑简体" panose="02000000000000000000" pitchFamily="2" charset="-122"/>
                        </a:defRPr>
                      </a:lvl1pPr>
                      <a:lvl2pPr marL="457200" algn="l" defTabSz="913765" rtl="0" eaLnBrk="1" latinLnBrk="0" hangingPunct="1">
                        <a:defRPr sz="1800" kern="1200">
                          <a:solidFill>
                            <a:schemeClr val="tx1"/>
                          </a:solidFill>
                          <a:latin typeface="Huawei Sans" panose="020C0503030203020204"/>
                          <a:ea typeface="方正兰亭黑简体" panose="02000000000000000000" pitchFamily="2" charset="-122"/>
                        </a:defRPr>
                      </a:lvl2pPr>
                      <a:lvl3pPr marL="913765" algn="l" defTabSz="913765" rtl="0" eaLnBrk="1" latinLnBrk="0" hangingPunct="1">
                        <a:defRPr sz="1800" kern="1200">
                          <a:solidFill>
                            <a:schemeClr val="tx1"/>
                          </a:solidFill>
                          <a:latin typeface="Huawei Sans" panose="020C0503030203020204"/>
                          <a:ea typeface="方正兰亭黑简体" panose="02000000000000000000" pitchFamily="2" charset="-122"/>
                        </a:defRPr>
                      </a:lvl3pPr>
                      <a:lvl4pPr marL="1370965" algn="l" defTabSz="913765" rtl="0" eaLnBrk="1" latinLnBrk="0" hangingPunct="1">
                        <a:defRPr sz="1800" kern="1200">
                          <a:solidFill>
                            <a:schemeClr val="tx1"/>
                          </a:solidFill>
                          <a:latin typeface="Huawei Sans" panose="020C0503030203020204"/>
                          <a:ea typeface="方正兰亭黑简体" panose="02000000000000000000" pitchFamily="2" charset="-122"/>
                        </a:defRPr>
                      </a:lvl4pPr>
                      <a:lvl5pPr marL="1828165" algn="l" defTabSz="913765" rtl="0" eaLnBrk="1" latinLnBrk="0" hangingPunct="1">
                        <a:defRPr sz="1800" kern="1200">
                          <a:solidFill>
                            <a:schemeClr val="tx1"/>
                          </a:solidFill>
                          <a:latin typeface="Huawei Sans" panose="020C0503030203020204"/>
                          <a:ea typeface="方正兰亭黑简体" panose="02000000000000000000" pitchFamily="2" charset="-122"/>
                        </a:defRPr>
                      </a:lvl5pPr>
                      <a:lvl6pPr marL="2285365" algn="l" defTabSz="913765" rtl="0" eaLnBrk="1" latinLnBrk="0" hangingPunct="1">
                        <a:defRPr sz="1800" kern="1200">
                          <a:solidFill>
                            <a:schemeClr val="tx1"/>
                          </a:solidFill>
                          <a:latin typeface="Huawei Sans" panose="020C0503030203020204"/>
                          <a:ea typeface="方正兰亭黑简体" panose="02000000000000000000" pitchFamily="2" charset="-122"/>
                        </a:defRPr>
                      </a:lvl6pPr>
                      <a:lvl7pPr marL="2741930" algn="l" defTabSz="913765" rtl="0" eaLnBrk="1" latinLnBrk="0" hangingPunct="1">
                        <a:defRPr sz="1800" kern="1200">
                          <a:solidFill>
                            <a:schemeClr val="tx1"/>
                          </a:solidFill>
                          <a:latin typeface="Huawei Sans" panose="020C0503030203020204"/>
                          <a:ea typeface="方正兰亭黑简体" panose="02000000000000000000" pitchFamily="2" charset="-122"/>
                        </a:defRPr>
                      </a:lvl7pPr>
                      <a:lvl8pPr marL="3199130" algn="l" defTabSz="913765" rtl="0" eaLnBrk="1" latinLnBrk="0" hangingPunct="1">
                        <a:defRPr sz="1800" kern="1200">
                          <a:solidFill>
                            <a:schemeClr val="tx1"/>
                          </a:solidFill>
                          <a:latin typeface="Huawei Sans" panose="020C0503030203020204"/>
                          <a:ea typeface="方正兰亭黑简体" panose="02000000000000000000" pitchFamily="2" charset="-122"/>
                        </a:defRPr>
                      </a:lvl8pPr>
                      <a:lvl9pPr marL="3656330" algn="l" defTabSz="913765" rtl="0" eaLnBrk="1" latinLnBrk="0" hangingPunct="1">
                        <a:defRPr sz="1800" kern="1200">
                          <a:solidFill>
                            <a:schemeClr val="tx1"/>
                          </a:solidFill>
                          <a:latin typeface="Huawei Sans" panose="020C0503030203020204"/>
                          <a:ea typeface="方正兰亭黑简体" panose="02000000000000000000" pitchFamily="2" charset="-122"/>
                        </a:defRPr>
                      </a:lvl9pPr>
                    </a:lstStyle>
                    <a:p>
                      <a:r>
                        <a:rPr lang="zh-CN" altLang="en-US" sz="1400" b="1" dirty="0">
                          <a:effectLst/>
                          <a:latin typeface="+mn-lt"/>
                          <a:ea typeface="+mn-ea"/>
                          <a:cs typeface="+mn-ea"/>
                          <a:sym typeface="+mn-lt"/>
                        </a:rPr>
                        <a:t>参数类型</a:t>
                      </a:r>
                      <a:endParaRPr lang="zh-CN" altLang="en-US" sz="1400" b="1" dirty="0">
                        <a:effectLst/>
                        <a:latin typeface="+mn-lt"/>
                        <a:ea typeface="+mn-ea"/>
                        <a:cs typeface="+mn-ea"/>
                        <a:sym typeface="+mn-lt"/>
                      </a:endParaRPr>
                    </a:p>
                  </a:txBody>
                  <a:tcPr marL="100246" marR="100246" marT="50123" marB="50123" anchor="ctr">
                    <a:lnL w="12700" cap="flat" cmpd="sng" algn="ctr">
                      <a:solidFill>
                        <a:srgbClr val="1D1D1A"/>
                      </a:solidFill>
                      <a:prstDash val="solid"/>
                      <a:round/>
                      <a:headEnd type="none" w="med" len="med"/>
                      <a:tailEnd type="none" w="med" len="med"/>
                    </a:lnL>
                    <a:lnR w="12700" cap="flat" cmpd="sng" algn="ctr">
                      <a:solidFill>
                        <a:srgbClr val="1D1D1A"/>
                      </a:solidFill>
                      <a:prstDash val="solid"/>
                      <a:round/>
                      <a:headEnd type="none" w="med" len="med"/>
                      <a:tailEnd type="none" w="med" len="med"/>
                    </a:lnR>
                    <a:lnT w="28575" cap="flat" cmpd="sng" algn="ctr">
                      <a:solidFill>
                        <a:srgbClr val="1D1D1A"/>
                      </a:solidFill>
                      <a:prstDash val="solid"/>
                      <a:round/>
                      <a:headEnd type="none" w="med" len="med"/>
                      <a:tailEnd type="none" w="med" len="med"/>
                    </a:lnT>
                    <a:lnB w="12700" cap="flat" cmpd="sng" algn="ctr">
                      <a:solidFill>
                        <a:srgbClr val="1D1D1A"/>
                      </a:solidFill>
                      <a:prstDash val="solid"/>
                      <a:round/>
                      <a:headEnd type="none" w="med" len="med"/>
                      <a:tailEnd type="none" w="med" len="med"/>
                    </a:lnB>
                    <a:lnTlToBr w="12700" cmpd="sng">
                      <a:noFill/>
                      <a:prstDash val="solid"/>
                    </a:lnTlToBr>
                    <a:lnBlToTr w="12700" cmpd="sng">
                      <a:noFill/>
                      <a:prstDash val="solid"/>
                    </a:lnBlToTr>
                    <a:solidFill>
                      <a:srgbClr val="FFFFFF">
                        <a:lumMod val="85000"/>
                      </a:srgbClr>
                    </a:solidFill>
                  </a:tcPr>
                </a:tc>
                <a:tc>
                  <a:txBody>
                    <a:bodyPr/>
                    <a:lstStyle>
                      <a:lvl1pPr marL="0" algn="l" defTabSz="913765" rtl="0" eaLnBrk="1" latinLnBrk="0" hangingPunct="1">
                        <a:defRPr sz="1800" kern="1200">
                          <a:solidFill>
                            <a:schemeClr val="tx1"/>
                          </a:solidFill>
                          <a:latin typeface="Huawei Sans" panose="020C0503030203020204"/>
                          <a:ea typeface="方正兰亭黑简体" panose="02000000000000000000" pitchFamily="2" charset="-122"/>
                        </a:defRPr>
                      </a:lvl1pPr>
                      <a:lvl2pPr marL="457200" algn="l" defTabSz="913765" rtl="0" eaLnBrk="1" latinLnBrk="0" hangingPunct="1">
                        <a:defRPr sz="1800" kern="1200">
                          <a:solidFill>
                            <a:schemeClr val="tx1"/>
                          </a:solidFill>
                          <a:latin typeface="Huawei Sans" panose="020C0503030203020204"/>
                          <a:ea typeface="方正兰亭黑简体" panose="02000000000000000000" pitchFamily="2" charset="-122"/>
                        </a:defRPr>
                      </a:lvl2pPr>
                      <a:lvl3pPr marL="913765" algn="l" defTabSz="913765" rtl="0" eaLnBrk="1" latinLnBrk="0" hangingPunct="1">
                        <a:defRPr sz="1800" kern="1200">
                          <a:solidFill>
                            <a:schemeClr val="tx1"/>
                          </a:solidFill>
                          <a:latin typeface="Huawei Sans" panose="020C0503030203020204"/>
                          <a:ea typeface="方正兰亭黑简体" panose="02000000000000000000" pitchFamily="2" charset="-122"/>
                        </a:defRPr>
                      </a:lvl3pPr>
                      <a:lvl4pPr marL="1370965" algn="l" defTabSz="913765" rtl="0" eaLnBrk="1" latinLnBrk="0" hangingPunct="1">
                        <a:defRPr sz="1800" kern="1200">
                          <a:solidFill>
                            <a:schemeClr val="tx1"/>
                          </a:solidFill>
                          <a:latin typeface="Huawei Sans" panose="020C0503030203020204"/>
                          <a:ea typeface="方正兰亭黑简体" panose="02000000000000000000" pitchFamily="2" charset="-122"/>
                        </a:defRPr>
                      </a:lvl4pPr>
                      <a:lvl5pPr marL="1828165" algn="l" defTabSz="913765" rtl="0" eaLnBrk="1" latinLnBrk="0" hangingPunct="1">
                        <a:defRPr sz="1800" kern="1200">
                          <a:solidFill>
                            <a:schemeClr val="tx1"/>
                          </a:solidFill>
                          <a:latin typeface="Huawei Sans" panose="020C0503030203020204"/>
                          <a:ea typeface="方正兰亭黑简体" panose="02000000000000000000" pitchFamily="2" charset="-122"/>
                        </a:defRPr>
                      </a:lvl5pPr>
                      <a:lvl6pPr marL="2285365" algn="l" defTabSz="913765" rtl="0" eaLnBrk="1" latinLnBrk="0" hangingPunct="1">
                        <a:defRPr sz="1800" kern="1200">
                          <a:solidFill>
                            <a:schemeClr val="tx1"/>
                          </a:solidFill>
                          <a:latin typeface="Huawei Sans" panose="020C0503030203020204"/>
                          <a:ea typeface="方正兰亭黑简体" panose="02000000000000000000" pitchFamily="2" charset="-122"/>
                        </a:defRPr>
                      </a:lvl6pPr>
                      <a:lvl7pPr marL="2741930" algn="l" defTabSz="913765" rtl="0" eaLnBrk="1" latinLnBrk="0" hangingPunct="1">
                        <a:defRPr sz="1800" kern="1200">
                          <a:solidFill>
                            <a:schemeClr val="tx1"/>
                          </a:solidFill>
                          <a:latin typeface="Huawei Sans" panose="020C0503030203020204"/>
                          <a:ea typeface="方正兰亭黑简体" panose="02000000000000000000" pitchFamily="2" charset="-122"/>
                        </a:defRPr>
                      </a:lvl7pPr>
                      <a:lvl8pPr marL="3199130" algn="l" defTabSz="913765" rtl="0" eaLnBrk="1" latinLnBrk="0" hangingPunct="1">
                        <a:defRPr sz="1800" kern="1200">
                          <a:solidFill>
                            <a:schemeClr val="tx1"/>
                          </a:solidFill>
                          <a:latin typeface="Huawei Sans" panose="020C0503030203020204"/>
                          <a:ea typeface="方正兰亭黑简体" panose="02000000000000000000" pitchFamily="2" charset="-122"/>
                        </a:defRPr>
                      </a:lvl8pPr>
                      <a:lvl9pPr marL="3656330" algn="l" defTabSz="913765" rtl="0" eaLnBrk="1" latinLnBrk="0" hangingPunct="1">
                        <a:defRPr sz="1800" kern="1200">
                          <a:solidFill>
                            <a:schemeClr val="tx1"/>
                          </a:solidFill>
                          <a:latin typeface="Huawei Sans" panose="020C0503030203020204"/>
                          <a:ea typeface="方正兰亭黑简体" panose="02000000000000000000" pitchFamily="2" charset="-122"/>
                        </a:defRPr>
                      </a:lvl9pPr>
                    </a:lstStyle>
                    <a:p>
                      <a:r>
                        <a:rPr lang="zh-CN" altLang="en-US" sz="1400" b="1" dirty="0">
                          <a:effectLst/>
                          <a:latin typeface="+mn-lt"/>
                          <a:ea typeface="+mn-ea"/>
                          <a:cs typeface="+mn-ea"/>
                          <a:sym typeface="+mn-lt"/>
                        </a:rPr>
                        <a:t>默认值</a:t>
                      </a:r>
                      <a:endParaRPr lang="zh-CN" altLang="en-US" sz="1400" b="1" dirty="0">
                        <a:effectLst/>
                        <a:latin typeface="+mn-lt"/>
                        <a:ea typeface="+mn-ea"/>
                        <a:cs typeface="+mn-ea"/>
                        <a:sym typeface="+mn-lt"/>
                      </a:endParaRPr>
                    </a:p>
                  </a:txBody>
                  <a:tcPr marL="100246" marR="100246" marT="50123" marB="50123" anchor="ctr">
                    <a:lnL w="12700" cap="flat" cmpd="sng" algn="ctr">
                      <a:solidFill>
                        <a:srgbClr val="1D1D1A"/>
                      </a:solidFill>
                      <a:prstDash val="solid"/>
                      <a:round/>
                      <a:headEnd type="none" w="med" len="med"/>
                      <a:tailEnd type="none" w="med" len="med"/>
                    </a:lnL>
                    <a:lnR w="12700" cap="flat" cmpd="sng" algn="ctr">
                      <a:solidFill>
                        <a:srgbClr val="1D1D1A"/>
                      </a:solidFill>
                      <a:prstDash val="solid"/>
                      <a:round/>
                      <a:headEnd type="none" w="med" len="med"/>
                      <a:tailEnd type="none" w="med" len="med"/>
                    </a:lnR>
                    <a:lnT w="28575" cap="flat" cmpd="sng" algn="ctr">
                      <a:solidFill>
                        <a:srgbClr val="1D1D1A"/>
                      </a:solidFill>
                      <a:prstDash val="solid"/>
                      <a:round/>
                      <a:headEnd type="none" w="med" len="med"/>
                      <a:tailEnd type="none" w="med" len="med"/>
                    </a:lnT>
                    <a:lnB w="12700" cap="flat" cmpd="sng" algn="ctr">
                      <a:solidFill>
                        <a:srgbClr val="1D1D1A"/>
                      </a:solidFill>
                      <a:prstDash val="solid"/>
                      <a:round/>
                      <a:headEnd type="none" w="med" len="med"/>
                      <a:tailEnd type="none" w="med" len="med"/>
                    </a:lnB>
                    <a:lnTlToBr w="12700" cmpd="sng">
                      <a:noFill/>
                      <a:prstDash val="solid"/>
                    </a:lnTlToBr>
                    <a:lnBlToTr w="12700" cmpd="sng">
                      <a:noFill/>
                      <a:prstDash val="solid"/>
                    </a:lnBlToTr>
                    <a:solidFill>
                      <a:srgbClr val="FFFFFF">
                        <a:lumMod val="85000"/>
                      </a:srgbClr>
                    </a:solidFill>
                  </a:tcPr>
                </a:tc>
                <a:tc>
                  <a:txBody>
                    <a:bodyPr/>
                    <a:lstStyle>
                      <a:lvl1pPr marL="0" algn="l" defTabSz="913765" rtl="0" eaLnBrk="1" latinLnBrk="0" hangingPunct="1">
                        <a:defRPr sz="1800" kern="1200">
                          <a:solidFill>
                            <a:schemeClr val="tx1"/>
                          </a:solidFill>
                          <a:latin typeface="Huawei Sans" panose="020C0503030203020204"/>
                          <a:ea typeface="方正兰亭黑简体" panose="02000000000000000000" pitchFamily="2" charset="-122"/>
                        </a:defRPr>
                      </a:lvl1pPr>
                      <a:lvl2pPr marL="457200" algn="l" defTabSz="913765" rtl="0" eaLnBrk="1" latinLnBrk="0" hangingPunct="1">
                        <a:defRPr sz="1800" kern="1200">
                          <a:solidFill>
                            <a:schemeClr val="tx1"/>
                          </a:solidFill>
                          <a:latin typeface="Huawei Sans" panose="020C0503030203020204"/>
                          <a:ea typeface="方正兰亭黑简体" panose="02000000000000000000" pitchFamily="2" charset="-122"/>
                        </a:defRPr>
                      </a:lvl2pPr>
                      <a:lvl3pPr marL="913765" algn="l" defTabSz="913765" rtl="0" eaLnBrk="1" latinLnBrk="0" hangingPunct="1">
                        <a:defRPr sz="1800" kern="1200">
                          <a:solidFill>
                            <a:schemeClr val="tx1"/>
                          </a:solidFill>
                          <a:latin typeface="Huawei Sans" panose="020C0503030203020204"/>
                          <a:ea typeface="方正兰亭黑简体" panose="02000000000000000000" pitchFamily="2" charset="-122"/>
                        </a:defRPr>
                      </a:lvl3pPr>
                      <a:lvl4pPr marL="1370965" algn="l" defTabSz="913765" rtl="0" eaLnBrk="1" latinLnBrk="0" hangingPunct="1">
                        <a:defRPr sz="1800" kern="1200">
                          <a:solidFill>
                            <a:schemeClr val="tx1"/>
                          </a:solidFill>
                          <a:latin typeface="Huawei Sans" panose="020C0503030203020204"/>
                          <a:ea typeface="方正兰亭黑简体" panose="02000000000000000000" pitchFamily="2" charset="-122"/>
                        </a:defRPr>
                      </a:lvl4pPr>
                      <a:lvl5pPr marL="1828165" algn="l" defTabSz="913765" rtl="0" eaLnBrk="1" latinLnBrk="0" hangingPunct="1">
                        <a:defRPr sz="1800" kern="1200">
                          <a:solidFill>
                            <a:schemeClr val="tx1"/>
                          </a:solidFill>
                          <a:latin typeface="Huawei Sans" panose="020C0503030203020204"/>
                          <a:ea typeface="方正兰亭黑简体" panose="02000000000000000000" pitchFamily="2" charset="-122"/>
                        </a:defRPr>
                      </a:lvl5pPr>
                      <a:lvl6pPr marL="2285365" algn="l" defTabSz="913765" rtl="0" eaLnBrk="1" latinLnBrk="0" hangingPunct="1">
                        <a:defRPr sz="1800" kern="1200">
                          <a:solidFill>
                            <a:schemeClr val="tx1"/>
                          </a:solidFill>
                          <a:latin typeface="Huawei Sans" panose="020C0503030203020204"/>
                          <a:ea typeface="方正兰亭黑简体" panose="02000000000000000000" pitchFamily="2" charset="-122"/>
                        </a:defRPr>
                      </a:lvl6pPr>
                      <a:lvl7pPr marL="2741930" algn="l" defTabSz="913765" rtl="0" eaLnBrk="1" latinLnBrk="0" hangingPunct="1">
                        <a:defRPr sz="1800" kern="1200">
                          <a:solidFill>
                            <a:schemeClr val="tx1"/>
                          </a:solidFill>
                          <a:latin typeface="Huawei Sans" panose="020C0503030203020204"/>
                          <a:ea typeface="方正兰亭黑简体" panose="02000000000000000000" pitchFamily="2" charset="-122"/>
                        </a:defRPr>
                      </a:lvl7pPr>
                      <a:lvl8pPr marL="3199130" algn="l" defTabSz="913765" rtl="0" eaLnBrk="1" latinLnBrk="0" hangingPunct="1">
                        <a:defRPr sz="1800" kern="1200">
                          <a:solidFill>
                            <a:schemeClr val="tx1"/>
                          </a:solidFill>
                          <a:latin typeface="Huawei Sans" panose="020C0503030203020204"/>
                          <a:ea typeface="方正兰亭黑简体" panose="02000000000000000000" pitchFamily="2" charset="-122"/>
                        </a:defRPr>
                      </a:lvl8pPr>
                      <a:lvl9pPr marL="3656330" algn="l" defTabSz="913765" rtl="0" eaLnBrk="1" latinLnBrk="0" hangingPunct="1">
                        <a:defRPr sz="1800" kern="1200">
                          <a:solidFill>
                            <a:schemeClr val="tx1"/>
                          </a:solidFill>
                          <a:latin typeface="Huawei Sans" panose="020C0503030203020204"/>
                          <a:ea typeface="方正兰亭黑简体" panose="02000000000000000000" pitchFamily="2" charset="-122"/>
                        </a:defRPr>
                      </a:lvl9pPr>
                    </a:lstStyle>
                    <a:p>
                      <a:r>
                        <a:rPr lang="zh-CN" altLang="en-US" sz="1400" b="1" dirty="0">
                          <a:effectLst/>
                          <a:latin typeface="+mn-lt"/>
                          <a:ea typeface="+mn-ea"/>
                          <a:cs typeface="+mn-ea"/>
                          <a:sym typeface="+mn-lt"/>
                        </a:rPr>
                        <a:t>取值范围</a:t>
                      </a:r>
                      <a:endParaRPr lang="zh-CN" altLang="en-US" sz="1400" b="1" dirty="0">
                        <a:effectLst/>
                        <a:latin typeface="+mn-lt"/>
                        <a:ea typeface="+mn-ea"/>
                        <a:cs typeface="+mn-ea"/>
                        <a:sym typeface="+mn-lt"/>
                      </a:endParaRPr>
                    </a:p>
                  </a:txBody>
                  <a:tcPr marL="100246" marR="100246" marT="50123" marB="50123" anchor="ctr">
                    <a:lnL w="12700" cap="flat" cmpd="sng" algn="ctr">
                      <a:solidFill>
                        <a:srgbClr val="1D1D1A"/>
                      </a:solidFill>
                      <a:prstDash val="solid"/>
                      <a:round/>
                      <a:headEnd type="none" w="med" len="med"/>
                      <a:tailEnd type="none" w="med" len="med"/>
                    </a:lnL>
                    <a:lnR w="28575" cap="flat" cmpd="sng" algn="ctr">
                      <a:solidFill>
                        <a:srgbClr val="1D1D1A"/>
                      </a:solidFill>
                      <a:prstDash val="solid"/>
                      <a:round/>
                      <a:headEnd type="none" w="med" len="med"/>
                      <a:tailEnd type="none" w="med" len="med"/>
                    </a:lnR>
                    <a:lnT w="28575" cap="flat" cmpd="sng" algn="ctr">
                      <a:solidFill>
                        <a:srgbClr val="1D1D1A"/>
                      </a:solidFill>
                      <a:prstDash val="solid"/>
                      <a:round/>
                      <a:headEnd type="none" w="med" len="med"/>
                      <a:tailEnd type="none" w="med" len="med"/>
                    </a:lnT>
                    <a:lnB w="12700" cap="flat" cmpd="sng" algn="ctr">
                      <a:solidFill>
                        <a:srgbClr val="1D1D1A"/>
                      </a:solidFill>
                      <a:prstDash val="solid"/>
                      <a:round/>
                      <a:headEnd type="none" w="med" len="med"/>
                      <a:tailEnd type="none" w="med" len="med"/>
                    </a:lnB>
                    <a:lnTlToBr w="12700" cmpd="sng">
                      <a:noFill/>
                      <a:prstDash val="solid"/>
                    </a:lnTlToBr>
                    <a:lnBlToTr w="12700" cmpd="sng">
                      <a:noFill/>
                      <a:prstDash val="solid"/>
                    </a:lnBlToTr>
                    <a:solidFill>
                      <a:srgbClr val="FFFFFF">
                        <a:lumMod val="85000"/>
                      </a:srgbClr>
                    </a:solidFill>
                  </a:tcPr>
                </a:tc>
              </a:tr>
              <a:tr h="274255">
                <a:tc>
                  <a:txBody>
                    <a:bodyPr/>
                    <a:lstStyle>
                      <a:lvl1pPr marL="0" algn="l" defTabSz="913765" rtl="0" eaLnBrk="1" latinLnBrk="0" hangingPunct="1">
                        <a:defRPr sz="1800" kern="1200">
                          <a:solidFill>
                            <a:schemeClr val="tx1"/>
                          </a:solidFill>
                          <a:latin typeface="Huawei Sans" panose="020C0503030203020204"/>
                          <a:ea typeface="方正兰亭黑简体" panose="02000000000000000000" pitchFamily="2" charset="-122"/>
                        </a:defRPr>
                      </a:lvl1pPr>
                      <a:lvl2pPr marL="457200" algn="l" defTabSz="913765" rtl="0" eaLnBrk="1" latinLnBrk="0" hangingPunct="1">
                        <a:defRPr sz="1800" kern="1200">
                          <a:solidFill>
                            <a:schemeClr val="tx1"/>
                          </a:solidFill>
                          <a:latin typeface="Huawei Sans" panose="020C0503030203020204"/>
                          <a:ea typeface="方正兰亭黑简体" panose="02000000000000000000" pitchFamily="2" charset="-122"/>
                        </a:defRPr>
                      </a:lvl2pPr>
                      <a:lvl3pPr marL="913765" algn="l" defTabSz="913765" rtl="0" eaLnBrk="1" latinLnBrk="0" hangingPunct="1">
                        <a:defRPr sz="1800" kern="1200">
                          <a:solidFill>
                            <a:schemeClr val="tx1"/>
                          </a:solidFill>
                          <a:latin typeface="Huawei Sans" panose="020C0503030203020204"/>
                          <a:ea typeface="方正兰亭黑简体" panose="02000000000000000000" pitchFamily="2" charset="-122"/>
                        </a:defRPr>
                      </a:lvl3pPr>
                      <a:lvl4pPr marL="1370965" algn="l" defTabSz="913765" rtl="0" eaLnBrk="1" latinLnBrk="0" hangingPunct="1">
                        <a:defRPr sz="1800" kern="1200">
                          <a:solidFill>
                            <a:schemeClr val="tx1"/>
                          </a:solidFill>
                          <a:latin typeface="Huawei Sans" panose="020C0503030203020204"/>
                          <a:ea typeface="方正兰亭黑简体" panose="02000000000000000000" pitchFamily="2" charset="-122"/>
                        </a:defRPr>
                      </a:lvl4pPr>
                      <a:lvl5pPr marL="1828165" algn="l" defTabSz="913765" rtl="0" eaLnBrk="1" latinLnBrk="0" hangingPunct="1">
                        <a:defRPr sz="1800" kern="1200">
                          <a:solidFill>
                            <a:schemeClr val="tx1"/>
                          </a:solidFill>
                          <a:latin typeface="Huawei Sans" panose="020C0503030203020204"/>
                          <a:ea typeface="方正兰亭黑简体" panose="02000000000000000000" pitchFamily="2" charset="-122"/>
                        </a:defRPr>
                      </a:lvl5pPr>
                      <a:lvl6pPr marL="2285365" algn="l" defTabSz="913765" rtl="0" eaLnBrk="1" latinLnBrk="0" hangingPunct="1">
                        <a:defRPr sz="1800" kern="1200">
                          <a:solidFill>
                            <a:schemeClr val="tx1"/>
                          </a:solidFill>
                          <a:latin typeface="Huawei Sans" panose="020C0503030203020204"/>
                          <a:ea typeface="方正兰亭黑简体" panose="02000000000000000000" pitchFamily="2" charset="-122"/>
                        </a:defRPr>
                      </a:lvl6pPr>
                      <a:lvl7pPr marL="2741930" algn="l" defTabSz="913765" rtl="0" eaLnBrk="1" latinLnBrk="0" hangingPunct="1">
                        <a:defRPr sz="1800" kern="1200">
                          <a:solidFill>
                            <a:schemeClr val="tx1"/>
                          </a:solidFill>
                          <a:latin typeface="Huawei Sans" panose="020C0503030203020204"/>
                          <a:ea typeface="方正兰亭黑简体" panose="02000000000000000000" pitchFamily="2" charset="-122"/>
                        </a:defRPr>
                      </a:lvl7pPr>
                      <a:lvl8pPr marL="3199130" algn="l" defTabSz="913765" rtl="0" eaLnBrk="1" latinLnBrk="0" hangingPunct="1">
                        <a:defRPr sz="1800" kern="1200">
                          <a:solidFill>
                            <a:schemeClr val="tx1"/>
                          </a:solidFill>
                          <a:latin typeface="Huawei Sans" panose="020C0503030203020204"/>
                          <a:ea typeface="方正兰亭黑简体" panose="02000000000000000000" pitchFamily="2" charset="-122"/>
                        </a:defRPr>
                      </a:lvl8pPr>
                      <a:lvl9pPr marL="3656330" algn="l" defTabSz="913765" rtl="0" eaLnBrk="1" latinLnBrk="0" hangingPunct="1">
                        <a:defRPr sz="1800" kern="1200">
                          <a:solidFill>
                            <a:schemeClr val="tx1"/>
                          </a:solidFill>
                          <a:latin typeface="Huawei Sans" panose="020C0503030203020204"/>
                          <a:ea typeface="方正兰亭黑简体" panose="02000000000000000000" pitchFamily="2" charset="-122"/>
                        </a:defRPr>
                      </a:lvl9pPr>
                    </a:lstStyle>
                    <a:p>
                      <a:pPr fontAlgn="ctr" latinLnBrk="1"/>
                      <a:r>
                        <a:rPr lang="en-US" sz="1400" dirty="0">
                          <a:effectLst/>
                          <a:latin typeface="+mn-lt"/>
                          <a:ea typeface="+mn-ea"/>
                          <a:cs typeface="+mn-ea"/>
                          <a:sym typeface="+mn-lt"/>
                        </a:rPr>
                        <a:t>--help</a:t>
                      </a:r>
                      <a:endParaRPr lang="en-US" sz="1400" dirty="0">
                        <a:effectLst/>
                        <a:latin typeface="+mn-lt"/>
                        <a:ea typeface="+mn-ea"/>
                        <a:cs typeface="+mn-ea"/>
                        <a:sym typeface="+mn-lt"/>
                      </a:endParaRPr>
                    </a:p>
                  </a:txBody>
                  <a:tcPr marL="100246" marR="100246" marT="50123" marB="50123" anchor="ctr">
                    <a:lnL w="28575" cap="flat" cmpd="sng" algn="ctr">
                      <a:solidFill>
                        <a:srgbClr val="1D1D1A"/>
                      </a:solidFill>
                      <a:prstDash val="solid"/>
                      <a:round/>
                      <a:headEnd type="none" w="med" len="med"/>
                      <a:tailEnd type="none" w="med" len="med"/>
                    </a:lnL>
                    <a:lnR w="12700" cap="flat" cmpd="sng" algn="ctr">
                      <a:solidFill>
                        <a:srgbClr val="1D1D1A"/>
                      </a:solidFill>
                      <a:prstDash val="solid"/>
                      <a:round/>
                      <a:headEnd type="none" w="med" len="med"/>
                      <a:tailEnd type="none" w="med" len="med"/>
                    </a:lnR>
                    <a:lnT w="12700" cap="flat" cmpd="sng" algn="ctr">
                      <a:solidFill>
                        <a:srgbClr val="1D1D1A"/>
                      </a:solidFill>
                      <a:prstDash val="solid"/>
                      <a:round/>
                      <a:headEnd type="none" w="med" len="med"/>
                      <a:tailEnd type="none" w="med" len="med"/>
                    </a:lnT>
                    <a:lnB w="12700" cap="flat" cmpd="sng" algn="ctr">
                      <a:solidFill>
                        <a:srgbClr val="1D1D1A"/>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3765" rtl="0" eaLnBrk="1" latinLnBrk="0" hangingPunct="1">
                        <a:defRPr sz="1800" kern="1200">
                          <a:solidFill>
                            <a:schemeClr val="tx1"/>
                          </a:solidFill>
                          <a:latin typeface="Huawei Sans" panose="020C0503030203020204"/>
                          <a:ea typeface="方正兰亭黑简体" panose="02000000000000000000" pitchFamily="2" charset="-122"/>
                        </a:defRPr>
                      </a:lvl1pPr>
                      <a:lvl2pPr marL="457200" algn="l" defTabSz="913765" rtl="0" eaLnBrk="1" latinLnBrk="0" hangingPunct="1">
                        <a:defRPr sz="1800" kern="1200">
                          <a:solidFill>
                            <a:schemeClr val="tx1"/>
                          </a:solidFill>
                          <a:latin typeface="Huawei Sans" panose="020C0503030203020204"/>
                          <a:ea typeface="方正兰亭黑简体" panose="02000000000000000000" pitchFamily="2" charset="-122"/>
                        </a:defRPr>
                      </a:lvl2pPr>
                      <a:lvl3pPr marL="913765" algn="l" defTabSz="913765" rtl="0" eaLnBrk="1" latinLnBrk="0" hangingPunct="1">
                        <a:defRPr sz="1800" kern="1200">
                          <a:solidFill>
                            <a:schemeClr val="tx1"/>
                          </a:solidFill>
                          <a:latin typeface="Huawei Sans" panose="020C0503030203020204"/>
                          <a:ea typeface="方正兰亭黑简体" panose="02000000000000000000" pitchFamily="2" charset="-122"/>
                        </a:defRPr>
                      </a:lvl3pPr>
                      <a:lvl4pPr marL="1370965" algn="l" defTabSz="913765" rtl="0" eaLnBrk="1" latinLnBrk="0" hangingPunct="1">
                        <a:defRPr sz="1800" kern="1200">
                          <a:solidFill>
                            <a:schemeClr val="tx1"/>
                          </a:solidFill>
                          <a:latin typeface="Huawei Sans" panose="020C0503030203020204"/>
                          <a:ea typeface="方正兰亭黑简体" panose="02000000000000000000" pitchFamily="2" charset="-122"/>
                        </a:defRPr>
                      </a:lvl4pPr>
                      <a:lvl5pPr marL="1828165" algn="l" defTabSz="913765" rtl="0" eaLnBrk="1" latinLnBrk="0" hangingPunct="1">
                        <a:defRPr sz="1800" kern="1200">
                          <a:solidFill>
                            <a:schemeClr val="tx1"/>
                          </a:solidFill>
                          <a:latin typeface="Huawei Sans" panose="020C0503030203020204"/>
                          <a:ea typeface="方正兰亭黑简体" panose="02000000000000000000" pitchFamily="2" charset="-122"/>
                        </a:defRPr>
                      </a:lvl5pPr>
                      <a:lvl6pPr marL="2285365" algn="l" defTabSz="913765" rtl="0" eaLnBrk="1" latinLnBrk="0" hangingPunct="1">
                        <a:defRPr sz="1800" kern="1200">
                          <a:solidFill>
                            <a:schemeClr val="tx1"/>
                          </a:solidFill>
                          <a:latin typeface="Huawei Sans" panose="020C0503030203020204"/>
                          <a:ea typeface="方正兰亭黑简体" panose="02000000000000000000" pitchFamily="2" charset="-122"/>
                        </a:defRPr>
                      </a:lvl6pPr>
                      <a:lvl7pPr marL="2741930" algn="l" defTabSz="913765" rtl="0" eaLnBrk="1" latinLnBrk="0" hangingPunct="1">
                        <a:defRPr sz="1800" kern="1200">
                          <a:solidFill>
                            <a:schemeClr val="tx1"/>
                          </a:solidFill>
                          <a:latin typeface="Huawei Sans" panose="020C0503030203020204"/>
                          <a:ea typeface="方正兰亭黑简体" panose="02000000000000000000" pitchFamily="2" charset="-122"/>
                        </a:defRPr>
                      </a:lvl7pPr>
                      <a:lvl8pPr marL="3199130" algn="l" defTabSz="913765" rtl="0" eaLnBrk="1" latinLnBrk="0" hangingPunct="1">
                        <a:defRPr sz="1800" kern="1200">
                          <a:solidFill>
                            <a:schemeClr val="tx1"/>
                          </a:solidFill>
                          <a:latin typeface="Huawei Sans" panose="020C0503030203020204"/>
                          <a:ea typeface="方正兰亭黑简体" panose="02000000000000000000" pitchFamily="2" charset="-122"/>
                        </a:defRPr>
                      </a:lvl8pPr>
                      <a:lvl9pPr marL="3656330" algn="l" defTabSz="913765" rtl="0" eaLnBrk="1" latinLnBrk="0" hangingPunct="1">
                        <a:defRPr sz="1800" kern="1200">
                          <a:solidFill>
                            <a:schemeClr val="tx1"/>
                          </a:solidFill>
                          <a:latin typeface="Huawei Sans" panose="020C0503030203020204"/>
                          <a:ea typeface="方正兰亭黑简体" panose="02000000000000000000" pitchFamily="2" charset="-122"/>
                        </a:defRPr>
                      </a:lvl9pPr>
                    </a:lstStyle>
                    <a:p>
                      <a:pPr fontAlgn="ctr" latinLnBrk="1"/>
                      <a:r>
                        <a:rPr lang="zh-CN" altLang="en-US" sz="1400">
                          <a:effectLst/>
                          <a:latin typeface="+mn-lt"/>
                          <a:ea typeface="+mn-ea"/>
                          <a:cs typeface="+mn-ea"/>
                          <a:sym typeface="+mn-lt"/>
                        </a:rPr>
                        <a:t>可选</a:t>
                      </a:r>
                      <a:endParaRPr lang="zh-CN" altLang="en-US" sz="1400">
                        <a:effectLst/>
                        <a:latin typeface="+mn-lt"/>
                        <a:ea typeface="+mn-ea"/>
                        <a:cs typeface="+mn-ea"/>
                        <a:sym typeface="+mn-lt"/>
                      </a:endParaRPr>
                    </a:p>
                  </a:txBody>
                  <a:tcPr marL="100246" marR="100246" marT="50123" marB="50123" anchor="ctr">
                    <a:lnL w="12700" cap="flat" cmpd="sng" algn="ctr">
                      <a:solidFill>
                        <a:srgbClr val="1D1D1A"/>
                      </a:solidFill>
                      <a:prstDash val="solid"/>
                      <a:round/>
                      <a:headEnd type="none" w="med" len="med"/>
                      <a:tailEnd type="none" w="med" len="med"/>
                    </a:lnL>
                    <a:lnR w="12700" cap="flat" cmpd="sng" algn="ctr">
                      <a:solidFill>
                        <a:srgbClr val="1D1D1A"/>
                      </a:solidFill>
                      <a:prstDash val="solid"/>
                      <a:round/>
                      <a:headEnd type="none" w="med" len="med"/>
                      <a:tailEnd type="none" w="med" len="med"/>
                    </a:lnR>
                    <a:lnT w="12700" cap="flat" cmpd="sng" algn="ctr">
                      <a:solidFill>
                        <a:srgbClr val="1D1D1A"/>
                      </a:solidFill>
                      <a:prstDash val="solid"/>
                      <a:round/>
                      <a:headEnd type="none" w="med" len="med"/>
                      <a:tailEnd type="none" w="med" len="med"/>
                    </a:lnT>
                    <a:lnB w="12700" cap="flat" cmpd="sng" algn="ctr">
                      <a:solidFill>
                        <a:srgbClr val="1D1D1A"/>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3765" rtl="0" eaLnBrk="1" latinLnBrk="0" hangingPunct="1">
                        <a:defRPr sz="1800" kern="1200">
                          <a:solidFill>
                            <a:schemeClr val="tx1"/>
                          </a:solidFill>
                          <a:latin typeface="Huawei Sans" panose="020C0503030203020204"/>
                          <a:ea typeface="方正兰亭黑简体" panose="02000000000000000000" pitchFamily="2" charset="-122"/>
                        </a:defRPr>
                      </a:lvl1pPr>
                      <a:lvl2pPr marL="457200" algn="l" defTabSz="913765" rtl="0" eaLnBrk="1" latinLnBrk="0" hangingPunct="1">
                        <a:defRPr sz="1800" kern="1200">
                          <a:solidFill>
                            <a:schemeClr val="tx1"/>
                          </a:solidFill>
                          <a:latin typeface="Huawei Sans" panose="020C0503030203020204"/>
                          <a:ea typeface="方正兰亭黑简体" panose="02000000000000000000" pitchFamily="2" charset="-122"/>
                        </a:defRPr>
                      </a:lvl2pPr>
                      <a:lvl3pPr marL="913765" algn="l" defTabSz="913765" rtl="0" eaLnBrk="1" latinLnBrk="0" hangingPunct="1">
                        <a:defRPr sz="1800" kern="1200">
                          <a:solidFill>
                            <a:schemeClr val="tx1"/>
                          </a:solidFill>
                          <a:latin typeface="Huawei Sans" panose="020C0503030203020204"/>
                          <a:ea typeface="方正兰亭黑简体" panose="02000000000000000000" pitchFamily="2" charset="-122"/>
                        </a:defRPr>
                      </a:lvl3pPr>
                      <a:lvl4pPr marL="1370965" algn="l" defTabSz="913765" rtl="0" eaLnBrk="1" latinLnBrk="0" hangingPunct="1">
                        <a:defRPr sz="1800" kern="1200">
                          <a:solidFill>
                            <a:schemeClr val="tx1"/>
                          </a:solidFill>
                          <a:latin typeface="Huawei Sans" panose="020C0503030203020204"/>
                          <a:ea typeface="方正兰亭黑简体" panose="02000000000000000000" pitchFamily="2" charset="-122"/>
                        </a:defRPr>
                      </a:lvl4pPr>
                      <a:lvl5pPr marL="1828165" algn="l" defTabSz="913765" rtl="0" eaLnBrk="1" latinLnBrk="0" hangingPunct="1">
                        <a:defRPr sz="1800" kern="1200">
                          <a:solidFill>
                            <a:schemeClr val="tx1"/>
                          </a:solidFill>
                          <a:latin typeface="Huawei Sans" panose="020C0503030203020204"/>
                          <a:ea typeface="方正兰亭黑简体" panose="02000000000000000000" pitchFamily="2" charset="-122"/>
                        </a:defRPr>
                      </a:lvl5pPr>
                      <a:lvl6pPr marL="2285365" algn="l" defTabSz="913765" rtl="0" eaLnBrk="1" latinLnBrk="0" hangingPunct="1">
                        <a:defRPr sz="1800" kern="1200">
                          <a:solidFill>
                            <a:schemeClr val="tx1"/>
                          </a:solidFill>
                          <a:latin typeface="Huawei Sans" panose="020C0503030203020204"/>
                          <a:ea typeface="方正兰亭黑简体" panose="02000000000000000000" pitchFamily="2" charset="-122"/>
                        </a:defRPr>
                      </a:lvl6pPr>
                      <a:lvl7pPr marL="2741930" algn="l" defTabSz="913765" rtl="0" eaLnBrk="1" latinLnBrk="0" hangingPunct="1">
                        <a:defRPr sz="1800" kern="1200">
                          <a:solidFill>
                            <a:schemeClr val="tx1"/>
                          </a:solidFill>
                          <a:latin typeface="Huawei Sans" panose="020C0503030203020204"/>
                          <a:ea typeface="方正兰亭黑简体" panose="02000000000000000000" pitchFamily="2" charset="-122"/>
                        </a:defRPr>
                      </a:lvl7pPr>
                      <a:lvl8pPr marL="3199130" algn="l" defTabSz="913765" rtl="0" eaLnBrk="1" latinLnBrk="0" hangingPunct="1">
                        <a:defRPr sz="1800" kern="1200">
                          <a:solidFill>
                            <a:schemeClr val="tx1"/>
                          </a:solidFill>
                          <a:latin typeface="Huawei Sans" panose="020C0503030203020204"/>
                          <a:ea typeface="方正兰亭黑简体" panose="02000000000000000000" pitchFamily="2" charset="-122"/>
                        </a:defRPr>
                      </a:lvl8pPr>
                      <a:lvl9pPr marL="3656330" algn="l" defTabSz="913765" rtl="0" eaLnBrk="1" latinLnBrk="0" hangingPunct="1">
                        <a:defRPr sz="1800" kern="1200">
                          <a:solidFill>
                            <a:schemeClr val="tx1"/>
                          </a:solidFill>
                          <a:latin typeface="Huawei Sans" panose="020C0503030203020204"/>
                          <a:ea typeface="方正兰亭黑简体" panose="02000000000000000000" pitchFamily="2" charset="-122"/>
                        </a:defRPr>
                      </a:lvl9pPr>
                    </a:lstStyle>
                    <a:p>
                      <a:pPr fontAlgn="ctr" latinLnBrk="1"/>
                      <a:r>
                        <a:rPr lang="zh-CN" altLang="en-US" sz="1400" dirty="0">
                          <a:effectLst/>
                          <a:latin typeface="+mn-lt"/>
                          <a:ea typeface="+mn-ea"/>
                          <a:cs typeface="+mn-ea"/>
                          <a:sym typeface="+mn-lt"/>
                        </a:rPr>
                        <a:t>显示启动命令的帮助信息</a:t>
                      </a:r>
                      <a:endParaRPr lang="zh-CN" altLang="en-US" sz="1400" dirty="0">
                        <a:effectLst/>
                        <a:latin typeface="+mn-lt"/>
                        <a:ea typeface="+mn-ea"/>
                        <a:cs typeface="+mn-ea"/>
                        <a:sym typeface="+mn-lt"/>
                      </a:endParaRPr>
                    </a:p>
                  </a:txBody>
                  <a:tcPr marL="100246" marR="100246" marT="50123" marB="50123" anchor="ctr">
                    <a:lnL w="12700" cap="flat" cmpd="sng" algn="ctr">
                      <a:solidFill>
                        <a:srgbClr val="1D1D1A"/>
                      </a:solidFill>
                      <a:prstDash val="solid"/>
                      <a:round/>
                      <a:headEnd type="none" w="med" len="med"/>
                      <a:tailEnd type="none" w="med" len="med"/>
                    </a:lnL>
                    <a:lnR w="12700" cap="flat" cmpd="sng" algn="ctr">
                      <a:solidFill>
                        <a:srgbClr val="1D1D1A"/>
                      </a:solidFill>
                      <a:prstDash val="solid"/>
                      <a:round/>
                      <a:headEnd type="none" w="med" len="med"/>
                      <a:tailEnd type="none" w="med" len="med"/>
                    </a:lnR>
                    <a:lnT w="12700" cap="flat" cmpd="sng" algn="ctr">
                      <a:solidFill>
                        <a:srgbClr val="1D1D1A"/>
                      </a:solidFill>
                      <a:prstDash val="solid"/>
                      <a:round/>
                      <a:headEnd type="none" w="med" len="med"/>
                      <a:tailEnd type="none" w="med" len="med"/>
                    </a:lnT>
                    <a:lnB w="12700" cap="flat" cmpd="sng" algn="ctr">
                      <a:solidFill>
                        <a:srgbClr val="1D1D1A"/>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3765" rtl="0" eaLnBrk="1" latinLnBrk="0" hangingPunct="1">
                        <a:defRPr sz="1800" kern="1200">
                          <a:solidFill>
                            <a:schemeClr val="tx1"/>
                          </a:solidFill>
                          <a:latin typeface="Huawei Sans" panose="020C0503030203020204"/>
                          <a:ea typeface="方正兰亭黑简体" panose="02000000000000000000" pitchFamily="2" charset="-122"/>
                        </a:defRPr>
                      </a:lvl1pPr>
                      <a:lvl2pPr marL="457200" algn="l" defTabSz="913765" rtl="0" eaLnBrk="1" latinLnBrk="0" hangingPunct="1">
                        <a:defRPr sz="1800" kern="1200">
                          <a:solidFill>
                            <a:schemeClr val="tx1"/>
                          </a:solidFill>
                          <a:latin typeface="Huawei Sans" panose="020C0503030203020204"/>
                          <a:ea typeface="方正兰亭黑简体" panose="02000000000000000000" pitchFamily="2" charset="-122"/>
                        </a:defRPr>
                      </a:lvl2pPr>
                      <a:lvl3pPr marL="913765" algn="l" defTabSz="913765" rtl="0" eaLnBrk="1" latinLnBrk="0" hangingPunct="1">
                        <a:defRPr sz="1800" kern="1200">
                          <a:solidFill>
                            <a:schemeClr val="tx1"/>
                          </a:solidFill>
                          <a:latin typeface="Huawei Sans" panose="020C0503030203020204"/>
                          <a:ea typeface="方正兰亭黑简体" panose="02000000000000000000" pitchFamily="2" charset="-122"/>
                        </a:defRPr>
                      </a:lvl3pPr>
                      <a:lvl4pPr marL="1370965" algn="l" defTabSz="913765" rtl="0" eaLnBrk="1" latinLnBrk="0" hangingPunct="1">
                        <a:defRPr sz="1800" kern="1200">
                          <a:solidFill>
                            <a:schemeClr val="tx1"/>
                          </a:solidFill>
                          <a:latin typeface="Huawei Sans" panose="020C0503030203020204"/>
                          <a:ea typeface="方正兰亭黑简体" panose="02000000000000000000" pitchFamily="2" charset="-122"/>
                        </a:defRPr>
                      </a:lvl4pPr>
                      <a:lvl5pPr marL="1828165" algn="l" defTabSz="913765" rtl="0" eaLnBrk="1" latinLnBrk="0" hangingPunct="1">
                        <a:defRPr sz="1800" kern="1200">
                          <a:solidFill>
                            <a:schemeClr val="tx1"/>
                          </a:solidFill>
                          <a:latin typeface="Huawei Sans" panose="020C0503030203020204"/>
                          <a:ea typeface="方正兰亭黑简体" panose="02000000000000000000" pitchFamily="2" charset="-122"/>
                        </a:defRPr>
                      </a:lvl5pPr>
                      <a:lvl6pPr marL="2285365" algn="l" defTabSz="913765" rtl="0" eaLnBrk="1" latinLnBrk="0" hangingPunct="1">
                        <a:defRPr sz="1800" kern="1200">
                          <a:solidFill>
                            <a:schemeClr val="tx1"/>
                          </a:solidFill>
                          <a:latin typeface="Huawei Sans" panose="020C0503030203020204"/>
                          <a:ea typeface="方正兰亭黑简体" panose="02000000000000000000" pitchFamily="2" charset="-122"/>
                        </a:defRPr>
                      </a:lvl6pPr>
                      <a:lvl7pPr marL="2741930" algn="l" defTabSz="913765" rtl="0" eaLnBrk="1" latinLnBrk="0" hangingPunct="1">
                        <a:defRPr sz="1800" kern="1200">
                          <a:solidFill>
                            <a:schemeClr val="tx1"/>
                          </a:solidFill>
                          <a:latin typeface="Huawei Sans" panose="020C0503030203020204"/>
                          <a:ea typeface="方正兰亭黑简体" panose="02000000000000000000" pitchFamily="2" charset="-122"/>
                        </a:defRPr>
                      </a:lvl7pPr>
                      <a:lvl8pPr marL="3199130" algn="l" defTabSz="913765" rtl="0" eaLnBrk="1" latinLnBrk="0" hangingPunct="1">
                        <a:defRPr sz="1800" kern="1200">
                          <a:solidFill>
                            <a:schemeClr val="tx1"/>
                          </a:solidFill>
                          <a:latin typeface="Huawei Sans" panose="020C0503030203020204"/>
                          <a:ea typeface="方正兰亭黑简体" panose="02000000000000000000" pitchFamily="2" charset="-122"/>
                        </a:defRPr>
                      </a:lvl8pPr>
                      <a:lvl9pPr marL="3656330" algn="l" defTabSz="913765" rtl="0" eaLnBrk="1" latinLnBrk="0" hangingPunct="1">
                        <a:defRPr sz="1800" kern="1200">
                          <a:solidFill>
                            <a:schemeClr val="tx1"/>
                          </a:solidFill>
                          <a:latin typeface="Huawei Sans" panose="020C0503030203020204"/>
                          <a:ea typeface="方正兰亭黑简体" panose="02000000000000000000" pitchFamily="2" charset="-122"/>
                        </a:defRPr>
                      </a:lvl9pPr>
                    </a:lstStyle>
                    <a:p>
                      <a:pPr fontAlgn="ctr" latinLnBrk="1"/>
                      <a:r>
                        <a:rPr lang="en-US" altLang="zh-CN" sz="1400">
                          <a:effectLst/>
                          <a:latin typeface="+mn-lt"/>
                          <a:ea typeface="+mn-ea"/>
                          <a:cs typeface="+mn-ea"/>
                          <a:sym typeface="+mn-lt"/>
                        </a:rPr>
                        <a:t>-</a:t>
                      </a:r>
                      <a:endParaRPr lang="en-US" altLang="zh-CN" sz="1400">
                        <a:effectLst/>
                        <a:latin typeface="+mn-lt"/>
                        <a:ea typeface="+mn-ea"/>
                        <a:cs typeface="+mn-ea"/>
                        <a:sym typeface="+mn-lt"/>
                      </a:endParaRPr>
                    </a:p>
                  </a:txBody>
                  <a:tcPr marL="100246" marR="100246" marT="50123" marB="50123" anchor="ctr">
                    <a:lnL w="12700" cap="flat" cmpd="sng" algn="ctr">
                      <a:solidFill>
                        <a:srgbClr val="1D1D1A"/>
                      </a:solidFill>
                      <a:prstDash val="solid"/>
                      <a:round/>
                      <a:headEnd type="none" w="med" len="med"/>
                      <a:tailEnd type="none" w="med" len="med"/>
                    </a:lnL>
                    <a:lnR w="12700" cap="flat" cmpd="sng" algn="ctr">
                      <a:solidFill>
                        <a:srgbClr val="1D1D1A"/>
                      </a:solidFill>
                      <a:prstDash val="solid"/>
                      <a:round/>
                      <a:headEnd type="none" w="med" len="med"/>
                      <a:tailEnd type="none" w="med" len="med"/>
                    </a:lnR>
                    <a:lnT w="12700" cap="flat" cmpd="sng" algn="ctr">
                      <a:solidFill>
                        <a:srgbClr val="1D1D1A"/>
                      </a:solidFill>
                      <a:prstDash val="solid"/>
                      <a:round/>
                      <a:headEnd type="none" w="med" len="med"/>
                      <a:tailEnd type="none" w="med" len="med"/>
                    </a:lnT>
                    <a:lnB w="12700" cap="flat" cmpd="sng" algn="ctr">
                      <a:solidFill>
                        <a:srgbClr val="1D1D1A"/>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3765" rtl="0" eaLnBrk="1" latinLnBrk="0" hangingPunct="1">
                        <a:defRPr sz="1800" kern="1200">
                          <a:solidFill>
                            <a:schemeClr val="tx1"/>
                          </a:solidFill>
                          <a:latin typeface="Huawei Sans" panose="020C0503030203020204"/>
                          <a:ea typeface="方正兰亭黑简体" panose="02000000000000000000" pitchFamily="2" charset="-122"/>
                        </a:defRPr>
                      </a:lvl1pPr>
                      <a:lvl2pPr marL="457200" algn="l" defTabSz="913765" rtl="0" eaLnBrk="1" latinLnBrk="0" hangingPunct="1">
                        <a:defRPr sz="1800" kern="1200">
                          <a:solidFill>
                            <a:schemeClr val="tx1"/>
                          </a:solidFill>
                          <a:latin typeface="Huawei Sans" panose="020C0503030203020204"/>
                          <a:ea typeface="方正兰亭黑简体" panose="02000000000000000000" pitchFamily="2" charset="-122"/>
                        </a:defRPr>
                      </a:lvl2pPr>
                      <a:lvl3pPr marL="913765" algn="l" defTabSz="913765" rtl="0" eaLnBrk="1" latinLnBrk="0" hangingPunct="1">
                        <a:defRPr sz="1800" kern="1200">
                          <a:solidFill>
                            <a:schemeClr val="tx1"/>
                          </a:solidFill>
                          <a:latin typeface="Huawei Sans" panose="020C0503030203020204"/>
                          <a:ea typeface="方正兰亭黑简体" panose="02000000000000000000" pitchFamily="2" charset="-122"/>
                        </a:defRPr>
                      </a:lvl3pPr>
                      <a:lvl4pPr marL="1370965" algn="l" defTabSz="913765" rtl="0" eaLnBrk="1" latinLnBrk="0" hangingPunct="1">
                        <a:defRPr sz="1800" kern="1200">
                          <a:solidFill>
                            <a:schemeClr val="tx1"/>
                          </a:solidFill>
                          <a:latin typeface="Huawei Sans" panose="020C0503030203020204"/>
                          <a:ea typeface="方正兰亭黑简体" panose="02000000000000000000" pitchFamily="2" charset="-122"/>
                        </a:defRPr>
                      </a:lvl4pPr>
                      <a:lvl5pPr marL="1828165" algn="l" defTabSz="913765" rtl="0" eaLnBrk="1" latinLnBrk="0" hangingPunct="1">
                        <a:defRPr sz="1800" kern="1200">
                          <a:solidFill>
                            <a:schemeClr val="tx1"/>
                          </a:solidFill>
                          <a:latin typeface="Huawei Sans" panose="020C0503030203020204"/>
                          <a:ea typeface="方正兰亭黑简体" panose="02000000000000000000" pitchFamily="2" charset="-122"/>
                        </a:defRPr>
                      </a:lvl5pPr>
                      <a:lvl6pPr marL="2285365" algn="l" defTabSz="913765" rtl="0" eaLnBrk="1" latinLnBrk="0" hangingPunct="1">
                        <a:defRPr sz="1800" kern="1200">
                          <a:solidFill>
                            <a:schemeClr val="tx1"/>
                          </a:solidFill>
                          <a:latin typeface="Huawei Sans" panose="020C0503030203020204"/>
                          <a:ea typeface="方正兰亭黑简体" panose="02000000000000000000" pitchFamily="2" charset="-122"/>
                        </a:defRPr>
                      </a:lvl6pPr>
                      <a:lvl7pPr marL="2741930" algn="l" defTabSz="913765" rtl="0" eaLnBrk="1" latinLnBrk="0" hangingPunct="1">
                        <a:defRPr sz="1800" kern="1200">
                          <a:solidFill>
                            <a:schemeClr val="tx1"/>
                          </a:solidFill>
                          <a:latin typeface="Huawei Sans" panose="020C0503030203020204"/>
                          <a:ea typeface="方正兰亭黑简体" panose="02000000000000000000" pitchFamily="2" charset="-122"/>
                        </a:defRPr>
                      </a:lvl7pPr>
                      <a:lvl8pPr marL="3199130" algn="l" defTabSz="913765" rtl="0" eaLnBrk="1" latinLnBrk="0" hangingPunct="1">
                        <a:defRPr sz="1800" kern="1200">
                          <a:solidFill>
                            <a:schemeClr val="tx1"/>
                          </a:solidFill>
                          <a:latin typeface="Huawei Sans" panose="020C0503030203020204"/>
                          <a:ea typeface="方正兰亭黑简体" panose="02000000000000000000" pitchFamily="2" charset="-122"/>
                        </a:defRPr>
                      </a:lvl8pPr>
                      <a:lvl9pPr marL="3656330" algn="l" defTabSz="913765" rtl="0" eaLnBrk="1" latinLnBrk="0" hangingPunct="1">
                        <a:defRPr sz="1800" kern="1200">
                          <a:solidFill>
                            <a:schemeClr val="tx1"/>
                          </a:solidFill>
                          <a:latin typeface="Huawei Sans" panose="020C0503030203020204"/>
                          <a:ea typeface="方正兰亭黑简体" panose="02000000000000000000" pitchFamily="2" charset="-122"/>
                        </a:defRPr>
                      </a:lvl9pPr>
                    </a:lstStyle>
                    <a:p>
                      <a:pPr fontAlgn="ctr" latinLnBrk="1"/>
                      <a:r>
                        <a:rPr lang="en-US" altLang="zh-CN" sz="1400">
                          <a:effectLst/>
                          <a:latin typeface="+mn-lt"/>
                          <a:ea typeface="+mn-ea"/>
                          <a:cs typeface="+mn-ea"/>
                          <a:sym typeface="+mn-lt"/>
                        </a:rPr>
                        <a:t>-</a:t>
                      </a:r>
                      <a:endParaRPr lang="en-US" altLang="zh-CN" sz="1400">
                        <a:effectLst/>
                        <a:latin typeface="+mn-lt"/>
                        <a:ea typeface="+mn-ea"/>
                        <a:cs typeface="+mn-ea"/>
                        <a:sym typeface="+mn-lt"/>
                      </a:endParaRPr>
                    </a:p>
                  </a:txBody>
                  <a:tcPr marL="100246" marR="100246" marT="50123" marB="50123" anchor="ctr">
                    <a:lnL w="12700" cap="flat" cmpd="sng" algn="ctr">
                      <a:solidFill>
                        <a:srgbClr val="1D1D1A"/>
                      </a:solidFill>
                      <a:prstDash val="solid"/>
                      <a:round/>
                      <a:headEnd type="none" w="med" len="med"/>
                      <a:tailEnd type="none" w="med" len="med"/>
                    </a:lnL>
                    <a:lnR w="12700" cap="flat" cmpd="sng" algn="ctr">
                      <a:solidFill>
                        <a:srgbClr val="1D1D1A"/>
                      </a:solidFill>
                      <a:prstDash val="solid"/>
                      <a:round/>
                      <a:headEnd type="none" w="med" len="med"/>
                      <a:tailEnd type="none" w="med" len="med"/>
                    </a:lnR>
                    <a:lnT w="12700" cap="flat" cmpd="sng" algn="ctr">
                      <a:solidFill>
                        <a:srgbClr val="1D1D1A"/>
                      </a:solidFill>
                      <a:prstDash val="solid"/>
                      <a:round/>
                      <a:headEnd type="none" w="med" len="med"/>
                      <a:tailEnd type="none" w="med" len="med"/>
                    </a:lnT>
                    <a:lnB w="12700" cap="flat" cmpd="sng" algn="ctr">
                      <a:solidFill>
                        <a:srgbClr val="1D1D1A"/>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3765" rtl="0" eaLnBrk="1" latinLnBrk="0" hangingPunct="1">
                        <a:defRPr sz="1800" kern="1200">
                          <a:solidFill>
                            <a:schemeClr val="tx1"/>
                          </a:solidFill>
                          <a:latin typeface="Huawei Sans" panose="020C0503030203020204"/>
                          <a:ea typeface="方正兰亭黑简体" panose="02000000000000000000" pitchFamily="2" charset="-122"/>
                        </a:defRPr>
                      </a:lvl1pPr>
                      <a:lvl2pPr marL="457200" algn="l" defTabSz="913765" rtl="0" eaLnBrk="1" latinLnBrk="0" hangingPunct="1">
                        <a:defRPr sz="1800" kern="1200">
                          <a:solidFill>
                            <a:schemeClr val="tx1"/>
                          </a:solidFill>
                          <a:latin typeface="Huawei Sans" panose="020C0503030203020204"/>
                          <a:ea typeface="方正兰亭黑简体" panose="02000000000000000000" pitchFamily="2" charset="-122"/>
                        </a:defRPr>
                      </a:lvl2pPr>
                      <a:lvl3pPr marL="913765" algn="l" defTabSz="913765" rtl="0" eaLnBrk="1" latinLnBrk="0" hangingPunct="1">
                        <a:defRPr sz="1800" kern="1200">
                          <a:solidFill>
                            <a:schemeClr val="tx1"/>
                          </a:solidFill>
                          <a:latin typeface="Huawei Sans" panose="020C0503030203020204"/>
                          <a:ea typeface="方正兰亭黑简体" panose="02000000000000000000" pitchFamily="2" charset="-122"/>
                        </a:defRPr>
                      </a:lvl3pPr>
                      <a:lvl4pPr marL="1370965" algn="l" defTabSz="913765" rtl="0" eaLnBrk="1" latinLnBrk="0" hangingPunct="1">
                        <a:defRPr sz="1800" kern="1200">
                          <a:solidFill>
                            <a:schemeClr val="tx1"/>
                          </a:solidFill>
                          <a:latin typeface="Huawei Sans" panose="020C0503030203020204"/>
                          <a:ea typeface="方正兰亭黑简体" panose="02000000000000000000" pitchFamily="2" charset="-122"/>
                        </a:defRPr>
                      </a:lvl4pPr>
                      <a:lvl5pPr marL="1828165" algn="l" defTabSz="913765" rtl="0" eaLnBrk="1" latinLnBrk="0" hangingPunct="1">
                        <a:defRPr sz="1800" kern="1200">
                          <a:solidFill>
                            <a:schemeClr val="tx1"/>
                          </a:solidFill>
                          <a:latin typeface="Huawei Sans" panose="020C0503030203020204"/>
                          <a:ea typeface="方正兰亭黑简体" panose="02000000000000000000" pitchFamily="2" charset="-122"/>
                        </a:defRPr>
                      </a:lvl5pPr>
                      <a:lvl6pPr marL="2285365" algn="l" defTabSz="913765" rtl="0" eaLnBrk="1" latinLnBrk="0" hangingPunct="1">
                        <a:defRPr sz="1800" kern="1200">
                          <a:solidFill>
                            <a:schemeClr val="tx1"/>
                          </a:solidFill>
                          <a:latin typeface="Huawei Sans" panose="020C0503030203020204"/>
                          <a:ea typeface="方正兰亭黑简体" panose="02000000000000000000" pitchFamily="2" charset="-122"/>
                        </a:defRPr>
                      </a:lvl6pPr>
                      <a:lvl7pPr marL="2741930" algn="l" defTabSz="913765" rtl="0" eaLnBrk="1" latinLnBrk="0" hangingPunct="1">
                        <a:defRPr sz="1800" kern="1200">
                          <a:solidFill>
                            <a:schemeClr val="tx1"/>
                          </a:solidFill>
                          <a:latin typeface="Huawei Sans" panose="020C0503030203020204"/>
                          <a:ea typeface="方正兰亭黑简体" panose="02000000000000000000" pitchFamily="2" charset="-122"/>
                        </a:defRPr>
                      </a:lvl7pPr>
                      <a:lvl8pPr marL="3199130" algn="l" defTabSz="913765" rtl="0" eaLnBrk="1" latinLnBrk="0" hangingPunct="1">
                        <a:defRPr sz="1800" kern="1200">
                          <a:solidFill>
                            <a:schemeClr val="tx1"/>
                          </a:solidFill>
                          <a:latin typeface="Huawei Sans" panose="020C0503030203020204"/>
                          <a:ea typeface="方正兰亭黑简体" panose="02000000000000000000" pitchFamily="2" charset="-122"/>
                        </a:defRPr>
                      </a:lvl8pPr>
                      <a:lvl9pPr marL="3656330" algn="l" defTabSz="913765" rtl="0" eaLnBrk="1" latinLnBrk="0" hangingPunct="1">
                        <a:defRPr sz="1800" kern="1200">
                          <a:solidFill>
                            <a:schemeClr val="tx1"/>
                          </a:solidFill>
                          <a:latin typeface="Huawei Sans" panose="020C0503030203020204"/>
                          <a:ea typeface="方正兰亭黑简体" panose="02000000000000000000" pitchFamily="2" charset="-122"/>
                        </a:defRPr>
                      </a:lvl9pPr>
                    </a:lstStyle>
                    <a:p>
                      <a:pPr fontAlgn="ctr" latinLnBrk="1"/>
                      <a:r>
                        <a:rPr lang="en-US" altLang="zh-CN" sz="1400">
                          <a:effectLst/>
                          <a:latin typeface="+mn-lt"/>
                          <a:ea typeface="+mn-ea"/>
                          <a:cs typeface="+mn-ea"/>
                          <a:sym typeface="+mn-lt"/>
                        </a:rPr>
                        <a:t>-</a:t>
                      </a:r>
                      <a:endParaRPr lang="en-US" altLang="zh-CN" sz="1400">
                        <a:effectLst/>
                        <a:latin typeface="+mn-lt"/>
                        <a:ea typeface="+mn-ea"/>
                        <a:cs typeface="+mn-ea"/>
                        <a:sym typeface="+mn-lt"/>
                      </a:endParaRPr>
                    </a:p>
                  </a:txBody>
                  <a:tcPr marL="100246" marR="100246" marT="50123" marB="50123" anchor="ctr">
                    <a:lnL w="12700" cap="flat" cmpd="sng" algn="ctr">
                      <a:solidFill>
                        <a:srgbClr val="1D1D1A"/>
                      </a:solidFill>
                      <a:prstDash val="solid"/>
                      <a:round/>
                      <a:headEnd type="none" w="med" len="med"/>
                      <a:tailEnd type="none" w="med" len="med"/>
                    </a:lnL>
                    <a:lnR w="28575" cap="flat" cmpd="sng" algn="ctr">
                      <a:solidFill>
                        <a:srgbClr val="1D1D1A"/>
                      </a:solidFill>
                      <a:prstDash val="solid"/>
                      <a:round/>
                      <a:headEnd type="none" w="med" len="med"/>
                      <a:tailEnd type="none" w="med" len="med"/>
                    </a:lnR>
                    <a:lnT w="12700" cap="flat" cmpd="sng" algn="ctr">
                      <a:solidFill>
                        <a:srgbClr val="1D1D1A"/>
                      </a:solidFill>
                      <a:prstDash val="solid"/>
                      <a:round/>
                      <a:headEnd type="none" w="med" len="med"/>
                      <a:tailEnd type="none" w="med" len="med"/>
                    </a:lnT>
                    <a:lnB w="12700" cap="flat" cmpd="sng" algn="ctr">
                      <a:solidFill>
                        <a:srgbClr val="1D1D1A"/>
                      </a:solidFill>
                      <a:prstDash val="solid"/>
                      <a:round/>
                      <a:headEnd type="none" w="med" len="med"/>
                      <a:tailEnd type="none" w="med" len="med"/>
                    </a:lnB>
                    <a:lnTlToBr w="12700" cmpd="sng">
                      <a:noFill/>
                      <a:prstDash val="solid"/>
                    </a:lnTlToBr>
                    <a:lnBlToTr w="12700" cmpd="sng">
                      <a:noFill/>
                      <a:prstDash val="solid"/>
                    </a:lnBlToTr>
                    <a:noFill/>
                  </a:tcPr>
                </a:tc>
              </a:tr>
              <a:tr h="274255">
                <a:tc>
                  <a:txBody>
                    <a:bodyPr/>
                    <a:lstStyle>
                      <a:lvl1pPr marL="0" algn="l" defTabSz="913765" rtl="0" eaLnBrk="1" latinLnBrk="0" hangingPunct="1">
                        <a:defRPr sz="1800" kern="1200">
                          <a:solidFill>
                            <a:schemeClr val="tx1"/>
                          </a:solidFill>
                          <a:latin typeface="Huawei Sans" panose="020C0503030203020204"/>
                          <a:ea typeface="方正兰亭黑简体" panose="02000000000000000000" pitchFamily="2" charset="-122"/>
                        </a:defRPr>
                      </a:lvl1pPr>
                      <a:lvl2pPr marL="457200" algn="l" defTabSz="913765" rtl="0" eaLnBrk="1" latinLnBrk="0" hangingPunct="1">
                        <a:defRPr sz="1800" kern="1200">
                          <a:solidFill>
                            <a:schemeClr val="tx1"/>
                          </a:solidFill>
                          <a:latin typeface="Huawei Sans" panose="020C0503030203020204"/>
                          <a:ea typeface="方正兰亭黑简体" panose="02000000000000000000" pitchFamily="2" charset="-122"/>
                        </a:defRPr>
                      </a:lvl2pPr>
                      <a:lvl3pPr marL="913765" algn="l" defTabSz="913765" rtl="0" eaLnBrk="1" latinLnBrk="0" hangingPunct="1">
                        <a:defRPr sz="1800" kern="1200">
                          <a:solidFill>
                            <a:schemeClr val="tx1"/>
                          </a:solidFill>
                          <a:latin typeface="Huawei Sans" panose="020C0503030203020204"/>
                          <a:ea typeface="方正兰亭黑简体" panose="02000000000000000000" pitchFamily="2" charset="-122"/>
                        </a:defRPr>
                      </a:lvl3pPr>
                      <a:lvl4pPr marL="1370965" algn="l" defTabSz="913765" rtl="0" eaLnBrk="1" latinLnBrk="0" hangingPunct="1">
                        <a:defRPr sz="1800" kern="1200">
                          <a:solidFill>
                            <a:schemeClr val="tx1"/>
                          </a:solidFill>
                          <a:latin typeface="Huawei Sans" panose="020C0503030203020204"/>
                          <a:ea typeface="方正兰亭黑简体" panose="02000000000000000000" pitchFamily="2" charset="-122"/>
                        </a:defRPr>
                      </a:lvl4pPr>
                      <a:lvl5pPr marL="1828165" algn="l" defTabSz="913765" rtl="0" eaLnBrk="1" latinLnBrk="0" hangingPunct="1">
                        <a:defRPr sz="1800" kern="1200">
                          <a:solidFill>
                            <a:schemeClr val="tx1"/>
                          </a:solidFill>
                          <a:latin typeface="Huawei Sans" panose="020C0503030203020204"/>
                          <a:ea typeface="方正兰亭黑简体" panose="02000000000000000000" pitchFamily="2" charset="-122"/>
                        </a:defRPr>
                      </a:lvl5pPr>
                      <a:lvl6pPr marL="2285365" algn="l" defTabSz="913765" rtl="0" eaLnBrk="1" latinLnBrk="0" hangingPunct="1">
                        <a:defRPr sz="1800" kern="1200">
                          <a:solidFill>
                            <a:schemeClr val="tx1"/>
                          </a:solidFill>
                          <a:latin typeface="Huawei Sans" panose="020C0503030203020204"/>
                          <a:ea typeface="方正兰亭黑简体" panose="02000000000000000000" pitchFamily="2" charset="-122"/>
                        </a:defRPr>
                      </a:lvl6pPr>
                      <a:lvl7pPr marL="2741930" algn="l" defTabSz="913765" rtl="0" eaLnBrk="1" latinLnBrk="0" hangingPunct="1">
                        <a:defRPr sz="1800" kern="1200">
                          <a:solidFill>
                            <a:schemeClr val="tx1"/>
                          </a:solidFill>
                          <a:latin typeface="Huawei Sans" panose="020C0503030203020204"/>
                          <a:ea typeface="方正兰亭黑简体" panose="02000000000000000000" pitchFamily="2" charset="-122"/>
                        </a:defRPr>
                      </a:lvl7pPr>
                      <a:lvl8pPr marL="3199130" algn="l" defTabSz="913765" rtl="0" eaLnBrk="1" latinLnBrk="0" hangingPunct="1">
                        <a:defRPr sz="1800" kern="1200">
                          <a:solidFill>
                            <a:schemeClr val="tx1"/>
                          </a:solidFill>
                          <a:latin typeface="Huawei Sans" panose="020C0503030203020204"/>
                          <a:ea typeface="方正兰亭黑简体" panose="02000000000000000000" pitchFamily="2" charset="-122"/>
                        </a:defRPr>
                      </a:lvl8pPr>
                      <a:lvl9pPr marL="3656330" algn="l" defTabSz="913765" rtl="0" eaLnBrk="1" latinLnBrk="0" hangingPunct="1">
                        <a:defRPr sz="1800" kern="1200">
                          <a:solidFill>
                            <a:schemeClr val="tx1"/>
                          </a:solidFill>
                          <a:latin typeface="Huawei Sans" panose="020C0503030203020204"/>
                          <a:ea typeface="方正兰亭黑简体" panose="02000000000000000000" pitchFamily="2" charset="-122"/>
                        </a:defRPr>
                      </a:lvl9pPr>
                    </a:lstStyle>
                    <a:p>
                      <a:pPr fontAlgn="ctr" latinLnBrk="1"/>
                      <a:r>
                        <a:rPr lang="en-US" sz="1400">
                          <a:effectLst/>
                          <a:latin typeface="+mn-lt"/>
                          <a:ea typeface="+mn-ea"/>
                          <a:cs typeface="+mn-ea"/>
                          <a:sym typeface="+mn-lt"/>
                        </a:rPr>
                        <a:t>--model_path &lt;MODEL_PATH</a:t>
                      </a:r>
                      <a:r>
                        <a:rPr lang="en-US" sz="1400" dirty="0">
                          <a:effectLst/>
                          <a:latin typeface="+mn-lt"/>
                          <a:ea typeface="+mn-ea"/>
                          <a:cs typeface="+mn-ea"/>
                          <a:sym typeface="+mn-lt"/>
                        </a:rPr>
                        <a:t>&gt;</a:t>
                      </a:r>
                      <a:endParaRPr lang="en-US" sz="1400" dirty="0">
                        <a:effectLst/>
                        <a:latin typeface="+mn-lt"/>
                        <a:ea typeface="+mn-ea"/>
                        <a:cs typeface="+mn-ea"/>
                        <a:sym typeface="+mn-lt"/>
                      </a:endParaRPr>
                    </a:p>
                  </a:txBody>
                  <a:tcPr marL="100246" marR="100246" marT="50123" marB="50123" anchor="ctr">
                    <a:lnL w="28575" cap="flat" cmpd="sng" algn="ctr">
                      <a:solidFill>
                        <a:srgbClr val="1D1D1A"/>
                      </a:solidFill>
                      <a:prstDash val="solid"/>
                      <a:round/>
                      <a:headEnd type="none" w="med" len="med"/>
                      <a:tailEnd type="none" w="med" len="med"/>
                    </a:lnL>
                    <a:lnR w="12700" cap="flat" cmpd="sng" algn="ctr">
                      <a:solidFill>
                        <a:srgbClr val="1D1D1A"/>
                      </a:solidFill>
                      <a:prstDash val="solid"/>
                      <a:round/>
                      <a:headEnd type="none" w="med" len="med"/>
                      <a:tailEnd type="none" w="med" len="med"/>
                    </a:lnR>
                    <a:lnT w="12700" cap="flat" cmpd="sng" algn="ctr">
                      <a:solidFill>
                        <a:srgbClr val="1D1D1A"/>
                      </a:solidFill>
                      <a:prstDash val="solid"/>
                      <a:round/>
                      <a:headEnd type="none" w="med" len="med"/>
                      <a:tailEnd type="none" w="med" len="med"/>
                    </a:lnT>
                    <a:lnB w="12700" cap="flat" cmpd="sng" algn="ctr">
                      <a:solidFill>
                        <a:srgbClr val="1D1D1A"/>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3765" rtl="0" eaLnBrk="1" latinLnBrk="0" hangingPunct="1">
                        <a:defRPr sz="1800" kern="1200">
                          <a:solidFill>
                            <a:schemeClr val="tx1"/>
                          </a:solidFill>
                          <a:latin typeface="Huawei Sans" panose="020C0503030203020204"/>
                          <a:ea typeface="方正兰亭黑简体" panose="02000000000000000000" pitchFamily="2" charset="-122"/>
                        </a:defRPr>
                      </a:lvl1pPr>
                      <a:lvl2pPr marL="457200" algn="l" defTabSz="913765" rtl="0" eaLnBrk="1" latinLnBrk="0" hangingPunct="1">
                        <a:defRPr sz="1800" kern="1200">
                          <a:solidFill>
                            <a:schemeClr val="tx1"/>
                          </a:solidFill>
                          <a:latin typeface="Huawei Sans" panose="020C0503030203020204"/>
                          <a:ea typeface="方正兰亭黑简体" panose="02000000000000000000" pitchFamily="2" charset="-122"/>
                        </a:defRPr>
                      </a:lvl2pPr>
                      <a:lvl3pPr marL="913765" algn="l" defTabSz="913765" rtl="0" eaLnBrk="1" latinLnBrk="0" hangingPunct="1">
                        <a:defRPr sz="1800" kern="1200">
                          <a:solidFill>
                            <a:schemeClr val="tx1"/>
                          </a:solidFill>
                          <a:latin typeface="Huawei Sans" panose="020C0503030203020204"/>
                          <a:ea typeface="方正兰亭黑简体" panose="02000000000000000000" pitchFamily="2" charset="-122"/>
                        </a:defRPr>
                      </a:lvl3pPr>
                      <a:lvl4pPr marL="1370965" algn="l" defTabSz="913765" rtl="0" eaLnBrk="1" latinLnBrk="0" hangingPunct="1">
                        <a:defRPr sz="1800" kern="1200">
                          <a:solidFill>
                            <a:schemeClr val="tx1"/>
                          </a:solidFill>
                          <a:latin typeface="Huawei Sans" panose="020C0503030203020204"/>
                          <a:ea typeface="方正兰亭黑简体" panose="02000000000000000000" pitchFamily="2" charset="-122"/>
                        </a:defRPr>
                      </a:lvl4pPr>
                      <a:lvl5pPr marL="1828165" algn="l" defTabSz="913765" rtl="0" eaLnBrk="1" latinLnBrk="0" hangingPunct="1">
                        <a:defRPr sz="1800" kern="1200">
                          <a:solidFill>
                            <a:schemeClr val="tx1"/>
                          </a:solidFill>
                          <a:latin typeface="Huawei Sans" panose="020C0503030203020204"/>
                          <a:ea typeface="方正兰亭黑简体" panose="02000000000000000000" pitchFamily="2" charset="-122"/>
                        </a:defRPr>
                      </a:lvl5pPr>
                      <a:lvl6pPr marL="2285365" algn="l" defTabSz="913765" rtl="0" eaLnBrk="1" latinLnBrk="0" hangingPunct="1">
                        <a:defRPr sz="1800" kern="1200">
                          <a:solidFill>
                            <a:schemeClr val="tx1"/>
                          </a:solidFill>
                          <a:latin typeface="Huawei Sans" panose="020C0503030203020204"/>
                          <a:ea typeface="方正兰亭黑简体" panose="02000000000000000000" pitchFamily="2" charset="-122"/>
                        </a:defRPr>
                      </a:lvl6pPr>
                      <a:lvl7pPr marL="2741930" algn="l" defTabSz="913765" rtl="0" eaLnBrk="1" latinLnBrk="0" hangingPunct="1">
                        <a:defRPr sz="1800" kern="1200">
                          <a:solidFill>
                            <a:schemeClr val="tx1"/>
                          </a:solidFill>
                          <a:latin typeface="Huawei Sans" panose="020C0503030203020204"/>
                          <a:ea typeface="方正兰亭黑简体" panose="02000000000000000000" pitchFamily="2" charset="-122"/>
                        </a:defRPr>
                      </a:lvl7pPr>
                      <a:lvl8pPr marL="3199130" algn="l" defTabSz="913765" rtl="0" eaLnBrk="1" latinLnBrk="0" hangingPunct="1">
                        <a:defRPr sz="1800" kern="1200">
                          <a:solidFill>
                            <a:schemeClr val="tx1"/>
                          </a:solidFill>
                          <a:latin typeface="Huawei Sans" panose="020C0503030203020204"/>
                          <a:ea typeface="方正兰亭黑简体" panose="02000000000000000000" pitchFamily="2" charset="-122"/>
                        </a:defRPr>
                      </a:lvl8pPr>
                      <a:lvl9pPr marL="3656330" algn="l" defTabSz="913765" rtl="0" eaLnBrk="1" latinLnBrk="0" hangingPunct="1">
                        <a:defRPr sz="1800" kern="1200">
                          <a:solidFill>
                            <a:schemeClr val="tx1"/>
                          </a:solidFill>
                          <a:latin typeface="Huawei Sans" panose="020C0503030203020204"/>
                          <a:ea typeface="方正兰亭黑简体" panose="02000000000000000000" pitchFamily="2" charset="-122"/>
                        </a:defRPr>
                      </a:lvl9pPr>
                    </a:lstStyle>
                    <a:p>
                      <a:pPr fontAlgn="ctr" latinLnBrk="1"/>
                      <a:r>
                        <a:rPr lang="zh-CN" altLang="en-US" sz="1400">
                          <a:effectLst/>
                          <a:latin typeface="+mn-lt"/>
                          <a:ea typeface="+mn-ea"/>
                          <a:cs typeface="+mn-ea"/>
                          <a:sym typeface="+mn-lt"/>
                        </a:rPr>
                        <a:t>必选</a:t>
                      </a:r>
                      <a:endParaRPr lang="zh-CN" altLang="en-US" sz="1400">
                        <a:effectLst/>
                        <a:latin typeface="+mn-lt"/>
                        <a:ea typeface="+mn-ea"/>
                        <a:cs typeface="+mn-ea"/>
                        <a:sym typeface="+mn-lt"/>
                      </a:endParaRPr>
                    </a:p>
                  </a:txBody>
                  <a:tcPr marL="100246" marR="100246" marT="50123" marB="50123" anchor="ctr">
                    <a:lnL w="12700" cap="flat" cmpd="sng" algn="ctr">
                      <a:solidFill>
                        <a:srgbClr val="1D1D1A"/>
                      </a:solidFill>
                      <a:prstDash val="solid"/>
                      <a:round/>
                      <a:headEnd type="none" w="med" len="med"/>
                      <a:tailEnd type="none" w="med" len="med"/>
                    </a:lnL>
                    <a:lnR w="12700" cap="flat" cmpd="sng" algn="ctr">
                      <a:solidFill>
                        <a:srgbClr val="1D1D1A"/>
                      </a:solidFill>
                      <a:prstDash val="solid"/>
                      <a:round/>
                      <a:headEnd type="none" w="med" len="med"/>
                      <a:tailEnd type="none" w="med" len="med"/>
                    </a:lnR>
                    <a:lnT w="12700" cap="flat" cmpd="sng" algn="ctr">
                      <a:solidFill>
                        <a:srgbClr val="1D1D1A"/>
                      </a:solidFill>
                      <a:prstDash val="solid"/>
                      <a:round/>
                      <a:headEnd type="none" w="med" len="med"/>
                      <a:tailEnd type="none" w="med" len="med"/>
                    </a:lnT>
                    <a:lnB w="12700" cap="flat" cmpd="sng" algn="ctr">
                      <a:solidFill>
                        <a:srgbClr val="1D1D1A"/>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3765" rtl="0" eaLnBrk="1" latinLnBrk="0" hangingPunct="1">
                        <a:defRPr sz="1800" kern="1200">
                          <a:solidFill>
                            <a:schemeClr val="tx1"/>
                          </a:solidFill>
                          <a:latin typeface="Huawei Sans" panose="020C0503030203020204"/>
                          <a:ea typeface="方正兰亭黑简体" panose="02000000000000000000" pitchFamily="2" charset="-122"/>
                        </a:defRPr>
                      </a:lvl1pPr>
                      <a:lvl2pPr marL="457200" algn="l" defTabSz="913765" rtl="0" eaLnBrk="1" latinLnBrk="0" hangingPunct="1">
                        <a:defRPr sz="1800" kern="1200">
                          <a:solidFill>
                            <a:schemeClr val="tx1"/>
                          </a:solidFill>
                          <a:latin typeface="Huawei Sans" panose="020C0503030203020204"/>
                          <a:ea typeface="方正兰亭黑简体" panose="02000000000000000000" pitchFamily="2" charset="-122"/>
                        </a:defRPr>
                      </a:lvl2pPr>
                      <a:lvl3pPr marL="913765" algn="l" defTabSz="913765" rtl="0" eaLnBrk="1" latinLnBrk="0" hangingPunct="1">
                        <a:defRPr sz="1800" kern="1200">
                          <a:solidFill>
                            <a:schemeClr val="tx1"/>
                          </a:solidFill>
                          <a:latin typeface="Huawei Sans" panose="020C0503030203020204"/>
                          <a:ea typeface="方正兰亭黑简体" panose="02000000000000000000" pitchFamily="2" charset="-122"/>
                        </a:defRPr>
                      </a:lvl3pPr>
                      <a:lvl4pPr marL="1370965" algn="l" defTabSz="913765" rtl="0" eaLnBrk="1" latinLnBrk="0" hangingPunct="1">
                        <a:defRPr sz="1800" kern="1200">
                          <a:solidFill>
                            <a:schemeClr val="tx1"/>
                          </a:solidFill>
                          <a:latin typeface="Huawei Sans" panose="020C0503030203020204"/>
                          <a:ea typeface="方正兰亭黑简体" panose="02000000000000000000" pitchFamily="2" charset="-122"/>
                        </a:defRPr>
                      </a:lvl4pPr>
                      <a:lvl5pPr marL="1828165" algn="l" defTabSz="913765" rtl="0" eaLnBrk="1" latinLnBrk="0" hangingPunct="1">
                        <a:defRPr sz="1800" kern="1200">
                          <a:solidFill>
                            <a:schemeClr val="tx1"/>
                          </a:solidFill>
                          <a:latin typeface="Huawei Sans" panose="020C0503030203020204"/>
                          <a:ea typeface="方正兰亭黑简体" panose="02000000000000000000" pitchFamily="2" charset="-122"/>
                        </a:defRPr>
                      </a:lvl5pPr>
                      <a:lvl6pPr marL="2285365" algn="l" defTabSz="913765" rtl="0" eaLnBrk="1" latinLnBrk="0" hangingPunct="1">
                        <a:defRPr sz="1800" kern="1200">
                          <a:solidFill>
                            <a:schemeClr val="tx1"/>
                          </a:solidFill>
                          <a:latin typeface="Huawei Sans" panose="020C0503030203020204"/>
                          <a:ea typeface="方正兰亭黑简体" panose="02000000000000000000" pitchFamily="2" charset="-122"/>
                        </a:defRPr>
                      </a:lvl6pPr>
                      <a:lvl7pPr marL="2741930" algn="l" defTabSz="913765" rtl="0" eaLnBrk="1" latinLnBrk="0" hangingPunct="1">
                        <a:defRPr sz="1800" kern="1200">
                          <a:solidFill>
                            <a:schemeClr val="tx1"/>
                          </a:solidFill>
                          <a:latin typeface="Huawei Sans" panose="020C0503030203020204"/>
                          <a:ea typeface="方正兰亭黑简体" panose="02000000000000000000" pitchFamily="2" charset="-122"/>
                        </a:defRPr>
                      </a:lvl7pPr>
                      <a:lvl8pPr marL="3199130" algn="l" defTabSz="913765" rtl="0" eaLnBrk="1" latinLnBrk="0" hangingPunct="1">
                        <a:defRPr sz="1800" kern="1200">
                          <a:solidFill>
                            <a:schemeClr val="tx1"/>
                          </a:solidFill>
                          <a:latin typeface="Huawei Sans" panose="020C0503030203020204"/>
                          <a:ea typeface="方正兰亭黑简体" panose="02000000000000000000" pitchFamily="2" charset="-122"/>
                        </a:defRPr>
                      </a:lvl8pPr>
                      <a:lvl9pPr marL="3656330" algn="l" defTabSz="913765" rtl="0" eaLnBrk="1" latinLnBrk="0" hangingPunct="1">
                        <a:defRPr sz="1800" kern="1200">
                          <a:solidFill>
                            <a:schemeClr val="tx1"/>
                          </a:solidFill>
                          <a:latin typeface="Huawei Sans" panose="020C0503030203020204"/>
                          <a:ea typeface="方正兰亭黑简体" panose="02000000000000000000" pitchFamily="2" charset="-122"/>
                        </a:defRPr>
                      </a:lvl9pPr>
                    </a:lstStyle>
                    <a:p>
                      <a:pPr fontAlgn="ctr" latinLnBrk="1"/>
                      <a:r>
                        <a:rPr lang="zh-CN" altLang="en-US" sz="1400" dirty="0">
                          <a:effectLst/>
                          <a:latin typeface="+mn-lt"/>
                          <a:ea typeface="+mn-ea"/>
                          <a:cs typeface="+mn-ea"/>
                          <a:sym typeface="+mn-lt"/>
                        </a:rPr>
                        <a:t>指定待加载模型的存放路径</a:t>
                      </a:r>
                      <a:endParaRPr lang="zh-CN" altLang="en-US" sz="1400" dirty="0">
                        <a:effectLst/>
                        <a:latin typeface="+mn-lt"/>
                        <a:ea typeface="+mn-ea"/>
                        <a:cs typeface="+mn-ea"/>
                        <a:sym typeface="+mn-lt"/>
                      </a:endParaRPr>
                    </a:p>
                  </a:txBody>
                  <a:tcPr marL="100246" marR="100246" marT="50123" marB="50123" anchor="ctr">
                    <a:lnL w="12700" cap="flat" cmpd="sng" algn="ctr">
                      <a:solidFill>
                        <a:srgbClr val="1D1D1A"/>
                      </a:solidFill>
                      <a:prstDash val="solid"/>
                      <a:round/>
                      <a:headEnd type="none" w="med" len="med"/>
                      <a:tailEnd type="none" w="med" len="med"/>
                    </a:lnL>
                    <a:lnR w="12700" cap="flat" cmpd="sng" algn="ctr">
                      <a:solidFill>
                        <a:srgbClr val="1D1D1A"/>
                      </a:solidFill>
                      <a:prstDash val="solid"/>
                      <a:round/>
                      <a:headEnd type="none" w="med" len="med"/>
                      <a:tailEnd type="none" w="med" len="med"/>
                    </a:lnR>
                    <a:lnT w="12700" cap="flat" cmpd="sng" algn="ctr">
                      <a:solidFill>
                        <a:srgbClr val="1D1D1A"/>
                      </a:solidFill>
                      <a:prstDash val="solid"/>
                      <a:round/>
                      <a:headEnd type="none" w="med" len="med"/>
                      <a:tailEnd type="none" w="med" len="med"/>
                    </a:lnT>
                    <a:lnB w="12700" cap="flat" cmpd="sng" algn="ctr">
                      <a:solidFill>
                        <a:srgbClr val="1D1D1A"/>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3765" rtl="0" eaLnBrk="1" latinLnBrk="0" hangingPunct="1">
                        <a:defRPr sz="1800" kern="1200">
                          <a:solidFill>
                            <a:schemeClr val="tx1"/>
                          </a:solidFill>
                          <a:latin typeface="Huawei Sans" panose="020C0503030203020204"/>
                          <a:ea typeface="方正兰亭黑简体" panose="02000000000000000000" pitchFamily="2" charset="-122"/>
                        </a:defRPr>
                      </a:lvl1pPr>
                      <a:lvl2pPr marL="457200" algn="l" defTabSz="913765" rtl="0" eaLnBrk="1" latinLnBrk="0" hangingPunct="1">
                        <a:defRPr sz="1800" kern="1200">
                          <a:solidFill>
                            <a:schemeClr val="tx1"/>
                          </a:solidFill>
                          <a:latin typeface="Huawei Sans" panose="020C0503030203020204"/>
                          <a:ea typeface="方正兰亭黑简体" panose="02000000000000000000" pitchFamily="2" charset="-122"/>
                        </a:defRPr>
                      </a:lvl2pPr>
                      <a:lvl3pPr marL="913765" algn="l" defTabSz="913765" rtl="0" eaLnBrk="1" latinLnBrk="0" hangingPunct="1">
                        <a:defRPr sz="1800" kern="1200">
                          <a:solidFill>
                            <a:schemeClr val="tx1"/>
                          </a:solidFill>
                          <a:latin typeface="Huawei Sans" panose="020C0503030203020204"/>
                          <a:ea typeface="方正兰亭黑简体" panose="02000000000000000000" pitchFamily="2" charset="-122"/>
                        </a:defRPr>
                      </a:lvl3pPr>
                      <a:lvl4pPr marL="1370965" algn="l" defTabSz="913765" rtl="0" eaLnBrk="1" latinLnBrk="0" hangingPunct="1">
                        <a:defRPr sz="1800" kern="1200">
                          <a:solidFill>
                            <a:schemeClr val="tx1"/>
                          </a:solidFill>
                          <a:latin typeface="Huawei Sans" panose="020C0503030203020204"/>
                          <a:ea typeface="方正兰亭黑简体" panose="02000000000000000000" pitchFamily="2" charset="-122"/>
                        </a:defRPr>
                      </a:lvl4pPr>
                      <a:lvl5pPr marL="1828165" algn="l" defTabSz="913765" rtl="0" eaLnBrk="1" latinLnBrk="0" hangingPunct="1">
                        <a:defRPr sz="1800" kern="1200">
                          <a:solidFill>
                            <a:schemeClr val="tx1"/>
                          </a:solidFill>
                          <a:latin typeface="Huawei Sans" panose="020C0503030203020204"/>
                          <a:ea typeface="方正兰亭黑简体" panose="02000000000000000000" pitchFamily="2" charset="-122"/>
                        </a:defRPr>
                      </a:lvl5pPr>
                      <a:lvl6pPr marL="2285365" algn="l" defTabSz="913765" rtl="0" eaLnBrk="1" latinLnBrk="0" hangingPunct="1">
                        <a:defRPr sz="1800" kern="1200">
                          <a:solidFill>
                            <a:schemeClr val="tx1"/>
                          </a:solidFill>
                          <a:latin typeface="Huawei Sans" panose="020C0503030203020204"/>
                          <a:ea typeface="方正兰亭黑简体" panose="02000000000000000000" pitchFamily="2" charset="-122"/>
                        </a:defRPr>
                      </a:lvl6pPr>
                      <a:lvl7pPr marL="2741930" algn="l" defTabSz="913765" rtl="0" eaLnBrk="1" latinLnBrk="0" hangingPunct="1">
                        <a:defRPr sz="1800" kern="1200">
                          <a:solidFill>
                            <a:schemeClr val="tx1"/>
                          </a:solidFill>
                          <a:latin typeface="Huawei Sans" panose="020C0503030203020204"/>
                          <a:ea typeface="方正兰亭黑简体" panose="02000000000000000000" pitchFamily="2" charset="-122"/>
                        </a:defRPr>
                      </a:lvl7pPr>
                      <a:lvl8pPr marL="3199130" algn="l" defTabSz="913765" rtl="0" eaLnBrk="1" latinLnBrk="0" hangingPunct="1">
                        <a:defRPr sz="1800" kern="1200">
                          <a:solidFill>
                            <a:schemeClr val="tx1"/>
                          </a:solidFill>
                          <a:latin typeface="Huawei Sans" panose="020C0503030203020204"/>
                          <a:ea typeface="方正兰亭黑简体" panose="02000000000000000000" pitchFamily="2" charset="-122"/>
                        </a:defRPr>
                      </a:lvl8pPr>
                      <a:lvl9pPr marL="3656330" algn="l" defTabSz="913765" rtl="0" eaLnBrk="1" latinLnBrk="0" hangingPunct="1">
                        <a:defRPr sz="1800" kern="1200">
                          <a:solidFill>
                            <a:schemeClr val="tx1"/>
                          </a:solidFill>
                          <a:latin typeface="Huawei Sans" panose="020C0503030203020204"/>
                          <a:ea typeface="方正兰亭黑简体" panose="02000000000000000000" pitchFamily="2" charset="-122"/>
                        </a:defRPr>
                      </a:lvl9pPr>
                    </a:lstStyle>
                    <a:p>
                      <a:pPr fontAlgn="ctr" latinLnBrk="1"/>
                      <a:r>
                        <a:rPr lang="en-US" sz="1400">
                          <a:effectLst/>
                          <a:latin typeface="+mn-lt"/>
                          <a:ea typeface="+mn-ea"/>
                          <a:cs typeface="+mn-ea"/>
                          <a:sym typeface="+mn-lt"/>
                        </a:rPr>
                        <a:t>str</a:t>
                      </a:r>
                      <a:endParaRPr lang="en-US" sz="1400">
                        <a:effectLst/>
                        <a:latin typeface="+mn-lt"/>
                        <a:ea typeface="+mn-ea"/>
                        <a:cs typeface="+mn-ea"/>
                        <a:sym typeface="+mn-lt"/>
                      </a:endParaRPr>
                    </a:p>
                  </a:txBody>
                  <a:tcPr marL="100246" marR="100246" marT="50123" marB="50123" anchor="ctr">
                    <a:lnL w="12700" cap="flat" cmpd="sng" algn="ctr">
                      <a:solidFill>
                        <a:srgbClr val="1D1D1A"/>
                      </a:solidFill>
                      <a:prstDash val="solid"/>
                      <a:round/>
                      <a:headEnd type="none" w="med" len="med"/>
                      <a:tailEnd type="none" w="med" len="med"/>
                    </a:lnL>
                    <a:lnR w="12700" cap="flat" cmpd="sng" algn="ctr">
                      <a:solidFill>
                        <a:srgbClr val="1D1D1A"/>
                      </a:solidFill>
                      <a:prstDash val="solid"/>
                      <a:round/>
                      <a:headEnd type="none" w="med" len="med"/>
                      <a:tailEnd type="none" w="med" len="med"/>
                    </a:lnR>
                    <a:lnT w="12700" cap="flat" cmpd="sng" algn="ctr">
                      <a:solidFill>
                        <a:srgbClr val="1D1D1A"/>
                      </a:solidFill>
                      <a:prstDash val="solid"/>
                      <a:round/>
                      <a:headEnd type="none" w="med" len="med"/>
                      <a:tailEnd type="none" w="med" len="med"/>
                    </a:lnT>
                    <a:lnB w="12700" cap="flat" cmpd="sng" algn="ctr">
                      <a:solidFill>
                        <a:srgbClr val="1D1D1A"/>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3765" rtl="0" eaLnBrk="1" latinLnBrk="0" hangingPunct="1">
                        <a:defRPr sz="1800" kern="1200">
                          <a:solidFill>
                            <a:schemeClr val="tx1"/>
                          </a:solidFill>
                          <a:latin typeface="Huawei Sans" panose="020C0503030203020204"/>
                          <a:ea typeface="方正兰亭黑简体" panose="02000000000000000000" pitchFamily="2" charset="-122"/>
                        </a:defRPr>
                      </a:lvl1pPr>
                      <a:lvl2pPr marL="457200" algn="l" defTabSz="913765" rtl="0" eaLnBrk="1" latinLnBrk="0" hangingPunct="1">
                        <a:defRPr sz="1800" kern="1200">
                          <a:solidFill>
                            <a:schemeClr val="tx1"/>
                          </a:solidFill>
                          <a:latin typeface="Huawei Sans" panose="020C0503030203020204"/>
                          <a:ea typeface="方正兰亭黑简体" panose="02000000000000000000" pitchFamily="2" charset="-122"/>
                        </a:defRPr>
                      </a:lvl2pPr>
                      <a:lvl3pPr marL="913765" algn="l" defTabSz="913765" rtl="0" eaLnBrk="1" latinLnBrk="0" hangingPunct="1">
                        <a:defRPr sz="1800" kern="1200">
                          <a:solidFill>
                            <a:schemeClr val="tx1"/>
                          </a:solidFill>
                          <a:latin typeface="Huawei Sans" panose="020C0503030203020204"/>
                          <a:ea typeface="方正兰亭黑简体" panose="02000000000000000000" pitchFamily="2" charset="-122"/>
                        </a:defRPr>
                      </a:lvl3pPr>
                      <a:lvl4pPr marL="1370965" algn="l" defTabSz="913765" rtl="0" eaLnBrk="1" latinLnBrk="0" hangingPunct="1">
                        <a:defRPr sz="1800" kern="1200">
                          <a:solidFill>
                            <a:schemeClr val="tx1"/>
                          </a:solidFill>
                          <a:latin typeface="Huawei Sans" panose="020C0503030203020204"/>
                          <a:ea typeface="方正兰亭黑简体" panose="02000000000000000000" pitchFamily="2" charset="-122"/>
                        </a:defRPr>
                      </a:lvl4pPr>
                      <a:lvl5pPr marL="1828165" algn="l" defTabSz="913765" rtl="0" eaLnBrk="1" latinLnBrk="0" hangingPunct="1">
                        <a:defRPr sz="1800" kern="1200">
                          <a:solidFill>
                            <a:schemeClr val="tx1"/>
                          </a:solidFill>
                          <a:latin typeface="Huawei Sans" panose="020C0503030203020204"/>
                          <a:ea typeface="方正兰亭黑简体" panose="02000000000000000000" pitchFamily="2" charset="-122"/>
                        </a:defRPr>
                      </a:lvl5pPr>
                      <a:lvl6pPr marL="2285365" algn="l" defTabSz="913765" rtl="0" eaLnBrk="1" latinLnBrk="0" hangingPunct="1">
                        <a:defRPr sz="1800" kern="1200">
                          <a:solidFill>
                            <a:schemeClr val="tx1"/>
                          </a:solidFill>
                          <a:latin typeface="Huawei Sans" panose="020C0503030203020204"/>
                          <a:ea typeface="方正兰亭黑简体" panose="02000000000000000000" pitchFamily="2" charset="-122"/>
                        </a:defRPr>
                      </a:lvl6pPr>
                      <a:lvl7pPr marL="2741930" algn="l" defTabSz="913765" rtl="0" eaLnBrk="1" latinLnBrk="0" hangingPunct="1">
                        <a:defRPr sz="1800" kern="1200">
                          <a:solidFill>
                            <a:schemeClr val="tx1"/>
                          </a:solidFill>
                          <a:latin typeface="Huawei Sans" panose="020C0503030203020204"/>
                          <a:ea typeface="方正兰亭黑简体" panose="02000000000000000000" pitchFamily="2" charset="-122"/>
                        </a:defRPr>
                      </a:lvl7pPr>
                      <a:lvl8pPr marL="3199130" algn="l" defTabSz="913765" rtl="0" eaLnBrk="1" latinLnBrk="0" hangingPunct="1">
                        <a:defRPr sz="1800" kern="1200">
                          <a:solidFill>
                            <a:schemeClr val="tx1"/>
                          </a:solidFill>
                          <a:latin typeface="Huawei Sans" panose="020C0503030203020204"/>
                          <a:ea typeface="方正兰亭黑简体" panose="02000000000000000000" pitchFamily="2" charset="-122"/>
                        </a:defRPr>
                      </a:lvl8pPr>
                      <a:lvl9pPr marL="3656330" algn="l" defTabSz="913765" rtl="0" eaLnBrk="1" latinLnBrk="0" hangingPunct="1">
                        <a:defRPr sz="1800" kern="1200">
                          <a:solidFill>
                            <a:schemeClr val="tx1"/>
                          </a:solidFill>
                          <a:latin typeface="Huawei Sans" panose="020C0503030203020204"/>
                          <a:ea typeface="方正兰亭黑简体" panose="02000000000000000000" pitchFamily="2" charset="-122"/>
                        </a:defRPr>
                      </a:lvl9pPr>
                    </a:lstStyle>
                    <a:p>
                      <a:pPr fontAlgn="ctr" latinLnBrk="1"/>
                      <a:r>
                        <a:rPr lang="zh-CN" altLang="en-US" sz="1400">
                          <a:effectLst/>
                          <a:latin typeface="+mn-lt"/>
                          <a:ea typeface="+mn-ea"/>
                          <a:cs typeface="+mn-ea"/>
                          <a:sym typeface="+mn-lt"/>
                        </a:rPr>
                        <a:t>空</a:t>
                      </a:r>
                      <a:endParaRPr lang="zh-CN" altLang="en-US" sz="1400">
                        <a:effectLst/>
                        <a:latin typeface="+mn-lt"/>
                        <a:ea typeface="+mn-ea"/>
                        <a:cs typeface="+mn-ea"/>
                        <a:sym typeface="+mn-lt"/>
                      </a:endParaRPr>
                    </a:p>
                  </a:txBody>
                  <a:tcPr marL="100246" marR="100246" marT="50123" marB="50123" anchor="ctr">
                    <a:lnL w="12700" cap="flat" cmpd="sng" algn="ctr">
                      <a:solidFill>
                        <a:srgbClr val="1D1D1A"/>
                      </a:solidFill>
                      <a:prstDash val="solid"/>
                      <a:round/>
                      <a:headEnd type="none" w="med" len="med"/>
                      <a:tailEnd type="none" w="med" len="med"/>
                    </a:lnL>
                    <a:lnR w="12700" cap="flat" cmpd="sng" algn="ctr">
                      <a:solidFill>
                        <a:srgbClr val="1D1D1A"/>
                      </a:solidFill>
                      <a:prstDash val="solid"/>
                      <a:round/>
                      <a:headEnd type="none" w="med" len="med"/>
                      <a:tailEnd type="none" w="med" len="med"/>
                    </a:lnR>
                    <a:lnT w="12700" cap="flat" cmpd="sng" algn="ctr">
                      <a:solidFill>
                        <a:srgbClr val="1D1D1A"/>
                      </a:solidFill>
                      <a:prstDash val="solid"/>
                      <a:round/>
                      <a:headEnd type="none" w="med" len="med"/>
                      <a:tailEnd type="none" w="med" len="med"/>
                    </a:lnT>
                    <a:lnB w="12700" cap="flat" cmpd="sng" algn="ctr">
                      <a:solidFill>
                        <a:srgbClr val="1D1D1A"/>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3765" rtl="0" eaLnBrk="1" latinLnBrk="0" hangingPunct="1">
                        <a:defRPr sz="1800" kern="1200">
                          <a:solidFill>
                            <a:schemeClr val="tx1"/>
                          </a:solidFill>
                          <a:latin typeface="Huawei Sans" panose="020C0503030203020204"/>
                          <a:ea typeface="方正兰亭黑简体" panose="02000000000000000000" pitchFamily="2" charset="-122"/>
                        </a:defRPr>
                      </a:lvl1pPr>
                      <a:lvl2pPr marL="457200" algn="l" defTabSz="913765" rtl="0" eaLnBrk="1" latinLnBrk="0" hangingPunct="1">
                        <a:defRPr sz="1800" kern="1200">
                          <a:solidFill>
                            <a:schemeClr val="tx1"/>
                          </a:solidFill>
                          <a:latin typeface="Huawei Sans" panose="020C0503030203020204"/>
                          <a:ea typeface="方正兰亭黑简体" panose="02000000000000000000" pitchFamily="2" charset="-122"/>
                        </a:defRPr>
                      </a:lvl2pPr>
                      <a:lvl3pPr marL="913765" algn="l" defTabSz="913765" rtl="0" eaLnBrk="1" latinLnBrk="0" hangingPunct="1">
                        <a:defRPr sz="1800" kern="1200">
                          <a:solidFill>
                            <a:schemeClr val="tx1"/>
                          </a:solidFill>
                          <a:latin typeface="Huawei Sans" panose="020C0503030203020204"/>
                          <a:ea typeface="方正兰亭黑简体" panose="02000000000000000000" pitchFamily="2" charset="-122"/>
                        </a:defRPr>
                      </a:lvl3pPr>
                      <a:lvl4pPr marL="1370965" algn="l" defTabSz="913765" rtl="0" eaLnBrk="1" latinLnBrk="0" hangingPunct="1">
                        <a:defRPr sz="1800" kern="1200">
                          <a:solidFill>
                            <a:schemeClr val="tx1"/>
                          </a:solidFill>
                          <a:latin typeface="Huawei Sans" panose="020C0503030203020204"/>
                          <a:ea typeface="方正兰亭黑简体" panose="02000000000000000000" pitchFamily="2" charset="-122"/>
                        </a:defRPr>
                      </a:lvl4pPr>
                      <a:lvl5pPr marL="1828165" algn="l" defTabSz="913765" rtl="0" eaLnBrk="1" latinLnBrk="0" hangingPunct="1">
                        <a:defRPr sz="1800" kern="1200">
                          <a:solidFill>
                            <a:schemeClr val="tx1"/>
                          </a:solidFill>
                          <a:latin typeface="Huawei Sans" panose="020C0503030203020204"/>
                          <a:ea typeface="方正兰亭黑简体" panose="02000000000000000000" pitchFamily="2" charset="-122"/>
                        </a:defRPr>
                      </a:lvl5pPr>
                      <a:lvl6pPr marL="2285365" algn="l" defTabSz="913765" rtl="0" eaLnBrk="1" latinLnBrk="0" hangingPunct="1">
                        <a:defRPr sz="1800" kern="1200">
                          <a:solidFill>
                            <a:schemeClr val="tx1"/>
                          </a:solidFill>
                          <a:latin typeface="Huawei Sans" panose="020C0503030203020204"/>
                          <a:ea typeface="方正兰亭黑简体" panose="02000000000000000000" pitchFamily="2" charset="-122"/>
                        </a:defRPr>
                      </a:lvl6pPr>
                      <a:lvl7pPr marL="2741930" algn="l" defTabSz="913765" rtl="0" eaLnBrk="1" latinLnBrk="0" hangingPunct="1">
                        <a:defRPr sz="1800" kern="1200">
                          <a:solidFill>
                            <a:schemeClr val="tx1"/>
                          </a:solidFill>
                          <a:latin typeface="Huawei Sans" panose="020C0503030203020204"/>
                          <a:ea typeface="方正兰亭黑简体" panose="02000000000000000000" pitchFamily="2" charset="-122"/>
                        </a:defRPr>
                      </a:lvl7pPr>
                      <a:lvl8pPr marL="3199130" algn="l" defTabSz="913765" rtl="0" eaLnBrk="1" latinLnBrk="0" hangingPunct="1">
                        <a:defRPr sz="1800" kern="1200">
                          <a:solidFill>
                            <a:schemeClr val="tx1"/>
                          </a:solidFill>
                          <a:latin typeface="Huawei Sans" panose="020C0503030203020204"/>
                          <a:ea typeface="方正兰亭黑简体" panose="02000000000000000000" pitchFamily="2" charset="-122"/>
                        </a:defRPr>
                      </a:lvl8pPr>
                      <a:lvl9pPr marL="3656330" algn="l" defTabSz="913765" rtl="0" eaLnBrk="1" latinLnBrk="0" hangingPunct="1">
                        <a:defRPr sz="1800" kern="1200">
                          <a:solidFill>
                            <a:schemeClr val="tx1"/>
                          </a:solidFill>
                          <a:latin typeface="Huawei Sans" panose="020C0503030203020204"/>
                          <a:ea typeface="方正兰亭黑简体" panose="02000000000000000000" pitchFamily="2" charset="-122"/>
                        </a:defRPr>
                      </a:lvl9pPr>
                    </a:lstStyle>
                    <a:p>
                      <a:pPr fontAlgn="ctr" latinLnBrk="1"/>
                      <a:r>
                        <a:rPr lang="en-US" altLang="zh-CN" sz="1400">
                          <a:effectLst/>
                          <a:latin typeface="+mn-lt"/>
                          <a:ea typeface="+mn-ea"/>
                          <a:cs typeface="+mn-ea"/>
                          <a:sym typeface="+mn-lt"/>
                        </a:rPr>
                        <a:t>-</a:t>
                      </a:r>
                      <a:endParaRPr lang="en-US" altLang="zh-CN" sz="1400">
                        <a:effectLst/>
                        <a:latin typeface="+mn-lt"/>
                        <a:ea typeface="+mn-ea"/>
                        <a:cs typeface="+mn-ea"/>
                        <a:sym typeface="+mn-lt"/>
                      </a:endParaRPr>
                    </a:p>
                  </a:txBody>
                  <a:tcPr marL="100246" marR="100246" marT="50123" marB="50123" anchor="ctr">
                    <a:lnL w="12700" cap="flat" cmpd="sng" algn="ctr">
                      <a:solidFill>
                        <a:srgbClr val="1D1D1A"/>
                      </a:solidFill>
                      <a:prstDash val="solid"/>
                      <a:round/>
                      <a:headEnd type="none" w="med" len="med"/>
                      <a:tailEnd type="none" w="med" len="med"/>
                    </a:lnL>
                    <a:lnR w="28575" cap="flat" cmpd="sng" algn="ctr">
                      <a:solidFill>
                        <a:srgbClr val="1D1D1A"/>
                      </a:solidFill>
                      <a:prstDash val="solid"/>
                      <a:round/>
                      <a:headEnd type="none" w="med" len="med"/>
                      <a:tailEnd type="none" w="med" len="med"/>
                    </a:lnR>
                    <a:lnT w="12700" cap="flat" cmpd="sng" algn="ctr">
                      <a:solidFill>
                        <a:srgbClr val="1D1D1A"/>
                      </a:solidFill>
                      <a:prstDash val="solid"/>
                      <a:round/>
                      <a:headEnd type="none" w="med" len="med"/>
                      <a:tailEnd type="none" w="med" len="med"/>
                    </a:lnT>
                    <a:lnB w="12700" cap="flat" cmpd="sng" algn="ctr">
                      <a:solidFill>
                        <a:srgbClr val="1D1D1A"/>
                      </a:solidFill>
                      <a:prstDash val="solid"/>
                      <a:round/>
                      <a:headEnd type="none" w="med" len="med"/>
                      <a:tailEnd type="none" w="med" len="med"/>
                    </a:lnB>
                    <a:lnTlToBr w="12700" cmpd="sng">
                      <a:noFill/>
                      <a:prstDash val="solid"/>
                    </a:lnTlToBr>
                    <a:lnBlToTr w="12700" cmpd="sng">
                      <a:noFill/>
                      <a:prstDash val="solid"/>
                    </a:lnBlToTr>
                    <a:noFill/>
                  </a:tcPr>
                </a:tc>
              </a:tr>
              <a:tr h="274255">
                <a:tc>
                  <a:txBody>
                    <a:bodyPr/>
                    <a:lstStyle>
                      <a:lvl1pPr marL="0" algn="l" defTabSz="913765" rtl="0" eaLnBrk="1" latinLnBrk="0" hangingPunct="1">
                        <a:defRPr sz="1800" kern="1200">
                          <a:solidFill>
                            <a:schemeClr val="tx1"/>
                          </a:solidFill>
                          <a:latin typeface="Huawei Sans" panose="020C0503030203020204"/>
                          <a:ea typeface="方正兰亭黑简体" panose="02000000000000000000" pitchFamily="2" charset="-122"/>
                        </a:defRPr>
                      </a:lvl1pPr>
                      <a:lvl2pPr marL="457200" algn="l" defTabSz="913765" rtl="0" eaLnBrk="1" latinLnBrk="0" hangingPunct="1">
                        <a:defRPr sz="1800" kern="1200">
                          <a:solidFill>
                            <a:schemeClr val="tx1"/>
                          </a:solidFill>
                          <a:latin typeface="Huawei Sans" panose="020C0503030203020204"/>
                          <a:ea typeface="方正兰亭黑简体" panose="02000000000000000000" pitchFamily="2" charset="-122"/>
                        </a:defRPr>
                      </a:lvl2pPr>
                      <a:lvl3pPr marL="913765" algn="l" defTabSz="913765" rtl="0" eaLnBrk="1" latinLnBrk="0" hangingPunct="1">
                        <a:defRPr sz="1800" kern="1200">
                          <a:solidFill>
                            <a:schemeClr val="tx1"/>
                          </a:solidFill>
                          <a:latin typeface="Huawei Sans" panose="020C0503030203020204"/>
                          <a:ea typeface="方正兰亭黑简体" panose="02000000000000000000" pitchFamily="2" charset="-122"/>
                        </a:defRPr>
                      </a:lvl3pPr>
                      <a:lvl4pPr marL="1370965" algn="l" defTabSz="913765" rtl="0" eaLnBrk="1" latinLnBrk="0" hangingPunct="1">
                        <a:defRPr sz="1800" kern="1200">
                          <a:solidFill>
                            <a:schemeClr val="tx1"/>
                          </a:solidFill>
                          <a:latin typeface="Huawei Sans" panose="020C0503030203020204"/>
                          <a:ea typeface="方正兰亭黑简体" panose="02000000000000000000" pitchFamily="2" charset="-122"/>
                        </a:defRPr>
                      </a:lvl4pPr>
                      <a:lvl5pPr marL="1828165" algn="l" defTabSz="913765" rtl="0" eaLnBrk="1" latinLnBrk="0" hangingPunct="1">
                        <a:defRPr sz="1800" kern="1200">
                          <a:solidFill>
                            <a:schemeClr val="tx1"/>
                          </a:solidFill>
                          <a:latin typeface="Huawei Sans" panose="020C0503030203020204"/>
                          <a:ea typeface="方正兰亭黑简体" panose="02000000000000000000" pitchFamily="2" charset="-122"/>
                        </a:defRPr>
                      </a:lvl5pPr>
                      <a:lvl6pPr marL="2285365" algn="l" defTabSz="913765" rtl="0" eaLnBrk="1" latinLnBrk="0" hangingPunct="1">
                        <a:defRPr sz="1800" kern="1200">
                          <a:solidFill>
                            <a:schemeClr val="tx1"/>
                          </a:solidFill>
                          <a:latin typeface="Huawei Sans" panose="020C0503030203020204"/>
                          <a:ea typeface="方正兰亭黑简体" panose="02000000000000000000" pitchFamily="2" charset="-122"/>
                        </a:defRPr>
                      </a:lvl6pPr>
                      <a:lvl7pPr marL="2741930" algn="l" defTabSz="913765" rtl="0" eaLnBrk="1" latinLnBrk="0" hangingPunct="1">
                        <a:defRPr sz="1800" kern="1200">
                          <a:solidFill>
                            <a:schemeClr val="tx1"/>
                          </a:solidFill>
                          <a:latin typeface="Huawei Sans" panose="020C0503030203020204"/>
                          <a:ea typeface="方正兰亭黑简体" panose="02000000000000000000" pitchFamily="2" charset="-122"/>
                        </a:defRPr>
                      </a:lvl7pPr>
                      <a:lvl8pPr marL="3199130" algn="l" defTabSz="913765" rtl="0" eaLnBrk="1" latinLnBrk="0" hangingPunct="1">
                        <a:defRPr sz="1800" kern="1200">
                          <a:solidFill>
                            <a:schemeClr val="tx1"/>
                          </a:solidFill>
                          <a:latin typeface="Huawei Sans" panose="020C0503030203020204"/>
                          <a:ea typeface="方正兰亭黑简体" panose="02000000000000000000" pitchFamily="2" charset="-122"/>
                        </a:defRPr>
                      </a:lvl8pPr>
                      <a:lvl9pPr marL="3656330" algn="l" defTabSz="913765" rtl="0" eaLnBrk="1" latinLnBrk="0" hangingPunct="1">
                        <a:defRPr sz="1800" kern="1200">
                          <a:solidFill>
                            <a:schemeClr val="tx1"/>
                          </a:solidFill>
                          <a:latin typeface="Huawei Sans" panose="020C0503030203020204"/>
                          <a:ea typeface="方正兰亭黑简体" panose="02000000000000000000" pitchFamily="2" charset="-122"/>
                        </a:defRPr>
                      </a:lvl9pPr>
                    </a:lstStyle>
                    <a:p>
                      <a:pPr fontAlgn="ctr" latinLnBrk="1"/>
                      <a:r>
                        <a:rPr lang="en-US" sz="1400">
                          <a:effectLst/>
                          <a:latin typeface="+mn-lt"/>
                          <a:ea typeface="+mn-ea"/>
                          <a:cs typeface="+mn-ea"/>
                          <a:sym typeface="+mn-lt"/>
                        </a:rPr>
                        <a:t>--model_name &lt;MODEL_NAME</a:t>
                      </a:r>
                      <a:r>
                        <a:rPr lang="en-US" sz="1400" dirty="0">
                          <a:effectLst/>
                          <a:latin typeface="+mn-lt"/>
                          <a:ea typeface="+mn-ea"/>
                          <a:cs typeface="+mn-ea"/>
                          <a:sym typeface="+mn-lt"/>
                        </a:rPr>
                        <a:t>&gt;</a:t>
                      </a:r>
                      <a:endParaRPr lang="en-US" sz="1400" dirty="0">
                        <a:effectLst/>
                        <a:latin typeface="+mn-lt"/>
                        <a:ea typeface="+mn-ea"/>
                        <a:cs typeface="+mn-ea"/>
                        <a:sym typeface="+mn-lt"/>
                      </a:endParaRPr>
                    </a:p>
                  </a:txBody>
                  <a:tcPr marL="100246" marR="100246" marT="50123" marB="50123" anchor="ctr">
                    <a:lnL w="28575" cap="flat" cmpd="sng" algn="ctr">
                      <a:solidFill>
                        <a:srgbClr val="1D1D1A"/>
                      </a:solidFill>
                      <a:prstDash val="solid"/>
                      <a:round/>
                      <a:headEnd type="none" w="med" len="med"/>
                      <a:tailEnd type="none" w="med" len="med"/>
                    </a:lnL>
                    <a:lnR w="12700" cap="flat" cmpd="sng" algn="ctr">
                      <a:solidFill>
                        <a:srgbClr val="1D1D1A"/>
                      </a:solidFill>
                      <a:prstDash val="solid"/>
                      <a:round/>
                      <a:headEnd type="none" w="med" len="med"/>
                      <a:tailEnd type="none" w="med" len="med"/>
                    </a:lnR>
                    <a:lnT w="12700" cap="flat" cmpd="sng" algn="ctr">
                      <a:solidFill>
                        <a:srgbClr val="1D1D1A"/>
                      </a:solidFill>
                      <a:prstDash val="solid"/>
                      <a:round/>
                      <a:headEnd type="none" w="med" len="med"/>
                      <a:tailEnd type="none" w="med" len="med"/>
                    </a:lnT>
                    <a:lnB w="12700" cap="flat" cmpd="sng" algn="ctr">
                      <a:solidFill>
                        <a:srgbClr val="1D1D1A"/>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3765" rtl="0" eaLnBrk="1" latinLnBrk="0" hangingPunct="1">
                        <a:defRPr sz="1800" kern="1200">
                          <a:solidFill>
                            <a:schemeClr val="tx1"/>
                          </a:solidFill>
                          <a:latin typeface="Huawei Sans" panose="020C0503030203020204"/>
                          <a:ea typeface="方正兰亭黑简体" panose="02000000000000000000" pitchFamily="2" charset="-122"/>
                        </a:defRPr>
                      </a:lvl1pPr>
                      <a:lvl2pPr marL="457200" algn="l" defTabSz="913765" rtl="0" eaLnBrk="1" latinLnBrk="0" hangingPunct="1">
                        <a:defRPr sz="1800" kern="1200">
                          <a:solidFill>
                            <a:schemeClr val="tx1"/>
                          </a:solidFill>
                          <a:latin typeface="Huawei Sans" panose="020C0503030203020204"/>
                          <a:ea typeface="方正兰亭黑简体" panose="02000000000000000000" pitchFamily="2" charset="-122"/>
                        </a:defRPr>
                      </a:lvl2pPr>
                      <a:lvl3pPr marL="913765" algn="l" defTabSz="913765" rtl="0" eaLnBrk="1" latinLnBrk="0" hangingPunct="1">
                        <a:defRPr sz="1800" kern="1200">
                          <a:solidFill>
                            <a:schemeClr val="tx1"/>
                          </a:solidFill>
                          <a:latin typeface="Huawei Sans" panose="020C0503030203020204"/>
                          <a:ea typeface="方正兰亭黑简体" panose="02000000000000000000" pitchFamily="2" charset="-122"/>
                        </a:defRPr>
                      </a:lvl3pPr>
                      <a:lvl4pPr marL="1370965" algn="l" defTabSz="913765" rtl="0" eaLnBrk="1" latinLnBrk="0" hangingPunct="1">
                        <a:defRPr sz="1800" kern="1200">
                          <a:solidFill>
                            <a:schemeClr val="tx1"/>
                          </a:solidFill>
                          <a:latin typeface="Huawei Sans" panose="020C0503030203020204"/>
                          <a:ea typeface="方正兰亭黑简体" panose="02000000000000000000" pitchFamily="2" charset="-122"/>
                        </a:defRPr>
                      </a:lvl4pPr>
                      <a:lvl5pPr marL="1828165" algn="l" defTabSz="913765" rtl="0" eaLnBrk="1" latinLnBrk="0" hangingPunct="1">
                        <a:defRPr sz="1800" kern="1200">
                          <a:solidFill>
                            <a:schemeClr val="tx1"/>
                          </a:solidFill>
                          <a:latin typeface="Huawei Sans" panose="020C0503030203020204"/>
                          <a:ea typeface="方正兰亭黑简体" panose="02000000000000000000" pitchFamily="2" charset="-122"/>
                        </a:defRPr>
                      </a:lvl5pPr>
                      <a:lvl6pPr marL="2285365" algn="l" defTabSz="913765" rtl="0" eaLnBrk="1" latinLnBrk="0" hangingPunct="1">
                        <a:defRPr sz="1800" kern="1200">
                          <a:solidFill>
                            <a:schemeClr val="tx1"/>
                          </a:solidFill>
                          <a:latin typeface="Huawei Sans" panose="020C0503030203020204"/>
                          <a:ea typeface="方正兰亭黑简体" panose="02000000000000000000" pitchFamily="2" charset="-122"/>
                        </a:defRPr>
                      </a:lvl6pPr>
                      <a:lvl7pPr marL="2741930" algn="l" defTabSz="913765" rtl="0" eaLnBrk="1" latinLnBrk="0" hangingPunct="1">
                        <a:defRPr sz="1800" kern="1200">
                          <a:solidFill>
                            <a:schemeClr val="tx1"/>
                          </a:solidFill>
                          <a:latin typeface="Huawei Sans" panose="020C0503030203020204"/>
                          <a:ea typeface="方正兰亭黑简体" panose="02000000000000000000" pitchFamily="2" charset="-122"/>
                        </a:defRPr>
                      </a:lvl7pPr>
                      <a:lvl8pPr marL="3199130" algn="l" defTabSz="913765" rtl="0" eaLnBrk="1" latinLnBrk="0" hangingPunct="1">
                        <a:defRPr sz="1800" kern="1200">
                          <a:solidFill>
                            <a:schemeClr val="tx1"/>
                          </a:solidFill>
                          <a:latin typeface="Huawei Sans" panose="020C0503030203020204"/>
                          <a:ea typeface="方正兰亭黑简体" panose="02000000000000000000" pitchFamily="2" charset="-122"/>
                        </a:defRPr>
                      </a:lvl8pPr>
                      <a:lvl9pPr marL="3656330" algn="l" defTabSz="913765" rtl="0" eaLnBrk="1" latinLnBrk="0" hangingPunct="1">
                        <a:defRPr sz="1800" kern="1200">
                          <a:solidFill>
                            <a:schemeClr val="tx1"/>
                          </a:solidFill>
                          <a:latin typeface="Huawei Sans" panose="020C0503030203020204"/>
                          <a:ea typeface="方正兰亭黑简体" panose="02000000000000000000" pitchFamily="2" charset="-122"/>
                        </a:defRPr>
                      </a:lvl9pPr>
                    </a:lstStyle>
                    <a:p>
                      <a:pPr fontAlgn="ctr" latinLnBrk="1"/>
                      <a:r>
                        <a:rPr lang="zh-CN" altLang="en-US" sz="1400">
                          <a:effectLst/>
                          <a:latin typeface="+mn-lt"/>
                          <a:ea typeface="+mn-ea"/>
                          <a:cs typeface="+mn-ea"/>
                          <a:sym typeface="+mn-lt"/>
                        </a:rPr>
                        <a:t>必选</a:t>
                      </a:r>
                      <a:endParaRPr lang="zh-CN" altLang="en-US" sz="1400">
                        <a:effectLst/>
                        <a:latin typeface="+mn-lt"/>
                        <a:ea typeface="+mn-ea"/>
                        <a:cs typeface="+mn-ea"/>
                        <a:sym typeface="+mn-lt"/>
                      </a:endParaRPr>
                    </a:p>
                  </a:txBody>
                  <a:tcPr marL="100246" marR="100246" marT="50123" marB="50123" anchor="ctr">
                    <a:lnL w="12700" cap="flat" cmpd="sng" algn="ctr">
                      <a:solidFill>
                        <a:srgbClr val="1D1D1A"/>
                      </a:solidFill>
                      <a:prstDash val="solid"/>
                      <a:round/>
                      <a:headEnd type="none" w="med" len="med"/>
                      <a:tailEnd type="none" w="med" len="med"/>
                    </a:lnL>
                    <a:lnR w="12700" cap="flat" cmpd="sng" algn="ctr">
                      <a:solidFill>
                        <a:srgbClr val="1D1D1A"/>
                      </a:solidFill>
                      <a:prstDash val="solid"/>
                      <a:round/>
                      <a:headEnd type="none" w="med" len="med"/>
                      <a:tailEnd type="none" w="med" len="med"/>
                    </a:lnR>
                    <a:lnT w="12700" cap="flat" cmpd="sng" algn="ctr">
                      <a:solidFill>
                        <a:srgbClr val="1D1D1A"/>
                      </a:solidFill>
                      <a:prstDash val="solid"/>
                      <a:round/>
                      <a:headEnd type="none" w="med" len="med"/>
                      <a:tailEnd type="none" w="med" len="med"/>
                    </a:lnT>
                    <a:lnB w="12700" cap="flat" cmpd="sng" algn="ctr">
                      <a:solidFill>
                        <a:srgbClr val="1D1D1A"/>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3765" rtl="0" eaLnBrk="1" latinLnBrk="0" hangingPunct="1">
                        <a:defRPr sz="1800" kern="1200">
                          <a:solidFill>
                            <a:schemeClr val="tx1"/>
                          </a:solidFill>
                          <a:latin typeface="Huawei Sans" panose="020C0503030203020204"/>
                          <a:ea typeface="方正兰亭黑简体" panose="02000000000000000000" pitchFamily="2" charset="-122"/>
                        </a:defRPr>
                      </a:lvl1pPr>
                      <a:lvl2pPr marL="457200" algn="l" defTabSz="913765" rtl="0" eaLnBrk="1" latinLnBrk="0" hangingPunct="1">
                        <a:defRPr sz="1800" kern="1200">
                          <a:solidFill>
                            <a:schemeClr val="tx1"/>
                          </a:solidFill>
                          <a:latin typeface="Huawei Sans" panose="020C0503030203020204"/>
                          <a:ea typeface="方正兰亭黑简体" panose="02000000000000000000" pitchFamily="2" charset="-122"/>
                        </a:defRPr>
                      </a:lvl2pPr>
                      <a:lvl3pPr marL="913765" algn="l" defTabSz="913765" rtl="0" eaLnBrk="1" latinLnBrk="0" hangingPunct="1">
                        <a:defRPr sz="1800" kern="1200">
                          <a:solidFill>
                            <a:schemeClr val="tx1"/>
                          </a:solidFill>
                          <a:latin typeface="Huawei Sans" panose="020C0503030203020204"/>
                          <a:ea typeface="方正兰亭黑简体" panose="02000000000000000000" pitchFamily="2" charset="-122"/>
                        </a:defRPr>
                      </a:lvl3pPr>
                      <a:lvl4pPr marL="1370965" algn="l" defTabSz="913765" rtl="0" eaLnBrk="1" latinLnBrk="0" hangingPunct="1">
                        <a:defRPr sz="1800" kern="1200">
                          <a:solidFill>
                            <a:schemeClr val="tx1"/>
                          </a:solidFill>
                          <a:latin typeface="Huawei Sans" panose="020C0503030203020204"/>
                          <a:ea typeface="方正兰亭黑简体" panose="02000000000000000000" pitchFamily="2" charset="-122"/>
                        </a:defRPr>
                      </a:lvl4pPr>
                      <a:lvl5pPr marL="1828165" algn="l" defTabSz="913765" rtl="0" eaLnBrk="1" latinLnBrk="0" hangingPunct="1">
                        <a:defRPr sz="1800" kern="1200">
                          <a:solidFill>
                            <a:schemeClr val="tx1"/>
                          </a:solidFill>
                          <a:latin typeface="Huawei Sans" panose="020C0503030203020204"/>
                          <a:ea typeface="方正兰亭黑简体" panose="02000000000000000000" pitchFamily="2" charset="-122"/>
                        </a:defRPr>
                      </a:lvl5pPr>
                      <a:lvl6pPr marL="2285365" algn="l" defTabSz="913765" rtl="0" eaLnBrk="1" latinLnBrk="0" hangingPunct="1">
                        <a:defRPr sz="1800" kern="1200">
                          <a:solidFill>
                            <a:schemeClr val="tx1"/>
                          </a:solidFill>
                          <a:latin typeface="Huawei Sans" panose="020C0503030203020204"/>
                          <a:ea typeface="方正兰亭黑简体" panose="02000000000000000000" pitchFamily="2" charset="-122"/>
                        </a:defRPr>
                      </a:lvl6pPr>
                      <a:lvl7pPr marL="2741930" algn="l" defTabSz="913765" rtl="0" eaLnBrk="1" latinLnBrk="0" hangingPunct="1">
                        <a:defRPr sz="1800" kern="1200">
                          <a:solidFill>
                            <a:schemeClr val="tx1"/>
                          </a:solidFill>
                          <a:latin typeface="Huawei Sans" panose="020C0503030203020204"/>
                          <a:ea typeface="方正兰亭黑简体" panose="02000000000000000000" pitchFamily="2" charset="-122"/>
                        </a:defRPr>
                      </a:lvl7pPr>
                      <a:lvl8pPr marL="3199130" algn="l" defTabSz="913765" rtl="0" eaLnBrk="1" latinLnBrk="0" hangingPunct="1">
                        <a:defRPr sz="1800" kern="1200">
                          <a:solidFill>
                            <a:schemeClr val="tx1"/>
                          </a:solidFill>
                          <a:latin typeface="Huawei Sans" panose="020C0503030203020204"/>
                          <a:ea typeface="方正兰亭黑简体" panose="02000000000000000000" pitchFamily="2" charset="-122"/>
                        </a:defRPr>
                      </a:lvl8pPr>
                      <a:lvl9pPr marL="3656330" algn="l" defTabSz="913765" rtl="0" eaLnBrk="1" latinLnBrk="0" hangingPunct="1">
                        <a:defRPr sz="1800" kern="1200">
                          <a:solidFill>
                            <a:schemeClr val="tx1"/>
                          </a:solidFill>
                          <a:latin typeface="Huawei Sans" panose="020C0503030203020204"/>
                          <a:ea typeface="方正兰亭黑简体" panose="02000000000000000000" pitchFamily="2" charset="-122"/>
                        </a:defRPr>
                      </a:lvl9pPr>
                    </a:lstStyle>
                    <a:p>
                      <a:pPr fontAlgn="ctr" latinLnBrk="1"/>
                      <a:r>
                        <a:rPr lang="zh-CN" altLang="en-US" sz="1400" dirty="0">
                          <a:effectLst/>
                          <a:latin typeface="+mn-lt"/>
                          <a:ea typeface="+mn-ea"/>
                          <a:cs typeface="+mn-ea"/>
                          <a:sym typeface="+mn-lt"/>
                        </a:rPr>
                        <a:t>指定待加载模型的文件名</a:t>
                      </a:r>
                      <a:endParaRPr lang="zh-CN" altLang="en-US" sz="1400" dirty="0">
                        <a:effectLst/>
                        <a:latin typeface="+mn-lt"/>
                        <a:ea typeface="+mn-ea"/>
                        <a:cs typeface="+mn-ea"/>
                        <a:sym typeface="+mn-lt"/>
                      </a:endParaRPr>
                    </a:p>
                  </a:txBody>
                  <a:tcPr marL="100246" marR="100246" marT="50123" marB="50123" anchor="ctr">
                    <a:lnL w="12700" cap="flat" cmpd="sng" algn="ctr">
                      <a:solidFill>
                        <a:srgbClr val="1D1D1A"/>
                      </a:solidFill>
                      <a:prstDash val="solid"/>
                      <a:round/>
                      <a:headEnd type="none" w="med" len="med"/>
                      <a:tailEnd type="none" w="med" len="med"/>
                    </a:lnL>
                    <a:lnR w="12700" cap="flat" cmpd="sng" algn="ctr">
                      <a:solidFill>
                        <a:srgbClr val="1D1D1A"/>
                      </a:solidFill>
                      <a:prstDash val="solid"/>
                      <a:round/>
                      <a:headEnd type="none" w="med" len="med"/>
                      <a:tailEnd type="none" w="med" len="med"/>
                    </a:lnR>
                    <a:lnT w="12700" cap="flat" cmpd="sng" algn="ctr">
                      <a:solidFill>
                        <a:srgbClr val="1D1D1A"/>
                      </a:solidFill>
                      <a:prstDash val="solid"/>
                      <a:round/>
                      <a:headEnd type="none" w="med" len="med"/>
                      <a:tailEnd type="none" w="med" len="med"/>
                    </a:lnT>
                    <a:lnB w="12700" cap="flat" cmpd="sng" algn="ctr">
                      <a:solidFill>
                        <a:srgbClr val="1D1D1A"/>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3765" rtl="0" eaLnBrk="1" latinLnBrk="0" hangingPunct="1">
                        <a:defRPr sz="1800" kern="1200">
                          <a:solidFill>
                            <a:schemeClr val="tx1"/>
                          </a:solidFill>
                          <a:latin typeface="Huawei Sans" panose="020C0503030203020204"/>
                          <a:ea typeface="方正兰亭黑简体" panose="02000000000000000000" pitchFamily="2" charset="-122"/>
                        </a:defRPr>
                      </a:lvl1pPr>
                      <a:lvl2pPr marL="457200" algn="l" defTabSz="913765" rtl="0" eaLnBrk="1" latinLnBrk="0" hangingPunct="1">
                        <a:defRPr sz="1800" kern="1200">
                          <a:solidFill>
                            <a:schemeClr val="tx1"/>
                          </a:solidFill>
                          <a:latin typeface="Huawei Sans" panose="020C0503030203020204"/>
                          <a:ea typeface="方正兰亭黑简体" panose="02000000000000000000" pitchFamily="2" charset="-122"/>
                        </a:defRPr>
                      </a:lvl2pPr>
                      <a:lvl3pPr marL="913765" algn="l" defTabSz="913765" rtl="0" eaLnBrk="1" latinLnBrk="0" hangingPunct="1">
                        <a:defRPr sz="1800" kern="1200">
                          <a:solidFill>
                            <a:schemeClr val="tx1"/>
                          </a:solidFill>
                          <a:latin typeface="Huawei Sans" panose="020C0503030203020204"/>
                          <a:ea typeface="方正兰亭黑简体" panose="02000000000000000000" pitchFamily="2" charset="-122"/>
                        </a:defRPr>
                      </a:lvl3pPr>
                      <a:lvl4pPr marL="1370965" algn="l" defTabSz="913765" rtl="0" eaLnBrk="1" latinLnBrk="0" hangingPunct="1">
                        <a:defRPr sz="1800" kern="1200">
                          <a:solidFill>
                            <a:schemeClr val="tx1"/>
                          </a:solidFill>
                          <a:latin typeface="Huawei Sans" panose="020C0503030203020204"/>
                          <a:ea typeface="方正兰亭黑简体" panose="02000000000000000000" pitchFamily="2" charset="-122"/>
                        </a:defRPr>
                      </a:lvl4pPr>
                      <a:lvl5pPr marL="1828165" algn="l" defTabSz="913765" rtl="0" eaLnBrk="1" latinLnBrk="0" hangingPunct="1">
                        <a:defRPr sz="1800" kern="1200">
                          <a:solidFill>
                            <a:schemeClr val="tx1"/>
                          </a:solidFill>
                          <a:latin typeface="Huawei Sans" panose="020C0503030203020204"/>
                          <a:ea typeface="方正兰亭黑简体" panose="02000000000000000000" pitchFamily="2" charset="-122"/>
                        </a:defRPr>
                      </a:lvl5pPr>
                      <a:lvl6pPr marL="2285365" algn="l" defTabSz="913765" rtl="0" eaLnBrk="1" latinLnBrk="0" hangingPunct="1">
                        <a:defRPr sz="1800" kern="1200">
                          <a:solidFill>
                            <a:schemeClr val="tx1"/>
                          </a:solidFill>
                          <a:latin typeface="Huawei Sans" panose="020C0503030203020204"/>
                          <a:ea typeface="方正兰亭黑简体" panose="02000000000000000000" pitchFamily="2" charset="-122"/>
                        </a:defRPr>
                      </a:lvl6pPr>
                      <a:lvl7pPr marL="2741930" algn="l" defTabSz="913765" rtl="0" eaLnBrk="1" latinLnBrk="0" hangingPunct="1">
                        <a:defRPr sz="1800" kern="1200">
                          <a:solidFill>
                            <a:schemeClr val="tx1"/>
                          </a:solidFill>
                          <a:latin typeface="Huawei Sans" panose="020C0503030203020204"/>
                          <a:ea typeface="方正兰亭黑简体" panose="02000000000000000000" pitchFamily="2" charset="-122"/>
                        </a:defRPr>
                      </a:lvl7pPr>
                      <a:lvl8pPr marL="3199130" algn="l" defTabSz="913765" rtl="0" eaLnBrk="1" latinLnBrk="0" hangingPunct="1">
                        <a:defRPr sz="1800" kern="1200">
                          <a:solidFill>
                            <a:schemeClr val="tx1"/>
                          </a:solidFill>
                          <a:latin typeface="Huawei Sans" panose="020C0503030203020204"/>
                          <a:ea typeface="方正兰亭黑简体" panose="02000000000000000000" pitchFamily="2" charset="-122"/>
                        </a:defRPr>
                      </a:lvl8pPr>
                      <a:lvl9pPr marL="3656330" algn="l" defTabSz="913765" rtl="0" eaLnBrk="1" latinLnBrk="0" hangingPunct="1">
                        <a:defRPr sz="1800" kern="1200">
                          <a:solidFill>
                            <a:schemeClr val="tx1"/>
                          </a:solidFill>
                          <a:latin typeface="Huawei Sans" panose="020C0503030203020204"/>
                          <a:ea typeface="方正兰亭黑简体" panose="02000000000000000000" pitchFamily="2" charset="-122"/>
                        </a:defRPr>
                      </a:lvl9pPr>
                    </a:lstStyle>
                    <a:p>
                      <a:pPr fontAlgn="ctr" latinLnBrk="1"/>
                      <a:r>
                        <a:rPr lang="en-US" sz="1400">
                          <a:effectLst/>
                          <a:latin typeface="+mn-lt"/>
                          <a:ea typeface="+mn-ea"/>
                          <a:cs typeface="+mn-ea"/>
                          <a:sym typeface="+mn-lt"/>
                        </a:rPr>
                        <a:t>str</a:t>
                      </a:r>
                      <a:endParaRPr lang="en-US" sz="1400">
                        <a:effectLst/>
                        <a:latin typeface="+mn-lt"/>
                        <a:ea typeface="+mn-ea"/>
                        <a:cs typeface="+mn-ea"/>
                        <a:sym typeface="+mn-lt"/>
                      </a:endParaRPr>
                    </a:p>
                  </a:txBody>
                  <a:tcPr marL="100246" marR="100246" marT="50123" marB="50123" anchor="ctr">
                    <a:lnL w="12700" cap="flat" cmpd="sng" algn="ctr">
                      <a:solidFill>
                        <a:srgbClr val="1D1D1A"/>
                      </a:solidFill>
                      <a:prstDash val="solid"/>
                      <a:round/>
                      <a:headEnd type="none" w="med" len="med"/>
                      <a:tailEnd type="none" w="med" len="med"/>
                    </a:lnL>
                    <a:lnR w="12700" cap="flat" cmpd="sng" algn="ctr">
                      <a:solidFill>
                        <a:srgbClr val="1D1D1A"/>
                      </a:solidFill>
                      <a:prstDash val="solid"/>
                      <a:round/>
                      <a:headEnd type="none" w="med" len="med"/>
                      <a:tailEnd type="none" w="med" len="med"/>
                    </a:lnR>
                    <a:lnT w="12700" cap="flat" cmpd="sng" algn="ctr">
                      <a:solidFill>
                        <a:srgbClr val="1D1D1A"/>
                      </a:solidFill>
                      <a:prstDash val="solid"/>
                      <a:round/>
                      <a:headEnd type="none" w="med" len="med"/>
                      <a:tailEnd type="none" w="med" len="med"/>
                    </a:lnT>
                    <a:lnB w="12700" cap="flat" cmpd="sng" algn="ctr">
                      <a:solidFill>
                        <a:srgbClr val="1D1D1A"/>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3765" rtl="0" eaLnBrk="1" latinLnBrk="0" hangingPunct="1">
                        <a:defRPr sz="1800" kern="1200">
                          <a:solidFill>
                            <a:schemeClr val="tx1"/>
                          </a:solidFill>
                          <a:latin typeface="Huawei Sans" panose="020C0503030203020204"/>
                          <a:ea typeface="方正兰亭黑简体" panose="02000000000000000000" pitchFamily="2" charset="-122"/>
                        </a:defRPr>
                      </a:lvl1pPr>
                      <a:lvl2pPr marL="457200" algn="l" defTabSz="913765" rtl="0" eaLnBrk="1" latinLnBrk="0" hangingPunct="1">
                        <a:defRPr sz="1800" kern="1200">
                          <a:solidFill>
                            <a:schemeClr val="tx1"/>
                          </a:solidFill>
                          <a:latin typeface="Huawei Sans" panose="020C0503030203020204"/>
                          <a:ea typeface="方正兰亭黑简体" panose="02000000000000000000" pitchFamily="2" charset="-122"/>
                        </a:defRPr>
                      </a:lvl2pPr>
                      <a:lvl3pPr marL="913765" algn="l" defTabSz="913765" rtl="0" eaLnBrk="1" latinLnBrk="0" hangingPunct="1">
                        <a:defRPr sz="1800" kern="1200">
                          <a:solidFill>
                            <a:schemeClr val="tx1"/>
                          </a:solidFill>
                          <a:latin typeface="Huawei Sans" panose="020C0503030203020204"/>
                          <a:ea typeface="方正兰亭黑简体" panose="02000000000000000000" pitchFamily="2" charset="-122"/>
                        </a:defRPr>
                      </a:lvl3pPr>
                      <a:lvl4pPr marL="1370965" algn="l" defTabSz="913765" rtl="0" eaLnBrk="1" latinLnBrk="0" hangingPunct="1">
                        <a:defRPr sz="1800" kern="1200">
                          <a:solidFill>
                            <a:schemeClr val="tx1"/>
                          </a:solidFill>
                          <a:latin typeface="Huawei Sans" panose="020C0503030203020204"/>
                          <a:ea typeface="方正兰亭黑简体" panose="02000000000000000000" pitchFamily="2" charset="-122"/>
                        </a:defRPr>
                      </a:lvl4pPr>
                      <a:lvl5pPr marL="1828165" algn="l" defTabSz="913765" rtl="0" eaLnBrk="1" latinLnBrk="0" hangingPunct="1">
                        <a:defRPr sz="1800" kern="1200">
                          <a:solidFill>
                            <a:schemeClr val="tx1"/>
                          </a:solidFill>
                          <a:latin typeface="Huawei Sans" panose="020C0503030203020204"/>
                          <a:ea typeface="方正兰亭黑简体" panose="02000000000000000000" pitchFamily="2" charset="-122"/>
                        </a:defRPr>
                      </a:lvl5pPr>
                      <a:lvl6pPr marL="2285365" algn="l" defTabSz="913765" rtl="0" eaLnBrk="1" latinLnBrk="0" hangingPunct="1">
                        <a:defRPr sz="1800" kern="1200">
                          <a:solidFill>
                            <a:schemeClr val="tx1"/>
                          </a:solidFill>
                          <a:latin typeface="Huawei Sans" panose="020C0503030203020204"/>
                          <a:ea typeface="方正兰亭黑简体" panose="02000000000000000000" pitchFamily="2" charset="-122"/>
                        </a:defRPr>
                      </a:lvl6pPr>
                      <a:lvl7pPr marL="2741930" algn="l" defTabSz="913765" rtl="0" eaLnBrk="1" latinLnBrk="0" hangingPunct="1">
                        <a:defRPr sz="1800" kern="1200">
                          <a:solidFill>
                            <a:schemeClr val="tx1"/>
                          </a:solidFill>
                          <a:latin typeface="Huawei Sans" panose="020C0503030203020204"/>
                          <a:ea typeface="方正兰亭黑简体" panose="02000000000000000000" pitchFamily="2" charset="-122"/>
                        </a:defRPr>
                      </a:lvl7pPr>
                      <a:lvl8pPr marL="3199130" algn="l" defTabSz="913765" rtl="0" eaLnBrk="1" latinLnBrk="0" hangingPunct="1">
                        <a:defRPr sz="1800" kern="1200">
                          <a:solidFill>
                            <a:schemeClr val="tx1"/>
                          </a:solidFill>
                          <a:latin typeface="Huawei Sans" panose="020C0503030203020204"/>
                          <a:ea typeface="方正兰亭黑简体" panose="02000000000000000000" pitchFamily="2" charset="-122"/>
                        </a:defRPr>
                      </a:lvl8pPr>
                      <a:lvl9pPr marL="3656330" algn="l" defTabSz="913765" rtl="0" eaLnBrk="1" latinLnBrk="0" hangingPunct="1">
                        <a:defRPr sz="1800" kern="1200">
                          <a:solidFill>
                            <a:schemeClr val="tx1"/>
                          </a:solidFill>
                          <a:latin typeface="Huawei Sans" panose="020C0503030203020204"/>
                          <a:ea typeface="方正兰亭黑简体" panose="02000000000000000000" pitchFamily="2" charset="-122"/>
                        </a:defRPr>
                      </a:lvl9pPr>
                    </a:lstStyle>
                    <a:p>
                      <a:pPr fontAlgn="ctr" latinLnBrk="1"/>
                      <a:r>
                        <a:rPr lang="zh-CN" altLang="en-US" sz="1400">
                          <a:effectLst/>
                          <a:latin typeface="+mn-lt"/>
                          <a:ea typeface="+mn-ea"/>
                          <a:cs typeface="+mn-ea"/>
                          <a:sym typeface="+mn-lt"/>
                        </a:rPr>
                        <a:t>空</a:t>
                      </a:r>
                      <a:endParaRPr lang="zh-CN" altLang="en-US" sz="1400">
                        <a:effectLst/>
                        <a:latin typeface="+mn-lt"/>
                        <a:ea typeface="+mn-ea"/>
                        <a:cs typeface="+mn-ea"/>
                        <a:sym typeface="+mn-lt"/>
                      </a:endParaRPr>
                    </a:p>
                  </a:txBody>
                  <a:tcPr marL="100246" marR="100246" marT="50123" marB="50123" anchor="ctr">
                    <a:lnL w="12700" cap="flat" cmpd="sng" algn="ctr">
                      <a:solidFill>
                        <a:srgbClr val="1D1D1A"/>
                      </a:solidFill>
                      <a:prstDash val="solid"/>
                      <a:round/>
                      <a:headEnd type="none" w="med" len="med"/>
                      <a:tailEnd type="none" w="med" len="med"/>
                    </a:lnL>
                    <a:lnR w="12700" cap="flat" cmpd="sng" algn="ctr">
                      <a:solidFill>
                        <a:srgbClr val="1D1D1A"/>
                      </a:solidFill>
                      <a:prstDash val="solid"/>
                      <a:round/>
                      <a:headEnd type="none" w="med" len="med"/>
                      <a:tailEnd type="none" w="med" len="med"/>
                    </a:lnR>
                    <a:lnT w="12700" cap="flat" cmpd="sng" algn="ctr">
                      <a:solidFill>
                        <a:srgbClr val="1D1D1A"/>
                      </a:solidFill>
                      <a:prstDash val="solid"/>
                      <a:round/>
                      <a:headEnd type="none" w="med" len="med"/>
                      <a:tailEnd type="none" w="med" len="med"/>
                    </a:lnT>
                    <a:lnB w="12700" cap="flat" cmpd="sng" algn="ctr">
                      <a:solidFill>
                        <a:srgbClr val="1D1D1A"/>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3765" rtl="0" eaLnBrk="1" latinLnBrk="0" hangingPunct="1">
                        <a:defRPr sz="1800" kern="1200">
                          <a:solidFill>
                            <a:schemeClr val="tx1"/>
                          </a:solidFill>
                          <a:latin typeface="Huawei Sans" panose="020C0503030203020204"/>
                          <a:ea typeface="方正兰亭黑简体" panose="02000000000000000000" pitchFamily="2" charset="-122"/>
                        </a:defRPr>
                      </a:lvl1pPr>
                      <a:lvl2pPr marL="457200" algn="l" defTabSz="913765" rtl="0" eaLnBrk="1" latinLnBrk="0" hangingPunct="1">
                        <a:defRPr sz="1800" kern="1200">
                          <a:solidFill>
                            <a:schemeClr val="tx1"/>
                          </a:solidFill>
                          <a:latin typeface="Huawei Sans" panose="020C0503030203020204"/>
                          <a:ea typeface="方正兰亭黑简体" panose="02000000000000000000" pitchFamily="2" charset="-122"/>
                        </a:defRPr>
                      </a:lvl2pPr>
                      <a:lvl3pPr marL="913765" algn="l" defTabSz="913765" rtl="0" eaLnBrk="1" latinLnBrk="0" hangingPunct="1">
                        <a:defRPr sz="1800" kern="1200">
                          <a:solidFill>
                            <a:schemeClr val="tx1"/>
                          </a:solidFill>
                          <a:latin typeface="Huawei Sans" panose="020C0503030203020204"/>
                          <a:ea typeface="方正兰亭黑简体" panose="02000000000000000000" pitchFamily="2" charset="-122"/>
                        </a:defRPr>
                      </a:lvl3pPr>
                      <a:lvl4pPr marL="1370965" algn="l" defTabSz="913765" rtl="0" eaLnBrk="1" latinLnBrk="0" hangingPunct="1">
                        <a:defRPr sz="1800" kern="1200">
                          <a:solidFill>
                            <a:schemeClr val="tx1"/>
                          </a:solidFill>
                          <a:latin typeface="Huawei Sans" panose="020C0503030203020204"/>
                          <a:ea typeface="方正兰亭黑简体" panose="02000000000000000000" pitchFamily="2" charset="-122"/>
                        </a:defRPr>
                      </a:lvl4pPr>
                      <a:lvl5pPr marL="1828165" algn="l" defTabSz="913765" rtl="0" eaLnBrk="1" latinLnBrk="0" hangingPunct="1">
                        <a:defRPr sz="1800" kern="1200">
                          <a:solidFill>
                            <a:schemeClr val="tx1"/>
                          </a:solidFill>
                          <a:latin typeface="Huawei Sans" panose="020C0503030203020204"/>
                          <a:ea typeface="方正兰亭黑简体" panose="02000000000000000000" pitchFamily="2" charset="-122"/>
                        </a:defRPr>
                      </a:lvl5pPr>
                      <a:lvl6pPr marL="2285365" algn="l" defTabSz="913765" rtl="0" eaLnBrk="1" latinLnBrk="0" hangingPunct="1">
                        <a:defRPr sz="1800" kern="1200">
                          <a:solidFill>
                            <a:schemeClr val="tx1"/>
                          </a:solidFill>
                          <a:latin typeface="Huawei Sans" panose="020C0503030203020204"/>
                          <a:ea typeface="方正兰亭黑简体" panose="02000000000000000000" pitchFamily="2" charset="-122"/>
                        </a:defRPr>
                      </a:lvl6pPr>
                      <a:lvl7pPr marL="2741930" algn="l" defTabSz="913765" rtl="0" eaLnBrk="1" latinLnBrk="0" hangingPunct="1">
                        <a:defRPr sz="1800" kern="1200">
                          <a:solidFill>
                            <a:schemeClr val="tx1"/>
                          </a:solidFill>
                          <a:latin typeface="Huawei Sans" panose="020C0503030203020204"/>
                          <a:ea typeface="方正兰亭黑简体" panose="02000000000000000000" pitchFamily="2" charset="-122"/>
                        </a:defRPr>
                      </a:lvl7pPr>
                      <a:lvl8pPr marL="3199130" algn="l" defTabSz="913765" rtl="0" eaLnBrk="1" latinLnBrk="0" hangingPunct="1">
                        <a:defRPr sz="1800" kern="1200">
                          <a:solidFill>
                            <a:schemeClr val="tx1"/>
                          </a:solidFill>
                          <a:latin typeface="Huawei Sans" panose="020C0503030203020204"/>
                          <a:ea typeface="方正兰亭黑简体" panose="02000000000000000000" pitchFamily="2" charset="-122"/>
                        </a:defRPr>
                      </a:lvl8pPr>
                      <a:lvl9pPr marL="3656330" algn="l" defTabSz="913765" rtl="0" eaLnBrk="1" latinLnBrk="0" hangingPunct="1">
                        <a:defRPr sz="1800" kern="1200">
                          <a:solidFill>
                            <a:schemeClr val="tx1"/>
                          </a:solidFill>
                          <a:latin typeface="Huawei Sans" panose="020C0503030203020204"/>
                          <a:ea typeface="方正兰亭黑简体" panose="02000000000000000000" pitchFamily="2" charset="-122"/>
                        </a:defRPr>
                      </a:lvl9pPr>
                    </a:lstStyle>
                    <a:p>
                      <a:pPr fontAlgn="ctr" latinLnBrk="1"/>
                      <a:r>
                        <a:rPr lang="en-US" altLang="zh-CN" sz="1400">
                          <a:effectLst/>
                          <a:latin typeface="+mn-lt"/>
                          <a:ea typeface="+mn-ea"/>
                          <a:cs typeface="+mn-ea"/>
                          <a:sym typeface="+mn-lt"/>
                        </a:rPr>
                        <a:t>-</a:t>
                      </a:r>
                      <a:endParaRPr lang="en-US" altLang="zh-CN" sz="1400">
                        <a:effectLst/>
                        <a:latin typeface="+mn-lt"/>
                        <a:ea typeface="+mn-ea"/>
                        <a:cs typeface="+mn-ea"/>
                        <a:sym typeface="+mn-lt"/>
                      </a:endParaRPr>
                    </a:p>
                  </a:txBody>
                  <a:tcPr marL="100246" marR="100246" marT="50123" marB="50123" anchor="ctr">
                    <a:lnL w="12700" cap="flat" cmpd="sng" algn="ctr">
                      <a:solidFill>
                        <a:srgbClr val="1D1D1A"/>
                      </a:solidFill>
                      <a:prstDash val="solid"/>
                      <a:round/>
                      <a:headEnd type="none" w="med" len="med"/>
                      <a:tailEnd type="none" w="med" len="med"/>
                    </a:lnL>
                    <a:lnR w="28575" cap="flat" cmpd="sng" algn="ctr">
                      <a:solidFill>
                        <a:srgbClr val="1D1D1A"/>
                      </a:solidFill>
                      <a:prstDash val="solid"/>
                      <a:round/>
                      <a:headEnd type="none" w="med" len="med"/>
                      <a:tailEnd type="none" w="med" len="med"/>
                    </a:lnR>
                    <a:lnT w="12700" cap="flat" cmpd="sng" algn="ctr">
                      <a:solidFill>
                        <a:srgbClr val="1D1D1A"/>
                      </a:solidFill>
                      <a:prstDash val="solid"/>
                      <a:round/>
                      <a:headEnd type="none" w="med" len="med"/>
                      <a:tailEnd type="none" w="med" len="med"/>
                    </a:lnT>
                    <a:lnB w="12700" cap="flat" cmpd="sng" algn="ctr">
                      <a:solidFill>
                        <a:srgbClr val="1D1D1A"/>
                      </a:solidFill>
                      <a:prstDash val="solid"/>
                      <a:round/>
                      <a:headEnd type="none" w="med" len="med"/>
                      <a:tailEnd type="none" w="med" len="med"/>
                    </a:lnB>
                    <a:lnTlToBr w="12700" cmpd="sng">
                      <a:noFill/>
                      <a:prstDash val="solid"/>
                    </a:lnTlToBr>
                    <a:lnBlToTr w="12700" cmpd="sng">
                      <a:noFill/>
                      <a:prstDash val="solid"/>
                    </a:lnBlToTr>
                    <a:noFill/>
                  </a:tcPr>
                </a:tc>
              </a:tr>
              <a:tr h="274255">
                <a:tc>
                  <a:txBody>
                    <a:bodyPr/>
                    <a:lstStyle>
                      <a:lvl1pPr marL="0" algn="l" defTabSz="913765" rtl="0" eaLnBrk="1" latinLnBrk="0" hangingPunct="1">
                        <a:defRPr sz="1800" kern="1200">
                          <a:solidFill>
                            <a:schemeClr val="tx1"/>
                          </a:solidFill>
                          <a:latin typeface="Huawei Sans" panose="020C0503030203020204"/>
                          <a:ea typeface="方正兰亭黑简体" panose="02000000000000000000" pitchFamily="2" charset="-122"/>
                        </a:defRPr>
                      </a:lvl1pPr>
                      <a:lvl2pPr marL="457200" algn="l" defTabSz="913765" rtl="0" eaLnBrk="1" latinLnBrk="0" hangingPunct="1">
                        <a:defRPr sz="1800" kern="1200">
                          <a:solidFill>
                            <a:schemeClr val="tx1"/>
                          </a:solidFill>
                          <a:latin typeface="Huawei Sans" panose="020C0503030203020204"/>
                          <a:ea typeface="方正兰亭黑简体" panose="02000000000000000000" pitchFamily="2" charset="-122"/>
                        </a:defRPr>
                      </a:lvl2pPr>
                      <a:lvl3pPr marL="913765" algn="l" defTabSz="913765" rtl="0" eaLnBrk="1" latinLnBrk="0" hangingPunct="1">
                        <a:defRPr sz="1800" kern="1200">
                          <a:solidFill>
                            <a:schemeClr val="tx1"/>
                          </a:solidFill>
                          <a:latin typeface="Huawei Sans" panose="020C0503030203020204"/>
                          <a:ea typeface="方正兰亭黑简体" panose="02000000000000000000" pitchFamily="2" charset="-122"/>
                        </a:defRPr>
                      </a:lvl3pPr>
                      <a:lvl4pPr marL="1370965" algn="l" defTabSz="913765" rtl="0" eaLnBrk="1" latinLnBrk="0" hangingPunct="1">
                        <a:defRPr sz="1800" kern="1200">
                          <a:solidFill>
                            <a:schemeClr val="tx1"/>
                          </a:solidFill>
                          <a:latin typeface="Huawei Sans" panose="020C0503030203020204"/>
                          <a:ea typeface="方正兰亭黑简体" panose="02000000000000000000" pitchFamily="2" charset="-122"/>
                        </a:defRPr>
                      </a:lvl4pPr>
                      <a:lvl5pPr marL="1828165" algn="l" defTabSz="913765" rtl="0" eaLnBrk="1" latinLnBrk="0" hangingPunct="1">
                        <a:defRPr sz="1800" kern="1200">
                          <a:solidFill>
                            <a:schemeClr val="tx1"/>
                          </a:solidFill>
                          <a:latin typeface="Huawei Sans" panose="020C0503030203020204"/>
                          <a:ea typeface="方正兰亭黑简体" panose="02000000000000000000" pitchFamily="2" charset="-122"/>
                        </a:defRPr>
                      </a:lvl5pPr>
                      <a:lvl6pPr marL="2285365" algn="l" defTabSz="913765" rtl="0" eaLnBrk="1" latinLnBrk="0" hangingPunct="1">
                        <a:defRPr sz="1800" kern="1200">
                          <a:solidFill>
                            <a:schemeClr val="tx1"/>
                          </a:solidFill>
                          <a:latin typeface="Huawei Sans" panose="020C0503030203020204"/>
                          <a:ea typeface="方正兰亭黑简体" panose="02000000000000000000" pitchFamily="2" charset="-122"/>
                        </a:defRPr>
                      </a:lvl6pPr>
                      <a:lvl7pPr marL="2741930" algn="l" defTabSz="913765" rtl="0" eaLnBrk="1" latinLnBrk="0" hangingPunct="1">
                        <a:defRPr sz="1800" kern="1200">
                          <a:solidFill>
                            <a:schemeClr val="tx1"/>
                          </a:solidFill>
                          <a:latin typeface="Huawei Sans" panose="020C0503030203020204"/>
                          <a:ea typeface="方正兰亭黑简体" panose="02000000000000000000" pitchFamily="2" charset="-122"/>
                        </a:defRPr>
                      </a:lvl7pPr>
                      <a:lvl8pPr marL="3199130" algn="l" defTabSz="913765" rtl="0" eaLnBrk="1" latinLnBrk="0" hangingPunct="1">
                        <a:defRPr sz="1800" kern="1200">
                          <a:solidFill>
                            <a:schemeClr val="tx1"/>
                          </a:solidFill>
                          <a:latin typeface="Huawei Sans" panose="020C0503030203020204"/>
                          <a:ea typeface="方正兰亭黑简体" panose="02000000000000000000" pitchFamily="2" charset="-122"/>
                        </a:defRPr>
                      </a:lvl8pPr>
                      <a:lvl9pPr marL="3656330" algn="l" defTabSz="913765" rtl="0" eaLnBrk="1" latinLnBrk="0" hangingPunct="1">
                        <a:defRPr sz="1800" kern="1200">
                          <a:solidFill>
                            <a:schemeClr val="tx1"/>
                          </a:solidFill>
                          <a:latin typeface="Huawei Sans" panose="020C0503030203020204"/>
                          <a:ea typeface="方正兰亭黑简体" panose="02000000000000000000" pitchFamily="2" charset="-122"/>
                        </a:defRPr>
                      </a:lvl9pPr>
                    </a:lstStyle>
                    <a:p>
                      <a:pPr fontAlgn="ctr" latinLnBrk="1"/>
                      <a:r>
                        <a:rPr lang="en-US" sz="1400">
                          <a:effectLst/>
                          <a:latin typeface="+mn-lt"/>
                          <a:ea typeface="+mn-ea"/>
                          <a:cs typeface="+mn-ea"/>
                          <a:sym typeface="+mn-lt"/>
                        </a:rPr>
                        <a:t>--port &lt;PORT</a:t>
                      </a:r>
                      <a:r>
                        <a:rPr lang="en-US" sz="1400" dirty="0">
                          <a:effectLst/>
                          <a:latin typeface="+mn-lt"/>
                          <a:ea typeface="+mn-ea"/>
                          <a:cs typeface="+mn-ea"/>
                          <a:sym typeface="+mn-lt"/>
                        </a:rPr>
                        <a:t>&gt;</a:t>
                      </a:r>
                      <a:endParaRPr lang="en-US" sz="1400" dirty="0">
                        <a:effectLst/>
                        <a:latin typeface="+mn-lt"/>
                        <a:ea typeface="+mn-ea"/>
                        <a:cs typeface="+mn-ea"/>
                        <a:sym typeface="+mn-lt"/>
                      </a:endParaRPr>
                    </a:p>
                  </a:txBody>
                  <a:tcPr marL="100246" marR="100246" marT="50123" marB="50123" anchor="ctr">
                    <a:lnL w="28575" cap="flat" cmpd="sng" algn="ctr">
                      <a:solidFill>
                        <a:srgbClr val="1D1D1A"/>
                      </a:solidFill>
                      <a:prstDash val="solid"/>
                      <a:round/>
                      <a:headEnd type="none" w="med" len="med"/>
                      <a:tailEnd type="none" w="med" len="med"/>
                    </a:lnL>
                    <a:lnR w="12700" cap="flat" cmpd="sng" algn="ctr">
                      <a:solidFill>
                        <a:srgbClr val="1D1D1A"/>
                      </a:solidFill>
                      <a:prstDash val="solid"/>
                      <a:round/>
                      <a:headEnd type="none" w="med" len="med"/>
                      <a:tailEnd type="none" w="med" len="med"/>
                    </a:lnR>
                    <a:lnT w="12700" cap="flat" cmpd="sng" algn="ctr">
                      <a:solidFill>
                        <a:srgbClr val="1D1D1A"/>
                      </a:solidFill>
                      <a:prstDash val="solid"/>
                      <a:round/>
                      <a:headEnd type="none" w="med" len="med"/>
                      <a:tailEnd type="none" w="med" len="med"/>
                    </a:lnT>
                    <a:lnB w="12700" cap="flat" cmpd="sng" algn="ctr">
                      <a:solidFill>
                        <a:srgbClr val="1D1D1A"/>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3765" rtl="0" eaLnBrk="1" latinLnBrk="0" hangingPunct="1">
                        <a:defRPr sz="1800" kern="1200">
                          <a:solidFill>
                            <a:schemeClr val="tx1"/>
                          </a:solidFill>
                          <a:latin typeface="Huawei Sans" panose="020C0503030203020204"/>
                          <a:ea typeface="方正兰亭黑简体" panose="02000000000000000000" pitchFamily="2" charset="-122"/>
                        </a:defRPr>
                      </a:lvl1pPr>
                      <a:lvl2pPr marL="457200" algn="l" defTabSz="913765" rtl="0" eaLnBrk="1" latinLnBrk="0" hangingPunct="1">
                        <a:defRPr sz="1800" kern="1200">
                          <a:solidFill>
                            <a:schemeClr val="tx1"/>
                          </a:solidFill>
                          <a:latin typeface="Huawei Sans" panose="020C0503030203020204"/>
                          <a:ea typeface="方正兰亭黑简体" panose="02000000000000000000" pitchFamily="2" charset="-122"/>
                        </a:defRPr>
                      </a:lvl2pPr>
                      <a:lvl3pPr marL="913765" algn="l" defTabSz="913765" rtl="0" eaLnBrk="1" latinLnBrk="0" hangingPunct="1">
                        <a:defRPr sz="1800" kern="1200">
                          <a:solidFill>
                            <a:schemeClr val="tx1"/>
                          </a:solidFill>
                          <a:latin typeface="Huawei Sans" panose="020C0503030203020204"/>
                          <a:ea typeface="方正兰亭黑简体" panose="02000000000000000000" pitchFamily="2" charset="-122"/>
                        </a:defRPr>
                      </a:lvl3pPr>
                      <a:lvl4pPr marL="1370965" algn="l" defTabSz="913765" rtl="0" eaLnBrk="1" latinLnBrk="0" hangingPunct="1">
                        <a:defRPr sz="1800" kern="1200">
                          <a:solidFill>
                            <a:schemeClr val="tx1"/>
                          </a:solidFill>
                          <a:latin typeface="Huawei Sans" panose="020C0503030203020204"/>
                          <a:ea typeface="方正兰亭黑简体" panose="02000000000000000000" pitchFamily="2" charset="-122"/>
                        </a:defRPr>
                      </a:lvl4pPr>
                      <a:lvl5pPr marL="1828165" algn="l" defTabSz="913765" rtl="0" eaLnBrk="1" latinLnBrk="0" hangingPunct="1">
                        <a:defRPr sz="1800" kern="1200">
                          <a:solidFill>
                            <a:schemeClr val="tx1"/>
                          </a:solidFill>
                          <a:latin typeface="Huawei Sans" panose="020C0503030203020204"/>
                          <a:ea typeface="方正兰亭黑简体" panose="02000000000000000000" pitchFamily="2" charset="-122"/>
                        </a:defRPr>
                      </a:lvl5pPr>
                      <a:lvl6pPr marL="2285365" algn="l" defTabSz="913765" rtl="0" eaLnBrk="1" latinLnBrk="0" hangingPunct="1">
                        <a:defRPr sz="1800" kern="1200">
                          <a:solidFill>
                            <a:schemeClr val="tx1"/>
                          </a:solidFill>
                          <a:latin typeface="Huawei Sans" panose="020C0503030203020204"/>
                          <a:ea typeface="方正兰亭黑简体" panose="02000000000000000000" pitchFamily="2" charset="-122"/>
                        </a:defRPr>
                      </a:lvl6pPr>
                      <a:lvl7pPr marL="2741930" algn="l" defTabSz="913765" rtl="0" eaLnBrk="1" latinLnBrk="0" hangingPunct="1">
                        <a:defRPr sz="1800" kern="1200">
                          <a:solidFill>
                            <a:schemeClr val="tx1"/>
                          </a:solidFill>
                          <a:latin typeface="Huawei Sans" panose="020C0503030203020204"/>
                          <a:ea typeface="方正兰亭黑简体" panose="02000000000000000000" pitchFamily="2" charset="-122"/>
                        </a:defRPr>
                      </a:lvl7pPr>
                      <a:lvl8pPr marL="3199130" algn="l" defTabSz="913765" rtl="0" eaLnBrk="1" latinLnBrk="0" hangingPunct="1">
                        <a:defRPr sz="1800" kern="1200">
                          <a:solidFill>
                            <a:schemeClr val="tx1"/>
                          </a:solidFill>
                          <a:latin typeface="Huawei Sans" panose="020C0503030203020204"/>
                          <a:ea typeface="方正兰亭黑简体" panose="02000000000000000000" pitchFamily="2" charset="-122"/>
                        </a:defRPr>
                      </a:lvl8pPr>
                      <a:lvl9pPr marL="3656330" algn="l" defTabSz="913765" rtl="0" eaLnBrk="1" latinLnBrk="0" hangingPunct="1">
                        <a:defRPr sz="1800" kern="1200">
                          <a:solidFill>
                            <a:schemeClr val="tx1"/>
                          </a:solidFill>
                          <a:latin typeface="Huawei Sans" panose="020C0503030203020204"/>
                          <a:ea typeface="方正兰亭黑简体" panose="02000000000000000000" pitchFamily="2" charset="-122"/>
                        </a:defRPr>
                      </a:lvl9pPr>
                    </a:lstStyle>
                    <a:p>
                      <a:pPr fontAlgn="ctr" latinLnBrk="1"/>
                      <a:r>
                        <a:rPr lang="zh-CN" altLang="en-US" sz="1400">
                          <a:effectLst/>
                          <a:latin typeface="+mn-lt"/>
                          <a:ea typeface="+mn-ea"/>
                          <a:cs typeface="+mn-ea"/>
                          <a:sym typeface="+mn-lt"/>
                        </a:rPr>
                        <a:t>可选</a:t>
                      </a:r>
                      <a:endParaRPr lang="zh-CN" altLang="en-US" sz="1400">
                        <a:effectLst/>
                        <a:latin typeface="+mn-lt"/>
                        <a:ea typeface="+mn-ea"/>
                        <a:cs typeface="+mn-ea"/>
                        <a:sym typeface="+mn-lt"/>
                      </a:endParaRPr>
                    </a:p>
                  </a:txBody>
                  <a:tcPr marL="100246" marR="100246" marT="50123" marB="50123" anchor="ctr">
                    <a:lnL w="12700" cap="flat" cmpd="sng" algn="ctr">
                      <a:solidFill>
                        <a:srgbClr val="1D1D1A"/>
                      </a:solidFill>
                      <a:prstDash val="solid"/>
                      <a:round/>
                      <a:headEnd type="none" w="med" len="med"/>
                      <a:tailEnd type="none" w="med" len="med"/>
                    </a:lnL>
                    <a:lnR w="12700" cap="flat" cmpd="sng" algn="ctr">
                      <a:solidFill>
                        <a:srgbClr val="1D1D1A"/>
                      </a:solidFill>
                      <a:prstDash val="solid"/>
                      <a:round/>
                      <a:headEnd type="none" w="med" len="med"/>
                      <a:tailEnd type="none" w="med" len="med"/>
                    </a:lnR>
                    <a:lnT w="12700" cap="flat" cmpd="sng" algn="ctr">
                      <a:solidFill>
                        <a:srgbClr val="1D1D1A"/>
                      </a:solidFill>
                      <a:prstDash val="solid"/>
                      <a:round/>
                      <a:headEnd type="none" w="med" len="med"/>
                      <a:tailEnd type="none" w="med" len="med"/>
                    </a:lnT>
                    <a:lnB w="12700" cap="flat" cmpd="sng" algn="ctr">
                      <a:solidFill>
                        <a:srgbClr val="1D1D1A"/>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3765" rtl="0" eaLnBrk="1" latinLnBrk="0" hangingPunct="1">
                        <a:defRPr sz="1800" kern="1200">
                          <a:solidFill>
                            <a:schemeClr val="tx1"/>
                          </a:solidFill>
                          <a:latin typeface="Huawei Sans" panose="020C0503030203020204"/>
                          <a:ea typeface="方正兰亭黑简体" panose="02000000000000000000" pitchFamily="2" charset="-122"/>
                        </a:defRPr>
                      </a:lvl1pPr>
                      <a:lvl2pPr marL="457200" algn="l" defTabSz="913765" rtl="0" eaLnBrk="1" latinLnBrk="0" hangingPunct="1">
                        <a:defRPr sz="1800" kern="1200">
                          <a:solidFill>
                            <a:schemeClr val="tx1"/>
                          </a:solidFill>
                          <a:latin typeface="Huawei Sans" panose="020C0503030203020204"/>
                          <a:ea typeface="方正兰亭黑简体" panose="02000000000000000000" pitchFamily="2" charset="-122"/>
                        </a:defRPr>
                      </a:lvl2pPr>
                      <a:lvl3pPr marL="913765" algn="l" defTabSz="913765" rtl="0" eaLnBrk="1" latinLnBrk="0" hangingPunct="1">
                        <a:defRPr sz="1800" kern="1200">
                          <a:solidFill>
                            <a:schemeClr val="tx1"/>
                          </a:solidFill>
                          <a:latin typeface="Huawei Sans" panose="020C0503030203020204"/>
                          <a:ea typeface="方正兰亭黑简体" panose="02000000000000000000" pitchFamily="2" charset="-122"/>
                        </a:defRPr>
                      </a:lvl3pPr>
                      <a:lvl4pPr marL="1370965" algn="l" defTabSz="913765" rtl="0" eaLnBrk="1" latinLnBrk="0" hangingPunct="1">
                        <a:defRPr sz="1800" kern="1200">
                          <a:solidFill>
                            <a:schemeClr val="tx1"/>
                          </a:solidFill>
                          <a:latin typeface="Huawei Sans" panose="020C0503030203020204"/>
                          <a:ea typeface="方正兰亭黑简体" panose="02000000000000000000" pitchFamily="2" charset="-122"/>
                        </a:defRPr>
                      </a:lvl4pPr>
                      <a:lvl5pPr marL="1828165" algn="l" defTabSz="913765" rtl="0" eaLnBrk="1" latinLnBrk="0" hangingPunct="1">
                        <a:defRPr sz="1800" kern="1200">
                          <a:solidFill>
                            <a:schemeClr val="tx1"/>
                          </a:solidFill>
                          <a:latin typeface="Huawei Sans" panose="020C0503030203020204"/>
                          <a:ea typeface="方正兰亭黑简体" panose="02000000000000000000" pitchFamily="2" charset="-122"/>
                        </a:defRPr>
                      </a:lvl5pPr>
                      <a:lvl6pPr marL="2285365" algn="l" defTabSz="913765" rtl="0" eaLnBrk="1" latinLnBrk="0" hangingPunct="1">
                        <a:defRPr sz="1800" kern="1200">
                          <a:solidFill>
                            <a:schemeClr val="tx1"/>
                          </a:solidFill>
                          <a:latin typeface="Huawei Sans" panose="020C0503030203020204"/>
                          <a:ea typeface="方正兰亭黑简体" panose="02000000000000000000" pitchFamily="2" charset="-122"/>
                        </a:defRPr>
                      </a:lvl6pPr>
                      <a:lvl7pPr marL="2741930" algn="l" defTabSz="913765" rtl="0" eaLnBrk="1" latinLnBrk="0" hangingPunct="1">
                        <a:defRPr sz="1800" kern="1200">
                          <a:solidFill>
                            <a:schemeClr val="tx1"/>
                          </a:solidFill>
                          <a:latin typeface="Huawei Sans" panose="020C0503030203020204"/>
                          <a:ea typeface="方正兰亭黑简体" panose="02000000000000000000" pitchFamily="2" charset="-122"/>
                        </a:defRPr>
                      </a:lvl7pPr>
                      <a:lvl8pPr marL="3199130" algn="l" defTabSz="913765" rtl="0" eaLnBrk="1" latinLnBrk="0" hangingPunct="1">
                        <a:defRPr sz="1800" kern="1200">
                          <a:solidFill>
                            <a:schemeClr val="tx1"/>
                          </a:solidFill>
                          <a:latin typeface="Huawei Sans" panose="020C0503030203020204"/>
                          <a:ea typeface="方正兰亭黑简体" panose="02000000000000000000" pitchFamily="2" charset="-122"/>
                        </a:defRPr>
                      </a:lvl8pPr>
                      <a:lvl9pPr marL="3656330" algn="l" defTabSz="913765" rtl="0" eaLnBrk="1" latinLnBrk="0" hangingPunct="1">
                        <a:defRPr sz="1800" kern="1200">
                          <a:solidFill>
                            <a:schemeClr val="tx1"/>
                          </a:solidFill>
                          <a:latin typeface="Huawei Sans" panose="020C0503030203020204"/>
                          <a:ea typeface="方正兰亭黑简体" panose="02000000000000000000" pitchFamily="2" charset="-122"/>
                        </a:defRPr>
                      </a:lvl9pPr>
                    </a:lstStyle>
                    <a:p>
                      <a:pPr fontAlgn="ctr" latinLnBrk="1"/>
                      <a:r>
                        <a:rPr lang="zh-CN" altLang="en-US" sz="1400" dirty="0">
                          <a:effectLst/>
                          <a:latin typeface="+mn-lt"/>
                          <a:ea typeface="+mn-ea"/>
                          <a:cs typeface="+mn-ea"/>
                          <a:sym typeface="+mn-lt"/>
                        </a:rPr>
                        <a:t>指定</a:t>
                      </a:r>
                      <a:r>
                        <a:rPr lang="en-US" sz="1400" dirty="0">
                          <a:effectLst/>
                          <a:latin typeface="+mn-lt"/>
                          <a:ea typeface="+mn-ea"/>
                          <a:cs typeface="+mn-ea"/>
                          <a:sym typeface="+mn-lt"/>
                        </a:rPr>
                        <a:t>Serving</a:t>
                      </a:r>
                      <a:r>
                        <a:rPr lang="zh-CN" altLang="en-US" sz="1400" dirty="0">
                          <a:effectLst/>
                          <a:latin typeface="+mn-lt"/>
                          <a:ea typeface="+mn-ea"/>
                          <a:cs typeface="+mn-ea"/>
                          <a:sym typeface="+mn-lt"/>
                        </a:rPr>
                        <a:t>对外的端口号</a:t>
                      </a:r>
                      <a:endParaRPr lang="zh-CN" altLang="en-US" sz="1400" dirty="0">
                        <a:effectLst/>
                        <a:latin typeface="+mn-lt"/>
                        <a:ea typeface="+mn-ea"/>
                        <a:cs typeface="+mn-ea"/>
                        <a:sym typeface="+mn-lt"/>
                      </a:endParaRPr>
                    </a:p>
                  </a:txBody>
                  <a:tcPr marL="100246" marR="100246" marT="50123" marB="50123" anchor="ctr">
                    <a:lnL w="12700" cap="flat" cmpd="sng" algn="ctr">
                      <a:solidFill>
                        <a:srgbClr val="1D1D1A"/>
                      </a:solidFill>
                      <a:prstDash val="solid"/>
                      <a:round/>
                      <a:headEnd type="none" w="med" len="med"/>
                      <a:tailEnd type="none" w="med" len="med"/>
                    </a:lnL>
                    <a:lnR w="12700" cap="flat" cmpd="sng" algn="ctr">
                      <a:solidFill>
                        <a:srgbClr val="1D1D1A"/>
                      </a:solidFill>
                      <a:prstDash val="solid"/>
                      <a:round/>
                      <a:headEnd type="none" w="med" len="med"/>
                      <a:tailEnd type="none" w="med" len="med"/>
                    </a:lnR>
                    <a:lnT w="12700" cap="flat" cmpd="sng" algn="ctr">
                      <a:solidFill>
                        <a:srgbClr val="1D1D1A"/>
                      </a:solidFill>
                      <a:prstDash val="solid"/>
                      <a:round/>
                      <a:headEnd type="none" w="med" len="med"/>
                      <a:tailEnd type="none" w="med" len="med"/>
                    </a:lnT>
                    <a:lnB w="12700" cap="flat" cmpd="sng" algn="ctr">
                      <a:solidFill>
                        <a:srgbClr val="1D1D1A"/>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3765" rtl="0" eaLnBrk="1" latinLnBrk="0" hangingPunct="1">
                        <a:defRPr sz="1800" kern="1200">
                          <a:solidFill>
                            <a:schemeClr val="tx1"/>
                          </a:solidFill>
                          <a:latin typeface="Huawei Sans" panose="020C0503030203020204"/>
                          <a:ea typeface="方正兰亭黑简体" panose="02000000000000000000" pitchFamily="2" charset="-122"/>
                        </a:defRPr>
                      </a:lvl1pPr>
                      <a:lvl2pPr marL="457200" algn="l" defTabSz="913765" rtl="0" eaLnBrk="1" latinLnBrk="0" hangingPunct="1">
                        <a:defRPr sz="1800" kern="1200">
                          <a:solidFill>
                            <a:schemeClr val="tx1"/>
                          </a:solidFill>
                          <a:latin typeface="Huawei Sans" panose="020C0503030203020204"/>
                          <a:ea typeface="方正兰亭黑简体" panose="02000000000000000000" pitchFamily="2" charset="-122"/>
                        </a:defRPr>
                      </a:lvl2pPr>
                      <a:lvl3pPr marL="913765" algn="l" defTabSz="913765" rtl="0" eaLnBrk="1" latinLnBrk="0" hangingPunct="1">
                        <a:defRPr sz="1800" kern="1200">
                          <a:solidFill>
                            <a:schemeClr val="tx1"/>
                          </a:solidFill>
                          <a:latin typeface="Huawei Sans" panose="020C0503030203020204"/>
                          <a:ea typeface="方正兰亭黑简体" panose="02000000000000000000" pitchFamily="2" charset="-122"/>
                        </a:defRPr>
                      </a:lvl3pPr>
                      <a:lvl4pPr marL="1370965" algn="l" defTabSz="913765" rtl="0" eaLnBrk="1" latinLnBrk="0" hangingPunct="1">
                        <a:defRPr sz="1800" kern="1200">
                          <a:solidFill>
                            <a:schemeClr val="tx1"/>
                          </a:solidFill>
                          <a:latin typeface="Huawei Sans" panose="020C0503030203020204"/>
                          <a:ea typeface="方正兰亭黑简体" panose="02000000000000000000" pitchFamily="2" charset="-122"/>
                        </a:defRPr>
                      </a:lvl4pPr>
                      <a:lvl5pPr marL="1828165" algn="l" defTabSz="913765" rtl="0" eaLnBrk="1" latinLnBrk="0" hangingPunct="1">
                        <a:defRPr sz="1800" kern="1200">
                          <a:solidFill>
                            <a:schemeClr val="tx1"/>
                          </a:solidFill>
                          <a:latin typeface="Huawei Sans" panose="020C0503030203020204"/>
                          <a:ea typeface="方正兰亭黑简体" panose="02000000000000000000" pitchFamily="2" charset="-122"/>
                        </a:defRPr>
                      </a:lvl5pPr>
                      <a:lvl6pPr marL="2285365" algn="l" defTabSz="913765" rtl="0" eaLnBrk="1" latinLnBrk="0" hangingPunct="1">
                        <a:defRPr sz="1800" kern="1200">
                          <a:solidFill>
                            <a:schemeClr val="tx1"/>
                          </a:solidFill>
                          <a:latin typeface="Huawei Sans" panose="020C0503030203020204"/>
                          <a:ea typeface="方正兰亭黑简体" panose="02000000000000000000" pitchFamily="2" charset="-122"/>
                        </a:defRPr>
                      </a:lvl6pPr>
                      <a:lvl7pPr marL="2741930" algn="l" defTabSz="913765" rtl="0" eaLnBrk="1" latinLnBrk="0" hangingPunct="1">
                        <a:defRPr sz="1800" kern="1200">
                          <a:solidFill>
                            <a:schemeClr val="tx1"/>
                          </a:solidFill>
                          <a:latin typeface="Huawei Sans" panose="020C0503030203020204"/>
                          <a:ea typeface="方正兰亭黑简体" panose="02000000000000000000" pitchFamily="2" charset="-122"/>
                        </a:defRPr>
                      </a:lvl7pPr>
                      <a:lvl8pPr marL="3199130" algn="l" defTabSz="913765" rtl="0" eaLnBrk="1" latinLnBrk="0" hangingPunct="1">
                        <a:defRPr sz="1800" kern="1200">
                          <a:solidFill>
                            <a:schemeClr val="tx1"/>
                          </a:solidFill>
                          <a:latin typeface="Huawei Sans" panose="020C0503030203020204"/>
                          <a:ea typeface="方正兰亭黑简体" panose="02000000000000000000" pitchFamily="2" charset="-122"/>
                        </a:defRPr>
                      </a:lvl8pPr>
                      <a:lvl9pPr marL="3656330" algn="l" defTabSz="913765" rtl="0" eaLnBrk="1" latinLnBrk="0" hangingPunct="1">
                        <a:defRPr sz="1800" kern="1200">
                          <a:solidFill>
                            <a:schemeClr val="tx1"/>
                          </a:solidFill>
                          <a:latin typeface="Huawei Sans" panose="020C0503030203020204"/>
                          <a:ea typeface="方正兰亭黑简体" panose="02000000000000000000" pitchFamily="2" charset="-122"/>
                        </a:defRPr>
                      </a:lvl9pPr>
                    </a:lstStyle>
                    <a:p>
                      <a:pPr fontAlgn="ctr" latinLnBrk="1"/>
                      <a:r>
                        <a:rPr lang="en-US" sz="1400">
                          <a:effectLst/>
                          <a:latin typeface="+mn-lt"/>
                          <a:ea typeface="+mn-ea"/>
                          <a:cs typeface="+mn-ea"/>
                          <a:sym typeface="+mn-lt"/>
                        </a:rPr>
                        <a:t>int</a:t>
                      </a:r>
                      <a:endParaRPr lang="en-US" sz="1400">
                        <a:effectLst/>
                        <a:latin typeface="+mn-lt"/>
                        <a:ea typeface="+mn-ea"/>
                        <a:cs typeface="+mn-ea"/>
                        <a:sym typeface="+mn-lt"/>
                      </a:endParaRPr>
                    </a:p>
                  </a:txBody>
                  <a:tcPr marL="100246" marR="100246" marT="50123" marB="50123" anchor="ctr">
                    <a:lnL w="12700" cap="flat" cmpd="sng" algn="ctr">
                      <a:solidFill>
                        <a:srgbClr val="1D1D1A"/>
                      </a:solidFill>
                      <a:prstDash val="solid"/>
                      <a:round/>
                      <a:headEnd type="none" w="med" len="med"/>
                      <a:tailEnd type="none" w="med" len="med"/>
                    </a:lnL>
                    <a:lnR w="12700" cap="flat" cmpd="sng" algn="ctr">
                      <a:solidFill>
                        <a:srgbClr val="1D1D1A"/>
                      </a:solidFill>
                      <a:prstDash val="solid"/>
                      <a:round/>
                      <a:headEnd type="none" w="med" len="med"/>
                      <a:tailEnd type="none" w="med" len="med"/>
                    </a:lnR>
                    <a:lnT w="12700" cap="flat" cmpd="sng" algn="ctr">
                      <a:solidFill>
                        <a:srgbClr val="1D1D1A"/>
                      </a:solidFill>
                      <a:prstDash val="solid"/>
                      <a:round/>
                      <a:headEnd type="none" w="med" len="med"/>
                      <a:tailEnd type="none" w="med" len="med"/>
                    </a:lnT>
                    <a:lnB w="12700" cap="flat" cmpd="sng" algn="ctr">
                      <a:solidFill>
                        <a:srgbClr val="1D1D1A"/>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3765" rtl="0" eaLnBrk="1" latinLnBrk="0" hangingPunct="1">
                        <a:defRPr sz="1800" kern="1200">
                          <a:solidFill>
                            <a:schemeClr val="tx1"/>
                          </a:solidFill>
                          <a:latin typeface="Huawei Sans" panose="020C0503030203020204"/>
                          <a:ea typeface="方正兰亭黑简体" panose="02000000000000000000" pitchFamily="2" charset="-122"/>
                        </a:defRPr>
                      </a:lvl1pPr>
                      <a:lvl2pPr marL="457200" algn="l" defTabSz="913765" rtl="0" eaLnBrk="1" latinLnBrk="0" hangingPunct="1">
                        <a:defRPr sz="1800" kern="1200">
                          <a:solidFill>
                            <a:schemeClr val="tx1"/>
                          </a:solidFill>
                          <a:latin typeface="Huawei Sans" panose="020C0503030203020204"/>
                          <a:ea typeface="方正兰亭黑简体" panose="02000000000000000000" pitchFamily="2" charset="-122"/>
                        </a:defRPr>
                      </a:lvl2pPr>
                      <a:lvl3pPr marL="913765" algn="l" defTabSz="913765" rtl="0" eaLnBrk="1" latinLnBrk="0" hangingPunct="1">
                        <a:defRPr sz="1800" kern="1200">
                          <a:solidFill>
                            <a:schemeClr val="tx1"/>
                          </a:solidFill>
                          <a:latin typeface="Huawei Sans" panose="020C0503030203020204"/>
                          <a:ea typeface="方正兰亭黑简体" panose="02000000000000000000" pitchFamily="2" charset="-122"/>
                        </a:defRPr>
                      </a:lvl3pPr>
                      <a:lvl4pPr marL="1370965" algn="l" defTabSz="913765" rtl="0" eaLnBrk="1" latinLnBrk="0" hangingPunct="1">
                        <a:defRPr sz="1800" kern="1200">
                          <a:solidFill>
                            <a:schemeClr val="tx1"/>
                          </a:solidFill>
                          <a:latin typeface="Huawei Sans" panose="020C0503030203020204"/>
                          <a:ea typeface="方正兰亭黑简体" panose="02000000000000000000" pitchFamily="2" charset="-122"/>
                        </a:defRPr>
                      </a:lvl4pPr>
                      <a:lvl5pPr marL="1828165" algn="l" defTabSz="913765" rtl="0" eaLnBrk="1" latinLnBrk="0" hangingPunct="1">
                        <a:defRPr sz="1800" kern="1200">
                          <a:solidFill>
                            <a:schemeClr val="tx1"/>
                          </a:solidFill>
                          <a:latin typeface="Huawei Sans" panose="020C0503030203020204"/>
                          <a:ea typeface="方正兰亭黑简体" panose="02000000000000000000" pitchFamily="2" charset="-122"/>
                        </a:defRPr>
                      </a:lvl5pPr>
                      <a:lvl6pPr marL="2285365" algn="l" defTabSz="913765" rtl="0" eaLnBrk="1" latinLnBrk="0" hangingPunct="1">
                        <a:defRPr sz="1800" kern="1200">
                          <a:solidFill>
                            <a:schemeClr val="tx1"/>
                          </a:solidFill>
                          <a:latin typeface="Huawei Sans" panose="020C0503030203020204"/>
                          <a:ea typeface="方正兰亭黑简体" panose="02000000000000000000" pitchFamily="2" charset="-122"/>
                        </a:defRPr>
                      </a:lvl6pPr>
                      <a:lvl7pPr marL="2741930" algn="l" defTabSz="913765" rtl="0" eaLnBrk="1" latinLnBrk="0" hangingPunct="1">
                        <a:defRPr sz="1800" kern="1200">
                          <a:solidFill>
                            <a:schemeClr val="tx1"/>
                          </a:solidFill>
                          <a:latin typeface="Huawei Sans" panose="020C0503030203020204"/>
                          <a:ea typeface="方正兰亭黑简体" panose="02000000000000000000" pitchFamily="2" charset="-122"/>
                        </a:defRPr>
                      </a:lvl7pPr>
                      <a:lvl8pPr marL="3199130" algn="l" defTabSz="913765" rtl="0" eaLnBrk="1" latinLnBrk="0" hangingPunct="1">
                        <a:defRPr sz="1800" kern="1200">
                          <a:solidFill>
                            <a:schemeClr val="tx1"/>
                          </a:solidFill>
                          <a:latin typeface="Huawei Sans" panose="020C0503030203020204"/>
                          <a:ea typeface="方正兰亭黑简体" panose="02000000000000000000" pitchFamily="2" charset="-122"/>
                        </a:defRPr>
                      </a:lvl8pPr>
                      <a:lvl9pPr marL="3656330" algn="l" defTabSz="913765" rtl="0" eaLnBrk="1" latinLnBrk="0" hangingPunct="1">
                        <a:defRPr sz="1800" kern="1200">
                          <a:solidFill>
                            <a:schemeClr val="tx1"/>
                          </a:solidFill>
                          <a:latin typeface="Huawei Sans" panose="020C0503030203020204"/>
                          <a:ea typeface="方正兰亭黑简体" panose="02000000000000000000" pitchFamily="2" charset="-122"/>
                        </a:defRPr>
                      </a:lvl9pPr>
                    </a:lstStyle>
                    <a:p>
                      <a:pPr fontAlgn="ctr" latinLnBrk="1"/>
                      <a:r>
                        <a:rPr lang="en-US" altLang="zh-CN" sz="1400">
                          <a:effectLst/>
                          <a:latin typeface="+mn-lt"/>
                          <a:ea typeface="+mn-ea"/>
                          <a:cs typeface="+mn-ea"/>
                          <a:sym typeface="+mn-lt"/>
                        </a:rPr>
                        <a:t>5500</a:t>
                      </a:r>
                      <a:endParaRPr lang="en-US" altLang="zh-CN" sz="1400">
                        <a:effectLst/>
                        <a:latin typeface="+mn-lt"/>
                        <a:ea typeface="+mn-ea"/>
                        <a:cs typeface="+mn-ea"/>
                        <a:sym typeface="+mn-lt"/>
                      </a:endParaRPr>
                    </a:p>
                  </a:txBody>
                  <a:tcPr marL="100246" marR="100246" marT="50123" marB="50123" anchor="ctr">
                    <a:lnL w="12700" cap="flat" cmpd="sng" algn="ctr">
                      <a:solidFill>
                        <a:srgbClr val="1D1D1A"/>
                      </a:solidFill>
                      <a:prstDash val="solid"/>
                      <a:round/>
                      <a:headEnd type="none" w="med" len="med"/>
                      <a:tailEnd type="none" w="med" len="med"/>
                    </a:lnL>
                    <a:lnR w="12700" cap="flat" cmpd="sng" algn="ctr">
                      <a:solidFill>
                        <a:srgbClr val="1D1D1A"/>
                      </a:solidFill>
                      <a:prstDash val="solid"/>
                      <a:round/>
                      <a:headEnd type="none" w="med" len="med"/>
                      <a:tailEnd type="none" w="med" len="med"/>
                    </a:lnR>
                    <a:lnT w="12700" cap="flat" cmpd="sng" algn="ctr">
                      <a:solidFill>
                        <a:srgbClr val="1D1D1A"/>
                      </a:solidFill>
                      <a:prstDash val="solid"/>
                      <a:round/>
                      <a:headEnd type="none" w="med" len="med"/>
                      <a:tailEnd type="none" w="med" len="med"/>
                    </a:lnT>
                    <a:lnB w="12700" cap="flat" cmpd="sng" algn="ctr">
                      <a:solidFill>
                        <a:srgbClr val="1D1D1A"/>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3765" rtl="0" eaLnBrk="1" latinLnBrk="0" hangingPunct="1">
                        <a:defRPr sz="1800" kern="1200">
                          <a:solidFill>
                            <a:schemeClr val="tx1"/>
                          </a:solidFill>
                          <a:latin typeface="Huawei Sans" panose="020C0503030203020204"/>
                          <a:ea typeface="方正兰亭黑简体" panose="02000000000000000000" pitchFamily="2" charset="-122"/>
                        </a:defRPr>
                      </a:lvl1pPr>
                      <a:lvl2pPr marL="457200" algn="l" defTabSz="913765" rtl="0" eaLnBrk="1" latinLnBrk="0" hangingPunct="1">
                        <a:defRPr sz="1800" kern="1200">
                          <a:solidFill>
                            <a:schemeClr val="tx1"/>
                          </a:solidFill>
                          <a:latin typeface="Huawei Sans" panose="020C0503030203020204"/>
                          <a:ea typeface="方正兰亭黑简体" panose="02000000000000000000" pitchFamily="2" charset="-122"/>
                        </a:defRPr>
                      </a:lvl2pPr>
                      <a:lvl3pPr marL="913765" algn="l" defTabSz="913765" rtl="0" eaLnBrk="1" latinLnBrk="0" hangingPunct="1">
                        <a:defRPr sz="1800" kern="1200">
                          <a:solidFill>
                            <a:schemeClr val="tx1"/>
                          </a:solidFill>
                          <a:latin typeface="Huawei Sans" panose="020C0503030203020204"/>
                          <a:ea typeface="方正兰亭黑简体" panose="02000000000000000000" pitchFamily="2" charset="-122"/>
                        </a:defRPr>
                      </a:lvl3pPr>
                      <a:lvl4pPr marL="1370965" algn="l" defTabSz="913765" rtl="0" eaLnBrk="1" latinLnBrk="0" hangingPunct="1">
                        <a:defRPr sz="1800" kern="1200">
                          <a:solidFill>
                            <a:schemeClr val="tx1"/>
                          </a:solidFill>
                          <a:latin typeface="Huawei Sans" panose="020C0503030203020204"/>
                          <a:ea typeface="方正兰亭黑简体" panose="02000000000000000000" pitchFamily="2" charset="-122"/>
                        </a:defRPr>
                      </a:lvl4pPr>
                      <a:lvl5pPr marL="1828165" algn="l" defTabSz="913765" rtl="0" eaLnBrk="1" latinLnBrk="0" hangingPunct="1">
                        <a:defRPr sz="1800" kern="1200">
                          <a:solidFill>
                            <a:schemeClr val="tx1"/>
                          </a:solidFill>
                          <a:latin typeface="Huawei Sans" panose="020C0503030203020204"/>
                          <a:ea typeface="方正兰亭黑简体" panose="02000000000000000000" pitchFamily="2" charset="-122"/>
                        </a:defRPr>
                      </a:lvl5pPr>
                      <a:lvl6pPr marL="2285365" algn="l" defTabSz="913765" rtl="0" eaLnBrk="1" latinLnBrk="0" hangingPunct="1">
                        <a:defRPr sz="1800" kern="1200">
                          <a:solidFill>
                            <a:schemeClr val="tx1"/>
                          </a:solidFill>
                          <a:latin typeface="Huawei Sans" panose="020C0503030203020204"/>
                          <a:ea typeface="方正兰亭黑简体" panose="02000000000000000000" pitchFamily="2" charset="-122"/>
                        </a:defRPr>
                      </a:lvl6pPr>
                      <a:lvl7pPr marL="2741930" algn="l" defTabSz="913765" rtl="0" eaLnBrk="1" latinLnBrk="0" hangingPunct="1">
                        <a:defRPr sz="1800" kern="1200">
                          <a:solidFill>
                            <a:schemeClr val="tx1"/>
                          </a:solidFill>
                          <a:latin typeface="Huawei Sans" panose="020C0503030203020204"/>
                          <a:ea typeface="方正兰亭黑简体" panose="02000000000000000000" pitchFamily="2" charset="-122"/>
                        </a:defRPr>
                      </a:lvl7pPr>
                      <a:lvl8pPr marL="3199130" algn="l" defTabSz="913765" rtl="0" eaLnBrk="1" latinLnBrk="0" hangingPunct="1">
                        <a:defRPr sz="1800" kern="1200">
                          <a:solidFill>
                            <a:schemeClr val="tx1"/>
                          </a:solidFill>
                          <a:latin typeface="Huawei Sans" panose="020C0503030203020204"/>
                          <a:ea typeface="方正兰亭黑简体" panose="02000000000000000000" pitchFamily="2" charset="-122"/>
                        </a:defRPr>
                      </a:lvl8pPr>
                      <a:lvl9pPr marL="3656330" algn="l" defTabSz="913765" rtl="0" eaLnBrk="1" latinLnBrk="0" hangingPunct="1">
                        <a:defRPr sz="1800" kern="1200">
                          <a:solidFill>
                            <a:schemeClr val="tx1"/>
                          </a:solidFill>
                          <a:latin typeface="Huawei Sans" panose="020C0503030203020204"/>
                          <a:ea typeface="方正兰亭黑简体" panose="02000000000000000000" pitchFamily="2" charset="-122"/>
                        </a:defRPr>
                      </a:lvl9pPr>
                    </a:lstStyle>
                    <a:p>
                      <a:pPr fontAlgn="ctr" latinLnBrk="1"/>
                      <a:r>
                        <a:rPr lang="en-US" altLang="zh-CN" sz="1400">
                          <a:effectLst/>
                          <a:latin typeface="+mn-lt"/>
                          <a:ea typeface="+mn-ea"/>
                          <a:cs typeface="+mn-ea"/>
                          <a:sym typeface="+mn-lt"/>
                        </a:rPr>
                        <a:t>1~65535</a:t>
                      </a:r>
                      <a:endParaRPr lang="en-US" altLang="zh-CN" sz="1400">
                        <a:effectLst/>
                        <a:latin typeface="+mn-lt"/>
                        <a:ea typeface="+mn-ea"/>
                        <a:cs typeface="+mn-ea"/>
                        <a:sym typeface="+mn-lt"/>
                      </a:endParaRPr>
                    </a:p>
                  </a:txBody>
                  <a:tcPr marL="100246" marR="100246" marT="50123" marB="50123" anchor="ctr">
                    <a:lnL w="12700" cap="flat" cmpd="sng" algn="ctr">
                      <a:solidFill>
                        <a:srgbClr val="1D1D1A"/>
                      </a:solidFill>
                      <a:prstDash val="solid"/>
                      <a:round/>
                      <a:headEnd type="none" w="med" len="med"/>
                      <a:tailEnd type="none" w="med" len="med"/>
                    </a:lnL>
                    <a:lnR w="28575" cap="flat" cmpd="sng" algn="ctr">
                      <a:solidFill>
                        <a:srgbClr val="1D1D1A"/>
                      </a:solidFill>
                      <a:prstDash val="solid"/>
                      <a:round/>
                      <a:headEnd type="none" w="med" len="med"/>
                      <a:tailEnd type="none" w="med" len="med"/>
                    </a:lnR>
                    <a:lnT w="12700" cap="flat" cmpd="sng" algn="ctr">
                      <a:solidFill>
                        <a:srgbClr val="1D1D1A"/>
                      </a:solidFill>
                      <a:prstDash val="solid"/>
                      <a:round/>
                      <a:headEnd type="none" w="med" len="med"/>
                      <a:tailEnd type="none" w="med" len="med"/>
                    </a:lnT>
                    <a:lnB w="12700" cap="flat" cmpd="sng" algn="ctr">
                      <a:solidFill>
                        <a:srgbClr val="1D1D1A"/>
                      </a:solidFill>
                      <a:prstDash val="solid"/>
                      <a:round/>
                      <a:headEnd type="none" w="med" len="med"/>
                      <a:tailEnd type="none" w="med" len="med"/>
                    </a:lnB>
                    <a:lnTlToBr w="12700" cmpd="sng">
                      <a:noFill/>
                      <a:prstDash val="solid"/>
                    </a:lnTlToBr>
                    <a:lnBlToTr w="12700" cmpd="sng">
                      <a:noFill/>
                      <a:prstDash val="solid"/>
                    </a:lnBlToTr>
                    <a:noFill/>
                  </a:tcPr>
                </a:tc>
              </a:tr>
              <a:tr h="274255">
                <a:tc>
                  <a:txBody>
                    <a:bodyPr/>
                    <a:lstStyle>
                      <a:lvl1pPr marL="0" algn="l" defTabSz="913765" rtl="0" eaLnBrk="1" latinLnBrk="0" hangingPunct="1">
                        <a:defRPr sz="1800" kern="1200">
                          <a:solidFill>
                            <a:schemeClr val="tx1"/>
                          </a:solidFill>
                          <a:latin typeface="Huawei Sans" panose="020C0503030203020204"/>
                          <a:ea typeface="方正兰亭黑简体" panose="02000000000000000000" pitchFamily="2" charset="-122"/>
                        </a:defRPr>
                      </a:lvl1pPr>
                      <a:lvl2pPr marL="457200" algn="l" defTabSz="913765" rtl="0" eaLnBrk="1" latinLnBrk="0" hangingPunct="1">
                        <a:defRPr sz="1800" kern="1200">
                          <a:solidFill>
                            <a:schemeClr val="tx1"/>
                          </a:solidFill>
                          <a:latin typeface="Huawei Sans" panose="020C0503030203020204"/>
                          <a:ea typeface="方正兰亭黑简体" panose="02000000000000000000" pitchFamily="2" charset="-122"/>
                        </a:defRPr>
                      </a:lvl2pPr>
                      <a:lvl3pPr marL="913765" algn="l" defTabSz="913765" rtl="0" eaLnBrk="1" latinLnBrk="0" hangingPunct="1">
                        <a:defRPr sz="1800" kern="1200">
                          <a:solidFill>
                            <a:schemeClr val="tx1"/>
                          </a:solidFill>
                          <a:latin typeface="Huawei Sans" panose="020C0503030203020204"/>
                          <a:ea typeface="方正兰亭黑简体" panose="02000000000000000000" pitchFamily="2" charset="-122"/>
                        </a:defRPr>
                      </a:lvl3pPr>
                      <a:lvl4pPr marL="1370965" algn="l" defTabSz="913765" rtl="0" eaLnBrk="1" latinLnBrk="0" hangingPunct="1">
                        <a:defRPr sz="1800" kern="1200">
                          <a:solidFill>
                            <a:schemeClr val="tx1"/>
                          </a:solidFill>
                          <a:latin typeface="Huawei Sans" panose="020C0503030203020204"/>
                          <a:ea typeface="方正兰亭黑简体" panose="02000000000000000000" pitchFamily="2" charset="-122"/>
                        </a:defRPr>
                      </a:lvl4pPr>
                      <a:lvl5pPr marL="1828165" algn="l" defTabSz="913765" rtl="0" eaLnBrk="1" latinLnBrk="0" hangingPunct="1">
                        <a:defRPr sz="1800" kern="1200">
                          <a:solidFill>
                            <a:schemeClr val="tx1"/>
                          </a:solidFill>
                          <a:latin typeface="Huawei Sans" panose="020C0503030203020204"/>
                          <a:ea typeface="方正兰亭黑简体" panose="02000000000000000000" pitchFamily="2" charset="-122"/>
                        </a:defRPr>
                      </a:lvl5pPr>
                      <a:lvl6pPr marL="2285365" algn="l" defTabSz="913765" rtl="0" eaLnBrk="1" latinLnBrk="0" hangingPunct="1">
                        <a:defRPr sz="1800" kern="1200">
                          <a:solidFill>
                            <a:schemeClr val="tx1"/>
                          </a:solidFill>
                          <a:latin typeface="Huawei Sans" panose="020C0503030203020204"/>
                          <a:ea typeface="方正兰亭黑简体" panose="02000000000000000000" pitchFamily="2" charset="-122"/>
                        </a:defRPr>
                      </a:lvl6pPr>
                      <a:lvl7pPr marL="2741930" algn="l" defTabSz="913765" rtl="0" eaLnBrk="1" latinLnBrk="0" hangingPunct="1">
                        <a:defRPr sz="1800" kern="1200">
                          <a:solidFill>
                            <a:schemeClr val="tx1"/>
                          </a:solidFill>
                          <a:latin typeface="Huawei Sans" panose="020C0503030203020204"/>
                          <a:ea typeface="方正兰亭黑简体" panose="02000000000000000000" pitchFamily="2" charset="-122"/>
                        </a:defRPr>
                      </a:lvl7pPr>
                      <a:lvl8pPr marL="3199130" algn="l" defTabSz="913765" rtl="0" eaLnBrk="1" latinLnBrk="0" hangingPunct="1">
                        <a:defRPr sz="1800" kern="1200">
                          <a:solidFill>
                            <a:schemeClr val="tx1"/>
                          </a:solidFill>
                          <a:latin typeface="Huawei Sans" panose="020C0503030203020204"/>
                          <a:ea typeface="方正兰亭黑简体" panose="02000000000000000000" pitchFamily="2" charset="-122"/>
                        </a:defRPr>
                      </a:lvl8pPr>
                      <a:lvl9pPr marL="3656330" algn="l" defTabSz="913765" rtl="0" eaLnBrk="1" latinLnBrk="0" hangingPunct="1">
                        <a:defRPr sz="1800" kern="1200">
                          <a:solidFill>
                            <a:schemeClr val="tx1"/>
                          </a:solidFill>
                          <a:latin typeface="Huawei Sans" panose="020C0503030203020204"/>
                          <a:ea typeface="方正兰亭黑简体" panose="02000000000000000000" pitchFamily="2" charset="-122"/>
                        </a:defRPr>
                      </a:lvl9pPr>
                    </a:lstStyle>
                    <a:p>
                      <a:pPr fontAlgn="ctr" latinLnBrk="1"/>
                      <a:r>
                        <a:rPr lang="en-US" sz="1400" dirty="0">
                          <a:effectLst/>
                          <a:latin typeface="+mn-lt"/>
                          <a:ea typeface="+mn-ea"/>
                          <a:cs typeface="+mn-ea"/>
                          <a:sym typeface="+mn-lt"/>
                        </a:rPr>
                        <a:t>--</a:t>
                      </a:r>
                      <a:r>
                        <a:rPr lang="en-US" sz="1400" dirty="0" err="1">
                          <a:effectLst/>
                          <a:latin typeface="+mn-lt"/>
                          <a:ea typeface="+mn-ea"/>
                          <a:cs typeface="+mn-ea"/>
                          <a:sym typeface="+mn-lt"/>
                        </a:rPr>
                        <a:t>device_id</a:t>
                      </a:r>
                      <a:r>
                        <a:rPr lang="en-US" sz="1400" dirty="0">
                          <a:effectLst/>
                          <a:latin typeface="+mn-lt"/>
                          <a:ea typeface="+mn-ea"/>
                          <a:cs typeface="+mn-ea"/>
                          <a:sym typeface="+mn-lt"/>
                        </a:rPr>
                        <a:t> &lt;DEVICE_ID&gt;</a:t>
                      </a:r>
                      <a:endParaRPr lang="en-US" sz="1400" dirty="0">
                        <a:effectLst/>
                        <a:latin typeface="+mn-lt"/>
                        <a:ea typeface="+mn-ea"/>
                        <a:cs typeface="+mn-ea"/>
                        <a:sym typeface="+mn-lt"/>
                      </a:endParaRPr>
                    </a:p>
                  </a:txBody>
                  <a:tcPr marL="100246" marR="100246" marT="50123" marB="50123" anchor="ctr">
                    <a:lnL w="28575" cap="flat" cmpd="sng" algn="ctr">
                      <a:solidFill>
                        <a:srgbClr val="1D1D1A"/>
                      </a:solidFill>
                      <a:prstDash val="solid"/>
                      <a:round/>
                      <a:headEnd type="none" w="med" len="med"/>
                      <a:tailEnd type="none" w="med" len="med"/>
                    </a:lnL>
                    <a:lnR w="12700" cap="flat" cmpd="sng" algn="ctr">
                      <a:solidFill>
                        <a:srgbClr val="1D1D1A"/>
                      </a:solidFill>
                      <a:prstDash val="solid"/>
                      <a:round/>
                      <a:headEnd type="none" w="med" len="med"/>
                      <a:tailEnd type="none" w="med" len="med"/>
                    </a:lnR>
                    <a:lnT w="12700" cap="flat" cmpd="sng" algn="ctr">
                      <a:solidFill>
                        <a:srgbClr val="1D1D1A"/>
                      </a:solidFill>
                      <a:prstDash val="solid"/>
                      <a:round/>
                      <a:headEnd type="none" w="med" len="med"/>
                      <a:tailEnd type="none" w="med" len="med"/>
                    </a:lnT>
                    <a:lnB w="28575" cap="flat" cmpd="sng" algn="ctr">
                      <a:solidFill>
                        <a:srgbClr val="1D1D1A"/>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3765" rtl="0" eaLnBrk="1" latinLnBrk="0" hangingPunct="1">
                        <a:defRPr sz="1800" kern="1200">
                          <a:solidFill>
                            <a:schemeClr val="tx1"/>
                          </a:solidFill>
                          <a:latin typeface="Huawei Sans" panose="020C0503030203020204"/>
                          <a:ea typeface="方正兰亭黑简体" panose="02000000000000000000" pitchFamily="2" charset="-122"/>
                        </a:defRPr>
                      </a:lvl1pPr>
                      <a:lvl2pPr marL="457200" algn="l" defTabSz="913765" rtl="0" eaLnBrk="1" latinLnBrk="0" hangingPunct="1">
                        <a:defRPr sz="1800" kern="1200">
                          <a:solidFill>
                            <a:schemeClr val="tx1"/>
                          </a:solidFill>
                          <a:latin typeface="Huawei Sans" panose="020C0503030203020204"/>
                          <a:ea typeface="方正兰亭黑简体" panose="02000000000000000000" pitchFamily="2" charset="-122"/>
                        </a:defRPr>
                      </a:lvl2pPr>
                      <a:lvl3pPr marL="913765" algn="l" defTabSz="913765" rtl="0" eaLnBrk="1" latinLnBrk="0" hangingPunct="1">
                        <a:defRPr sz="1800" kern="1200">
                          <a:solidFill>
                            <a:schemeClr val="tx1"/>
                          </a:solidFill>
                          <a:latin typeface="Huawei Sans" panose="020C0503030203020204"/>
                          <a:ea typeface="方正兰亭黑简体" panose="02000000000000000000" pitchFamily="2" charset="-122"/>
                        </a:defRPr>
                      </a:lvl3pPr>
                      <a:lvl4pPr marL="1370965" algn="l" defTabSz="913765" rtl="0" eaLnBrk="1" latinLnBrk="0" hangingPunct="1">
                        <a:defRPr sz="1800" kern="1200">
                          <a:solidFill>
                            <a:schemeClr val="tx1"/>
                          </a:solidFill>
                          <a:latin typeface="Huawei Sans" panose="020C0503030203020204"/>
                          <a:ea typeface="方正兰亭黑简体" panose="02000000000000000000" pitchFamily="2" charset="-122"/>
                        </a:defRPr>
                      </a:lvl4pPr>
                      <a:lvl5pPr marL="1828165" algn="l" defTabSz="913765" rtl="0" eaLnBrk="1" latinLnBrk="0" hangingPunct="1">
                        <a:defRPr sz="1800" kern="1200">
                          <a:solidFill>
                            <a:schemeClr val="tx1"/>
                          </a:solidFill>
                          <a:latin typeface="Huawei Sans" panose="020C0503030203020204"/>
                          <a:ea typeface="方正兰亭黑简体" panose="02000000000000000000" pitchFamily="2" charset="-122"/>
                        </a:defRPr>
                      </a:lvl5pPr>
                      <a:lvl6pPr marL="2285365" algn="l" defTabSz="913765" rtl="0" eaLnBrk="1" latinLnBrk="0" hangingPunct="1">
                        <a:defRPr sz="1800" kern="1200">
                          <a:solidFill>
                            <a:schemeClr val="tx1"/>
                          </a:solidFill>
                          <a:latin typeface="Huawei Sans" panose="020C0503030203020204"/>
                          <a:ea typeface="方正兰亭黑简体" panose="02000000000000000000" pitchFamily="2" charset="-122"/>
                        </a:defRPr>
                      </a:lvl6pPr>
                      <a:lvl7pPr marL="2741930" algn="l" defTabSz="913765" rtl="0" eaLnBrk="1" latinLnBrk="0" hangingPunct="1">
                        <a:defRPr sz="1800" kern="1200">
                          <a:solidFill>
                            <a:schemeClr val="tx1"/>
                          </a:solidFill>
                          <a:latin typeface="Huawei Sans" panose="020C0503030203020204"/>
                          <a:ea typeface="方正兰亭黑简体" panose="02000000000000000000" pitchFamily="2" charset="-122"/>
                        </a:defRPr>
                      </a:lvl7pPr>
                      <a:lvl8pPr marL="3199130" algn="l" defTabSz="913765" rtl="0" eaLnBrk="1" latinLnBrk="0" hangingPunct="1">
                        <a:defRPr sz="1800" kern="1200">
                          <a:solidFill>
                            <a:schemeClr val="tx1"/>
                          </a:solidFill>
                          <a:latin typeface="Huawei Sans" panose="020C0503030203020204"/>
                          <a:ea typeface="方正兰亭黑简体" panose="02000000000000000000" pitchFamily="2" charset="-122"/>
                        </a:defRPr>
                      </a:lvl8pPr>
                      <a:lvl9pPr marL="3656330" algn="l" defTabSz="913765" rtl="0" eaLnBrk="1" latinLnBrk="0" hangingPunct="1">
                        <a:defRPr sz="1800" kern="1200">
                          <a:solidFill>
                            <a:schemeClr val="tx1"/>
                          </a:solidFill>
                          <a:latin typeface="Huawei Sans" panose="020C0503030203020204"/>
                          <a:ea typeface="方正兰亭黑简体" panose="02000000000000000000" pitchFamily="2" charset="-122"/>
                        </a:defRPr>
                      </a:lvl9pPr>
                    </a:lstStyle>
                    <a:p>
                      <a:pPr fontAlgn="ctr" latinLnBrk="1"/>
                      <a:r>
                        <a:rPr lang="zh-CN" altLang="en-US" sz="1400">
                          <a:effectLst/>
                          <a:latin typeface="+mn-lt"/>
                          <a:ea typeface="+mn-ea"/>
                          <a:cs typeface="+mn-ea"/>
                          <a:sym typeface="+mn-lt"/>
                        </a:rPr>
                        <a:t>可选</a:t>
                      </a:r>
                      <a:endParaRPr lang="zh-CN" altLang="en-US" sz="1400">
                        <a:effectLst/>
                        <a:latin typeface="+mn-lt"/>
                        <a:ea typeface="+mn-ea"/>
                        <a:cs typeface="+mn-ea"/>
                        <a:sym typeface="+mn-lt"/>
                      </a:endParaRPr>
                    </a:p>
                  </a:txBody>
                  <a:tcPr marL="100246" marR="100246" marT="50123" marB="50123" anchor="ctr">
                    <a:lnL w="12700" cap="flat" cmpd="sng" algn="ctr">
                      <a:solidFill>
                        <a:srgbClr val="1D1D1A"/>
                      </a:solidFill>
                      <a:prstDash val="solid"/>
                      <a:round/>
                      <a:headEnd type="none" w="med" len="med"/>
                      <a:tailEnd type="none" w="med" len="med"/>
                    </a:lnL>
                    <a:lnR w="12700" cap="flat" cmpd="sng" algn="ctr">
                      <a:solidFill>
                        <a:srgbClr val="1D1D1A"/>
                      </a:solidFill>
                      <a:prstDash val="solid"/>
                      <a:round/>
                      <a:headEnd type="none" w="med" len="med"/>
                      <a:tailEnd type="none" w="med" len="med"/>
                    </a:lnR>
                    <a:lnT w="12700" cap="flat" cmpd="sng" algn="ctr">
                      <a:solidFill>
                        <a:srgbClr val="1D1D1A"/>
                      </a:solidFill>
                      <a:prstDash val="solid"/>
                      <a:round/>
                      <a:headEnd type="none" w="med" len="med"/>
                      <a:tailEnd type="none" w="med" len="med"/>
                    </a:lnT>
                    <a:lnB w="28575" cap="flat" cmpd="sng" algn="ctr">
                      <a:solidFill>
                        <a:srgbClr val="1D1D1A"/>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3765" rtl="0" eaLnBrk="1" latinLnBrk="0" hangingPunct="1">
                        <a:defRPr sz="1800" kern="1200">
                          <a:solidFill>
                            <a:schemeClr val="tx1"/>
                          </a:solidFill>
                          <a:latin typeface="Huawei Sans" panose="020C0503030203020204"/>
                          <a:ea typeface="方正兰亭黑简体" panose="02000000000000000000" pitchFamily="2" charset="-122"/>
                        </a:defRPr>
                      </a:lvl1pPr>
                      <a:lvl2pPr marL="457200" algn="l" defTabSz="913765" rtl="0" eaLnBrk="1" latinLnBrk="0" hangingPunct="1">
                        <a:defRPr sz="1800" kern="1200">
                          <a:solidFill>
                            <a:schemeClr val="tx1"/>
                          </a:solidFill>
                          <a:latin typeface="Huawei Sans" panose="020C0503030203020204"/>
                          <a:ea typeface="方正兰亭黑简体" panose="02000000000000000000" pitchFamily="2" charset="-122"/>
                        </a:defRPr>
                      </a:lvl2pPr>
                      <a:lvl3pPr marL="913765" algn="l" defTabSz="913765" rtl="0" eaLnBrk="1" latinLnBrk="0" hangingPunct="1">
                        <a:defRPr sz="1800" kern="1200">
                          <a:solidFill>
                            <a:schemeClr val="tx1"/>
                          </a:solidFill>
                          <a:latin typeface="Huawei Sans" panose="020C0503030203020204"/>
                          <a:ea typeface="方正兰亭黑简体" panose="02000000000000000000" pitchFamily="2" charset="-122"/>
                        </a:defRPr>
                      </a:lvl3pPr>
                      <a:lvl4pPr marL="1370965" algn="l" defTabSz="913765" rtl="0" eaLnBrk="1" latinLnBrk="0" hangingPunct="1">
                        <a:defRPr sz="1800" kern="1200">
                          <a:solidFill>
                            <a:schemeClr val="tx1"/>
                          </a:solidFill>
                          <a:latin typeface="Huawei Sans" panose="020C0503030203020204"/>
                          <a:ea typeface="方正兰亭黑简体" panose="02000000000000000000" pitchFamily="2" charset="-122"/>
                        </a:defRPr>
                      </a:lvl4pPr>
                      <a:lvl5pPr marL="1828165" algn="l" defTabSz="913765" rtl="0" eaLnBrk="1" latinLnBrk="0" hangingPunct="1">
                        <a:defRPr sz="1800" kern="1200">
                          <a:solidFill>
                            <a:schemeClr val="tx1"/>
                          </a:solidFill>
                          <a:latin typeface="Huawei Sans" panose="020C0503030203020204"/>
                          <a:ea typeface="方正兰亭黑简体" panose="02000000000000000000" pitchFamily="2" charset="-122"/>
                        </a:defRPr>
                      </a:lvl5pPr>
                      <a:lvl6pPr marL="2285365" algn="l" defTabSz="913765" rtl="0" eaLnBrk="1" latinLnBrk="0" hangingPunct="1">
                        <a:defRPr sz="1800" kern="1200">
                          <a:solidFill>
                            <a:schemeClr val="tx1"/>
                          </a:solidFill>
                          <a:latin typeface="Huawei Sans" panose="020C0503030203020204"/>
                          <a:ea typeface="方正兰亭黑简体" panose="02000000000000000000" pitchFamily="2" charset="-122"/>
                        </a:defRPr>
                      </a:lvl6pPr>
                      <a:lvl7pPr marL="2741930" algn="l" defTabSz="913765" rtl="0" eaLnBrk="1" latinLnBrk="0" hangingPunct="1">
                        <a:defRPr sz="1800" kern="1200">
                          <a:solidFill>
                            <a:schemeClr val="tx1"/>
                          </a:solidFill>
                          <a:latin typeface="Huawei Sans" panose="020C0503030203020204"/>
                          <a:ea typeface="方正兰亭黑简体" panose="02000000000000000000" pitchFamily="2" charset="-122"/>
                        </a:defRPr>
                      </a:lvl7pPr>
                      <a:lvl8pPr marL="3199130" algn="l" defTabSz="913765" rtl="0" eaLnBrk="1" latinLnBrk="0" hangingPunct="1">
                        <a:defRPr sz="1800" kern="1200">
                          <a:solidFill>
                            <a:schemeClr val="tx1"/>
                          </a:solidFill>
                          <a:latin typeface="Huawei Sans" panose="020C0503030203020204"/>
                          <a:ea typeface="方正兰亭黑简体" panose="02000000000000000000" pitchFamily="2" charset="-122"/>
                        </a:defRPr>
                      </a:lvl8pPr>
                      <a:lvl9pPr marL="3656330" algn="l" defTabSz="913765" rtl="0" eaLnBrk="1" latinLnBrk="0" hangingPunct="1">
                        <a:defRPr sz="1800" kern="1200">
                          <a:solidFill>
                            <a:schemeClr val="tx1"/>
                          </a:solidFill>
                          <a:latin typeface="Huawei Sans" panose="020C0503030203020204"/>
                          <a:ea typeface="方正兰亭黑简体" panose="02000000000000000000" pitchFamily="2" charset="-122"/>
                        </a:defRPr>
                      </a:lvl9pPr>
                    </a:lstStyle>
                    <a:p>
                      <a:pPr fontAlgn="ctr" latinLnBrk="1"/>
                      <a:r>
                        <a:rPr lang="zh-CN" altLang="en-US" sz="1400" dirty="0">
                          <a:effectLst/>
                          <a:latin typeface="+mn-lt"/>
                          <a:ea typeface="+mn-ea"/>
                          <a:cs typeface="+mn-ea"/>
                          <a:sym typeface="+mn-lt"/>
                        </a:rPr>
                        <a:t>指定使用的设备号</a:t>
                      </a:r>
                      <a:endParaRPr lang="zh-CN" altLang="en-US" sz="1400" dirty="0">
                        <a:effectLst/>
                        <a:latin typeface="+mn-lt"/>
                        <a:ea typeface="+mn-ea"/>
                        <a:cs typeface="+mn-ea"/>
                        <a:sym typeface="+mn-lt"/>
                      </a:endParaRPr>
                    </a:p>
                  </a:txBody>
                  <a:tcPr marL="100246" marR="100246" marT="50123" marB="50123" anchor="ctr">
                    <a:lnL w="12700" cap="flat" cmpd="sng" algn="ctr">
                      <a:solidFill>
                        <a:srgbClr val="1D1D1A"/>
                      </a:solidFill>
                      <a:prstDash val="solid"/>
                      <a:round/>
                      <a:headEnd type="none" w="med" len="med"/>
                      <a:tailEnd type="none" w="med" len="med"/>
                    </a:lnL>
                    <a:lnR w="12700" cap="flat" cmpd="sng" algn="ctr">
                      <a:solidFill>
                        <a:srgbClr val="1D1D1A"/>
                      </a:solidFill>
                      <a:prstDash val="solid"/>
                      <a:round/>
                      <a:headEnd type="none" w="med" len="med"/>
                      <a:tailEnd type="none" w="med" len="med"/>
                    </a:lnR>
                    <a:lnT w="12700" cap="flat" cmpd="sng" algn="ctr">
                      <a:solidFill>
                        <a:srgbClr val="1D1D1A"/>
                      </a:solidFill>
                      <a:prstDash val="solid"/>
                      <a:round/>
                      <a:headEnd type="none" w="med" len="med"/>
                      <a:tailEnd type="none" w="med" len="med"/>
                    </a:lnT>
                    <a:lnB w="28575" cap="flat" cmpd="sng" algn="ctr">
                      <a:solidFill>
                        <a:srgbClr val="1D1D1A"/>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3765" rtl="0" eaLnBrk="1" latinLnBrk="0" hangingPunct="1">
                        <a:defRPr sz="1800" kern="1200">
                          <a:solidFill>
                            <a:schemeClr val="tx1"/>
                          </a:solidFill>
                          <a:latin typeface="Huawei Sans" panose="020C0503030203020204"/>
                          <a:ea typeface="方正兰亭黑简体" panose="02000000000000000000" pitchFamily="2" charset="-122"/>
                        </a:defRPr>
                      </a:lvl1pPr>
                      <a:lvl2pPr marL="457200" algn="l" defTabSz="913765" rtl="0" eaLnBrk="1" latinLnBrk="0" hangingPunct="1">
                        <a:defRPr sz="1800" kern="1200">
                          <a:solidFill>
                            <a:schemeClr val="tx1"/>
                          </a:solidFill>
                          <a:latin typeface="Huawei Sans" panose="020C0503030203020204"/>
                          <a:ea typeface="方正兰亭黑简体" panose="02000000000000000000" pitchFamily="2" charset="-122"/>
                        </a:defRPr>
                      </a:lvl2pPr>
                      <a:lvl3pPr marL="913765" algn="l" defTabSz="913765" rtl="0" eaLnBrk="1" latinLnBrk="0" hangingPunct="1">
                        <a:defRPr sz="1800" kern="1200">
                          <a:solidFill>
                            <a:schemeClr val="tx1"/>
                          </a:solidFill>
                          <a:latin typeface="Huawei Sans" panose="020C0503030203020204"/>
                          <a:ea typeface="方正兰亭黑简体" panose="02000000000000000000" pitchFamily="2" charset="-122"/>
                        </a:defRPr>
                      </a:lvl3pPr>
                      <a:lvl4pPr marL="1370965" algn="l" defTabSz="913765" rtl="0" eaLnBrk="1" latinLnBrk="0" hangingPunct="1">
                        <a:defRPr sz="1800" kern="1200">
                          <a:solidFill>
                            <a:schemeClr val="tx1"/>
                          </a:solidFill>
                          <a:latin typeface="Huawei Sans" panose="020C0503030203020204"/>
                          <a:ea typeface="方正兰亭黑简体" panose="02000000000000000000" pitchFamily="2" charset="-122"/>
                        </a:defRPr>
                      </a:lvl4pPr>
                      <a:lvl5pPr marL="1828165" algn="l" defTabSz="913765" rtl="0" eaLnBrk="1" latinLnBrk="0" hangingPunct="1">
                        <a:defRPr sz="1800" kern="1200">
                          <a:solidFill>
                            <a:schemeClr val="tx1"/>
                          </a:solidFill>
                          <a:latin typeface="Huawei Sans" panose="020C0503030203020204"/>
                          <a:ea typeface="方正兰亭黑简体" panose="02000000000000000000" pitchFamily="2" charset="-122"/>
                        </a:defRPr>
                      </a:lvl5pPr>
                      <a:lvl6pPr marL="2285365" algn="l" defTabSz="913765" rtl="0" eaLnBrk="1" latinLnBrk="0" hangingPunct="1">
                        <a:defRPr sz="1800" kern="1200">
                          <a:solidFill>
                            <a:schemeClr val="tx1"/>
                          </a:solidFill>
                          <a:latin typeface="Huawei Sans" panose="020C0503030203020204"/>
                          <a:ea typeface="方正兰亭黑简体" panose="02000000000000000000" pitchFamily="2" charset="-122"/>
                        </a:defRPr>
                      </a:lvl6pPr>
                      <a:lvl7pPr marL="2741930" algn="l" defTabSz="913765" rtl="0" eaLnBrk="1" latinLnBrk="0" hangingPunct="1">
                        <a:defRPr sz="1800" kern="1200">
                          <a:solidFill>
                            <a:schemeClr val="tx1"/>
                          </a:solidFill>
                          <a:latin typeface="Huawei Sans" panose="020C0503030203020204"/>
                          <a:ea typeface="方正兰亭黑简体" panose="02000000000000000000" pitchFamily="2" charset="-122"/>
                        </a:defRPr>
                      </a:lvl7pPr>
                      <a:lvl8pPr marL="3199130" algn="l" defTabSz="913765" rtl="0" eaLnBrk="1" latinLnBrk="0" hangingPunct="1">
                        <a:defRPr sz="1800" kern="1200">
                          <a:solidFill>
                            <a:schemeClr val="tx1"/>
                          </a:solidFill>
                          <a:latin typeface="Huawei Sans" panose="020C0503030203020204"/>
                          <a:ea typeface="方正兰亭黑简体" panose="02000000000000000000" pitchFamily="2" charset="-122"/>
                        </a:defRPr>
                      </a:lvl8pPr>
                      <a:lvl9pPr marL="3656330" algn="l" defTabSz="913765" rtl="0" eaLnBrk="1" latinLnBrk="0" hangingPunct="1">
                        <a:defRPr sz="1800" kern="1200">
                          <a:solidFill>
                            <a:schemeClr val="tx1"/>
                          </a:solidFill>
                          <a:latin typeface="Huawei Sans" panose="020C0503030203020204"/>
                          <a:ea typeface="方正兰亭黑简体" panose="02000000000000000000" pitchFamily="2" charset="-122"/>
                        </a:defRPr>
                      </a:lvl9pPr>
                    </a:lstStyle>
                    <a:p>
                      <a:pPr fontAlgn="ctr" latinLnBrk="1"/>
                      <a:r>
                        <a:rPr lang="en-US" sz="1400">
                          <a:effectLst/>
                          <a:latin typeface="+mn-lt"/>
                          <a:ea typeface="+mn-ea"/>
                          <a:cs typeface="+mn-ea"/>
                          <a:sym typeface="+mn-lt"/>
                        </a:rPr>
                        <a:t>int</a:t>
                      </a:r>
                      <a:endParaRPr lang="en-US" sz="1400">
                        <a:effectLst/>
                        <a:latin typeface="+mn-lt"/>
                        <a:ea typeface="+mn-ea"/>
                        <a:cs typeface="+mn-ea"/>
                        <a:sym typeface="+mn-lt"/>
                      </a:endParaRPr>
                    </a:p>
                  </a:txBody>
                  <a:tcPr marL="100246" marR="100246" marT="50123" marB="50123" anchor="ctr">
                    <a:lnL w="12700" cap="flat" cmpd="sng" algn="ctr">
                      <a:solidFill>
                        <a:srgbClr val="1D1D1A"/>
                      </a:solidFill>
                      <a:prstDash val="solid"/>
                      <a:round/>
                      <a:headEnd type="none" w="med" len="med"/>
                      <a:tailEnd type="none" w="med" len="med"/>
                    </a:lnL>
                    <a:lnR w="12700" cap="flat" cmpd="sng" algn="ctr">
                      <a:solidFill>
                        <a:srgbClr val="1D1D1A"/>
                      </a:solidFill>
                      <a:prstDash val="solid"/>
                      <a:round/>
                      <a:headEnd type="none" w="med" len="med"/>
                      <a:tailEnd type="none" w="med" len="med"/>
                    </a:lnR>
                    <a:lnT w="12700" cap="flat" cmpd="sng" algn="ctr">
                      <a:solidFill>
                        <a:srgbClr val="1D1D1A"/>
                      </a:solidFill>
                      <a:prstDash val="solid"/>
                      <a:round/>
                      <a:headEnd type="none" w="med" len="med"/>
                      <a:tailEnd type="none" w="med" len="med"/>
                    </a:lnT>
                    <a:lnB w="28575" cap="flat" cmpd="sng" algn="ctr">
                      <a:solidFill>
                        <a:srgbClr val="1D1D1A"/>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3765" rtl="0" eaLnBrk="1" latinLnBrk="0" hangingPunct="1">
                        <a:defRPr sz="1800" kern="1200">
                          <a:solidFill>
                            <a:schemeClr val="tx1"/>
                          </a:solidFill>
                          <a:latin typeface="Huawei Sans" panose="020C0503030203020204"/>
                          <a:ea typeface="方正兰亭黑简体" panose="02000000000000000000" pitchFamily="2" charset="-122"/>
                        </a:defRPr>
                      </a:lvl1pPr>
                      <a:lvl2pPr marL="457200" algn="l" defTabSz="913765" rtl="0" eaLnBrk="1" latinLnBrk="0" hangingPunct="1">
                        <a:defRPr sz="1800" kern="1200">
                          <a:solidFill>
                            <a:schemeClr val="tx1"/>
                          </a:solidFill>
                          <a:latin typeface="Huawei Sans" panose="020C0503030203020204"/>
                          <a:ea typeface="方正兰亭黑简体" panose="02000000000000000000" pitchFamily="2" charset="-122"/>
                        </a:defRPr>
                      </a:lvl2pPr>
                      <a:lvl3pPr marL="913765" algn="l" defTabSz="913765" rtl="0" eaLnBrk="1" latinLnBrk="0" hangingPunct="1">
                        <a:defRPr sz="1800" kern="1200">
                          <a:solidFill>
                            <a:schemeClr val="tx1"/>
                          </a:solidFill>
                          <a:latin typeface="Huawei Sans" panose="020C0503030203020204"/>
                          <a:ea typeface="方正兰亭黑简体" panose="02000000000000000000" pitchFamily="2" charset="-122"/>
                        </a:defRPr>
                      </a:lvl3pPr>
                      <a:lvl4pPr marL="1370965" algn="l" defTabSz="913765" rtl="0" eaLnBrk="1" latinLnBrk="0" hangingPunct="1">
                        <a:defRPr sz="1800" kern="1200">
                          <a:solidFill>
                            <a:schemeClr val="tx1"/>
                          </a:solidFill>
                          <a:latin typeface="Huawei Sans" panose="020C0503030203020204"/>
                          <a:ea typeface="方正兰亭黑简体" panose="02000000000000000000" pitchFamily="2" charset="-122"/>
                        </a:defRPr>
                      </a:lvl4pPr>
                      <a:lvl5pPr marL="1828165" algn="l" defTabSz="913765" rtl="0" eaLnBrk="1" latinLnBrk="0" hangingPunct="1">
                        <a:defRPr sz="1800" kern="1200">
                          <a:solidFill>
                            <a:schemeClr val="tx1"/>
                          </a:solidFill>
                          <a:latin typeface="Huawei Sans" panose="020C0503030203020204"/>
                          <a:ea typeface="方正兰亭黑简体" panose="02000000000000000000" pitchFamily="2" charset="-122"/>
                        </a:defRPr>
                      </a:lvl5pPr>
                      <a:lvl6pPr marL="2285365" algn="l" defTabSz="913765" rtl="0" eaLnBrk="1" latinLnBrk="0" hangingPunct="1">
                        <a:defRPr sz="1800" kern="1200">
                          <a:solidFill>
                            <a:schemeClr val="tx1"/>
                          </a:solidFill>
                          <a:latin typeface="Huawei Sans" panose="020C0503030203020204"/>
                          <a:ea typeface="方正兰亭黑简体" panose="02000000000000000000" pitchFamily="2" charset="-122"/>
                        </a:defRPr>
                      </a:lvl6pPr>
                      <a:lvl7pPr marL="2741930" algn="l" defTabSz="913765" rtl="0" eaLnBrk="1" latinLnBrk="0" hangingPunct="1">
                        <a:defRPr sz="1800" kern="1200">
                          <a:solidFill>
                            <a:schemeClr val="tx1"/>
                          </a:solidFill>
                          <a:latin typeface="Huawei Sans" panose="020C0503030203020204"/>
                          <a:ea typeface="方正兰亭黑简体" panose="02000000000000000000" pitchFamily="2" charset="-122"/>
                        </a:defRPr>
                      </a:lvl7pPr>
                      <a:lvl8pPr marL="3199130" algn="l" defTabSz="913765" rtl="0" eaLnBrk="1" latinLnBrk="0" hangingPunct="1">
                        <a:defRPr sz="1800" kern="1200">
                          <a:solidFill>
                            <a:schemeClr val="tx1"/>
                          </a:solidFill>
                          <a:latin typeface="Huawei Sans" panose="020C0503030203020204"/>
                          <a:ea typeface="方正兰亭黑简体" panose="02000000000000000000" pitchFamily="2" charset="-122"/>
                        </a:defRPr>
                      </a:lvl8pPr>
                      <a:lvl9pPr marL="3656330" algn="l" defTabSz="913765" rtl="0" eaLnBrk="1" latinLnBrk="0" hangingPunct="1">
                        <a:defRPr sz="1800" kern="1200">
                          <a:solidFill>
                            <a:schemeClr val="tx1"/>
                          </a:solidFill>
                          <a:latin typeface="Huawei Sans" panose="020C0503030203020204"/>
                          <a:ea typeface="方正兰亭黑简体" panose="02000000000000000000" pitchFamily="2" charset="-122"/>
                        </a:defRPr>
                      </a:lvl9pPr>
                    </a:lstStyle>
                    <a:p>
                      <a:pPr fontAlgn="ctr" latinLnBrk="1"/>
                      <a:r>
                        <a:rPr lang="en-US" altLang="zh-CN" sz="1400">
                          <a:effectLst/>
                          <a:latin typeface="+mn-lt"/>
                          <a:ea typeface="+mn-ea"/>
                          <a:cs typeface="+mn-ea"/>
                          <a:sym typeface="+mn-lt"/>
                        </a:rPr>
                        <a:t>0</a:t>
                      </a:r>
                      <a:endParaRPr lang="en-US" altLang="zh-CN" sz="1400">
                        <a:effectLst/>
                        <a:latin typeface="+mn-lt"/>
                        <a:ea typeface="+mn-ea"/>
                        <a:cs typeface="+mn-ea"/>
                        <a:sym typeface="+mn-lt"/>
                      </a:endParaRPr>
                    </a:p>
                  </a:txBody>
                  <a:tcPr marL="100246" marR="100246" marT="50123" marB="50123" anchor="ctr">
                    <a:lnL w="12700" cap="flat" cmpd="sng" algn="ctr">
                      <a:solidFill>
                        <a:srgbClr val="1D1D1A"/>
                      </a:solidFill>
                      <a:prstDash val="solid"/>
                      <a:round/>
                      <a:headEnd type="none" w="med" len="med"/>
                      <a:tailEnd type="none" w="med" len="med"/>
                    </a:lnL>
                    <a:lnR w="12700" cap="flat" cmpd="sng" algn="ctr">
                      <a:solidFill>
                        <a:srgbClr val="1D1D1A"/>
                      </a:solidFill>
                      <a:prstDash val="solid"/>
                      <a:round/>
                      <a:headEnd type="none" w="med" len="med"/>
                      <a:tailEnd type="none" w="med" len="med"/>
                    </a:lnR>
                    <a:lnT w="12700" cap="flat" cmpd="sng" algn="ctr">
                      <a:solidFill>
                        <a:srgbClr val="1D1D1A"/>
                      </a:solidFill>
                      <a:prstDash val="solid"/>
                      <a:round/>
                      <a:headEnd type="none" w="med" len="med"/>
                      <a:tailEnd type="none" w="med" len="med"/>
                    </a:lnT>
                    <a:lnB w="28575" cap="flat" cmpd="sng" algn="ctr">
                      <a:solidFill>
                        <a:srgbClr val="1D1D1A"/>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3765" rtl="0" eaLnBrk="1" latinLnBrk="0" hangingPunct="1">
                        <a:defRPr sz="1800" kern="1200">
                          <a:solidFill>
                            <a:schemeClr val="tx1"/>
                          </a:solidFill>
                          <a:latin typeface="Huawei Sans" panose="020C0503030203020204"/>
                          <a:ea typeface="方正兰亭黑简体" panose="02000000000000000000" pitchFamily="2" charset="-122"/>
                        </a:defRPr>
                      </a:lvl1pPr>
                      <a:lvl2pPr marL="457200" algn="l" defTabSz="913765" rtl="0" eaLnBrk="1" latinLnBrk="0" hangingPunct="1">
                        <a:defRPr sz="1800" kern="1200">
                          <a:solidFill>
                            <a:schemeClr val="tx1"/>
                          </a:solidFill>
                          <a:latin typeface="Huawei Sans" panose="020C0503030203020204"/>
                          <a:ea typeface="方正兰亭黑简体" panose="02000000000000000000" pitchFamily="2" charset="-122"/>
                        </a:defRPr>
                      </a:lvl2pPr>
                      <a:lvl3pPr marL="913765" algn="l" defTabSz="913765" rtl="0" eaLnBrk="1" latinLnBrk="0" hangingPunct="1">
                        <a:defRPr sz="1800" kern="1200">
                          <a:solidFill>
                            <a:schemeClr val="tx1"/>
                          </a:solidFill>
                          <a:latin typeface="Huawei Sans" panose="020C0503030203020204"/>
                          <a:ea typeface="方正兰亭黑简体" panose="02000000000000000000" pitchFamily="2" charset="-122"/>
                        </a:defRPr>
                      </a:lvl3pPr>
                      <a:lvl4pPr marL="1370965" algn="l" defTabSz="913765" rtl="0" eaLnBrk="1" latinLnBrk="0" hangingPunct="1">
                        <a:defRPr sz="1800" kern="1200">
                          <a:solidFill>
                            <a:schemeClr val="tx1"/>
                          </a:solidFill>
                          <a:latin typeface="Huawei Sans" panose="020C0503030203020204"/>
                          <a:ea typeface="方正兰亭黑简体" panose="02000000000000000000" pitchFamily="2" charset="-122"/>
                        </a:defRPr>
                      </a:lvl4pPr>
                      <a:lvl5pPr marL="1828165" algn="l" defTabSz="913765" rtl="0" eaLnBrk="1" latinLnBrk="0" hangingPunct="1">
                        <a:defRPr sz="1800" kern="1200">
                          <a:solidFill>
                            <a:schemeClr val="tx1"/>
                          </a:solidFill>
                          <a:latin typeface="Huawei Sans" panose="020C0503030203020204"/>
                          <a:ea typeface="方正兰亭黑简体" panose="02000000000000000000" pitchFamily="2" charset="-122"/>
                        </a:defRPr>
                      </a:lvl5pPr>
                      <a:lvl6pPr marL="2285365" algn="l" defTabSz="913765" rtl="0" eaLnBrk="1" latinLnBrk="0" hangingPunct="1">
                        <a:defRPr sz="1800" kern="1200">
                          <a:solidFill>
                            <a:schemeClr val="tx1"/>
                          </a:solidFill>
                          <a:latin typeface="Huawei Sans" panose="020C0503030203020204"/>
                          <a:ea typeface="方正兰亭黑简体" panose="02000000000000000000" pitchFamily="2" charset="-122"/>
                        </a:defRPr>
                      </a:lvl6pPr>
                      <a:lvl7pPr marL="2741930" algn="l" defTabSz="913765" rtl="0" eaLnBrk="1" latinLnBrk="0" hangingPunct="1">
                        <a:defRPr sz="1800" kern="1200">
                          <a:solidFill>
                            <a:schemeClr val="tx1"/>
                          </a:solidFill>
                          <a:latin typeface="Huawei Sans" panose="020C0503030203020204"/>
                          <a:ea typeface="方正兰亭黑简体" panose="02000000000000000000" pitchFamily="2" charset="-122"/>
                        </a:defRPr>
                      </a:lvl7pPr>
                      <a:lvl8pPr marL="3199130" algn="l" defTabSz="913765" rtl="0" eaLnBrk="1" latinLnBrk="0" hangingPunct="1">
                        <a:defRPr sz="1800" kern="1200">
                          <a:solidFill>
                            <a:schemeClr val="tx1"/>
                          </a:solidFill>
                          <a:latin typeface="Huawei Sans" panose="020C0503030203020204"/>
                          <a:ea typeface="方正兰亭黑简体" panose="02000000000000000000" pitchFamily="2" charset="-122"/>
                        </a:defRPr>
                      </a:lvl8pPr>
                      <a:lvl9pPr marL="3656330" algn="l" defTabSz="913765" rtl="0" eaLnBrk="1" latinLnBrk="0" hangingPunct="1">
                        <a:defRPr sz="1800" kern="1200">
                          <a:solidFill>
                            <a:schemeClr val="tx1"/>
                          </a:solidFill>
                          <a:latin typeface="Huawei Sans" panose="020C0503030203020204"/>
                          <a:ea typeface="方正兰亭黑简体" panose="02000000000000000000" pitchFamily="2" charset="-122"/>
                        </a:defRPr>
                      </a:lvl9pPr>
                    </a:lstStyle>
                    <a:p>
                      <a:pPr fontAlgn="ctr" latinLnBrk="1"/>
                      <a:r>
                        <a:rPr lang="en-US" altLang="zh-CN" sz="1400" dirty="0">
                          <a:effectLst/>
                          <a:latin typeface="+mn-lt"/>
                          <a:ea typeface="+mn-ea"/>
                          <a:cs typeface="+mn-ea"/>
                          <a:sym typeface="+mn-lt"/>
                        </a:rPr>
                        <a:t>0~7</a:t>
                      </a:r>
                      <a:endParaRPr lang="en-US" altLang="zh-CN" sz="1400" dirty="0">
                        <a:effectLst/>
                        <a:latin typeface="+mn-lt"/>
                        <a:ea typeface="+mn-ea"/>
                        <a:cs typeface="+mn-ea"/>
                        <a:sym typeface="+mn-lt"/>
                      </a:endParaRPr>
                    </a:p>
                  </a:txBody>
                  <a:tcPr marL="100246" marR="100246" marT="50123" marB="50123" anchor="ctr">
                    <a:lnL w="12700" cap="flat" cmpd="sng" algn="ctr">
                      <a:solidFill>
                        <a:srgbClr val="1D1D1A"/>
                      </a:solidFill>
                      <a:prstDash val="solid"/>
                      <a:round/>
                      <a:headEnd type="none" w="med" len="med"/>
                      <a:tailEnd type="none" w="med" len="med"/>
                    </a:lnL>
                    <a:lnR w="28575" cap="flat" cmpd="sng" algn="ctr">
                      <a:solidFill>
                        <a:srgbClr val="1D1D1A"/>
                      </a:solidFill>
                      <a:prstDash val="solid"/>
                      <a:round/>
                      <a:headEnd type="none" w="med" len="med"/>
                      <a:tailEnd type="none" w="med" len="med"/>
                    </a:lnR>
                    <a:lnT w="12700" cap="flat" cmpd="sng" algn="ctr">
                      <a:solidFill>
                        <a:srgbClr val="1D1D1A"/>
                      </a:solidFill>
                      <a:prstDash val="solid"/>
                      <a:round/>
                      <a:headEnd type="none" w="med" len="med"/>
                      <a:tailEnd type="none" w="med" len="med"/>
                    </a:lnT>
                    <a:lnB w="28575" cap="flat" cmpd="sng" algn="ctr">
                      <a:solidFill>
                        <a:srgbClr val="1D1D1A"/>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1019175" y="1844675"/>
            <a:ext cx="10153650" cy="4356100"/>
          </a:xfrm>
        </p:spPr>
        <p:txBody>
          <a:bodyPr/>
          <a:lstStyle/>
          <a:p>
            <a:r>
              <a:rPr lang="zh-CN" altLang="en-US" dirty="0">
                <a:solidFill>
                  <a:schemeClr val="bg1">
                    <a:lumMod val="50000"/>
                  </a:schemeClr>
                </a:solidFill>
                <a:cs typeface="+mn-ea"/>
                <a:sym typeface="+mn-lt"/>
              </a:rPr>
              <a:t>整体介绍</a:t>
            </a:r>
            <a:endParaRPr lang="en-US" altLang="zh-CN" dirty="0">
              <a:solidFill>
                <a:schemeClr val="bg1">
                  <a:lumMod val="50000"/>
                </a:schemeClr>
              </a:solidFill>
              <a:cs typeface="+mn-ea"/>
              <a:sym typeface="+mn-lt"/>
            </a:endParaRPr>
          </a:p>
          <a:p>
            <a:r>
              <a:rPr lang="zh-CN" altLang="en-US" dirty="0">
                <a:solidFill>
                  <a:schemeClr val="bg1">
                    <a:lumMod val="50000"/>
                  </a:schemeClr>
                </a:solidFill>
                <a:cs typeface="+mn-ea"/>
                <a:sym typeface="+mn-lt"/>
              </a:rPr>
              <a:t>编程概念</a:t>
            </a:r>
            <a:endParaRPr lang="en-US" altLang="zh-CN" dirty="0">
              <a:solidFill>
                <a:schemeClr val="bg1">
                  <a:lumMod val="50000"/>
                </a:schemeClr>
              </a:solidFill>
              <a:cs typeface="+mn-ea"/>
              <a:sym typeface="+mn-lt"/>
            </a:endParaRPr>
          </a:p>
          <a:p>
            <a:r>
              <a:rPr lang="zh-CN" altLang="en-US" dirty="0">
                <a:solidFill>
                  <a:schemeClr val="bg1">
                    <a:lumMod val="50000"/>
                  </a:schemeClr>
                </a:solidFill>
                <a:cs typeface="+mn-ea"/>
              </a:rPr>
              <a:t>开发流程</a:t>
            </a:r>
            <a:endParaRPr lang="en-US" altLang="zh-CN" dirty="0">
              <a:solidFill>
                <a:schemeClr val="bg1">
                  <a:lumMod val="50000"/>
                </a:schemeClr>
              </a:solidFill>
              <a:cs typeface="+mn-ea"/>
            </a:endParaRPr>
          </a:p>
          <a:p>
            <a:r>
              <a:rPr lang="zh-CN" altLang="en-US" b="1" dirty="0">
                <a:sym typeface="+mn-lt"/>
              </a:rPr>
              <a:t>网络迁移</a:t>
            </a:r>
            <a:endParaRPr lang="en-US" altLang="zh-CN" b="1" dirty="0">
              <a:sym typeface="+mn-lt"/>
            </a:endParaRPr>
          </a:p>
          <a:p>
            <a:endParaRPr lang="zh-CN" altLang="en-US" dirty="0">
              <a:solidFill>
                <a:schemeClr val="bg1">
                  <a:lumMod val="50000"/>
                </a:schemeClr>
              </a:solidFill>
            </a:endParaRPr>
          </a:p>
          <a:p>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b="1" dirty="0">
                <a:cs typeface="+mn-ea"/>
                <a:sym typeface="+mn-lt"/>
              </a:rPr>
              <a:t>整体介绍</a:t>
            </a:r>
            <a:endParaRPr lang="en-US" altLang="zh-CN" b="1" dirty="0">
              <a:cs typeface="+mn-ea"/>
              <a:sym typeface="+mn-lt"/>
            </a:endParaRPr>
          </a:p>
          <a:p>
            <a:r>
              <a:rPr lang="zh-CN" altLang="en-US" dirty="0">
                <a:solidFill>
                  <a:schemeClr val="bg1">
                    <a:lumMod val="50000"/>
                  </a:schemeClr>
                </a:solidFill>
                <a:cs typeface="+mn-ea"/>
                <a:sym typeface="+mn-lt"/>
              </a:rPr>
              <a:t>编程概念</a:t>
            </a:r>
            <a:endParaRPr lang="en-US" altLang="zh-CN" dirty="0">
              <a:solidFill>
                <a:schemeClr val="bg1">
                  <a:lumMod val="50000"/>
                </a:schemeClr>
              </a:solidFill>
              <a:cs typeface="+mn-ea"/>
              <a:sym typeface="+mn-lt"/>
            </a:endParaRPr>
          </a:p>
          <a:p>
            <a:r>
              <a:rPr lang="zh-CN" altLang="en-US" dirty="0">
                <a:solidFill>
                  <a:schemeClr val="bg1">
                    <a:lumMod val="50000"/>
                  </a:schemeClr>
                </a:solidFill>
                <a:cs typeface="+mn-ea"/>
                <a:sym typeface="+mn-lt"/>
              </a:rPr>
              <a:t>开发流程</a:t>
            </a:r>
            <a:endParaRPr lang="en-US" altLang="zh-CN" dirty="0">
              <a:solidFill>
                <a:schemeClr val="bg1">
                  <a:lumMod val="50000"/>
                </a:schemeClr>
              </a:solidFill>
              <a:cs typeface="+mn-ea"/>
              <a:sym typeface="+mn-lt"/>
            </a:endParaRPr>
          </a:p>
          <a:p>
            <a:r>
              <a:rPr lang="zh-CN" altLang="en-US" dirty="0">
                <a:solidFill>
                  <a:schemeClr val="bg1">
                    <a:lumMod val="50000"/>
                  </a:schemeClr>
                </a:solidFill>
                <a:cs typeface="+mn-ea"/>
                <a:sym typeface="+mn-lt"/>
              </a:rPr>
              <a:t>网络迁移</a:t>
            </a:r>
            <a:endParaRPr lang="en-US" altLang="zh-CN" dirty="0">
              <a:solidFill>
                <a:schemeClr val="bg1">
                  <a:lumMod val="50000"/>
                </a:schemeClr>
              </a:solidFill>
              <a:cs typeface="+mn-ea"/>
              <a:sym typeface="+mn-lt"/>
            </a:endParaRPr>
          </a:p>
          <a:p>
            <a:endParaRPr lang="zh-CN" altLang="en-US" dirty="0">
              <a:solidFill>
                <a:schemeClr val="bg1">
                  <a:lumMod val="50000"/>
                </a:schemeClr>
              </a:solidFill>
            </a:endParaRPr>
          </a:p>
          <a:p>
            <a:endParaRPr lang="zh-CN" alt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编程接口对比（</a:t>
            </a:r>
            <a:r>
              <a:rPr lang="en-US" altLang="zh-CN" dirty="0"/>
              <a:t>1</a:t>
            </a:r>
            <a:r>
              <a:rPr lang="zh-CN" altLang="en-US" dirty="0"/>
              <a:t>）</a:t>
            </a:r>
            <a:endParaRPr lang="zh-CN" altLang="en-US" dirty="0"/>
          </a:p>
        </p:txBody>
      </p:sp>
      <p:sp>
        <p:nvSpPr>
          <p:cNvPr id="5" name="文本占位符 4"/>
          <p:cNvSpPr>
            <a:spLocks noGrp="1"/>
          </p:cNvSpPr>
          <p:nvPr>
            <p:ph type="body" sz="quarter" idx="10"/>
          </p:nvPr>
        </p:nvSpPr>
        <p:spPr/>
        <p:txBody>
          <a:bodyPr/>
          <a:lstStyle/>
          <a:p>
            <a:r>
              <a:rPr lang="en-US" altLang="zh-CN" sz="1600" dirty="0" err="1">
                <a:cs typeface="+mn-ea"/>
                <a:sym typeface="+mn-lt"/>
              </a:rPr>
              <a:t>MindSpore</a:t>
            </a:r>
            <a:r>
              <a:rPr lang="zh-CN" altLang="en-US" sz="1600" dirty="0">
                <a:cs typeface="+mn-ea"/>
                <a:sym typeface="+mn-lt"/>
              </a:rPr>
              <a:t>高阶</a:t>
            </a:r>
            <a:r>
              <a:rPr lang="en-US" altLang="zh-CN" sz="1600" dirty="0">
                <a:cs typeface="+mn-ea"/>
                <a:sym typeface="+mn-lt"/>
              </a:rPr>
              <a:t>API</a:t>
            </a:r>
            <a:r>
              <a:rPr lang="zh-CN" altLang="en-US" sz="1600" dirty="0">
                <a:cs typeface="+mn-ea"/>
                <a:sym typeface="+mn-lt"/>
              </a:rPr>
              <a:t>和编程风格与</a:t>
            </a:r>
            <a:r>
              <a:rPr lang="en-US" altLang="zh-CN" sz="1600" dirty="0" err="1">
                <a:cs typeface="+mn-ea"/>
                <a:sym typeface="+mn-lt"/>
              </a:rPr>
              <a:t>tf.keras</a:t>
            </a:r>
            <a:r>
              <a:rPr lang="zh-CN" altLang="en-US" sz="1600" dirty="0">
                <a:cs typeface="+mn-ea"/>
                <a:sym typeface="+mn-lt"/>
              </a:rPr>
              <a:t>和</a:t>
            </a:r>
            <a:r>
              <a:rPr lang="en-US" altLang="zh-CN" sz="1600" dirty="0" err="1">
                <a:cs typeface="+mn-ea"/>
                <a:sym typeface="+mn-lt"/>
              </a:rPr>
              <a:t>Pytorch</a:t>
            </a:r>
            <a:r>
              <a:rPr lang="zh-CN" altLang="en-US" sz="1600" dirty="0">
                <a:cs typeface="+mn-ea"/>
                <a:sym typeface="+mn-lt"/>
              </a:rPr>
              <a:t>类似，上手和迁移容易</a:t>
            </a:r>
            <a:endParaRPr lang="zh-CN" altLang="en-US" sz="1600" dirty="0">
              <a:cs typeface="+mn-ea"/>
              <a:sym typeface="+mn-lt"/>
            </a:endParaRPr>
          </a:p>
          <a:p>
            <a:endParaRPr lang="zh-CN" altLang="en-US" dirty="0"/>
          </a:p>
        </p:txBody>
      </p:sp>
      <p:sp>
        <p:nvSpPr>
          <p:cNvPr id="6" name="矩形 5"/>
          <p:cNvSpPr/>
          <p:nvPr/>
        </p:nvSpPr>
        <p:spPr>
          <a:xfrm>
            <a:off x="2961458" y="5945947"/>
            <a:ext cx="1069524" cy="307777"/>
          </a:xfrm>
          <a:prstGeom prst="rect">
            <a:avLst/>
          </a:prstGeom>
        </p:spPr>
        <p:txBody>
          <a:bodyPr wrap="none">
            <a:spAutoFit/>
          </a:bodyPr>
          <a:lstStyle/>
          <a:p>
            <a:r>
              <a:rPr lang="en-US" altLang="zh-CN" sz="1400" dirty="0">
                <a:solidFill>
                  <a:prstClr val="black"/>
                </a:solidFill>
                <a:cs typeface="+mn-ea"/>
                <a:sym typeface="+mn-lt"/>
              </a:rPr>
              <a:t>MindSpore</a:t>
            </a:r>
            <a:endParaRPr lang="zh-CN" altLang="en-US" sz="1400" dirty="0">
              <a:solidFill>
                <a:prstClr val="black"/>
              </a:solidFill>
              <a:cs typeface="+mn-ea"/>
              <a:sym typeface="+mn-lt"/>
            </a:endParaRPr>
          </a:p>
        </p:txBody>
      </p:sp>
      <p:sp>
        <p:nvSpPr>
          <p:cNvPr id="8" name="矩形 7"/>
          <p:cNvSpPr/>
          <p:nvPr/>
        </p:nvSpPr>
        <p:spPr>
          <a:xfrm>
            <a:off x="7664324" y="5949839"/>
            <a:ext cx="1561646" cy="307777"/>
          </a:xfrm>
          <a:prstGeom prst="rect">
            <a:avLst/>
          </a:prstGeom>
          <a:solidFill>
            <a:sysClr val="window" lastClr="FFFFFF"/>
          </a:solidFill>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400" b="0" i="0" u="none" strike="noStrike" kern="0" cap="none" spc="0" normalizeH="0" baseline="0" noProof="0" dirty="0" err="1">
                <a:ln>
                  <a:noFill/>
                </a:ln>
                <a:solidFill>
                  <a:prstClr val="black"/>
                </a:solidFill>
                <a:effectLst/>
                <a:uLnTx/>
                <a:uFillTx/>
                <a:cs typeface="+mn-ea"/>
                <a:sym typeface="+mn-lt"/>
              </a:rPr>
              <a:t>Tensorflow.keras</a:t>
            </a:r>
            <a:endParaRPr kumimoji="0" lang="zh-CN" altLang="en-US" sz="1400" b="0" i="0" u="none" strike="noStrike" kern="0" cap="none" spc="0" normalizeH="0" baseline="0" noProof="0" dirty="0">
              <a:ln>
                <a:noFill/>
              </a:ln>
              <a:solidFill>
                <a:prstClr val="black"/>
              </a:solidFill>
              <a:effectLst/>
              <a:uLnTx/>
              <a:uFillTx/>
              <a:cs typeface="+mn-ea"/>
              <a:sym typeface="+mn-lt"/>
            </a:endParaRPr>
          </a:p>
        </p:txBody>
      </p:sp>
      <p:sp>
        <p:nvSpPr>
          <p:cNvPr id="9" name="Rectangle 2"/>
          <p:cNvSpPr>
            <a:spLocks noChangeArrowheads="1"/>
          </p:cNvSpPr>
          <p:nvPr/>
        </p:nvSpPr>
        <p:spPr bwMode="auto">
          <a:xfrm>
            <a:off x="2237945" y="1494495"/>
            <a:ext cx="3167923" cy="4524315"/>
          </a:xfrm>
          <a:prstGeom prst="rect">
            <a:avLst/>
          </a:prstGeom>
          <a:solidFill>
            <a:sysClr val="window" lastClr="FFFFFF">
              <a:lumMod val="85000"/>
            </a:sysClr>
          </a:solidFill>
          <a:ln>
            <a:noFill/>
          </a:ln>
          <a:effectLst/>
        </p:spPr>
        <p:txBody>
          <a:bodyPr vert="horz" wrap="square" lIns="91440" tIns="45720" rIns="91440" bIns="45720" numCol="1" anchor="ctr" anchorCtr="0" compatLnSpc="1">
            <a:spAutoFit/>
          </a:bodyPr>
          <a:lstStyle/>
          <a:p>
            <a:pPr marL="0" marR="0" lvl="0" indent="0" defTabSz="914400" eaLnBrk="0" fontAlgn="base" latinLnBrk="0" hangingPunct="0">
              <a:lnSpc>
                <a:spcPct val="100000"/>
              </a:lnSpc>
              <a:spcBef>
                <a:spcPct val="0"/>
              </a:spcBef>
              <a:spcAft>
                <a:spcPct val="0"/>
              </a:spcAft>
              <a:buClrTx/>
              <a:buSzTx/>
              <a:buFontTx/>
              <a:buNone/>
              <a:defRPr/>
            </a:pPr>
            <a:r>
              <a:rPr kumimoji="0" lang="zh-CN" altLang="zh-CN" sz="1200" b="0" i="0" u="none" strike="noStrike" kern="0" cap="none" spc="0" normalizeH="0" baseline="0" noProof="0" dirty="0">
                <a:ln>
                  <a:noFill/>
                </a:ln>
                <a:solidFill>
                  <a:srgbClr val="0033B3"/>
                </a:solidFill>
                <a:effectLst/>
                <a:uLnTx/>
                <a:uFillTx/>
                <a:cs typeface="+mn-ea"/>
                <a:sym typeface="+mn-lt"/>
              </a:rPr>
              <a:t>class </a:t>
            </a:r>
            <a:r>
              <a:rPr kumimoji="0" lang="zh-CN" altLang="zh-CN" sz="1200" b="0" i="0" u="none" strike="noStrike" kern="0" cap="none" spc="0" normalizeH="0" baseline="0" noProof="0" dirty="0">
                <a:ln>
                  <a:noFill/>
                </a:ln>
                <a:solidFill>
                  <a:srgbClr val="000000"/>
                </a:solidFill>
                <a:effectLst/>
                <a:uLnTx/>
                <a:uFillTx/>
                <a:cs typeface="+mn-ea"/>
                <a:sym typeface="+mn-lt"/>
              </a:rPr>
              <a:t>Net</a:t>
            </a:r>
            <a:r>
              <a:rPr kumimoji="0" lang="zh-CN" altLang="zh-CN" sz="1200" b="0" i="0" u="none" strike="noStrike" kern="0" cap="none" spc="0" normalizeH="0" baseline="0" noProof="0" dirty="0">
                <a:ln>
                  <a:noFill/>
                </a:ln>
                <a:solidFill>
                  <a:srgbClr val="080808"/>
                </a:solidFill>
                <a:effectLst/>
                <a:uLnTx/>
                <a:uFillTx/>
                <a:cs typeface="+mn-ea"/>
                <a:sym typeface="+mn-lt"/>
              </a:rPr>
              <a:t>(nn.Cell):</a:t>
            </a:r>
            <a:br>
              <a:rPr kumimoji="0" lang="zh-CN" altLang="zh-CN" sz="1200" b="0" i="0" u="none" strike="noStrike" kern="0" cap="none" spc="0" normalizeH="0" baseline="0" noProof="0" dirty="0">
                <a:ln>
                  <a:noFill/>
                </a:ln>
                <a:solidFill>
                  <a:srgbClr val="080808"/>
                </a:solidFill>
                <a:effectLst/>
                <a:uLnTx/>
                <a:uFillTx/>
                <a:cs typeface="+mn-ea"/>
                <a:sym typeface="+mn-lt"/>
              </a:rPr>
            </a:br>
            <a:r>
              <a:rPr kumimoji="0" lang="zh-CN" altLang="zh-CN" sz="1200" b="0" i="0" u="none" strike="noStrike" kern="0" cap="none" spc="0" normalizeH="0" baseline="0" noProof="0" dirty="0">
                <a:ln>
                  <a:noFill/>
                </a:ln>
                <a:solidFill>
                  <a:srgbClr val="080808"/>
                </a:solidFill>
                <a:effectLst/>
                <a:uLnTx/>
                <a:uFillTx/>
                <a:cs typeface="+mn-ea"/>
                <a:sym typeface="+mn-lt"/>
              </a:rPr>
              <a:t>  </a:t>
            </a:r>
            <a:r>
              <a:rPr kumimoji="0" lang="zh-CN" altLang="zh-CN" sz="1200" b="0" i="0" u="none" strike="noStrike" kern="0" cap="none" spc="0" normalizeH="0" baseline="0" noProof="0" dirty="0">
                <a:ln>
                  <a:noFill/>
                </a:ln>
                <a:solidFill>
                  <a:srgbClr val="0033B3"/>
                </a:solidFill>
                <a:effectLst/>
                <a:uLnTx/>
                <a:uFillTx/>
                <a:cs typeface="+mn-ea"/>
                <a:sym typeface="+mn-lt"/>
              </a:rPr>
              <a:t>def </a:t>
            </a:r>
            <a:r>
              <a:rPr kumimoji="0" lang="zh-CN" altLang="zh-CN" sz="1200" b="0" i="0" u="none" strike="noStrike" kern="0" cap="none" spc="0" normalizeH="0" baseline="0" noProof="0" dirty="0">
                <a:ln>
                  <a:noFill/>
                </a:ln>
                <a:solidFill>
                  <a:srgbClr val="B200B2"/>
                </a:solidFill>
                <a:effectLst/>
                <a:uLnTx/>
                <a:uFillTx/>
                <a:cs typeface="+mn-ea"/>
                <a:sym typeface="+mn-lt"/>
              </a:rPr>
              <a:t>__init__</a:t>
            </a:r>
            <a:r>
              <a:rPr kumimoji="0" lang="zh-CN" altLang="zh-CN" sz="1200" b="0" i="0" u="none" strike="noStrike" kern="0" cap="none" spc="0" normalizeH="0" baseline="0" noProof="0" dirty="0">
                <a:ln>
                  <a:noFill/>
                </a:ln>
                <a:solidFill>
                  <a:srgbClr val="080808"/>
                </a:solidFill>
                <a:effectLst/>
                <a:uLnTx/>
                <a:uFillTx/>
                <a:cs typeface="+mn-ea"/>
                <a:sym typeface="+mn-lt"/>
              </a:rPr>
              <a:t>(</a:t>
            </a:r>
            <a:r>
              <a:rPr kumimoji="0" lang="zh-CN" altLang="zh-CN" sz="1200" b="0" i="0" u="none" strike="noStrike" kern="0" cap="none" spc="0" normalizeH="0" baseline="0" noProof="0" dirty="0">
                <a:ln>
                  <a:noFill/>
                </a:ln>
                <a:solidFill>
                  <a:srgbClr val="94558D"/>
                </a:solidFill>
                <a:effectLst/>
                <a:uLnTx/>
                <a:uFillTx/>
                <a:cs typeface="+mn-ea"/>
                <a:sym typeface="+mn-lt"/>
              </a:rPr>
              <a:t>self</a:t>
            </a:r>
            <a:r>
              <a:rPr kumimoji="0" lang="zh-CN" altLang="zh-CN" sz="1200" b="0" i="0" u="none" strike="noStrike" kern="0" cap="none" spc="0" normalizeH="0" baseline="0" noProof="0" dirty="0">
                <a:ln>
                  <a:noFill/>
                </a:ln>
                <a:solidFill>
                  <a:srgbClr val="080808"/>
                </a:solidFill>
                <a:effectLst/>
                <a:uLnTx/>
                <a:uFillTx/>
                <a:cs typeface="+mn-ea"/>
                <a:sym typeface="+mn-lt"/>
              </a:rPr>
              <a:t>):</a:t>
            </a:r>
            <a:br>
              <a:rPr kumimoji="0" lang="zh-CN" altLang="zh-CN" sz="1200" b="0" i="0" u="none" strike="noStrike" kern="0" cap="none" spc="0" normalizeH="0" baseline="0" noProof="0" dirty="0">
                <a:ln>
                  <a:noFill/>
                </a:ln>
                <a:solidFill>
                  <a:srgbClr val="080808"/>
                </a:solidFill>
                <a:effectLst/>
                <a:uLnTx/>
                <a:uFillTx/>
                <a:cs typeface="+mn-ea"/>
                <a:sym typeface="+mn-lt"/>
              </a:rPr>
            </a:br>
            <a:r>
              <a:rPr kumimoji="0" lang="zh-CN" altLang="zh-CN" sz="1200" b="0" i="0" u="none" strike="noStrike" kern="0" cap="none" spc="0" normalizeH="0" baseline="0" noProof="0" dirty="0">
                <a:ln>
                  <a:noFill/>
                </a:ln>
                <a:solidFill>
                  <a:srgbClr val="080808"/>
                </a:solidFill>
                <a:effectLst/>
                <a:uLnTx/>
                <a:uFillTx/>
                <a:cs typeface="+mn-ea"/>
                <a:sym typeface="+mn-lt"/>
              </a:rPr>
              <a:t>    </a:t>
            </a:r>
            <a:r>
              <a:rPr kumimoji="0" lang="zh-CN" altLang="zh-CN" sz="1200" b="0" i="0" u="none" strike="noStrike" kern="0" cap="none" spc="0" normalizeH="0" baseline="0" noProof="0" dirty="0">
                <a:ln>
                  <a:noFill/>
                </a:ln>
                <a:solidFill>
                  <a:srgbClr val="000080"/>
                </a:solidFill>
                <a:effectLst/>
                <a:uLnTx/>
                <a:uFillTx/>
                <a:cs typeface="+mn-ea"/>
                <a:sym typeface="+mn-lt"/>
              </a:rPr>
              <a:t>super</a:t>
            </a:r>
            <a:r>
              <a:rPr kumimoji="0" lang="zh-CN" altLang="zh-CN" sz="1200" b="0" i="0" u="none" strike="noStrike" kern="0" cap="none" spc="0" normalizeH="0" baseline="0" noProof="0" dirty="0">
                <a:ln>
                  <a:noFill/>
                </a:ln>
                <a:solidFill>
                  <a:srgbClr val="080808"/>
                </a:solidFill>
                <a:effectLst/>
                <a:uLnTx/>
                <a:uFillTx/>
                <a:cs typeface="+mn-ea"/>
                <a:sym typeface="+mn-lt"/>
              </a:rPr>
              <a:t>(Net, </a:t>
            </a:r>
            <a:r>
              <a:rPr kumimoji="0" lang="zh-CN" altLang="zh-CN" sz="1200" b="0" i="0" u="none" strike="noStrike" kern="0" cap="none" spc="0" normalizeH="0" baseline="0" noProof="0" dirty="0">
                <a:ln>
                  <a:noFill/>
                </a:ln>
                <a:solidFill>
                  <a:srgbClr val="94558D"/>
                </a:solidFill>
                <a:effectLst/>
                <a:uLnTx/>
                <a:uFillTx/>
                <a:cs typeface="+mn-ea"/>
                <a:sym typeface="+mn-lt"/>
              </a:rPr>
              <a:t>self</a:t>
            </a:r>
            <a:r>
              <a:rPr kumimoji="0" lang="zh-CN" altLang="zh-CN" sz="1200" b="0" i="0" u="none" strike="noStrike" kern="0" cap="none" spc="0" normalizeH="0" baseline="0" noProof="0" dirty="0">
                <a:ln>
                  <a:noFill/>
                </a:ln>
                <a:solidFill>
                  <a:srgbClr val="080808"/>
                </a:solidFill>
                <a:effectLst/>
                <a:uLnTx/>
                <a:uFillTx/>
                <a:cs typeface="+mn-ea"/>
                <a:sym typeface="+mn-lt"/>
              </a:rPr>
              <a:t>).</a:t>
            </a:r>
            <a:r>
              <a:rPr kumimoji="0" lang="zh-CN" altLang="zh-CN" sz="1200" b="0" i="0" u="none" strike="noStrike" kern="0" cap="none" spc="0" normalizeH="0" baseline="0" noProof="0" dirty="0">
                <a:ln>
                  <a:noFill/>
                </a:ln>
                <a:solidFill>
                  <a:srgbClr val="B200B2"/>
                </a:solidFill>
                <a:effectLst/>
                <a:uLnTx/>
                <a:uFillTx/>
                <a:cs typeface="+mn-ea"/>
                <a:sym typeface="+mn-lt"/>
              </a:rPr>
              <a:t>__init__</a:t>
            </a:r>
            <a:r>
              <a:rPr kumimoji="0" lang="zh-CN" altLang="zh-CN" sz="1200" b="0" i="0" u="none" strike="noStrike" kern="0" cap="none" spc="0" normalizeH="0" baseline="0" noProof="0" dirty="0">
                <a:ln>
                  <a:noFill/>
                </a:ln>
                <a:solidFill>
                  <a:srgbClr val="080808"/>
                </a:solidFill>
                <a:effectLst/>
                <a:uLnTx/>
                <a:uFillTx/>
                <a:cs typeface="+mn-ea"/>
                <a:sym typeface="+mn-lt"/>
              </a:rPr>
              <a:t>()</a:t>
            </a:r>
            <a:br>
              <a:rPr kumimoji="0" lang="zh-CN" altLang="zh-CN" sz="1200" b="0" i="0" u="none" strike="noStrike" kern="0" cap="none" spc="0" normalizeH="0" baseline="0" noProof="0" dirty="0">
                <a:ln>
                  <a:noFill/>
                </a:ln>
                <a:solidFill>
                  <a:srgbClr val="080808"/>
                </a:solidFill>
                <a:effectLst/>
                <a:uLnTx/>
                <a:uFillTx/>
                <a:cs typeface="+mn-ea"/>
                <a:sym typeface="+mn-lt"/>
              </a:rPr>
            </a:br>
            <a:r>
              <a:rPr kumimoji="0" lang="zh-CN" altLang="zh-CN" sz="1200" b="0" i="0" u="none" strike="noStrike" kern="0" cap="none" spc="0" normalizeH="0" baseline="0" noProof="0" dirty="0">
                <a:ln>
                  <a:noFill/>
                </a:ln>
                <a:solidFill>
                  <a:srgbClr val="080808"/>
                </a:solidFill>
                <a:effectLst/>
                <a:uLnTx/>
                <a:uFillTx/>
                <a:cs typeface="+mn-ea"/>
                <a:sym typeface="+mn-lt"/>
              </a:rPr>
              <a:t>    </a:t>
            </a:r>
            <a:r>
              <a:rPr kumimoji="0" lang="zh-CN" altLang="zh-CN" sz="1200" b="0" i="0" u="none" strike="noStrike" kern="0" cap="none" spc="0" normalizeH="0" baseline="0" noProof="0" dirty="0">
                <a:ln>
                  <a:noFill/>
                </a:ln>
                <a:solidFill>
                  <a:srgbClr val="94558D"/>
                </a:solidFill>
                <a:effectLst/>
                <a:uLnTx/>
                <a:uFillTx/>
                <a:cs typeface="+mn-ea"/>
                <a:sym typeface="+mn-lt"/>
              </a:rPr>
              <a:t>self</a:t>
            </a:r>
            <a:r>
              <a:rPr kumimoji="0" lang="zh-CN" altLang="zh-CN" sz="1200" b="0" i="0" u="none" strike="noStrike" kern="0" cap="none" spc="0" normalizeH="0" baseline="0" noProof="0" dirty="0">
                <a:ln>
                  <a:noFill/>
                </a:ln>
                <a:solidFill>
                  <a:srgbClr val="080808"/>
                </a:solidFill>
                <a:effectLst/>
                <a:uLnTx/>
                <a:uFillTx/>
                <a:cs typeface="+mn-ea"/>
                <a:sym typeface="+mn-lt"/>
              </a:rPr>
              <a:t>.conv1 = nn.Conv2d()</a:t>
            </a:r>
            <a:br>
              <a:rPr kumimoji="0" lang="zh-CN" altLang="zh-CN" sz="1200" b="0" i="0" u="none" strike="noStrike" kern="0" cap="none" spc="0" normalizeH="0" baseline="0" noProof="0" dirty="0">
                <a:ln>
                  <a:noFill/>
                </a:ln>
                <a:solidFill>
                  <a:srgbClr val="080808"/>
                </a:solidFill>
                <a:effectLst/>
                <a:uLnTx/>
                <a:uFillTx/>
                <a:cs typeface="+mn-ea"/>
                <a:sym typeface="+mn-lt"/>
              </a:rPr>
            </a:br>
            <a:r>
              <a:rPr kumimoji="0" lang="zh-CN" altLang="zh-CN" sz="1200" b="0" i="0" u="none" strike="noStrike" kern="0" cap="none" spc="0" normalizeH="0" baseline="0" noProof="0" dirty="0">
                <a:ln>
                  <a:noFill/>
                </a:ln>
                <a:solidFill>
                  <a:srgbClr val="080808"/>
                </a:solidFill>
                <a:effectLst/>
                <a:uLnTx/>
                <a:uFillTx/>
                <a:cs typeface="+mn-ea"/>
                <a:sym typeface="+mn-lt"/>
              </a:rPr>
              <a:t>    </a:t>
            </a:r>
            <a:r>
              <a:rPr kumimoji="0" lang="zh-CN" altLang="zh-CN" sz="1200" b="0" i="0" u="none" strike="noStrike" kern="0" cap="none" spc="0" normalizeH="0" baseline="0" noProof="0" dirty="0">
                <a:ln>
                  <a:noFill/>
                </a:ln>
                <a:solidFill>
                  <a:srgbClr val="94558D"/>
                </a:solidFill>
                <a:effectLst/>
                <a:uLnTx/>
                <a:uFillTx/>
                <a:cs typeface="+mn-ea"/>
                <a:sym typeface="+mn-lt"/>
              </a:rPr>
              <a:t>self</a:t>
            </a:r>
            <a:r>
              <a:rPr kumimoji="0" lang="zh-CN" altLang="zh-CN" sz="1200" b="0" i="0" u="none" strike="noStrike" kern="0" cap="none" spc="0" normalizeH="0" baseline="0" noProof="0" dirty="0">
                <a:ln>
                  <a:noFill/>
                </a:ln>
                <a:solidFill>
                  <a:srgbClr val="080808"/>
                </a:solidFill>
                <a:effectLst/>
                <a:uLnTx/>
                <a:uFillTx/>
                <a:cs typeface="+mn-ea"/>
                <a:sym typeface="+mn-lt"/>
              </a:rPr>
              <a:t>.relu = nn.ReLU()</a:t>
            </a:r>
            <a:br>
              <a:rPr kumimoji="0" lang="zh-CN" altLang="zh-CN" sz="1200" b="0" i="0" u="none" strike="noStrike" kern="0" cap="none" spc="0" normalizeH="0" baseline="0" noProof="0" dirty="0">
                <a:ln>
                  <a:noFill/>
                </a:ln>
                <a:solidFill>
                  <a:srgbClr val="080808"/>
                </a:solidFill>
                <a:effectLst/>
                <a:uLnTx/>
                <a:uFillTx/>
                <a:cs typeface="+mn-ea"/>
                <a:sym typeface="+mn-lt"/>
              </a:rPr>
            </a:br>
            <a:r>
              <a:rPr kumimoji="0" lang="zh-CN" altLang="zh-CN" sz="1200" b="0" i="0" u="none" strike="noStrike" kern="0" cap="none" spc="0" normalizeH="0" baseline="0" noProof="0" dirty="0">
                <a:ln>
                  <a:noFill/>
                </a:ln>
                <a:solidFill>
                  <a:srgbClr val="080808"/>
                </a:solidFill>
                <a:effectLst/>
                <a:uLnTx/>
                <a:uFillTx/>
                <a:cs typeface="+mn-ea"/>
                <a:sym typeface="+mn-lt"/>
              </a:rPr>
              <a:t>    </a:t>
            </a:r>
            <a:r>
              <a:rPr kumimoji="0" lang="zh-CN" altLang="zh-CN" sz="1200" b="0" i="0" u="none" strike="noStrike" kern="0" cap="none" spc="0" normalizeH="0" baseline="0" noProof="0" dirty="0">
                <a:ln>
                  <a:noFill/>
                </a:ln>
                <a:solidFill>
                  <a:srgbClr val="94558D"/>
                </a:solidFill>
                <a:effectLst/>
                <a:uLnTx/>
                <a:uFillTx/>
                <a:cs typeface="+mn-ea"/>
                <a:sym typeface="+mn-lt"/>
              </a:rPr>
              <a:t>self</a:t>
            </a:r>
            <a:r>
              <a:rPr kumimoji="0" lang="zh-CN" altLang="zh-CN" sz="1200" b="0" i="0" u="none" strike="noStrike" kern="0" cap="none" spc="0" normalizeH="0" baseline="0" noProof="0" dirty="0">
                <a:ln>
                  <a:noFill/>
                </a:ln>
                <a:solidFill>
                  <a:srgbClr val="080808"/>
                </a:solidFill>
                <a:effectLst/>
                <a:uLnTx/>
                <a:uFillTx/>
                <a:cs typeface="+mn-ea"/>
                <a:sym typeface="+mn-lt"/>
              </a:rPr>
              <a:t>.fc1 = nn.Dense()</a:t>
            </a:r>
            <a:br>
              <a:rPr kumimoji="0" lang="zh-CN" altLang="zh-CN" sz="1200" b="0" i="0" u="none" strike="noStrike" kern="0" cap="none" spc="0" normalizeH="0" baseline="0" noProof="0" dirty="0">
                <a:ln>
                  <a:noFill/>
                </a:ln>
                <a:solidFill>
                  <a:srgbClr val="080808"/>
                </a:solidFill>
                <a:effectLst/>
                <a:uLnTx/>
                <a:uFillTx/>
                <a:cs typeface="+mn-ea"/>
                <a:sym typeface="+mn-lt"/>
              </a:rPr>
            </a:br>
            <a:br>
              <a:rPr kumimoji="0" lang="zh-CN" altLang="zh-CN" sz="1200" b="0" i="0" u="none" strike="noStrike" kern="0" cap="none" spc="0" normalizeH="0" baseline="0" noProof="0" dirty="0">
                <a:ln>
                  <a:noFill/>
                </a:ln>
                <a:solidFill>
                  <a:srgbClr val="080808"/>
                </a:solidFill>
                <a:effectLst/>
                <a:uLnTx/>
                <a:uFillTx/>
                <a:cs typeface="+mn-ea"/>
                <a:sym typeface="+mn-lt"/>
              </a:rPr>
            </a:br>
            <a:r>
              <a:rPr kumimoji="0" lang="zh-CN" altLang="zh-CN" sz="1200" b="0" i="0" u="none" strike="noStrike" kern="0" cap="none" spc="0" normalizeH="0" baseline="0" noProof="0" dirty="0">
                <a:ln>
                  <a:noFill/>
                </a:ln>
                <a:solidFill>
                  <a:srgbClr val="080808"/>
                </a:solidFill>
                <a:effectLst/>
                <a:uLnTx/>
                <a:uFillTx/>
                <a:cs typeface="+mn-ea"/>
                <a:sym typeface="+mn-lt"/>
              </a:rPr>
              <a:t>  </a:t>
            </a:r>
            <a:r>
              <a:rPr kumimoji="0" lang="zh-CN" altLang="zh-CN" sz="1200" b="0" i="0" u="none" strike="noStrike" kern="0" cap="none" spc="0" normalizeH="0" baseline="0" noProof="0" dirty="0">
                <a:ln>
                  <a:noFill/>
                </a:ln>
                <a:solidFill>
                  <a:srgbClr val="0033B3"/>
                </a:solidFill>
                <a:effectLst/>
                <a:uLnTx/>
                <a:uFillTx/>
                <a:cs typeface="+mn-ea"/>
                <a:sym typeface="+mn-lt"/>
              </a:rPr>
              <a:t>def </a:t>
            </a:r>
            <a:r>
              <a:rPr kumimoji="0" lang="zh-CN" altLang="zh-CN" sz="1200" b="0" i="0" u="none" strike="noStrike" kern="0" cap="none" spc="0" normalizeH="0" baseline="0" noProof="0" dirty="0">
                <a:ln>
                  <a:noFill/>
                </a:ln>
                <a:solidFill>
                  <a:srgbClr val="000000"/>
                </a:solidFill>
                <a:effectLst/>
                <a:uLnTx/>
                <a:uFillTx/>
                <a:cs typeface="+mn-ea"/>
                <a:sym typeface="+mn-lt"/>
              </a:rPr>
              <a:t>construct</a:t>
            </a:r>
            <a:r>
              <a:rPr kumimoji="0" lang="zh-CN" altLang="zh-CN" sz="1200" b="0" i="0" u="none" strike="noStrike" kern="0" cap="none" spc="0" normalizeH="0" baseline="0" noProof="0" dirty="0">
                <a:ln>
                  <a:noFill/>
                </a:ln>
                <a:solidFill>
                  <a:srgbClr val="080808"/>
                </a:solidFill>
                <a:effectLst/>
                <a:uLnTx/>
                <a:uFillTx/>
                <a:cs typeface="+mn-ea"/>
                <a:sym typeface="+mn-lt"/>
              </a:rPr>
              <a:t>(</a:t>
            </a:r>
            <a:r>
              <a:rPr kumimoji="0" lang="zh-CN" altLang="zh-CN" sz="1200" b="0" i="0" u="none" strike="noStrike" kern="0" cap="none" spc="0" normalizeH="0" baseline="0" noProof="0" dirty="0">
                <a:ln>
                  <a:noFill/>
                </a:ln>
                <a:solidFill>
                  <a:srgbClr val="94558D"/>
                </a:solidFill>
                <a:effectLst/>
                <a:uLnTx/>
                <a:uFillTx/>
                <a:cs typeface="+mn-ea"/>
                <a:sym typeface="+mn-lt"/>
              </a:rPr>
              <a:t>self</a:t>
            </a:r>
            <a:r>
              <a:rPr kumimoji="0" lang="zh-CN" altLang="zh-CN" sz="1200" b="0" i="0" u="none" strike="noStrike" kern="0" cap="none" spc="0" normalizeH="0" baseline="0" noProof="0" dirty="0">
                <a:ln>
                  <a:noFill/>
                </a:ln>
                <a:solidFill>
                  <a:srgbClr val="080808"/>
                </a:solidFill>
                <a:effectLst/>
                <a:uLnTx/>
                <a:uFillTx/>
                <a:cs typeface="+mn-ea"/>
                <a:sym typeface="+mn-lt"/>
              </a:rPr>
              <a:t>, x):</a:t>
            </a:r>
            <a:br>
              <a:rPr kumimoji="0" lang="zh-CN" altLang="zh-CN" sz="1200" b="0" i="0" u="none" strike="noStrike" kern="0" cap="none" spc="0" normalizeH="0" baseline="0" noProof="0" dirty="0">
                <a:ln>
                  <a:noFill/>
                </a:ln>
                <a:solidFill>
                  <a:srgbClr val="080808"/>
                </a:solidFill>
                <a:effectLst/>
                <a:uLnTx/>
                <a:uFillTx/>
                <a:cs typeface="+mn-ea"/>
                <a:sym typeface="+mn-lt"/>
              </a:rPr>
            </a:br>
            <a:r>
              <a:rPr kumimoji="0" lang="zh-CN" altLang="zh-CN" sz="1200" b="0" i="0" u="none" strike="noStrike" kern="0" cap="none" spc="0" normalizeH="0" baseline="0" noProof="0" dirty="0">
                <a:ln>
                  <a:noFill/>
                </a:ln>
                <a:solidFill>
                  <a:srgbClr val="080808"/>
                </a:solidFill>
                <a:effectLst/>
                <a:uLnTx/>
                <a:uFillTx/>
                <a:cs typeface="+mn-ea"/>
                <a:sym typeface="+mn-lt"/>
              </a:rPr>
              <a:t>    x = </a:t>
            </a:r>
            <a:r>
              <a:rPr kumimoji="0" lang="zh-CN" altLang="zh-CN" sz="1200" b="0" i="0" u="none" strike="noStrike" kern="0" cap="none" spc="0" normalizeH="0" baseline="0" noProof="0" dirty="0">
                <a:ln>
                  <a:noFill/>
                </a:ln>
                <a:solidFill>
                  <a:srgbClr val="94558D"/>
                </a:solidFill>
                <a:effectLst/>
                <a:uLnTx/>
                <a:uFillTx/>
                <a:cs typeface="+mn-ea"/>
                <a:sym typeface="+mn-lt"/>
              </a:rPr>
              <a:t>self</a:t>
            </a:r>
            <a:r>
              <a:rPr kumimoji="0" lang="zh-CN" altLang="zh-CN" sz="1200" b="0" i="0" u="none" strike="noStrike" kern="0" cap="none" spc="0" normalizeH="0" baseline="0" noProof="0" dirty="0">
                <a:ln>
                  <a:noFill/>
                </a:ln>
                <a:solidFill>
                  <a:srgbClr val="080808"/>
                </a:solidFill>
                <a:effectLst/>
                <a:uLnTx/>
                <a:uFillTx/>
                <a:cs typeface="+mn-ea"/>
                <a:sym typeface="+mn-lt"/>
              </a:rPr>
              <a:t>.conv1(x)</a:t>
            </a:r>
            <a:br>
              <a:rPr kumimoji="0" lang="zh-CN" altLang="zh-CN" sz="1200" b="0" i="0" u="none" strike="noStrike" kern="0" cap="none" spc="0" normalizeH="0" baseline="0" noProof="0" dirty="0">
                <a:ln>
                  <a:noFill/>
                </a:ln>
                <a:solidFill>
                  <a:srgbClr val="080808"/>
                </a:solidFill>
                <a:effectLst/>
                <a:uLnTx/>
                <a:uFillTx/>
                <a:cs typeface="+mn-ea"/>
                <a:sym typeface="+mn-lt"/>
              </a:rPr>
            </a:br>
            <a:r>
              <a:rPr kumimoji="0" lang="zh-CN" altLang="zh-CN" sz="1200" b="0" i="0" u="none" strike="noStrike" kern="0" cap="none" spc="0" normalizeH="0" baseline="0" noProof="0" dirty="0">
                <a:ln>
                  <a:noFill/>
                </a:ln>
                <a:solidFill>
                  <a:srgbClr val="080808"/>
                </a:solidFill>
                <a:effectLst/>
                <a:uLnTx/>
                <a:uFillTx/>
                <a:cs typeface="+mn-ea"/>
                <a:sym typeface="+mn-lt"/>
              </a:rPr>
              <a:t>    x = </a:t>
            </a:r>
            <a:r>
              <a:rPr kumimoji="0" lang="zh-CN" altLang="zh-CN" sz="1200" b="0" i="0" u="none" strike="noStrike" kern="0" cap="none" spc="0" normalizeH="0" baseline="0" noProof="0" dirty="0">
                <a:ln>
                  <a:noFill/>
                </a:ln>
                <a:solidFill>
                  <a:srgbClr val="94558D"/>
                </a:solidFill>
                <a:effectLst/>
                <a:uLnTx/>
                <a:uFillTx/>
                <a:cs typeface="+mn-ea"/>
                <a:sym typeface="+mn-lt"/>
              </a:rPr>
              <a:t>self</a:t>
            </a:r>
            <a:r>
              <a:rPr kumimoji="0" lang="zh-CN" altLang="zh-CN" sz="1200" b="0" i="0" u="none" strike="noStrike" kern="0" cap="none" spc="0" normalizeH="0" baseline="0" noProof="0" dirty="0">
                <a:ln>
                  <a:noFill/>
                </a:ln>
                <a:solidFill>
                  <a:srgbClr val="080808"/>
                </a:solidFill>
                <a:effectLst/>
                <a:uLnTx/>
                <a:uFillTx/>
                <a:cs typeface="+mn-ea"/>
                <a:sym typeface="+mn-lt"/>
              </a:rPr>
              <a:t>.relu(x)</a:t>
            </a:r>
            <a:br>
              <a:rPr kumimoji="0" lang="zh-CN" altLang="zh-CN" sz="1200" b="0" i="0" u="none" strike="noStrike" kern="0" cap="none" spc="0" normalizeH="0" baseline="0" noProof="0" dirty="0">
                <a:ln>
                  <a:noFill/>
                </a:ln>
                <a:solidFill>
                  <a:srgbClr val="080808"/>
                </a:solidFill>
                <a:effectLst/>
                <a:uLnTx/>
                <a:uFillTx/>
                <a:cs typeface="+mn-ea"/>
                <a:sym typeface="+mn-lt"/>
              </a:rPr>
            </a:br>
            <a:r>
              <a:rPr kumimoji="0" lang="zh-CN" altLang="zh-CN" sz="1200" b="0" i="0" u="none" strike="noStrike" kern="0" cap="none" spc="0" normalizeH="0" baseline="0" noProof="0" dirty="0">
                <a:ln>
                  <a:noFill/>
                </a:ln>
                <a:solidFill>
                  <a:srgbClr val="080808"/>
                </a:solidFill>
                <a:effectLst/>
                <a:uLnTx/>
                <a:uFillTx/>
                <a:cs typeface="+mn-ea"/>
                <a:sym typeface="+mn-lt"/>
              </a:rPr>
              <a:t>    x = </a:t>
            </a:r>
            <a:r>
              <a:rPr kumimoji="0" lang="zh-CN" altLang="zh-CN" sz="1200" b="0" i="0" u="none" strike="noStrike" kern="0" cap="none" spc="0" normalizeH="0" baseline="0" noProof="0" dirty="0">
                <a:ln>
                  <a:noFill/>
                </a:ln>
                <a:solidFill>
                  <a:srgbClr val="94558D"/>
                </a:solidFill>
                <a:effectLst/>
                <a:uLnTx/>
                <a:uFillTx/>
                <a:cs typeface="+mn-ea"/>
                <a:sym typeface="+mn-lt"/>
              </a:rPr>
              <a:t>self</a:t>
            </a:r>
            <a:r>
              <a:rPr kumimoji="0" lang="zh-CN" altLang="zh-CN" sz="1200" b="0" i="0" u="none" strike="noStrike" kern="0" cap="none" spc="0" normalizeH="0" baseline="0" noProof="0" dirty="0">
                <a:ln>
                  <a:noFill/>
                </a:ln>
                <a:solidFill>
                  <a:srgbClr val="080808"/>
                </a:solidFill>
                <a:effectLst/>
                <a:uLnTx/>
                <a:uFillTx/>
                <a:cs typeface="+mn-ea"/>
                <a:sym typeface="+mn-lt"/>
              </a:rPr>
              <a:t>.fc1(x)</a:t>
            </a:r>
            <a:br>
              <a:rPr kumimoji="0" lang="zh-CN" altLang="zh-CN" sz="1200" b="0" i="0" u="none" strike="noStrike" kern="0" cap="none" spc="0" normalizeH="0" baseline="0" noProof="0" dirty="0">
                <a:ln>
                  <a:noFill/>
                </a:ln>
                <a:solidFill>
                  <a:srgbClr val="080808"/>
                </a:solidFill>
                <a:effectLst/>
                <a:uLnTx/>
                <a:uFillTx/>
                <a:cs typeface="+mn-ea"/>
                <a:sym typeface="+mn-lt"/>
              </a:rPr>
            </a:br>
            <a:r>
              <a:rPr kumimoji="0" lang="zh-CN" altLang="zh-CN" sz="1200" b="0" i="0" u="none" strike="noStrike" kern="0" cap="none" spc="0" normalizeH="0" baseline="0" noProof="0" dirty="0">
                <a:ln>
                  <a:noFill/>
                </a:ln>
                <a:solidFill>
                  <a:srgbClr val="080808"/>
                </a:solidFill>
                <a:effectLst/>
                <a:uLnTx/>
                <a:uFillTx/>
                <a:cs typeface="+mn-ea"/>
                <a:sym typeface="+mn-lt"/>
              </a:rPr>
              <a:t>    </a:t>
            </a:r>
            <a:r>
              <a:rPr kumimoji="0" lang="zh-CN" altLang="zh-CN" sz="1200" b="0" i="0" u="none" strike="noStrike" kern="0" cap="none" spc="0" normalizeH="0" baseline="0" noProof="0" dirty="0">
                <a:ln>
                  <a:noFill/>
                </a:ln>
                <a:solidFill>
                  <a:srgbClr val="0033B3"/>
                </a:solidFill>
                <a:effectLst/>
                <a:uLnTx/>
                <a:uFillTx/>
                <a:cs typeface="+mn-ea"/>
                <a:sym typeface="+mn-lt"/>
              </a:rPr>
              <a:t>return </a:t>
            </a:r>
            <a:r>
              <a:rPr kumimoji="0" lang="zh-CN" altLang="zh-CN" sz="1200" b="0" i="0" u="none" strike="noStrike" kern="0" cap="none" spc="0" normalizeH="0" baseline="0" noProof="0" dirty="0">
                <a:ln>
                  <a:noFill/>
                </a:ln>
                <a:solidFill>
                  <a:srgbClr val="080808"/>
                </a:solidFill>
                <a:effectLst/>
                <a:uLnTx/>
                <a:uFillTx/>
                <a:cs typeface="+mn-ea"/>
                <a:sym typeface="+mn-lt"/>
              </a:rPr>
              <a:t>x</a:t>
            </a:r>
            <a:br>
              <a:rPr kumimoji="0" lang="zh-CN" altLang="zh-CN" sz="1200" b="0" i="0" u="none" strike="noStrike" kern="0" cap="none" spc="0" normalizeH="0" baseline="0" noProof="0" dirty="0">
                <a:ln>
                  <a:noFill/>
                </a:ln>
                <a:solidFill>
                  <a:srgbClr val="080808"/>
                </a:solidFill>
                <a:effectLst/>
                <a:uLnTx/>
                <a:uFillTx/>
                <a:cs typeface="+mn-ea"/>
                <a:sym typeface="+mn-lt"/>
              </a:rPr>
            </a:br>
            <a:br>
              <a:rPr kumimoji="0" lang="zh-CN" altLang="zh-CN" sz="1200" b="0" i="0" u="none" strike="noStrike" kern="0" cap="none" spc="0" normalizeH="0" baseline="0" noProof="0" dirty="0">
                <a:ln>
                  <a:noFill/>
                </a:ln>
                <a:solidFill>
                  <a:srgbClr val="080808"/>
                </a:solidFill>
                <a:effectLst/>
                <a:uLnTx/>
                <a:uFillTx/>
                <a:cs typeface="+mn-ea"/>
                <a:sym typeface="+mn-lt"/>
              </a:rPr>
            </a:br>
            <a:r>
              <a:rPr kumimoji="0" lang="zh-CN" altLang="zh-CN" sz="1200" b="0" i="0" u="none" strike="noStrike" kern="0" cap="none" spc="0" normalizeH="0" baseline="0" noProof="0" dirty="0">
                <a:ln>
                  <a:noFill/>
                </a:ln>
                <a:solidFill>
                  <a:srgbClr val="080808"/>
                </a:solidFill>
                <a:effectLst/>
                <a:uLnTx/>
                <a:uFillTx/>
                <a:cs typeface="+mn-ea"/>
                <a:sym typeface="+mn-lt"/>
              </a:rPr>
              <a:t>net = Net()</a:t>
            </a:r>
            <a:br>
              <a:rPr kumimoji="0" lang="zh-CN" altLang="zh-CN" sz="1200" b="0" i="0" u="none" strike="noStrike" kern="0" cap="none" spc="0" normalizeH="0" baseline="0" noProof="0" dirty="0">
                <a:ln>
                  <a:noFill/>
                </a:ln>
                <a:solidFill>
                  <a:srgbClr val="080808"/>
                </a:solidFill>
                <a:effectLst/>
                <a:uLnTx/>
                <a:uFillTx/>
                <a:cs typeface="+mn-ea"/>
                <a:sym typeface="+mn-lt"/>
              </a:rPr>
            </a:br>
            <a:r>
              <a:rPr kumimoji="0" lang="zh-CN" altLang="zh-CN" sz="1200" b="0" i="0" u="none" strike="noStrike" kern="0" cap="none" spc="0" normalizeH="0" baseline="0" noProof="0" dirty="0">
                <a:ln>
                  <a:noFill/>
                </a:ln>
                <a:solidFill>
                  <a:srgbClr val="080808"/>
                </a:solidFill>
                <a:effectLst/>
                <a:uLnTx/>
                <a:uFillTx/>
                <a:cs typeface="+mn-ea"/>
                <a:sym typeface="+mn-lt"/>
              </a:rPr>
              <a:t>loss_fn = nn.loss.SoftmaxCrossEntropyWithLogits()</a:t>
            </a:r>
            <a:br>
              <a:rPr kumimoji="0" lang="zh-CN" altLang="zh-CN" sz="1200" b="0" i="0" u="none" strike="noStrike" kern="0" cap="none" spc="0" normalizeH="0" baseline="0" noProof="0" dirty="0">
                <a:ln>
                  <a:noFill/>
                </a:ln>
                <a:solidFill>
                  <a:srgbClr val="080808"/>
                </a:solidFill>
                <a:effectLst/>
                <a:uLnTx/>
                <a:uFillTx/>
                <a:cs typeface="+mn-ea"/>
                <a:sym typeface="+mn-lt"/>
              </a:rPr>
            </a:br>
            <a:r>
              <a:rPr kumimoji="0" lang="zh-CN" altLang="zh-CN" sz="1200" b="0" i="0" u="none" strike="noStrike" kern="0" cap="none" spc="0" normalizeH="0" baseline="0" noProof="0" dirty="0">
                <a:ln>
                  <a:noFill/>
                </a:ln>
                <a:solidFill>
                  <a:srgbClr val="080808"/>
                </a:solidFill>
                <a:effectLst/>
                <a:uLnTx/>
                <a:uFillTx/>
                <a:cs typeface="+mn-ea"/>
                <a:sym typeface="+mn-lt"/>
              </a:rPr>
              <a:t>opt = nn.Momentum()</a:t>
            </a:r>
            <a:br>
              <a:rPr kumimoji="0" lang="zh-CN" altLang="zh-CN" sz="1200" b="0" i="0" u="none" strike="noStrike" kern="0" cap="none" spc="0" normalizeH="0" baseline="0" noProof="0" dirty="0">
                <a:ln>
                  <a:noFill/>
                </a:ln>
                <a:solidFill>
                  <a:srgbClr val="080808"/>
                </a:solidFill>
                <a:effectLst/>
                <a:uLnTx/>
                <a:uFillTx/>
                <a:cs typeface="+mn-ea"/>
                <a:sym typeface="+mn-lt"/>
              </a:rPr>
            </a:br>
            <a:br>
              <a:rPr kumimoji="0" lang="zh-CN" altLang="zh-CN" sz="1200" b="0" i="0" u="none" strike="noStrike" kern="0" cap="none" spc="0" normalizeH="0" baseline="0" noProof="0" dirty="0">
                <a:ln>
                  <a:noFill/>
                </a:ln>
                <a:solidFill>
                  <a:srgbClr val="080808"/>
                </a:solidFill>
                <a:effectLst/>
                <a:uLnTx/>
                <a:uFillTx/>
                <a:cs typeface="+mn-ea"/>
                <a:sym typeface="+mn-lt"/>
              </a:rPr>
            </a:br>
            <a:r>
              <a:rPr kumimoji="0" lang="zh-CN" altLang="zh-CN" sz="1200" b="0" i="0" u="none" strike="noStrike" kern="0" cap="none" spc="0" normalizeH="0" baseline="0" noProof="0" dirty="0">
                <a:ln>
                  <a:noFill/>
                </a:ln>
                <a:solidFill>
                  <a:srgbClr val="080808"/>
                </a:solidFill>
                <a:effectLst/>
                <a:uLnTx/>
                <a:uFillTx/>
                <a:cs typeface="+mn-ea"/>
                <a:sym typeface="+mn-lt"/>
              </a:rPr>
              <a:t>dataset = dataset.Cifar10Dataset()</a:t>
            </a:r>
            <a:br>
              <a:rPr kumimoji="0" lang="zh-CN" altLang="zh-CN" sz="1200" b="0" i="0" u="none" strike="noStrike" kern="0" cap="none" spc="0" normalizeH="0" baseline="0" noProof="0" dirty="0">
                <a:ln>
                  <a:noFill/>
                </a:ln>
                <a:solidFill>
                  <a:srgbClr val="080808"/>
                </a:solidFill>
                <a:effectLst/>
                <a:uLnTx/>
                <a:uFillTx/>
                <a:cs typeface="+mn-ea"/>
                <a:sym typeface="+mn-lt"/>
              </a:rPr>
            </a:br>
            <a:br>
              <a:rPr kumimoji="0" lang="zh-CN" altLang="zh-CN" sz="1200" b="0" i="0" u="none" strike="noStrike" kern="0" cap="none" spc="0" normalizeH="0" baseline="0" noProof="0" dirty="0">
                <a:ln>
                  <a:noFill/>
                </a:ln>
                <a:solidFill>
                  <a:srgbClr val="080808"/>
                </a:solidFill>
                <a:effectLst/>
                <a:uLnTx/>
                <a:uFillTx/>
                <a:cs typeface="+mn-ea"/>
                <a:sym typeface="+mn-lt"/>
              </a:rPr>
            </a:br>
            <a:r>
              <a:rPr kumimoji="0" lang="zh-CN" altLang="zh-CN" sz="1200" b="0" i="0" u="none" strike="noStrike" kern="0" cap="none" spc="0" normalizeH="0" baseline="0" noProof="0" dirty="0">
                <a:ln>
                  <a:noFill/>
                </a:ln>
                <a:solidFill>
                  <a:srgbClr val="080808"/>
                </a:solidFill>
                <a:effectLst/>
                <a:uLnTx/>
                <a:uFillTx/>
                <a:cs typeface="+mn-ea"/>
                <a:sym typeface="+mn-lt"/>
              </a:rPr>
              <a:t>model = train.Model(net, loss_fn, opt, </a:t>
            </a:r>
            <a:r>
              <a:rPr kumimoji="0" lang="zh-CN" altLang="zh-CN" sz="1200" b="0" i="0" u="none" strike="noStrike" kern="0" cap="none" spc="0" normalizeH="0" baseline="0" noProof="0" dirty="0">
                <a:ln>
                  <a:noFill/>
                </a:ln>
                <a:solidFill>
                  <a:srgbClr val="660099"/>
                </a:solidFill>
                <a:effectLst/>
                <a:uLnTx/>
                <a:uFillTx/>
                <a:cs typeface="+mn-ea"/>
                <a:sym typeface="+mn-lt"/>
              </a:rPr>
              <a:t>metrics</a:t>
            </a:r>
            <a:r>
              <a:rPr kumimoji="0" lang="zh-CN" altLang="zh-CN" sz="1200" b="0" i="0" u="none" strike="noStrike" kern="0" cap="none" spc="0" normalizeH="0" baseline="0" noProof="0" dirty="0">
                <a:ln>
                  <a:noFill/>
                </a:ln>
                <a:solidFill>
                  <a:srgbClr val="080808"/>
                </a:solidFill>
                <a:effectLst/>
                <a:uLnTx/>
                <a:uFillTx/>
                <a:cs typeface="+mn-ea"/>
                <a:sym typeface="+mn-lt"/>
              </a:rPr>
              <a:t>={</a:t>
            </a:r>
            <a:r>
              <a:rPr kumimoji="0" lang="zh-CN" altLang="zh-CN" sz="1200" b="1" i="0" u="none" strike="noStrike" kern="0" cap="none" spc="0" normalizeH="0" baseline="0" noProof="0" dirty="0">
                <a:ln>
                  <a:noFill/>
                </a:ln>
                <a:solidFill>
                  <a:srgbClr val="008080"/>
                </a:solidFill>
                <a:effectLst/>
                <a:uLnTx/>
                <a:uFillTx/>
                <a:cs typeface="+mn-ea"/>
                <a:sym typeface="+mn-lt"/>
              </a:rPr>
              <a:t>'acc'</a:t>
            </a:r>
            <a:r>
              <a:rPr kumimoji="0" lang="zh-CN" altLang="zh-CN" sz="1200" b="0" i="0" u="none" strike="noStrike" kern="0" cap="none" spc="0" normalizeH="0" baseline="0" noProof="0" dirty="0">
                <a:ln>
                  <a:noFill/>
                </a:ln>
                <a:solidFill>
                  <a:srgbClr val="080808"/>
                </a:solidFill>
                <a:effectLst/>
                <a:uLnTx/>
                <a:uFillTx/>
                <a:cs typeface="+mn-ea"/>
                <a:sym typeface="+mn-lt"/>
              </a:rPr>
              <a:t>})</a:t>
            </a:r>
            <a:br>
              <a:rPr kumimoji="0" lang="zh-CN" altLang="zh-CN" sz="1200" b="0" i="0" u="none" strike="noStrike" kern="0" cap="none" spc="0" normalizeH="0" baseline="0" noProof="0" dirty="0">
                <a:ln>
                  <a:noFill/>
                </a:ln>
                <a:solidFill>
                  <a:srgbClr val="080808"/>
                </a:solidFill>
                <a:effectLst/>
                <a:uLnTx/>
                <a:uFillTx/>
                <a:cs typeface="+mn-ea"/>
                <a:sym typeface="+mn-lt"/>
              </a:rPr>
            </a:br>
            <a:r>
              <a:rPr kumimoji="0" lang="zh-CN" altLang="zh-CN" sz="1200" b="0" i="0" u="none" strike="noStrike" kern="0" cap="none" spc="0" normalizeH="0" baseline="0" noProof="0" dirty="0">
                <a:ln>
                  <a:noFill/>
                </a:ln>
                <a:solidFill>
                  <a:srgbClr val="080808"/>
                </a:solidFill>
                <a:effectLst/>
                <a:uLnTx/>
                <a:uFillTx/>
                <a:cs typeface="+mn-ea"/>
                <a:sym typeface="+mn-lt"/>
              </a:rPr>
              <a:t>model.train(</a:t>
            </a:r>
            <a:r>
              <a:rPr kumimoji="0" lang="zh-CN" altLang="zh-CN" sz="1200" b="0" i="0" u="none" strike="noStrike" kern="0" cap="none" spc="0" normalizeH="0" baseline="0" noProof="0" dirty="0">
                <a:ln>
                  <a:noFill/>
                </a:ln>
                <a:solidFill>
                  <a:srgbClr val="1750EB"/>
                </a:solidFill>
                <a:effectLst/>
                <a:uLnTx/>
                <a:uFillTx/>
                <a:cs typeface="+mn-ea"/>
                <a:sym typeface="+mn-lt"/>
              </a:rPr>
              <a:t>5</a:t>
            </a:r>
            <a:r>
              <a:rPr kumimoji="0" lang="zh-CN" altLang="zh-CN" sz="1200" b="0" i="0" u="none" strike="noStrike" kern="0" cap="none" spc="0" normalizeH="0" baseline="0" noProof="0" dirty="0">
                <a:ln>
                  <a:noFill/>
                </a:ln>
                <a:solidFill>
                  <a:srgbClr val="080808"/>
                </a:solidFill>
                <a:effectLst/>
                <a:uLnTx/>
                <a:uFillTx/>
                <a:cs typeface="+mn-ea"/>
                <a:sym typeface="+mn-lt"/>
              </a:rPr>
              <a:t>, dataset)</a:t>
            </a:r>
            <a:br>
              <a:rPr kumimoji="0" lang="zh-CN" altLang="zh-CN" sz="1200" b="0" i="0" u="none" strike="noStrike" kern="0" cap="none" spc="0" normalizeH="0" baseline="0" noProof="0" dirty="0">
                <a:ln>
                  <a:noFill/>
                </a:ln>
                <a:solidFill>
                  <a:srgbClr val="080808"/>
                </a:solidFill>
                <a:effectLst/>
                <a:uLnTx/>
                <a:uFillTx/>
                <a:cs typeface="+mn-ea"/>
                <a:sym typeface="+mn-lt"/>
              </a:rPr>
            </a:br>
            <a:r>
              <a:rPr kumimoji="0" lang="zh-CN" altLang="zh-CN" sz="1200" b="0" i="0" u="none" strike="noStrike" kern="0" cap="none" spc="0" normalizeH="0" baseline="0" noProof="0" dirty="0">
                <a:ln>
                  <a:noFill/>
                </a:ln>
                <a:solidFill>
                  <a:srgbClr val="080808"/>
                </a:solidFill>
                <a:effectLst/>
                <a:uLnTx/>
                <a:uFillTx/>
                <a:cs typeface="+mn-ea"/>
                <a:sym typeface="+mn-lt"/>
              </a:rPr>
              <a:t>model.eval(dataset)</a:t>
            </a:r>
            <a:endParaRPr kumimoji="0" lang="zh-CN" altLang="zh-CN" sz="3200" b="0" i="0" u="none" strike="noStrike" kern="0" cap="none" spc="0" normalizeH="0" baseline="0" noProof="0" dirty="0">
              <a:ln>
                <a:noFill/>
              </a:ln>
              <a:solidFill>
                <a:prstClr val="black"/>
              </a:solidFill>
              <a:effectLst/>
              <a:uLnTx/>
              <a:uFillTx/>
              <a:cs typeface="+mn-ea"/>
              <a:sym typeface="+mn-lt"/>
            </a:endParaRPr>
          </a:p>
        </p:txBody>
      </p:sp>
      <p:sp>
        <p:nvSpPr>
          <p:cNvPr id="7" name="Rectangle 1"/>
          <p:cNvSpPr>
            <a:spLocks noChangeArrowheads="1"/>
          </p:cNvSpPr>
          <p:nvPr/>
        </p:nvSpPr>
        <p:spPr bwMode="auto">
          <a:xfrm>
            <a:off x="6591643" y="1469148"/>
            <a:ext cx="3792106" cy="4524315"/>
          </a:xfrm>
          <a:prstGeom prst="rect">
            <a:avLst/>
          </a:prstGeom>
          <a:solidFill>
            <a:sysClr val="window" lastClr="FFFFFF">
              <a:lumMod val="85000"/>
            </a:sysClr>
          </a:solidFill>
          <a:ln>
            <a:noFill/>
          </a:ln>
          <a:effectLst/>
        </p:spPr>
        <p:txBody>
          <a:bodyPr vert="horz" wrap="square" lIns="91440" tIns="45720" rIns="91440" bIns="45720" numCol="1" anchor="ctr" anchorCtr="0" compatLnSpc="1">
            <a:spAutoFit/>
          </a:bodyPr>
          <a:lstStyle/>
          <a:p>
            <a:pPr marL="0" marR="0" lvl="0" indent="0" defTabSz="914400" eaLnBrk="0" fontAlgn="base" latinLnBrk="0" hangingPunct="0">
              <a:lnSpc>
                <a:spcPct val="100000"/>
              </a:lnSpc>
              <a:spcBef>
                <a:spcPct val="0"/>
              </a:spcBef>
              <a:spcAft>
                <a:spcPct val="0"/>
              </a:spcAft>
              <a:buClrTx/>
              <a:buSzTx/>
              <a:buFontTx/>
              <a:buNone/>
              <a:defRPr/>
            </a:pPr>
            <a:r>
              <a:rPr kumimoji="0" lang="zh-CN" altLang="zh-CN" sz="1200" b="0" i="0" u="none" strike="noStrike" kern="0" cap="none" spc="0" normalizeH="0" baseline="0" noProof="0">
                <a:ln>
                  <a:noFill/>
                </a:ln>
                <a:solidFill>
                  <a:srgbClr val="0033B3"/>
                </a:solidFill>
                <a:effectLst/>
                <a:uLnTx/>
                <a:uFillTx/>
                <a:cs typeface="+mn-ea"/>
                <a:sym typeface="+mn-lt"/>
              </a:rPr>
              <a:t>class </a:t>
            </a:r>
            <a:r>
              <a:rPr kumimoji="0" lang="zh-CN" altLang="zh-CN" sz="1200" b="0" i="0" u="none" strike="noStrike" kern="0" cap="none" spc="0" normalizeH="0" baseline="0" noProof="0">
                <a:ln>
                  <a:noFill/>
                </a:ln>
                <a:solidFill>
                  <a:srgbClr val="000000"/>
                </a:solidFill>
                <a:effectLst/>
                <a:uLnTx/>
                <a:uFillTx/>
                <a:cs typeface="+mn-ea"/>
                <a:sym typeface="+mn-lt"/>
              </a:rPr>
              <a:t>Net</a:t>
            </a:r>
            <a:r>
              <a:rPr kumimoji="0" lang="zh-CN" altLang="zh-CN" sz="1200" b="0" i="0" u="none" strike="noStrike" kern="0" cap="none" spc="0" normalizeH="0" baseline="0" noProof="0" dirty="0">
                <a:ln>
                  <a:noFill/>
                </a:ln>
                <a:solidFill>
                  <a:srgbClr val="080808"/>
                </a:solidFill>
                <a:effectLst/>
                <a:uLnTx/>
                <a:uFillTx/>
                <a:cs typeface="+mn-ea"/>
                <a:sym typeface="+mn-lt"/>
              </a:rPr>
              <a:t>(tf.keras.Model):</a:t>
            </a:r>
            <a:br>
              <a:rPr kumimoji="0" lang="zh-CN" altLang="zh-CN" sz="1200" b="0" i="0" u="none" strike="noStrike" kern="0" cap="none" spc="0" normalizeH="0" baseline="0" noProof="0">
                <a:ln>
                  <a:noFill/>
                </a:ln>
                <a:solidFill>
                  <a:srgbClr val="080808"/>
                </a:solidFill>
                <a:effectLst/>
                <a:uLnTx/>
                <a:uFillTx/>
                <a:cs typeface="+mn-ea"/>
                <a:sym typeface="+mn-lt"/>
              </a:rPr>
            </a:br>
            <a:r>
              <a:rPr kumimoji="0" lang="zh-CN" altLang="zh-CN" sz="1200" b="0" i="0" u="none" strike="noStrike" kern="0" cap="none" spc="0" normalizeH="0" baseline="0" noProof="0">
                <a:ln>
                  <a:noFill/>
                </a:ln>
                <a:solidFill>
                  <a:srgbClr val="080808"/>
                </a:solidFill>
                <a:effectLst/>
                <a:uLnTx/>
                <a:uFillTx/>
                <a:cs typeface="+mn-ea"/>
                <a:sym typeface="+mn-lt"/>
              </a:rPr>
              <a:t>  </a:t>
            </a:r>
            <a:r>
              <a:rPr kumimoji="0" lang="zh-CN" altLang="zh-CN" sz="1200" b="0" i="0" u="none" strike="noStrike" kern="0" cap="none" spc="0" normalizeH="0" baseline="0" noProof="0">
                <a:ln>
                  <a:noFill/>
                </a:ln>
                <a:solidFill>
                  <a:srgbClr val="0033B3"/>
                </a:solidFill>
                <a:effectLst/>
                <a:uLnTx/>
                <a:uFillTx/>
                <a:cs typeface="+mn-ea"/>
                <a:sym typeface="+mn-lt"/>
              </a:rPr>
              <a:t>def </a:t>
            </a:r>
            <a:r>
              <a:rPr kumimoji="0" lang="zh-CN" altLang="zh-CN" sz="1200" b="0" i="0" u="none" strike="noStrike" kern="0" cap="none" spc="0" normalizeH="0" baseline="0" noProof="0">
                <a:ln>
                  <a:noFill/>
                </a:ln>
                <a:solidFill>
                  <a:srgbClr val="B200B2"/>
                </a:solidFill>
                <a:effectLst/>
                <a:uLnTx/>
                <a:uFillTx/>
                <a:cs typeface="+mn-ea"/>
                <a:sym typeface="+mn-lt"/>
              </a:rPr>
              <a:t>__</a:t>
            </a:r>
            <a:r>
              <a:rPr kumimoji="0" lang="zh-CN" altLang="zh-CN" sz="1200" b="0" i="0" u="none" strike="noStrike" kern="0" cap="none" spc="0" normalizeH="0" baseline="0" noProof="0" dirty="0">
                <a:ln>
                  <a:noFill/>
                </a:ln>
                <a:solidFill>
                  <a:srgbClr val="B200B2"/>
                </a:solidFill>
                <a:effectLst/>
                <a:uLnTx/>
                <a:uFillTx/>
                <a:cs typeface="+mn-ea"/>
                <a:sym typeface="+mn-lt"/>
              </a:rPr>
              <a:t>init__</a:t>
            </a:r>
            <a:r>
              <a:rPr kumimoji="0" lang="zh-CN" altLang="zh-CN" sz="1200" b="0" i="0" u="none" strike="noStrike" kern="0" cap="none" spc="0" normalizeH="0" baseline="0" noProof="0" dirty="0">
                <a:ln>
                  <a:noFill/>
                </a:ln>
                <a:solidFill>
                  <a:srgbClr val="080808"/>
                </a:solidFill>
                <a:effectLst/>
                <a:uLnTx/>
                <a:uFillTx/>
                <a:cs typeface="+mn-ea"/>
                <a:sym typeface="+mn-lt"/>
              </a:rPr>
              <a:t>(</a:t>
            </a:r>
            <a:r>
              <a:rPr kumimoji="0" lang="zh-CN" altLang="zh-CN" sz="1200" b="0" i="0" u="none" strike="noStrike" kern="0" cap="none" spc="0" normalizeH="0" baseline="0" noProof="0" dirty="0">
                <a:ln>
                  <a:noFill/>
                </a:ln>
                <a:solidFill>
                  <a:srgbClr val="94558D"/>
                </a:solidFill>
                <a:effectLst/>
                <a:uLnTx/>
                <a:uFillTx/>
                <a:cs typeface="+mn-ea"/>
                <a:sym typeface="+mn-lt"/>
              </a:rPr>
              <a:t>self</a:t>
            </a:r>
            <a:r>
              <a:rPr kumimoji="0" lang="zh-CN" altLang="zh-CN" sz="1200" b="0" i="0" u="none" strike="noStrike" kern="0" cap="none" spc="0" normalizeH="0" baseline="0" noProof="0" dirty="0">
                <a:ln>
                  <a:noFill/>
                </a:ln>
                <a:solidFill>
                  <a:srgbClr val="080808"/>
                </a:solidFill>
                <a:effectLst/>
                <a:uLnTx/>
                <a:uFillTx/>
                <a:cs typeface="+mn-ea"/>
                <a:sym typeface="+mn-lt"/>
              </a:rPr>
              <a:t>):</a:t>
            </a:r>
            <a:br>
              <a:rPr kumimoji="0" lang="zh-CN" altLang="zh-CN" sz="1200" b="0" i="0" u="none" strike="noStrike" kern="0" cap="none" spc="0" normalizeH="0" baseline="0" noProof="0">
                <a:ln>
                  <a:noFill/>
                </a:ln>
                <a:solidFill>
                  <a:srgbClr val="080808"/>
                </a:solidFill>
                <a:effectLst/>
                <a:uLnTx/>
                <a:uFillTx/>
                <a:cs typeface="+mn-ea"/>
                <a:sym typeface="+mn-lt"/>
              </a:rPr>
            </a:br>
            <a:r>
              <a:rPr kumimoji="0" lang="zh-CN" altLang="zh-CN" sz="1200" b="0" i="0" u="none" strike="noStrike" kern="0" cap="none" spc="0" normalizeH="0" baseline="0" noProof="0">
                <a:ln>
                  <a:noFill/>
                </a:ln>
                <a:solidFill>
                  <a:srgbClr val="080808"/>
                </a:solidFill>
                <a:effectLst/>
                <a:uLnTx/>
                <a:uFillTx/>
                <a:cs typeface="+mn-ea"/>
                <a:sym typeface="+mn-lt"/>
              </a:rPr>
              <a:t>    </a:t>
            </a:r>
            <a:r>
              <a:rPr kumimoji="0" lang="zh-CN" altLang="zh-CN" sz="1200" b="0" i="0" u="none" strike="noStrike" kern="0" cap="none" spc="0" normalizeH="0" baseline="0" noProof="0">
                <a:ln>
                  <a:noFill/>
                </a:ln>
                <a:solidFill>
                  <a:srgbClr val="000080"/>
                </a:solidFill>
                <a:effectLst/>
                <a:uLnTx/>
                <a:uFillTx/>
                <a:cs typeface="+mn-ea"/>
                <a:sym typeface="+mn-lt"/>
              </a:rPr>
              <a:t>super</a:t>
            </a:r>
            <a:r>
              <a:rPr kumimoji="0" lang="zh-CN" altLang="zh-CN" sz="1200" b="0" i="0" u="none" strike="noStrike" kern="0" cap="none" spc="0" normalizeH="0" baseline="0" noProof="0" dirty="0">
                <a:ln>
                  <a:noFill/>
                </a:ln>
                <a:solidFill>
                  <a:srgbClr val="080808"/>
                </a:solidFill>
                <a:effectLst/>
                <a:uLnTx/>
                <a:uFillTx/>
                <a:cs typeface="+mn-ea"/>
                <a:sym typeface="+mn-lt"/>
              </a:rPr>
              <a:t>(</a:t>
            </a:r>
            <a:r>
              <a:rPr kumimoji="0" lang="zh-CN" altLang="zh-CN" sz="1200" b="0" i="0" u="none" strike="noStrike" kern="0" cap="none" spc="0" normalizeH="0" baseline="0" noProof="0">
                <a:ln>
                  <a:noFill/>
                </a:ln>
                <a:solidFill>
                  <a:srgbClr val="080808"/>
                </a:solidFill>
                <a:effectLst/>
                <a:uLnTx/>
                <a:uFillTx/>
                <a:cs typeface="+mn-ea"/>
                <a:sym typeface="+mn-lt"/>
              </a:rPr>
              <a:t>MyModel, </a:t>
            </a:r>
            <a:r>
              <a:rPr kumimoji="0" lang="zh-CN" altLang="zh-CN" sz="1200" b="0" i="0" u="none" strike="noStrike" kern="0" cap="none" spc="0" normalizeH="0" baseline="0" noProof="0">
                <a:ln>
                  <a:noFill/>
                </a:ln>
                <a:solidFill>
                  <a:srgbClr val="94558D"/>
                </a:solidFill>
                <a:effectLst/>
                <a:uLnTx/>
                <a:uFillTx/>
                <a:cs typeface="+mn-ea"/>
                <a:sym typeface="+mn-lt"/>
              </a:rPr>
              <a:t>self</a:t>
            </a:r>
            <a:r>
              <a:rPr kumimoji="0" lang="zh-CN" altLang="zh-CN" sz="1200" b="0" i="0" u="none" strike="noStrike" kern="0" cap="none" spc="0" normalizeH="0" baseline="0" noProof="0" dirty="0">
                <a:ln>
                  <a:noFill/>
                </a:ln>
                <a:solidFill>
                  <a:srgbClr val="080808"/>
                </a:solidFill>
                <a:effectLst/>
                <a:uLnTx/>
                <a:uFillTx/>
                <a:cs typeface="+mn-ea"/>
                <a:sym typeface="+mn-lt"/>
              </a:rPr>
              <a:t>).</a:t>
            </a:r>
            <a:r>
              <a:rPr kumimoji="0" lang="zh-CN" altLang="zh-CN" sz="1200" b="0" i="0" u="none" strike="noStrike" kern="0" cap="none" spc="0" normalizeH="0" baseline="0" noProof="0" dirty="0">
                <a:ln>
                  <a:noFill/>
                </a:ln>
                <a:solidFill>
                  <a:srgbClr val="B200B2"/>
                </a:solidFill>
                <a:effectLst/>
                <a:uLnTx/>
                <a:uFillTx/>
                <a:cs typeface="+mn-ea"/>
                <a:sym typeface="+mn-lt"/>
              </a:rPr>
              <a:t>__init__</a:t>
            </a:r>
            <a:r>
              <a:rPr kumimoji="0" lang="zh-CN" altLang="zh-CN" sz="1200" b="0" i="0" u="none" strike="noStrike" kern="0" cap="none" spc="0" normalizeH="0" baseline="0" noProof="0" dirty="0">
                <a:ln>
                  <a:noFill/>
                </a:ln>
                <a:solidFill>
                  <a:srgbClr val="080808"/>
                </a:solidFill>
                <a:effectLst/>
                <a:uLnTx/>
                <a:uFillTx/>
                <a:cs typeface="+mn-ea"/>
                <a:sym typeface="+mn-lt"/>
              </a:rPr>
              <a:t>()</a:t>
            </a:r>
            <a:br>
              <a:rPr kumimoji="0" lang="zh-CN" altLang="zh-CN" sz="1200" b="0" i="0" u="none" strike="noStrike" kern="0" cap="none" spc="0" normalizeH="0" baseline="0" noProof="0">
                <a:ln>
                  <a:noFill/>
                </a:ln>
                <a:solidFill>
                  <a:srgbClr val="080808"/>
                </a:solidFill>
                <a:effectLst/>
                <a:uLnTx/>
                <a:uFillTx/>
                <a:cs typeface="+mn-ea"/>
                <a:sym typeface="+mn-lt"/>
              </a:rPr>
            </a:br>
            <a:r>
              <a:rPr kumimoji="0" lang="zh-CN" altLang="zh-CN" sz="1200" b="0" i="0" u="none" strike="noStrike" kern="0" cap="none" spc="0" normalizeH="0" baseline="0" noProof="0">
                <a:ln>
                  <a:noFill/>
                </a:ln>
                <a:solidFill>
                  <a:srgbClr val="080808"/>
                </a:solidFill>
                <a:effectLst/>
                <a:uLnTx/>
                <a:uFillTx/>
                <a:cs typeface="+mn-ea"/>
                <a:sym typeface="+mn-lt"/>
              </a:rPr>
              <a:t>    </a:t>
            </a:r>
            <a:r>
              <a:rPr kumimoji="0" lang="zh-CN" altLang="zh-CN" sz="1200" b="0" i="0" u="none" strike="noStrike" kern="0" cap="none" spc="0" normalizeH="0" baseline="0" noProof="0">
                <a:ln>
                  <a:noFill/>
                </a:ln>
                <a:solidFill>
                  <a:srgbClr val="94558D"/>
                </a:solidFill>
                <a:effectLst/>
                <a:uLnTx/>
                <a:uFillTx/>
                <a:cs typeface="+mn-ea"/>
                <a:sym typeface="+mn-lt"/>
              </a:rPr>
              <a:t>self</a:t>
            </a:r>
            <a:r>
              <a:rPr kumimoji="0" lang="zh-CN" altLang="zh-CN" sz="1200" b="0" i="0" u="none" strike="noStrike" kern="0" cap="none" spc="0" normalizeH="0" baseline="0" noProof="0" dirty="0">
                <a:ln>
                  <a:noFill/>
                </a:ln>
                <a:solidFill>
                  <a:srgbClr val="080808"/>
                </a:solidFill>
                <a:effectLst/>
                <a:uLnTx/>
                <a:uFillTx/>
                <a:cs typeface="+mn-ea"/>
                <a:sym typeface="+mn-lt"/>
              </a:rPr>
              <a:t>.</a:t>
            </a:r>
            <a:r>
              <a:rPr kumimoji="0" lang="zh-CN" altLang="zh-CN" sz="1200" b="0" i="0" u="none" strike="noStrike" kern="0" cap="none" spc="0" normalizeH="0" baseline="0" noProof="0">
                <a:ln>
                  <a:noFill/>
                </a:ln>
                <a:solidFill>
                  <a:srgbClr val="080808"/>
                </a:solidFill>
                <a:effectLst/>
                <a:uLnTx/>
                <a:uFillTx/>
                <a:cs typeface="+mn-ea"/>
                <a:sym typeface="+mn-lt"/>
              </a:rPr>
              <a:t>conv1 = tf</a:t>
            </a:r>
            <a:r>
              <a:rPr kumimoji="0" lang="zh-CN" altLang="zh-CN" sz="1200" b="0" i="0" u="none" strike="noStrike" kern="0" cap="none" spc="0" normalizeH="0" baseline="0" noProof="0" dirty="0">
                <a:ln>
                  <a:noFill/>
                </a:ln>
                <a:solidFill>
                  <a:srgbClr val="080808"/>
                </a:solidFill>
                <a:effectLst/>
                <a:uLnTx/>
                <a:uFillTx/>
                <a:cs typeface="+mn-ea"/>
                <a:sym typeface="+mn-lt"/>
              </a:rPr>
              <a:t>.keras.layers.Conv2D()</a:t>
            </a:r>
            <a:br>
              <a:rPr kumimoji="0" lang="zh-CN" altLang="zh-CN" sz="1200" b="0" i="0" u="none" strike="noStrike" kern="0" cap="none" spc="0" normalizeH="0" baseline="0" noProof="0">
                <a:ln>
                  <a:noFill/>
                </a:ln>
                <a:solidFill>
                  <a:srgbClr val="080808"/>
                </a:solidFill>
                <a:effectLst/>
                <a:uLnTx/>
                <a:uFillTx/>
                <a:cs typeface="+mn-ea"/>
                <a:sym typeface="+mn-lt"/>
              </a:rPr>
            </a:br>
            <a:r>
              <a:rPr kumimoji="0" lang="zh-CN" altLang="zh-CN" sz="1200" b="0" i="0" u="none" strike="noStrike" kern="0" cap="none" spc="0" normalizeH="0" baseline="0" noProof="0">
                <a:ln>
                  <a:noFill/>
                </a:ln>
                <a:solidFill>
                  <a:srgbClr val="080808"/>
                </a:solidFill>
                <a:effectLst/>
                <a:uLnTx/>
                <a:uFillTx/>
                <a:cs typeface="+mn-ea"/>
                <a:sym typeface="+mn-lt"/>
              </a:rPr>
              <a:t>    </a:t>
            </a:r>
            <a:r>
              <a:rPr kumimoji="0" lang="zh-CN" altLang="zh-CN" sz="1200" b="0" i="0" u="none" strike="noStrike" kern="0" cap="none" spc="0" normalizeH="0" baseline="0" noProof="0">
                <a:ln>
                  <a:noFill/>
                </a:ln>
                <a:solidFill>
                  <a:srgbClr val="94558D"/>
                </a:solidFill>
                <a:effectLst/>
                <a:uLnTx/>
                <a:uFillTx/>
                <a:cs typeface="+mn-ea"/>
                <a:sym typeface="+mn-lt"/>
              </a:rPr>
              <a:t>self</a:t>
            </a:r>
            <a:r>
              <a:rPr kumimoji="0" lang="zh-CN" altLang="zh-CN" sz="1200" b="0" i="0" u="none" strike="noStrike" kern="0" cap="none" spc="0" normalizeH="0" baseline="0" noProof="0">
                <a:ln>
                  <a:noFill/>
                </a:ln>
                <a:solidFill>
                  <a:srgbClr val="080808"/>
                </a:solidFill>
                <a:effectLst/>
                <a:uLnTx/>
                <a:uFillTx/>
                <a:cs typeface="+mn-ea"/>
                <a:sym typeface="+mn-lt"/>
              </a:rPr>
              <a:t>.relu = tf</a:t>
            </a:r>
            <a:r>
              <a:rPr kumimoji="0" lang="zh-CN" altLang="zh-CN" sz="1200" b="0" i="0" u="none" strike="noStrike" kern="0" cap="none" spc="0" normalizeH="0" baseline="0" noProof="0" dirty="0">
                <a:ln>
                  <a:noFill/>
                </a:ln>
                <a:solidFill>
                  <a:srgbClr val="080808"/>
                </a:solidFill>
                <a:effectLst/>
                <a:uLnTx/>
                <a:uFillTx/>
                <a:cs typeface="+mn-ea"/>
                <a:sym typeface="+mn-lt"/>
              </a:rPr>
              <a:t>.keras.layers.ReLU()</a:t>
            </a:r>
            <a:br>
              <a:rPr kumimoji="0" lang="zh-CN" altLang="zh-CN" sz="1200" b="0" i="0" u="none" strike="noStrike" kern="0" cap="none" spc="0" normalizeH="0" baseline="0" noProof="0">
                <a:ln>
                  <a:noFill/>
                </a:ln>
                <a:solidFill>
                  <a:srgbClr val="080808"/>
                </a:solidFill>
                <a:effectLst/>
                <a:uLnTx/>
                <a:uFillTx/>
                <a:cs typeface="+mn-ea"/>
                <a:sym typeface="+mn-lt"/>
              </a:rPr>
            </a:br>
            <a:r>
              <a:rPr kumimoji="0" lang="zh-CN" altLang="zh-CN" sz="1200" b="0" i="0" u="none" strike="noStrike" kern="0" cap="none" spc="0" normalizeH="0" baseline="0" noProof="0">
                <a:ln>
                  <a:noFill/>
                </a:ln>
                <a:solidFill>
                  <a:srgbClr val="080808"/>
                </a:solidFill>
                <a:effectLst/>
                <a:uLnTx/>
                <a:uFillTx/>
                <a:cs typeface="+mn-ea"/>
                <a:sym typeface="+mn-lt"/>
              </a:rPr>
              <a:t>    </a:t>
            </a:r>
            <a:r>
              <a:rPr kumimoji="0" lang="zh-CN" altLang="zh-CN" sz="1200" b="0" i="0" u="none" strike="noStrike" kern="0" cap="none" spc="0" normalizeH="0" baseline="0" noProof="0">
                <a:ln>
                  <a:noFill/>
                </a:ln>
                <a:solidFill>
                  <a:srgbClr val="94558D"/>
                </a:solidFill>
                <a:effectLst/>
                <a:uLnTx/>
                <a:uFillTx/>
                <a:cs typeface="+mn-ea"/>
                <a:sym typeface="+mn-lt"/>
              </a:rPr>
              <a:t>self</a:t>
            </a:r>
            <a:r>
              <a:rPr kumimoji="0" lang="zh-CN" altLang="zh-CN" sz="1200" b="0" i="0" u="none" strike="noStrike" kern="0" cap="none" spc="0" normalizeH="0" baseline="0" noProof="0" dirty="0">
                <a:ln>
                  <a:noFill/>
                </a:ln>
                <a:solidFill>
                  <a:srgbClr val="080808"/>
                </a:solidFill>
                <a:effectLst/>
                <a:uLnTx/>
                <a:uFillTx/>
                <a:cs typeface="+mn-ea"/>
                <a:sym typeface="+mn-lt"/>
              </a:rPr>
              <a:t>.</a:t>
            </a:r>
            <a:r>
              <a:rPr kumimoji="0" lang="zh-CN" altLang="zh-CN" sz="1200" b="0" i="0" u="none" strike="noStrike" kern="0" cap="none" spc="0" normalizeH="0" baseline="0" noProof="0">
                <a:ln>
                  <a:noFill/>
                </a:ln>
                <a:solidFill>
                  <a:srgbClr val="080808"/>
                </a:solidFill>
                <a:effectLst/>
                <a:uLnTx/>
                <a:uFillTx/>
                <a:cs typeface="+mn-ea"/>
                <a:sym typeface="+mn-lt"/>
              </a:rPr>
              <a:t>fc1 = tf</a:t>
            </a:r>
            <a:r>
              <a:rPr kumimoji="0" lang="zh-CN" altLang="zh-CN" sz="1200" b="0" i="0" u="none" strike="noStrike" kern="0" cap="none" spc="0" normalizeH="0" baseline="0" noProof="0" dirty="0">
                <a:ln>
                  <a:noFill/>
                </a:ln>
                <a:solidFill>
                  <a:srgbClr val="080808"/>
                </a:solidFill>
                <a:effectLst/>
                <a:uLnTx/>
                <a:uFillTx/>
                <a:cs typeface="+mn-ea"/>
                <a:sym typeface="+mn-lt"/>
              </a:rPr>
              <a:t>.keras.layers.Dense()</a:t>
            </a:r>
            <a:br>
              <a:rPr kumimoji="0" lang="zh-CN" altLang="zh-CN" sz="1200" b="0" i="0" u="none" strike="noStrike" kern="0" cap="none" spc="0" normalizeH="0" baseline="0" noProof="0" dirty="0">
                <a:ln>
                  <a:noFill/>
                </a:ln>
                <a:solidFill>
                  <a:srgbClr val="080808"/>
                </a:solidFill>
                <a:effectLst/>
                <a:uLnTx/>
                <a:uFillTx/>
                <a:cs typeface="+mn-ea"/>
                <a:sym typeface="+mn-lt"/>
              </a:rPr>
            </a:br>
            <a:br>
              <a:rPr kumimoji="0" lang="zh-CN" altLang="zh-CN" sz="1200" b="0" i="0" u="none" strike="noStrike" kern="0" cap="none" spc="0" normalizeH="0" baseline="0" noProof="0">
                <a:ln>
                  <a:noFill/>
                </a:ln>
                <a:solidFill>
                  <a:srgbClr val="080808"/>
                </a:solidFill>
                <a:effectLst/>
                <a:uLnTx/>
                <a:uFillTx/>
                <a:cs typeface="+mn-ea"/>
                <a:sym typeface="+mn-lt"/>
              </a:rPr>
            </a:br>
            <a:r>
              <a:rPr kumimoji="0" lang="zh-CN" altLang="zh-CN" sz="1200" b="0" i="0" u="none" strike="noStrike" kern="0" cap="none" spc="0" normalizeH="0" baseline="0" noProof="0">
                <a:ln>
                  <a:noFill/>
                </a:ln>
                <a:solidFill>
                  <a:srgbClr val="080808"/>
                </a:solidFill>
                <a:effectLst/>
                <a:uLnTx/>
                <a:uFillTx/>
                <a:cs typeface="+mn-ea"/>
                <a:sym typeface="+mn-lt"/>
              </a:rPr>
              <a:t>  </a:t>
            </a:r>
            <a:r>
              <a:rPr kumimoji="0" lang="zh-CN" altLang="zh-CN" sz="1200" b="0" i="0" u="none" strike="noStrike" kern="0" cap="none" spc="0" normalizeH="0" baseline="0" noProof="0">
                <a:ln>
                  <a:noFill/>
                </a:ln>
                <a:solidFill>
                  <a:srgbClr val="0033B3"/>
                </a:solidFill>
                <a:effectLst/>
                <a:uLnTx/>
                <a:uFillTx/>
                <a:cs typeface="+mn-ea"/>
                <a:sym typeface="+mn-lt"/>
              </a:rPr>
              <a:t>def </a:t>
            </a:r>
            <a:r>
              <a:rPr kumimoji="0" lang="zh-CN" altLang="zh-CN" sz="1200" b="0" i="0" u="none" strike="noStrike" kern="0" cap="none" spc="0" normalizeH="0" baseline="0" noProof="0">
                <a:ln>
                  <a:noFill/>
                </a:ln>
                <a:solidFill>
                  <a:srgbClr val="000000"/>
                </a:solidFill>
                <a:effectLst/>
                <a:uLnTx/>
                <a:uFillTx/>
                <a:cs typeface="+mn-ea"/>
                <a:sym typeface="+mn-lt"/>
              </a:rPr>
              <a:t>call</a:t>
            </a:r>
            <a:r>
              <a:rPr kumimoji="0" lang="zh-CN" altLang="zh-CN" sz="1200" b="0" i="0" u="none" strike="noStrike" kern="0" cap="none" spc="0" normalizeH="0" baseline="0" noProof="0" dirty="0">
                <a:ln>
                  <a:noFill/>
                </a:ln>
                <a:solidFill>
                  <a:srgbClr val="080808"/>
                </a:solidFill>
                <a:effectLst/>
                <a:uLnTx/>
                <a:uFillTx/>
                <a:cs typeface="+mn-ea"/>
                <a:sym typeface="+mn-lt"/>
              </a:rPr>
              <a:t>(</a:t>
            </a:r>
            <a:r>
              <a:rPr kumimoji="0" lang="zh-CN" altLang="zh-CN" sz="1200" b="0" i="0" u="none" strike="noStrike" kern="0" cap="none" spc="0" normalizeH="0" baseline="0" noProof="0">
                <a:ln>
                  <a:noFill/>
                </a:ln>
                <a:solidFill>
                  <a:srgbClr val="94558D"/>
                </a:solidFill>
                <a:effectLst/>
                <a:uLnTx/>
                <a:uFillTx/>
                <a:cs typeface="+mn-ea"/>
                <a:sym typeface="+mn-lt"/>
              </a:rPr>
              <a:t>self</a:t>
            </a:r>
            <a:r>
              <a:rPr kumimoji="0" lang="zh-CN" altLang="zh-CN" sz="1200" b="0" i="0" u="none" strike="noStrike" kern="0" cap="none" spc="0" normalizeH="0" baseline="0" noProof="0">
                <a:ln>
                  <a:noFill/>
                </a:ln>
                <a:solidFill>
                  <a:srgbClr val="080808"/>
                </a:solidFill>
                <a:effectLst/>
                <a:uLnTx/>
                <a:uFillTx/>
                <a:cs typeface="+mn-ea"/>
                <a:sym typeface="+mn-lt"/>
              </a:rPr>
              <a:t>, x</a:t>
            </a:r>
            <a:r>
              <a:rPr kumimoji="0" lang="zh-CN" altLang="zh-CN" sz="1200" b="0" i="0" u="none" strike="noStrike" kern="0" cap="none" spc="0" normalizeH="0" baseline="0" noProof="0" dirty="0">
                <a:ln>
                  <a:noFill/>
                </a:ln>
                <a:solidFill>
                  <a:srgbClr val="080808"/>
                </a:solidFill>
                <a:effectLst/>
                <a:uLnTx/>
                <a:uFillTx/>
                <a:cs typeface="+mn-ea"/>
                <a:sym typeface="+mn-lt"/>
              </a:rPr>
              <a:t>):</a:t>
            </a:r>
            <a:br>
              <a:rPr kumimoji="0" lang="zh-CN" altLang="zh-CN" sz="1200" b="0" i="0" u="none" strike="noStrike" kern="0" cap="none" spc="0" normalizeH="0" baseline="0" noProof="0">
                <a:ln>
                  <a:noFill/>
                </a:ln>
                <a:solidFill>
                  <a:srgbClr val="080808"/>
                </a:solidFill>
                <a:effectLst/>
                <a:uLnTx/>
                <a:uFillTx/>
                <a:cs typeface="+mn-ea"/>
                <a:sym typeface="+mn-lt"/>
              </a:rPr>
            </a:br>
            <a:r>
              <a:rPr kumimoji="0" lang="zh-CN" altLang="zh-CN" sz="1200" b="0" i="0" u="none" strike="noStrike" kern="0" cap="none" spc="0" normalizeH="0" baseline="0" noProof="0">
                <a:ln>
                  <a:noFill/>
                </a:ln>
                <a:solidFill>
                  <a:srgbClr val="080808"/>
                </a:solidFill>
                <a:effectLst/>
                <a:uLnTx/>
                <a:uFillTx/>
                <a:cs typeface="+mn-ea"/>
                <a:sym typeface="+mn-lt"/>
              </a:rPr>
              <a:t>    x = </a:t>
            </a:r>
            <a:r>
              <a:rPr kumimoji="0" lang="zh-CN" altLang="zh-CN" sz="1200" b="0" i="0" u="none" strike="noStrike" kern="0" cap="none" spc="0" normalizeH="0" baseline="0" noProof="0">
                <a:ln>
                  <a:noFill/>
                </a:ln>
                <a:solidFill>
                  <a:srgbClr val="94558D"/>
                </a:solidFill>
                <a:effectLst/>
                <a:uLnTx/>
                <a:uFillTx/>
                <a:cs typeface="+mn-ea"/>
                <a:sym typeface="+mn-lt"/>
              </a:rPr>
              <a:t>self</a:t>
            </a:r>
            <a:r>
              <a:rPr kumimoji="0" lang="zh-CN" altLang="zh-CN" sz="1200" b="0" i="0" u="none" strike="noStrike" kern="0" cap="none" spc="0" normalizeH="0" baseline="0" noProof="0" dirty="0">
                <a:ln>
                  <a:noFill/>
                </a:ln>
                <a:solidFill>
                  <a:srgbClr val="080808"/>
                </a:solidFill>
                <a:effectLst/>
                <a:uLnTx/>
                <a:uFillTx/>
                <a:cs typeface="+mn-ea"/>
                <a:sym typeface="+mn-lt"/>
              </a:rPr>
              <a:t>.conv1(x)</a:t>
            </a:r>
            <a:br>
              <a:rPr kumimoji="0" lang="zh-CN" altLang="zh-CN" sz="1200" b="0" i="0" u="none" strike="noStrike" kern="0" cap="none" spc="0" normalizeH="0" baseline="0" noProof="0">
                <a:ln>
                  <a:noFill/>
                </a:ln>
                <a:solidFill>
                  <a:srgbClr val="080808"/>
                </a:solidFill>
                <a:effectLst/>
                <a:uLnTx/>
                <a:uFillTx/>
                <a:cs typeface="+mn-ea"/>
                <a:sym typeface="+mn-lt"/>
              </a:rPr>
            </a:br>
            <a:r>
              <a:rPr kumimoji="0" lang="zh-CN" altLang="zh-CN" sz="1200" b="0" i="0" u="none" strike="noStrike" kern="0" cap="none" spc="0" normalizeH="0" baseline="0" noProof="0">
                <a:ln>
                  <a:noFill/>
                </a:ln>
                <a:solidFill>
                  <a:srgbClr val="080808"/>
                </a:solidFill>
                <a:effectLst/>
                <a:uLnTx/>
                <a:uFillTx/>
                <a:cs typeface="+mn-ea"/>
                <a:sym typeface="+mn-lt"/>
              </a:rPr>
              <a:t>    x = </a:t>
            </a:r>
            <a:r>
              <a:rPr kumimoji="0" lang="zh-CN" altLang="zh-CN" sz="1200" b="0" i="0" u="none" strike="noStrike" kern="0" cap="none" spc="0" normalizeH="0" baseline="0" noProof="0">
                <a:ln>
                  <a:noFill/>
                </a:ln>
                <a:solidFill>
                  <a:srgbClr val="94558D"/>
                </a:solidFill>
                <a:effectLst/>
                <a:uLnTx/>
                <a:uFillTx/>
                <a:cs typeface="+mn-ea"/>
                <a:sym typeface="+mn-lt"/>
              </a:rPr>
              <a:t>self</a:t>
            </a:r>
            <a:r>
              <a:rPr kumimoji="0" lang="zh-CN" altLang="zh-CN" sz="1200" b="0" i="0" u="none" strike="noStrike" kern="0" cap="none" spc="0" normalizeH="0" baseline="0" noProof="0" dirty="0">
                <a:ln>
                  <a:noFill/>
                </a:ln>
                <a:solidFill>
                  <a:srgbClr val="080808"/>
                </a:solidFill>
                <a:effectLst/>
                <a:uLnTx/>
                <a:uFillTx/>
                <a:cs typeface="+mn-ea"/>
                <a:sym typeface="+mn-lt"/>
              </a:rPr>
              <a:t>.relu(x)</a:t>
            </a:r>
            <a:br>
              <a:rPr kumimoji="0" lang="zh-CN" altLang="zh-CN" sz="1200" b="0" i="0" u="none" strike="noStrike" kern="0" cap="none" spc="0" normalizeH="0" baseline="0" noProof="0">
                <a:ln>
                  <a:noFill/>
                </a:ln>
                <a:solidFill>
                  <a:srgbClr val="080808"/>
                </a:solidFill>
                <a:effectLst/>
                <a:uLnTx/>
                <a:uFillTx/>
                <a:cs typeface="+mn-ea"/>
                <a:sym typeface="+mn-lt"/>
              </a:rPr>
            </a:br>
            <a:r>
              <a:rPr kumimoji="0" lang="zh-CN" altLang="zh-CN" sz="1200" b="0" i="0" u="none" strike="noStrike" kern="0" cap="none" spc="0" normalizeH="0" baseline="0" noProof="0">
                <a:ln>
                  <a:noFill/>
                </a:ln>
                <a:solidFill>
                  <a:srgbClr val="080808"/>
                </a:solidFill>
                <a:effectLst/>
                <a:uLnTx/>
                <a:uFillTx/>
                <a:cs typeface="+mn-ea"/>
                <a:sym typeface="+mn-lt"/>
              </a:rPr>
              <a:t>    x = </a:t>
            </a:r>
            <a:r>
              <a:rPr kumimoji="0" lang="zh-CN" altLang="zh-CN" sz="1200" b="0" i="0" u="none" strike="noStrike" kern="0" cap="none" spc="0" normalizeH="0" baseline="0" noProof="0">
                <a:ln>
                  <a:noFill/>
                </a:ln>
                <a:solidFill>
                  <a:srgbClr val="94558D"/>
                </a:solidFill>
                <a:effectLst/>
                <a:uLnTx/>
                <a:uFillTx/>
                <a:cs typeface="+mn-ea"/>
                <a:sym typeface="+mn-lt"/>
              </a:rPr>
              <a:t>self</a:t>
            </a:r>
            <a:r>
              <a:rPr kumimoji="0" lang="zh-CN" altLang="zh-CN" sz="1200" b="0" i="0" u="none" strike="noStrike" kern="0" cap="none" spc="0" normalizeH="0" baseline="0" noProof="0" dirty="0">
                <a:ln>
                  <a:noFill/>
                </a:ln>
                <a:solidFill>
                  <a:srgbClr val="080808"/>
                </a:solidFill>
                <a:effectLst/>
                <a:uLnTx/>
                <a:uFillTx/>
                <a:cs typeface="+mn-ea"/>
                <a:sym typeface="+mn-lt"/>
              </a:rPr>
              <a:t>.fc1(x)</a:t>
            </a:r>
            <a:br>
              <a:rPr kumimoji="0" lang="zh-CN" altLang="zh-CN" sz="1200" b="0" i="0" u="none" strike="noStrike" kern="0" cap="none" spc="0" normalizeH="0" baseline="0" noProof="0">
                <a:ln>
                  <a:noFill/>
                </a:ln>
                <a:solidFill>
                  <a:srgbClr val="080808"/>
                </a:solidFill>
                <a:effectLst/>
                <a:uLnTx/>
                <a:uFillTx/>
                <a:cs typeface="+mn-ea"/>
                <a:sym typeface="+mn-lt"/>
              </a:rPr>
            </a:br>
            <a:r>
              <a:rPr kumimoji="0" lang="zh-CN" altLang="zh-CN" sz="1200" b="0" i="0" u="none" strike="noStrike" kern="0" cap="none" spc="0" normalizeH="0" baseline="0" noProof="0">
                <a:ln>
                  <a:noFill/>
                </a:ln>
                <a:solidFill>
                  <a:srgbClr val="080808"/>
                </a:solidFill>
                <a:effectLst/>
                <a:uLnTx/>
                <a:uFillTx/>
                <a:cs typeface="+mn-ea"/>
                <a:sym typeface="+mn-lt"/>
              </a:rPr>
              <a:t>    </a:t>
            </a:r>
            <a:r>
              <a:rPr kumimoji="0" lang="zh-CN" altLang="zh-CN" sz="1200" b="0" i="0" u="none" strike="noStrike" kern="0" cap="none" spc="0" normalizeH="0" baseline="0" noProof="0">
                <a:ln>
                  <a:noFill/>
                </a:ln>
                <a:solidFill>
                  <a:srgbClr val="0033B3"/>
                </a:solidFill>
                <a:effectLst/>
                <a:uLnTx/>
                <a:uFillTx/>
                <a:cs typeface="+mn-ea"/>
                <a:sym typeface="+mn-lt"/>
              </a:rPr>
              <a:t>return </a:t>
            </a:r>
            <a:r>
              <a:rPr kumimoji="0" lang="zh-CN" altLang="zh-CN" sz="1200" b="0" i="0" u="none" strike="noStrike" kern="0" cap="none" spc="0" normalizeH="0" baseline="0" noProof="0">
                <a:ln>
                  <a:noFill/>
                </a:ln>
                <a:solidFill>
                  <a:srgbClr val="080808"/>
                </a:solidFill>
                <a:effectLst/>
                <a:uLnTx/>
                <a:uFillTx/>
                <a:cs typeface="+mn-ea"/>
                <a:sym typeface="+mn-lt"/>
              </a:rPr>
              <a:t>x</a:t>
            </a:r>
            <a:br>
              <a:rPr kumimoji="0" lang="zh-CN" altLang="zh-CN" sz="1200" b="0" i="0" u="none" strike="noStrike" kern="0" cap="none" spc="0" normalizeH="0" baseline="0" noProof="0" dirty="0">
                <a:ln>
                  <a:noFill/>
                </a:ln>
                <a:solidFill>
                  <a:srgbClr val="080808"/>
                </a:solidFill>
                <a:effectLst/>
                <a:uLnTx/>
                <a:uFillTx/>
                <a:cs typeface="+mn-ea"/>
                <a:sym typeface="+mn-lt"/>
              </a:rPr>
            </a:br>
            <a:br>
              <a:rPr kumimoji="0" lang="zh-CN" altLang="zh-CN" sz="1200" b="0" i="0" u="none" strike="noStrike" kern="0" cap="none" spc="0" normalizeH="0" baseline="0" noProof="0">
                <a:ln>
                  <a:noFill/>
                </a:ln>
                <a:solidFill>
                  <a:srgbClr val="080808"/>
                </a:solidFill>
                <a:effectLst/>
                <a:uLnTx/>
                <a:uFillTx/>
                <a:cs typeface="+mn-ea"/>
                <a:sym typeface="+mn-lt"/>
              </a:rPr>
            </a:br>
            <a:r>
              <a:rPr kumimoji="0" lang="zh-CN" altLang="zh-CN" sz="1200" b="0" i="0" u="none" strike="noStrike" kern="0" cap="none" spc="0" normalizeH="0" baseline="0" noProof="0">
                <a:ln>
                  <a:noFill/>
                </a:ln>
                <a:solidFill>
                  <a:srgbClr val="080808"/>
                </a:solidFill>
                <a:effectLst/>
                <a:uLnTx/>
                <a:uFillTx/>
                <a:cs typeface="+mn-ea"/>
                <a:sym typeface="+mn-lt"/>
              </a:rPr>
              <a:t>model = Net</a:t>
            </a:r>
            <a:r>
              <a:rPr kumimoji="0" lang="zh-CN" altLang="zh-CN" sz="1200" b="0" i="0" u="none" strike="noStrike" kern="0" cap="none" spc="0" normalizeH="0" baseline="0" noProof="0" dirty="0">
                <a:ln>
                  <a:noFill/>
                </a:ln>
                <a:solidFill>
                  <a:srgbClr val="080808"/>
                </a:solidFill>
                <a:effectLst/>
                <a:uLnTx/>
                <a:uFillTx/>
                <a:cs typeface="+mn-ea"/>
                <a:sym typeface="+mn-lt"/>
              </a:rPr>
              <a:t>()</a:t>
            </a:r>
            <a:br>
              <a:rPr kumimoji="0" lang="zh-CN" altLang="zh-CN" sz="1200" b="0" i="0" u="none" strike="noStrike" kern="0" cap="none" spc="0" normalizeH="0" baseline="0" noProof="0" dirty="0">
                <a:ln>
                  <a:noFill/>
                </a:ln>
                <a:solidFill>
                  <a:srgbClr val="080808"/>
                </a:solidFill>
                <a:effectLst/>
                <a:uLnTx/>
                <a:uFillTx/>
                <a:cs typeface="+mn-ea"/>
                <a:sym typeface="+mn-lt"/>
              </a:rPr>
            </a:br>
            <a:r>
              <a:rPr kumimoji="0" lang="zh-CN" altLang="zh-CN" sz="1200" b="0" i="0" u="none" strike="noStrike" kern="0" cap="none" spc="0" normalizeH="0" baseline="0" noProof="0" dirty="0">
                <a:ln>
                  <a:noFill/>
                </a:ln>
                <a:solidFill>
                  <a:srgbClr val="080808"/>
                </a:solidFill>
                <a:effectLst/>
                <a:uLnTx/>
                <a:uFillTx/>
                <a:cs typeface="+mn-ea"/>
                <a:sym typeface="+mn-lt"/>
              </a:rPr>
              <a:t>loss</a:t>
            </a:r>
            <a:r>
              <a:rPr kumimoji="0" lang="zh-CN" altLang="zh-CN" sz="1200" b="0" i="0" u="none" strike="noStrike" kern="0" cap="none" spc="0" normalizeH="0" baseline="0" noProof="0">
                <a:ln>
                  <a:noFill/>
                </a:ln>
                <a:solidFill>
                  <a:srgbClr val="080808"/>
                </a:solidFill>
                <a:effectLst/>
                <a:uLnTx/>
                <a:uFillTx/>
                <a:cs typeface="+mn-ea"/>
                <a:sym typeface="+mn-lt"/>
              </a:rPr>
              <a:t>_fn = tf</a:t>
            </a:r>
            <a:r>
              <a:rPr kumimoji="0" lang="zh-CN" altLang="zh-CN" sz="1200" b="0" i="0" u="none" strike="noStrike" kern="0" cap="none" spc="0" normalizeH="0" baseline="0" noProof="0" dirty="0">
                <a:ln>
                  <a:noFill/>
                </a:ln>
                <a:solidFill>
                  <a:srgbClr val="080808"/>
                </a:solidFill>
                <a:effectLst/>
                <a:uLnTx/>
                <a:uFillTx/>
                <a:cs typeface="+mn-ea"/>
                <a:sym typeface="+mn-lt"/>
              </a:rPr>
              <a:t>.keras.losses.SparseCategoricalCrossentropy()</a:t>
            </a:r>
            <a:br>
              <a:rPr kumimoji="0" lang="zh-CN" altLang="zh-CN" sz="1200" b="0" i="0" u="none" strike="noStrike" kern="0" cap="none" spc="0" normalizeH="0" baseline="0" noProof="0">
                <a:ln>
                  <a:noFill/>
                </a:ln>
                <a:solidFill>
                  <a:srgbClr val="080808"/>
                </a:solidFill>
                <a:effectLst/>
                <a:uLnTx/>
                <a:uFillTx/>
                <a:cs typeface="+mn-ea"/>
                <a:sym typeface="+mn-lt"/>
              </a:rPr>
            </a:br>
            <a:r>
              <a:rPr kumimoji="0" lang="zh-CN" altLang="zh-CN" sz="1200" b="0" i="0" u="none" strike="noStrike" kern="0" cap="none" spc="0" normalizeH="0" baseline="0" noProof="0">
                <a:ln>
                  <a:noFill/>
                </a:ln>
                <a:solidFill>
                  <a:srgbClr val="080808"/>
                </a:solidFill>
                <a:effectLst/>
                <a:uLnTx/>
                <a:uFillTx/>
                <a:cs typeface="+mn-ea"/>
                <a:sym typeface="+mn-lt"/>
              </a:rPr>
              <a:t>opt = tf</a:t>
            </a:r>
            <a:r>
              <a:rPr kumimoji="0" lang="zh-CN" altLang="zh-CN" sz="1200" b="0" i="0" u="none" strike="noStrike" kern="0" cap="none" spc="0" normalizeH="0" baseline="0" noProof="0" dirty="0">
                <a:ln>
                  <a:noFill/>
                </a:ln>
                <a:solidFill>
                  <a:srgbClr val="080808"/>
                </a:solidFill>
                <a:effectLst/>
                <a:uLnTx/>
                <a:uFillTx/>
                <a:cs typeface="+mn-ea"/>
                <a:sym typeface="+mn-lt"/>
              </a:rPr>
              <a:t>.keras.optimizers.Adam()</a:t>
            </a:r>
            <a:br>
              <a:rPr kumimoji="0" lang="zh-CN" altLang="zh-CN" sz="1200" b="0" i="0" u="none" strike="noStrike" kern="0" cap="none" spc="0" normalizeH="0" baseline="0" noProof="0" dirty="0">
                <a:ln>
                  <a:noFill/>
                </a:ln>
                <a:solidFill>
                  <a:srgbClr val="080808"/>
                </a:solidFill>
                <a:effectLst/>
                <a:uLnTx/>
                <a:uFillTx/>
                <a:cs typeface="+mn-ea"/>
                <a:sym typeface="+mn-lt"/>
              </a:rPr>
            </a:br>
            <a:br>
              <a:rPr kumimoji="0" lang="zh-CN" altLang="zh-CN" sz="1200" b="0" i="0" u="none" strike="noStrike" kern="0" cap="none" spc="0" normalizeH="0" baseline="0" noProof="0">
                <a:ln>
                  <a:noFill/>
                </a:ln>
                <a:solidFill>
                  <a:srgbClr val="080808"/>
                </a:solidFill>
                <a:effectLst/>
                <a:uLnTx/>
                <a:uFillTx/>
                <a:cs typeface="+mn-ea"/>
                <a:sym typeface="+mn-lt"/>
              </a:rPr>
            </a:br>
            <a:r>
              <a:rPr kumimoji="0" lang="zh-CN" altLang="zh-CN" sz="1200" b="0" i="0" u="none" strike="noStrike" kern="0" cap="none" spc="0" normalizeH="0" baseline="0" noProof="0">
                <a:ln>
                  <a:noFill/>
                </a:ln>
                <a:solidFill>
                  <a:srgbClr val="080808"/>
                </a:solidFill>
                <a:effectLst/>
                <a:uLnTx/>
                <a:uFillTx/>
                <a:cs typeface="+mn-ea"/>
                <a:sym typeface="+mn-lt"/>
              </a:rPr>
              <a:t>data = tf</a:t>
            </a:r>
            <a:r>
              <a:rPr kumimoji="0" lang="zh-CN" altLang="zh-CN" sz="1200" b="0" i="0" u="none" strike="noStrike" kern="0" cap="none" spc="0" normalizeH="0" baseline="0" noProof="0" dirty="0">
                <a:ln>
                  <a:noFill/>
                </a:ln>
                <a:solidFill>
                  <a:srgbClr val="080808"/>
                </a:solidFill>
                <a:effectLst/>
                <a:uLnTx/>
                <a:uFillTx/>
                <a:cs typeface="+mn-ea"/>
                <a:sym typeface="+mn-lt"/>
              </a:rPr>
              <a:t>.keras.datasets.cifar10.load_data()</a:t>
            </a:r>
            <a:br>
              <a:rPr kumimoji="0" lang="zh-CN" altLang="zh-CN" sz="1200" b="0" i="0" u="none" strike="noStrike" kern="0" cap="none" spc="0" normalizeH="0" baseline="0" noProof="0" dirty="0">
                <a:ln>
                  <a:noFill/>
                </a:ln>
                <a:solidFill>
                  <a:srgbClr val="080808"/>
                </a:solidFill>
                <a:effectLst/>
                <a:uLnTx/>
                <a:uFillTx/>
                <a:cs typeface="+mn-ea"/>
                <a:sym typeface="+mn-lt"/>
              </a:rPr>
            </a:br>
            <a:br>
              <a:rPr kumimoji="0" lang="zh-CN" altLang="zh-CN" sz="1200" b="0" i="0" u="none" strike="noStrike" kern="0" cap="none" spc="0" normalizeH="0" baseline="0" noProof="0" dirty="0">
                <a:ln>
                  <a:noFill/>
                </a:ln>
                <a:solidFill>
                  <a:srgbClr val="080808"/>
                </a:solidFill>
                <a:effectLst/>
                <a:uLnTx/>
                <a:uFillTx/>
                <a:cs typeface="+mn-ea"/>
                <a:sym typeface="+mn-lt"/>
              </a:rPr>
            </a:br>
            <a:r>
              <a:rPr kumimoji="0" lang="zh-CN" altLang="zh-CN" sz="1200" b="0" i="0" u="none" strike="noStrike" kern="0" cap="none" spc="0" normalizeH="0" baseline="0" noProof="0" dirty="0">
                <a:ln>
                  <a:noFill/>
                </a:ln>
                <a:solidFill>
                  <a:srgbClr val="080808"/>
                </a:solidFill>
                <a:effectLst/>
                <a:uLnTx/>
                <a:uFillTx/>
                <a:cs typeface="+mn-ea"/>
                <a:sym typeface="+mn-lt"/>
              </a:rPr>
              <a:t>model.compile(</a:t>
            </a:r>
            <a:r>
              <a:rPr kumimoji="0" lang="zh-CN" altLang="zh-CN" sz="1200" b="0" i="0" u="none" strike="noStrike" kern="0" cap="none" spc="0" normalizeH="0" baseline="0" noProof="0" dirty="0">
                <a:ln>
                  <a:noFill/>
                </a:ln>
                <a:solidFill>
                  <a:srgbClr val="660099"/>
                </a:solidFill>
                <a:effectLst/>
                <a:uLnTx/>
                <a:uFillTx/>
                <a:cs typeface="+mn-ea"/>
                <a:sym typeface="+mn-lt"/>
              </a:rPr>
              <a:t>optimizer</a:t>
            </a:r>
            <a:r>
              <a:rPr kumimoji="0" lang="zh-CN" altLang="zh-CN" sz="1200" b="0" i="0" u="none" strike="noStrike" kern="0" cap="none" spc="0" normalizeH="0" baseline="0" noProof="0" dirty="0">
                <a:ln>
                  <a:noFill/>
                </a:ln>
                <a:solidFill>
                  <a:srgbClr val="080808"/>
                </a:solidFill>
                <a:effectLst/>
                <a:uLnTx/>
                <a:uFillTx/>
                <a:cs typeface="+mn-ea"/>
                <a:sym typeface="+mn-lt"/>
              </a:rPr>
              <a:t>=</a:t>
            </a:r>
            <a:r>
              <a:rPr kumimoji="0" lang="zh-CN" altLang="zh-CN" sz="1200" b="0" i="0" u="none" strike="noStrike" kern="0" cap="none" spc="0" normalizeH="0" baseline="0" noProof="0">
                <a:ln>
                  <a:noFill/>
                </a:ln>
                <a:solidFill>
                  <a:srgbClr val="080808"/>
                </a:solidFill>
                <a:effectLst/>
                <a:uLnTx/>
                <a:uFillTx/>
                <a:cs typeface="+mn-ea"/>
                <a:sym typeface="+mn-lt"/>
              </a:rPr>
              <a:t>opt, </a:t>
            </a:r>
            <a:r>
              <a:rPr kumimoji="0" lang="zh-CN" altLang="zh-CN" sz="1200" b="0" i="0" u="none" strike="noStrike" kern="0" cap="none" spc="0" normalizeH="0" baseline="0" noProof="0">
                <a:ln>
                  <a:noFill/>
                </a:ln>
                <a:solidFill>
                  <a:srgbClr val="660099"/>
                </a:solidFill>
                <a:effectLst/>
                <a:uLnTx/>
                <a:uFillTx/>
                <a:cs typeface="+mn-ea"/>
                <a:sym typeface="+mn-lt"/>
              </a:rPr>
              <a:t>loss</a:t>
            </a:r>
            <a:r>
              <a:rPr kumimoji="0" lang="zh-CN" altLang="zh-CN" sz="1200" b="0" i="0" u="none" strike="noStrike" kern="0" cap="none" spc="0" normalizeH="0" baseline="0" noProof="0" dirty="0">
                <a:ln>
                  <a:noFill/>
                </a:ln>
                <a:solidFill>
                  <a:srgbClr val="080808"/>
                </a:solidFill>
                <a:effectLst/>
                <a:uLnTx/>
                <a:uFillTx/>
                <a:cs typeface="+mn-ea"/>
                <a:sym typeface="+mn-lt"/>
              </a:rPr>
              <a:t>=loss_</a:t>
            </a:r>
            <a:r>
              <a:rPr kumimoji="0" lang="zh-CN" altLang="zh-CN" sz="1200" b="0" i="0" u="none" strike="noStrike" kern="0" cap="none" spc="0" normalizeH="0" baseline="0" noProof="0">
                <a:ln>
                  <a:noFill/>
                </a:ln>
                <a:solidFill>
                  <a:srgbClr val="080808"/>
                </a:solidFill>
                <a:effectLst/>
                <a:uLnTx/>
                <a:uFillTx/>
                <a:cs typeface="+mn-ea"/>
                <a:sym typeface="+mn-lt"/>
              </a:rPr>
              <a:t>fn, </a:t>
            </a:r>
            <a:r>
              <a:rPr kumimoji="0" lang="zh-CN" altLang="zh-CN" sz="1200" b="0" i="0" u="none" strike="noStrike" kern="0" cap="none" spc="0" normalizeH="0" baseline="0" noProof="0">
                <a:ln>
                  <a:noFill/>
                </a:ln>
                <a:solidFill>
                  <a:srgbClr val="660099"/>
                </a:solidFill>
                <a:effectLst/>
                <a:uLnTx/>
                <a:uFillTx/>
                <a:cs typeface="+mn-ea"/>
                <a:sym typeface="+mn-lt"/>
              </a:rPr>
              <a:t>metrics</a:t>
            </a:r>
            <a:r>
              <a:rPr kumimoji="0" lang="zh-CN" altLang="zh-CN" sz="1200" b="0" i="0" u="none" strike="noStrike" kern="0" cap="none" spc="0" normalizeH="0" baseline="0" noProof="0" dirty="0">
                <a:ln>
                  <a:noFill/>
                </a:ln>
                <a:solidFill>
                  <a:srgbClr val="080808"/>
                </a:solidFill>
                <a:effectLst/>
                <a:uLnTx/>
                <a:uFillTx/>
                <a:cs typeface="+mn-ea"/>
                <a:sym typeface="+mn-lt"/>
              </a:rPr>
              <a:t>=[</a:t>
            </a:r>
            <a:r>
              <a:rPr kumimoji="0" lang="zh-CN" altLang="zh-CN" sz="1200" b="1" i="0" u="none" strike="noStrike" kern="0" cap="none" spc="0" normalizeH="0" baseline="0" noProof="0" dirty="0">
                <a:ln>
                  <a:noFill/>
                </a:ln>
                <a:solidFill>
                  <a:srgbClr val="008080"/>
                </a:solidFill>
                <a:effectLst/>
                <a:uLnTx/>
                <a:uFillTx/>
                <a:cs typeface="+mn-ea"/>
                <a:sym typeface="+mn-lt"/>
              </a:rPr>
              <a:t>'accuracy'</a:t>
            </a:r>
            <a:r>
              <a:rPr kumimoji="0" lang="zh-CN" altLang="zh-CN" sz="1200" b="0" i="0" u="none" strike="noStrike" kern="0" cap="none" spc="0" normalizeH="0" baseline="0" noProof="0" dirty="0">
                <a:ln>
                  <a:noFill/>
                </a:ln>
                <a:solidFill>
                  <a:srgbClr val="080808"/>
                </a:solidFill>
                <a:effectLst/>
                <a:uLnTx/>
                <a:uFillTx/>
                <a:cs typeface="+mn-ea"/>
                <a:sym typeface="+mn-lt"/>
              </a:rPr>
              <a:t>])</a:t>
            </a:r>
            <a:br>
              <a:rPr kumimoji="0" lang="zh-CN" altLang="zh-CN" sz="1200" b="0" i="0" u="none" strike="noStrike" kern="0" cap="none" spc="0" normalizeH="0" baseline="0" noProof="0" dirty="0">
                <a:ln>
                  <a:noFill/>
                </a:ln>
                <a:solidFill>
                  <a:srgbClr val="080808"/>
                </a:solidFill>
                <a:effectLst/>
                <a:uLnTx/>
                <a:uFillTx/>
                <a:cs typeface="+mn-ea"/>
                <a:sym typeface="+mn-lt"/>
              </a:rPr>
            </a:br>
            <a:r>
              <a:rPr kumimoji="0" lang="zh-CN" altLang="zh-CN" sz="1200" b="0" i="0" u="none" strike="noStrike" kern="0" cap="none" spc="0" normalizeH="0" baseline="0" noProof="0" dirty="0">
                <a:ln>
                  <a:noFill/>
                </a:ln>
                <a:solidFill>
                  <a:srgbClr val="080808"/>
                </a:solidFill>
                <a:effectLst/>
                <a:uLnTx/>
                <a:uFillTx/>
                <a:cs typeface="+mn-ea"/>
                <a:sym typeface="+mn-lt"/>
              </a:rPr>
              <a:t>model.fit(data[</a:t>
            </a:r>
            <a:r>
              <a:rPr kumimoji="0" lang="zh-CN" altLang="zh-CN" sz="1200" b="0" i="0" u="none" strike="noStrike" kern="0" cap="none" spc="0" normalizeH="0" baseline="0" noProof="0">
                <a:ln>
                  <a:noFill/>
                </a:ln>
                <a:solidFill>
                  <a:srgbClr val="1750EB"/>
                </a:solidFill>
                <a:effectLst/>
                <a:uLnTx/>
                <a:uFillTx/>
                <a:cs typeface="+mn-ea"/>
                <a:sym typeface="+mn-lt"/>
              </a:rPr>
              <a:t>0</a:t>
            </a:r>
            <a:r>
              <a:rPr kumimoji="0" lang="zh-CN" altLang="zh-CN" sz="1200" b="0" i="0" u="none" strike="noStrike" kern="0" cap="none" spc="0" normalizeH="0" baseline="0" noProof="0">
                <a:ln>
                  <a:noFill/>
                </a:ln>
                <a:solidFill>
                  <a:srgbClr val="080808"/>
                </a:solidFill>
                <a:effectLst/>
                <a:uLnTx/>
                <a:uFillTx/>
                <a:cs typeface="+mn-ea"/>
                <a:sym typeface="+mn-lt"/>
              </a:rPr>
              <a:t>], data</a:t>
            </a:r>
            <a:r>
              <a:rPr kumimoji="0" lang="zh-CN" altLang="zh-CN" sz="1200" b="0" i="0" u="none" strike="noStrike" kern="0" cap="none" spc="0" normalizeH="0" baseline="0" noProof="0" dirty="0">
                <a:ln>
                  <a:noFill/>
                </a:ln>
                <a:solidFill>
                  <a:srgbClr val="080808"/>
                </a:solidFill>
                <a:effectLst/>
                <a:uLnTx/>
                <a:uFillTx/>
                <a:cs typeface="+mn-ea"/>
                <a:sym typeface="+mn-lt"/>
              </a:rPr>
              <a:t>[</a:t>
            </a:r>
            <a:r>
              <a:rPr kumimoji="0" lang="zh-CN" altLang="zh-CN" sz="1200" b="0" i="0" u="none" strike="noStrike" kern="0" cap="none" spc="0" normalizeH="0" baseline="0" noProof="0">
                <a:ln>
                  <a:noFill/>
                </a:ln>
                <a:solidFill>
                  <a:srgbClr val="1750EB"/>
                </a:solidFill>
                <a:effectLst/>
                <a:uLnTx/>
                <a:uFillTx/>
                <a:cs typeface="+mn-ea"/>
                <a:sym typeface="+mn-lt"/>
              </a:rPr>
              <a:t>1</a:t>
            </a:r>
            <a:r>
              <a:rPr kumimoji="0" lang="zh-CN" altLang="zh-CN" sz="1200" b="0" i="0" u="none" strike="noStrike" kern="0" cap="none" spc="0" normalizeH="0" baseline="0" noProof="0">
                <a:ln>
                  <a:noFill/>
                </a:ln>
                <a:solidFill>
                  <a:srgbClr val="080808"/>
                </a:solidFill>
                <a:effectLst/>
                <a:uLnTx/>
                <a:uFillTx/>
                <a:cs typeface="+mn-ea"/>
                <a:sym typeface="+mn-lt"/>
              </a:rPr>
              <a:t>], </a:t>
            </a:r>
            <a:r>
              <a:rPr kumimoji="0" lang="zh-CN" altLang="zh-CN" sz="1200" b="0" i="0" u="none" strike="noStrike" kern="0" cap="none" spc="0" normalizeH="0" baseline="0" noProof="0">
                <a:ln>
                  <a:noFill/>
                </a:ln>
                <a:solidFill>
                  <a:srgbClr val="1750EB"/>
                </a:solidFill>
                <a:effectLst/>
                <a:uLnTx/>
                <a:uFillTx/>
                <a:cs typeface="+mn-ea"/>
                <a:sym typeface="+mn-lt"/>
              </a:rPr>
              <a:t>5</a:t>
            </a:r>
            <a:r>
              <a:rPr kumimoji="0" lang="zh-CN" altLang="zh-CN" sz="1200" b="0" i="0" u="none" strike="noStrike" kern="0" cap="none" spc="0" normalizeH="0" baseline="0" noProof="0" dirty="0">
                <a:ln>
                  <a:noFill/>
                </a:ln>
                <a:solidFill>
                  <a:srgbClr val="080808"/>
                </a:solidFill>
                <a:effectLst/>
                <a:uLnTx/>
                <a:uFillTx/>
                <a:cs typeface="+mn-ea"/>
                <a:sym typeface="+mn-lt"/>
              </a:rPr>
              <a:t>)</a:t>
            </a:r>
            <a:br>
              <a:rPr kumimoji="0" lang="zh-CN" altLang="zh-CN" sz="1200" b="0" i="0" u="none" strike="noStrike" kern="0" cap="none" spc="0" normalizeH="0" baseline="0" noProof="0" dirty="0">
                <a:ln>
                  <a:noFill/>
                </a:ln>
                <a:solidFill>
                  <a:srgbClr val="080808"/>
                </a:solidFill>
                <a:effectLst/>
                <a:uLnTx/>
                <a:uFillTx/>
                <a:cs typeface="+mn-ea"/>
                <a:sym typeface="+mn-lt"/>
              </a:rPr>
            </a:br>
            <a:r>
              <a:rPr kumimoji="0" lang="zh-CN" altLang="zh-CN" sz="1200" b="0" i="0" u="none" strike="noStrike" kern="0" cap="none" spc="0" normalizeH="0" baseline="0" noProof="0" dirty="0">
                <a:ln>
                  <a:noFill/>
                </a:ln>
                <a:solidFill>
                  <a:srgbClr val="080808"/>
                </a:solidFill>
                <a:effectLst/>
                <a:uLnTx/>
                <a:uFillTx/>
                <a:cs typeface="+mn-ea"/>
                <a:sym typeface="+mn-lt"/>
              </a:rPr>
              <a:t>model.evaluate(data[</a:t>
            </a:r>
            <a:r>
              <a:rPr kumimoji="0" lang="zh-CN" altLang="zh-CN" sz="1200" b="0" i="0" u="none" strike="noStrike" kern="0" cap="none" spc="0" normalizeH="0" baseline="0" noProof="0">
                <a:ln>
                  <a:noFill/>
                </a:ln>
                <a:solidFill>
                  <a:srgbClr val="1750EB"/>
                </a:solidFill>
                <a:effectLst/>
                <a:uLnTx/>
                <a:uFillTx/>
                <a:cs typeface="+mn-ea"/>
                <a:sym typeface="+mn-lt"/>
              </a:rPr>
              <a:t>0</a:t>
            </a:r>
            <a:r>
              <a:rPr kumimoji="0" lang="zh-CN" altLang="zh-CN" sz="1200" b="0" i="0" u="none" strike="noStrike" kern="0" cap="none" spc="0" normalizeH="0" baseline="0" noProof="0">
                <a:ln>
                  <a:noFill/>
                </a:ln>
                <a:solidFill>
                  <a:srgbClr val="080808"/>
                </a:solidFill>
                <a:effectLst/>
                <a:uLnTx/>
                <a:uFillTx/>
                <a:cs typeface="+mn-ea"/>
                <a:sym typeface="+mn-lt"/>
              </a:rPr>
              <a:t>], data</a:t>
            </a:r>
            <a:r>
              <a:rPr kumimoji="0" lang="zh-CN" altLang="zh-CN" sz="1200" b="0" i="0" u="none" strike="noStrike" kern="0" cap="none" spc="0" normalizeH="0" baseline="0" noProof="0" dirty="0">
                <a:ln>
                  <a:noFill/>
                </a:ln>
                <a:solidFill>
                  <a:srgbClr val="080808"/>
                </a:solidFill>
                <a:effectLst/>
                <a:uLnTx/>
                <a:uFillTx/>
                <a:cs typeface="+mn-ea"/>
                <a:sym typeface="+mn-lt"/>
              </a:rPr>
              <a:t>[</a:t>
            </a:r>
            <a:r>
              <a:rPr kumimoji="0" lang="zh-CN" altLang="zh-CN" sz="1200" b="0" i="0" u="none" strike="noStrike" kern="0" cap="none" spc="0" normalizeH="0" baseline="0" noProof="0" dirty="0">
                <a:ln>
                  <a:noFill/>
                </a:ln>
                <a:solidFill>
                  <a:srgbClr val="1750EB"/>
                </a:solidFill>
                <a:effectLst/>
                <a:uLnTx/>
                <a:uFillTx/>
                <a:cs typeface="+mn-ea"/>
                <a:sym typeface="+mn-lt"/>
              </a:rPr>
              <a:t>1</a:t>
            </a:r>
            <a:r>
              <a:rPr kumimoji="0" lang="zh-CN" altLang="zh-CN" sz="1200" b="0" i="0" u="none" strike="noStrike" kern="0" cap="none" spc="0" normalizeH="0" baseline="0" noProof="0" dirty="0">
                <a:ln>
                  <a:noFill/>
                </a:ln>
                <a:solidFill>
                  <a:srgbClr val="080808"/>
                </a:solidFill>
                <a:effectLst/>
                <a:uLnTx/>
                <a:uFillTx/>
                <a:cs typeface="+mn-ea"/>
                <a:sym typeface="+mn-lt"/>
              </a:rPr>
              <a:t>])</a:t>
            </a:r>
            <a:endParaRPr kumimoji="0" lang="zh-CN" altLang="zh-CN" sz="3200" b="0" i="0" u="none" strike="noStrike" kern="0" cap="none" spc="0" normalizeH="0" baseline="0" noProof="0" dirty="0">
              <a:ln>
                <a:noFill/>
              </a:ln>
              <a:solidFill>
                <a:prstClr val="black"/>
              </a:solidFill>
              <a:effectLst/>
              <a:uLnTx/>
              <a:uFillTx/>
              <a:cs typeface="+mn-ea"/>
              <a:sym typeface="+mn-lt"/>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编程接口对比（</a:t>
            </a:r>
            <a:r>
              <a:rPr lang="en-US" altLang="zh-CN" dirty="0"/>
              <a:t>2</a:t>
            </a:r>
            <a:r>
              <a:rPr lang="zh-CN" altLang="en-US" dirty="0"/>
              <a:t>）</a:t>
            </a:r>
            <a:endParaRPr lang="zh-CN" altLang="en-US" dirty="0"/>
          </a:p>
        </p:txBody>
      </p:sp>
      <p:sp>
        <p:nvSpPr>
          <p:cNvPr id="5" name="文本占位符 4"/>
          <p:cNvSpPr>
            <a:spLocks noGrp="1"/>
          </p:cNvSpPr>
          <p:nvPr>
            <p:ph type="body" sz="quarter" idx="10"/>
          </p:nvPr>
        </p:nvSpPr>
        <p:spPr/>
        <p:txBody>
          <a:bodyPr/>
          <a:lstStyle/>
          <a:p>
            <a:r>
              <a:rPr lang="en-US" altLang="zh-CN" sz="1600" dirty="0" err="1">
                <a:cs typeface="+mn-ea"/>
                <a:sym typeface="+mn-lt"/>
              </a:rPr>
              <a:t>MindSpore</a:t>
            </a:r>
            <a:r>
              <a:rPr lang="zh-CN" altLang="en-US" sz="1600" dirty="0">
                <a:cs typeface="+mn-ea"/>
                <a:sym typeface="+mn-lt"/>
              </a:rPr>
              <a:t>高阶</a:t>
            </a:r>
            <a:r>
              <a:rPr lang="en-US" altLang="zh-CN" sz="1600" dirty="0">
                <a:cs typeface="+mn-ea"/>
                <a:sym typeface="+mn-lt"/>
              </a:rPr>
              <a:t>API</a:t>
            </a:r>
            <a:r>
              <a:rPr lang="zh-CN" altLang="en-US" sz="1600" dirty="0">
                <a:cs typeface="+mn-ea"/>
                <a:sym typeface="+mn-lt"/>
              </a:rPr>
              <a:t>和编程风格与</a:t>
            </a:r>
            <a:r>
              <a:rPr lang="en-US" altLang="zh-CN" sz="1600" dirty="0" err="1">
                <a:cs typeface="+mn-ea"/>
                <a:sym typeface="+mn-lt"/>
              </a:rPr>
              <a:t>tf.keras</a:t>
            </a:r>
            <a:r>
              <a:rPr lang="zh-CN" altLang="en-US" sz="1600" dirty="0">
                <a:cs typeface="+mn-ea"/>
                <a:sym typeface="+mn-lt"/>
              </a:rPr>
              <a:t>和</a:t>
            </a:r>
            <a:r>
              <a:rPr lang="en-US" altLang="zh-CN" sz="1600" dirty="0" err="1">
                <a:cs typeface="+mn-ea"/>
                <a:sym typeface="+mn-lt"/>
              </a:rPr>
              <a:t>Pytorch</a:t>
            </a:r>
            <a:r>
              <a:rPr lang="zh-CN" altLang="en-US" sz="1600" dirty="0">
                <a:cs typeface="+mn-ea"/>
                <a:sym typeface="+mn-lt"/>
              </a:rPr>
              <a:t>类似，上手和迁移容易</a:t>
            </a:r>
            <a:endParaRPr lang="zh-CN" altLang="en-US" sz="1600" dirty="0">
              <a:cs typeface="+mn-ea"/>
              <a:sym typeface="+mn-lt"/>
            </a:endParaRPr>
          </a:p>
          <a:p>
            <a:endParaRPr lang="zh-CN" altLang="en-US" dirty="0"/>
          </a:p>
        </p:txBody>
      </p:sp>
      <p:sp>
        <p:nvSpPr>
          <p:cNvPr id="6" name="矩形 5"/>
          <p:cNvSpPr/>
          <p:nvPr/>
        </p:nvSpPr>
        <p:spPr>
          <a:xfrm>
            <a:off x="1225312" y="5961859"/>
            <a:ext cx="941283" cy="276999"/>
          </a:xfrm>
          <a:prstGeom prst="rect">
            <a:avLst/>
          </a:prstGeom>
        </p:spPr>
        <p:txBody>
          <a:bodyPr wrap="none">
            <a:spAutoFit/>
          </a:bodyPr>
          <a:lstStyle/>
          <a:p>
            <a:r>
              <a:rPr lang="en-US" altLang="zh-CN" sz="1200" dirty="0">
                <a:solidFill>
                  <a:prstClr val="black"/>
                </a:solidFill>
                <a:cs typeface="+mn-ea"/>
                <a:sym typeface="+mn-lt"/>
              </a:rPr>
              <a:t>MindSpore</a:t>
            </a:r>
            <a:endParaRPr lang="zh-CN" altLang="en-US" sz="1200" dirty="0">
              <a:solidFill>
                <a:prstClr val="black"/>
              </a:solidFill>
              <a:cs typeface="+mn-ea"/>
              <a:sym typeface="+mn-lt"/>
            </a:endParaRPr>
          </a:p>
        </p:txBody>
      </p:sp>
      <p:sp>
        <p:nvSpPr>
          <p:cNvPr id="7" name="Rectangle 3"/>
          <p:cNvSpPr>
            <a:spLocks noChangeArrowheads="1"/>
          </p:cNvSpPr>
          <p:nvPr/>
        </p:nvSpPr>
        <p:spPr bwMode="auto">
          <a:xfrm>
            <a:off x="3973830" y="447675"/>
            <a:ext cx="7496175" cy="6238875"/>
          </a:xfrm>
          <a:prstGeom prst="rect">
            <a:avLst/>
          </a:prstGeom>
          <a:solidFill>
            <a:sysClr val="window" lastClr="FFFFFF">
              <a:lumMod val="85000"/>
            </a:sysClr>
          </a:solidFill>
          <a:ln>
            <a:noFill/>
          </a:ln>
          <a:effectLst/>
        </p:spPr>
        <p:txBody>
          <a:bodyPr vert="horz" wrap="square" lIns="91440" tIns="45720" rIns="91440" bIns="45720" numCol="2" anchor="ctr" anchorCtr="0" compatLnSpc="1">
            <a:noAutofit/>
          </a:bodyPr>
          <a:lstStyle/>
          <a:p>
            <a:pPr marL="0" marR="0" lvl="0" indent="0" defTabSz="914400" eaLnBrk="0" fontAlgn="base" latinLnBrk="0" hangingPunct="0">
              <a:lnSpc>
                <a:spcPct val="100000"/>
              </a:lnSpc>
              <a:spcBef>
                <a:spcPct val="0"/>
              </a:spcBef>
              <a:spcAft>
                <a:spcPct val="0"/>
              </a:spcAft>
              <a:buClrTx/>
              <a:buSzTx/>
              <a:buFontTx/>
              <a:buNone/>
              <a:defRPr/>
            </a:pPr>
            <a:r>
              <a:rPr kumimoji="0" lang="zh-CN" altLang="zh-CN" sz="1200" b="0" i="0" u="none" strike="noStrike" kern="0" cap="none" spc="0" normalizeH="0" baseline="0" noProof="0" dirty="0">
                <a:ln>
                  <a:noFill/>
                </a:ln>
                <a:solidFill>
                  <a:srgbClr val="0033B3"/>
                </a:solidFill>
                <a:effectLst/>
                <a:uLnTx/>
                <a:uFillTx/>
                <a:cs typeface="+mn-ea"/>
                <a:sym typeface="+mn-lt"/>
              </a:rPr>
              <a:t>class </a:t>
            </a:r>
            <a:r>
              <a:rPr kumimoji="0" lang="zh-CN" altLang="zh-CN" sz="1200" b="0" i="0" u="none" strike="noStrike" kern="0" cap="none" spc="0" normalizeH="0" baseline="0" noProof="0" dirty="0">
                <a:ln>
                  <a:noFill/>
                </a:ln>
                <a:solidFill>
                  <a:srgbClr val="000000"/>
                </a:solidFill>
                <a:effectLst/>
                <a:uLnTx/>
                <a:uFillTx/>
                <a:cs typeface="+mn-ea"/>
                <a:sym typeface="+mn-lt"/>
              </a:rPr>
              <a:t>Net</a:t>
            </a:r>
            <a:r>
              <a:rPr kumimoji="0" lang="zh-CN" altLang="zh-CN" sz="1200" b="0" i="0" u="none" strike="noStrike" kern="0" cap="none" spc="0" normalizeH="0" baseline="0" noProof="0" dirty="0">
                <a:ln>
                  <a:noFill/>
                </a:ln>
                <a:solidFill>
                  <a:srgbClr val="080808"/>
                </a:solidFill>
                <a:effectLst/>
                <a:uLnTx/>
                <a:uFillTx/>
                <a:cs typeface="+mn-ea"/>
                <a:sym typeface="+mn-lt"/>
              </a:rPr>
              <a:t>(nn.Module):</a:t>
            </a:r>
            <a:br>
              <a:rPr kumimoji="0" lang="zh-CN" altLang="zh-CN" sz="1200" b="0" i="0" u="none" strike="noStrike" kern="0" cap="none" spc="0" normalizeH="0" baseline="0" noProof="0" dirty="0">
                <a:ln>
                  <a:noFill/>
                </a:ln>
                <a:solidFill>
                  <a:srgbClr val="080808"/>
                </a:solidFill>
                <a:effectLst/>
                <a:uLnTx/>
                <a:uFillTx/>
                <a:cs typeface="+mn-ea"/>
                <a:sym typeface="+mn-lt"/>
              </a:rPr>
            </a:br>
            <a:r>
              <a:rPr kumimoji="0" lang="zh-CN" altLang="zh-CN" sz="1200" b="0" i="0" u="none" strike="noStrike" kern="0" cap="none" spc="0" normalizeH="0" baseline="0" noProof="0" dirty="0">
                <a:ln>
                  <a:noFill/>
                </a:ln>
                <a:solidFill>
                  <a:srgbClr val="080808"/>
                </a:solidFill>
                <a:effectLst/>
                <a:uLnTx/>
                <a:uFillTx/>
                <a:cs typeface="+mn-ea"/>
                <a:sym typeface="+mn-lt"/>
              </a:rPr>
              <a:t>  </a:t>
            </a:r>
            <a:r>
              <a:rPr kumimoji="0" lang="zh-CN" altLang="zh-CN" sz="1200" b="0" i="0" u="none" strike="noStrike" kern="0" cap="none" spc="0" normalizeH="0" baseline="0" noProof="0" dirty="0">
                <a:ln>
                  <a:noFill/>
                </a:ln>
                <a:solidFill>
                  <a:srgbClr val="0033B3"/>
                </a:solidFill>
                <a:effectLst/>
                <a:uLnTx/>
                <a:uFillTx/>
                <a:cs typeface="+mn-ea"/>
                <a:sym typeface="+mn-lt"/>
              </a:rPr>
              <a:t>def </a:t>
            </a:r>
            <a:r>
              <a:rPr kumimoji="0" lang="zh-CN" altLang="zh-CN" sz="1200" b="0" i="0" u="none" strike="noStrike" kern="0" cap="none" spc="0" normalizeH="0" baseline="0" noProof="0" dirty="0">
                <a:ln>
                  <a:noFill/>
                </a:ln>
                <a:solidFill>
                  <a:srgbClr val="B200B2"/>
                </a:solidFill>
                <a:effectLst/>
                <a:uLnTx/>
                <a:uFillTx/>
                <a:cs typeface="+mn-ea"/>
                <a:sym typeface="+mn-lt"/>
              </a:rPr>
              <a:t>__init__</a:t>
            </a:r>
            <a:r>
              <a:rPr kumimoji="0" lang="zh-CN" altLang="zh-CN" sz="1200" b="0" i="0" u="none" strike="noStrike" kern="0" cap="none" spc="0" normalizeH="0" baseline="0" noProof="0" dirty="0">
                <a:ln>
                  <a:noFill/>
                </a:ln>
                <a:solidFill>
                  <a:srgbClr val="080808"/>
                </a:solidFill>
                <a:effectLst/>
                <a:uLnTx/>
                <a:uFillTx/>
                <a:cs typeface="+mn-ea"/>
                <a:sym typeface="+mn-lt"/>
              </a:rPr>
              <a:t>(</a:t>
            </a:r>
            <a:r>
              <a:rPr kumimoji="0" lang="zh-CN" altLang="zh-CN" sz="1200" b="0" i="0" u="none" strike="noStrike" kern="0" cap="none" spc="0" normalizeH="0" baseline="0" noProof="0" dirty="0">
                <a:ln>
                  <a:noFill/>
                </a:ln>
                <a:solidFill>
                  <a:srgbClr val="94558D"/>
                </a:solidFill>
                <a:effectLst/>
                <a:uLnTx/>
                <a:uFillTx/>
                <a:cs typeface="+mn-ea"/>
                <a:sym typeface="+mn-lt"/>
              </a:rPr>
              <a:t>self</a:t>
            </a:r>
            <a:r>
              <a:rPr kumimoji="0" lang="zh-CN" altLang="zh-CN" sz="1200" b="0" i="0" u="none" strike="noStrike" kern="0" cap="none" spc="0" normalizeH="0" baseline="0" noProof="0" dirty="0">
                <a:ln>
                  <a:noFill/>
                </a:ln>
                <a:solidFill>
                  <a:srgbClr val="080808"/>
                </a:solidFill>
                <a:effectLst/>
                <a:uLnTx/>
                <a:uFillTx/>
                <a:cs typeface="+mn-ea"/>
                <a:sym typeface="+mn-lt"/>
              </a:rPr>
              <a:t>):</a:t>
            </a:r>
            <a:br>
              <a:rPr kumimoji="0" lang="zh-CN" altLang="zh-CN" sz="1200" b="0" i="0" u="none" strike="noStrike" kern="0" cap="none" spc="0" normalizeH="0" baseline="0" noProof="0" dirty="0">
                <a:ln>
                  <a:noFill/>
                </a:ln>
                <a:solidFill>
                  <a:srgbClr val="080808"/>
                </a:solidFill>
                <a:effectLst/>
                <a:uLnTx/>
                <a:uFillTx/>
                <a:cs typeface="+mn-ea"/>
                <a:sym typeface="+mn-lt"/>
              </a:rPr>
            </a:br>
            <a:r>
              <a:rPr kumimoji="0" lang="zh-CN" altLang="zh-CN" sz="1200" b="0" i="0" u="none" strike="noStrike" kern="0" cap="none" spc="0" normalizeH="0" baseline="0" noProof="0" dirty="0">
                <a:ln>
                  <a:noFill/>
                </a:ln>
                <a:solidFill>
                  <a:srgbClr val="080808"/>
                </a:solidFill>
                <a:effectLst/>
                <a:uLnTx/>
                <a:uFillTx/>
                <a:cs typeface="+mn-ea"/>
                <a:sym typeface="+mn-lt"/>
              </a:rPr>
              <a:t>    </a:t>
            </a:r>
            <a:r>
              <a:rPr kumimoji="0" lang="zh-CN" altLang="zh-CN" sz="1200" b="0" i="0" u="none" strike="noStrike" kern="0" cap="none" spc="0" normalizeH="0" baseline="0" noProof="0" dirty="0">
                <a:ln>
                  <a:noFill/>
                </a:ln>
                <a:solidFill>
                  <a:srgbClr val="000080"/>
                </a:solidFill>
                <a:effectLst/>
                <a:uLnTx/>
                <a:uFillTx/>
                <a:cs typeface="+mn-ea"/>
                <a:sym typeface="+mn-lt"/>
              </a:rPr>
              <a:t>super</a:t>
            </a:r>
            <a:r>
              <a:rPr kumimoji="0" lang="zh-CN" altLang="zh-CN" sz="1200" b="0" i="0" u="none" strike="noStrike" kern="0" cap="none" spc="0" normalizeH="0" baseline="0" noProof="0" dirty="0">
                <a:ln>
                  <a:noFill/>
                </a:ln>
                <a:solidFill>
                  <a:srgbClr val="080808"/>
                </a:solidFill>
                <a:effectLst/>
                <a:uLnTx/>
                <a:uFillTx/>
                <a:cs typeface="+mn-ea"/>
                <a:sym typeface="+mn-lt"/>
              </a:rPr>
              <a:t>(Net, </a:t>
            </a:r>
            <a:r>
              <a:rPr kumimoji="0" lang="zh-CN" altLang="zh-CN" sz="1200" b="0" i="0" u="none" strike="noStrike" kern="0" cap="none" spc="0" normalizeH="0" baseline="0" noProof="0" dirty="0">
                <a:ln>
                  <a:noFill/>
                </a:ln>
                <a:solidFill>
                  <a:srgbClr val="94558D"/>
                </a:solidFill>
                <a:effectLst/>
                <a:uLnTx/>
                <a:uFillTx/>
                <a:cs typeface="+mn-ea"/>
                <a:sym typeface="+mn-lt"/>
              </a:rPr>
              <a:t>self</a:t>
            </a:r>
            <a:r>
              <a:rPr kumimoji="0" lang="zh-CN" altLang="zh-CN" sz="1200" b="0" i="0" u="none" strike="noStrike" kern="0" cap="none" spc="0" normalizeH="0" baseline="0" noProof="0" dirty="0">
                <a:ln>
                  <a:noFill/>
                </a:ln>
                <a:solidFill>
                  <a:srgbClr val="080808"/>
                </a:solidFill>
                <a:effectLst/>
                <a:uLnTx/>
                <a:uFillTx/>
                <a:cs typeface="+mn-ea"/>
                <a:sym typeface="+mn-lt"/>
              </a:rPr>
              <a:t>).</a:t>
            </a:r>
            <a:r>
              <a:rPr kumimoji="0" lang="zh-CN" altLang="zh-CN" sz="1200" b="0" i="0" u="none" strike="noStrike" kern="0" cap="none" spc="0" normalizeH="0" baseline="0" noProof="0" dirty="0">
                <a:ln>
                  <a:noFill/>
                </a:ln>
                <a:solidFill>
                  <a:srgbClr val="B200B2"/>
                </a:solidFill>
                <a:effectLst/>
                <a:uLnTx/>
                <a:uFillTx/>
                <a:cs typeface="+mn-ea"/>
                <a:sym typeface="+mn-lt"/>
              </a:rPr>
              <a:t>__init__</a:t>
            </a:r>
            <a:r>
              <a:rPr kumimoji="0" lang="zh-CN" altLang="zh-CN" sz="1200" b="0" i="0" u="none" strike="noStrike" kern="0" cap="none" spc="0" normalizeH="0" baseline="0" noProof="0" dirty="0">
                <a:ln>
                  <a:noFill/>
                </a:ln>
                <a:solidFill>
                  <a:srgbClr val="080808"/>
                </a:solidFill>
                <a:effectLst/>
                <a:uLnTx/>
                <a:uFillTx/>
                <a:cs typeface="+mn-ea"/>
                <a:sym typeface="+mn-lt"/>
              </a:rPr>
              <a:t>()</a:t>
            </a:r>
            <a:br>
              <a:rPr kumimoji="0" lang="zh-CN" altLang="zh-CN" sz="1200" b="0" i="0" u="none" strike="noStrike" kern="0" cap="none" spc="0" normalizeH="0" baseline="0" noProof="0" dirty="0">
                <a:ln>
                  <a:noFill/>
                </a:ln>
                <a:solidFill>
                  <a:srgbClr val="080808"/>
                </a:solidFill>
                <a:effectLst/>
                <a:uLnTx/>
                <a:uFillTx/>
                <a:cs typeface="+mn-ea"/>
                <a:sym typeface="+mn-lt"/>
              </a:rPr>
            </a:br>
            <a:r>
              <a:rPr kumimoji="0" lang="zh-CN" altLang="zh-CN" sz="1200" b="0" i="0" u="none" strike="noStrike" kern="0" cap="none" spc="0" normalizeH="0" baseline="0" noProof="0" dirty="0">
                <a:ln>
                  <a:noFill/>
                </a:ln>
                <a:solidFill>
                  <a:srgbClr val="080808"/>
                </a:solidFill>
                <a:effectLst/>
                <a:uLnTx/>
                <a:uFillTx/>
                <a:cs typeface="+mn-ea"/>
                <a:sym typeface="+mn-lt"/>
              </a:rPr>
              <a:t>    </a:t>
            </a:r>
            <a:r>
              <a:rPr kumimoji="0" lang="zh-CN" altLang="zh-CN" sz="1200" b="0" i="0" u="none" strike="noStrike" kern="0" cap="none" spc="0" normalizeH="0" baseline="0" noProof="0" dirty="0">
                <a:ln>
                  <a:noFill/>
                </a:ln>
                <a:solidFill>
                  <a:srgbClr val="94558D"/>
                </a:solidFill>
                <a:effectLst/>
                <a:uLnTx/>
                <a:uFillTx/>
                <a:cs typeface="+mn-ea"/>
                <a:sym typeface="+mn-lt"/>
              </a:rPr>
              <a:t>self</a:t>
            </a:r>
            <a:r>
              <a:rPr kumimoji="0" lang="zh-CN" altLang="zh-CN" sz="1200" b="0" i="0" u="none" strike="noStrike" kern="0" cap="none" spc="0" normalizeH="0" baseline="0" noProof="0" dirty="0">
                <a:ln>
                  <a:noFill/>
                </a:ln>
                <a:solidFill>
                  <a:srgbClr val="080808"/>
                </a:solidFill>
                <a:effectLst/>
                <a:uLnTx/>
                <a:uFillTx/>
                <a:cs typeface="+mn-ea"/>
                <a:sym typeface="+mn-lt"/>
              </a:rPr>
              <a:t>.conv1 = nn.Conv2d()</a:t>
            </a:r>
            <a:br>
              <a:rPr kumimoji="0" lang="zh-CN" altLang="zh-CN" sz="1200" b="0" i="0" u="none" strike="noStrike" kern="0" cap="none" spc="0" normalizeH="0" baseline="0" noProof="0" dirty="0">
                <a:ln>
                  <a:noFill/>
                </a:ln>
                <a:solidFill>
                  <a:srgbClr val="080808"/>
                </a:solidFill>
                <a:effectLst/>
                <a:uLnTx/>
                <a:uFillTx/>
                <a:cs typeface="+mn-ea"/>
                <a:sym typeface="+mn-lt"/>
              </a:rPr>
            </a:br>
            <a:r>
              <a:rPr kumimoji="0" lang="zh-CN" altLang="zh-CN" sz="1200" b="0" i="0" u="none" strike="noStrike" kern="0" cap="none" spc="0" normalizeH="0" baseline="0" noProof="0" dirty="0">
                <a:ln>
                  <a:noFill/>
                </a:ln>
                <a:solidFill>
                  <a:srgbClr val="080808"/>
                </a:solidFill>
                <a:effectLst/>
                <a:uLnTx/>
                <a:uFillTx/>
                <a:cs typeface="+mn-ea"/>
                <a:sym typeface="+mn-lt"/>
              </a:rPr>
              <a:t>    </a:t>
            </a:r>
            <a:r>
              <a:rPr kumimoji="0" lang="zh-CN" altLang="zh-CN" sz="1200" b="0" i="0" u="none" strike="noStrike" kern="0" cap="none" spc="0" normalizeH="0" baseline="0" noProof="0" dirty="0">
                <a:ln>
                  <a:noFill/>
                </a:ln>
                <a:solidFill>
                  <a:srgbClr val="94558D"/>
                </a:solidFill>
                <a:effectLst/>
                <a:uLnTx/>
                <a:uFillTx/>
                <a:cs typeface="+mn-ea"/>
                <a:sym typeface="+mn-lt"/>
              </a:rPr>
              <a:t>self</a:t>
            </a:r>
            <a:r>
              <a:rPr kumimoji="0" lang="zh-CN" altLang="zh-CN" sz="1200" b="0" i="0" u="none" strike="noStrike" kern="0" cap="none" spc="0" normalizeH="0" baseline="0" noProof="0" dirty="0">
                <a:ln>
                  <a:noFill/>
                </a:ln>
                <a:solidFill>
                  <a:srgbClr val="080808"/>
                </a:solidFill>
                <a:effectLst/>
                <a:uLnTx/>
                <a:uFillTx/>
                <a:cs typeface="+mn-ea"/>
                <a:sym typeface="+mn-lt"/>
              </a:rPr>
              <a:t>.fc1 = nn.Linear()</a:t>
            </a:r>
            <a:br>
              <a:rPr kumimoji="0" lang="zh-CN" altLang="zh-CN" sz="1200" b="0" i="0" u="none" strike="noStrike" kern="0" cap="none" spc="0" normalizeH="0" baseline="0" noProof="0" dirty="0">
                <a:ln>
                  <a:noFill/>
                </a:ln>
                <a:solidFill>
                  <a:srgbClr val="080808"/>
                </a:solidFill>
                <a:effectLst/>
                <a:uLnTx/>
                <a:uFillTx/>
                <a:cs typeface="+mn-ea"/>
                <a:sym typeface="+mn-lt"/>
              </a:rPr>
            </a:br>
            <a:br>
              <a:rPr kumimoji="0" lang="zh-CN" altLang="zh-CN" sz="1200" b="0" i="0" u="none" strike="noStrike" kern="0" cap="none" spc="0" normalizeH="0" baseline="0" noProof="0" dirty="0">
                <a:ln>
                  <a:noFill/>
                </a:ln>
                <a:solidFill>
                  <a:srgbClr val="080808"/>
                </a:solidFill>
                <a:effectLst/>
                <a:uLnTx/>
                <a:uFillTx/>
                <a:cs typeface="+mn-ea"/>
                <a:sym typeface="+mn-lt"/>
              </a:rPr>
            </a:br>
            <a:r>
              <a:rPr kumimoji="0" lang="zh-CN" altLang="zh-CN" sz="1200" b="0" i="0" u="none" strike="noStrike" kern="0" cap="none" spc="0" normalizeH="0" baseline="0" noProof="0" dirty="0">
                <a:ln>
                  <a:noFill/>
                </a:ln>
                <a:solidFill>
                  <a:srgbClr val="080808"/>
                </a:solidFill>
                <a:effectLst/>
                <a:uLnTx/>
                <a:uFillTx/>
                <a:cs typeface="+mn-ea"/>
                <a:sym typeface="+mn-lt"/>
              </a:rPr>
              <a:t>  </a:t>
            </a:r>
            <a:r>
              <a:rPr kumimoji="0" lang="zh-CN" altLang="zh-CN" sz="1200" b="0" i="0" u="none" strike="noStrike" kern="0" cap="none" spc="0" normalizeH="0" baseline="0" noProof="0" dirty="0">
                <a:ln>
                  <a:noFill/>
                </a:ln>
                <a:solidFill>
                  <a:srgbClr val="0033B3"/>
                </a:solidFill>
                <a:effectLst/>
                <a:uLnTx/>
                <a:uFillTx/>
                <a:cs typeface="+mn-ea"/>
                <a:sym typeface="+mn-lt"/>
              </a:rPr>
              <a:t>def </a:t>
            </a:r>
            <a:r>
              <a:rPr kumimoji="0" lang="zh-CN" altLang="zh-CN" sz="1200" b="0" i="0" u="none" strike="noStrike" kern="0" cap="none" spc="0" normalizeH="0" baseline="0" noProof="0" dirty="0">
                <a:ln>
                  <a:noFill/>
                </a:ln>
                <a:solidFill>
                  <a:srgbClr val="000000"/>
                </a:solidFill>
                <a:effectLst/>
                <a:uLnTx/>
                <a:uFillTx/>
                <a:cs typeface="+mn-ea"/>
                <a:sym typeface="+mn-lt"/>
              </a:rPr>
              <a:t>forward</a:t>
            </a:r>
            <a:r>
              <a:rPr kumimoji="0" lang="zh-CN" altLang="zh-CN" sz="1200" b="0" i="0" u="none" strike="noStrike" kern="0" cap="none" spc="0" normalizeH="0" baseline="0" noProof="0" dirty="0">
                <a:ln>
                  <a:noFill/>
                </a:ln>
                <a:solidFill>
                  <a:srgbClr val="080808"/>
                </a:solidFill>
                <a:effectLst/>
                <a:uLnTx/>
                <a:uFillTx/>
                <a:cs typeface="+mn-ea"/>
                <a:sym typeface="+mn-lt"/>
              </a:rPr>
              <a:t>(</a:t>
            </a:r>
            <a:r>
              <a:rPr kumimoji="0" lang="zh-CN" altLang="zh-CN" sz="1200" b="0" i="0" u="none" strike="noStrike" kern="0" cap="none" spc="0" normalizeH="0" baseline="0" noProof="0" dirty="0">
                <a:ln>
                  <a:noFill/>
                </a:ln>
                <a:solidFill>
                  <a:srgbClr val="94558D"/>
                </a:solidFill>
                <a:effectLst/>
                <a:uLnTx/>
                <a:uFillTx/>
                <a:cs typeface="+mn-ea"/>
                <a:sym typeface="+mn-lt"/>
              </a:rPr>
              <a:t>self</a:t>
            </a:r>
            <a:r>
              <a:rPr kumimoji="0" lang="zh-CN" altLang="zh-CN" sz="1200" b="0" i="0" u="none" strike="noStrike" kern="0" cap="none" spc="0" normalizeH="0" baseline="0" noProof="0" dirty="0">
                <a:ln>
                  <a:noFill/>
                </a:ln>
                <a:solidFill>
                  <a:srgbClr val="080808"/>
                </a:solidFill>
                <a:effectLst/>
                <a:uLnTx/>
                <a:uFillTx/>
                <a:cs typeface="+mn-ea"/>
                <a:sym typeface="+mn-lt"/>
              </a:rPr>
              <a:t>, x):</a:t>
            </a:r>
            <a:br>
              <a:rPr kumimoji="0" lang="zh-CN" altLang="zh-CN" sz="1200" b="0" i="0" u="none" strike="noStrike" kern="0" cap="none" spc="0" normalizeH="0" baseline="0" noProof="0" dirty="0">
                <a:ln>
                  <a:noFill/>
                </a:ln>
                <a:solidFill>
                  <a:srgbClr val="080808"/>
                </a:solidFill>
                <a:effectLst/>
                <a:uLnTx/>
                <a:uFillTx/>
                <a:cs typeface="+mn-ea"/>
                <a:sym typeface="+mn-lt"/>
              </a:rPr>
            </a:br>
            <a:r>
              <a:rPr kumimoji="0" lang="zh-CN" altLang="zh-CN" sz="1200" b="0" i="0" u="none" strike="noStrike" kern="0" cap="none" spc="0" normalizeH="0" baseline="0" noProof="0" dirty="0">
                <a:ln>
                  <a:noFill/>
                </a:ln>
                <a:solidFill>
                  <a:srgbClr val="080808"/>
                </a:solidFill>
                <a:effectLst/>
                <a:uLnTx/>
                <a:uFillTx/>
                <a:cs typeface="+mn-ea"/>
                <a:sym typeface="+mn-lt"/>
              </a:rPr>
              <a:t>    x = </a:t>
            </a:r>
            <a:r>
              <a:rPr kumimoji="0" lang="zh-CN" altLang="zh-CN" sz="1200" b="0" i="0" u="none" strike="noStrike" kern="0" cap="none" spc="0" normalizeH="0" baseline="0" noProof="0" dirty="0">
                <a:ln>
                  <a:noFill/>
                </a:ln>
                <a:solidFill>
                  <a:srgbClr val="94558D"/>
                </a:solidFill>
                <a:effectLst/>
                <a:uLnTx/>
                <a:uFillTx/>
                <a:cs typeface="+mn-ea"/>
                <a:sym typeface="+mn-lt"/>
              </a:rPr>
              <a:t>self</a:t>
            </a:r>
            <a:r>
              <a:rPr kumimoji="0" lang="zh-CN" altLang="zh-CN" sz="1200" b="0" i="0" u="none" strike="noStrike" kern="0" cap="none" spc="0" normalizeH="0" baseline="0" noProof="0" dirty="0">
                <a:ln>
                  <a:noFill/>
                </a:ln>
                <a:solidFill>
                  <a:srgbClr val="080808"/>
                </a:solidFill>
                <a:effectLst/>
                <a:uLnTx/>
                <a:uFillTx/>
                <a:cs typeface="+mn-ea"/>
                <a:sym typeface="+mn-lt"/>
              </a:rPr>
              <a:t>.conv1(x)</a:t>
            </a:r>
            <a:br>
              <a:rPr kumimoji="0" lang="zh-CN" altLang="zh-CN" sz="1200" b="0" i="0" u="none" strike="noStrike" kern="0" cap="none" spc="0" normalizeH="0" baseline="0" noProof="0" dirty="0">
                <a:ln>
                  <a:noFill/>
                </a:ln>
                <a:solidFill>
                  <a:srgbClr val="080808"/>
                </a:solidFill>
                <a:effectLst/>
                <a:uLnTx/>
                <a:uFillTx/>
                <a:cs typeface="+mn-ea"/>
                <a:sym typeface="+mn-lt"/>
              </a:rPr>
            </a:br>
            <a:r>
              <a:rPr kumimoji="0" lang="zh-CN" altLang="zh-CN" sz="1200" b="0" i="0" u="none" strike="noStrike" kern="0" cap="none" spc="0" normalizeH="0" baseline="0" noProof="0" dirty="0">
                <a:ln>
                  <a:noFill/>
                </a:ln>
                <a:solidFill>
                  <a:srgbClr val="080808"/>
                </a:solidFill>
                <a:effectLst/>
                <a:uLnTx/>
                <a:uFillTx/>
                <a:cs typeface="+mn-ea"/>
                <a:sym typeface="+mn-lt"/>
              </a:rPr>
              <a:t>    x = F.relu(x)</a:t>
            </a:r>
            <a:br>
              <a:rPr kumimoji="0" lang="zh-CN" altLang="zh-CN" sz="1200" b="0" i="0" u="none" strike="noStrike" kern="0" cap="none" spc="0" normalizeH="0" baseline="0" noProof="0" dirty="0">
                <a:ln>
                  <a:noFill/>
                </a:ln>
                <a:solidFill>
                  <a:srgbClr val="080808"/>
                </a:solidFill>
                <a:effectLst/>
                <a:uLnTx/>
                <a:uFillTx/>
                <a:cs typeface="+mn-ea"/>
                <a:sym typeface="+mn-lt"/>
              </a:rPr>
            </a:br>
            <a:r>
              <a:rPr kumimoji="0" lang="zh-CN" altLang="zh-CN" sz="1200" b="0" i="0" u="none" strike="noStrike" kern="0" cap="none" spc="0" normalizeH="0" baseline="0" noProof="0" dirty="0">
                <a:ln>
                  <a:noFill/>
                </a:ln>
                <a:solidFill>
                  <a:srgbClr val="080808"/>
                </a:solidFill>
                <a:effectLst/>
                <a:uLnTx/>
                <a:uFillTx/>
                <a:cs typeface="+mn-ea"/>
                <a:sym typeface="+mn-lt"/>
              </a:rPr>
              <a:t>    x = </a:t>
            </a:r>
            <a:r>
              <a:rPr kumimoji="0" lang="zh-CN" altLang="zh-CN" sz="1200" b="0" i="0" u="none" strike="noStrike" kern="0" cap="none" spc="0" normalizeH="0" baseline="0" noProof="0" dirty="0">
                <a:ln>
                  <a:noFill/>
                </a:ln>
                <a:solidFill>
                  <a:srgbClr val="94558D"/>
                </a:solidFill>
                <a:effectLst/>
                <a:uLnTx/>
                <a:uFillTx/>
                <a:cs typeface="+mn-ea"/>
                <a:sym typeface="+mn-lt"/>
              </a:rPr>
              <a:t>self</a:t>
            </a:r>
            <a:r>
              <a:rPr kumimoji="0" lang="zh-CN" altLang="zh-CN" sz="1200" b="0" i="0" u="none" strike="noStrike" kern="0" cap="none" spc="0" normalizeH="0" baseline="0" noProof="0" dirty="0">
                <a:ln>
                  <a:noFill/>
                </a:ln>
                <a:solidFill>
                  <a:srgbClr val="080808"/>
                </a:solidFill>
                <a:effectLst/>
                <a:uLnTx/>
                <a:uFillTx/>
                <a:cs typeface="+mn-ea"/>
                <a:sym typeface="+mn-lt"/>
              </a:rPr>
              <a:t>.fc1(x)</a:t>
            </a:r>
            <a:br>
              <a:rPr kumimoji="0" lang="zh-CN" altLang="zh-CN" sz="1200" b="0" i="0" u="none" strike="noStrike" kern="0" cap="none" spc="0" normalizeH="0" baseline="0" noProof="0" dirty="0">
                <a:ln>
                  <a:noFill/>
                </a:ln>
                <a:solidFill>
                  <a:srgbClr val="080808"/>
                </a:solidFill>
                <a:effectLst/>
                <a:uLnTx/>
                <a:uFillTx/>
                <a:cs typeface="+mn-ea"/>
                <a:sym typeface="+mn-lt"/>
              </a:rPr>
            </a:br>
            <a:r>
              <a:rPr kumimoji="0" lang="zh-CN" altLang="zh-CN" sz="1200" b="0" i="0" u="none" strike="noStrike" kern="0" cap="none" spc="0" normalizeH="0" baseline="0" noProof="0" dirty="0">
                <a:ln>
                  <a:noFill/>
                </a:ln>
                <a:solidFill>
                  <a:srgbClr val="080808"/>
                </a:solidFill>
                <a:effectLst/>
                <a:uLnTx/>
                <a:uFillTx/>
                <a:cs typeface="+mn-ea"/>
                <a:sym typeface="+mn-lt"/>
              </a:rPr>
              <a:t>    </a:t>
            </a:r>
            <a:r>
              <a:rPr kumimoji="0" lang="zh-CN" altLang="zh-CN" sz="1200" b="0" i="0" u="none" strike="noStrike" kern="0" cap="none" spc="0" normalizeH="0" baseline="0" noProof="0" dirty="0">
                <a:ln>
                  <a:noFill/>
                </a:ln>
                <a:solidFill>
                  <a:srgbClr val="0033B3"/>
                </a:solidFill>
                <a:effectLst/>
                <a:uLnTx/>
                <a:uFillTx/>
                <a:cs typeface="+mn-ea"/>
                <a:sym typeface="+mn-lt"/>
              </a:rPr>
              <a:t>return </a:t>
            </a:r>
            <a:r>
              <a:rPr kumimoji="0" lang="zh-CN" altLang="zh-CN" sz="1200" b="0" i="0" u="none" strike="noStrike" kern="0" cap="none" spc="0" normalizeH="0" baseline="0" noProof="0" dirty="0">
                <a:ln>
                  <a:noFill/>
                </a:ln>
                <a:solidFill>
                  <a:srgbClr val="080808"/>
                </a:solidFill>
                <a:effectLst/>
                <a:uLnTx/>
                <a:uFillTx/>
                <a:cs typeface="+mn-ea"/>
                <a:sym typeface="+mn-lt"/>
              </a:rPr>
              <a:t>x</a:t>
            </a:r>
            <a:br>
              <a:rPr kumimoji="0" lang="zh-CN" altLang="zh-CN" sz="1200" b="0" i="0" u="none" strike="noStrike" kern="0" cap="none" spc="0" normalizeH="0" baseline="0" noProof="0" dirty="0">
                <a:ln>
                  <a:noFill/>
                </a:ln>
                <a:solidFill>
                  <a:srgbClr val="080808"/>
                </a:solidFill>
                <a:effectLst/>
                <a:uLnTx/>
                <a:uFillTx/>
                <a:cs typeface="+mn-ea"/>
                <a:sym typeface="+mn-lt"/>
              </a:rPr>
            </a:br>
            <a:br>
              <a:rPr kumimoji="0" lang="zh-CN" altLang="zh-CN" sz="1200" b="0" i="0" u="none" strike="noStrike" kern="0" cap="none" spc="0" normalizeH="0" baseline="0" noProof="0" dirty="0">
                <a:ln>
                  <a:noFill/>
                </a:ln>
                <a:solidFill>
                  <a:srgbClr val="080808"/>
                </a:solidFill>
                <a:effectLst/>
                <a:uLnTx/>
                <a:uFillTx/>
                <a:cs typeface="+mn-ea"/>
                <a:sym typeface="+mn-lt"/>
              </a:rPr>
            </a:br>
            <a:r>
              <a:rPr kumimoji="0" lang="zh-CN" altLang="zh-CN" sz="1200" b="0" i="0" u="none" strike="noStrike" kern="0" cap="none" spc="0" normalizeH="0" baseline="0" noProof="0" dirty="0">
                <a:ln>
                  <a:noFill/>
                </a:ln>
                <a:solidFill>
                  <a:srgbClr val="080808"/>
                </a:solidFill>
                <a:effectLst/>
                <a:uLnTx/>
                <a:uFillTx/>
                <a:cs typeface="+mn-ea"/>
                <a:sym typeface="+mn-lt"/>
              </a:rPr>
              <a:t>net = Net()</a:t>
            </a:r>
            <a:br>
              <a:rPr kumimoji="0" lang="zh-CN" altLang="zh-CN" sz="1200" b="0" i="0" u="none" strike="noStrike" kern="0" cap="none" spc="0" normalizeH="0" baseline="0" noProof="0" dirty="0">
                <a:ln>
                  <a:noFill/>
                </a:ln>
                <a:solidFill>
                  <a:srgbClr val="080808"/>
                </a:solidFill>
                <a:effectLst/>
                <a:uLnTx/>
                <a:uFillTx/>
                <a:cs typeface="+mn-ea"/>
                <a:sym typeface="+mn-lt"/>
              </a:rPr>
            </a:br>
            <a:r>
              <a:rPr kumimoji="0" lang="zh-CN" altLang="zh-CN" sz="1200" b="0" i="0" u="none" strike="noStrike" kern="0" cap="none" spc="0" normalizeH="0" baseline="0" noProof="0" dirty="0">
                <a:ln>
                  <a:noFill/>
                </a:ln>
                <a:solidFill>
                  <a:srgbClr val="080808"/>
                </a:solidFill>
                <a:effectLst/>
                <a:uLnTx/>
                <a:uFillTx/>
                <a:cs typeface="+mn-ea"/>
                <a:sym typeface="+mn-lt"/>
              </a:rPr>
              <a:t>loss_fn = nn.CrossEntropyLoss()</a:t>
            </a:r>
            <a:br>
              <a:rPr kumimoji="0" lang="zh-CN" altLang="zh-CN" sz="1200" b="0" i="0" u="none" strike="noStrike" kern="0" cap="none" spc="0" normalizeH="0" baseline="0" noProof="0" dirty="0">
                <a:ln>
                  <a:noFill/>
                </a:ln>
                <a:solidFill>
                  <a:srgbClr val="080808"/>
                </a:solidFill>
                <a:effectLst/>
                <a:uLnTx/>
                <a:uFillTx/>
                <a:cs typeface="+mn-ea"/>
                <a:sym typeface="+mn-lt"/>
              </a:rPr>
            </a:br>
            <a:r>
              <a:rPr kumimoji="0" lang="zh-CN" altLang="zh-CN" sz="1200" b="0" i="0" u="none" strike="noStrike" kern="0" cap="none" spc="0" normalizeH="0" baseline="0" noProof="0" dirty="0">
                <a:ln>
                  <a:noFill/>
                </a:ln>
                <a:solidFill>
                  <a:srgbClr val="080808"/>
                </a:solidFill>
                <a:effectLst/>
                <a:uLnTx/>
                <a:uFillTx/>
                <a:cs typeface="+mn-ea"/>
                <a:sym typeface="+mn-lt"/>
              </a:rPr>
              <a:t>opt = optim.SGD(</a:t>
            </a:r>
            <a:r>
              <a:rPr kumimoji="0" lang="zh-CN" altLang="zh-CN" sz="1200" b="0" i="0" u="none" strike="noStrike" kern="0" cap="none" spc="0" normalizeH="0" baseline="0" noProof="0" dirty="0">
                <a:ln>
                  <a:noFill/>
                </a:ln>
                <a:solidFill>
                  <a:srgbClr val="660099"/>
                </a:solidFill>
                <a:effectLst/>
                <a:uLnTx/>
                <a:uFillTx/>
                <a:cs typeface="+mn-ea"/>
                <a:sym typeface="+mn-lt"/>
              </a:rPr>
              <a:t>momentum</a:t>
            </a:r>
            <a:r>
              <a:rPr kumimoji="0" lang="zh-CN" altLang="zh-CN" sz="1200" b="0" i="0" u="none" strike="noStrike" kern="0" cap="none" spc="0" normalizeH="0" baseline="0" noProof="0" dirty="0">
                <a:ln>
                  <a:noFill/>
                </a:ln>
                <a:solidFill>
                  <a:srgbClr val="080808"/>
                </a:solidFill>
                <a:effectLst/>
                <a:uLnTx/>
                <a:uFillTx/>
                <a:cs typeface="+mn-ea"/>
                <a:sym typeface="+mn-lt"/>
              </a:rPr>
              <a:t>=</a:t>
            </a:r>
            <a:r>
              <a:rPr kumimoji="0" lang="zh-CN" altLang="zh-CN" sz="1200" b="0" i="0" u="none" strike="noStrike" kern="0" cap="none" spc="0" normalizeH="0" baseline="0" noProof="0" dirty="0">
                <a:ln>
                  <a:noFill/>
                </a:ln>
                <a:solidFill>
                  <a:srgbClr val="1750EB"/>
                </a:solidFill>
                <a:effectLst/>
                <a:uLnTx/>
                <a:uFillTx/>
                <a:cs typeface="+mn-ea"/>
                <a:sym typeface="+mn-lt"/>
              </a:rPr>
              <a:t>0.9</a:t>
            </a:r>
            <a:r>
              <a:rPr kumimoji="0" lang="zh-CN" altLang="zh-CN" sz="1200" b="0" i="0" u="none" strike="noStrike" kern="0" cap="none" spc="0" normalizeH="0" baseline="0" noProof="0" dirty="0">
                <a:ln>
                  <a:noFill/>
                </a:ln>
                <a:solidFill>
                  <a:srgbClr val="080808"/>
                </a:solidFill>
                <a:effectLst/>
                <a:uLnTx/>
                <a:uFillTx/>
                <a:cs typeface="+mn-ea"/>
                <a:sym typeface="+mn-lt"/>
              </a:rPr>
              <a:t>)</a:t>
            </a:r>
            <a:br>
              <a:rPr kumimoji="0" lang="zh-CN" altLang="zh-CN" sz="1200" b="0" i="0" u="none" strike="noStrike" kern="0" cap="none" spc="0" normalizeH="0" baseline="0" noProof="0" dirty="0">
                <a:ln>
                  <a:noFill/>
                </a:ln>
                <a:solidFill>
                  <a:srgbClr val="080808"/>
                </a:solidFill>
                <a:effectLst/>
                <a:uLnTx/>
                <a:uFillTx/>
                <a:cs typeface="+mn-ea"/>
                <a:sym typeface="+mn-lt"/>
              </a:rPr>
            </a:br>
            <a:br>
              <a:rPr kumimoji="0" lang="zh-CN" altLang="zh-CN" sz="1200" b="0" i="0" u="none" strike="noStrike" kern="0" cap="none" spc="0" normalizeH="0" baseline="0" noProof="0" dirty="0">
                <a:ln>
                  <a:noFill/>
                </a:ln>
                <a:solidFill>
                  <a:srgbClr val="080808"/>
                </a:solidFill>
                <a:effectLst/>
                <a:uLnTx/>
                <a:uFillTx/>
                <a:cs typeface="+mn-ea"/>
                <a:sym typeface="+mn-lt"/>
              </a:rPr>
            </a:br>
            <a:r>
              <a:rPr kumimoji="0" lang="zh-CN" altLang="zh-CN" sz="1200" b="0" i="0" u="none" strike="noStrike" kern="0" cap="none" spc="0" normalizeH="0" baseline="0" noProof="0" dirty="0">
                <a:ln>
                  <a:noFill/>
                </a:ln>
                <a:solidFill>
                  <a:srgbClr val="080808"/>
                </a:solidFill>
                <a:effectLst/>
                <a:uLnTx/>
                <a:uFillTx/>
                <a:cs typeface="+mn-ea"/>
                <a:sym typeface="+mn-lt"/>
              </a:rPr>
              <a:t>dataset = torchvision.datasets.CIFAR10()</a:t>
            </a:r>
            <a:br>
              <a:rPr kumimoji="0" lang="zh-CN" altLang="zh-CN" sz="1200" b="0" i="0" u="none" strike="noStrike" kern="0" cap="none" spc="0" normalizeH="0" baseline="0" noProof="0" dirty="0">
                <a:ln>
                  <a:noFill/>
                </a:ln>
                <a:solidFill>
                  <a:srgbClr val="080808"/>
                </a:solidFill>
                <a:effectLst/>
                <a:uLnTx/>
                <a:uFillTx/>
                <a:cs typeface="+mn-ea"/>
                <a:sym typeface="+mn-lt"/>
              </a:rPr>
            </a:br>
            <a:r>
              <a:rPr kumimoji="0" lang="zh-CN" altLang="zh-CN" sz="1200" b="0" i="0" u="none" strike="noStrike" kern="0" cap="none" spc="0" normalizeH="0" baseline="0" noProof="0" dirty="0">
                <a:ln>
                  <a:noFill/>
                </a:ln>
                <a:solidFill>
                  <a:srgbClr val="080808"/>
                </a:solidFill>
                <a:effectLst/>
                <a:uLnTx/>
                <a:uFillTx/>
                <a:cs typeface="+mn-ea"/>
                <a:sym typeface="+mn-lt"/>
              </a:rPr>
              <a:t>loader = torch.utils.data.DataLoader(dataset)</a:t>
            </a:r>
            <a:br>
              <a:rPr kumimoji="0" lang="zh-CN" altLang="zh-CN" sz="1200" b="0" i="0" u="none" strike="noStrike" kern="0" cap="none" spc="0" normalizeH="0" baseline="0" noProof="0" dirty="0">
                <a:ln>
                  <a:noFill/>
                </a:ln>
                <a:solidFill>
                  <a:srgbClr val="080808"/>
                </a:solidFill>
                <a:effectLst/>
                <a:uLnTx/>
                <a:uFillTx/>
                <a:cs typeface="+mn-ea"/>
                <a:sym typeface="+mn-lt"/>
              </a:rPr>
            </a:br>
            <a:br>
              <a:rPr kumimoji="0" lang="zh-CN" altLang="zh-CN" sz="1200" b="0" i="0" u="none" strike="noStrike" kern="0" cap="none" spc="0" normalizeH="0" baseline="0" noProof="0" dirty="0">
                <a:ln>
                  <a:noFill/>
                </a:ln>
                <a:solidFill>
                  <a:srgbClr val="080808"/>
                </a:solidFill>
                <a:effectLst/>
                <a:uLnTx/>
                <a:uFillTx/>
                <a:cs typeface="+mn-ea"/>
                <a:sym typeface="+mn-lt"/>
              </a:rPr>
            </a:br>
            <a:r>
              <a:rPr kumimoji="0" lang="zh-CN" altLang="zh-CN" sz="1200" b="0" i="0" u="none" strike="noStrike" kern="0" cap="none" spc="0" normalizeH="0" baseline="0" noProof="0" dirty="0">
                <a:ln>
                  <a:noFill/>
                </a:ln>
                <a:solidFill>
                  <a:srgbClr val="0033B3"/>
                </a:solidFill>
                <a:effectLst/>
                <a:uLnTx/>
                <a:uFillTx/>
                <a:cs typeface="+mn-ea"/>
                <a:sym typeface="+mn-lt"/>
              </a:rPr>
              <a:t>for </a:t>
            </a:r>
            <a:r>
              <a:rPr kumimoji="0" lang="zh-CN" altLang="zh-CN" sz="1200" b="0" i="0" u="none" strike="noStrike" kern="0" cap="none" spc="0" normalizeH="0" baseline="0" noProof="0" dirty="0">
                <a:ln>
                  <a:noFill/>
                </a:ln>
                <a:solidFill>
                  <a:srgbClr val="080808"/>
                </a:solidFill>
                <a:effectLst/>
                <a:uLnTx/>
                <a:uFillTx/>
                <a:cs typeface="+mn-ea"/>
                <a:sym typeface="+mn-lt"/>
              </a:rPr>
              <a:t>epoch </a:t>
            </a:r>
            <a:r>
              <a:rPr kumimoji="0" lang="zh-CN" altLang="zh-CN" sz="1200" b="0" i="0" u="none" strike="noStrike" kern="0" cap="none" spc="0" normalizeH="0" baseline="0" noProof="0" dirty="0">
                <a:ln>
                  <a:noFill/>
                </a:ln>
                <a:solidFill>
                  <a:srgbClr val="0033B3"/>
                </a:solidFill>
                <a:effectLst/>
                <a:uLnTx/>
                <a:uFillTx/>
                <a:cs typeface="+mn-ea"/>
                <a:sym typeface="+mn-lt"/>
              </a:rPr>
              <a:t>in </a:t>
            </a:r>
            <a:r>
              <a:rPr kumimoji="0" lang="zh-CN" altLang="zh-CN" sz="1200" b="0" i="0" u="none" strike="noStrike" kern="0" cap="none" spc="0" normalizeH="0" baseline="0" noProof="0" dirty="0">
                <a:ln>
                  <a:noFill/>
                </a:ln>
                <a:solidFill>
                  <a:srgbClr val="000080"/>
                </a:solidFill>
                <a:effectLst/>
                <a:uLnTx/>
                <a:uFillTx/>
                <a:cs typeface="+mn-ea"/>
                <a:sym typeface="+mn-lt"/>
              </a:rPr>
              <a:t>range</a:t>
            </a:r>
            <a:r>
              <a:rPr kumimoji="0" lang="zh-CN" altLang="zh-CN" sz="1200" b="0" i="0" u="none" strike="noStrike" kern="0" cap="none" spc="0" normalizeH="0" baseline="0" noProof="0" dirty="0">
                <a:ln>
                  <a:noFill/>
                </a:ln>
                <a:solidFill>
                  <a:srgbClr val="080808"/>
                </a:solidFill>
                <a:effectLst/>
                <a:uLnTx/>
                <a:uFillTx/>
                <a:cs typeface="+mn-ea"/>
                <a:sym typeface="+mn-lt"/>
              </a:rPr>
              <a:t>(</a:t>
            </a:r>
            <a:r>
              <a:rPr kumimoji="0" lang="zh-CN" altLang="zh-CN" sz="1200" b="0" i="0" u="none" strike="noStrike" kern="0" cap="none" spc="0" normalizeH="0" baseline="0" noProof="0" dirty="0">
                <a:ln>
                  <a:noFill/>
                </a:ln>
                <a:solidFill>
                  <a:srgbClr val="1750EB"/>
                </a:solidFill>
                <a:effectLst/>
                <a:uLnTx/>
                <a:uFillTx/>
                <a:cs typeface="+mn-ea"/>
                <a:sym typeface="+mn-lt"/>
              </a:rPr>
              <a:t>5</a:t>
            </a:r>
            <a:r>
              <a:rPr kumimoji="0" lang="zh-CN" altLang="zh-CN" sz="1200" b="0" i="0" u="none" strike="noStrike" kern="0" cap="none" spc="0" normalizeH="0" baseline="0" noProof="0" dirty="0">
                <a:ln>
                  <a:noFill/>
                </a:ln>
                <a:solidFill>
                  <a:srgbClr val="080808"/>
                </a:solidFill>
                <a:effectLst/>
                <a:uLnTx/>
                <a:uFillTx/>
                <a:cs typeface="+mn-ea"/>
                <a:sym typeface="+mn-lt"/>
              </a:rPr>
              <a:t>):</a:t>
            </a:r>
            <a:br>
              <a:rPr kumimoji="0" lang="zh-CN" altLang="zh-CN" sz="1200" b="0" i="0" u="none" strike="noStrike" kern="0" cap="none" spc="0" normalizeH="0" baseline="0" noProof="0" dirty="0">
                <a:ln>
                  <a:noFill/>
                </a:ln>
                <a:solidFill>
                  <a:srgbClr val="080808"/>
                </a:solidFill>
                <a:effectLst/>
                <a:uLnTx/>
                <a:uFillTx/>
                <a:cs typeface="+mn-ea"/>
                <a:sym typeface="+mn-lt"/>
              </a:rPr>
            </a:br>
            <a:r>
              <a:rPr kumimoji="0" lang="zh-CN" altLang="zh-CN" sz="1200" b="0" i="0" u="none" strike="noStrike" kern="0" cap="none" spc="0" normalizeH="0" baseline="0" noProof="0" dirty="0">
                <a:ln>
                  <a:noFill/>
                </a:ln>
                <a:solidFill>
                  <a:srgbClr val="080808"/>
                </a:solidFill>
                <a:effectLst/>
                <a:uLnTx/>
                <a:uFillTx/>
                <a:cs typeface="+mn-ea"/>
                <a:sym typeface="+mn-lt"/>
              </a:rPr>
              <a:t>  </a:t>
            </a:r>
            <a:r>
              <a:rPr kumimoji="0" lang="zh-CN" altLang="zh-CN" sz="1200" b="0" i="0" u="none" strike="noStrike" kern="0" cap="none" spc="0" normalizeH="0" baseline="0" noProof="0" dirty="0">
                <a:ln>
                  <a:noFill/>
                </a:ln>
                <a:solidFill>
                  <a:srgbClr val="0033B3"/>
                </a:solidFill>
                <a:effectLst/>
                <a:uLnTx/>
                <a:uFillTx/>
                <a:cs typeface="+mn-ea"/>
                <a:sym typeface="+mn-lt"/>
              </a:rPr>
              <a:t>for </a:t>
            </a:r>
            <a:r>
              <a:rPr kumimoji="0" lang="zh-CN" altLang="zh-CN" sz="1200" b="0" i="0" u="none" strike="noStrike" kern="0" cap="none" spc="0" normalizeH="0" baseline="0" noProof="0" dirty="0">
                <a:ln>
                  <a:noFill/>
                </a:ln>
                <a:solidFill>
                  <a:srgbClr val="080808"/>
                </a:solidFill>
                <a:effectLst/>
                <a:uLnTx/>
                <a:uFillTx/>
                <a:cs typeface="+mn-ea"/>
                <a:sym typeface="+mn-lt"/>
              </a:rPr>
              <a:t>i, data </a:t>
            </a:r>
            <a:r>
              <a:rPr kumimoji="0" lang="zh-CN" altLang="zh-CN" sz="1200" b="0" i="0" u="none" strike="noStrike" kern="0" cap="none" spc="0" normalizeH="0" baseline="0" noProof="0" dirty="0">
                <a:ln>
                  <a:noFill/>
                </a:ln>
                <a:solidFill>
                  <a:srgbClr val="0033B3"/>
                </a:solidFill>
                <a:effectLst/>
                <a:uLnTx/>
                <a:uFillTx/>
                <a:cs typeface="+mn-ea"/>
                <a:sym typeface="+mn-lt"/>
              </a:rPr>
              <a:t>in </a:t>
            </a:r>
            <a:r>
              <a:rPr kumimoji="0" lang="zh-CN" altLang="zh-CN" sz="1200" b="0" i="0" u="none" strike="noStrike" kern="0" cap="none" spc="0" normalizeH="0" baseline="0" noProof="0" dirty="0">
                <a:ln>
                  <a:noFill/>
                </a:ln>
                <a:solidFill>
                  <a:srgbClr val="000080"/>
                </a:solidFill>
                <a:effectLst/>
                <a:uLnTx/>
                <a:uFillTx/>
                <a:cs typeface="+mn-ea"/>
                <a:sym typeface="+mn-lt"/>
              </a:rPr>
              <a:t>enumerate</a:t>
            </a:r>
            <a:r>
              <a:rPr kumimoji="0" lang="zh-CN" altLang="zh-CN" sz="1200" b="0" i="0" u="none" strike="noStrike" kern="0" cap="none" spc="0" normalizeH="0" baseline="0" noProof="0" dirty="0">
                <a:ln>
                  <a:noFill/>
                </a:ln>
                <a:solidFill>
                  <a:srgbClr val="080808"/>
                </a:solidFill>
                <a:effectLst/>
                <a:uLnTx/>
                <a:uFillTx/>
                <a:cs typeface="+mn-ea"/>
                <a:sym typeface="+mn-lt"/>
              </a:rPr>
              <a:t>(loader, </a:t>
            </a:r>
            <a:r>
              <a:rPr kumimoji="0" lang="zh-CN" altLang="zh-CN" sz="1200" b="0" i="0" u="none" strike="noStrike" kern="0" cap="none" spc="0" normalizeH="0" baseline="0" noProof="0" dirty="0">
                <a:ln>
                  <a:noFill/>
                </a:ln>
                <a:solidFill>
                  <a:srgbClr val="1750EB"/>
                </a:solidFill>
                <a:effectLst/>
                <a:uLnTx/>
                <a:uFillTx/>
                <a:cs typeface="+mn-ea"/>
                <a:sym typeface="+mn-lt"/>
              </a:rPr>
              <a:t>0</a:t>
            </a:r>
            <a:r>
              <a:rPr kumimoji="0" lang="zh-CN" altLang="zh-CN" sz="1200" b="0" i="0" u="none" strike="noStrike" kern="0" cap="none" spc="0" normalizeH="0" baseline="0" noProof="0" dirty="0">
                <a:ln>
                  <a:noFill/>
                </a:ln>
                <a:solidFill>
                  <a:srgbClr val="080808"/>
                </a:solidFill>
                <a:effectLst/>
                <a:uLnTx/>
                <a:uFillTx/>
                <a:cs typeface="+mn-ea"/>
                <a:sym typeface="+mn-lt"/>
              </a:rPr>
              <a:t>):</a:t>
            </a:r>
            <a:br>
              <a:rPr kumimoji="0" lang="zh-CN" altLang="zh-CN" sz="1200" b="0" i="0" u="none" strike="noStrike" kern="0" cap="none" spc="0" normalizeH="0" baseline="0" noProof="0" dirty="0">
                <a:ln>
                  <a:noFill/>
                </a:ln>
                <a:solidFill>
                  <a:srgbClr val="080808"/>
                </a:solidFill>
                <a:effectLst/>
                <a:uLnTx/>
                <a:uFillTx/>
                <a:cs typeface="+mn-ea"/>
                <a:sym typeface="+mn-lt"/>
              </a:rPr>
            </a:br>
            <a:r>
              <a:rPr kumimoji="0" lang="zh-CN" altLang="zh-CN" sz="1200" b="0" i="0" u="none" strike="noStrike" kern="0" cap="none" spc="0" normalizeH="0" baseline="0" noProof="0" dirty="0">
                <a:ln>
                  <a:noFill/>
                </a:ln>
                <a:solidFill>
                  <a:srgbClr val="080808"/>
                </a:solidFill>
                <a:effectLst/>
                <a:uLnTx/>
                <a:uFillTx/>
                <a:cs typeface="+mn-ea"/>
                <a:sym typeface="+mn-lt"/>
              </a:rPr>
              <a:t>    opt.zero_grad()</a:t>
            </a:r>
            <a:br>
              <a:rPr kumimoji="0" lang="zh-CN" altLang="zh-CN" sz="1200" b="0" i="0" u="none" strike="noStrike" kern="0" cap="none" spc="0" normalizeH="0" baseline="0" noProof="0" dirty="0">
                <a:ln>
                  <a:noFill/>
                </a:ln>
                <a:solidFill>
                  <a:srgbClr val="080808"/>
                </a:solidFill>
                <a:effectLst/>
                <a:uLnTx/>
                <a:uFillTx/>
                <a:cs typeface="+mn-ea"/>
                <a:sym typeface="+mn-lt"/>
              </a:rPr>
            </a:br>
            <a:r>
              <a:rPr kumimoji="0" lang="zh-CN" altLang="zh-CN" sz="1200" b="0" i="0" u="none" strike="noStrike" kern="0" cap="none" spc="0" normalizeH="0" baseline="0" noProof="0" dirty="0">
                <a:ln>
                  <a:noFill/>
                </a:ln>
                <a:solidFill>
                  <a:srgbClr val="080808"/>
                </a:solidFill>
                <a:effectLst/>
                <a:uLnTx/>
                <a:uFillTx/>
                <a:cs typeface="+mn-ea"/>
                <a:sym typeface="+mn-lt"/>
              </a:rPr>
              <a:t>    outputs = net(data[</a:t>
            </a:r>
            <a:r>
              <a:rPr kumimoji="0" lang="zh-CN" altLang="zh-CN" sz="1200" b="0" i="0" u="none" strike="noStrike" kern="0" cap="none" spc="0" normalizeH="0" baseline="0" noProof="0" dirty="0">
                <a:ln>
                  <a:noFill/>
                </a:ln>
                <a:solidFill>
                  <a:srgbClr val="1750EB"/>
                </a:solidFill>
                <a:effectLst/>
                <a:uLnTx/>
                <a:uFillTx/>
                <a:cs typeface="+mn-ea"/>
                <a:sym typeface="+mn-lt"/>
              </a:rPr>
              <a:t>0</a:t>
            </a:r>
            <a:r>
              <a:rPr kumimoji="0" lang="zh-CN" altLang="zh-CN" sz="1200" b="0" i="0" u="none" strike="noStrike" kern="0" cap="none" spc="0" normalizeH="0" baseline="0" noProof="0" dirty="0">
                <a:ln>
                  <a:noFill/>
                </a:ln>
                <a:solidFill>
                  <a:srgbClr val="080808"/>
                </a:solidFill>
                <a:effectLst/>
                <a:uLnTx/>
                <a:uFillTx/>
                <a:cs typeface="+mn-ea"/>
                <a:sym typeface="+mn-lt"/>
              </a:rPr>
              <a:t>])</a:t>
            </a:r>
            <a:br>
              <a:rPr kumimoji="0" lang="zh-CN" altLang="zh-CN" sz="1200" b="0" i="0" u="none" strike="noStrike" kern="0" cap="none" spc="0" normalizeH="0" baseline="0" noProof="0" dirty="0">
                <a:ln>
                  <a:noFill/>
                </a:ln>
                <a:solidFill>
                  <a:srgbClr val="080808"/>
                </a:solidFill>
                <a:effectLst/>
                <a:uLnTx/>
                <a:uFillTx/>
                <a:cs typeface="+mn-ea"/>
                <a:sym typeface="+mn-lt"/>
              </a:rPr>
            </a:br>
            <a:r>
              <a:rPr kumimoji="0" lang="zh-CN" altLang="zh-CN" sz="1200" b="0" i="0" u="none" strike="noStrike" kern="0" cap="none" spc="0" normalizeH="0" baseline="0" noProof="0" dirty="0">
                <a:ln>
                  <a:noFill/>
                </a:ln>
                <a:solidFill>
                  <a:srgbClr val="080808"/>
                </a:solidFill>
                <a:effectLst/>
                <a:uLnTx/>
                <a:uFillTx/>
                <a:cs typeface="+mn-ea"/>
                <a:sym typeface="+mn-lt"/>
              </a:rPr>
              <a:t>    loss = loss_fn(outputs, data[</a:t>
            </a:r>
            <a:r>
              <a:rPr kumimoji="0" lang="zh-CN" altLang="zh-CN" sz="1200" b="0" i="0" u="none" strike="noStrike" kern="0" cap="none" spc="0" normalizeH="0" baseline="0" noProof="0" dirty="0">
                <a:ln>
                  <a:noFill/>
                </a:ln>
                <a:solidFill>
                  <a:srgbClr val="1750EB"/>
                </a:solidFill>
                <a:effectLst/>
                <a:uLnTx/>
                <a:uFillTx/>
                <a:cs typeface="+mn-ea"/>
                <a:sym typeface="+mn-lt"/>
              </a:rPr>
              <a:t>1</a:t>
            </a:r>
            <a:r>
              <a:rPr kumimoji="0" lang="zh-CN" altLang="zh-CN" sz="1200" b="0" i="0" u="none" strike="noStrike" kern="0" cap="none" spc="0" normalizeH="0" baseline="0" noProof="0" dirty="0">
                <a:ln>
                  <a:noFill/>
                </a:ln>
                <a:solidFill>
                  <a:srgbClr val="080808"/>
                </a:solidFill>
                <a:effectLst/>
                <a:uLnTx/>
                <a:uFillTx/>
                <a:cs typeface="+mn-ea"/>
                <a:sym typeface="+mn-lt"/>
              </a:rPr>
              <a:t>])</a:t>
            </a:r>
            <a:br>
              <a:rPr kumimoji="0" lang="zh-CN" altLang="zh-CN" sz="1200" b="0" i="0" u="none" strike="noStrike" kern="0" cap="none" spc="0" normalizeH="0" baseline="0" noProof="0" dirty="0">
                <a:ln>
                  <a:noFill/>
                </a:ln>
                <a:solidFill>
                  <a:srgbClr val="080808"/>
                </a:solidFill>
                <a:effectLst/>
                <a:uLnTx/>
                <a:uFillTx/>
                <a:cs typeface="+mn-ea"/>
                <a:sym typeface="+mn-lt"/>
              </a:rPr>
            </a:br>
            <a:r>
              <a:rPr kumimoji="0" lang="zh-CN" altLang="zh-CN" sz="1200" b="0" i="0" u="none" strike="noStrike" kern="0" cap="none" spc="0" normalizeH="0" baseline="0" noProof="0" dirty="0">
                <a:ln>
                  <a:noFill/>
                </a:ln>
                <a:solidFill>
                  <a:srgbClr val="080808"/>
                </a:solidFill>
                <a:effectLst/>
                <a:uLnTx/>
                <a:uFillTx/>
                <a:cs typeface="+mn-ea"/>
                <a:sym typeface="+mn-lt"/>
              </a:rPr>
              <a:t>    loss.backward()</a:t>
            </a:r>
            <a:br>
              <a:rPr kumimoji="0" lang="zh-CN" altLang="zh-CN" sz="1200" b="0" i="0" u="none" strike="noStrike" kern="0" cap="none" spc="0" normalizeH="0" baseline="0" noProof="0" dirty="0">
                <a:ln>
                  <a:noFill/>
                </a:ln>
                <a:solidFill>
                  <a:srgbClr val="080808"/>
                </a:solidFill>
                <a:effectLst/>
                <a:uLnTx/>
                <a:uFillTx/>
                <a:cs typeface="+mn-ea"/>
                <a:sym typeface="+mn-lt"/>
              </a:rPr>
            </a:br>
            <a:r>
              <a:rPr kumimoji="0" lang="zh-CN" altLang="zh-CN" sz="1200" b="0" i="0" u="none" strike="noStrike" kern="0" cap="none" spc="0" normalizeH="0" baseline="0" noProof="0" dirty="0">
                <a:ln>
                  <a:noFill/>
                </a:ln>
                <a:solidFill>
                  <a:srgbClr val="080808"/>
                </a:solidFill>
                <a:effectLst/>
                <a:uLnTx/>
                <a:uFillTx/>
                <a:cs typeface="+mn-ea"/>
                <a:sym typeface="+mn-lt"/>
              </a:rPr>
              <a:t>    opt.step()</a:t>
            </a:r>
            <a:br>
              <a:rPr kumimoji="0" lang="zh-CN" altLang="zh-CN" sz="1200" b="0" i="0" u="none" strike="noStrike" kern="0" cap="none" spc="0" normalizeH="0" baseline="0" noProof="0" dirty="0">
                <a:ln>
                  <a:noFill/>
                </a:ln>
                <a:solidFill>
                  <a:srgbClr val="080808"/>
                </a:solidFill>
                <a:effectLst/>
                <a:uLnTx/>
                <a:uFillTx/>
                <a:cs typeface="+mn-ea"/>
                <a:sym typeface="+mn-lt"/>
              </a:rPr>
            </a:br>
            <a:br>
              <a:rPr kumimoji="0" lang="zh-CN" altLang="zh-CN" sz="1200" b="0" i="0" u="none" strike="noStrike" kern="0" cap="none" spc="0" normalizeH="0" baseline="0" noProof="0" dirty="0">
                <a:ln>
                  <a:noFill/>
                </a:ln>
                <a:solidFill>
                  <a:srgbClr val="080808"/>
                </a:solidFill>
                <a:effectLst/>
                <a:uLnTx/>
                <a:uFillTx/>
                <a:cs typeface="+mn-ea"/>
                <a:sym typeface="+mn-lt"/>
              </a:rPr>
            </a:br>
            <a:r>
              <a:rPr kumimoji="0" lang="zh-CN" altLang="zh-CN" sz="1200" b="0" i="0" u="none" strike="noStrike" kern="0" cap="none" spc="0" normalizeH="0" baseline="0" noProof="0" dirty="0">
                <a:ln>
                  <a:noFill/>
                </a:ln>
                <a:solidFill>
                  <a:srgbClr val="0033B3"/>
                </a:solidFill>
                <a:effectLst/>
                <a:uLnTx/>
                <a:uFillTx/>
                <a:cs typeface="+mn-ea"/>
                <a:sym typeface="+mn-lt"/>
              </a:rPr>
              <a:t>with </a:t>
            </a:r>
            <a:r>
              <a:rPr kumimoji="0" lang="zh-CN" altLang="zh-CN" sz="1200" b="0" i="0" u="none" strike="noStrike" kern="0" cap="none" spc="0" normalizeH="0" baseline="0" noProof="0" dirty="0">
                <a:ln>
                  <a:noFill/>
                </a:ln>
                <a:solidFill>
                  <a:srgbClr val="080808"/>
                </a:solidFill>
                <a:effectLst/>
                <a:uLnTx/>
                <a:uFillTx/>
                <a:cs typeface="+mn-ea"/>
                <a:sym typeface="+mn-lt"/>
              </a:rPr>
              <a:t>torch.no_grad():</a:t>
            </a:r>
            <a:br>
              <a:rPr kumimoji="0" lang="zh-CN" altLang="zh-CN" sz="1200" b="0" i="0" u="none" strike="noStrike" kern="0" cap="none" spc="0" normalizeH="0" baseline="0" noProof="0" dirty="0">
                <a:ln>
                  <a:noFill/>
                </a:ln>
                <a:solidFill>
                  <a:srgbClr val="080808"/>
                </a:solidFill>
                <a:effectLst/>
                <a:uLnTx/>
                <a:uFillTx/>
                <a:cs typeface="+mn-ea"/>
                <a:sym typeface="+mn-lt"/>
              </a:rPr>
            </a:br>
            <a:r>
              <a:rPr kumimoji="0" lang="zh-CN" altLang="zh-CN" sz="1200" b="0" i="0" u="none" strike="noStrike" kern="0" cap="none" spc="0" normalizeH="0" baseline="0" noProof="0" dirty="0">
                <a:ln>
                  <a:noFill/>
                </a:ln>
                <a:solidFill>
                  <a:srgbClr val="080808"/>
                </a:solidFill>
                <a:effectLst/>
                <a:uLnTx/>
                <a:uFillTx/>
                <a:cs typeface="+mn-ea"/>
                <a:sym typeface="+mn-lt"/>
              </a:rPr>
              <a:t>  </a:t>
            </a:r>
            <a:r>
              <a:rPr kumimoji="0" lang="zh-CN" altLang="zh-CN" sz="1200" b="0" i="0" u="none" strike="noStrike" kern="0" cap="none" spc="0" normalizeH="0" baseline="0" noProof="0" dirty="0">
                <a:ln>
                  <a:noFill/>
                </a:ln>
                <a:solidFill>
                  <a:srgbClr val="0033B3"/>
                </a:solidFill>
                <a:effectLst/>
                <a:uLnTx/>
                <a:uFillTx/>
                <a:cs typeface="+mn-ea"/>
                <a:sym typeface="+mn-lt"/>
              </a:rPr>
              <a:t>for </a:t>
            </a:r>
            <a:r>
              <a:rPr kumimoji="0" lang="zh-CN" altLang="zh-CN" sz="1200" b="0" i="0" u="none" strike="noStrike" kern="0" cap="none" spc="0" normalizeH="0" baseline="0" noProof="0" dirty="0">
                <a:ln>
                  <a:noFill/>
                </a:ln>
                <a:solidFill>
                  <a:srgbClr val="080808"/>
                </a:solidFill>
                <a:effectLst/>
                <a:uLnTx/>
                <a:uFillTx/>
                <a:cs typeface="+mn-ea"/>
                <a:sym typeface="+mn-lt"/>
              </a:rPr>
              <a:t>data </a:t>
            </a:r>
            <a:r>
              <a:rPr kumimoji="0" lang="zh-CN" altLang="zh-CN" sz="1200" b="0" i="0" u="none" strike="noStrike" kern="0" cap="none" spc="0" normalizeH="0" baseline="0" noProof="0" dirty="0">
                <a:ln>
                  <a:noFill/>
                </a:ln>
                <a:solidFill>
                  <a:srgbClr val="0033B3"/>
                </a:solidFill>
                <a:effectLst/>
                <a:uLnTx/>
                <a:uFillTx/>
                <a:cs typeface="+mn-ea"/>
                <a:sym typeface="+mn-lt"/>
              </a:rPr>
              <a:t>in </a:t>
            </a:r>
            <a:r>
              <a:rPr kumimoji="0" lang="zh-CN" altLang="zh-CN" sz="1200" b="0" i="0" u="none" strike="noStrike" kern="0" cap="none" spc="0" normalizeH="0" baseline="0" noProof="0" dirty="0">
                <a:ln>
                  <a:noFill/>
                </a:ln>
                <a:solidFill>
                  <a:srgbClr val="080808"/>
                </a:solidFill>
                <a:effectLst/>
                <a:uLnTx/>
                <a:uFillTx/>
                <a:cs typeface="+mn-ea"/>
                <a:sym typeface="+mn-lt"/>
              </a:rPr>
              <a:t>dataloader:</a:t>
            </a:r>
            <a:br>
              <a:rPr kumimoji="0" lang="zh-CN" altLang="zh-CN" sz="1200" b="0" i="0" u="none" strike="noStrike" kern="0" cap="none" spc="0" normalizeH="0" baseline="0" noProof="0" dirty="0">
                <a:ln>
                  <a:noFill/>
                </a:ln>
                <a:solidFill>
                  <a:srgbClr val="080808"/>
                </a:solidFill>
                <a:effectLst/>
                <a:uLnTx/>
                <a:uFillTx/>
                <a:cs typeface="+mn-ea"/>
                <a:sym typeface="+mn-lt"/>
              </a:rPr>
            </a:br>
            <a:r>
              <a:rPr kumimoji="0" lang="zh-CN" altLang="zh-CN" sz="1200" b="0" i="0" u="none" strike="noStrike" kern="0" cap="none" spc="0" normalizeH="0" baseline="0" noProof="0" dirty="0">
                <a:ln>
                  <a:noFill/>
                </a:ln>
                <a:solidFill>
                  <a:srgbClr val="080808"/>
                </a:solidFill>
                <a:effectLst/>
                <a:uLnTx/>
                <a:uFillTx/>
                <a:cs typeface="+mn-ea"/>
                <a:sym typeface="+mn-lt"/>
              </a:rPr>
              <a:t>    outputs = net(data[</a:t>
            </a:r>
            <a:r>
              <a:rPr kumimoji="0" lang="zh-CN" altLang="zh-CN" sz="1200" b="0" i="0" u="none" strike="noStrike" kern="0" cap="none" spc="0" normalizeH="0" baseline="0" noProof="0" dirty="0">
                <a:ln>
                  <a:noFill/>
                </a:ln>
                <a:solidFill>
                  <a:srgbClr val="1750EB"/>
                </a:solidFill>
                <a:effectLst/>
                <a:uLnTx/>
                <a:uFillTx/>
                <a:cs typeface="+mn-ea"/>
                <a:sym typeface="+mn-lt"/>
              </a:rPr>
              <a:t>0</a:t>
            </a:r>
            <a:r>
              <a:rPr kumimoji="0" lang="zh-CN" altLang="zh-CN" sz="1200" b="0" i="0" u="none" strike="noStrike" kern="0" cap="none" spc="0" normalizeH="0" baseline="0" noProof="0" dirty="0">
                <a:ln>
                  <a:noFill/>
                </a:ln>
                <a:solidFill>
                  <a:srgbClr val="080808"/>
                </a:solidFill>
                <a:effectLst/>
                <a:uLnTx/>
                <a:uFillTx/>
                <a:cs typeface="+mn-ea"/>
                <a:sym typeface="+mn-lt"/>
              </a:rPr>
              <a:t>])</a:t>
            </a:r>
            <a:br>
              <a:rPr kumimoji="0" lang="zh-CN" altLang="zh-CN" sz="1200" b="0" i="0" u="none" strike="noStrike" kern="0" cap="none" spc="0" normalizeH="0" baseline="0" noProof="0" dirty="0">
                <a:ln>
                  <a:noFill/>
                </a:ln>
                <a:solidFill>
                  <a:srgbClr val="080808"/>
                </a:solidFill>
                <a:effectLst/>
                <a:uLnTx/>
                <a:uFillTx/>
                <a:cs typeface="+mn-ea"/>
                <a:sym typeface="+mn-lt"/>
              </a:rPr>
            </a:br>
            <a:r>
              <a:rPr kumimoji="0" lang="zh-CN" altLang="zh-CN" sz="1200" b="0" i="0" u="none" strike="noStrike" kern="0" cap="none" spc="0" normalizeH="0" baseline="0" noProof="0" dirty="0">
                <a:ln>
                  <a:noFill/>
                </a:ln>
                <a:solidFill>
                  <a:srgbClr val="080808"/>
                </a:solidFill>
                <a:effectLst/>
                <a:uLnTx/>
                <a:uFillTx/>
                <a:cs typeface="+mn-ea"/>
                <a:sym typeface="+mn-lt"/>
              </a:rPr>
              <a:t>    _, pred = torch.max(outputs.data, </a:t>
            </a:r>
            <a:r>
              <a:rPr kumimoji="0" lang="zh-CN" altLang="zh-CN" sz="1200" b="0" i="0" u="none" strike="noStrike" kern="0" cap="none" spc="0" normalizeH="0" baseline="0" noProof="0" dirty="0">
                <a:ln>
                  <a:noFill/>
                </a:ln>
                <a:solidFill>
                  <a:srgbClr val="1750EB"/>
                </a:solidFill>
                <a:effectLst/>
                <a:uLnTx/>
                <a:uFillTx/>
                <a:cs typeface="+mn-ea"/>
                <a:sym typeface="+mn-lt"/>
              </a:rPr>
              <a:t>1</a:t>
            </a:r>
            <a:r>
              <a:rPr kumimoji="0" lang="zh-CN" altLang="zh-CN" sz="1200" b="0" i="0" u="none" strike="noStrike" kern="0" cap="none" spc="0" normalizeH="0" baseline="0" noProof="0" dirty="0">
                <a:ln>
                  <a:noFill/>
                </a:ln>
                <a:solidFill>
                  <a:srgbClr val="080808"/>
                </a:solidFill>
                <a:effectLst/>
                <a:uLnTx/>
                <a:uFillTx/>
                <a:cs typeface="+mn-ea"/>
                <a:sym typeface="+mn-lt"/>
              </a:rPr>
              <a:t>)</a:t>
            </a:r>
            <a:br>
              <a:rPr kumimoji="0" lang="zh-CN" altLang="zh-CN" sz="1200" b="0" i="0" u="none" strike="noStrike" kern="0" cap="none" spc="0" normalizeH="0" baseline="0" noProof="0" dirty="0">
                <a:ln>
                  <a:noFill/>
                </a:ln>
                <a:solidFill>
                  <a:srgbClr val="080808"/>
                </a:solidFill>
                <a:effectLst/>
                <a:uLnTx/>
                <a:uFillTx/>
                <a:cs typeface="+mn-ea"/>
                <a:sym typeface="+mn-lt"/>
              </a:rPr>
            </a:br>
            <a:r>
              <a:rPr kumimoji="0" lang="zh-CN" altLang="zh-CN" sz="1200" b="0" i="0" u="none" strike="noStrike" kern="0" cap="none" spc="0" normalizeH="0" baseline="0" noProof="0" dirty="0">
                <a:ln>
                  <a:noFill/>
                </a:ln>
                <a:solidFill>
                  <a:srgbClr val="080808"/>
                </a:solidFill>
                <a:effectLst/>
                <a:uLnTx/>
                <a:uFillTx/>
                <a:cs typeface="+mn-ea"/>
                <a:sym typeface="+mn-lt"/>
              </a:rPr>
              <a:t>    total += data[</a:t>
            </a:r>
            <a:r>
              <a:rPr kumimoji="0" lang="zh-CN" altLang="zh-CN" sz="1200" b="0" i="0" u="none" strike="noStrike" kern="0" cap="none" spc="0" normalizeH="0" baseline="0" noProof="0" dirty="0">
                <a:ln>
                  <a:noFill/>
                </a:ln>
                <a:solidFill>
                  <a:srgbClr val="1750EB"/>
                </a:solidFill>
                <a:effectLst/>
                <a:uLnTx/>
                <a:uFillTx/>
                <a:cs typeface="+mn-ea"/>
                <a:sym typeface="+mn-lt"/>
              </a:rPr>
              <a:t>1</a:t>
            </a:r>
            <a:r>
              <a:rPr kumimoji="0" lang="zh-CN" altLang="zh-CN" sz="1200" b="0" i="0" u="none" strike="noStrike" kern="0" cap="none" spc="0" normalizeH="0" baseline="0" noProof="0" dirty="0">
                <a:ln>
                  <a:noFill/>
                </a:ln>
                <a:solidFill>
                  <a:srgbClr val="080808"/>
                </a:solidFill>
                <a:effectLst/>
                <a:uLnTx/>
                <a:uFillTx/>
                <a:cs typeface="+mn-ea"/>
                <a:sym typeface="+mn-lt"/>
              </a:rPr>
              <a:t>].size(</a:t>
            </a:r>
            <a:r>
              <a:rPr kumimoji="0" lang="zh-CN" altLang="zh-CN" sz="1200" b="0" i="0" u="none" strike="noStrike" kern="0" cap="none" spc="0" normalizeH="0" baseline="0" noProof="0" dirty="0">
                <a:ln>
                  <a:noFill/>
                </a:ln>
                <a:solidFill>
                  <a:srgbClr val="1750EB"/>
                </a:solidFill>
                <a:effectLst/>
                <a:uLnTx/>
                <a:uFillTx/>
                <a:cs typeface="+mn-ea"/>
                <a:sym typeface="+mn-lt"/>
              </a:rPr>
              <a:t>0</a:t>
            </a:r>
            <a:r>
              <a:rPr kumimoji="0" lang="zh-CN" altLang="zh-CN" sz="1200" b="0" i="0" u="none" strike="noStrike" kern="0" cap="none" spc="0" normalizeH="0" baseline="0" noProof="0" dirty="0">
                <a:ln>
                  <a:noFill/>
                </a:ln>
                <a:solidFill>
                  <a:srgbClr val="080808"/>
                </a:solidFill>
                <a:effectLst/>
                <a:uLnTx/>
                <a:uFillTx/>
                <a:cs typeface="+mn-ea"/>
                <a:sym typeface="+mn-lt"/>
              </a:rPr>
              <a:t>)</a:t>
            </a:r>
            <a:br>
              <a:rPr kumimoji="0" lang="zh-CN" altLang="zh-CN" sz="1200" b="0" i="0" u="none" strike="noStrike" kern="0" cap="none" spc="0" normalizeH="0" baseline="0" noProof="0" dirty="0">
                <a:ln>
                  <a:noFill/>
                </a:ln>
                <a:solidFill>
                  <a:srgbClr val="080808"/>
                </a:solidFill>
                <a:effectLst/>
                <a:uLnTx/>
                <a:uFillTx/>
                <a:cs typeface="+mn-ea"/>
                <a:sym typeface="+mn-lt"/>
              </a:rPr>
            </a:br>
            <a:r>
              <a:rPr kumimoji="0" lang="zh-CN" altLang="zh-CN" sz="1200" b="0" i="0" u="none" strike="noStrike" kern="0" cap="none" spc="0" normalizeH="0" baseline="0" noProof="0" dirty="0">
                <a:ln>
                  <a:noFill/>
                </a:ln>
                <a:solidFill>
                  <a:srgbClr val="080808"/>
                </a:solidFill>
                <a:effectLst/>
                <a:uLnTx/>
                <a:uFillTx/>
                <a:cs typeface="+mn-ea"/>
                <a:sym typeface="+mn-lt"/>
              </a:rPr>
              <a:t>    correct += (pred == labels).sum().item()</a:t>
            </a:r>
            <a:br>
              <a:rPr kumimoji="0" lang="zh-CN" altLang="zh-CN" sz="1200" b="0" i="0" u="none" strike="noStrike" kern="0" cap="none" spc="0" normalizeH="0" baseline="0" noProof="0" dirty="0">
                <a:ln>
                  <a:noFill/>
                </a:ln>
                <a:solidFill>
                  <a:srgbClr val="080808"/>
                </a:solidFill>
                <a:effectLst/>
                <a:uLnTx/>
                <a:uFillTx/>
                <a:cs typeface="+mn-ea"/>
                <a:sym typeface="+mn-lt"/>
              </a:rPr>
            </a:br>
            <a:r>
              <a:rPr kumimoji="0" lang="zh-CN" altLang="zh-CN" sz="1200" b="0" i="0" u="none" strike="noStrike" kern="0" cap="none" spc="0" normalizeH="0" baseline="0" noProof="0" dirty="0">
                <a:ln>
                  <a:noFill/>
                </a:ln>
                <a:solidFill>
                  <a:srgbClr val="080808"/>
                </a:solidFill>
                <a:effectLst/>
                <a:uLnTx/>
                <a:uFillTx/>
                <a:cs typeface="+mn-ea"/>
                <a:sym typeface="+mn-lt"/>
              </a:rPr>
              <a:t>    acc = </a:t>
            </a:r>
            <a:r>
              <a:rPr kumimoji="0" lang="zh-CN" altLang="zh-CN" sz="1200" b="0" i="0" u="none" strike="noStrike" kern="0" cap="none" spc="0" normalizeH="0" baseline="0" noProof="0" dirty="0">
                <a:ln>
                  <a:noFill/>
                </a:ln>
                <a:solidFill>
                  <a:srgbClr val="1750EB"/>
                </a:solidFill>
                <a:effectLst/>
                <a:uLnTx/>
                <a:uFillTx/>
                <a:cs typeface="+mn-ea"/>
                <a:sym typeface="+mn-lt"/>
              </a:rPr>
              <a:t>100 </a:t>
            </a:r>
            <a:r>
              <a:rPr kumimoji="0" lang="zh-CN" altLang="zh-CN" sz="1200" b="0" i="0" u="none" strike="noStrike" kern="0" cap="none" spc="0" normalizeH="0" baseline="0" noProof="0" dirty="0">
                <a:ln>
                  <a:noFill/>
                </a:ln>
                <a:solidFill>
                  <a:srgbClr val="080808"/>
                </a:solidFill>
                <a:effectLst/>
                <a:uLnTx/>
                <a:uFillTx/>
                <a:cs typeface="+mn-ea"/>
                <a:sym typeface="+mn-lt"/>
              </a:rPr>
              <a:t>* correct / total</a:t>
            </a:r>
            <a:endParaRPr kumimoji="0" lang="zh-CN" altLang="zh-CN" sz="3200" b="0" i="0" u="none" strike="noStrike" kern="0" cap="none" spc="0" normalizeH="0" baseline="0" noProof="0" dirty="0">
              <a:ln>
                <a:noFill/>
              </a:ln>
              <a:solidFill>
                <a:prstClr val="black"/>
              </a:solidFill>
              <a:effectLst/>
              <a:uLnTx/>
              <a:uFillTx/>
              <a:cs typeface="+mn-ea"/>
              <a:sym typeface="+mn-lt"/>
            </a:endParaRPr>
          </a:p>
        </p:txBody>
      </p:sp>
      <p:sp>
        <p:nvSpPr>
          <p:cNvPr id="8" name="矩形 7"/>
          <p:cNvSpPr/>
          <p:nvPr/>
        </p:nvSpPr>
        <p:spPr>
          <a:xfrm>
            <a:off x="6821409" y="5961859"/>
            <a:ext cx="710451" cy="276999"/>
          </a:xfrm>
          <a:prstGeom prst="rect">
            <a:avLst/>
          </a:prstGeom>
        </p:spPr>
        <p:txBody>
          <a:bodyPr wrap="none">
            <a:spAutoFit/>
          </a:bodyPr>
          <a:lstStyle/>
          <a:p>
            <a:r>
              <a:rPr lang="en-US" altLang="zh-CN" sz="1200" dirty="0" err="1">
                <a:solidFill>
                  <a:prstClr val="black"/>
                </a:solidFill>
                <a:cs typeface="+mn-ea"/>
                <a:sym typeface="+mn-lt"/>
              </a:rPr>
              <a:t>Pytorch</a:t>
            </a:r>
            <a:endParaRPr lang="zh-CN" altLang="en-US" sz="1200" dirty="0">
              <a:solidFill>
                <a:prstClr val="black"/>
              </a:solidFill>
              <a:cs typeface="+mn-ea"/>
              <a:sym typeface="+mn-lt"/>
            </a:endParaRPr>
          </a:p>
        </p:txBody>
      </p:sp>
      <p:sp>
        <p:nvSpPr>
          <p:cNvPr id="9" name="Rectangle 2"/>
          <p:cNvSpPr>
            <a:spLocks noChangeArrowheads="1"/>
          </p:cNvSpPr>
          <p:nvPr/>
        </p:nvSpPr>
        <p:spPr bwMode="auto">
          <a:xfrm>
            <a:off x="743715" y="1465502"/>
            <a:ext cx="3167923" cy="4524315"/>
          </a:xfrm>
          <a:prstGeom prst="rect">
            <a:avLst/>
          </a:prstGeom>
          <a:solidFill>
            <a:sysClr val="window" lastClr="FFFFFF">
              <a:lumMod val="85000"/>
            </a:sysClr>
          </a:solidFill>
          <a:ln>
            <a:noFill/>
          </a:ln>
          <a:effectLst/>
        </p:spPr>
        <p:txBody>
          <a:bodyPr vert="horz" wrap="square" lIns="91440" tIns="45720" rIns="91440" bIns="45720" numCol="1" anchor="ctr" anchorCtr="0" compatLnSpc="1">
            <a:spAutoFit/>
          </a:bodyPr>
          <a:lstStyle/>
          <a:p>
            <a:pPr marL="0" marR="0" lvl="0" indent="0" defTabSz="914400" eaLnBrk="0" fontAlgn="base" latinLnBrk="0" hangingPunct="0">
              <a:lnSpc>
                <a:spcPct val="100000"/>
              </a:lnSpc>
              <a:spcBef>
                <a:spcPct val="0"/>
              </a:spcBef>
              <a:spcAft>
                <a:spcPct val="0"/>
              </a:spcAft>
              <a:buClrTx/>
              <a:buSzTx/>
              <a:buFontTx/>
              <a:buNone/>
              <a:defRPr/>
            </a:pPr>
            <a:r>
              <a:rPr kumimoji="0" lang="zh-CN" altLang="zh-CN" sz="1200" b="0" i="0" u="none" strike="noStrike" kern="0" cap="none" spc="0" normalizeH="0" baseline="0" noProof="0" dirty="0">
                <a:ln>
                  <a:noFill/>
                </a:ln>
                <a:solidFill>
                  <a:srgbClr val="0033B3"/>
                </a:solidFill>
                <a:effectLst/>
                <a:uLnTx/>
                <a:uFillTx/>
                <a:cs typeface="+mn-ea"/>
                <a:sym typeface="+mn-lt"/>
              </a:rPr>
              <a:t>class </a:t>
            </a:r>
            <a:r>
              <a:rPr kumimoji="0" lang="zh-CN" altLang="zh-CN" sz="1200" b="0" i="0" u="none" strike="noStrike" kern="0" cap="none" spc="0" normalizeH="0" baseline="0" noProof="0" dirty="0">
                <a:ln>
                  <a:noFill/>
                </a:ln>
                <a:solidFill>
                  <a:srgbClr val="000000"/>
                </a:solidFill>
                <a:effectLst/>
                <a:uLnTx/>
                <a:uFillTx/>
                <a:cs typeface="+mn-ea"/>
                <a:sym typeface="+mn-lt"/>
              </a:rPr>
              <a:t>Net</a:t>
            </a:r>
            <a:r>
              <a:rPr kumimoji="0" lang="zh-CN" altLang="zh-CN" sz="1200" b="0" i="0" u="none" strike="noStrike" kern="0" cap="none" spc="0" normalizeH="0" baseline="0" noProof="0" dirty="0">
                <a:ln>
                  <a:noFill/>
                </a:ln>
                <a:solidFill>
                  <a:srgbClr val="080808"/>
                </a:solidFill>
                <a:effectLst/>
                <a:uLnTx/>
                <a:uFillTx/>
                <a:cs typeface="+mn-ea"/>
                <a:sym typeface="+mn-lt"/>
              </a:rPr>
              <a:t>(nn.Cell):</a:t>
            </a:r>
            <a:br>
              <a:rPr kumimoji="0" lang="zh-CN" altLang="zh-CN" sz="1200" b="0" i="0" u="none" strike="noStrike" kern="0" cap="none" spc="0" normalizeH="0" baseline="0" noProof="0" dirty="0">
                <a:ln>
                  <a:noFill/>
                </a:ln>
                <a:solidFill>
                  <a:srgbClr val="080808"/>
                </a:solidFill>
                <a:effectLst/>
                <a:uLnTx/>
                <a:uFillTx/>
                <a:cs typeface="+mn-ea"/>
                <a:sym typeface="+mn-lt"/>
              </a:rPr>
            </a:br>
            <a:r>
              <a:rPr kumimoji="0" lang="zh-CN" altLang="zh-CN" sz="1200" b="0" i="0" u="none" strike="noStrike" kern="0" cap="none" spc="0" normalizeH="0" baseline="0" noProof="0" dirty="0">
                <a:ln>
                  <a:noFill/>
                </a:ln>
                <a:solidFill>
                  <a:srgbClr val="080808"/>
                </a:solidFill>
                <a:effectLst/>
                <a:uLnTx/>
                <a:uFillTx/>
                <a:cs typeface="+mn-ea"/>
                <a:sym typeface="+mn-lt"/>
              </a:rPr>
              <a:t>  </a:t>
            </a:r>
            <a:r>
              <a:rPr kumimoji="0" lang="zh-CN" altLang="zh-CN" sz="1200" b="0" i="0" u="none" strike="noStrike" kern="0" cap="none" spc="0" normalizeH="0" baseline="0" noProof="0" dirty="0">
                <a:ln>
                  <a:noFill/>
                </a:ln>
                <a:solidFill>
                  <a:srgbClr val="0033B3"/>
                </a:solidFill>
                <a:effectLst/>
                <a:uLnTx/>
                <a:uFillTx/>
                <a:cs typeface="+mn-ea"/>
                <a:sym typeface="+mn-lt"/>
              </a:rPr>
              <a:t>def </a:t>
            </a:r>
            <a:r>
              <a:rPr kumimoji="0" lang="zh-CN" altLang="zh-CN" sz="1200" b="0" i="0" u="none" strike="noStrike" kern="0" cap="none" spc="0" normalizeH="0" baseline="0" noProof="0" dirty="0">
                <a:ln>
                  <a:noFill/>
                </a:ln>
                <a:solidFill>
                  <a:srgbClr val="B200B2"/>
                </a:solidFill>
                <a:effectLst/>
                <a:uLnTx/>
                <a:uFillTx/>
                <a:cs typeface="+mn-ea"/>
                <a:sym typeface="+mn-lt"/>
              </a:rPr>
              <a:t>__init__</a:t>
            </a:r>
            <a:r>
              <a:rPr kumimoji="0" lang="zh-CN" altLang="zh-CN" sz="1200" b="0" i="0" u="none" strike="noStrike" kern="0" cap="none" spc="0" normalizeH="0" baseline="0" noProof="0" dirty="0">
                <a:ln>
                  <a:noFill/>
                </a:ln>
                <a:solidFill>
                  <a:srgbClr val="080808"/>
                </a:solidFill>
                <a:effectLst/>
                <a:uLnTx/>
                <a:uFillTx/>
                <a:cs typeface="+mn-ea"/>
                <a:sym typeface="+mn-lt"/>
              </a:rPr>
              <a:t>(</a:t>
            </a:r>
            <a:r>
              <a:rPr kumimoji="0" lang="zh-CN" altLang="zh-CN" sz="1200" b="0" i="0" u="none" strike="noStrike" kern="0" cap="none" spc="0" normalizeH="0" baseline="0" noProof="0" dirty="0">
                <a:ln>
                  <a:noFill/>
                </a:ln>
                <a:solidFill>
                  <a:srgbClr val="94558D"/>
                </a:solidFill>
                <a:effectLst/>
                <a:uLnTx/>
                <a:uFillTx/>
                <a:cs typeface="+mn-ea"/>
                <a:sym typeface="+mn-lt"/>
              </a:rPr>
              <a:t>self</a:t>
            </a:r>
            <a:r>
              <a:rPr kumimoji="0" lang="zh-CN" altLang="zh-CN" sz="1200" b="0" i="0" u="none" strike="noStrike" kern="0" cap="none" spc="0" normalizeH="0" baseline="0" noProof="0" dirty="0">
                <a:ln>
                  <a:noFill/>
                </a:ln>
                <a:solidFill>
                  <a:srgbClr val="080808"/>
                </a:solidFill>
                <a:effectLst/>
                <a:uLnTx/>
                <a:uFillTx/>
                <a:cs typeface="+mn-ea"/>
                <a:sym typeface="+mn-lt"/>
              </a:rPr>
              <a:t>):</a:t>
            </a:r>
            <a:br>
              <a:rPr kumimoji="0" lang="zh-CN" altLang="zh-CN" sz="1200" b="0" i="0" u="none" strike="noStrike" kern="0" cap="none" spc="0" normalizeH="0" baseline="0" noProof="0" dirty="0">
                <a:ln>
                  <a:noFill/>
                </a:ln>
                <a:solidFill>
                  <a:srgbClr val="080808"/>
                </a:solidFill>
                <a:effectLst/>
                <a:uLnTx/>
                <a:uFillTx/>
                <a:cs typeface="+mn-ea"/>
                <a:sym typeface="+mn-lt"/>
              </a:rPr>
            </a:br>
            <a:r>
              <a:rPr kumimoji="0" lang="zh-CN" altLang="zh-CN" sz="1200" b="0" i="0" u="none" strike="noStrike" kern="0" cap="none" spc="0" normalizeH="0" baseline="0" noProof="0" dirty="0">
                <a:ln>
                  <a:noFill/>
                </a:ln>
                <a:solidFill>
                  <a:srgbClr val="080808"/>
                </a:solidFill>
                <a:effectLst/>
                <a:uLnTx/>
                <a:uFillTx/>
                <a:cs typeface="+mn-ea"/>
                <a:sym typeface="+mn-lt"/>
              </a:rPr>
              <a:t>    </a:t>
            </a:r>
            <a:r>
              <a:rPr kumimoji="0" lang="zh-CN" altLang="zh-CN" sz="1200" b="0" i="0" u="none" strike="noStrike" kern="0" cap="none" spc="0" normalizeH="0" baseline="0" noProof="0" dirty="0">
                <a:ln>
                  <a:noFill/>
                </a:ln>
                <a:solidFill>
                  <a:srgbClr val="000080"/>
                </a:solidFill>
                <a:effectLst/>
                <a:uLnTx/>
                <a:uFillTx/>
                <a:cs typeface="+mn-ea"/>
                <a:sym typeface="+mn-lt"/>
              </a:rPr>
              <a:t>super</a:t>
            </a:r>
            <a:r>
              <a:rPr kumimoji="0" lang="zh-CN" altLang="zh-CN" sz="1200" b="0" i="0" u="none" strike="noStrike" kern="0" cap="none" spc="0" normalizeH="0" baseline="0" noProof="0" dirty="0">
                <a:ln>
                  <a:noFill/>
                </a:ln>
                <a:solidFill>
                  <a:srgbClr val="080808"/>
                </a:solidFill>
                <a:effectLst/>
                <a:uLnTx/>
                <a:uFillTx/>
                <a:cs typeface="+mn-ea"/>
                <a:sym typeface="+mn-lt"/>
              </a:rPr>
              <a:t>(Net, </a:t>
            </a:r>
            <a:r>
              <a:rPr kumimoji="0" lang="zh-CN" altLang="zh-CN" sz="1200" b="0" i="0" u="none" strike="noStrike" kern="0" cap="none" spc="0" normalizeH="0" baseline="0" noProof="0" dirty="0">
                <a:ln>
                  <a:noFill/>
                </a:ln>
                <a:solidFill>
                  <a:srgbClr val="94558D"/>
                </a:solidFill>
                <a:effectLst/>
                <a:uLnTx/>
                <a:uFillTx/>
                <a:cs typeface="+mn-ea"/>
                <a:sym typeface="+mn-lt"/>
              </a:rPr>
              <a:t>self</a:t>
            </a:r>
            <a:r>
              <a:rPr kumimoji="0" lang="zh-CN" altLang="zh-CN" sz="1200" b="0" i="0" u="none" strike="noStrike" kern="0" cap="none" spc="0" normalizeH="0" baseline="0" noProof="0" dirty="0">
                <a:ln>
                  <a:noFill/>
                </a:ln>
                <a:solidFill>
                  <a:srgbClr val="080808"/>
                </a:solidFill>
                <a:effectLst/>
                <a:uLnTx/>
                <a:uFillTx/>
                <a:cs typeface="+mn-ea"/>
                <a:sym typeface="+mn-lt"/>
              </a:rPr>
              <a:t>).</a:t>
            </a:r>
            <a:r>
              <a:rPr kumimoji="0" lang="zh-CN" altLang="zh-CN" sz="1200" b="0" i="0" u="none" strike="noStrike" kern="0" cap="none" spc="0" normalizeH="0" baseline="0" noProof="0" dirty="0">
                <a:ln>
                  <a:noFill/>
                </a:ln>
                <a:solidFill>
                  <a:srgbClr val="B200B2"/>
                </a:solidFill>
                <a:effectLst/>
                <a:uLnTx/>
                <a:uFillTx/>
                <a:cs typeface="+mn-ea"/>
                <a:sym typeface="+mn-lt"/>
              </a:rPr>
              <a:t>__init__</a:t>
            </a:r>
            <a:r>
              <a:rPr kumimoji="0" lang="zh-CN" altLang="zh-CN" sz="1200" b="0" i="0" u="none" strike="noStrike" kern="0" cap="none" spc="0" normalizeH="0" baseline="0" noProof="0" dirty="0">
                <a:ln>
                  <a:noFill/>
                </a:ln>
                <a:solidFill>
                  <a:srgbClr val="080808"/>
                </a:solidFill>
                <a:effectLst/>
                <a:uLnTx/>
                <a:uFillTx/>
                <a:cs typeface="+mn-ea"/>
                <a:sym typeface="+mn-lt"/>
              </a:rPr>
              <a:t>()</a:t>
            </a:r>
            <a:br>
              <a:rPr kumimoji="0" lang="zh-CN" altLang="zh-CN" sz="1200" b="0" i="0" u="none" strike="noStrike" kern="0" cap="none" spc="0" normalizeH="0" baseline="0" noProof="0" dirty="0">
                <a:ln>
                  <a:noFill/>
                </a:ln>
                <a:solidFill>
                  <a:srgbClr val="080808"/>
                </a:solidFill>
                <a:effectLst/>
                <a:uLnTx/>
                <a:uFillTx/>
                <a:cs typeface="+mn-ea"/>
                <a:sym typeface="+mn-lt"/>
              </a:rPr>
            </a:br>
            <a:r>
              <a:rPr kumimoji="0" lang="zh-CN" altLang="zh-CN" sz="1200" b="0" i="0" u="none" strike="noStrike" kern="0" cap="none" spc="0" normalizeH="0" baseline="0" noProof="0" dirty="0">
                <a:ln>
                  <a:noFill/>
                </a:ln>
                <a:solidFill>
                  <a:srgbClr val="080808"/>
                </a:solidFill>
                <a:effectLst/>
                <a:uLnTx/>
                <a:uFillTx/>
                <a:cs typeface="+mn-ea"/>
                <a:sym typeface="+mn-lt"/>
              </a:rPr>
              <a:t>    </a:t>
            </a:r>
            <a:r>
              <a:rPr kumimoji="0" lang="zh-CN" altLang="zh-CN" sz="1200" b="0" i="0" u="none" strike="noStrike" kern="0" cap="none" spc="0" normalizeH="0" baseline="0" noProof="0" dirty="0">
                <a:ln>
                  <a:noFill/>
                </a:ln>
                <a:solidFill>
                  <a:srgbClr val="94558D"/>
                </a:solidFill>
                <a:effectLst/>
                <a:uLnTx/>
                <a:uFillTx/>
                <a:cs typeface="+mn-ea"/>
                <a:sym typeface="+mn-lt"/>
              </a:rPr>
              <a:t>self</a:t>
            </a:r>
            <a:r>
              <a:rPr kumimoji="0" lang="zh-CN" altLang="zh-CN" sz="1200" b="0" i="0" u="none" strike="noStrike" kern="0" cap="none" spc="0" normalizeH="0" baseline="0" noProof="0" dirty="0">
                <a:ln>
                  <a:noFill/>
                </a:ln>
                <a:solidFill>
                  <a:srgbClr val="080808"/>
                </a:solidFill>
                <a:effectLst/>
                <a:uLnTx/>
                <a:uFillTx/>
                <a:cs typeface="+mn-ea"/>
                <a:sym typeface="+mn-lt"/>
              </a:rPr>
              <a:t>.conv1 = nn.Conv2d()</a:t>
            </a:r>
            <a:br>
              <a:rPr kumimoji="0" lang="zh-CN" altLang="zh-CN" sz="1200" b="0" i="0" u="none" strike="noStrike" kern="0" cap="none" spc="0" normalizeH="0" baseline="0" noProof="0" dirty="0">
                <a:ln>
                  <a:noFill/>
                </a:ln>
                <a:solidFill>
                  <a:srgbClr val="080808"/>
                </a:solidFill>
                <a:effectLst/>
                <a:uLnTx/>
                <a:uFillTx/>
                <a:cs typeface="+mn-ea"/>
                <a:sym typeface="+mn-lt"/>
              </a:rPr>
            </a:br>
            <a:r>
              <a:rPr kumimoji="0" lang="zh-CN" altLang="zh-CN" sz="1200" b="0" i="0" u="none" strike="noStrike" kern="0" cap="none" spc="0" normalizeH="0" baseline="0" noProof="0" dirty="0">
                <a:ln>
                  <a:noFill/>
                </a:ln>
                <a:solidFill>
                  <a:srgbClr val="080808"/>
                </a:solidFill>
                <a:effectLst/>
                <a:uLnTx/>
                <a:uFillTx/>
                <a:cs typeface="+mn-ea"/>
                <a:sym typeface="+mn-lt"/>
              </a:rPr>
              <a:t>    </a:t>
            </a:r>
            <a:r>
              <a:rPr kumimoji="0" lang="zh-CN" altLang="zh-CN" sz="1200" b="0" i="0" u="none" strike="noStrike" kern="0" cap="none" spc="0" normalizeH="0" baseline="0" noProof="0" dirty="0">
                <a:ln>
                  <a:noFill/>
                </a:ln>
                <a:solidFill>
                  <a:srgbClr val="94558D"/>
                </a:solidFill>
                <a:effectLst/>
                <a:uLnTx/>
                <a:uFillTx/>
                <a:cs typeface="+mn-ea"/>
                <a:sym typeface="+mn-lt"/>
              </a:rPr>
              <a:t>self</a:t>
            </a:r>
            <a:r>
              <a:rPr kumimoji="0" lang="zh-CN" altLang="zh-CN" sz="1200" b="0" i="0" u="none" strike="noStrike" kern="0" cap="none" spc="0" normalizeH="0" baseline="0" noProof="0" dirty="0">
                <a:ln>
                  <a:noFill/>
                </a:ln>
                <a:solidFill>
                  <a:srgbClr val="080808"/>
                </a:solidFill>
                <a:effectLst/>
                <a:uLnTx/>
                <a:uFillTx/>
                <a:cs typeface="+mn-ea"/>
                <a:sym typeface="+mn-lt"/>
              </a:rPr>
              <a:t>.relu = nn.ReLU()</a:t>
            </a:r>
            <a:br>
              <a:rPr kumimoji="0" lang="zh-CN" altLang="zh-CN" sz="1200" b="0" i="0" u="none" strike="noStrike" kern="0" cap="none" spc="0" normalizeH="0" baseline="0" noProof="0" dirty="0">
                <a:ln>
                  <a:noFill/>
                </a:ln>
                <a:solidFill>
                  <a:srgbClr val="080808"/>
                </a:solidFill>
                <a:effectLst/>
                <a:uLnTx/>
                <a:uFillTx/>
                <a:cs typeface="+mn-ea"/>
                <a:sym typeface="+mn-lt"/>
              </a:rPr>
            </a:br>
            <a:r>
              <a:rPr kumimoji="0" lang="zh-CN" altLang="zh-CN" sz="1200" b="0" i="0" u="none" strike="noStrike" kern="0" cap="none" spc="0" normalizeH="0" baseline="0" noProof="0" dirty="0">
                <a:ln>
                  <a:noFill/>
                </a:ln>
                <a:solidFill>
                  <a:srgbClr val="080808"/>
                </a:solidFill>
                <a:effectLst/>
                <a:uLnTx/>
                <a:uFillTx/>
                <a:cs typeface="+mn-ea"/>
                <a:sym typeface="+mn-lt"/>
              </a:rPr>
              <a:t>    </a:t>
            </a:r>
            <a:r>
              <a:rPr kumimoji="0" lang="zh-CN" altLang="zh-CN" sz="1200" b="0" i="0" u="none" strike="noStrike" kern="0" cap="none" spc="0" normalizeH="0" baseline="0" noProof="0" dirty="0">
                <a:ln>
                  <a:noFill/>
                </a:ln>
                <a:solidFill>
                  <a:srgbClr val="94558D"/>
                </a:solidFill>
                <a:effectLst/>
                <a:uLnTx/>
                <a:uFillTx/>
                <a:cs typeface="+mn-ea"/>
                <a:sym typeface="+mn-lt"/>
              </a:rPr>
              <a:t>self</a:t>
            </a:r>
            <a:r>
              <a:rPr kumimoji="0" lang="zh-CN" altLang="zh-CN" sz="1200" b="0" i="0" u="none" strike="noStrike" kern="0" cap="none" spc="0" normalizeH="0" baseline="0" noProof="0" dirty="0">
                <a:ln>
                  <a:noFill/>
                </a:ln>
                <a:solidFill>
                  <a:srgbClr val="080808"/>
                </a:solidFill>
                <a:effectLst/>
                <a:uLnTx/>
                <a:uFillTx/>
                <a:cs typeface="+mn-ea"/>
                <a:sym typeface="+mn-lt"/>
              </a:rPr>
              <a:t>.fc1 = nn.Dense()</a:t>
            </a:r>
            <a:br>
              <a:rPr kumimoji="0" lang="zh-CN" altLang="zh-CN" sz="1200" b="0" i="0" u="none" strike="noStrike" kern="0" cap="none" spc="0" normalizeH="0" baseline="0" noProof="0" dirty="0">
                <a:ln>
                  <a:noFill/>
                </a:ln>
                <a:solidFill>
                  <a:srgbClr val="080808"/>
                </a:solidFill>
                <a:effectLst/>
                <a:uLnTx/>
                <a:uFillTx/>
                <a:cs typeface="+mn-ea"/>
                <a:sym typeface="+mn-lt"/>
              </a:rPr>
            </a:br>
            <a:br>
              <a:rPr kumimoji="0" lang="zh-CN" altLang="zh-CN" sz="1200" b="0" i="0" u="none" strike="noStrike" kern="0" cap="none" spc="0" normalizeH="0" baseline="0" noProof="0" dirty="0">
                <a:ln>
                  <a:noFill/>
                </a:ln>
                <a:solidFill>
                  <a:srgbClr val="080808"/>
                </a:solidFill>
                <a:effectLst/>
                <a:uLnTx/>
                <a:uFillTx/>
                <a:cs typeface="+mn-ea"/>
                <a:sym typeface="+mn-lt"/>
              </a:rPr>
            </a:br>
            <a:r>
              <a:rPr kumimoji="0" lang="zh-CN" altLang="zh-CN" sz="1200" b="0" i="0" u="none" strike="noStrike" kern="0" cap="none" spc="0" normalizeH="0" baseline="0" noProof="0" dirty="0">
                <a:ln>
                  <a:noFill/>
                </a:ln>
                <a:solidFill>
                  <a:srgbClr val="080808"/>
                </a:solidFill>
                <a:effectLst/>
                <a:uLnTx/>
                <a:uFillTx/>
                <a:cs typeface="+mn-ea"/>
                <a:sym typeface="+mn-lt"/>
              </a:rPr>
              <a:t>  </a:t>
            </a:r>
            <a:r>
              <a:rPr kumimoji="0" lang="zh-CN" altLang="zh-CN" sz="1200" b="0" i="0" u="none" strike="noStrike" kern="0" cap="none" spc="0" normalizeH="0" baseline="0" noProof="0" dirty="0">
                <a:ln>
                  <a:noFill/>
                </a:ln>
                <a:solidFill>
                  <a:srgbClr val="0033B3"/>
                </a:solidFill>
                <a:effectLst/>
                <a:uLnTx/>
                <a:uFillTx/>
                <a:cs typeface="+mn-ea"/>
                <a:sym typeface="+mn-lt"/>
              </a:rPr>
              <a:t>def </a:t>
            </a:r>
            <a:r>
              <a:rPr kumimoji="0" lang="zh-CN" altLang="zh-CN" sz="1200" b="0" i="0" u="none" strike="noStrike" kern="0" cap="none" spc="0" normalizeH="0" baseline="0" noProof="0" dirty="0">
                <a:ln>
                  <a:noFill/>
                </a:ln>
                <a:solidFill>
                  <a:srgbClr val="000000"/>
                </a:solidFill>
                <a:effectLst/>
                <a:uLnTx/>
                <a:uFillTx/>
                <a:cs typeface="+mn-ea"/>
                <a:sym typeface="+mn-lt"/>
              </a:rPr>
              <a:t>construct</a:t>
            </a:r>
            <a:r>
              <a:rPr kumimoji="0" lang="zh-CN" altLang="zh-CN" sz="1200" b="0" i="0" u="none" strike="noStrike" kern="0" cap="none" spc="0" normalizeH="0" baseline="0" noProof="0" dirty="0">
                <a:ln>
                  <a:noFill/>
                </a:ln>
                <a:solidFill>
                  <a:srgbClr val="080808"/>
                </a:solidFill>
                <a:effectLst/>
                <a:uLnTx/>
                <a:uFillTx/>
                <a:cs typeface="+mn-ea"/>
                <a:sym typeface="+mn-lt"/>
              </a:rPr>
              <a:t>(</a:t>
            </a:r>
            <a:r>
              <a:rPr kumimoji="0" lang="zh-CN" altLang="zh-CN" sz="1200" b="0" i="0" u="none" strike="noStrike" kern="0" cap="none" spc="0" normalizeH="0" baseline="0" noProof="0" dirty="0">
                <a:ln>
                  <a:noFill/>
                </a:ln>
                <a:solidFill>
                  <a:srgbClr val="94558D"/>
                </a:solidFill>
                <a:effectLst/>
                <a:uLnTx/>
                <a:uFillTx/>
                <a:cs typeface="+mn-ea"/>
                <a:sym typeface="+mn-lt"/>
              </a:rPr>
              <a:t>self</a:t>
            </a:r>
            <a:r>
              <a:rPr kumimoji="0" lang="zh-CN" altLang="zh-CN" sz="1200" b="0" i="0" u="none" strike="noStrike" kern="0" cap="none" spc="0" normalizeH="0" baseline="0" noProof="0" dirty="0">
                <a:ln>
                  <a:noFill/>
                </a:ln>
                <a:solidFill>
                  <a:srgbClr val="080808"/>
                </a:solidFill>
                <a:effectLst/>
                <a:uLnTx/>
                <a:uFillTx/>
                <a:cs typeface="+mn-ea"/>
                <a:sym typeface="+mn-lt"/>
              </a:rPr>
              <a:t>, x):</a:t>
            </a:r>
            <a:br>
              <a:rPr kumimoji="0" lang="zh-CN" altLang="zh-CN" sz="1200" b="0" i="0" u="none" strike="noStrike" kern="0" cap="none" spc="0" normalizeH="0" baseline="0" noProof="0" dirty="0">
                <a:ln>
                  <a:noFill/>
                </a:ln>
                <a:solidFill>
                  <a:srgbClr val="080808"/>
                </a:solidFill>
                <a:effectLst/>
                <a:uLnTx/>
                <a:uFillTx/>
                <a:cs typeface="+mn-ea"/>
                <a:sym typeface="+mn-lt"/>
              </a:rPr>
            </a:br>
            <a:r>
              <a:rPr kumimoji="0" lang="zh-CN" altLang="zh-CN" sz="1200" b="0" i="0" u="none" strike="noStrike" kern="0" cap="none" spc="0" normalizeH="0" baseline="0" noProof="0" dirty="0">
                <a:ln>
                  <a:noFill/>
                </a:ln>
                <a:solidFill>
                  <a:srgbClr val="080808"/>
                </a:solidFill>
                <a:effectLst/>
                <a:uLnTx/>
                <a:uFillTx/>
                <a:cs typeface="+mn-ea"/>
                <a:sym typeface="+mn-lt"/>
              </a:rPr>
              <a:t>    x = </a:t>
            </a:r>
            <a:r>
              <a:rPr kumimoji="0" lang="zh-CN" altLang="zh-CN" sz="1200" b="0" i="0" u="none" strike="noStrike" kern="0" cap="none" spc="0" normalizeH="0" baseline="0" noProof="0" dirty="0">
                <a:ln>
                  <a:noFill/>
                </a:ln>
                <a:solidFill>
                  <a:srgbClr val="94558D"/>
                </a:solidFill>
                <a:effectLst/>
                <a:uLnTx/>
                <a:uFillTx/>
                <a:cs typeface="+mn-ea"/>
                <a:sym typeface="+mn-lt"/>
              </a:rPr>
              <a:t>self</a:t>
            </a:r>
            <a:r>
              <a:rPr kumimoji="0" lang="zh-CN" altLang="zh-CN" sz="1200" b="0" i="0" u="none" strike="noStrike" kern="0" cap="none" spc="0" normalizeH="0" baseline="0" noProof="0" dirty="0">
                <a:ln>
                  <a:noFill/>
                </a:ln>
                <a:solidFill>
                  <a:srgbClr val="080808"/>
                </a:solidFill>
                <a:effectLst/>
                <a:uLnTx/>
                <a:uFillTx/>
                <a:cs typeface="+mn-ea"/>
                <a:sym typeface="+mn-lt"/>
              </a:rPr>
              <a:t>.conv1(x)</a:t>
            </a:r>
            <a:br>
              <a:rPr kumimoji="0" lang="zh-CN" altLang="zh-CN" sz="1200" b="0" i="0" u="none" strike="noStrike" kern="0" cap="none" spc="0" normalizeH="0" baseline="0" noProof="0" dirty="0">
                <a:ln>
                  <a:noFill/>
                </a:ln>
                <a:solidFill>
                  <a:srgbClr val="080808"/>
                </a:solidFill>
                <a:effectLst/>
                <a:uLnTx/>
                <a:uFillTx/>
                <a:cs typeface="+mn-ea"/>
                <a:sym typeface="+mn-lt"/>
              </a:rPr>
            </a:br>
            <a:r>
              <a:rPr kumimoji="0" lang="zh-CN" altLang="zh-CN" sz="1200" b="0" i="0" u="none" strike="noStrike" kern="0" cap="none" spc="0" normalizeH="0" baseline="0" noProof="0" dirty="0">
                <a:ln>
                  <a:noFill/>
                </a:ln>
                <a:solidFill>
                  <a:srgbClr val="080808"/>
                </a:solidFill>
                <a:effectLst/>
                <a:uLnTx/>
                <a:uFillTx/>
                <a:cs typeface="+mn-ea"/>
                <a:sym typeface="+mn-lt"/>
              </a:rPr>
              <a:t>    x = </a:t>
            </a:r>
            <a:r>
              <a:rPr kumimoji="0" lang="zh-CN" altLang="zh-CN" sz="1200" b="0" i="0" u="none" strike="noStrike" kern="0" cap="none" spc="0" normalizeH="0" baseline="0" noProof="0" dirty="0">
                <a:ln>
                  <a:noFill/>
                </a:ln>
                <a:solidFill>
                  <a:srgbClr val="94558D"/>
                </a:solidFill>
                <a:effectLst/>
                <a:uLnTx/>
                <a:uFillTx/>
                <a:cs typeface="+mn-ea"/>
                <a:sym typeface="+mn-lt"/>
              </a:rPr>
              <a:t>self</a:t>
            </a:r>
            <a:r>
              <a:rPr kumimoji="0" lang="zh-CN" altLang="zh-CN" sz="1200" b="0" i="0" u="none" strike="noStrike" kern="0" cap="none" spc="0" normalizeH="0" baseline="0" noProof="0" dirty="0">
                <a:ln>
                  <a:noFill/>
                </a:ln>
                <a:solidFill>
                  <a:srgbClr val="080808"/>
                </a:solidFill>
                <a:effectLst/>
                <a:uLnTx/>
                <a:uFillTx/>
                <a:cs typeface="+mn-ea"/>
                <a:sym typeface="+mn-lt"/>
              </a:rPr>
              <a:t>.relu(x)</a:t>
            </a:r>
            <a:br>
              <a:rPr kumimoji="0" lang="zh-CN" altLang="zh-CN" sz="1200" b="0" i="0" u="none" strike="noStrike" kern="0" cap="none" spc="0" normalizeH="0" baseline="0" noProof="0" dirty="0">
                <a:ln>
                  <a:noFill/>
                </a:ln>
                <a:solidFill>
                  <a:srgbClr val="080808"/>
                </a:solidFill>
                <a:effectLst/>
                <a:uLnTx/>
                <a:uFillTx/>
                <a:cs typeface="+mn-ea"/>
                <a:sym typeface="+mn-lt"/>
              </a:rPr>
            </a:br>
            <a:r>
              <a:rPr kumimoji="0" lang="zh-CN" altLang="zh-CN" sz="1200" b="0" i="0" u="none" strike="noStrike" kern="0" cap="none" spc="0" normalizeH="0" baseline="0" noProof="0" dirty="0">
                <a:ln>
                  <a:noFill/>
                </a:ln>
                <a:solidFill>
                  <a:srgbClr val="080808"/>
                </a:solidFill>
                <a:effectLst/>
                <a:uLnTx/>
                <a:uFillTx/>
                <a:cs typeface="+mn-ea"/>
                <a:sym typeface="+mn-lt"/>
              </a:rPr>
              <a:t>    x = </a:t>
            </a:r>
            <a:r>
              <a:rPr kumimoji="0" lang="zh-CN" altLang="zh-CN" sz="1200" b="0" i="0" u="none" strike="noStrike" kern="0" cap="none" spc="0" normalizeH="0" baseline="0" noProof="0" dirty="0">
                <a:ln>
                  <a:noFill/>
                </a:ln>
                <a:solidFill>
                  <a:srgbClr val="94558D"/>
                </a:solidFill>
                <a:effectLst/>
                <a:uLnTx/>
                <a:uFillTx/>
                <a:cs typeface="+mn-ea"/>
                <a:sym typeface="+mn-lt"/>
              </a:rPr>
              <a:t>self</a:t>
            </a:r>
            <a:r>
              <a:rPr kumimoji="0" lang="zh-CN" altLang="zh-CN" sz="1200" b="0" i="0" u="none" strike="noStrike" kern="0" cap="none" spc="0" normalizeH="0" baseline="0" noProof="0" dirty="0">
                <a:ln>
                  <a:noFill/>
                </a:ln>
                <a:solidFill>
                  <a:srgbClr val="080808"/>
                </a:solidFill>
                <a:effectLst/>
                <a:uLnTx/>
                <a:uFillTx/>
                <a:cs typeface="+mn-ea"/>
                <a:sym typeface="+mn-lt"/>
              </a:rPr>
              <a:t>.fc1(x)</a:t>
            </a:r>
            <a:br>
              <a:rPr kumimoji="0" lang="zh-CN" altLang="zh-CN" sz="1200" b="0" i="0" u="none" strike="noStrike" kern="0" cap="none" spc="0" normalizeH="0" baseline="0" noProof="0" dirty="0">
                <a:ln>
                  <a:noFill/>
                </a:ln>
                <a:solidFill>
                  <a:srgbClr val="080808"/>
                </a:solidFill>
                <a:effectLst/>
                <a:uLnTx/>
                <a:uFillTx/>
                <a:cs typeface="+mn-ea"/>
                <a:sym typeface="+mn-lt"/>
              </a:rPr>
            </a:br>
            <a:r>
              <a:rPr kumimoji="0" lang="zh-CN" altLang="zh-CN" sz="1200" b="0" i="0" u="none" strike="noStrike" kern="0" cap="none" spc="0" normalizeH="0" baseline="0" noProof="0" dirty="0">
                <a:ln>
                  <a:noFill/>
                </a:ln>
                <a:solidFill>
                  <a:srgbClr val="080808"/>
                </a:solidFill>
                <a:effectLst/>
                <a:uLnTx/>
                <a:uFillTx/>
                <a:cs typeface="+mn-ea"/>
                <a:sym typeface="+mn-lt"/>
              </a:rPr>
              <a:t>    </a:t>
            </a:r>
            <a:r>
              <a:rPr kumimoji="0" lang="zh-CN" altLang="zh-CN" sz="1200" b="0" i="0" u="none" strike="noStrike" kern="0" cap="none" spc="0" normalizeH="0" baseline="0" noProof="0" dirty="0">
                <a:ln>
                  <a:noFill/>
                </a:ln>
                <a:solidFill>
                  <a:srgbClr val="0033B3"/>
                </a:solidFill>
                <a:effectLst/>
                <a:uLnTx/>
                <a:uFillTx/>
                <a:cs typeface="+mn-ea"/>
                <a:sym typeface="+mn-lt"/>
              </a:rPr>
              <a:t>return </a:t>
            </a:r>
            <a:r>
              <a:rPr kumimoji="0" lang="zh-CN" altLang="zh-CN" sz="1200" b="0" i="0" u="none" strike="noStrike" kern="0" cap="none" spc="0" normalizeH="0" baseline="0" noProof="0" dirty="0">
                <a:ln>
                  <a:noFill/>
                </a:ln>
                <a:solidFill>
                  <a:srgbClr val="080808"/>
                </a:solidFill>
                <a:effectLst/>
                <a:uLnTx/>
                <a:uFillTx/>
                <a:cs typeface="+mn-ea"/>
                <a:sym typeface="+mn-lt"/>
              </a:rPr>
              <a:t>x</a:t>
            </a:r>
            <a:br>
              <a:rPr kumimoji="0" lang="zh-CN" altLang="zh-CN" sz="1200" b="0" i="0" u="none" strike="noStrike" kern="0" cap="none" spc="0" normalizeH="0" baseline="0" noProof="0" dirty="0">
                <a:ln>
                  <a:noFill/>
                </a:ln>
                <a:solidFill>
                  <a:srgbClr val="080808"/>
                </a:solidFill>
                <a:effectLst/>
                <a:uLnTx/>
                <a:uFillTx/>
                <a:cs typeface="+mn-ea"/>
                <a:sym typeface="+mn-lt"/>
              </a:rPr>
            </a:br>
            <a:br>
              <a:rPr kumimoji="0" lang="zh-CN" altLang="zh-CN" sz="1200" b="0" i="0" u="none" strike="noStrike" kern="0" cap="none" spc="0" normalizeH="0" baseline="0" noProof="0" dirty="0">
                <a:ln>
                  <a:noFill/>
                </a:ln>
                <a:solidFill>
                  <a:srgbClr val="080808"/>
                </a:solidFill>
                <a:effectLst/>
                <a:uLnTx/>
                <a:uFillTx/>
                <a:cs typeface="+mn-ea"/>
                <a:sym typeface="+mn-lt"/>
              </a:rPr>
            </a:br>
            <a:r>
              <a:rPr kumimoji="0" lang="zh-CN" altLang="zh-CN" sz="1200" b="0" i="0" u="none" strike="noStrike" kern="0" cap="none" spc="0" normalizeH="0" baseline="0" noProof="0" dirty="0">
                <a:ln>
                  <a:noFill/>
                </a:ln>
                <a:solidFill>
                  <a:srgbClr val="080808"/>
                </a:solidFill>
                <a:effectLst/>
                <a:uLnTx/>
                <a:uFillTx/>
                <a:cs typeface="+mn-ea"/>
                <a:sym typeface="+mn-lt"/>
              </a:rPr>
              <a:t>net = Net()</a:t>
            </a:r>
            <a:br>
              <a:rPr kumimoji="0" lang="zh-CN" altLang="zh-CN" sz="1200" b="0" i="0" u="none" strike="noStrike" kern="0" cap="none" spc="0" normalizeH="0" baseline="0" noProof="0" dirty="0">
                <a:ln>
                  <a:noFill/>
                </a:ln>
                <a:solidFill>
                  <a:srgbClr val="080808"/>
                </a:solidFill>
                <a:effectLst/>
                <a:uLnTx/>
                <a:uFillTx/>
                <a:cs typeface="+mn-ea"/>
                <a:sym typeface="+mn-lt"/>
              </a:rPr>
            </a:br>
            <a:r>
              <a:rPr kumimoji="0" lang="zh-CN" altLang="zh-CN" sz="1200" b="0" i="0" u="none" strike="noStrike" kern="0" cap="none" spc="0" normalizeH="0" baseline="0" noProof="0" dirty="0">
                <a:ln>
                  <a:noFill/>
                </a:ln>
                <a:solidFill>
                  <a:srgbClr val="080808"/>
                </a:solidFill>
                <a:effectLst/>
                <a:uLnTx/>
                <a:uFillTx/>
                <a:cs typeface="+mn-ea"/>
                <a:sym typeface="+mn-lt"/>
              </a:rPr>
              <a:t>loss_fn = nn.loss.SoftmaxCrossEntropyWithLogits()</a:t>
            </a:r>
            <a:br>
              <a:rPr kumimoji="0" lang="zh-CN" altLang="zh-CN" sz="1200" b="0" i="0" u="none" strike="noStrike" kern="0" cap="none" spc="0" normalizeH="0" baseline="0" noProof="0" dirty="0">
                <a:ln>
                  <a:noFill/>
                </a:ln>
                <a:solidFill>
                  <a:srgbClr val="080808"/>
                </a:solidFill>
                <a:effectLst/>
                <a:uLnTx/>
                <a:uFillTx/>
                <a:cs typeface="+mn-ea"/>
                <a:sym typeface="+mn-lt"/>
              </a:rPr>
            </a:br>
            <a:r>
              <a:rPr kumimoji="0" lang="zh-CN" altLang="zh-CN" sz="1200" b="0" i="0" u="none" strike="noStrike" kern="0" cap="none" spc="0" normalizeH="0" baseline="0" noProof="0" dirty="0">
                <a:ln>
                  <a:noFill/>
                </a:ln>
                <a:solidFill>
                  <a:srgbClr val="080808"/>
                </a:solidFill>
                <a:effectLst/>
                <a:uLnTx/>
                <a:uFillTx/>
                <a:cs typeface="+mn-ea"/>
                <a:sym typeface="+mn-lt"/>
              </a:rPr>
              <a:t>opt = nn.Momentum()</a:t>
            </a:r>
            <a:br>
              <a:rPr kumimoji="0" lang="zh-CN" altLang="zh-CN" sz="1200" b="0" i="0" u="none" strike="noStrike" kern="0" cap="none" spc="0" normalizeH="0" baseline="0" noProof="0" dirty="0">
                <a:ln>
                  <a:noFill/>
                </a:ln>
                <a:solidFill>
                  <a:srgbClr val="080808"/>
                </a:solidFill>
                <a:effectLst/>
                <a:uLnTx/>
                <a:uFillTx/>
                <a:cs typeface="+mn-ea"/>
                <a:sym typeface="+mn-lt"/>
              </a:rPr>
            </a:br>
            <a:br>
              <a:rPr kumimoji="0" lang="zh-CN" altLang="zh-CN" sz="1200" b="0" i="0" u="none" strike="noStrike" kern="0" cap="none" spc="0" normalizeH="0" baseline="0" noProof="0" dirty="0">
                <a:ln>
                  <a:noFill/>
                </a:ln>
                <a:solidFill>
                  <a:srgbClr val="080808"/>
                </a:solidFill>
                <a:effectLst/>
                <a:uLnTx/>
                <a:uFillTx/>
                <a:cs typeface="+mn-ea"/>
                <a:sym typeface="+mn-lt"/>
              </a:rPr>
            </a:br>
            <a:r>
              <a:rPr kumimoji="0" lang="zh-CN" altLang="zh-CN" sz="1200" b="0" i="0" u="none" strike="noStrike" kern="0" cap="none" spc="0" normalizeH="0" baseline="0" noProof="0" dirty="0">
                <a:ln>
                  <a:noFill/>
                </a:ln>
                <a:solidFill>
                  <a:srgbClr val="080808"/>
                </a:solidFill>
                <a:effectLst/>
                <a:uLnTx/>
                <a:uFillTx/>
                <a:cs typeface="+mn-ea"/>
                <a:sym typeface="+mn-lt"/>
              </a:rPr>
              <a:t>dataset = dataset.Cifar10Dataset()</a:t>
            </a:r>
            <a:br>
              <a:rPr kumimoji="0" lang="zh-CN" altLang="zh-CN" sz="1200" b="0" i="0" u="none" strike="noStrike" kern="0" cap="none" spc="0" normalizeH="0" baseline="0" noProof="0" dirty="0">
                <a:ln>
                  <a:noFill/>
                </a:ln>
                <a:solidFill>
                  <a:srgbClr val="080808"/>
                </a:solidFill>
                <a:effectLst/>
                <a:uLnTx/>
                <a:uFillTx/>
                <a:cs typeface="+mn-ea"/>
                <a:sym typeface="+mn-lt"/>
              </a:rPr>
            </a:br>
            <a:br>
              <a:rPr kumimoji="0" lang="zh-CN" altLang="zh-CN" sz="1200" b="0" i="0" u="none" strike="noStrike" kern="0" cap="none" spc="0" normalizeH="0" baseline="0" noProof="0" dirty="0">
                <a:ln>
                  <a:noFill/>
                </a:ln>
                <a:solidFill>
                  <a:srgbClr val="080808"/>
                </a:solidFill>
                <a:effectLst/>
                <a:uLnTx/>
                <a:uFillTx/>
                <a:cs typeface="+mn-ea"/>
                <a:sym typeface="+mn-lt"/>
              </a:rPr>
            </a:br>
            <a:r>
              <a:rPr kumimoji="0" lang="zh-CN" altLang="zh-CN" sz="1200" b="0" i="0" u="none" strike="noStrike" kern="0" cap="none" spc="0" normalizeH="0" baseline="0" noProof="0" dirty="0">
                <a:ln>
                  <a:noFill/>
                </a:ln>
                <a:solidFill>
                  <a:srgbClr val="080808"/>
                </a:solidFill>
                <a:effectLst/>
                <a:uLnTx/>
                <a:uFillTx/>
                <a:cs typeface="+mn-ea"/>
                <a:sym typeface="+mn-lt"/>
              </a:rPr>
              <a:t>model = train.Model(net, loss_fn, opt, </a:t>
            </a:r>
            <a:r>
              <a:rPr kumimoji="0" lang="zh-CN" altLang="zh-CN" sz="1200" b="0" i="0" u="none" strike="noStrike" kern="0" cap="none" spc="0" normalizeH="0" baseline="0" noProof="0" dirty="0">
                <a:ln>
                  <a:noFill/>
                </a:ln>
                <a:solidFill>
                  <a:srgbClr val="660099"/>
                </a:solidFill>
                <a:effectLst/>
                <a:uLnTx/>
                <a:uFillTx/>
                <a:cs typeface="+mn-ea"/>
                <a:sym typeface="+mn-lt"/>
              </a:rPr>
              <a:t>metrics</a:t>
            </a:r>
            <a:r>
              <a:rPr kumimoji="0" lang="zh-CN" altLang="zh-CN" sz="1200" b="0" i="0" u="none" strike="noStrike" kern="0" cap="none" spc="0" normalizeH="0" baseline="0" noProof="0" dirty="0">
                <a:ln>
                  <a:noFill/>
                </a:ln>
                <a:solidFill>
                  <a:srgbClr val="080808"/>
                </a:solidFill>
                <a:effectLst/>
                <a:uLnTx/>
                <a:uFillTx/>
                <a:cs typeface="+mn-ea"/>
                <a:sym typeface="+mn-lt"/>
              </a:rPr>
              <a:t>={</a:t>
            </a:r>
            <a:r>
              <a:rPr kumimoji="0" lang="zh-CN" altLang="zh-CN" sz="1200" b="1" i="0" u="none" strike="noStrike" kern="0" cap="none" spc="0" normalizeH="0" baseline="0" noProof="0" dirty="0">
                <a:ln>
                  <a:noFill/>
                </a:ln>
                <a:solidFill>
                  <a:srgbClr val="008080"/>
                </a:solidFill>
                <a:effectLst/>
                <a:uLnTx/>
                <a:uFillTx/>
                <a:cs typeface="+mn-ea"/>
                <a:sym typeface="+mn-lt"/>
              </a:rPr>
              <a:t>'acc'</a:t>
            </a:r>
            <a:r>
              <a:rPr kumimoji="0" lang="zh-CN" altLang="zh-CN" sz="1200" b="0" i="0" u="none" strike="noStrike" kern="0" cap="none" spc="0" normalizeH="0" baseline="0" noProof="0" dirty="0">
                <a:ln>
                  <a:noFill/>
                </a:ln>
                <a:solidFill>
                  <a:srgbClr val="080808"/>
                </a:solidFill>
                <a:effectLst/>
                <a:uLnTx/>
                <a:uFillTx/>
                <a:cs typeface="+mn-ea"/>
                <a:sym typeface="+mn-lt"/>
              </a:rPr>
              <a:t>})</a:t>
            </a:r>
            <a:br>
              <a:rPr kumimoji="0" lang="zh-CN" altLang="zh-CN" sz="1200" b="0" i="0" u="none" strike="noStrike" kern="0" cap="none" spc="0" normalizeH="0" baseline="0" noProof="0" dirty="0">
                <a:ln>
                  <a:noFill/>
                </a:ln>
                <a:solidFill>
                  <a:srgbClr val="080808"/>
                </a:solidFill>
                <a:effectLst/>
                <a:uLnTx/>
                <a:uFillTx/>
                <a:cs typeface="+mn-ea"/>
                <a:sym typeface="+mn-lt"/>
              </a:rPr>
            </a:br>
            <a:r>
              <a:rPr kumimoji="0" lang="zh-CN" altLang="zh-CN" sz="1200" b="0" i="0" u="none" strike="noStrike" kern="0" cap="none" spc="0" normalizeH="0" baseline="0" noProof="0" dirty="0">
                <a:ln>
                  <a:noFill/>
                </a:ln>
                <a:solidFill>
                  <a:srgbClr val="080808"/>
                </a:solidFill>
                <a:effectLst/>
                <a:uLnTx/>
                <a:uFillTx/>
                <a:cs typeface="+mn-ea"/>
                <a:sym typeface="+mn-lt"/>
              </a:rPr>
              <a:t>model.train(</a:t>
            </a:r>
            <a:r>
              <a:rPr kumimoji="0" lang="zh-CN" altLang="zh-CN" sz="1200" b="0" i="0" u="none" strike="noStrike" kern="0" cap="none" spc="0" normalizeH="0" baseline="0" noProof="0" dirty="0">
                <a:ln>
                  <a:noFill/>
                </a:ln>
                <a:solidFill>
                  <a:srgbClr val="1750EB"/>
                </a:solidFill>
                <a:effectLst/>
                <a:uLnTx/>
                <a:uFillTx/>
                <a:cs typeface="+mn-ea"/>
                <a:sym typeface="+mn-lt"/>
              </a:rPr>
              <a:t>5</a:t>
            </a:r>
            <a:r>
              <a:rPr kumimoji="0" lang="zh-CN" altLang="zh-CN" sz="1200" b="0" i="0" u="none" strike="noStrike" kern="0" cap="none" spc="0" normalizeH="0" baseline="0" noProof="0" dirty="0">
                <a:ln>
                  <a:noFill/>
                </a:ln>
                <a:solidFill>
                  <a:srgbClr val="080808"/>
                </a:solidFill>
                <a:effectLst/>
                <a:uLnTx/>
                <a:uFillTx/>
                <a:cs typeface="+mn-ea"/>
                <a:sym typeface="+mn-lt"/>
              </a:rPr>
              <a:t>, dataset)</a:t>
            </a:r>
            <a:br>
              <a:rPr kumimoji="0" lang="zh-CN" altLang="zh-CN" sz="1200" b="0" i="0" u="none" strike="noStrike" kern="0" cap="none" spc="0" normalizeH="0" baseline="0" noProof="0" dirty="0">
                <a:ln>
                  <a:noFill/>
                </a:ln>
                <a:solidFill>
                  <a:srgbClr val="080808"/>
                </a:solidFill>
                <a:effectLst/>
                <a:uLnTx/>
                <a:uFillTx/>
                <a:cs typeface="+mn-ea"/>
                <a:sym typeface="+mn-lt"/>
              </a:rPr>
            </a:br>
            <a:r>
              <a:rPr kumimoji="0" lang="zh-CN" altLang="zh-CN" sz="1200" b="0" i="0" u="none" strike="noStrike" kern="0" cap="none" spc="0" normalizeH="0" baseline="0" noProof="0" dirty="0">
                <a:ln>
                  <a:noFill/>
                </a:ln>
                <a:solidFill>
                  <a:srgbClr val="080808"/>
                </a:solidFill>
                <a:effectLst/>
                <a:uLnTx/>
                <a:uFillTx/>
                <a:cs typeface="+mn-ea"/>
                <a:sym typeface="+mn-lt"/>
              </a:rPr>
              <a:t>model.eval(dataset)</a:t>
            </a:r>
            <a:endParaRPr kumimoji="0" lang="zh-CN" altLang="zh-CN" sz="3200" b="0" i="0" u="none" strike="noStrike" kern="0" cap="none" spc="0" normalizeH="0" baseline="0" noProof="0" dirty="0">
              <a:ln>
                <a:noFill/>
              </a:ln>
              <a:solidFill>
                <a:prstClr val="black"/>
              </a:solidFill>
              <a:effectLst/>
              <a:uLnTx/>
              <a:uFillTx/>
              <a:cs typeface="+mn-ea"/>
              <a:sym typeface="+mn-lt"/>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网络迁移：算子映射</a:t>
            </a:r>
            <a:endParaRPr lang="zh-CN" altLang="en-US" dirty="0"/>
          </a:p>
        </p:txBody>
      </p:sp>
      <p:sp>
        <p:nvSpPr>
          <p:cNvPr id="5" name="文本占位符 4"/>
          <p:cNvSpPr>
            <a:spLocks noGrp="1"/>
          </p:cNvSpPr>
          <p:nvPr>
            <p:ph type="body" sz="quarter" idx="10"/>
          </p:nvPr>
        </p:nvSpPr>
        <p:spPr>
          <a:xfrm>
            <a:off x="455612" y="1047750"/>
            <a:ext cx="11293475" cy="5283602"/>
          </a:xfrm>
        </p:spPr>
        <p:txBody>
          <a:bodyPr/>
          <a:lstStyle/>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sz="1200" dirty="0">
              <a:cs typeface="+mn-ea"/>
              <a:sym typeface="+mn-lt"/>
            </a:endParaRPr>
          </a:p>
          <a:p>
            <a:r>
              <a:rPr lang="en-US" altLang="zh-CN" sz="1200" dirty="0">
                <a:cs typeface="+mn-ea"/>
                <a:sym typeface="+mn-lt"/>
              </a:rPr>
              <a:t>API</a:t>
            </a:r>
            <a:r>
              <a:rPr lang="zh-CN" altLang="en-US" sz="1200" dirty="0">
                <a:cs typeface="+mn-ea"/>
                <a:sym typeface="+mn-lt"/>
              </a:rPr>
              <a:t>映射：</a:t>
            </a:r>
            <a:r>
              <a:rPr lang="en-US" altLang="zh-CN" sz="1200" dirty="0">
                <a:cs typeface="+mn-ea"/>
                <a:sym typeface="+mn-lt"/>
              </a:rPr>
              <a:t> https://www.mindspore.cn/docs/note/zh-CN/r1.3/index.html#operator_api</a:t>
            </a:r>
            <a:endParaRPr lang="en-US" altLang="zh-CN" sz="1200" dirty="0">
              <a:cs typeface="+mn-ea"/>
              <a:sym typeface="+mn-lt"/>
            </a:endParaRPr>
          </a:p>
          <a:p>
            <a:r>
              <a:rPr lang="zh-CN" altLang="en-US" sz="1200" dirty="0">
                <a:cs typeface="+mn-ea"/>
                <a:sym typeface="+mn-lt"/>
              </a:rPr>
              <a:t>网络迁移教程：</a:t>
            </a:r>
            <a:r>
              <a:rPr lang="en-US" altLang="zh-CN" sz="1200" dirty="0">
                <a:cs typeface="+mn-ea"/>
                <a:sym typeface="+mn-lt"/>
              </a:rPr>
              <a:t> https://www.mindspore.cn/docs/migration_guide/zh-CN/r1.3/index.html</a:t>
            </a:r>
            <a:endParaRPr lang="en-US" altLang="zh-CN" sz="1200" dirty="0">
              <a:cs typeface="+mn-ea"/>
              <a:sym typeface="+mn-lt"/>
            </a:endParaRPr>
          </a:p>
        </p:txBody>
      </p:sp>
      <p:pic>
        <p:nvPicPr>
          <p:cNvPr id="6" name="图片 5"/>
          <p:cNvPicPr>
            <a:picLocks noChangeAspect="1"/>
          </p:cNvPicPr>
          <p:nvPr/>
        </p:nvPicPr>
        <p:blipFill>
          <a:blip r:embed="rId1"/>
          <a:stretch>
            <a:fillRect/>
          </a:stretch>
        </p:blipFill>
        <p:spPr>
          <a:xfrm>
            <a:off x="1275700" y="944563"/>
            <a:ext cx="9903333" cy="4507992"/>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err="1"/>
              <a:t>MindSpore</a:t>
            </a:r>
            <a:r>
              <a:rPr lang="zh-CN" altLang="en-US" dirty="0"/>
              <a:t>的开发流程都有哪些？（多选）</a:t>
            </a:r>
            <a:endParaRPr lang="en-US" altLang="zh-CN" dirty="0"/>
          </a:p>
          <a:p>
            <a:pPr lvl="1"/>
            <a:r>
              <a:rPr lang="zh-CN" altLang="en-US" dirty="0"/>
              <a:t>数据处理</a:t>
            </a:r>
            <a:endParaRPr lang="en-US" altLang="zh-CN" dirty="0"/>
          </a:p>
          <a:p>
            <a:pPr lvl="1"/>
            <a:r>
              <a:rPr lang="zh-CN" altLang="en-US" dirty="0"/>
              <a:t>模型定义</a:t>
            </a:r>
            <a:endParaRPr lang="en-US" altLang="zh-CN" dirty="0"/>
          </a:p>
          <a:p>
            <a:pPr lvl="1"/>
            <a:r>
              <a:rPr lang="zh-CN" altLang="en-US" dirty="0"/>
              <a:t>模型训练</a:t>
            </a:r>
            <a:endParaRPr lang="en-US" altLang="zh-CN" dirty="0"/>
          </a:p>
          <a:p>
            <a:pPr lvl="1"/>
            <a:r>
              <a:rPr lang="zh-CN" altLang="en-US" dirty="0"/>
              <a:t>模型推理</a:t>
            </a:r>
            <a:endParaRPr lang="en-US" altLang="zh-CN" dirty="0"/>
          </a:p>
          <a:p>
            <a:endParaRPr lang="zh-CN" alt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0"/>
          </p:nvPr>
        </p:nvSpPr>
        <p:spPr/>
        <p:txBody>
          <a:bodyPr/>
          <a:lstStyle/>
          <a:p>
            <a:r>
              <a:rPr lang="zh-CN" altLang="en-US" dirty="0"/>
              <a:t>本章主要介绍了</a:t>
            </a:r>
            <a:r>
              <a:rPr lang="en-US" altLang="zh-CN" dirty="0" err="1"/>
              <a:t>MindSpore</a:t>
            </a:r>
            <a:r>
              <a:rPr lang="zh-CN" altLang="en-US" dirty="0"/>
              <a:t>的编程概念和详细的开发流程，以及网络迁移的案例。</a:t>
            </a:r>
            <a:endParaRPr lang="zh-CN" altLang="en-US" dirty="0"/>
          </a:p>
          <a:p>
            <a:endParaRPr lang="zh-CN" alt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占位符 19"/>
          <p:cNvSpPr>
            <a:spLocks noGrp="1"/>
          </p:cNvSpPr>
          <p:nvPr>
            <p:ph type="body" sz="quarter" idx="10"/>
          </p:nvPr>
        </p:nvSpPr>
        <p:spPr>
          <a:xfrm>
            <a:off x="1019175" y="1844675"/>
            <a:ext cx="10153650" cy="4356100"/>
          </a:xfrm>
        </p:spPr>
        <p:txBody>
          <a:bodyPr/>
          <a:lstStyle/>
          <a:p>
            <a:endParaRPr lang="en-US" altLang="zh-CN" sz="1400" dirty="0"/>
          </a:p>
          <a:p>
            <a:endParaRPr lang="en-US" altLang="zh-CN" sz="1400" dirty="0"/>
          </a:p>
          <a:p>
            <a:endParaRPr lang="en-US" altLang="zh-CN" sz="1400" dirty="0"/>
          </a:p>
          <a:p>
            <a:endParaRPr lang="en-US" altLang="zh-CN" sz="1400" dirty="0"/>
          </a:p>
          <a:p>
            <a:r>
              <a:rPr lang="en-US" altLang="zh-CN" sz="1800" dirty="0" err="1">
                <a:cs typeface="+mn-ea"/>
                <a:sym typeface="+mn-lt"/>
              </a:rPr>
              <a:t>MindSpore</a:t>
            </a:r>
            <a:r>
              <a:rPr lang="zh-CN" altLang="en-US" sz="1800" dirty="0">
                <a:cs typeface="+mn-ea"/>
                <a:sym typeface="+mn-lt"/>
              </a:rPr>
              <a:t>社区：</a:t>
            </a:r>
            <a:r>
              <a:rPr lang="en-US" altLang="zh-CN" sz="1800" dirty="0">
                <a:cs typeface="+mn-ea"/>
                <a:sym typeface="+mn-lt"/>
                <a:hlinkClick r:id="rId1"/>
              </a:rPr>
              <a:t>https://gitee.com/mindspore/community</a:t>
            </a:r>
            <a:endParaRPr lang="en-US" altLang="zh-CN" sz="1800" dirty="0">
              <a:cs typeface="+mn-ea"/>
              <a:sym typeface="+mn-lt"/>
            </a:endParaRPr>
          </a:p>
          <a:p>
            <a:r>
              <a:rPr lang="zh-CN" altLang="en-US" sz="1800" dirty="0">
                <a:cs typeface="+mn-ea"/>
                <a:sym typeface="+mn-lt"/>
              </a:rPr>
              <a:t>优秀开发者及布道师招募：</a:t>
            </a:r>
            <a:r>
              <a:rPr lang="en-US" altLang="zh-CN" sz="1800" dirty="0">
                <a:cs typeface="+mn-ea"/>
                <a:sym typeface="+mn-lt"/>
                <a:hlinkClick r:id="rId2"/>
              </a:rPr>
              <a:t>https://www.mindspore.cn/evangelist</a:t>
            </a:r>
            <a:endParaRPr lang="en-US" altLang="zh-CN" sz="1800" dirty="0">
              <a:cs typeface="+mn-ea"/>
              <a:sym typeface="+mn-lt"/>
            </a:endParaRPr>
          </a:p>
          <a:p>
            <a:r>
              <a:rPr lang="zh-CN" altLang="en-US" sz="1800" dirty="0">
                <a:cs typeface="+mn-ea"/>
                <a:sym typeface="+mn-lt"/>
              </a:rPr>
              <a:t>高校开发者微信群：添加微信</a:t>
            </a:r>
            <a:r>
              <a:rPr lang="en-US" altLang="zh-CN" sz="1800" dirty="0">
                <a:cs typeface="+mn-ea"/>
                <a:sym typeface="+mn-lt"/>
              </a:rPr>
              <a:t>mindspore0328</a:t>
            </a:r>
            <a:r>
              <a:rPr lang="zh-CN" altLang="en-US" sz="1800" dirty="0">
                <a:cs typeface="+mn-ea"/>
                <a:sym typeface="+mn-lt"/>
              </a:rPr>
              <a:t>，备注“开发者”</a:t>
            </a:r>
            <a:endParaRPr lang="en-US" altLang="zh-CN" sz="1800" dirty="0">
              <a:cs typeface="+mn-ea"/>
              <a:sym typeface="+mn-lt"/>
            </a:endParaRPr>
          </a:p>
          <a:p>
            <a:r>
              <a:rPr lang="zh-CN" altLang="en-US" sz="1800" dirty="0">
                <a:cs typeface="+mn-ea"/>
                <a:sym typeface="+mn-lt"/>
              </a:rPr>
              <a:t>官方交流</a:t>
            </a:r>
            <a:r>
              <a:rPr lang="en-US" altLang="zh-CN" sz="1800" dirty="0">
                <a:cs typeface="+mn-ea"/>
                <a:sym typeface="+mn-lt"/>
              </a:rPr>
              <a:t>QQ</a:t>
            </a:r>
            <a:r>
              <a:rPr lang="zh-CN" altLang="en-US" sz="1800" dirty="0">
                <a:cs typeface="+mn-ea"/>
                <a:sym typeface="+mn-lt"/>
              </a:rPr>
              <a:t>群：</a:t>
            </a:r>
            <a:r>
              <a:rPr lang="en-US" altLang="zh-CN" sz="1800" dirty="0">
                <a:cs typeface="+mn-ea"/>
                <a:sym typeface="+mn-lt"/>
              </a:rPr>
              <a:t>871543426</a:t>
            </a:r>
            <a:endParaRPr lang="en-US" altLang="zh-CN" sz="1800" dirty="0">
              <a:cs typeface="+mn-ea"/>
              <a:sym typeface="+mn-lt"/>
            </a:endParaRPr>
          </a:p>
          <a:p>
            <a:r>
              <a:rPr lang="zh-CN" altLang="en-US" sz="1800" dirty="0">
                <a:cs typeface="+mn-ea"/>
                <a:sym typeface="+mn-lt"/>
              </a:rPr>
              <a:t>官方微信公众号：</a:t>
            </a:r>
            <a:r>
              <a:rPr lang="en-US" altLang="zh-CN" sz="1800" dirty="0" err="1">
                <a:cs typeface="+mn-ea"/>
                <a:sym typeface="+mn-lt"/>
              </a:rPr>
              <a:t>MindSpore</a:t>
            </a:r>
            <a:endParaRPr lang="en-US" altLang="zh-CN" sz="1800" dirty="0">
              <a:cs typeface="+mn-ea"/>
              <a:sym typeface="+mn-lt"/>
            </a:endParaRPr>
          </a:p>
          <a:p>
            <a:endParaRPr lang="zh-CN" altLang="en-US" dirty="0"/>
          </a:p>
        </p:txBody>
      </p:sp>
      <p:grpSp>
        <p:nvGrpSpPr>
          <p:cNvPr id="5" name="组合 4"/>
          <p:cNvGrpSpPr/>
          <p:nvPr/>
        </p:nvGrpSpPr>
        <p:grpSpPr>
          <a:xfrm>
            <a:off x="8202436" y="3819444"/>
            <a:ext cx="2818299" cy="2254322"/>
            <a:chOff x="8440813" y="3080553"/>
            <a:chExt cx="3020502" cy="2857500"/>
          </a:xfrm>
        </p:grpSpPr>
        <p:pic>
          <p:nvPicPr>
            <p:cNvPr id="6" name="Picture 4" descr="https://dsfile.devcloud.huaweicloud.com/CompetitionUploadService/v1/noauth/competition/downLoad/image?uuid=70b04410d79f49c8b79ebc9b4a7f81d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40813" y="3080553"/>
              <a:ext cx="2857500" cy="2857500"/>
            </a:xfrm>
            <a:prstGeom prst="rect">
              <a:avLst/>
            </a:prstGeom>
            <a:noFill/>
            <a:extLst>
              <a:ext uri="{909E8E84-426E-40DD-AFC4-6F175D3DCCD1}">
                <a14:hiddenFill xmlns:a14="http://schemas.microsoft.com/office/drawing/2010/main">
                  <a:solidFill>
                    <a:srgbClr val="FFFFFF"/>
                  </a:solidFill>
                </a14:hiddenFill>
              </a:ext>
            </a:extLst>
          </p:spPr>
        </p:pic>
        <p:sp>
          <p:nvSpPr>
            <p:cNvPr id="7" name="矩形 6"/>
            <p:cNvSpPr/>
            <p:nvPr/>
          </p:nvSpPr>
          <p:spPr>
            <a:xfrm>
              <a:off x="8690971" y="5484372"/>
              <a:ext cx="2770344" cy="428977"/>
            </a:xfrm>
            <a:prstGeom prst="rect">
              <a:avLst/>
            </a:prstGeom>
          </p:spPr>
          <p:txBody>
            <a:bodyPr wrap="square">
              <a:spAutoFit/>
            </a:bodyPr>
            <a:lstStyle/>
            <a:p>
              <a:r>
                <a:rPr lang="zh-CN" altLang="en-US" sz="1600" dirty="0">
                  <a:solidFill>
                    <a:srgbClr val="1D1D1A"/>
                  </a:solidFill>
                  <a:cs typeface="+mn-ea"/>
                  <a:sym typeface="+mn-lt"/>
                </a:rPr>
                <a:t>小助手</a:t>
              </a:r>
              <a:r>
                <a:rPr lang="en-US" altLang="zh-CN" sz="1600" dirty="0">
                  <a:solidFill>
                    <a:srgbClr val="1D1D1A"/>
                  </a:solidFill>
                  <a:cs typeface="+mn-ea"/>
                  <a:sym typeface="+mn-lt"/>
                </a:rPr>
                <a:t>mindspore0328</a:t>
              </a:r>
              <a:endParaRPr lang="en-US" altLang="zh-CN" sz="1600" dirty="0">
                <a:solidFill>
                  <a:srgbClr val="1D1D1A"/>
                </a:solidFill>
                <a:cs typeface="+mn-ea"/>
                <a:sym typeface="+mn-lt"/>
              </a:endParaRPr>
            </a:p>
          </p:txBody>
        </p:sp>
      </p:grpSp>
      <p:sp>
        <p:nvSpPr>
          <p:cNvPr id="8" name="圆角矩形 244"/>
          <p:cNvSpPr/>
          <p:nvPr/>
        </p:nvSpPr>
        <p:spPr>
          <a:xfrm>
            <a:off x="6320744" y="1536167"/>
            <a:ext cx="4183849" cy="1683077"/>
          </a:xfrm>
          <a:prstGeom prst="roundRect">
            <a:avLst>
              <a:gd name="adj" fmla="val 2392"/>
            </a:avLst>
          </a:prstGeom>
          <a:solidFill>
            <a:schemeClr val="bg1">
              <a:lumMod val="40000"/>
              <a:lumOff val="60000"/>
            </a:schemeClr>
          </a:solidFill>
          <a:ln w="12700">
            <a:miter lim="400000"/>
          </a:ln>
          <a:effectLst>
            <a:outerShdw blurRad="101600" dist="12700" dir="5400000" rotWithShape="0">
              <a:srgbClr val="000000">
                <a:alpha val="20000"/>
              </a:srgbClr>
            </a:outerShdw>
          </a:effectLst>
        </p:spPr>
        <p:txBody>
          <a:bodyPr lIns="26125" tIns="26125" rIns="26125" bIns="26125" anchor="ctr"/>
          <a:lstStyle/>
          <a:p>
            <a:pPr defTabSz="261620">
              <a:defRPr sz="3400" b="0"/>
            </a:pPr>
            <a:endParaRPr sz="920" kern="0">
              <a:solidFill>
                <a:prstClr val="black"/>
              </a:solidFill>
              <a:cs typeface="+mn-ea"/>
              <a:sym typeface="+mn-lt"/>
            </a:endParaRPr>
          </a:p>
        </p:txBody>
      </p:sp>
      <p:sp>
        <p:nvSpPr>
          <p:cNvPr id="9" name="圆角矩形 244"/>
          <p:cNvSpPr/>
          <p:nvPr/>
        </p:nvSpPr>
        <p:spPr>
          <a:xfrm>
            <a:off x="1400698" y="1536167"/>
            <a:ext cx="2962770" cy="1683077"/>
          </a:xfrm>
          <a:prstGeom prst="roundRect">
            <a:avLst>
              <a:gd name="adj" fmla="val 2392"/>
            </a:avLst>
          </a:prstGeom>
          <a:solidFill>
            <a:schemeClr val="bg1">
              <a:lumMod val="40000"/>
              <a:lumOff val="60000"/>
            </a:schemeClr>
          </a:solidFill>
          <a:ln w="12700">
            <a:miter lim="400000"/>
          </a:ln>
          <a:effectLst>
            <a:outerShdw blurRad="101600" dist="12700" dir="5400000" rotWithShape="0">
              <a:srgbClr val="000000">
                <a:alpha val="20000"/>
              </a:srgbClr>
            </a:outerShdw>
          </a:effectLst>
        </p:spPr>
        <p:txBody>
          <a:bodyPr lIns="26125" tIns="26125" rIns="26125" bIns="26125" anchor="ctr"/>
          <a:lstStyle/>
          <a:p>
            <a:pPr defTabSz="261620">
              <a:defRPr sz="3400" b="0"/>
            </a:pPr>
            <a:endParaRPr sz="920" kern="0">
              <a:solidFill>
                <a:prstClr val="black"/>
              </a:solidFill>
              <a:cs typeface="+mn-ea"/>
              <a:sym typeface="+mn-lt"/>
            </a:endParaRPr>
          </a:p>
        </p:txBody>
      </p:sp>
      <p:sp>
        <p:nvSpPr>
          <p:cNvPr id="10" name="矩形 2"/>
          <p:cNvSpPr txBox="1"/>
          <p:nvPr/>
        </p:nvSpPr>
        <p:spPr>
          <a:xfrm>
            <a:off x="1699208" y="2919452"/>
            <a:ext cx="2548634" cy="307777"/>
          </a:xfrm>
          <a:prstGeom prst="rect">
            <a:avLst/>
          </a:prstGeom>
          <a:ln w="12700">
            <a:miter lim="400000"/>
          </a:ln>
        </p:spPr>
        <p:txBody>
          <a:bodyPr wrap="square" lIns="12339" rIns="12339">
            <a:spAutoFit/>
          </a:bodyPr>
          <a:lstStyle>
            <a:lvl1pPr defTabSz="1521460">
              <a:defRPr sz="7000">
                <a:solidFill>
                  <a:srgbClr val="FFFFFF"/>
                </a:solidFill>
              </a:defRPr>
            </a:lvl1pPr>
          </a:lstStyle>
          <a:p>
            <a:pPr>
              <a:defRPr/>
            </a:pPr>
            <a:r>
              <a:rPr sz="1400" kern="0" dirty="0">
                <a:solidFill>
                  <a:schemeClr val="tx1"/>
                </a:solidFill>
                <a:cs typeface="+mn-ea"/>
                <a:sym typeface="+mn-lt"/>
              </a:rPr>
              <a:t>https://www.mindspore.cn</a:t>
            </a:r>
            <a:endParaRPr sz="1800" kern="0" dirty="0">
              <a:solidFill>
                <a:schemeClr val="tx1"/>
              </a:solidFill>
              <a:cs typeface="+mn-ea"/>
              <a:sym typeface="+mn-lt"/>
            </a:endParaRPr>
          </a:p>
        </p:txBody>
      </p:sp>
      <p:sp>
        <p:nvSpPr>
          <p:cNvPr id="11" name="矩形 26"/>
          <p:cNvSpPr txBox="1"/>
          <p:nvPr/>
        </p:nvSpPr>
        <p:spPr>
          <a:xfrm>
            <a:off x="7728728" y="2872231"/>
            <a:ext cx="2813562" cy="307777"/>
          </a:xfrm>
          <a:prstGeom prst="rect">
            <a:avLst/>
          </a:prstGeom>
          <a:ln w="12700">
            <a:miter lim="400000"/>
          </a:ln>
        </p:spPr>
        <p:txBody>
          <a:bodyPr wrap="square" lIns="12339" rIns="12339">
            <a:spAutoFit/>
          </a:bodyPr>
          <a:lstStyle>
            <a:lvl1pPr defTabSz="1521460">
              <a:defRPr sz="7000">
                <a:solidFill>
                  <a:srgbClr val="FFFFFF"/>
                </a:solidFill>
              </a:defRPr>
            </a:lvl1pPr>
          </a:lstStyle>
          <a:p>
            <a:pPr>
              <a:defRPr/>
            </a:pPr>
            <a:r>
              <a:rPr sz="1400" kern="0" dirty="0">
                <a:solidFill>
                  <a:schemeClr val="tx1"/>
                </a:solidFill>
                <a:cs typeface="+mn-ea"/>
                <a:sym typeface="+mn-lt"/>
              </a:rPr>
              <a:t>https://gitee.com/mindspore</a:t>
            </a:r>
            <a:endParaRPr sz="1400" kern="0" dirty="0">
              <a:solidFill>
                <a:schemeClr val="tx1"/>
              </a:solidFill>
              <a:cs typeface="+mn-ea"/>
              <a:sym typeface="+mn-lt"/>
            </a:endParaRPr>
          </a:p>
        </p:txBody>
      </p:sp>
      <p:sp>
        <p:nvSpPr>
          <p:cNvPr id="12" name="形状"/>
          <p:cNvSpPr/>
          <p:nvPr/>
        </p:nvSpPr>
        <p:spPr>
          <a:xfrm>
            <a:off x="1550856" y="1969362"/>
            <a:ext cx="1129756" cy="986109"/>
          </a:xfrm>
          <a:custGeom>
            <a:avLst/>
            <a:gdLst/>
            <a:ahLst/>
            <a:cxnLst>
              <a:cxn ang="0">
                <a:pos x="wd2" y="hd2"/>
              </a:cxn>
              <a:cxn ang="5400000">
                <a:pos x="wd2" y="hd2"/>
              </a:cxn>
              <a:cxn ang="10800000">
                <a:pos x="wd2" y="hd2"/>
              </a:cxn>
              <a:cxn ang="16200000">
                <a:pos x="wd2" y="hd2"/>
              </a:cxn>
            </a:cxnLst>
            <a:rect l="0" t="0" r="r" b="b"/>
            <a:pathLst>
              <a:path w="21600" h="21600" extrusionOk="0">
                <a:moveTo>
                  <a:pt x="0" y="1856"/>
                </a:moveTo>
                <a:lnTo>
                  <a:pt x="0" y="1856"/>
                </a:lnTo>
                <a:cubicBezTo>
                  <a:pt x="0" y="831"/>
                  <a:pt x="728" y="0"/>
                  <a:pt x="1627" y="0"/>
                </a:cubicBezTo>
                <a:lnTo>
                  <a:pt x="19973" y="0"/>
                </a:lnTo>
                <a:lnTo>
                  <a:pt x="19973" y="0"/>
                </a:lnTo>
                <a:cubicBezTo>
                  <a:pt x="20872" y="0"/>
                  <a:pt x="21600" y="831"/>
                  <a:pt x="21600" y="1856"/>
                </a:cubicBezTo>
                <a:lnTo>
                  <a:pt x="21600" y="19744"/>
                </a:lnTo>
                <a:lnTo>
                  <a:pt x="21600" y="19744"/>
                </a:lnTo>
                <a:cubicBezTo>
                  <a:pt x="21600" y="20769"/>
                  <a:pt x="20872" y="21600"/>
                  <a:pt x="19973" y="21600"/>
                </a:cubicBezTo>
                <a:lnTo>
                  <a:pt x="1627" y="21600"/>
                </a:lnTo>
                <a:lnTo>
                  <a:pt x="1627" y="21600"/>
                </a:lnTo>
                <a:cubicBezTo>
                  <a:pt x="728" y="21600"/>
                  <a:pt x="0" y="20769"/>
                  <a:pt x="0" y="19744"/>
                </a:cubicBezTo>
                <a:close/>
              </a:path>
            </a:pathLst>
          </a:custGeom>
          <a:solidFill>
            <a:srgbClr val="EDEDED"/>
          </a:solidFill>
          <a:ln w="12700" cap="flat">
            <a:noFill/>
            <a:miter lim="400000"/>
          </a:ln>
          <a:effectLst>
            <a:reflection stA="10000" endPos="40000" dir="5400000" sy="-100000" algn="bl" rotWithShape="0"/>
          </a:effectLst>
        </p:spPr>
        <p:txBody>
          <a:bodyPr wrap="square" lIns="12339" tIns="12339" rIns="12339" bIns="12339" numCol="1" anchor="ctr">
            <a:noAutofit/>
          </a:bodyPr>
          <a:lstStyle/>
          <a:p>
            <a:pPr defTabSz="410845">
              <a:defRPr sz="6200">
                <a:latin typeface="等线" panose="02010600030101010101" charset="-122"/>
                <a:ea typeface="等线" panose="02010600030101010101" charset="-122"/>
                <a:cs typeface="等线" panose="02010600030101010101" charset="-122"/>
                <a:sym typeface="等线" panose="02010600030101010101" charset="-122"/>
              </a:defRPr>
            </a:pPr>
            <a:endParaRPr sz="1675">
              <a:solidFill>
                <a:prstClr val="black"/>
              </a:solidFill>
              <a:latin typeface="等线" panose="02010600030101010101" charset="-122"/>
              <a:ea typeface="等线" panose="02010600030101010101" charset="-122"/>
              <a:cs typeface="+mn-ea"/>
              <a:sym typeface="+mn-lt"/>
            </a:endParaRPr>
          </a:p>
        </p:txBody>
      </p:sp>
      <p:pic>
        <p:nvPicPr>
          <p:cNvPr id="13" name="image36.png" descr="image36.png"/>
          <p:cNvPicPr>
            <a:picLocks noChangeAspect="1"/>
          </p:cNvPicPr>
          <p:nvPr/>
        </p:nvPicPr>
        <p:blipFill>
          <a:blip r:embed="rId4"/>
          <a:srcRect r="2"/>
          <a:stretch>
            <a:fillRect/>
          </a:stretch>
        </p:blipFill>
        <p:spPr>
          <a:xfrm>
            <a:off x="1658089" y="1999616"/>
            <a:ext cx="1152887" cy="1010321"/>
          </a:xfrm>
          <a:custGeom>
            <a:avLst/>
            <a:gdLst/>
            <a:ahLst/>
            <a:cxnLst>
              <a:cxn ang="0">
                <a:pos x="wd2" y="hd2"/>
              </a:cxn>
              <a:cxn ang="5400000">
                <a:pos x="wd2" y="hd2"/>
              </a:cxn>
              <a:cxn ang="10800000">
                <a:pos x="wd2" y="hd2"/>
              </a:cxn>
              <a:cxn ang="16200000">
                <a:pos x="wd2" y="hd2"/>
              </a:cxn>
            </a:cxnLst>
            <a:rect l="0" t="0" r="r" b="b"/>
            <a:pathLst>
              <a:path w="21600" h="21600" extrusionOk="0">
                <a:moveTo>
                  <a:pt x="1627" y="0"/>
                </a:moveTo>
                <a:cubicBezTo>
                  <a:pt x="728" y="0"/>
                  <a:pt x="0" y="831"/>
                  <a:pt x="0" y="1856"/>
                </a:cubicBezTo>
                <a:lnTo>
                  <a:pt x="0" y="19744"/>
                </a:lnTo>
                <a:cubicBezTo>
                  <a:pt x="0" y="20769"/>
                  <a:pt x="728" y="21600"/>
                  <a:pt x="1627" y="21600"/>
                </a:cubicBezTo>
                <a:lnTo>
                  <a:pt x="19973" y="21600"/>
                </a:lnTo>
                <a:cubicBezTo>
                  <a:pt x="20872" y="21600"/>
                  <a:pt x="21600" y="20769"/>
                  <a:pt x="21600" y="19744"/>
                </a:cubicBezTo>
                <a:lnTo>
                  <a:pt x="21600" y="1856"/>
                </a:lnTo>
                <a:cubicBezTo>
                  <a:pt x="21600" y="831"/>
                  <a:pt x="20872" y="0"/>
                  <a:pt x="19973" y="0"/>
                </a:cubicBezTo>
                <a:lnTo>
                  <a:pt x="1627" y="0"/>
                </a:lnTo>
                <a:close/>
              </a:path>
            </a:pathLst>
          </a:custGeom>
          <a:ln w="12700" cap="flat">
            <a:noFill/>
            <a:miter lim="400000"/>
            <a:headEnd/>
            <a:tailEnd/>
          </a:ln>
          <a:effectLst>
            <a:reflection stA="38000" endPos="40000" dir="5400000" sy="-100000" algn="bl" rotWithShape="0"/>
          </a:effectLst>
        </p:spPr>
      </p:pic>
      <p:pic>
        <p:nvPicPr>
          <p:cNvPr id="14" name="image37.png" descr="image37.png"/>
          <p:cNvPicPr>
            <a:picLocks noChangeAspect="1"/>
          </p:cNvPicPr>
          <p:nvPr/>
        </p:nvPicPr>
        <p:blipFill>
          <a:blip r:embed="rId5"/>
          <a:srcRect b="2"/>
          <a:stretch>
            <a:fillRect/>
          </a:stretch>
        </p:blipFill>
        <p:spPr>
          <a:xfrm>
            <a:off x="6357431" y="1726619"/>
            <a:ext cx="2425566" cy="999401"/>
          </a:xfrm>
          <a:custGeom>
            <a:avLst/>
            <a:gdLst/>
            <a:ahLst/>
            <a:cxnLst>
              <a:cxn ang="0">
                <a:pos x="wd2" y="hd2"/>
              </a:cxn>
              <a:cxn ang="5400000">
                <a:pos x="wd2" y="hd2"/>
              </a:cxn>
              <a:cxn ang="10800000">
                <a:pos x="wd2" y="hd2"/>
              </a:cxn>
              <a:cxn ang="16200000">
                <a:pos x="wd2" y="hd2"/>
              </a:cxn>
            </a:cxnLst>
            <a:rect l="0" t="0" r="r" b="b"/>
            <a:pathLst>
              <a:path w="21600" h="21600" extrusionOk="0">
                <a:moveTo>
                  <a:pt x="371" y="0"/>
                </a:moveTo>
                <a:cubicBezTo>
                  <a:pt x="166" y="0"/>
                  <a:pt x="0" y="403"/>
                  <a:pt x="0" y="900"/>
                </a:cubicBezTo>
                <a:lnTo>
                  <a:pt x="0" y="20700"/>
                </a:lnTo>
                <a:cubicBezTo>
                  <a:pt x="0" y="21197"/>
                  <a:pt x="166" y="21600"/>
                  <a:pt x="371" y="21600"/>
                </a:cubicBezTo>
                <a:lnTo>
                  <a:pt x="21229" y="21600"/>
                </a:lnTo>
                <a:cubicBezTo>
                  <a:pt x="21434" y="21600"/>
                  <a:pt x="21600" y="21197"/>
                  <a:pt x="21600" y="20700"/>
                </a:cubicBezTo>
                <a:lnTo>
                  <a:pt x="21600" y="900"/>
                </a:lnTo>
                <a:cubicBezTo>
                  <a:pt x="21600" y="403"/>
                  <a:pt x="21434" y="0"/>
                  <a:pt x="21229" y="0"/>
                </a:cubicBezTo>
                <a:lnTo>
                  <a:pt x="371" y="0"/>
                </a:lnTo>
                <a:close/>
              </a:path>
            </a:pathLst>
          </a:custGeom>
          <a:ln w="12700">
            <a:miter lim="400000"/>
            <a:headEnd/>
            <a:tailEnd/>
          </a:ln>
          <a:effectLst>
            <a:reflection stA="10000" endPos="40000" dir="5400000" sy="-100000" algn="bl" rotWithShape="0"/>
          </a:effectLst>
        </p:spPr>
      </p:pic>
      <p:pic>
        <p:nvPicPr>
          <p:cNvPr id="15" name="Picture 2" descr="Picture 2"/>
          <p:cNvPicPr>
            <a:picLocks noChangeAspect="1"/>
          </p:cNvPicPr>
          <p:nvPr/>
        </p:nvPicPr>
        <p:blipFill>
          <a:blip r:embed="rId6"/>
          <a:stretch>
            <a:fillRect/>
          </a:stretch>
        </p:blipFill>
        <p:spPr>
          <a:xfrm>
            <a:off x="9411132" y="1838455"/>
            <a:ext cx="999427" cy="999427"/>
          </a:xfrm>
          <a:prstGeom prst="rect">
            <a:avLst/>
          </a:prstGeom>
          <a:ln w="12700">
            <a:miter lim="400000"/>
            <a:headEnd/>
            <a:tailEnd/>
          </a:ln>
        </p:spPr>
      </p:pic>
      <p:pic>
        <p:nvPicPr>
          <p:cNvPr id="16" name="Picture 4" descr="Picture 4"/>
          <p:cNvPicPr>
            <a:picLocks noChangeAspect="1"/>
          </p:cNvPicPr>
          <p:nvPr/>
        </p:nvPicPr>
        <p:blipFill>
          <a:blip r:embed="rId7"/>
          <a:stretch>
            <a:fillRect/>
          </a:stretch>
        </p:blipFill>
        <p:spPr>
          <a:xfrm>
            <a:off x="3248414" y="2025948"/>
            <a:ext cx="999427" cy="999427"/>
          </a:xfrm>
          <a:prstGeom prst="rect">
            <a:avLst/>
          </a:prstGeom>
          <a:ln w="12700">
            <a:miter lim="400000"/>
            <a:headEnd/>
            <a:tailEnd/>
          </a:ln>
        </p:spPr>
      </p:pic>
      <p:sp>
        <p:nvSpPr>
          <p:cNvPr id="17" name="文本占位符 16"/>
          <p:cNvSpPr txBox="1"/>
          <p:nvPr/>
        </p:nvSpPr>
        <p:spPr>
          <a:xfrm>
            <a:off x="2340423" y="1609771"/>
            <a:ext cx="1266203" cy="233696"/>
          </a:xfrm>
          <a:prstGeom prst="rect">
            <a:avLst/>
          </a:prstGeom>
        </p:spPr>
        <p:txBody>
          <a:bodyPr>
            <a:noAutofit/>
          </a:bodyPr>
          <a:lstStyle>
            <a:lvl1pPr marL="228600" indent="-228600" algn="l" defTabSz="868680" rtl="0" eaLnBrk="1" latinLnBrk="0" hangingPunct="1">
              <a:lnSpc>
                <a:spcPct val="90000"/>
              </a:lnSpc>
              <a:spcBef>
                <a:spcPts val="900"/>
              </a:spcBef>
              <a:buFont typeface="Arial" panose="020B0604020202020204" pitchFamily="34" charset="0"/>
              <a:buChar char="•"/>
              <a:defRPr sz="665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1600" dirty="0">
                <a:cs typeface="+mn-ea"/>
                <a:sym typeface="+mn-lt"/>
              </a:rPr>
              <a:t>官方网站</a:t>
            </a:r>
            <a:endParaRPr lang="zh-CN" altLang="en-US" sz="1600" dirty="0">
              <a:cs typeface="+mn-ea"/>
              <a:sym typeface="+mn-lt"/>
            </a:endParaRPr>
          </a:p>
        </p:txBody>
      </p:sp>
      <p:sp>
        <p:nvSpPr>
          <p:cNvPr id="18" name="文本占位符 16"/>
          <p:cNvSpPr/>
          <p:nvPr/>
        </p:nvSpPr>
        <p:spPr>
          <a:xfrm>
            <a:off x="7811474" y="1617543"/>
            <a:ext cx="1248701" cy="233696"/>
          </a:xfrm>
          <a:prstGeom prst="rect">
            <a:avLst/>
          </a:prstGeom>
          <a:ln w="12700">
            <a:miter lim="400000"/>
          </a:ln>
        </p:spPr>
        <p:txBody>
          <a:bodyPr lIns="12339" rIns="12339" anchor="ctr">
            <a:noAutofit/>
          </a:bodyPr>
          <a:lstStyle>
            <a:lvl1pPr defTabSz="868680">
              <a:lnSpc>
                <a:spcPct val="90000"/>
              </a:lnSpc>
              <a:spcBef>
                <a:spcPts val="900"/>
              </a:spcBef>
              <a:defRPr sz="6650" b="0">
                <a:solidFill>
                  <a:srgbClr val="FFFFFF"/>
                </a:solidFill>
                <a:latin typeface="方正兰亭黑简体" panose="02000000000000000000" pitchFamily="2" charset="-122"/>
                <a:ea typeface="方正兰亭黑简体" panose="02000000000000000000" pitchFamily="2" charset="-122"/>
                <a:cs typeface="方正兰亭黑简体" panose="02000000000000000000" pitchFamily="2" charset="-122"/>
                <a:sym typeface="方正兰亭黑简体" panose="02000000000000000000" pitchFamily="2" charset="-122"/>
              </a:defRPr>
            </a:lvl1pPr>
          </a:lstStyle>
          <a:p>
            <a:r>
              <a:rPr sz="1600" dirty="0" err="1">
                <a:solidFill>
                  <a:schemeClr val="tx1"/>
                </a:solidFill>
                <a:latin typeface="+mn-ea"/>
                <a:ea typeface="+mn-ea"/>
                <a:cs typeface="+mn-ea"/>
                <a:sym typeface="+mn-lt"/>
              </a:rPr>
              <a:t>代码托管平台</a:t>
            </a:r>
            <a:endParaRPr sz="1600" dirty="0">
              <a:solidFill>
                <a:schemeClr val="tx1"/>
              </a:solidFill>
              <a:latin typeface="+mn-ea"/>
              <a:ea typeface="+mn-ea"/>
              <a:cs typeface="+mn-ea"/>
              <a:sym typeface="+mn-lt"/>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zh-CN" altLang="en-US" dirty="0"/>
              <a:t>缩略语表</a:t>
            </a:r>
            <a:endParaRPr lang="zh-CN" altLang="en-US" dirty="0"/>
          </a:p>
        </p:txBody>
      </p:sp>
      <p:graphicFrame>
        <p:nvGraphicFramePr>
          <p:cNvPr id="4" name="表格 3"/>
          <p:cNvGraphicFramePr>
            <a:graphicFrameLocks noGrp="1"/>
          </p:cNvGraphicFramePr>
          <p:nvPr/>
        </p:nvGraphicFramePr>
        <p:xfrm>
          <a:off x="1971062" y="1336577"/>
          <a:ext cx="8336963" cy="4721200"/>
        </p:xfrm>
        <a:graphic>
          <a:graphicData uri="http://schemas.openxmlformats.org/drawingml/2006/table">
            <a:tbl>
              <a:tblPr firstRow="1" bandRow="1"/>
              <a:tblGrid>
                <a:gridCol w="2318188"/>
                <a:gridCol w="3400007"/>
                <a:gridCol w="2618768"/>
              </a:tblGrid>
              <a:tr h="207668">
                <a:tc>
                  <a:txBody>
                    <a:bodyPr/>
                    <a:lstStyle>
                      <a:lvl1pPr marL="0" algn="l" defTabSz="913765" rtl="0" eaLnBrk="1" latinLnBrk="0" hangingPunct="1">
                        <a:defRPr sz="1800" b="1" kern="1200">
                          <a:solidFill>
                            <a:schemeClr val="bg1"/>
                          </a:solidFill>
                          <a:latin typeface="Huawei Sans" panose="020C0503030203020204"/>
                          <a:ea typeface="方正兰亭黑简体" panose="02000000000000000000" pitchFamily="2" charset="-122"/>
                        </a:defRPr>
                      </a:lvl1pPr>
                      <a:lvl2pPr marL="457200" algn="l" defTabSz="913765" rtl="0" eaLnBrk="1" latinLnBrk="0" hangingPunct="1">
                        <a:defRPr sz="1800" b="1" kern="1200">
                          <a:solidFill>
                            <a:schemeClr val="bg1"/>
                          </a:solidFill>
                          <a:latin typeface="Huawei Sans" panose="020C0503030203020204"/>
                          <a:ea typeface="方正兰亭黑简体" panose="02000000000000000000" pitchFamily="2" charset="-122"/>
                        </a:defRPr>
                      </a:lvl2pPr>
                      <a:lvl3pPr marL="913765" algn="l" defTabSz="913765" rtl="0" eaLnBrk="1" latinLnBrk="0" hangingPunct="1">
                        <a:defRPr sz="1800" b="1" kern="1200">
                          <a:solidFill>
                            <a:schemeClr val="bg1"/>
                          </a:solidFill>
                          <a:latin typeface="Huawei Sans" panose="020C0503030203020204"/>
                          <a:ea typeface="方正兰亭黑简体" panose="02000000000000000000" pitchFamily="2" charset="-122"/>
                        </a:defRPr>
                      </a:lvl3pPr>
                      <a:lvl4pPr marL="1370965" algn="l" defTabSz="913765" rtl="0" eaLnBrk="1" latinLnBrk="0" hangingPunct="1">
                        <a:defRPr sz="1800" b="1" kern="1200">
                          <a:solidFill>
                            <a:schemeClr val="bg1"/>
                          </a:solidFill>
                          <a:latin typeface="Huawei Sans" panose="020C0503030203020204"/>
                          <a:ea typeface="方正兰亭黑简体" panose="02000000000000000000" pitchFamily="2" charset="-122"/>
                        </a:defRPr>
                      </a:lvl4pPr>
                      <a:lvl5pPr marL="1828165" algn="l" defTabSz="913765" rtl="0" eaLnBrk="1" latinLnBrk="0" hangingPunct="1">
                        <a:defRPr sz="1800" b="1" kern="1200">
                          <a:solidFill>
                            <a:schemeClr val="bg1"/>
                          </a:solidFill>
                          <a:latin typeface="Huawei Sans" panose="020C0503030203020204"/>
                          <a:ea typeface="方正兰亭黑简体" panose="02000000000000000000" pitchFamily="2" charset="-122"/>
                        </a:defRPr>
                      </a:lvl5pPr>
                      <a:lvl6pPr marL="2285365" algn="l" defTabSz="913765" rtl="0" eaLnBrk="1" latinLnBrk="0" hangingPunct="1">
                        <a:defRPr sz="1800" b="1" kern="1200">
                          <a:solidFill>
                            <a:schemeClr val="bg1"/>
                          </a:solidFill>
                          <a:latin typeface="Huawei Sans" panose="020C0503030203020204"/>
                          <a:ea typeface="方正兰亭黑简体" panose="02000000000000000000" pitchFamily="2" charset="-122"/>
                        </a:defRPr>
                      </a:lvl6pPr>
                      <a:lvl7pPr marL="2741930" algn="l" defTabSz="913765" rtl="0" eaLnBrk="1" latinLnBrk="0" hangingPunct="1">
                        <a:defRPr sz="1800" b="1" kern="1200">
                          <a:solidFill>
                            <a:schemeClr val="bg1"/>
                          </a:solidFill>
                          <a:latin typeface="Huawei Sans" panose="020C0503030203020204"/>
                          <a:ea typeface="方正兰亭黑简体" panose="02000000000000000000" pitchFamily="2" charset="-122"/>
                        </a:defRPr>
                      </a:lvl7pPr>
                      <a:lvl8pPr marL="3199130" algn="l" defTabSz="913765" rtl="0" eaLnBrk="1" latinLnBrk="0" hangingPunct="1">
                        <a:defRPr sz="1800" b="1" kern="1200">
                          <a:solidFill>
                            <a:schemeClr val="bg1"/>
                          </a:solidFill>
                          <a:latin typeface="Huawei Sans" panose="020C0503030203020204"/>
                          <a:ea typeface="方正兰亭黑简体" panose="02000000000000000000" pitchFamily="2" charset="-122"/>
                        </a:defRPr>
                      </a:lvl8pPr>
                      <a:lvl9pPr marL="3656330" algn="l" defTabSz="913765" rtl="0" eaLnBrk="1" latinLnBrk="0" hangingPunct="1">
                        <a:defRPr sz="1800" b="1" kern="1200">
                          <a:solidFill>
                            <a:schemeClr val="bg1"/>
                          </a:solidFill>
                          <a:latin typeface="Huawei Sans" panose="020C0503030203020204"/>
                          <a:ea typeface="方正兰亭黑简体" panose="02000000000000000000" pitchFamily="2" charset="-122"/>
                        </a:defRPr>
                      </a:lvl9pPr>
                    </a:lstStyle>
                    <a:p>
                      <a:pPr algn="ctr"/>
                      <a:r>
                        <a:rPr lang="zh-CN" altLang="en-US" sz="1600" dirty="0">
                          <a:solidFill>
                            <a:schemeClr val="tx1"/>
                          </a:solidFill>
                          <a:latin typeface="+mn-lt"/>
                          <a:ea typeface="+mn-ea"/>
                          <a:cs typeface="+mn-ea"/>
                          <a:sym typeface="+mn-lt"/>
                        </a:rPr>
                        <a:t>缩略语</a:t>
                      </a:r>
                      <a:endParaRPr lang="zh-CN" altLang="en-US" sz="1600" dirty="0">
                        <a:solidFill>
                          <a:schemeClr val="tx1"/>
                        </a:solidFill>
                        <a:latin typeface="+mn-lt"/>
                        <a:ea typeface="+mn-ea"/>
                        <a:cs typeface="+mn-ea"/>
                        <a:sym typeface="+mn-lt"/>
                      </a:endParaRPr>
                    </a:p>
                  </a:txBody>
                  <a:tcPr marL="91404" marR="91404" marT="45702" marB="45702">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28575"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85000"/>
                      </a:sysClr>
                    </a:solidFill>
                  </a:tcPr>
                </a:tc>
                <a:tc>
                  <a:txBody>
                    <a:bodyPr/>
                    <a:lstStyle>
                      <a:lvl1pPr marL="0" algn="l" defTabSz="913765" rtl="0" eaLnBrk="1" latinLnBrk="0" hangingPunct="1">
                        <a:defRPr sz="1800" b="1" kern="1200">
                          <a:solidFill>
                            <a:schemeClr val="bg1"/>
                          </a:solidFill>
                          <a:latin typeface="Huawei Sans" panose="020C0503030203020204"/>
                          <a:ea typeface="方正兰亭黑简体" panose="02000000000000000000" pitchFamily="2" charset="-122"/>
                        </a:defRPr>
                      </a:lvl1pPr>
                      <a:lvl2pPr marL="457200" algn="l" defTabSz="913765" rtl="0" eaLnBrk="1" latinLnBrk="0" hangingPunct="1">
                        <a:defRPr sz="1800" b="1" kern="1200">
                          <a:solidFill>
                            <a:schemeClr val="bg1"/>
                          </a:solidFill>
                          <a:latin typeface="Huawei Sans" panose="020C0503030203020204"/>
                          <a:ea typeface="方正兰亭黑简体" panose="02000000000000000000" pitchFamily="2" charset="-122"/>
                        </a:defRPr>
                      </a:lvl2pPr>
                      <a:lvl3pPr marL="913765" algn="l" defTabSz="913765" rtl="0" eaLnBrk="1" latinLnBrk="0" hangingPunct="1">
                        <a:defRPr sz="1800" b="1" kern="1200">
                          <a:solidFill>
                            <a:schemeClr val="bg1"/>
                          </a:solidFill>
                          <a:latin typeface="Huawei Sans" panose="020C0503030203020204"/>
                          <a:ea typeface="方正兰亭黑简体" panose="02000000000000000000" pitchFamily="2" charset="-122"/>
                        </a:defRPr>
                      </a:lvl3pPr>
                      <a:lvl4pPr marL="1370965" algn="l" defTabSz="913765" rtl="0" eaLnBrk="1" latinLnBrk="0" hangingPunct="1">
                        <a:defRPr sz="1800" b="1" kern="1200">
                          <a:solidFill>
                            <a:schemeClr val="bg1"/>
                          </a:solidFill>
                          <a:latin typeface="Huawei Sans" panose="020C0503030203020204"/>
                          <a:ea typeface="方正兰亭黑简体" panose="02000000000000000000" pitchFamily="2" charset="-122"/>
                        </a:defRPr>
                      </a:lvl4pPr>
                      <a:lvl5pPr marL="1828165" algn="l" defTabSz="913765" rtl="0" eaLnBrk="1" latinLnBrk="0" hangingPunct="1">
                        <a:defRPr sz="1800" b="1" kern="1200">
                          <a:solidFill>
                            <a:schemeClr val="bg1"/>
                          </a:solidFill>
                          <a:latin typeface="Huawei Sans" panose="020C0503030203020204"/>
                          <a:ea typeface="方正兰亭黑简体" panose="02000000000000000000" pitchFamily="2" charset="-122"/>
                        </a:defRPr>
                      </a:lvl5pPr>
                      <a:lvl6pPr marL="2285365" algn="l" defTabSz="913765" rtl="0" eaLnBrk="1" latinLnBrk="0" hangingPunct="1">
                        <a:defRPr sz="1800" b="1" kern="1200">
                          <a:solidFill>
                            <a:schemeClr val="bg1"/>
                          </a:solidFill>
                          <a:latin typeface="Huawei Sans" panose="020C0503030203020204"/>
                          <a:ea typeface="方正兰亭黑简体" panose="02000000000000000000" pitchFamily="2" charset="-122"/>
                        </a:defRPr>
                      </a:lvl6pPr>
                      <a:lvl7pPr marL="2741930" algn="l" defTabSz="913765" rtl="0" eaLnBrk="1" latinLnBrk="0" hangingPunct="1">
                        <a:defRPr sz="1800" b="1" kern="1200">
                          <a:solidFill>
                            <a:schemeClr val="bg1"/>
                          </a:solidFill>
                          <a:latin typeface="Huawei Sans" panose="020C0503030203020204"/>
                          <a:ea typeface="方正兰亭黑简体" panose="02000000000000000000" pitchFamily="2" charset="-122"/>
                        </a:defRPr>
                      </a:lvl7pPr>
                      <a:lvl8pPr marL="3199130" algn="l" defTabSz="913765" rtl="0" eaLnBrk="1" latinLnBrk="0" hangingPunct="1">
                        <a:defRPr sz="1800" b="1" kern="1200">
                          <a:solidFill>
                            <a:schemeClr val="bg1"/>
                          </a:solidFill>
                          <a:latin typeface="Huawei Sans" panose="020C0503030203020204"/>
                          <a:ea typeface="方正兰亭黑简体" panose="02000000000000000000" pitchFamily="2" charset="-122"/>
                        </a:defRPr>
                      </a:lvl8pPr>
                      <a:lvl9pPr marL="3656330" algn="l" defTabSz="913765" rtl="0" eaLnBrk="1" latinLnBrk="0" hangingPunct="1">
                        <a:defRPr sz="1800" b="1" kern="1200">
                          <a:solidFill>
                            <a:schemeClr val="bg1"/>
                          </a:solidFill>
                          <a:latin typeface="Huawei Sans" panose="020C0503030203020204"/>
                          <a:ea typeface="方正兰亭黑简体" panose="02000000000000000000" pitchFamily="2" charset="-122"/>
                        </a:defRPr>
                      </a:lvl9pPr>
                    </a:lstStyle>
                    <a:p>
                      <a:pPr algn="ctr"/>
                      <a:r>
                        <a:rPr lang="zh-CN" altLang="en-US" sz="1600" dirty="0">
                          <a:solidFill>
                            <a:schemeClr val="tx1"/>
                          </a:solidFill>
                          <a:latin typeface="+mn-lt"/>
                          <a:ea typeface="+mn-ea"/>
                          <a:cs typeface="+mn-ea"/>
                          <a:sym typeface="+mn-lt"/>
                        </a:rPr>
                        <a:t>全称</a:t>
                      </a:r>
                      <a:endParaRPr lang="zh-CN" altLang="en-US" sz="1600" dirty="0">
                        <a:solidFill>
                          <a:schemeClr val="tx1"/>
                        </a:solidFill>
                        <a:latin typeface="+mn-lt"/>
                        <a:ea typeface="+mn-ea"/>
                        <a:cs typeface="+mn-ea"/>
                        <a:sym typeface="+mn-lt"/>
                      </a:endParaRPr>
                    </a:p>
                  </a:txBody>
                  <a:tcPr marL="91404" marR="91404" marT="45702" marB="45702">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28575"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85000"/>
                      </a:sysClr>
                    </a:solidFill>
                  </a:tcPr>
                </a:tc>
                <a:tc>
                  <a:txBody>
                    <a:bodyPr/>
                    <a:lstStyle>
                      <a:lvl1pPr marL="0" algn="l" defTabSz="913765" rtl="0" eaLnBrk="1" latinLnBrk="0" hangingPunct="1">
                        <a:defRPr sz="1800" b="1" kern="1200">
                          <a:solidFill>
                            <a:schemeClr val="bg1"/>
                          </a:solidFill>
                          <a:latin typeface="Huawei Sans" panose="020C0503030203020204"/>
                          <a:ea typeface="方正兰亭黑简体" panose="02000000000000000000" pitchFamily="2" charset="-122"/>
                        </a:defRPr>
                      </a:lvl1pPr>
                      <a:lvl2pPr marL="457200" algn="l" defTabSz="913765" rtl="0" eaLnBrk="1" latinLnBrk="0" hangingPunct="1">
                        <a:defRPr sz="1800" b="1" kern="1200">
                          <a:solidFill>
                            <a:schemeClr val="bg1"/>
                          </a:solidFill>
                          <a:latin typeface="Huawei Sans" panose="020C0503030203020204"/>
                          <a:ea typeface="方正兰亭黑简体" panose="02000000000000000000" pitchFamily="2" charset="-122"/>
                        </a:defRPr>
                      </a:lvl2pPr>
                      <a:lvl3pPr marL="913765" algn="l" defTabSz="913765" rtl="0" eaLnBrk="1" latinLnBrk="0" hangingPunct="1">
                        <a:defRPr sz="1800" b="1" kern="1200">
                          <a:solidFill>
                            <a:schemeClr val="bg1"/>
                          </a:solidFill>
                          <a:latin typeface="Huawei Sans" panose="020C0503030203020204"/>
                          <a:ea typeface="方正兰亭黑简体" panose="02000000000000000000" pitchFamily="2" charset="-122"/>
                        </a:defRPr>
                      </a:lvl3pPr>
                      <a:lvl4pPr marL="1370965" algn="l" defTabSz="913765" rtl="0" eaLnBrk="1" latinLnBrk="0" hangingPunct="1">
                        <a:defRPr sz="1800" b="1" kern="1200">
                          <a:solidFill>
                            <a:schemeClr val="bg1"/>
                          </a:solidFill>
                          <a:latin typeface="Huawei Sans" panose="020C0503030203020204"/>
                          <a:ea typeface="方正兰亭黑简体" panose="02000000000000000000" pitchFamily="2" charset="-122"/>
                        </a:defRPr>
                      </a:lvl4pPr>
                      <a:lvl5pPr marL="1828165" algn="l" defTabSz="913765" rtl="0" eaLnBrk="1" latinLnBrk="0" hangingPunct="1">
                        <a:defRPr sz="1800" b="1" kern="1200">
                          <a:solidFill>
                            <a:schemeClr val="bg1"/>
                          </a:solidFill>
                          <a:latin typeface="Huawei Sans" panose="020C0503030203020204"/>
                          <a:ea typeface="方正兰亭黑简体" panose="02000000000000000000" pitchFamily="2" charset="-122"/>
                        </a:defRPr>
                      </a:lvl5pPr>
                      <a:lvl6pPr marL="2285365" algn="l" defTabSz="913765" rtl="0" eaLnBrk="1" latinLnBrk="0" hangingPunct="1">
                        <a:defRPr sz="1800" b="1" kern="1200">
                          <a:solidFill>
                            <a:schemeClr val="bg1"/>
                          </a:solidFill>
                          <a:latin typeface="Huawei Sans" panose="020C0503030203020204"/>
                          <a:ea typeface="方正兰亭黑简体" panose="02000000000000000000" pitchFamily="2" charset="-122"/>
                        </a:defRPr>
                      </a:lvl6pPr>
                      <a:lvl7pPr marL="2741930" algn="l" defTabSz="913765" rtl="0" eaLnBrk="1" latinLnBrk="0" hangingPunct="1">
                        <a:defRPr sz="1800" b="1" kern="1200">
                          <a:solidFill>
                            <a:schemeClr val="bg1"/>
                          </a:solidFill>
                          <a:latin typeface="Huawei Sans" panose="020C0503030203020204"/>
                          <a:ea typeface="方正兰亭黑简体" panose="02000000000000000000" pitchFamily="2" charset="-122"/>
                        </a:defRPr>
                      </a:lvl7pPr>
                      <a:lvl8pPr marL="3199130" algn="l" defTabSz="913765" rtl="0" eaLnBrk="1" latinLnBrk="0" hangingPunct="1">
                        <a:defRPr sz="1800" b="1" kern="1200">
                          <a:solidFill>
                            <a:schemeClr val="bg1"/>
                          </a:solidFill>
                          <a:latin typeface="Huawei Sans" panose="020C0503030203020204"/>
                          <a:ea typeface="方正兰亭黑简体" panose="02000000000000000000" pitchFamily="2" charset="-122"/>
                        </a:defRPr>
                      </a:lvl8pPr>
                      <a:lvl9pPr marL="3656330" algn="l" defTabSz="913765" rtl="0" eaLnBrk="1" latinLnBrk="0" hangingPunct="1">
                        <a:defRPr sz="1800" b="1" kern="1200">
                          <a:solidFill>
                            <a:schemeClr val="bg1"/>
                          </a:solidFill>
                          <a:latin typeface="Huawei Sans" panose="020C0503030203020204"/>
                          <a:ea typeface="方正兰亭黑简体" panose="02000000000000000000" pitchFamily="2" charset="-122"/>
                        </a:defRPr>
                      </a:lvl9pPr>
                    </a:lstStyle>
                    <a:p>
                      <a:pPr algn="ctr"/>
                      <a:r>
                        <a:rPr lang="zh-CN" altLang="en-US" sz="1600" dirty="0">
                          <a:solidFill>
                            <a:schemeClr val="tx1"/>
                          </a:solidFill>
                          <a:latin typeface="+mn-lt"/>
                          <a:ea typeface="+mn-ea"/>
                          <a:cs typeface="+mn-ea"/>
                          <a:sym typeface="+mn-lt"/>
                        </a:rPr>
                        <a:t>中文释义</a:t>
                      </a:r>
                      <a:endParaRPr lang="zh-CN" altLang="en-US" sz="1600" dirty="0">
                        <a:solidFill>
                          <a:schemeClr val="tx1"/>
                        </a:solidFill>
                        <a:latin typeface="+mn-lt"/>
                        <a:ea typeface="+mn-ea"/>
                        <a:cs typeface="+mn-ea"/>
                        <a:sym typeface="+mn-lt"/>
                      </a:endParaRPr>
                    </a:p>
                  </a:txBody>
                  <a:tcPr marL="91404" marR="91404" marT="45702" marB="45702">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28575"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85000"/>
                      </a:sysClr>
                    </a:solidFill>
                  </a:tcPr>
                </a:tc>
              </a:tr>
              <a:tr h="207668">
                <a:tc>
                  <a:txBody>
                    <a:bodyPr/>
                    <a:lstStyle>
                      <a:lvl1pPr marL="0" algn="l" defTabSz="913765" rtl="0" eaLnBrk="1" latinLnBrk="0" hangingPunct="1">
                        <a:defRPr sz="1800" kern="1200">
                          <a:solidFill>
                            <a:schemeClr val="tx1"/>
                          </a:solidFill>
                          <a:latin typeface="Huawei Sans" panose="020C0503030203020204"/>
                          <a:ea typeface="方正兰亭黑简体" panose="02000000000000000000" pitchFamily="2" charset="-122"/>
                        </a:defRPr>
                      </a:lvl1pPr>
                      <a:lvl2pPr marL="457200" algn="l" defTabSz="913765" rtl="0" eaLnBrk="1" latinLnBrk="0" hangingPunct="1">
                        <a:defRPr sz="1800" kern="1200">
                          <a:solidFill>
                            <a:schemeClr val="tx1"/>
                          </a:solidFill>
                          <a:latin typeface="Huawei Sans" panose="020C0503030203020204"/>
                          <a:ea typeface="方正兰亭黑简体" panose="02000000000000000000" pitchFamily="2" charset="-122"/>
                        </a:defRPr>
                      </a:lvl2pPr>
                      <a:lvl3pPr marL="913765" algn="l" defTabSz="913765" rtl="0" eaLnBrk="1" latinLnBrk="0" hangingPunct="1">
                        <a:defRPr sz="1800" kern="1200">
                          <a:solidFill>
                            <a:schemeClr val="tx1"/>
                          </a:solidFill>
                          <a:latin typeface="Huawei Sans" panose="020C0503030203020204"/>
                          <a:ea typeface="方正兰亭黑简体" panose="02000000000000000000" pitchFamily="2" charset="-122"/>
                        </a:defRPr>
                      </a:lvl3pPr>
                      <a:lvl4pPr marL="1370965" algn="l" defTabSz="913765" rtl="0" eaLnBrk="1" latinLnBrk="0" hangingPunct="1">
                        <a:defRPr sz="1800" kern="1200">
                          <a:solidFill>
                            <a:schemeClr val="tx1"/>
                          </a:solidFill>
                          <a:latin typeface="Huawei Sans" panose="020C0503030203020204"/>
                          <a:ea typeface="方正兰亭黑简体" panose="02000000000000000000" pitchFamily="2" charset="-122"/>
                        </a:defRPr>
                      </a:lvl4pPr>
                      <a:lvl5pPr marL="1828165" algn="l" defTabSz="913765" rtl="0" eaLnBrk="1" latinLnBrk="0" hangingPunct="1">
                        <a:defRPr sz="1800" kern="1200">
                          <a:solidFill>
                            <a:schemeClr val="tx1"/>
                          </a:solidFill>
                          <a:latin typeface="Huawei Sans" panose="020C0503030203020204"/>
                          <a:ea typeface="方正兰亭黑简体" panose="02000000000000000000" pitchFamily="2" charset="-122"/>
                        </a:defRPr>
                      </a:lvl5pPr>
                      <a:lvl6pPr marL="2285365" algn="l" defTabSz="913765" rtl="0" eaLnBrk="1" latinLnBrk="0" hangingPunct="1">
                        <a:defRPr sz="1800" kern="1200">
                          <a:solidFill>
                            <a:schemeClr val="tx1"/>
                          </a:solidFill>
                          <a:latin typeface="Huawei Sans" panose="020C0503030203020204"/>
                          <a:ea typeface="方正兰亭黑简体" panose="02000000000000000000" pitchFamily="2" charset="-122"/>
                        </a:defRPr>
                      </a:lvl6pPr>
                      <a:lvl7pPr marL="2741930" algn="l" defTabSz="913765" rtl="0" eaLnBrk="1" latinLnBrk="0" hangingPunct="1">
                        <a:defRPr sz="1800" kern="1200">
                          <a:solidFill>
                            <a:schemeClr val="tx1"/>
                          </a:solidFill>
                          <a:latin typeface="Huawei Sans" panose="020C0503030203020204"/>
                          <a:ea typeface="方正兰亭黑简体" panose="02000000000000000000" pitchFamily="2" charset="-122"/>
                        </a:defRPr>
                      </a:lvl7pPr>
                      <a:lvl8pPr marL="3199130" algn="l" defTabSz="913765" rtl="0" eaLnBrk="1" latinLnBrk="0" hangingPunct="1">
                        <a:defRPr sz="1800" kern="1200">
                          <a:solidFill>
                            <a:schemeClr val="tx1"/>
                          </a:solidFill>
                          <a:latin typeface="Huawei Sans" panose="020C0503030203020204"/>
                          <a:ea typeface="方正兰亭黑简体" panose="02000000000000000000" pitchFamily="2" charset="-122"/>
                        </a:defRPr>
                      </a:lvl8pPr>
                      <a:lvl9pPr marL="3656330" algn="l" defTabSz="913765" rtl="0" eaLnBrk="1" latinLnBrk="0" hangingPunct="1">
                        <a:defRPr sz="1800" kern="1200">
                          <a:solidFill>
                            <a:schemeClr val="tx1"/>
                          </a:solidFill>
                          <a:latin typeface="Huawei Sans" panose="020C0503030203020204"/>
                          <a:ea typeface="方正兰亭黑简体" panose="02000000000000000000" pitchFamily="2" charset="-122"/>
                        </a:defRPr>
                      </a:lvl9pPr>
                    </a:lstStyle>
                    <a:p>
                      <a:pPr algn="ctr"/>
                      <a:r>
                        <a:rPr lang="en-US" altLang="zh-CN" sz="1200" dirty="0">
                          <a:latin typeface="+mn-lt"/>
                          <a:ea typeface="+mn-ea"/>
                          <a:cs typeface="+mn-ea"/>
                          <a:sym typeface="+mn-lt"/>
                        </a:rPr>
                        <a:t>AI</a:t>
                      </a:r>
                      <a:endParaRPr lang="zh-CN" altLang="en-US" sz="1200" dirty="0">
                        <a:latin typeface="+mn-lt"/>
                        <a:ea typeface="+mn-ea"/>
                        <a:cs typeface="+mn-ea"/>
                        <a:sym typeface="+mn-lt"/>
                      </a:endParaRPr>
                    </a:p>
                  </a:txBody>
                  <a:tcPr>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3765" rtl="0" eaLnBrk="1" latinLnBrk="0" hangingPunct="1">
                        <a:defRPr sz="1800" kern="1200">
                          <a:solidFill>
                            <a:schemeClr val="tx1"/>
                          </a:solidFill>
                          <a:latin typeface="Huawei Sans" panose="020C0503030203020204"/>
                          <a:ea typeface="方正兰亭黑简体" panose="02000000000000000000" pitchFamily="2" charset="-122"/>
                        </a:defRPr>
                      </a:lvl1pPr>
                      <a:lvl2pPr marL="457200" algn="l" defTabSz="913765" rtl="0" eaLnBrk="1" latinLnBrk="0" hangingPunct="1">
                        <a:defRPr sz="1800" kern="1200">
                          <a:solidFill>
                            <a:schemeClr val="tx1"/>
                          </a:solidFill>
                          <a:latin typeface="Huawei Sans" panose="020C0503030203020204"/>
                          <a:ea typeface="方正兰亭黑简体" panose="02000000000000000000" pitchFamily="2" charset="-122"/>
                        </a:defRPr>
                      </a:lvl2pPr>
                      <a:lvl3pPr marL="913765" algn="l" defTabSz="913765" rtl="0" eaLnBrk="1" latinLnBrk="0" hangingPunct="1">
                        <a:defRPr sz="1800" kern="1200">
                          <a:solidFill>
                            <a:schemeClr val="tx1"/>
                          </a:solidFill>
                          <a:latin typeface="Huawei Sans" panose="020C0503030203020204"/>
                          <a:ea typeface="方正兰亭黑简体" panose="02000000000000000000" pitchFamily="2" charset="-122"/>
                        </a:defRPr>
                      </a:lvl3pPr>
                      <a:lvl4pPr marL="1370965" algn="l" defTabSz="913765" rtl="0" eaLnBrk="1" latinLnBrk="0" hangingPunct="1">
                        <a:defRPr sz="1800" kern="1200">
                          <a:solidFill>
                            <a:schemeClr val="tx1"/>
                          </a:solidFill>
                          <a:latin typeface="Huawei Sans" panose="020C0503030203020204"/>
                          <a:ea typeface="方正兰亭黑简体" panose="02000000000000000000" pitchFamily="2" charset="-122"/>
                        </a:defRPr>
                      </a:lvl4pPr>
                      <a:lvl5pPr marL="1828165" algn="l" defTabSz="913765" rtl="0" eaLnBrk="1" latinLnBrk="0" hangingPunct="1">
                        <a:defRPr sz="1800" kern="1200">
                          <a:solidFill>
                            <a:schemeClr val="tx1"/>
                          </a:solidFill>
                          <a:latin typeface="Huawei Sans" panose="020C0503030203020204"/>
                          <a:ea typeface="方正兰亭黑简体" panose="02000000000000000000" pitchFamily="2" charset="-122"/>
                        </a:defRPr>
                      </a:lvl5pPr>
                      <a:lvl6pPr marL="2285365" algn="l" defTabSz="913765" rtl="0" eaLnBrk="1" latinLnBrk="0" hangingPunct="1">
                        <a:defRPr sz="1800" kern="1200">
                          <a:solidFill>
                            <a:schemeClr val="tx1"/>
                          </a:solidFill>
                          <a:latin typeface="Huawei Sans" panose="020C0503030203020204"/>
                          <a:ea typeface="方正兰亭黑简体" panose="02000000000000000000" pitchFamily="2" charset="-122"/>
                        </a:defRPr>
                      </a:lvl6pPr>
                      <a:lvl7pPr marL="2741930" algn="l" defTabSz="913765" rtl="0" eaLnBrk="1" latinLnBrk="0" hangingPunct="1">
                        <a:defRPr sz="1800" kern="1200">
                          <a:solidFill>
                            <a:schemeClr val="tx1"/>
                          </a:solidFill>
                          <a:latin typeface="Huawei Sans" panose="020C0503030203020204"/>
                          <a:ea typeface="方正兰亭黑简体" panose="02000000000000000000" pitchFamily="2" charset="-122"/>
                        </a:defRPr>
                      </a:lvl7pPr>
                      <a:lvl8pPr marL="3199130" algn="l" defTabSz="913765" rtl="0" eaLnBrk="1" latinLnBrk="0" hangingPunct="1">
                        <a:defRPr sz="1800" kern="1200">
                          <a:solidFill>
                            <a:schemeClr val="tx1"/>
                          </a:solidFill>
                          <a:latin typeface="Huawei Sans" panose="020C0503030203020204"/>
                          <a:ea typeface="方正兰亭黑简体" panose="02000000000000000000" pitchFamily="2" charset="-122"/>
                        </a:defRPr>
                      </a:lvl8pPr>
                      <a:lvl9pPr marL="3656330" algn="l" defTabSz="913765" rtl="0" eaLnBrk="1" latinLnBrk="0" hangingPunct="1">
                        <a:defRPr sz="1800" kern="1200">
                          <a:solidFill>
                            <a:schemeClr val="tx1"/>
                          </a:solidFill>
                          <a:latin typeface="Huawei Sans" panose="020C0503030203020204"/>
                          <a:ea typeface="方正兰亭黑简体" panose="02000000000000000000" pitchFamily="2" charset="-122"/>
                        </a:defRPr>
                      </a:lvl9pPr>
                    </a:lstStyle>
                    <a:p>
                      <a:pPr algn="ctr"/>
                      <a:r>
                        <a:rPr lang="en-US" altLang="zh-CN" sz="1200">
                          <a:latin typeface="+mn-lt"/>
                          <a:ea typeface="+mn-ea"/>
                          <a:cs typeface="+mn-ea"/>
                          <a:sym typeface="+mn-lt"/>
                        </a:rPr>
                        <a:t>Artificial Intelligence</a:t>
                      </a:r>
                      <a:endParaRPr lang="zh-CN" altLang="en-US" sz="1200" dirty="0">
                        <a:latin typeface="+mn-lt"/>
                        <a:ea typeface="+mn-ea"/>
                        <a:cs typeface="+mn-ea"/>
                        <a:sym typeface="+mn-lt"/>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3765" rtl="0" eaLnBrk="1" latinLnBrk="0" hangingPunct="1">
                        <a:defRPr sz="1800" kern="1200">
                          <a:solidFill>
                            <a:schemeClr val="tx1"/>
                          </a:solidFill>
                          <a:latin typeface="Huawei Sans" panose="020C0503030203020204"/>
                          <a:ea typeface="方正兰亭黑简体" panose="02000000000000000000" pitchFamily="2" charset="-122"/>
                        </a:defRPr>
                      </a:lvl1pPr>
                      <a:lvl2pPr marL="457200" algn="l" defTabSz="913765" rtl="0" eaLnBrk="1" latinLnBrk="0" hangingPunct="1">
                        <a:defRPr sz="1800" kern="1200">
                          <a:solidFill>
                            <a:schemeClr val="tx1"/>
                          </a:solidFill>
                          <a:latin typeface="Huawei Sans" panose="020C0503030203020204"/>
                          <a:ea typeface="方正兰亭黑简体" panose="02000000000000000000" pitchFamily="2" charset="-122"/>
                        </a:defRPr>
                      </a:lvl2pPr>
                      <a:lvl3pPr marL="913765" algn="l" defTabSz="913765" rtl="0" eaLnBrk="1" latinLnBrk="0" hangingPunct="1">
                        <a:defRPr sz="1800" kern="1200">
                          <a:solidFill>
                            <a:schemeClr val="tx1"/>
                          </a:solidFill>
                          <a:latin typeface="Huawei Sans" panose="020C0503030203020204"/>
                          <a:ea typeface="方正兰亭黑简体" panose="02000000000000000000" pitchFamily="2" charset="-122"/>
                        </a:defRPr>
                      </a:lvl3pPr>
                      <a:lvl4pPr marL="1370965" algn="l" defTabSz="913765" rtl="0" eaLnBrk="1" latinLnBrk="0" hangingPunct="1">
                        <a:defRPr sz="1800" kern="1200">
                          <a:solidFill>
                            <a:schemeClr val="tx1"/>
                          </a:solidFill>
                          <a:latin typeface="Huawei Sans" panose="020C0503030203020204"/>
                          <a:ea typeface="方正兰亭黑简体" panose="02000000000000000000" pitchFamily="2" charset="-122"/>
                        </a:defRPr>
                      </a:lvl4pPr>
                      <a:lvl5pPr marL="1828165" algn="l" defTabSz="913765" rtl="0" eaLnBrk="1" latinLnBrk="0" hangingPunct="1">
                        <a:defRPr sz="1800" kern="1200">
                          <a:solidFill>
                            <a:schemeClr val="tx1"/>
                          </a:solidFill>
                          <a:latin typeface="Huawei Sans" panose="020C0503030203020204"/>
                          <a:ea typeface="方正兰亭黑简体" panose="02000000000000000000" pitchFamily="2" charset="-122"/>
                        </a:defRPr>
                      </a:lvl5pPr>
                      <a:lvl6pPr marL="2285365" algn="l" defTabSz="913765" rtl="0" eaLnBrk="1" latinLnBrk="0" hangingPunct="1">
                        <a:defRPr sz="1800" kern="1200">
                          <a:solidFill>
                            <a:schemeClr val="tx1"/>
                          </a:solidFill>
                          <a:latin typeface="Huawei Sans" panose="020C0503030203020204"/>
                          <a:ea typeface="方正兰亭黑简体" panose="02000000000000000000" pitchFamily="2" charset="-122"/>
                        </a:defRPr>
                      </a:lvl6pPr>
                      <a:lvl7pPr marL="2741930" algn="l" defTabSz="913765" rtl="0" eaLnBrk="1" latinLnBrk="0" hangingPunct="1">
                        <a:defRPr sz="1800" kern="1200">
                          <a:solidFill>
                            <a:schemeClr val="tx1"/>
                          </a:solidFill>
                          <a:latin typeface="Huawei Sans" panose="020C0503030203020204"/>
                          <a:ea typeface="方正兰亭黑简体" panose="02000000000000000000" pitchFamily="2" charset="-122"/>
                        </a:defRPr>
                      </a:lvl7pPr>
                      <a:lvl8pPr marL="3199130" algn="l" defTabSz="913765" rtl="0" eaLnBrk="1" latinLnBrk="0" hangingPunct="1">
                        <a:defRPr sz="1800" kern="1200">
                          <a:solidFill>
                            <a:schemeClr val="tx1"/>
                          </a:solidFill>
                          <a:latin typeface="Huawei Sans" panose="020C0503030203020204"/>
                          <a:ea typeface="方正兰亭黑简体" panose="02000000000000000000" pitchFamily="2" charset="-122"/>
                        </a:defRPr>
                      </a:lvl8pPr>
                      <a:lvl9pPr marL="3656330" algn="l" defTabSz="913765" rtl="0" eaLnBrk="1" latinLnBrk="0" hangingPunct="1">
                        <a:defRPr sz="1800" kern="1200">
                          <a:solidFill>
                            <a:schemeClr val="tx1"/>
                          </a:solidFill>
                          <a:latin typeface="Huawei Sans" panose="020C0503030203020204"/>
                          <a:ea typeface="方正兰亭黑简体" panose="02000000000000000000" pitchFamily="2" charset="-122"/>
                        </a:defRPr>
                      </a:lvl9pPr>
                    </a:lstStyle>
                    <a:p>
                      <a:pPr marL="0" marR="0" lvl="0" indent="0" algn="ctr" defTabSz="913765" rtl="0" eaLnBrk="1" fontAlgn="auto" latinLnBrk="0" hangingPunct="1">
                        <a:lnSpc>
                          <a:spcPct val="100000"/>
                        </a:lnSpc>
                        <a:spcBef>
                          <a:spcPts val="0"/>
                        </a:spcBef>
                        <a:spcAft>
                          <a:spcPts val="0"/>
                        </a:spcAft>
                        <a:buClrTx/>
                        <a:buSzTx/>
                        <a:buFontTx/>
                        <a:buNone/>
                        <a:defRPr/>
                      </a:pPr>
                      <a:r>
                        <a:rPr lang="zh-CN" altLang="en-US" sz="1200" dirty="0">
                          <a:latin typeface="+mn-lt"/>
                          <a:ea typeface="+mn-ea"/>
                          <a:cs typeface="+mn-ea"/>
                          <a:sym typeface="+mn-lt"/>
                        </a:rPr>
                        <a:t>人工智能</a:t>
                      </a:r>
                      <a:endParaRPr lang="zh-CN" altLang="en-US" sz="1200" dirty="0">
                        <a:latin typeface="+mn-lt"/>
                        <a:ea typeface="+mn-ea"/>
                        <a:cs typeface="+mn-ea"/>
                        <a:sym typeface="+mn-lt"/>
                      </a:endParaRPr>
                    </a:p>
                  </a:txBody>
                  <a:tcPr>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r>
              <a:tr h="362596">
                <a:tc>
                  <a:txBody>
                    <a:bodyPr/>
                    <a:lstStyle>
                      <a:lvl1pPr marL="0" algn="l" defTabSz="913765" rtl="0" eaLnBrk="1" latinLnBrk="0" hangingPunct="1">
                        <a:defRPr sz="1800" kern="1200">
                          <a:solidFill>
                            <a:schemeClr val="tx1"/>
                          </a:solidFill>
                          <a:latin typeface="Huawei Sans" panose="020C0503030203020204"/>
                          <a:ea typeface="方正兰亭黑简体" panose="02000000000000000000" pitchFamily="2" charset="-122"/>
                        </a:defRPr>
                      </a:lvl1pPr>
                      <a:lvl2pPr marL="457200" algn="l" defTabSz="913765" rtl="0" eaLnBrk="1" latinLnBrk="0" hangingPunct="1">
                        <a:defRPr sz="1800" kern="1200">
                          <a:solidFill>
                            <a:schemeClr val="tx1"/>
                          </a:solidFill>
                          <a:latin typeface="Huawei Sans" panose="020C0503030203020204"/>
                          <a:ea typeface="方正兰亭黑简体" panose="02000000000000000000" pitchFamily="2" charset="-122"/>
                        </a:defRPr>
                      </a:lvl2pPr>
                      <a:lvl3pPr marL="913765" algn="l" defTabSz="913765" rtl="0" eaLnBrk="1" latinLnBrk="0" hangingPunct="1">
                        <a:defRPr sz="1800" kern="1200">
                          <a:solidFill>
                            <a:schemeClr val="tx1"/>
                          </a:solidFill>
                          <a:latin typeface="Huawei Sans" panose="020C0503030203020204"/>
                          <a:ea typeface="方正兰亭黑简体" panose="02000000000000000000" pitchFamily="2" charset="-122"/>
                        </a:defRPr>
                      </a:lvl3pPr>
                      <a:lvl4pPr marL="1370965" algn="l" defTabSz="913765" rtl="0" eaLnBrk="1" latinLnBrk="0" hangingPunct="1">
                        <a:defRPr sz="1800" kern="1200">
                          <a:solidFill>
                            <a:schemeClr val="tx1"/>
                          </a:solidFill>
                          <a:latin typeface="Huawei Sans" panose="020C0503030203020204"/>
                          <a:ea typeface="方正兰亭黑简体" panose="02000000000000000000" pitchFamily="2" charset="-122"/>
                        </a:defRPr>
                      </a:lvl4pPr>
                      <a:lvl5pPr marL="1828165" algn="l" defTabSz="913765" rtl="0" eaLnBrk="1" latinLnBrk="0" hangingPunct="1">
                        <a:defRPr sz="1800" kern="1200">
                          <a:solidFill>
                            <a:schemeClr val="tx1"/>
                          </a:solidFill>
                          <a:latin typeface="Huawei Sans" panose="020C0503030203020204"/>
                          <a:ea typeface="方正兰亭黑简体" panose="02000000000000000000" pitchFamily="2" charset="-122"/>
                        </a:defRPr>
                      </a:lvl5pPr>
                      <a:lvl6pPr marL="2285365" algn="l" defTabSz="913765" rtl="0" eaLnBrk="1" latinLnBrk="0" hangingPunct="1">
                        <a:defRPr sz="1800" kern="1200">
                          <a:solidFill>
                            <a:schemeClr val="tx1"/>
                          </a:solidFill>
                          <a:latin typeface="Huawei Sans" panose="020C0503030203020204"/>
                          <a:ea typeface="方正兰亭黑简体" panose="02000000000000000000" pitchFamily="2" charset="-122"/>
                        </a:defRPr>
                      </a:lvl6pPr>
                      <a:lvl7pPr marL="2741930" algn="l" defTabSz="913765" rtl="0" eaLnBrk="1" latinLnBrk="0" hangingPunct="1">
                        <a:defRPr sz="1800" kern="1200">
                          <a:solidFill>
                            <a:schemeClr val="tx1"/>
                          </a:solidFill>
                          <a:latin typeface="Huawei Sans" panose="020C0503030203020204"/>
                          <a:ea typeface="方正兰亭黑简体" panose="02000000000000000000" pitchFamily="2" charset="-122"/>
                        </a:defRPr>
                      </a:lvl7pPr>
                      <a:lvl8pPr marL="3199130" algn="l" defTabSz="913765" rtl="0" eaLnBrk="1" latinLnBrk="0" hangingPunct="1">
                        <a:defRPr sz="1800" kern="1200">
                          <a:solidFill>
                            <a:schemeClr val="tx1"/>
                          </a:solidFill>
                          <a:latin typeface="Huawei Sans" panose="020C0503030203020204"/>
                          <a:ea typeface="方正兰亭黑简体" panose="02000000000000000000" pitchFamily="2" charset="-122"/>
                        </a:defRPr>
                      </a:lvl8pPr>
                      <a:lvl9pPr marL="3656330" algn="l" defTabSz="913765" rtl="0" eaLnBrk="1" latinLnBrk="0" hangingPunct="1">
                        <a:defRPr sz="1800" kern="1200">
                          <a:solidFill>
                            <a:schemeClr val="tx1"/>
                          </a:solidFill>
                          <a:latin typeface="Huawei Sans" panose="020C0503030203020204"/>
                          <a:ea typeface="方正兰亭黑简体" panose="02000000000000000000" pitchFamily="2" charset="-122"/>
                        </a:defRPr>
                      </a:lvl9pPr>
                    </a:lstStyle>
                    <a:p>
                      <a:pPr algn="ctr"/>
                      <a:r>
                        <a:rPr lang="en-US" altLang="zh-CN" sz="1200" dirty="0">
                          <a:latin typeface="+mn-lt"/>
                          <a:ea typeface="+mn-ea"/>
                          <a:cs typeface="+mn-ea"/>
                          <a:sym typeface="+mn-lt"/>
                        </a:rPr>
                        <a:t>CANN</a:t>
                      </a:r>
                      <a:endParaRPr lang="en-US" altLang="zh-CN" sz="1200" dirty="0">
                        <a:latin typeface="+mn-lt"/>
                        <a:ea typeface="+mn-ea"/>
                        <a:cs typeface="+mn-ea"/>
                        <a:sym typeface="+mn-lt"/>
                      </a:endParaRPr>
                    </a:p>
                  </a:txBody>
                  <a:tcPr>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3765" rtl="0" eaLnBrk="1" latinLnBrk="0" hangingPunct="1">
                        <a:defRPr sz="1800" kern="1200">
                          <a:solidFill>
                            <a:schemeClr val="tx1"/>
                          </a:solidFill>
                          <a:latin typeface="Huawei Sans" panose="020C0503030203020204"/>
                          <a:ea typeface="方正兰亭黑简体" panose="02000000000000000000" pitchFamily="2" charset="-122"/>
                        </a:defRPr>
                      </a:lvl1pPr>
                      <a:lvl2pPr marL="457200" algn="l" defTabSz="913765" rtl="0" eaLnBrk="1" latinLnBrk="0" hangingPunct="1">
                        <a:defRPr sz="1800" kern="1200">
                          <a:solidFill>
                            <a:schemeClr val="tx1"/>
                          </a:solidFill>
                          <a:latin typeface="Huawei Sans" panose="020C0503030203020204"/>
                          <a:ea typeface="方正兰亭黑简体" panose="02000000000000000000" pitchFamily="2" charset="-122"/>
                        </a:defRPr>
                      </a:lvl2pPr>
                      <a:lvl3pPr marL="913765" algn="l" defTabSz="913765" rtl="0" eaLnBrk="1" latinLnBrk="0" hangingPunct="1">
                        <a:defRPr sz="1800" kern="1200">
                          <a:solidFill>
                            <a:schemeClr val="tx1"/>
                          </a:solidFill>
                          <a:latin typeface="Huawei Sans" panose="020C0503030203020204"/>
                          <a:ea typeface="方正兰亭黑简体" panose="02000000000000000000" pitchFamily="2" charset="-122"/>
                        </a:defRPr>
                      </a:lvl3pPr>
                      <a:lvl4pPr marL="1370965" algn="l" defTabSz="913765" rtl="0" eaLnBrk="1" latinLnBrk="0" hangingPunct="1">
                        <a:defRPr sz="1800" kern="1200">
                          <a:solidFill>
                            <a:schemeClr val="tx1"/>
                          </a:solidFill>
                          <a:latin typeface="Huawei Sans" panose="020C0503030203020204"/>
                          <a:ea typeface="方正兰亭黑简体" panose="02000000000000000000" pitchFamily="2" charset="-122"/>
                        </a:defRPr>
                      </a:lvl4pPr>
                      <a:lvl5pPr marL="1828165" algn="l" defTabSz="913765" rtl="0" eaLnBrk="1" latinLnBrk="0" hangingPunct="1">
                        <a:defRPr sz="1800" kern="1200">
                          <a:solidFill>
                            <a:schemeClr val="tx1"/>
                          </a:solidFill>
                          <a:latin typeface="Huawei Sans" panose="020C0503030203020204"/>
                          <a:ea typeface="方正兰亭黑简体" panose="02000000000000000000" pitchFamily="2" charset="-122"/>
                        </a:defRPr>
                      </a:lvl5pPr>
                      <a:lvl6pPr marL="2285365" algn="l" defTabSz="913765" rtl="0" eaLnBrk="1" latinLnBrk="0" hangingPunct="1">
                        <a:defRPr sz="1800" kern="1200">
                          <a:solidFill>
                            <a:schemeClr val="tx1"/>
                          </a:solidFill>
                          <a:latin typeface="Huawei Sans" panose="020C0503030203020204"/>
                          <a:ea typeface="方正兰亭黑简体" panose="02000000000000000000" pitchFamily="2" charset="-122"/>
                        </a:defRPr>
                      </a:lvl6pPr>
                      <a:lvl7pPr marL="2741930" algn="l" defTabSz="913765" rtl="0" eaLnBrk="1" latinLnBrk="0" hangingPunct="1">
                        <a:defRPr sz="1800" kern="1200">
                          <a:solidFill>
                            <a:schemeClr val="tx1"/>
                          </a:solidFill>
                          <a:latin typeface="Huawei Sans" panose="020C0503030203020204"/>
                          <a:ea typeface="方正兰亭黑简体" panose="02000000000000000000" pitchFamily="2" charset="-122"/>
                        </a:defRPr>
                      </a:lvl7pPr>
                      <a:lvl8pPr marL="3199130" algn="l" defTabSz="913765" rtl="0" eaLnBrk="1" latinLnBrk="0" hangingPunct="1">
                        <a:defRPr sz="1800" kern="1200">
                          <a:solidFill>
                            <a:schemeClr val="tx1"/>
                          </a:solidFill>
                          <a:latin typeface="Huawei Sans" panose="020C0503030203020204"/>
                          <a:ea typeface="方正兰亭黑简体" panose="02000000000000000000" pitchFamily="2" charset="-122"/>
                        </a:defRPr>
                      </a:lvl8pPr>
                      <a:lvl9pPr marL="3656330" algn="l" defTabSz="913765" rtl="0" eaLnBrk="1" latinLnBrk="0" hangingPunct="1">
                        <a:defRPr sz="1800" kern="1200">
                          <a:solidFill>
                            <a:schemeClr val="tx1"/>
                          </a:solidFill>
                          <a:latin typeface="Huawei Sans" panose="020C0503030203020204"/>
                          <a:ea typeface="方正兰亭黑简体" panose="02000000000000000000" pitchFamily="2" charset="-122"/>
                        </a:defRPr>
                      </a:lvl9pPr>
                    </a:lstStyle>
                    <a:p>
                      <a:pPr marL="0" marR="0" lvl="0" indent="0" algn="ctr" defTabSz="913765" rtl="0" eaLnBrk="1" fontAlgn="auto" latinLnBrk="0" hangingPunct="1">
                        <a:lnSpc>
                          <a:spcPct val="100000"/>
                        </a:lnSpc>
                        <a:spcBef>
                          <a:spcPts val="0"/>
                        </a:spcBef>
                        <a:spcAft>
                          <a:spcPts val="0"/>
                        </a:spcAft>
                        <a:buClrTx/>
                        <a:buSzTx/>
                        <a:buFontTx/>
                        <a:buNone/>
                        <a:defRPr/>
                      </a:pPr>
                      <a:r>
                        <a:rPr lang="en-US" altLang="zh-CN" sz="1200">
                          <a:solidFill>
                            <a:schemeClr val="tx1">
                              <a:lumMod val="85000"/>
                              <a:lumOff val="15000"/>
                            </a:schemeClr>
                          </a:solidFill>
                          <a:latin typeface="+mn-lt"/>
                          <a:ea typeface="+mn-ea"/>
                          <a:cs typeface="+mn-ea"/>
                          <a:sym typeface="+mn-lt"/>
                        </a:rPr>
                        <a:t>Compute Architecture for Neural Networks</a:t>
                      </a:r>
                      <a:endParaRPr lang="zh-CN" altLang="en-US" sz="1200" dirty="0">
                        <a:solidFill>
                          <a:schemeClr val="tx1">
                            <a:lumMod val="85000"/>
                            <a:lumOff val="15000"/>
                          </a:schemeClr>
                        </a:solidFill>
                        <a:latin typeface="+mn-lt"/>
                        <a:ea typeface="+mn-ea"/>
                        <a:cs typeface="+mn-ea"/>
                        <a:sym typeface="+mn-lt"/>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3765" rtl="0" eaLnBrk="1" latinLnBrk="0" hangingPunct="1">
                        <a:defRPr sz="1800" kern="1200">
                          <a:solidFill>
                            <a:schemeClr val="tx1"/>
                          </a:solidFill>
                          <a:latin typeface="Huawei Sans" panose="020C0503030203020204"/>
                          <a:ea typeface="方正兰亭黑简体" panose="02000000000000000000" pitchFamily="2" charset="-122"/>
                        </a:defRPr>
                      </a:lvl1pPr>
                      <a:lvl2pPr marL="457200" algn="l" defTabSz="913765" rtl="0" eaLnBrk="1" latinLnBrk="0" hangingPunct="1">
                        <a:defRPr sz="1800" kern="1200">
                          <a:solidFill>
                            <a:schemeClr val="tx1"/>
                          </a:solidFill>
                          <a:latin typeface="Huawei Sans" panose="020C0503030203020204"/>
                          <a:ea typeface="方正兰亭黑简体" panose="02000000000000000000" pitchFamily="2" charset="-122"/>
                        </a:defRPr>
                      </a:lvl2pPr>
                      <a:lvl3pPr marL="913765" algn="l" defTabSz="913765" rtl="0" eaLnBrk="1" latinLnBrk="0" hangingPunct="1">
                        <a:defRPr sz="1800" kern="1200">
                          <a:solidFill>
                            <a:schemeClr val="tx1"/>
                          </a:solidFill>
                          <a:latin typeface="Huawei Sans" panose="020C0503030203020204"/>
                          <a:ea typeface="方正兰亭黑简体" panose="02000000000000000000" pitchFamily="2" charset="-122"/>
                        </a:defRPr>
                      </a:lvl3pPr>
                      <a:lvl4pPr marL="1370965" algn="l" defTabSz="913765" rtl="0" eaLnBrk="1" latinLnBrk="0" hangingPunct="1">
                        <a:defRPr sz="1800" kern="1200">
                          <a:solidFill>
                            <a:schemeClr val="tx1"/>
                          </a:solidFill>
                          <a:latin typeface="Huawei Sans" panose="020C0503030203020204"/>
                          <a:ea typeface="方正兰亭黑简体" panose="02000000000000000000" pitchFamily="2" charset="-122"/>
                        </a:defRPr>
                      </a:lvl4pPr>
                      <a:lvl5pPr marL="1828165" algn="l" defTabSz="913765" rtl="0" eaLnBrk="1" latinLnBrk="0" hangingPunct="1">
                        <a:defRPr sz="1800" kern="1200">
                          <a:solidFill>
                            <a:schemeClr val="tx1"/>
                          </a:solidFill>
                          <a:latin typeface="Huawei Sans" panose="020C0503030203020204"/>
                          <a:ea typeface="方正兰亭黑简体" panose="02000000000000000000" pitchFamily="2" charset="-122"/>
                        </a:defRPr>
                      </a:lvl5pPr>
                      <a:lvl6pPr marL="2285365" algn="l" defTabSz="913765" rtl="0" eaLnBrk="1" latinLnBrk="0" hangingPunct="1">
                        <a:defRPr sz="1800" kern="1200">
                          <a:solidFill>
                            <a:schemeClr val="tx1"/>
                          </a:solidFill>
                          <a:latin typeface="Huawei Sans" panose="020C0503030203020204"/>
                          <a:ea typeface="方正兰亭黑简体" panose="02000000000000000000" pitchFamily="2" charset="-122"/>
                        </a:defRPr>
                      </a:lvl6pPr>
                      <a:lvl7pPr marL="2741930" algn="l" defTabSz="913765" rtl="0" eaLnBrk="1" latinLnBrk="0" hangingPunct="1">
                        <a:defRPr sz="1800" kern="1200">
                          <a:solidFill>
                            <a:schemeClr val="tx1"/>
                          </a:solidFill>
                          <a:latin typeface="Huawei Sans" panose="020C0503030203020204"/>
                          <a:ea typeface="方正兰亭黑简体" panose="02000000000000000000" pitchFamily="2" charset="-122"/>
                        </a:defRPr>
                      </a:lvl7pPr>
                      <a:lvl8pPr marL="3199130" algn="l" defTabSz="913765" rtl="0" eaLnBrk="1" latinLnBrk="0" hangingPunct="1">
                        <a:defRPr sz="1800" kern="1200">
                          <a:solidFill>
                            <a:schemeClr val="tx1"/>
                          </a:solidFill>
                          <a:latin typeface="Huawei Sans" panose="020C0503030203020204"/>
                          <a:ea typeface="方正兰亭黑简体" panose="02000000000000000000" pitchFamily="2" charset="-122"/>
                        </a:defRPr>
                      </a:lvl8pPr>
                      <a:lvl9pPr marL="3656330" algn="l" defTabSz="913765" rtl="0" eaLnBrk="1" latinLnBrk="0" hangingPunct="1">
                        <a:defRPr sz="1800" kern="1200">
                          <a:solidFill>
                            <a:schemeClr val="tx1"/>
                          </a:solidFill>
                          <a:latin typeface="Huawei Sans" panose="020C0503030203020204"/>
                          <a:ea typeface="方正兰亭黑简体" panose="02000000000000000000" pitchFamily="2" charset="-122"/>
                        </a:defRPr>
                      </a:lvl9pPr>
                    </a:lstStyle>
                    <a:p>
                      <a:pPr algn="ctr"/>
                      <a:r>
                        <a:rPr lang="zh-CN" altLang="en-US" sz="1200" b="0" i="0" kern="1200" dirty="0">
                          <a:solidFill>
                            <a:schemeClr val="tx1"/>
                          </a:solidFill>
                          <a:effectLst/>
                          <a:latin typeface="+mn-lt"/>
                          <a:ea typeface="+mn-ea"/>
                          <a:cs typeface="+mn-ea"/>
                          <a:sym typeface="+mn-lt"/>
                        </a:rPr>
                        <a:t>神经网络计算架构</a:t>
                      </a:r>
                      <a:endParaRPr lang="zh-CN" altLang="en-US" sz="1200" dirty="0">
                        <a:latin typeface="+mn-lt"/>
                        <a:ea typeface="+mn-ea"/>
                        <a:cs typeface="+mn-ea"/>
                        <a:sym typeface="+mn-lt"/>
                      </a:endParaRPr>
                    </a:p>
                  </a:txBody>
                  <a:tcPr>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r>
              <a:tr h="207668">
                <a:tc>
                  <a:txBody>
                    <a:bodyPr/>
                    <a:lstStyle>
                      <a:lvl1pPr marL="0" algn="l" defTabSz="913765" rtl="0" eaLnBrk="1" latinLnBrk="0" hangingPunct="1">
                        <a:defRPr sz="1800" kern="1200">
                          <a:solidFill>
                            <a:schemeClr val="tx1"/>
                          </a:solidFill>
                          <a:latin typeface="Huawei Sans" panose="020C0503030203020204"/>
                          <a:ea typeface="方正兰亭黑简体" panose="02000000000000000000" pitchFamily="2" charset="-122"/>
                        </a:defRPr>
                      </a:lvl1pPr>
                      <a:lvl2pPr marL="457200" algn="l" defTabSz="913765" rtl="0" eaLnBrk="1" latinLnBrk="0" hangingPunct="1">
                        <a:defRPr sz="1800" kern="1200">
                          <a:solidFill>
                            <a:schemeClr val="tx1"/>
                          </a:solidFill>
                          <a:latin typeface="Huawei Sans" panose="020C0503030203020204"/>
                          <a:ea typeface="方正兰亭黑简体" panose="02000000000000000000" pitchFamily="2" charset="-122"/>
                        </a:defRPr>
                      </a:lvl2pPr>
                      <a:lvl3pPr marL="913765" algn="l" defTabSz="913765" rtl="0" eaLnBrk="1" latinLnBrk="0" hangingPunct="1">
                        <a:defRPr sz="1800" kern="1200">
                          <a:solidFill>
                            <a:schemeClr val="tx1"/>
                          </a:solidFill>
                          <a:latin typeface="Huawei Sans" panose="020C0503030203020204"/>
                          <a:ea typeface="方正兰亭黑简体" panose="02000000000000000000" pitchFamily="2" charset="-122"/>
                        </a:defRPr>
                      </a:lvl3pPr>
                      <a:lvl4pPr marL="1370965" algn="l" defTabSz="913765" rtl="0" eaLnBrk="1" latinLnBrk="0" hangingPunct="1">
                        <a:defRPr sz="1800" kern="1200">
                          <a:solidFill>
                            <a:schemeClr val="tx1"/>
                          </a:solidFill>
                          <a:latin typeface="Huawei Sans" panose="020C0503030203020204"/>
                          <a:ea typeface="方正兰亭黑简体" panose="02000000000000000000" pitchFamily="2" charset="-122"/>
                        </a:defRPr>
                      </a:lvl4pPr>
                      <a:lvl5pPr marL="1828165" algn="l" defTabSz="913765" rtl="0" eaLnBrk="1" latinLnBrk="0" hangingPunct="1">
                        <a:defRPr sz="1800" kern="1200">
                          <a:solidFill>
                            <a:schemeClr val="tx1"/>
                          </a:solidFill>
                          <a:latin typeface="Huawei Sans" panose="020C0503030203020204"/>
                          <a:ea typeface="方正兰亭黑简体" panose="02000000000000000000" pitchFamily="2" charset="-122"/>
                        </a:defRPr>
                      </a:lvl5pPr>
                      <a:lvl6pPr marL="2285365" algn="l" defTabSz="913765" rtl="0" eaLnBrk="1" latinLnBrk="0" hangingPunct="1">
                        <a:defRPr sz="1800" kern="1200">
                          <a:solidFill>
                            <a:schemeClr val="tx1"/>
                          </a:solidFill>
                          <a:latin typeface="Huawei Sans" panose="020C0503030203020204"/>
                          <a:ea typeface="方正兰亭黑简体" panose="02000000000000000000" pitchFamily="2" charset="-122"/>
                        </a:defRPr>
                      </a:lvl6pPr>
                      <a:lvl7pPr marL="2741930" algn="l" defTabSz="913765" rtl="0" eaLnBrk="1" latinLnBrk="0" hangingPunct="1">
                        <a:defRPr sz="1800" kern="1200">
                          <a:solidFill>
                            <a:schemeClr val="tx1"/>
                          </a:solidFill>
                          <a:latin typeface="Huawei Sans" panose="020C0503030203020204"/>
                          <a:ea typeface="方正兰亭黑简体" panose="02000000000000000000" pitchFamily="2" charset="-122"/>
                        </a:defRPr>
                      </a:lvl7pPr>
                      <a:lvl8pPr marL="3199130" algn="l" defTabSz="913765" rtl="0" eaLnBrk="1" latinLnBrk="0" hangingPunct="1">
                        <a:defRPr sz="1800" kern="1200">
                          <a:solidFill>
                            <a:schemeClr val="tx1"/>
                          </a:solidFill>
                          <a:latin typeface="Huawei Sans" panose="020C0503030203020204"/>
                          <a:ea typeface="方正兰亭黑简体" panose="02000000000000000000" pitchFamily="2" charset="-122"/>
                        </a:defRPr>
                      </a:lvl8pPr>
                      <a:lvl9pPr marL="3656330" algn="l" defTabSz="913765" rtl="0" eaLnBrk="1" latinLnBrk="0" hangingPunct="1">
                        <a:defRPr sz="1800" kern="1200">
                          <a:solidFill>
                            <a:schemeClr val="tx1"/>
                          </a:solidFill>
                          <a:latin typeface="Huawei Sans" panose="020C0503030203020204"/>
                          <a:ea typeface="方正兰亭黑简体" panose="02000000000000000000" pitchFamily="2" charset="-122"/>
                        </a:defRPr>
                      </a:lvl9pPr>
                    </a:lstStyle>
                    <a:p>
                      <a:pPr algn="ctr"/>
                      <a:r>
                        <a:rPr lang="en-US" altLang="zh-CN" sz="1200" dirty="0">
                          <a:latin typeface="+mn-lt"/>
                          <a:ea typeface="+mn-ea"/>
                          <a:cs typeface="+mn-ea"/>
                          <a:sym typeface="+mn-lt"/>
                        </a:rPr>
                        <a:t>NAIE</a:t>
                      </a:r>
                      <a:endParaRPr lang="zh-CN" altLang="en-US" sz="1200" dirty="0">
                        <a:latin typeface="+mn-lt"/>
                        <a:ea typeface="+mn-ea"/>
                        <a:cs typeface="+mn-ea"/>
                        <a:sym typeface="+mn-lt"/>
                      </a:endParaRPr>
                    </a:p>
                  </a:txBody>
                  <a:tcPr>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3765" rtl="0" eaLnBrk="1" latinLnBrk="0" hangingPunct="1">
                        <a:defRPr sz="1800" kern="1200">
                          <a:solidFill>
                            <a:schemeClr val="tx1"/>
                          </a:solidFill>
                          <a:latin typeface="Huawei Sans" panose="020C0503030203020204"/>
                          <a:ea typeface="方正兰亭黑简体" panose="02000000000000000000" pitchFamily="2" charset="-122"/>
                        </a:defRPr>
                      </a:lvl1pPr>
                      <a:lvl2pPr marL="457200" algn="l" defTabSz="913765" rtl="0" eaLnBrk="1" latinLnBrk="0" hangingPunct="1">
                        <a:defRPr sz="1800" kern="1200">
                          <a:solidFill>
                            <a:schemeClr val="tx1"/>
                          </a:solidFill>
                          <a:latin typeface="Huawei Sans" panose="020C0503030203020204"/>
                          <a:ea typeface="方正兰亭黑简体" panose="02000000000000000000" pitchFamily="2" charset="-122"/>
                        </a:defRPr>
                      </a:lvl2pPr>
                      <a:lvl3pPr marL="913765" algn="l" defTabSz="913765" rtl="0" eaLnBrk="1" latinLnBrk="0" hangingPunct="1">
                        <a:defRPr sz="1800" kern="1200">
                          <a:solidFill>
                            <a:schemeClr val="tx1"/>
                          </a:solidFill>
                          <a:latin typeface="Huawei Sans" panose="020C0503030203020204"/>
                          <a:ea typeface="方正兰亭黑简体" panose="02000000000000000000" pitchFamily="2" charset="-122"/>
                        </a:defRPr>
                      </a:lvl3pPr>
                      <a:lvl4pPr marL="1370965" algn="l" defTabSz="913765" rtl="0" eaLnBrk="1" latinLnBrk="0" hangingPunct="1">
                        <a:defRPr sz="1800" kern="1200">
                          <a:solidFill>
                            <a:schemeClr val="tx1"/>
                          </a:solidFill>
                          <a:latin typeface="Huawei Sans" panose="020C0503030203020204"/>
                          <a:ea typeface="方正兰亭黑简体" panose="02000000000000000000" pitchFamily="2" charset="-122"/>
                        </a:defRPr>
                      </a:lvl4pPr>
                      <a:lvl5pPr marL="1828165" algn="l" defTabSz="913765" rtl="0" eaLnBrk="1" latinLnBrk="0" hangingPunct="1">
                        <a:defRPr sz="1800" kern="1200">
                          <a:solidFill>
                            <a:schemeClr val="tx1"/>
                          </a:solidFill>
                          <a:latin typeface="Huawei Sans" panose="020C0503030203020204"/>
                          <a:ea typeface="方正兰亭黑简体" panose="02000000000000000000" pitchFamily="2" charset="-122"/>
                        </a:defRPr>
                      </a:lvl5pPr>
                      <a:lvl6pPr marL="2285365" algn="l" defTabSz="913765" rtl="0" eaLnBrk="1" latinLnBrk="0" hangingPunct="1">
                        <a:defRPr sz="1800" kern="1200">
                          <a:solidFill>
                            <a:schemeClr val="tx1"/>
                          </a:solidFill>
                          <a:latin typeface="Huawei Sans" panose="020C0503030203020204"/>
                          <a:ea typeface="方正兰亭黑简体" panose="02000000000000000000" pitchFamily="2" charset="-122"/>
                        </a:defRPr>
                      </a:lvl6pPr>
                      <a:lvl7pPr marL="2741930" algn="l" defTabSz="913765" rtl="0" eaLnBrk="1" latinLnBrk="0" hangingPunct="1">
                        <a:defRPr sz="1800" kern="1200">
                          <a:solidFill>
                            <a:schemeClr val="tx1"/>
                          </a:solidFill>
                          <a:latin typeface="Huawei Sans" panose="020C0503030203020204"/>
                          <a:ea typeface="方正兰亭黑简体" panose="02000000000000000000" pitchFamily="2" charset="-122"/>
                        </a:defRPr>
                      </a:lvl7pPr>
                      <a:lvl8pPr marL="3199130" algn="l" defTabSz="913765" rtl="0" eaLnBrk="1" latinLnBrk="0" hangingPunct="1">
                        <a:defRPr sz="1800" kern="1200">
                          <a:solidFill>
                            <a:schemeClr val="tx1"/>
                          </a:solidFill>
                          <a:latin typeface="Huawei Sans" panose="020C0503030203020204"/>
                          <a:ea typeface="方正兰亭黑简体" panose="02000000000000000000" pitchFamily="2" charset="-122"/>
                        </a:defRPr>
                      </a:lvl8pPr>
                      <a:lvl9pPr marL="3656330" algn="l" defTabSz="913765" rtl="0" eaLnBrk="1" latinLnBrk="0" hangingPunct="1">
                        <a:defRPr sz="1800" kern="1200">
                          <a:solidFill>
                            <a:schemeClr val="tx1"/>
                          </a:solidFill>
                          <a:latin typeface="Huawei Sans" panose="020C0503030203020204"/>
                          <a:ea typeface="方正兰亭黑简体" panose="02000000000000000000" pitchFamily="2" charset="-122"/>
                        </a:defRPr>
                      </a:lvl9pPr>
                    </a:lstStyle>
                    <a:p>
                      <a:pPr algn="ctr"/>
                      <a:r>
                        <a:rPr lang="en-US" altLang="zh-CN" sz="1200">
                          <a:latin typeface="+mn-lt"/>
                          <a:ea typeface="+mn-ea"/>
                          <a:cs typeface="+mn-ea"/>
                          <a:sym typeface="+mn-lt"/>
                        </a:rPr>
                        <a:t>Network AI Engine</a:t>
                      </a:r>
                      <a:endParaRPr lang="zh-CN" altLang="en-US" sz="1200" dirty="0">
                        <a:latin typeface="+mn-lt"/>
                        <a:ea typeface="+mn-ea"/>
                        <a:cs typeface="+mn-ea"/>
                        <a:sym typeface="+mn-lt"/>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3765" rtl="0" eaLnBrk="1" latinLnBrk="0" hangingPunct="1">
                        <a:defRPr sz="1800" kern="1200">
                          <a:solidFill>
                            <a:schemeClr val="tx1"/>
                          </a:solidFill>
                          <a:latin typeface="Huawei Sans" panose="020C0503030203020204"/>
                          <a:ea typeface="方正兰亭黑简体" panose="02000000000000000000" pitchFamily="2" charset="-122"/>
                        </a:defRPr>
                      </a:lvl1pPr>
                      <a:lvl2pPr marL="457200" algn="l" defTabSz="913765" rtl="0" eaLnBrk="1" latinLnBrk="0" hangingPunct="1">
                        <a:defRPr sz="1800" kern="1200">
                          <a:solidFill>
                            <a:schemeClr val="tx1"/>
                          </a:solidFill>
                          <a:latin typeface="Huawei Sans" panose="020C0503030203020204"/>
                          <a:ea typeface="方正兰亭黑简体" panose="02000000000000000000" pitchFamily="2" charset="-122"/>
                        </a:defRPr>
                      </a:lvl2pPr>
                      <a:lvl3pPr marL="913765" algn="l" defTabSz="913765" rtl="0" eaLnBrk="1" latinLnBrk="0" hangingPunct="1">
                        <a:defRPr sz="1800" kern="1200">
                          <a:solidFill>
                            <a:schemeClr val="tx1"/>
                          </a:solidFill>
                          <a:latin typeface="Huawei Sans" panose="020C0503030203020204"/>
                          <a:ea typeface="方正兰亭黑简体" panose="02000000000000000000" pitchFamily="2" charset="-122"/>
                        </a:defRPr>
                      </a:lvl3pPr>
                      <a:lvl4pPr marL="1370965" algn="l" defTabSz="913765" rtl="0" eaLnBrk="1" latinLnBrk="0" hangingPunct="1">
                        <a:defRPr sz="1800" kern="1200">
                          <a:solidFill>
                            <a:schemeClr val="tx1"/>
                          </a:solidFill>
                          <a:latin typeface="Huawei Sans" panose="020C0503030203020204"/>
                          <a:ea typeface="方正兰亭黑简体" panose="02000000000000000000" pitchFamily="2" charset="-122"/>
                        </a:defRPr>
                      </a:lvl4pPr>
                      <a:lvl5pPr marL="1828165" algn="l" defTabSz="913765" rtl="0" eaLnBrk="1" latinLnBrk="0" hangingPunct="1">
                        <a:defRPr sz="1800" kern="1200">
                          <a:solidFill>
                            <a:schemeClr val="tx1"/>
                          </a:solidFill>
                          <a:latin typeface="Huawei Sans" panose="020C0503030203020204"/>
                          <a:ea typeface="方正兰亭黑简体" panose="02000000000000000000" pitchFamily="2" charset="-122"/>
                        </a:defRPr>
                      </a:lvl5pPr>
                      <a:lvl6pPr marL="2285365" algn="l" defTabSz="913765" rtl="0" eaLnBrk="1" latinLnBrk="0" hangingPunct="1">
                        <a:defRPr sz="1800" kern="1200">
                          <a:solidFill>
                            <a:schemeClr val="tx1"/>
                          </a:solidFill>
                          <a:latin typeface="Huawei Sans" panose="020C0503030203020204"/>
                          <a:ea typeface="方正兰亭黑简体" panose="02000000000000000000" pitchFamily="2" charset="-122"/>
                        </a:defRPr>
                      </a:lvl6pPr>
                      <a:lvl7pPr marL="2741930" algn="l" defTabSz="913765" rtl="0" eaLnBrk="1" latinLnBrk="0" hangingPunct="1">
                        <a:defRPr sz="1800" kern="1200">
                          <a:solidFill>
                            <a:schemeClr val="tx1"/>
                          </a:solidFill>
                          <a:latin typeface="Huawei Sans" panose="020C0503030203020204"/>
                          <a:ea typeface="方正兰亭黑简体" panose="02000000000000000000" pitchFamily="2" charset="-122"/>
                        </a:defRPr>
                      </a:lvl7pPr>
                      <a:lvl8pPr marL="3199130" algn="l" defTabSz="913765" rtl="0" eaLnBrk="1" latinLnBrk="0" hangingPunct="1">
                        <a:defRPr sz="1800" kern="1200">
                          <a:solidFill>
                            <a:schemeClr val="tx1"/>
                          </a:solidFill>
                          <a:latin typeface="Huawei Sans" panose="020C0503030203020204"/>
                          <a:ea typeface="方正兰亭黑简体" panose="02000000000000000000" pitchFamily="2" charset="-122"/>
                        </a:defRPr>
                      </a:lvl8pPr>
                      <a:lvl9pPr marL="3656330" algn="l" defTabSz="913765" rtl="0" eaLnBrk="1" latinLnBrk="0" hangingPunct="1">
                        <a:defRPr sz="1800" kern="1200">
                          <a:solidFill>
                            <a:schemeClr val="tx1"/>
                          </a:solidFill>
                          <a:latin typeface="Huawei Sans" panose="020C0503030203020204"/>
                          <a:ea typeface="方正兰亭黑简体" panose="02000000000000000000" pitchFamily="2" charset="-122"/>
                        </a:defRPr>
                      </a:lvl9pPr>
                    </a:lstStyle>
                    <a:p>
                      <a:pPr algn="ctr"/>
                      <a:r>
                        <a:rPr lang="zh-CN" altLang="en-US" sz="1200" dirty="0">
                          <a:latin typeface="+mn-lt"/>
                          <a:ea typeface="+mn-ea"/>
                          <a:cs typeface="+mn-ea"/>
                          <a:sym typeface="+mn-lt"/>
                        </a:rPr>
                        <a:t>网络智能体</a:t>
                      </a:r>
                      <a:endParaRPr lang="zh-CN" altLang="en-US" sz="1200" dirty="0">
                        <a:latin typeface="+mn-lt"/>
                        <a:ea typeface="+mn-ea"/>
                        <a:cs typeface="+mn-ea"/>
                        <a:sym typeface="+mn-lt"/>
                      </a:endParaRPr>
                    </a:p>
                  </a:txBody>
                  <a:tcPr>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r>
              <a:tr h="207668">
                <a:tc>
                  <a:txBody>
                    <a:bodyPr/>
                    <a:lstStyle>
                      <a:lvl1pPr marL="0" algn="l" defTabSz="913765" rtl="0" eaLnBrk="1" latinLnBrk="0" hangingPunct="1">
                        <a:defRPr sz="1800" kern="1200">
                          <a:solidFill>
                            <a:schemeClr val="tx1"/>
                          </a:solidFill>
                          <a:latin typeface="Huawei Sans" panose="020C0503030203020204"/>
                          <a:ea typeface="方正兰亭黑简体" panose="02000000000000000000" pitchFamily="2" charset="-122"/>
                        </a:defRPr>
                      </a:lvl1pPr>
                      <a:lvl2pPr marL="457200" algn="l" defTabSz="913765" rtl="0" eaLnBrk="1" latinLnBrk="0" hangingPunct="1">
                        <a:defRPr sz="1800" kern="1200">
                          <a:solidFill>
                            <a:schemeClr val="tx1"/>
                          </a:solidFill>
                          <a:latin typeface="Huawei Sans" panose="020C0503030203020204"/>
                          <a:ea typeface="方正兰亭黑简体" panose="02000000000000000000" pitchFamily="2" charset="-122"/>
                        </a:defRPr>
                      </a:lvl2pPr>
                      <a:lvl3pPr marL="913765" algn="l" defTabSz="913765" rtl="0" eaLnBrk="1" latinLnBrk="0" hangingPunct="1">
                        <a:defRPr sz="1800" kern="1200">
                          <a:solidFill>
                            <a:schemeClr val="tx1"/>
                          </a:solidFill>
                          <a:latin typeface="Huawei Sans" panose="020C0503030203020204"/>
                          <a:ea typeface="方正兰亭黑简体" panose="02000000000000000000" pitchFamily="2" charset="-122"/>
                        </a:defRPr>
                      </a:lvl3pPr>
                      <a:lvl4pPr marL="1370965" algn="l" defTabSz="913765" rtl="0" eaLnBrk="1" latinLnBrk="0" hangingPunct="1">
                        <a:defRPr sz="1800" kern="1200">
                          <a:solidFill>
                            <a:schemeClr val="tx1"/>
                          </a:solidFill>
                          <a:latin typeface="Huawei Sans" panose="020C0503030203020204"/>
                          <a:ea typeface="方正兰亭黑简体" panose="02000000000000000000" pitchFamily="2" charset="-122"/>
                        </a:defRPr>
                      </a:lvl4pPr>
                      <a:lvl5pPr marL="1828165" algn="l" defTabSz="913765" rtl="0" eaLnBrk="1" latinLnBrk="0" hangingPunct="1">
                        <a:defRPr sz="1800" kern="1200">
                          <a:solidFill>
                            <a:schemeClr val="tx1"/>
                          </a:solidFill>
                          <a:latin typeface="Huawei Sans" panose="020C0503030203020204"/>
                          <a:ea typeface="方正兰亭黑简体" panose="02000000000000000000" pitchFamily="2" charset="-122"/>
                        </a:defRPr>
                      </a:lvl5pPr>
                      <a:lvl6pPr marL="2285365" algn="l" defTabSz="913765" rtl="0" eaLnBrk="1" latinLnBrk="0" hangingPunct="1">
                        <a:defRPr sz="1800" kern="1200">
                          <a:solidFill>
                            <a:schemeClr val="tx1"/>
                          </a:solidFill>
                          <a:latin typeface="Huawei Sans" panose="020C0503030203020204"/>
                          <a:ea typeface="方正兰亭黑简体" panose="02000000000000000000" pitchFamily="2" charset="-122"/>
                        </a:defRPr>
                      </a:lvl6pPr>
                      <a:lvl7pPr marL="2741930" algn="l" defTabSz="913765" rtl="0" eaLnBrk="1" latinLnBrk="0" hangingPunct="1">
                        <a:defRPr sz="1800" kern="1200">
                          <a:solidFill>
                            <a:schemeClr val="tx1"/>
                          </a:solidFill>
                          <a:latin typeface="Huawei Sans" panose="020C0503030203020204"/>
                          <a:ea typeface="方正兰亭黑简体" panose="02000000000000000000" pitchFamily="2" charset="-122"/>
                        </a:defRPr>
                      </a:lvl7pPr>
                      <a:lvl8pPr marL="3199130" algn="l" defTabSz="913765" rtl="0" eaLnBrk="1" latinLnBrk="0" hangingPunct="1">
                        <a:defRPr sz="1800" kern="1200">
                          <a:solidFill>
                            <a:schemeClr val="tx1"/>
                          </a:solidFill>
                          <a:latin typeface="Huawei Sans" panose="020C0503030203020204"/>
                          <a:ea typeface="方正兰亭黑简体" panose="02000000000000000000" pitchFamily="2" charset="-122"/>
                        </a:defRPr>
                      </a:lvl8pPr>
                      <a:lvl9pPr marL="3656330" algn="l" defTabSz="913765" rtl="0" eaLnBrk="1" latinLnBrk="0" hangingPunct="1">
                        <a:defRPr sz="1800" kern="1200">
                          <a:solidFill>
                            <a:schemeClr val="tx1"/>
                          </a:solidFill>
                          <a:latin typeface="Huawei Sans" panose="020C0503030203020204"/>
                          <a:ea typeface="方正兰亭黑简体" panose="02000000000000000000" pitchFamily="2" charset="-122"/>
                        </a:defRPr>
                      </a:lvl9pPr>
                    </a:lstStyle>
                    <a:p>
                      <a:pPr algn="ctr"/>
                      <a:r>
                        <a:rPr lang="en-US" altLang="zh-CN" sz="1200" dirty="0">
                          <a:latin typeface="+mn-lt"/>
                          <a:ea typeface="+mn-ea"/>
                          <a:cs typeface="+mn-ea"/>
                          <a:sym typeface="+mn-lt"/>
                        </a:rPr>
                        <a:t>NPU</a:t>
                      </a:r>
                      <a:endParaRPr lang="zh-CN" altLang="en-US" sz="1200" dirty="0">
                        <a:latin typeface="+mn-lt"/>
                        <a:ea typeface="+mn-ea"/>
                        <a:cs typeface="+mn-ea"/>
                        <a:sym typeface="+mn-lt"/>
                      </a:endParaRPr>
                    </a:p>
                  </a:txBody>
                  <a:tcPr>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3765" rtl="0" eaLnBrk="1" latinLnBrk="0" hangingPunct="1">
                        <a:defRPr sz="1800" kern="1200">
                          <a:solidFill>
                            <a:schemeClr val="tx1"/>
                          </a:solidFill>
                          <a:latin typeface="Huawei Sans" panose="020C0503030203020204"/>
                          <a:ea typeface="方正兰亭黑简体" panose="02000000000000000000" pitchFamily="2" charset="-122"/>
                        </a:defRPr>
                      </a:lvl1pPr>
                      <a:lvl2pPr marL="457200" algn="l" defTabSz="913765" rtl="0" eaLnBrk="1" latinLnBrk="0" hangingPunct="1">
                        <a:defRPr sz="1800" kern="1200">
                          <a:solidFill>
                            <a:schemeClr val="tx1"/>
                          </a:solidFill>
                          <a:latin typeface="Huawei Sans" panose="020C0503030203020204"/>
                          <a:ea typeface="方正兰亭黑简体" panose="02000000000000000000" pitchFamily="2" charset="-122"/>
                        </a:defRPr>
                      </a:lvl2pPr>
                      <a:lvl3pPr marL="913765" algn="l" defTabSz="913765" rtl="0" eaLnBrk="1" latinLnBrk="0" hangingPunct="1">
                        <a:defRPr sz="1800" kern="1200">
                          <a:solidFill>
                            <a:schemeClr val="tx1"/>
                          </a:solidFill>
                          <a:latin typeface="Huawei Sans" panose="020C0503030203020204"/>
                          <a:ea typeface="方正兰亭黑简体" panose="02000000000000000000" pitchFamily="2" charset="-122"/>
                        </a:defRPr>
                      </a:lvl3pPr>
                      <a:lvl4pPr marL="1370965" algn="l" defTabSz="913765" rtl="0" eaLnBrk="1" latinLnBrk="0" hangingPunct="1">
                        <a:defRPr sz="1800" kern="1200">
                          <a:solidFill>
                            <a:schemeClr val="tx1"/>
                          </a:solidFill>
                          <a:latin typeface="Huawei Sans" panose="020C0503030203020204"/>
                          <a:ea typeface="方正兰亭黑简体" panose="02000000000000000000" pitchFamily="2" charset="-122"/>
                        </a:defRPr>
                      </a:lvl4pPr>
                      <a:lvl5pPr marL="1828165" algn="l" defTabSz="913765" rtl="0" eaLnBrk="1" latinLnBrk="0" hangingPunct="1">
                        <a:defRPr sz="1800" kern="1200">
                          <a:solidFill>
                            <a:schemeClr val="tx1"/>
                          </a:solidFill>
                          <a:latin typeface="Huawei Sans" panose="020C0503030203020204"/>
                          <a:ea typeface="方正兰亭黑简体" panose="02000000000000000000" pitchFamily="2" charset="-122"/>
                        </a:defRPr>
                      </a:lvl5pPr>
                      <a:lvl6pPr marL="2285365" algn="l" defTabSz="913765" rtl="0" eaLnBrk="1" latinLnBrk="0" hangingPunct="1">
                        <a:defRPr sz="1800" kern="1200">
                          <a:solidFill>
                            <a:schemeClr val="tx1"/>
                          </a:solidFill>
                          <a:latin typeface="Huawei Sans" panose="020C0503030203020204"/>
                          <a:ea typeface="方正兰亭黑简体" panose="02000000000000000000" pitchFamily="2" charset="-122"/>
                        </a:defRPr>
                      </a:lvl6pPr>
                      <a:lvl7pPr marL="2741930" algn="l" defTabSz="913765" rtl="0" eaLnBrk="1" latinLnBrk="0" hangingPunct="1">
                        <a:defRPr sz="1800" kern="1200">
                          <a:solidFill>
                            <a:schemeClr val="tx1"/>
                          </a:solidFill>
                          <a:latin typeface="Huawei Sans" panose="020C0503030203020204"/>
                          <a:ea typeface="方正兰亭黑简体" panose="02000000000000000000" pitchFamily="2" charset="-122"/>
                        </a:defRPr>
                      </a:lvl7pPr>
                      <a:lvl8pPr marL="3199130" algn="l" defTabSz="913765" rtl="0" eaLnBrk="1" latinLnBrk="0" hangingPunct="1">
                        <a:defRPr sz="1800" kern="1200">
                          <a:solidFill>
                            <a:schemeClr val="tx1"/>
                          </a:solidFill>
                          <a:latin typeface="Huawei Sans" panose="020C0503030203020204"/>
                          <a:ea typeface="方正兰亭黑简体" panose="02000000000000000000" pitchFamily="2" charset="-122"/>
                        </a:defRPr>
                      </a:lvl8pPr>
                      <a:lvl9pPr marL="3656330" algn="l" defTabSz="913765" rtl="0" eaLnBrk="1" latinLnBrk="0" hangingPunct="1">
                        <a:defRPr sz="1800" kern="1200">
                          <a:solidFill>
                            <a:schemeClr val="tx1"/>
                          </a:solidFill>
                          <a:latin typeface="Huawei Sans" panose="020C0503030203020204"/>
                          <a:ea typeface="方正兰亭黑简体" panose="02000000000000000000" pitchFamily="2" charset="-122"/>
                        </a:defRPr>
                      </a:lvl9pPr>
                    </a:lstStyle>
                    <a:p>
                      <a:pPr algn="ctr"/>
                      <a:r>
                        <a:rPr lang="en-US" altLang="zh-CN" sz="1200">
                          <a:latin typeface="+mn-lt"/>
                          <a:ea typeface="+mn-ea"/>
                          <a:cs typeface="+mn-ea"/>
                          <a:sym typeface="+mn-lt"/>
                        </a:rPr>
                        <a:t>Neural-network Processing Unit</a:t>
                      </a:r>
                      <a:endParaRPr lang="zh-CN" altLang="en-US" sz="1200" dirty="0">
                        <a:latin typeface="+mn-lt"/>
                        <a:ea typeface="+mn-ea"/>
                        <a:cs typeface="+mn-ea"/>
                        <a:sym typeface="+mn-lt"/>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3765" rtl="0" eaLnBrk="1" latinLnBrk="0" hangingPunct="1">
                        <a:defRPr sz="1800" kern="1200">
                          <a:solidFill>
                            <a:schemeClr val="tx1"/>
                          </a:solidFill>
                          <a:latin typeface="Huawei Sans" panose="020C0503030203020204"/>
                          <a:ea typeface="方正兰亭黑简体" panose="02000000000000000000" pitchFamily="2" charset="-122"/>
                        </a:defRPr>
                      </a:lvl1pPr>
                      <a:lvl2pPr marL="457200" algn="l" defTabSz="913765" rtl="0" eaLnBrk="1" latinLnBrk="0" hangingPunct="1">
                        <a:defRPr sz="1800" kern="1200">
                          <a:solidFill>
                            <a:schemeClr val="tx1"/>
                          </a:solidFill>
                          <a:latin typeface="Huawei Sans" panose="020C0503030203020204"/>
                          <a:ea typeface="方正兰亭黑简体" panose="02000000000000000000" pitchFamily="2" charset="-122"/>
                        </a:defRPr>
                      </a:lvl2pPr>
                      <a:lvl3pPr marL="913765" algn="l" defTabSz="913765" rtl="0" eaLnBrk="1" latinLnBrk="0" hangingPunct="1">
                        <a:defRPr sz="1800" kern="1200">
                          <a:solidFill>
                            <a:schemeClr val="tx1"/>
                          </a:solidFill>
                          <a:latin typeface="Huawei Sans" panose="020C0503030203020204"/>
                          <a:ea typeface="方正兰亭黑简体" panose="02000000000000000000" pitchFamily="2" charset="-122"/>
                        </a:defRPr>
                      </a:lvl3pPr>
                      <a:lvl4pPr marL="1370965" algn="l" defTabSz="913765" rtl="0" eaLnBrk="1" latinLnBrk="0" hangingPunct="1">
                        <a:defRPr sz="1800" kern="1200">
                          <a:solidFill>
                            <a:schemeClr val="tx1"/>
                          </a:solidFill>
                          <a:latin typeface="Huawei Sans" panose="020C0503030203020204"/>
                          <a:ea typeface="方正兰亭黑简体" panose="02000000000000000000" pitchFamily="2" charset="-122"/>
                        </a:defRPr>
                      </a:lvl4pPr>
                      <a:lvl5pPr marL="1828165" algn="l" defTabSz="913765" rtl="0" eaLnBrk="1" latinLnBrk="0" hangingPunct="1">
                        <a:defRPr sz="1800" kern="1200">
                          <a:solidFill>
                            <a:schemeClr val="tx1"/>
                          </a:solidFill>
                          <a:latin typeface="Huawei Sans" panose="020C0503030203020204"/>
                          <a:ea typeface="方正兰亭黑简体" panose="02000000000000000000" pitchFamily="2" charset="-122"/>
                        </a:defRPr>
                      </a:lvl5pPr>
                      <a:lvl6pPr marL="2285365" algn="l" defTabSz="913765" rtl="0" eaLnBrk="1" latinLnBrk="0" hangingPunct="1">
                        <a:defRPr sz="1800" kern="1200">
                          <a:solidFill>
                            <a:schemeClr val="tx1"/>
                          </a:solidFill>
                          <a:latin typeface="Huawei Sans" panose="020C0503030203020204"/>
                          <a:ea typeface="方正兰亭黑简体" panose="02000000000000000000" pitchFamily="2" charset="-122"/>
                        </a:defRPr>
                      </a:lvl6pPr>
                      <a:lvl7pPr marL="2741930" algn="l" defTabSz="913765" rtl="0" eaLnBrk="1" latinLnBrk="0" hangingPunct="1">
                        <a:defRPr sz="1800" kern="1200">
                          <a:solidFill>
                            <a:schemeClr val="tx1"/>
                          </a:solidFill>
                          <a:latin typeface="Huawei Sans" panose="020C0503030203020204"/>
                          <a:ea typeface="方正兰亭黑简体" panose="02000000000000000000" pitchFamily="2" charset="-122"/>
                        </a:defRPr>
                      </a:lvl7pPr>
                      <a:lvl8pPr marL="3199130" algn="l" defTabSz="913765" rtl="0" eaLnBrk="1" latinLnBrk="0" hangingPunct="1">
                        <a:defRPr sz="1800" kern="1200">
                          <a:solidFill>
                            <a:schemeClr val="tx1"/>
                          </a:solidFill>
                          <a:latin typeface="Huawei Sans" panose="020C0503030203020204"/>
                          <a:ea typeface="方正兰亭黑简体" panose="02000000000000000000" pitchFamily="2" charset="-122"/>
                        </a:defRPr>
                      </a:lvl8pPr>
                      <a:lvl9pPr marL="3656330" algn="l" defTabSz="913765" rtl="0" eaLnBrk="1" latinLnBrk="0" hangingPunct="1">
                        <a:defRPr sz="1800" kern="1200">
                          <a:solidFill>
                            <a:schemeClr val="tx1"/>
                          </a:solidFill>
                          <a:latin typeface="Huawei Sans" panose="020C0503030203020204"/>
                          <a:ea typeface="方正兰亭黑简体" panose="02000000000000000000" pitchFamily="2" charset="-122"/>
                        </a:defRPr>
                      </a:lvl9pPr>
                    </a:lstStyle>
                    <a:p>
                      <a:pPr algn="ctr"/>
                      <a:r>
                        <a:rPr lang="zh-CN" altLang="en-US" sz="1200" dirty="0">
                          <a:latin typeface="+mn-lt"/>
                          <a:ea typeface="+mn-ea"/>
                          <a:cs typeface="+mn-ea"/>
                          <a:sym typeface="+mn-lt"/>
                        </a:rPr>
                        <a:t>神经网络处理器</a:t>
                      </a:r>
                      <a:endParaRPr lang="zh-CN" altLang="en-US" sz="1200" dirty="0">
                        <a:latin typeface="+mn-lt"/>
                        <a:ea typeface="+mn-ea"/>
                        <a:cs typeface="+mn-ea"/>
                        <a:sym typeface="+mn-lt"/>
                      </a:endParaRPr>
                    </a:p>
                  </a:txBody>
                  <a:tcPr>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r>
              <a:tr h="207668">
                <a:tc>
                  <a:txBody>
                    <a:bodyPr/>
                    <a:lstStyle>
                      <a:lvl1pPr marL="0" algn="l" defTabSz="913765" rtl="0" eaLnBrk="1" latinLnBrk="0" hangingPunct="1">
                        <a:defRPr sz="1800" kern="1200">
                          <a:solidFill>
                            <a:schemeClr val="tx1"/>
                          </a:solidFill>
                          <a:latin typeface="Huawei Sans" panose="020C0503030203020204"/>
                          <a:ea typeface="方正兰亭黑简体" panose="02000000000000000000" pitchFamily="2" charset="-122"/>
                        </a:defRPr>
                      </a:lvl1pPr>
                      <a:lvl2pPr marL="457200" algn="l" defTabSz="913765" rtl="0" eaLnBrk="1" latinLnBrk="0" hangingPunct="1">
                        <a:defRPr sz="1800" kern="1200">
                          <a:solidFill>
                            <a:schemeClr val="tx1"/>
                          </a:solidFill>
                          <a:latin typeface="Huawei Sans" panose="020C0503030203020204"/>
                          <a:ea typeface="方正兰亭黑简体" panose="02000000000000000000" pitchFamily="2" charset="-122"/>
                        </a:defRPr>
                      </a:lvl2pPr>
                      <a:lvl3pPr marL="913765" algn="l" defTabSz="913765" rtl="0" eaLnBrk="1" latinLnBrk="0" hangingPunct="1">
                        <a:defRPr sz="1800" kern="1200">
                          <a:solidFill>
                            <a:schemeClr val="tx1"/>
                          </a:solidFill>
                          <a:latin typeface="Huawei Sans" panose="020C0503030203020204"/>
                          <a:ea typeface="方正兰亭黑简体" panose="02000000000000000000" pitchFamily="2" charset="-122"/>
                        </a:defRPr>
                      </a:lvl3pPr>
                      <a:lvl4pPr marL="1370965" algn="l" defTabSz="913765" rtl="0" eaLnBrk="1" latinLnBrk="0" hangingPunct="1">
                        <a:defRPr sz="1800" kern="1200">
                          <a:solidFill>
                            <a:schemeClr val="tx1"/>
                          </a:solidFill>
                          <a:latin typeface="Huawei Sans" panose="020C0503030203020204"/>
                          <a:ea typeface="方正兰亭黑简体" panose="02000000000000000000" pitchFamily="2" charset="-122"/>
                        </a:defRPr>
                      </a:lvl4pPr>
                      <a:lvl5pPr marL="1828165" algn="l" defTabSz="913765" rtl="0" eaLnBrk="1" latinLnBrk="0" hangingPunct="1">
                        <a:defRPr sz="1800" kern="1200">
                          <a:solidFill>
                            <a:schemeClr val="tx1"/>
                          </a:solidFill>
                          <a:latin typeface="Huawei Sans" panose="020C0503030203020204"/>
                          <a:ea typeface="方正兰亭黑简体" panose="02000000000000000000" pitchFamily="2" charset="-122"/>
                        </a:defRPr>
                      </a:lvl5pPr>
                      <a:lvl6pPr marL="2285365" algn="l" defTabSz="913765" rtl="0" eaLnBrk="1" latinLnBrk="0" hangingPunct="1">
                        <a:defRPr sz="1800" kern="1200">
                          <a:solidFill>
                            <a:schemeClr val="tx1"/>
                          </a:solidFill>
                          <a:latin typeface="Huawei Sans" panose="020C0503030203020204"/>
                          <a:ea typeface="方正兰亭黑简体" panose="02000000000000000000" pitchFamily="2" charset="-122"/>
                        </a:defRPr>
                      </a:lvl6pPr>
                      <a:lvl7pPr marL="2741930" algn="l" defTabSz="913765" rtl="0" eaLnBrk="1" latinLnBrk="0" hangingPunct="1">
                        <a:defRPr sz="1800" kern="1200">
                          <a:solidFill>
                            <a:schemeClr val="tx1"/>
                          </a:solidFill>
                          <a:latin typeface="Huawei Sans" panose="020C0503030203020204"/>
                          <a:ea typeface="方正兰亭黑简体" panose="02000000000000000000" pitchFamily="2" charset="-122"/>
                        </a:defRPr>
                      </a:lvl7pPr>
                      <a:lvl8pPr marL="3199130" algn="l" defTabSz="913765" rtl="0" eaLnBrk="1" latinLnBrk="0" hangingPunct="1">
                        <a:defRPr sz="1800" kern="1200">
                          <a:solidFill>
                            <a:schemeClr val="tx1"/>
                          </a:solidFill>
                          <a:latin typeface="Huawei Sans" panose="020C0503030203020204"/>
                          <a:ea typeface="方正兰亭黑简体" panose="02000000000000000000" pitchFamily="2" charset="-122"/>
                        </a:defRPr>
                      </a:lvl8pPr>
                      <a:lvl9pPr marL="3656330" algn="l" defTabSz="913765" rtl="0" eaLnBrk="1" latinLnBrk="0" hangingPunct="1">
                        <a:defRPr sz="1800" kern="1200">
                          <a:solidFill>
                            <a:schemeClr val="tx1"/>
                          </a:solidFill>
                          <a:latin typeface="Huawei Sans" panose="020C0503030203020204"/>
                          <a:ea typeface="方正兰亭黑简体" panose="02000000000000000000" pitchFamily="2" charset="-122"/>
                        </a:defRPr>
                      </a:lvl9pPr>
                    </a:lstStyle>
                    <a:p>
                      <a:pPr algn="ctr"/>
                      <a:r>
                        <a:rPr lang="en-US" altLang="zh-CN" sz="1200" dirty="0">
                          <a:latin typeface="+mn-lt"/>
                          <a:ea typeface="+mn-ea"/>
                          <a:cs typeface="+mn-ea"/>
                          <a:sym typeface="+mn-lt"/>
                        </a:rPr>
                        <a:t>GPU</a:t>
                      </a:r>
                      <a:endParaRPr lang="zh-CN" altLang="en-US" sz="1200" dirty="0">
                        <a:latin typeface="+mn-lt"/>
                        <a:ea typeface="+mn-ea"/>
                        <a:cs typeface="+mn-ea"/>
                        <a:sym typeface="+mn-lt"/>
                      </a:endParaRPr>
                    </a:p>
                  </a:txBody>
                  <a:tcPr>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3765" rtl="0" eaLnBrk="1" latinLnBrk="0" hangingPunct="1">
                        <a:defRPr sz="1800" kern="1200">
                          <a:solidFill>
                            <a:schemeClr val="tx1"/>
                          </a:solidFill>
                          <a:latin typeface="Huawei Sans" panose="020C0503030203020204"/>
                          <a:ea typeface="方正兰亭黑简体" panose="02000000000000000000" pitchFamily="2" charset="-122"/>
                        </a:defRPr>
                      </a:lvl1pPr>
                      <a:lvl2pPr marL="457200" algn="l" defTabSz="913765" rtl="0" eaLnBrk="1" latinLnBrk="0" hangingPunct="1">
                        <a:defRPr sz="1800" kern="1200">
                          <a:solidFill>
                            <a:schemeClr val="tx1"/>
                          </a:solidFill>
                          <a:latin typeface="Huawei Sans" panose="020C0503030203020204"/>
                          <a:ea typeface="方正兰亭黑简体" panose="02000000000000000000" pitchFamily="2" charset="-122"/>
                        </a:defRPr>
                      </a:lvl2pPr>
                      <a:lvl3pPr marL="913765" algn="l" defTabSz="913765" rtl="0" eaLnBrk="1" latinLnBrk="0" hangingPunct="1">
                        <a:defRPr sz="1800" kern="1200">
                          <a:solidFill>
                            <a:schemeClr val="tx1"/>
                          </a:solidFill>
                          <a:latin typeface="Huawei Sans" panose="020C0503030203020204"/>
                          <a:ea typeface="方正兰亭黑简体" panose="02000000000000000000" pitchFamily="2" charset="-122"/>
                        </a:defRPr>
                      </a:lvl3pPr>
                      <a:lvl4pPr marL="1370965" algn="l" defTabSz="913765" rtl="0" eaLnBrk="1" latinLnBrk="0" hangingPunct="1">
                        <a:defRPr sz="1800" kern="1200">
                          <a:solidFill>
                            <a:schemeClr val="tx1"/>
                          </a:solidFill>
                          <a:latin typeface="Huawei Sans" panose="020C0503030203020204"/>
                          <a:ea typeface="方正兰亭黑简体" panose="02000000000000000000" pitchFamily="2" charset="-122"/>
                        </a:defRPr>
                      </a:lvl4pPr>
                      <a:lvl5pPr marL="1828165" algn="l" defTabSz="913765" rtl="0" eaLnBrk="1" latinLnBrk="0" hangingPunct="1">
                        <a:defRPr sz="1800" kern="1200">
                          <a:solidFill>
                            <a:schemeClr val="tx1"/>
                          </a:solidFill>
                          <a:latin typeface="Huawei Sans" panose="020C0503030203020204"/>
                          <a:ea typeface="方正兰亭黑简体" panose="02000000000000000000" pitchFamily="2" charset="-122"/>
                        </a:defRPr>
                      </a:lvl5pPr>
                      <a:lvl6pPr marL="2285365" algn="l" defTabSz="913765" rtl="0" eaLnBrk="1" latinLnBrk="0" hangingPunct="1">
                        <a:defRPr sz="1800" kern="1200">
                          <a:solidFill>
                            <a:schemeClr val="tx1"/>
                          </a:solidFill>
                          <a:latin typeface="Huawei Sans" panose="020C0503030203020204"/>
                          <a:ea typeface="方正兰亭黑简体" panose="02000000000000000000" pitchFamily="2" charset="-122"/>
                        </a:defRPr>
                      </a:lvl6pPr>
                      <a:lvl7pPr marL="2741930" algn="l" defTabSz="913765" rtl="0" eaLnBrk="1" latinLnBrk="0" hangingPunct="1">
                        <a:defRPr sz="1800" kern="1200">
                          <a:solidFill>
                            <a:schemeClr val="tx1"/>
                          </a:solidFill>
                          <a:latin typeface="Huawei Sans" panose="020C0503030203020204"/>
                          <a:ea typeface="方正兰亭黑简体" panose="02000000000000000000" pitchFamily="2" charset="-122"/>
                        </a:defRPr>
                      </a:lvl7pPr>
                      <a:lvl8pPr marL="3199130" algn="l" defTabSz="913765" rtl="0" eaLnBrk="1" latinLnBrk="0" hangingPunct="1">
                        <a:defRPr sz="1800" kern="1200">
                          <a:solidFill>
                            <a:schemeClr val="tx1"/>
                          </a:solidFill>
                          <a:latin typeface="Huawei Sans" panose="020C0503030203020204"/>
                          <a:ea typeface="方正兰亭黑简体" panose="02000000000000000000" pitchFamily="2" charset="-122"/>
                        </a:defRPr>
                      </a:lvl8pPr>
                      <a:lvl9pPr marL="3656330" algn="l" defTabSz="913765" rtl="0" eaLnBrk="1" latinLnBrk="0" hangingPunct="1">
                        <a:defRPr sz="1800" kern="1200">
                          <a:solidFill>
                            <a:schemeClr val="tx1"/>
                          </a:solidFill>
                          <a:latin typeface="Huawei Sans" panose="020C0503030203020204"/>
                          <a:ea typeface="方正兰亭黑简体" panose="02000000000000000000" pitchFamily="2" charset="-122"/>
                        </a:defRPr>
                      </a:lvl9pPr>
                    </a:lstStyle>
                    <a:p>
                      <a:pPr algn="ctr"/>
                      <a:r>
                        <a:rPr lang="en-US" altLang="zh-CN" sz="1200">
                          <a:latin typeface="+mn-lt"/>
                          <a:ea typeface="+mn-ea"/>
                          <a:cs typeface="+mn-ea"/>
                          <a:sym typeface="+mn-lt"/>
                        </a:rPr>
                        <a:t>Graphics processing unit</a:t>
                      </a:r>
                      <a:endParaRPr lang="zh-CN" altLang="en-US" sz="1200" dirty="0">
                        <a:latin typeface="+mn-lt"/>
                        <a:ea typeface="+mn-ea"/>
                        <a:cs typeface="+mn-ea"/>
                        <a:sym typeface="+mn-lt"/>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3765" rtl="0" eaLnBrk="1" latinLnBrk="0" hangingPunct="1">
                        <a:defRPr sz="1800" kern="1200">
                          <a:solidFill>
                            <a:schemeClr val="tx1"/>
                          </a:solidFill>
                          <a:latin typeface="Huawei Sans" panose="020C0503030203020204"/>
                          <a:ea typeface="方正兰亭黑简体" panose="02000000000000000000" pitchFamily="2" charset="-122"/>
                        </a:defRPr>
                      </a:lvl1pPr>
                      <a:lvl2pPr marL="457200" algn="l" defTabSz="913765" rtl="0" eaLnBrk="1" latinLnBrk="0" hangingPunct="1">
                        <a:defRPr sz="1800" kern="1200">
                          <a:solidFill>
                            <a:schemeClr val="tx1"/>
                          </a:solidFill>
                          <a:latin typeface="Huawei Sans" panose="020C0503030203020204"/>
                          <a:ea typeface="方正兰亭黑简体" panose="02000000000000000000" pitchFamily="2" charset="-122"/>
                        </a:defRPr>
                      </a:lvl2pPr>
                      <a:lvl3pPr marL="913765" algn="l" defTabSz="913765" rtl="0" eaLnBrk="1" latinLnBrk="0" hangingPunct="1">
                        <a:defRPr sz="1800" kern="1200">
                          <a:solidFill>
                            <a:schemeClr val="tx1"/>
                          </a:solidFill>
                          <a:latin typeface="Huawei Sans" panose="020C0503030203020204"/>
                          <a:ea typeface="方正兰亭黑简体" panose="02000000000000000000" pitchFamily="2" charset="-122"/>
                        </a:defRPr>
                      </a:lvl3pPr>
                      <a:lvl4pPr marL="1370965" algn="l" defTabSz="913765" rtl="0" eaLnBrk="1" latinLnBrk="0" hangingPunct="1">
                        <a:defRPr sz="1800" kern="1200">
                          <a:solidFill>
                            <a:schemeClr val="tx1"/>
                          </a:solidFill>
                          <a:latin typeface="Huawei Sans" panose="020C0503030203020204"/>
                          <a:ea typeface="方正兰亭黑简体" panose="02000000000000000000" pitchFamily="2" charset="-122"/>
                        </a:defRPr>
                      </a:lvl4pPr>
                      <a:lvl5pPr marL="1828165" algn="l" defTabSz="913765" rtl="0" eaLnBrk="1" latinLnBrk="0" hangingPunct="1">
                        <a:defRPr sz="1800" kern="1200">
                          <a:solidFill>
                            <a:schemeClr val="tx1"/>
                          </a:solidFill>
                          <a:latin typeface="Huawei Sans" panose="020C0503030203020204"/>
                          <a:ea typeface="方正兰亭黑简体" panose="02000000000000000000" pitchFamily="2" charset="-122"/>
                        </a:defRPr>
                      </a:lvl5pPr>
                      <a:lvl6pPr marL="2285365" algn="l" defTabSz="913765" rtl="0" eaLnBrk="1" latinLnBrk="0" hangingPunct="1">
                        <a:defRPr sz="1800" kern="1200">
                          <a:solidFill>
                            <a:schemeClr val="tx1"/>
                          </a:solidFill>
                          <a:latin typeface="Huawei Sans" panose="020C0503030203020204"/>
                          <a:ea typeface="方正兰亭黑简体" panose="02000000000000000000" pitchFamily="2" charset="-122"/>
                        </a:defRPr>
                      </a:lvl6pPr>
                      <a:lvl7pPr marL="2741930" algn="l" defTabSz="913765" rtl="0" eaLnBrk="1" latinLnBrk="0" hangingPunct="1">
                        <a:defRPr sz="1800" kern="1200">
                          <a:solidFill>
                            <a:schemeClr val="tx1"/>
                          </a:solidFill>
                          <a:latin typeface="Huawei Sans" panose="020C0503030203020204"/>
                          <a:ea typeface="方正兰亭黑简体" panose="02000000000000000000" pitchFamily="2" charset="-122"/>
                        </a:defRPr>
                      </a:lvl7pPr>
                      <a:lvl8pPr marL="3199130" algn="l" defTabSz="913765" rtl="0" eaLnBrk="1" latinLnBrk="0" hangingPunct="1">
                        <a:defRPr sz="1800" kern="1200">
                          <a:solidFill>
                            <a:schemeClr val="tx1"/>
                          </a:solidFill>
                          <a:latin typeface="Huawei Sans" panose="020C0503030203020204"/>
                          <a:ea typeface="方正兰亭黑简体" panose="02000000000000000000" pitchFamily="2" charset="-122"/>
                        </a:defRPr>
                      </a:lvl8pPr>
                      <a:lvl9pPr marL="3656330" algn="l" defTabSz="913765" rtl="0" eaLnBrk="1" latinLnBrk="0" hangingPunct="1">
                        <a:defRPr sz="1800" kern="1200">
                          <a:solidFill>
                            <a:schemeClr val="tx1"/>
                          </a:solidFill>
                          <a:latin typeface="Huawei Sans" panose="020C0503030203020204"/>
                          <a:ea typeface="方正兰亭黑简体" panose="02000000000000000000" pitchFamily="2" charset="-122"/>
                        </a:defRPr>
                      </a:lvl9pPr>
                    </a:lstStyle>
                    <a:p>
                      <a:pPr algn="ctr"/>
                      <a:r>
                        <a:rPr lang="zh-CN" altLang="en-US" sz="1200" dirty="0">
                          <a:latin typeface="+mn-lt"/>
                          <a:ea typeface="+mn-ea"/>
                          <a:cs typeface="+mn-ea"/>
                          <a:sym typeface="+mn-lt"/>
                        </a:rPr>
                        <a:t>图形处理器</a:t>
                      </a:r>
                      <a:endParaRPr lang="zh-CN" altLang="en-US" sz="1200" dirty="0">
                        <a:latin typeface="+mn-lt"/>
                        <a:ea typeface="+mn-ea"/>
                        <a:cs typeface="+mn-ea"/>
                        <a:sym typeface="+mn-lt"/>
                      </a:endParaRPr>
                    </a:p>
                  </a:txBody>
                  <a:tcPr>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r>
              <a:tr h="207668">
                <a:tc>
                  <a:txBody>
                    <a:bodyPr/>
                    <a:lstStyle>
                      <a:lvl1pPr marL="0" algn="l" defTabSz="913765" rtl="0" eaLnBrk="1" latinLnBrk="0" hangingPunct="1">
                        <a:defRPr sz="1800" kern="1200">
                          <a:solidFill>
                            <a:schemeClr val="tx1"/>
                          </a:solidFill>
                          <a:latin typeface="Huawei Sans" panose="020C0503030203020204"/>
                          <a:ea typeface="方正兰亭黑简体" panose="02000000000000000000" pitchFamily="2" charset="-122"/>
                        </a:defRPr>
                      </a:lvl1pPr>
                      <a:lvl2pPr marL="457200" algn="l" defTabSz="913765" rtl="0" eaLnBrk="1" latinLnBrk="0" hangingPunct="1">
                        <a:defRPr sz="1800" kern="1200">
                          <a:solidFill>
                            <a:schemeClr val="tx1"/>
                          </a:solidFill>
                          <a:latin typeface="Huawei Sans" panose="020C0503030203020204"/>
                          <a:ea typeface="方正兰亭黑简体" panose="02000000000000000000" pitchFamily="2" charset="-122"/>
                        </a:defRPr>
                      </a:lvl2pPr>
                      <a:lvl3pPr marL="913765" algn="l" defTabSz="913765" rtl="0" eaLnBrk="1" latinLnBrk="0" hangingPunct="1">
                        <a:defRPr sz="1800" kern="1200">
                          <a:solidFill>
                            <a:schemeClr val="tx1"/>
                          </a:solidFill>
                          <a:latin typeface="Huawei Sans" panose="020C0503030203020204"/>
                          <a:ea typeface="方正兰亭黑简体" panose="02000000000000000000" pitchFamily="2" charset="-122"/>
                        </a:defRPr>
                      </a:lvl3pPr>
                      <a:lvl4pPr marL="1370965" algn="l" defTabSz="913765" rtl="0" eaLnBrk="1" latinLnBrk="0" hangingPunct="1">
                        <a:defRPr sz="1800" kern="1200">
                          <a:solidFill>
                            <a:schemeClr val="tx1"/>
                          </a:solidFill>
                          <a:latin typeface="Huawei Sans" panose="020C0503030203020204"/>
                          <a:ea typeface="方正兰亭黑简体" panose="02000000000000000000" pitchFamily="2" charset="-122"/>
                        </a:defRPr>
                      </a:lvl4pPr>
                      <a:lvl5pPr marL="1828165" algn="l" defTabSz="913765" rtl="0" eaLnBrk="1" latinLnBrk="0" hangingPunct="1">
                        <a:defRPr sz="1800" kern="1200">
                          <a:solidFill>
                            <a:schemeClr val="tx1"/>
                          </a:solidFill>
                          <a:latin typeface="Huawei Sans" panose="020C0503030203020204"/>
                          <a:ea typeface="方正兰亭黑简体" panose="02000000000000000000" pitchFamily="2" charset="-122"/>
                        </a:defRPr>
                      </a:lvl5pPr>
                      <a:lvl6pPr marL="2285365" algn="l" defTabSz="913765" rtl="0" eaLnBrk="1" latinLnBrk="0" hangingPunct="1">
                        <a:defRPr sz="1800" kern="1200">
                          <a:solidFill>
                            <a:schemeClr val="tx1"/>
                          </a:solidFill>
                          <a:latin typeface="Huawei Sans" panose="020C0503030203020204"/>
                          <a:ea typeface="方正兰亭黑简体" panose="02000000000000000000" pitchFamily="2" charset="-122"/>
                        </a:defRPr>
                      </a:lvl6pPr>
                      <a:lvl7pPr marL="2741930" algn="l" defTabSz="913765" rtl="0" eaLnBrk="1" latinLnBrk="0" hangingPunct="1">
                        <a:defRPr sz="1800" kern="1200">
                          <a:solidFill>
                            <a:schemeClr val="tx1"/>
                          </a:solidFill>
                          <a:latin typeface="Huawei Sans" panose="020C0503030203020204"/>
                          <a:ea typeface="方正兰亭黑简体" panose="02000000000000000000" pitchFamily="2" charset="-122"/>
                        </a:defRPr>
                      </a:lvl7pPr>
                      <a:lvl8pPr marL="3199130" algn="l" defTabSz="913765" rtl="0" eaLnBrk="1" latinLnBrk="0" hangingPunct="1">
                        <a:defRPr sz="1800" kern="1200">
                          <a:solidFill>
                            <a:schemeClr val="tx1"/>
                          </a:solidFill>
                          <a:latin typeface="Huawei Sans" panose="020C0503030203020204"/>
                          <a:ea typeface="方正兰亭黑简体" panose="02000000000000000000" pitchFamily="2" charset="-122"/>
                        </a:defRPr>
                      </a:lvl8pPr>
                      <a:lvl9pPr marL="3656330" algn="l" defTabSz="913765" rtl="0" eaLnBrk="1" latinLnBrk="0" hangingPunct="1">
                        <a:defRPr sz="1800" kern="1200">
                          <a:solidFill>
                            <a:schemeClr val="tx1"/>
                          </a:solidFill>
                          <a:latin typeface="Huawei Sans" panose="020C0503030203020204"/>
                          <a:ea typeface="方正兰亭黑简体" panose="02000000000000000000" pitchFamily="2" charset="-122"/>
                        </a:defRPr>
                      </a:lvl9pPr>
                    </a:lstStyle>
                    <a:p>
                      <a:pPr algn="ctr"/>
                      <a:r>
                        <a:rPr lang="en-US" altLang="zh-CN" sz="1200" dirty="0">
                          <a:latin typeface="+mn-lt"/>
                          <a:ea typeface="+mn-ea"/>
                          <a:cs typeface="+mn-ea"/>
                          <a:sym typeface="+mn-lt"/>
                        </a:rPr>
                        <a:t>CPU</a:t>
                      </a:r>
                      <a:endParaRPr lang="zh-CN" altLang="en-US" sz="1200" dirty="0">
                        <a:latin typeface="+mn-lt"/>
                        <a:ea typeface="+mn-ea"/>
                        <a:cs typeface="+mn-ea"/>
                        <a:sym typeface="+mn-lt"/>
                      </a:endParaRPr>
                    </a:p>
                  </a:txBody>
                  <a:tcPr>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3765" rtl="0" eaLnBrk="1" latinLnBrk="0" hangingPunct="1">
                        <a:defRPr sz="1800" kern="1200">
                          <a:solidFill>
                            <a:schemeClr val="tx1"/>
                          </a:solidFill>
                          <a:latin typeface="Huawei Sans" panose="020C0503030203020204"/>
                          <a:ea typeface="方正兰亭黑简体" panose="02000000000000000000" pitchFamily="2" charset="-122"/>
                        </a:defRPr>
                      </a:lvl1pPr>
                      <a:lvl2pPr marL="457200" algn="l" defTabSz="913765" rtl="0" eaLnBrk="1" latinLnBrk="0" hangingPunct="1">
                        <a:defRPr sz="1800" kern="1200">
                          <a:solidFill>
                            <a:schemeClr val="tx1"/>
                          </a:solidFill>
                          <a:latin typeface="Huawei Sans" panose="020C0503030203020204"/>
                          <a:ea typeface="方正兰亭黑简体" panose="02000000000000000000" pitchFamily="2" charset="-122"/>
                        </a:defRPr>
                      </a:lvl2pPr>
                      <a:lvl3pPr marL="913765" algn="l" defTabSz="913765" rtl="0" eaLnBrk="1" latinLnBrk="0" hangingPunct="1">
                        <a:defRPr sz="1800" kern="1200">
                          <a:solidFill>
                            <a:schemeClr val="tx1"/>
                          </a:solidFill>
                          <a:latin typeface="Huawei Sans" panose="020C0503030203020204"/>
                          <a:ea typeface="方正兰亭黑简体" panose="02000000000000000000" pitchFamily="2" charset="-122"/>
                        </a:defRPr>
                      </a:lvl3pPr>
                      <a:lvl4pPr marL="1370965" algn="l" defTabSz="913765" rtl="0" eaLnBrk="1" latinLnBrk="0" hangingPunct="1">
                        <a:defRPr sz="1800" kern="1200">
                          <a:solidFill>
                            <a:schemeClr val="tx1"/>
                          </a:solidFill>
                          <a:latin typeface="Huawei Sans" panose="020C0503030203020204"/>
                          <a:ea typeface="方正兰亭黑简体" panose="02000000000000000000" pitchFamily="2" charset="-122"/>
                        </a:defRPr>
                      </a:lvl4pPr>
                      <a:lvl5pPr marL="1828165" algn="l" defTabSz="913765" rtl="0" eaLnBrk="1" latinLnBrk="0" hangingPunct="1">
                        <a:defRPr sz="1800" kern="1200">
                          <a:solidFill>
                            <a:schemeClr val="tx1"/>
                          </a:solidFill>
                          <a:latin typeface="Huawei Sans" panose="020C0503030203020204"/>
                          <a:ea typeface="方正兰亭黑简体" panose="02000000000000000000" pitchFamily="2" charset="-122"/>
                        </a:defRPr>
                      </a:lvl5pPr>
                      <a:lvl6pPr marL="2285365" algn="l" defTabSz="913765" rtl="0" eaLnBrk="1" latinLnBrk="0" hangingPunct="1">
                        <a:defRPr sz="1800" kern="1200">
                          <a:solidFill>
                            <a:schemeClr val="tx1"/>
                          </a:solidFill>
                          <a:latin typeface="Huawei Sans" panose="020C0503030203020204"/>
                          <a:ea typeface="方正兰亭黑简体" panose="02000000000000000000" pitchFamily="2" charset="-122"/>
                        </a:defRPr>
                      </a:lvl6pPr>
                      <a:lvl7pPr marL="2741930" algn="l" defTabSz="913765" rtl="0" eaLnBrk="1" latinLnBrk="0" hangingPunct="1">
                        <a:defRPr sz="1800" kern="1200">
                          <a:solidFill>
                            <a:schemeClr val="tx1"/>
                          </a:solidFill>
                          <a:latin typeface="Huawei Sans" panose="020C0503030203020204"/>
                          <a:ea typeface="方正兰亭黑简体" panose="02000000000000000000" pitchFamily="2" charset="-122"/>
                        </a:defRPr>
                      </a:lvl7pPr>
                      <a:lvl8pPr marL="3199130" algn="l" defTabSz="913765" rtl="0" eaLnBrk="1" latinLnBrk="0" hangingPunct="1">
                        <a:defRPr sz="1800" kern="1200">
                          <a:solidFill>
                            <a:schemeClr val="tx1"/>
                          </a:solidFill>
                          <a:latin typeface="Huawei Sans" panose="020C0503030203020204"/>
                          <a:ea typeface="方正兰亭黑简体" panose="02000000000000000000" pitchFamily="2" charset="-122"/>
                        </a:defRPr>
                      </a:lvl8pPr>
                      <a:lvl9pPr marL="3656330" algn="l" defTabSz="913765" rtl="0" eaLnBrk="1" latinLnBrk="0" hangingPunct="1">
                        <a:defRPr sz="1800" kern="1200">
                          <a:solidFill>
                            <a:schemeClr val="tx1"/>
                          </a:solidFill>
                          <a:latin typeface="Huawei Sans" panose="020C0503030203020204"/>
                          <a:ea typeface="方正兰亭黑简体" panose="02000000000000000000" pitchFamily="2" charset="-122"/>
                        </a:defRPr>
                      </a:lvl9pPr>
                    </a:lstStyle>
                    <a:p>
                      <a:pPr algn="ctr"/>
                      <a:r>
                        <a:rPr lang="en-US" altLang="zh-CN" sz="1200">
                          <a:latin typeface="+mn-lt"/>
                          <a:ea typeface="+mn-ea"/>
                          <a:cs typeface="+mn-ea"/>
                          <a:sym typeface="+mn-lt"/>
                        </a:rPr>
                        <a:t>Central Processing Unit</a:t>
                      </a:r>
                      <a:endParaRPr lang="zh-CN" altLang="en-US" sz="1200" dirty="0">
                        <a:latin typeface="+mn-lt"/>
                        <a:ea typeface="+mn-ea"/>
                        <a:cs typeface="+mn-ea"/>
                        <a:sym typeface="+mn-lt"/>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3765" rtl="0" eaLnBrk="1" latinLnBrk="0" hangingPunct="1">
                        <a:defRPr sz="1800" kern="1200">
                          <a:solidFill>
                            <a:schemeClr val="tx1"/>
                          </a:solidFill>
                          <a:latin typeface="Huawei Sans" panose="020C0503030203020204"/>
                          <a:ea typeface="方正兰亭黑简体" panose="02000000000000000000" pitchFamily="2" charset="-122"/>
                        </a:defRPr>
                      </a:lvl1pPr>
                      <a:lvl2pPr marL="457200" algn="l" defTabSz="913765" rtl="0" eaLnBrk="1" latinLnBrk="0" hangingPunct="1">
                        <a:defRPr sz="1800" kern="1200">
                          <a:solidFill>
                            <a:schemeClr val="tx1"/>
                          </a:solidFill>
                          <a:latin typeface="Huawei Sans" panose="020C0503030203020204"/>
                          <a:ea typeface="方正兰亭黑简体" panose="02000000000000000000" pitchFamily="2" charset="-122"/>
                        </a:defRPr>
                      </a:lvl2pPr>
                      <a:lvl3pPr marL="913765" algn="l" defTabSz="913765" rtl="0" eaLnBrk="1" latinLnBrk="0" hangingPunct="1">
                        <a:defRPr sz="1800" kern="1200">
                          <a:solidFill>
                            <a:schemeClr val="tx1"/>
                          </a:solidFill>
                          <a:latin typeface="Huawei Sans" panose="020C0503030203020204"/>
                          <a:ea typeface="方正兰亭黑简体" panose="02000000000000000000" pitchFamily="2" charset="-122"/>
                        </a:defRPr>
                      </a:lvl3pPr>
                      <a:lvl4pPr marL="1370965" algn="l" defTabSz="913765" rtl="0" eaLnBrk="1" latinLnBrk="0" hangingPunct="1">
                        <a:defRPr sz="1800" kern="1200">
                          <a:solidFill>
                            <a:schemeClr val="tx1"/>
                          </a:solidFill>
                          <a:latin typeface="Huawei Sans" panose="020C0503030203020204"/>
                          <a:ea typeface="方正兰亭黑简体" panose="02000000000000000000" pitchFamily="2" charset="-122"/>
                        </a:defRPr>
                      </a:lvl4pPr>
                      <a:lvl5pPr marL="1828165" algn="l" defTabSz="913765" rtl="0" eaLnBrk="1" latinLnBrk="0" hangingPunct="1">
                        <a:defRPr sz="1800" kern="1200">
                          <a:solidFill>
                            <a:schemeClr val="tx1"/>
                          </a:solidFill>
                          <a:latin typeface="Huawei Sans" panose="020C0503030203020204"/>
                          <a:ea typeface="方正兰亭黑简体" panose="02000000000000000000" pitchFamily="2" charset="-122"/>
                        </a:defRPr>
                      </a:lvl5pPr>
                      <a:lvl6pPr marL="2285365" algn="l" defTabSz="913765" rtl="0" eaLnBrk="1" latinLnBrk="0" hangingPunct="1">
                        <a:defRPr sz="1800" kern="1200">
                          <a:solidFill>
                            <a:schemeClr val="tx1"/>
                          </a:solidFill>
                          <a:latin typeface="Huawei Sans" panose="020C0503030203020204"/>
                          <a:ea typeface="方正兰亭黑简体" panose="02000000000000000000" pitchFamily="2" charset="-122"/>
                        </a:defRPr>
                      </a:lvl6pPr>
                      <a:lvl7pPr marL="2741930" algn="l" defTabSz="913765" rtl="0" eaLnBrk="1" latinLnBrk="0" hangingPunct="1">
                        <a:defRPr sz="1800" kern="1200">
                          <a:solidFill>
                            <a:schemeClr val="tx1"/>
                          </a:solidFill>
                          <a:latin typeface="Huawei Sans" panose="020C0503030203020204"/>
                          <a:ea typeface="方正兰亭黑简体" panose="02000000000000000000" pitchFamily="2" charset="-122"/>
                        </a:defRPr>
                      </a:lvl7pPr>
                      <a:lvl8pPr marL="3199130" algn="l" defTabSz="913765" rtl="0" eaLnBrk="1" latinLnBrk="0" hangingPunct="1">
                        <a:defRPr sz="1800" kern="1200">
                          <a:solidFill>
                            <a:schemeClr val="tx1"/>
                          </a:solidFill>
                          <a:latin typeface="Huawei Sans" panose="020C0503030203020204"/>
                          <a:ea typeface="方正兰亭黑简体" panose="02000000000000000000" pitchFamily="2" charset="-122"/>
                        </a:defRPr>
                      </a:lvl8pPr>
                      <a:lvl9pPr marL="3656330" algn="l" defTabSz="913765" rtl="0" eaLnBrk="1" latinLnBrk="0" hangingPunct="1">
                        <a:defRPr sz="1800" kern="1200">
                          <a:solidFill>
                            <a:schemeClr val="tx1"/>
                          </a:solidFill>
                          <a:latin typeface="Huawei Sans" panose="020C0503030203020204"/>
                          <a:ea typeface="方正兰亭黑简体" panose="02000000000000000000" pitchFamily="2" charset="-122"/>
                        </a:defRPr>
                      </a:lvl9pPr>
                    </a:lstStyle>
                    <a:p>
                      <a:pPr algn="ctr"/>
                      <a:r>
                        <a:rPr lang="zh-CN" altLang="en-US" sz="1200" dirty="0">
                          <a:latin typeface="+mn-lt"/>
                          <a:ea typeface="+mn-ea"/>
                          <a:cs typeface="+mn-ea"/>
                          <a:sym typeface="+mn-lt"/>
                        </a:rPr>
                        <a:t>中央处理器</a:t>
                      </a:r>
                      <a:endParaRPr lang="zh-CN" altLang="en-US" sz="1200" dirty="0">
                        <a:latin typeface="+mn-lt"/>
                        <a:ea typeface="+mn-ea"/>
                        <a:cs typeface="+mn-ea"/>
                        <a:sym typeface="+mn-lt"/>
                      </a:endParaRPr>
                    </a:p>
                  </a:txBody>
                  <a:tcPr>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r>
              <a:tr h="207668">
                <a:tc>
                  <a:txBody>
                    <a:bodyPr/>
                    <a:lstStyle>
                      <a:lvl1pPr marL="0" algn="l" defTabSz="913765" rtl="0" eaLnBrk="1" latinLnBrk="0" hangingPunct="1">
                        <a:defRPr sz="1800" kern="1200">
                          <a:solidFill>
                            <a:schemeClr val="tx1"/>
                          </a:solidFill>
                          <a:latin typeface="Huawei Sans" panose="020C0503030203020204"/>
                          <a:ea typeface="方正兰亭黑简体" panose="02000000000000000000" pitchFamily="2" charset="-122"/>
                        </a:defRPr>
                      </a:lvl1pPr>
                      <a:lvl2pPr marL="457200" algn="l" defTabSz="913765" rtl="0" eaLnBrk="1" latinLnBrk="0" hangingPunct="1">
                        <a:defRPr sz="1800" kern="1200">
                          <a:solidFill>
                            <a:schemeClr val="tx1"/>
                          </a:solidFill>
                          <a:latin typeface="Huawei Sans" panose="020C0503030203020204"/>
                          <a:ea typeface="方正兰亭黑简体" panose="02000000000000000000" pitchFamily="2" charset="-122"/>
                        </a:defRPr>
                      </a:lvl2pPr>
                      <a:lvl3pPr marL="913765" algn="l" defTabSz="913765" rtl="0" eaLnBrk="1" latinLnBrk="0" hangingPunct="1">
                        <a:defRPr sz="1800" kern="1200">
                          <a:solidFill>
                            <a:schemeClr val="tx1"/>
                          </a:solidFill>
                          <a:latin typeface="Huawei Sans" panose="020C0503030203020204"/>
                          <a:ea typeface="方正兰亭黑简体" panose="02000000000000000000" pitchFamily="2" charset="-122"/>
                        </a:defRPr>
                      </a:lvl3pPr>
                      <a:lvl4pPr marL="1370965" algn="l" defTabSz="913765" rtl="0" eaLnBrk="1" latinLnBrk="0" hangingPunct="1">
                        <a:defRPr sz="1800" kern="1200">
                          <a:solidFill>
                            <a:schemeClr val="tx1"/>
                          </a:solidFill>
                          <a:latin typeface="Huawei Sans" panose="020C0503030203020204"/>
                          <a:ea typeface="方正兰亭黑简体" panose="02000000000000000000" pitchFamily="2" charset="-122"/>
                        </a:defRPr>
                      </a:lvl4pPr>
                      <a:lvl5pPr marL="1828165" algn="l" defTabSz="913765" rtl="0" eaLnBrk="1" latinLnBrk="0" hangingPunct="1">
                        <a:defRPr sz="1800" kern="1200">
                          <a:solidFill>
                            <a:schemeClr val="tx1"/>
                          </a:solidFill>
                          <a:latin typeface="Huawei Sans" panose="020C0503030203020204"/>
                          <a:ea typeface="方正兰亭黑简体" panose="02000000000000000000" pitchFamily="2" charset="-122"/>
                        </a:defRPr>
                      </a:lvl5pPr>
                      <a:lvl6pPr marL="2285365" algn="l" defTabSz="913765" rtl="0" eaLnBrk="1" latinLnBrk="0" hangingPunct="1">
                        <a:defRPr sz="1800" kern="1200">
                          <a:solidFill>
                            <a:schemeClr val="tx1"/>
                          </a:solidFill>
                          <a:latin typeface="Huawei Sans" panose="020C0503030203020204"/>
                          <a:ea typeface="方正兰亭黑简体" panose="02000000000000000000" pitchFamily="2" charset="-122"/>
                        </a:defRPr>
                      </a:lvl6pPr>
                      <a:lvl7pPr marL="2741930" algn="l" defTabSz="913765" rtl="0" eaLnBrk="1" latinLnBrk="0" hangingPunct="1">
                        <a:defRPr sz="1800" kern="1200">
                          <a:solidFill>
                            <a:schemeClr val="tx1"/>
                          </a:solidFill>
                          <a:latin typeface="Huawei Sans" panose="020C0503030203020204"/>
                          <a:ea typeface="方正兰亭黑简体" panose="02000000000000000000" pitchFamily="2" charset="-122"/>
                        </a:defRPr>
                      </a:lvl7pPr>
                      <a:lvl8pPr marL="3199130" algn="l" defTabSz="913765" rtl="0" eaLnBrk="1" latinLnBrk="0" hangingPunct="1">
                        <a:defRPr sz="1800" kern="1200">
                          <a:solidFill>
                            <a:schemeClr val="tx1"/>
                          </a:solidFill>
                          <a:latin typeface="Huawei Sans" panose="020C0503030203020204"/>
                          <a:ea typeface="方正兰亭黑简体" panose="02000000000000000000" pitchFamily="2" charset="-122"/>
                        </a:defRPr>
                      </a:lvl8pPr>
                      <a:lvl9pPr marL="3656330" algn="l" defTabSz="913765" rtl="0" eaLnBrk="1" latinLnBrk="0" hangingPunct="1">
                        <a:defRPr sz="1800" kern="1200">
                          <a:solidFill>
                            <a:schemeClr val="tx1"/>
                          </a:solidFill>
                          <a:latin typeface="Huawei Sans" panose="020C0503030203020204"/>
                          <a:ea typeface="方正兰亭黑简体" panose="02000000000000000000" pitchFamily="2" charset="-122"/>
                        </a:defRPr>
                      </a:lvl9pPr>
                    </a:lstStyle>
                    <a:p>
                      <a:pPr algn="ctr"/>
                      <a:r>
                        <a:rPr lang="en-US" altLang="zh-CN" sz="1200" dirty="0">
                          <a:latin typeface="+mn-lt"/>
                          <a:ea typeface="+mn-ea"/>
                          <a:cs typeface="+mn-ea"/>
                          <a:sym typeface="+mn-lt"/>
                        </a:rPr>
                        <a:t>TF</a:t>
                      </a:r>
                      <a:endParaRPr lang="zh-CN" altLang="en-US" sz="1200" dirty="0">
                        <a:latin typeface="+mn-lt"/>
                        <a:ea typeface="+mn-ea"/>
                        <a:cs typeface="+mn-ea"/>
                        <a:sym typeface="+mn-lt"/>
                      </a:endParaRPr>
                    </a:p>
                  </a:txBody>
                  <a:tcPr>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3765" rtl="0" eaLnBrk="1" latinLnBrk="0" hangingPunct="1">
                        <a:defRPr sz="1800" kern="1200">
                          <a:solidFill>
                            <a:schemeClr val="tx1"/>
                          </a:solidFill>
                          <a:latin typeface="Huawei Sans" panose="020C0503030203020204"/>
                          <a:ea typeface="方正兰亭黑简体" panose="02000000000000000000" pitchFamily="2" charset="-122"/>
                        </a:defRPr>
                      </a:lvl1pPr>
                      <a:lvl2pPr marL="457200" algn="l" defTabSz="913765" rtl="0" eaLnBrk="1" latinLnBrk="0" hangingPunct="1">
                        <a:defRPr sz="1800" kern="1200">
                          <a:solidFill>
                            <a:schemeClr val="tx1"/>
                          </a:solidFill>
                          <a:latin typeface="Huawei Sans" panose="020C0503030203020204"/>
                          <a:ea typeface="方正兰亭黑简体" panose="02000000000000000000" pitchFamily="2" charset="-122"/>
                        </a:defRPr>
                      </a:lvl2pPr>
                      <a:lvl3pPr marL="913765" algn="l" defTabSz="913765" rtl="0" eaLnBrk="1" latinLnBrk="0" hangingPunct="1">
                        <a:defRPr sz="1800" kern="1200">
                          <a:solidFill>
                            <a:schemeClr val="tx1"/>
                          </a:solidFill>
                          <a:latin typeface="Huawei Sans" panose="020C0503030203020204"/>
                          <a:ea typeface="方正兰亭黑简体" panose="02000000000000000000" pitchFamily="2" charset="-122"/>
                        </a:defRPr>
                      </a:lvl3pPr>
                      <a:lvl4pPr marL="1370965" algn="l" defTabSz="913765" rtl="0" eaLnBrk="1" latinLnBrk="0" hangingPunct="1">
                        <a:defRPr sz="1800" kern="1200">
                          <a:solidFill>
                            <a:schemeClr val="tx1"/>
                          </a:solidFill>
                          <a:latin typeface="Huawei Sans" panose="020C0503030203020204"/>
                          <a:ea typeface="方正兰亭黑简体" panose="02000000000000000000" pitchFamily="2" charset="-122"/>
                        </a:defRPr>
                      </a:lvl4pPr>
                      <a:lvl5pPr marL="1828165" algn="l" defTabSz="913765" rtl="0" eaLnBrk="1" latinLnBrk="0" hangingPunct="1">
                        <a:defRPr sz="1800" kern="1200">
                          <a:solidFill>
                            <a:schemeClr val="tx1"/>
                          </a:solidFill>
                          <a:latin typeface="Huawei Sans" panose="020C0503030203020204"/>
                          <a:ea typeface="方正兰亭黑简体" panose="02000000000000000000" pitchFamily="2" charset="-122"/>
                        </a:defRPr>
                      </a:lvl5pPr>
                      <a:lvl6pPr marL="2285365" algn="l" defTabSz="913765" rtl="0" eaLnBrk="1" latinLnBrk="0" hangingPunct="1">
                        <a:defRPr sz="1800" kern="1200">
                          <a:solidFill>
                            <a:schemeClr val="tx1"/>
                          </a:solidFill>
                          <a:latin typeface="Huawei Sans" panose="020C0503030203020204"/>
                          <a:ea typeface="方正兰亭黑简体" panose="02000000000000000000" pitchFamily="2" charset="-122"/>
                        </a:defRPr>
                      </a:lvl6pPr>
                      <a:lvl7pPr marL="2741930" algn="l" defTabSz="913765" rtl="0" eaLnBrk="1" latinLnBrk="0" hangingPunct="1">
                        <a:defRPr sz="1800" kern="1200">
                          <a:solidFill>
                            <a:schemeClr val="tx1"/>
                          </a:solidFill>
                          <a:latin typeface="Huawei Sans" panose="020C0503030203020204"/>
                          <a:ea typeface="方正兰亭黑简体" panose="02000000000000000000" pitchFamily="2" charset="-122"/>
                        </a:defRPr>
                      </a:lvl7pPr>
                      <a:lvl8pPr marL="3199130" algn="l" defTabSz="913765" rtl="0" eaLnBrk="1" latinLnBrk="0" hangingPunct="1">
                        <a:defRPr sz="1800" kern="1200">
                          <a:solidFill>
                            <a:schemeClr val="tx1"/>
                          </a:solidFill>
                          <a:latin typeface="Huawei Sans" panose="020C0503030203020204"/>
                          <a:ea typeface="方正兰亭黑简体" panose="02000000000000000000" pitchFamily="2" charset="-122"/>
                        </a:defRPr>
                      </a:lvl8pPr>
                      <a:lvl9pPr marL="3656330" algn="l" defTabSz="913765" rtl="0" eaLnBrk="1" latinLnBrk="0" hangingPunct="1">
                        <a:defRPr sz="1800" kern="1200">
                          <a:solidFill>
                            <a:schemeClr val="tx1"/>
                          </a:solidFill>
                          <a:latin typeface="Huawei Sans" panose="020C0503030203020204"/>
                          <a:ea typeface="方正兰亭黑简体" panose="02000000000000000000" pitchFamily="2" charset="-122"/>
                        </a:defRPr>
                      </a:lvl9pPr>
                    </a:lstStyle>
                    <a:p>
                      <a:pPr algn="ctr"/>
                      <a:r>
                        <a:rPr lang="en-US" altLang="zh-CN" sz="1200" dirty="0" err="1">
                          <a:latin typeface="+mn-lt"/>
                          <a:ea typeface="+mn-ea"/>
                          <a:cs typeface="+mn-ea"/>
                          <a:sym typeface="+mn-lt"/>
                        </a:rPr>
                        <a:t>TensorFlow</a:t>
                      </a:r>
                      <a:endParaRPr lang="zh-CN" altLang="en-US" sz="1200" dirty="0">
                        <a:latin typeface="+mn-lt"/>
                        <a:ea typeface="+mn-ea"/>
                        <a:cs typeface="+mn-ea"/>
                        <a:sym typeface="+mn-lt"/>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3765" rtl="0" eaLnBrk="1" latinLnBrk="0" hangingPunct="1">
                        <a:defRPr sz="1800" kern="1200">
                          <a:solidFill>
                            <a:schemeClr val="tx1"/>
                          </a:solidFill>
                          <a:latin typeface="Huawei Sans" panose="020C0503030203020204"/>
                          <a:ea typeface="方正兰亭黑简体" panose="02000000000000000000" pitchFamily="2" charset="-122"/>
                        </a:defRPr>
                      </a:lvl1pPr>
                      <a:lvl2pPr marL="457200" algn="l" defTabSz="913765" rtl="0" eaLnBrk="1" latinLnBrk="0" hangingPunct="1">
                        <a:defRPr sz="1800" kern="1200">
                          <a:solidFill>
                            <a:schemeClr val="tx1"/>
                          </a:solidFill>
                          <a:latin typeface="Huawei Sans" panose="020C0503030203020204"/>
                          <a:ea typeface="方正兰亭黑简体" panose="02000000000000000000" pitchFamily="2" charset="-122"/>
                        </a:defRPr>
                      </a:lvl2pPr>
                      <a:lvl3pPr marL="913765" algn="l" defTabSz="913765" rtl="0" eaLnBrk="1" latinLnBrk="0" hangingPunct="1">
                        <a:defRPr sz="1800" kern="1200">
                          <a:solidFill>
                            <a:schemeClr val="tx1"/>
                          </a:solidFill>
                          <a:latin typeface="Huawei Sans" panose="020C0503030203020204"/>
                          <a:ea typeface="方正兰亭黑简体" panose="02000000000000000000" pitchFamily="2" charset="-122"/>
                        </a:defRPr>
                      </a:lvl3pPr>
                      <a:lvl4pPr marL="1370965" algn="l" defTabSz="913765" rtl="0" eaLnBrk="1" latinLnBrk="0" hangingPunct="1">
                        <a:defRPr sz="1800" kern="1200">
                          <a:solidFill>
                            <a:schemeClr val="tx1"/>
                          </a:solidFill>
                          <a:latin typeface="Huawei Sans" panose="020C0503030203020204"/>
                          <a:ea typeface="方正兰亭黑简体" panose="02000000000000000000" pitchFamily="2" charset="-122"/>
                        </a:defRPr>
                      </a:lvl4pPr>
                      <a:lvl5pPr marL="1828165" algn="l" defTabSz="913765" rtl="0" eaLnBrk="1" latinLnBrk="0" hangingPunct="1">
                        <a:defRPr sz="1800" kern="1200">
                          <a:solidFill>
                            <a:schemeClr val="tx1"/>
                          </a:solidFill>
                          <a:latin typeface="Huawei Sans" panose="020C0503030203020204"/>
                          <a:ea typeface="方正兰亭黑简体" panose="02000000000000000000" pitchFamily="2" charset="-122"/>
                        </a:defRPr>
                      </a:lvl5pPr>
                      <a:lvl6pPr marL="2285365" algn="l" defTabSz="913765" rtl="0" eaLnBrk="1" latinLnBrk="0" hangingPunct="1">
                        <a:defRPr sz="1800" kern="1200">
                          <a:solidFill>
                            <a:schemeClr val="tx1"/>
                          </a:solidFill>
                          <a:latin typeface="Huawei Sans" panose="020C0503030203020204"/>
                          <a:ea typeface="方正兰亭黑简体" panose="02000000000000000000" pitchFamily="2" charset="-122"/>
                        </a:defRPr>
                      </a:lvl6pPr>
                      <a:lvl7pPr marL="2741930" algn="l" defTabSz="913765" rtl="0" eaLnBrk="1" latinLnBrk="0" hangingPunct="1">
                        <a:defRPr sz="1800" kern="1200">
                          <a:solidFill>
                            <a:schemeClr val="tx1"/>
                          </a:solidFill>
                          <a:latin typeface="Huawei Sans" panose="020C0503030203020204"/>
                          <a:ea typeface="方正兰亭黑简体" panose="02000000000000000000" pitchFamily="2" charset="-122"/>
                        </a:defRPr>
                      </a:lvl7pPr>
                      <a:lvl8pPr marL="3199130" algn="l" defTabSz="913765" rtl="0" eaLnBrk="1" latinLnBrk="0" hangingPunct="1">
                        <a:defRPr sz="1800" kern="1200">
                          <a:solidFill>
                            <a:schemeClr val="tx1"/>
                          </a:solidFill>
                          <a:latin typeface="Huawei Sans" panose="020C0503030203020204"/>
                          <a:ea typeface="方正兰亭黑简体" panose="02000000000000000000" pitchFamily="2" charset="-122"/>
                        </a:defRPr>
                      </a:lvl8pPr>
                      <a:lvl9pPr marL="3656330" algn="l" defTabSz="913765" rtl="0" eaLnBrk="1" latinLnBrk="0" hangingPunct="1">
                        <a:defRPr sz="1800" kern="1200">
                          <a:solidFill>
                            <a:schemeClr val="tx1"/>
                          </a:solidFill>
                          <a:latin typeface="Huawei Sans" panose="020C0503030203020204"/>
                          <a:ea typeface="方正兰亭黑简体" panose="02000000000000000000" pitchFamily="2" charset="-122"/>
                        </a:defRPr>
                      </a:lvl9pPr>
                    </a:lstStyle>
                    <a:p>
                      <a:pPr algn="ctr"/>
                      <a:r>
                        <a:rPr lang="zh-CN" altLang="en-US" sz="1200" dirty="0">
                          <a:latin typeface="+mn-lt"/>
                          <a:ea typeface="+mn-ea"/>
                          <a:cs typeface="+mn-ea"/>
                          <a:sym typeface="+mn-lt"/>
                        </a:rPr>
                        <a:t>是一个端到端开源机器学习平台</a:t>
                      </a:r>
                      <a:endParaRPr lang="zh-CN" altLang="en-US" sz="1200" dirty="0">
                        <a:latin typeface="+mn-lt"/>
                        <a:ea typeface="+mn-ea"/>
                        <a:cs typeface="+mn-ea"/>
                        <a:sym typeface="+mn-lt"/>
                      </a:endParaRPr>
                    </a:p>
                  </a:txBody>
                  <a:tcPr>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r>
              <a:tr h="207668">
                <a:tc>
                  <a:txBody>
                    <a:bodyPr/>
                    <a:lstStyle>
                      <a:lvl1pPr marL="0" algn="l" defTabSz="913765" rtl="0" eaLnBrk="1" latinLnBrk="0" hangingPunct="1">
                        <a:defRPr sz="1800" kern="1200">
                          <a:solidFill>
                            <a:schemeClr val="tx1"/>
                          </a:solidFill>
                          <a:latin typeface="Huawei Sans" panose="020C0503030203020204"/>
                          <a:ea typeface="方正兰亭黑简体" panose="02000000000000000000" pitchFamily="2" charset="-122"/>
                        </a:defRPr>
                      </a:lvl1pPr>
                      <a:lvl2pPr marL="457200" algn="l" defTabSz="913765" rtl="0" eaLnBrk="1" latinLnBrk="0" hangingPunct="1">
                        <a:defRPr sz="1800" kern="1200">
                          <a:solidFill>
                            <a:schemeClr val="tx1"/>
                          </a:solidFill>
                          <a:latin typeface="Huawei Sans" panose="020C0503030203020204"/>
                          <a:ea typeface="方正兰亭黑简体" panose="02000000000000000000" pitchFamily="2" charset="-122"/>
                        </a:defRPr>
                      </a:lvl2pPr>
                      <a:lvl3pPr marL="913765" algn="l" defTabSz="913765" rtl="0" eaLnBrk="1" latinLnBrk="0" hangingPunct="1">
                        <a:defRPr sz="1800" kern="1200">
                          <a:solidFill>
                            <a:schemeClr val="tx1"/>
                          </a:solidFill>
                          <a:latin typeface="Huawei Sans" panose="020C0503030203020204"/>
                          <a:ea typeface="方正兰亭黑简体" panose="02000000000000000000" pitchFamily="2" charset="-122"/>
                        </a:defRPr>
                      </a:lvl3pPr>
                      <a:lvl4pPr marL="1370965" algn="l" defTabSz="913765" rtl="0" eaLnBrk="1" latinLnBrk="0" hangingPunct="1">
                        <a:defRPr sz="1800" kern="1200">
                          <a:solidFill>
                            <a:schemeClr val="tx1"/>
                          </a:solidFill>
                          <a:latin typeface="Huawei Sans" panose="020C0503030203020204"/>
                          <a:ea typeface="方正兰亭黑简体" panose="02000000000000000000" pitchFamily="2" charset="-122"/>
                        </a:defRPr>
                      </a:lvl4pPr>
                      <a:lvl5pPr marL="1828165" algn="l" defTabSz="913765" rtl="0" eaLnBrk="1" latinLnBrk="0" hangingPunct="1">
                        <a:defRPr sz="1800" kern="1200">
                          <a:solidFill>
                            <a:schemeClr val="tx1"/>
                          </a:solidFill>
                          <a:latin typeface="Huawei Sans" panose="020C0503030203020204"/>
                          <a:ea typeface="方正兰亭黑简体" panose="02000000000000000000" pitchFamily="2" charset="-122"/>
                        </a:defRPr>
                      </a:lvl5pPr>
                      <a:lvl6pPr marL="2285365" algn="l" defTabSz="913765" rtl="0" eaLnBrk="1" latinLnBrk="0" hangingPunct="1">
                        <a:defRPr sz="1800" kern="1200">
                          <a:solidFill>
                            <a:schemeClr val="tx1"/>
                          </a:solidFill>
                          <a:latin typeface="Huawei Sans" panose="020C0503030203020204"/>
                          <a:ea typeface="方正兰亭黑简体" panose="02000000000000000000" pitchFamily="2" charset="-122"/>
                        </a:defRPr>
                      </a:lvl6pPr>
                      <a:lvl7pPr marL="2741930" algn="l" defTabSz="913765" rtl="0" eaLnBrk="1" latinLnBrk="0" hangingPunct="1">
                        <a:defRPr sz="1800" kern="1200">
                          <a:solidFill>
                            <a:schemeClr val="tx1"/>
                          </a:solidFill>
                          <a:latin typeface="Huawei Sans" panose="020C0503030203020204"/>
                          <a:ea typeface="方正兰亭黑简体" panose="02000000000000000000" pitchFamily="2" charset="-122"/>
                        </a:defRPr>
                      </a:lvl7pPr>
                      <a:lvl8pPr marL="3199130" algn="l" defTabSz="913765" rtl="0" eaLnBrk="1" latinLnBrk="0" hangingPunct="1">
                        <a:defRPr sz="1800" kern="1200">
                          <a:solidFill>
                            <a:schemeClr val="tx1"/>
                          </a:solidFill>
                          <a:latin typeface="Huawei Sans" panose="020C0503030203020204"/>
                          <a:ea typeface="方正兰亭黑简体" panose="02000000000000000000" pitchFamily="2" charset="-122"/>
                        </a:defRPr>
                      </a:lvl8pPr>
                      <a:lvl9pPr marL="3656330" algn="l" defTabSz="913765" rtl="0" eaLnBrk="1" latinLnBrk="0" hangingPunct="1">
                        <a:defRPr sz="1800" kern="1200">
                          <a:solidFill>
                            <a:schemeClr val="tx1"/>
                          </a:solidFill>
                          <a:latin typeface="Huawei Sans" panose="020C0503030203020204"/>
                          <a:ea typeface="方正兰亭黑简体" panose="02000000000000000000" pitchFamily="2" charset="-122"/>
                        </a:defRPr>
                      </a:lvl9pPr>
                    </a:lstStyle>
                    <a:p>
                      <a:pPr algn="ctr"/>
                      <a:r>
                        <a:rPr lang="en-US" altLang="zh-CN" sz="1200" dirty="0">
                          <a:latin typeface="+mn-lt"/>
                          <a:ea typeface="+mn-ea"/>
                          <a:cs typeface="+mn-ea"/>
                          <a:sym typeface="+mn-lt"/>
                        </a:rPr>
                        <a:t>MNIST</a:t>
                      </a:r>
                      <a:endParaRPr lang="zh-CN" altLang="en-US" sz="1200" dirty="0">
                        <a:latin typeface="+mn-lt"/>
                        <a:ea typeface="+mn-ea"/>
                        <a:cs typeface="+mn-ea"/>
                        <a:sym typeface="+mn-lt"/>
                      </a:endParaRPr>
                    </a:p>
                  </a:txBody>
                  <a:tcPr>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3765" rtl="0" eaLnBrk="1" latinLnBrk="0" hangingPunct="1">
                        <a:defRPr sz="1800" kern="1200">
                          <a:solidFill>
                            <a:schemeClr val="tx1"/>
                          </a:solidFill>
                          <a:latin typeface="Huawei Sans" panose="020C0503030203020204"/>
                          <a:ea typeface="方正兰亭黑简体" panose="02000000000000000000" pitchFamily="2" charset="-122"/>
                        </a:defRPr>
                      </a:lvl1pPr>
                      <a:lvl2pPr marL="457200" algn="l" defTabSz="913765" rtl="0" eaLnBrk="1" latinLnBrk="0" hangingPunct="1">
                        <a:defRPr sz="1800" kern="1200">
                          <a:solidFill>
                            <a:schemeClr val="tx1"/>
                          </a:solidFill>
                          <a:latin typeface="Huawei Sans" panose="020C0503030203020204"/>
                          <a:ea typeface="方正兰亭黑简体" panose="02000000000000000000" pitchFamily="2" charset="-122"/>
                        </a:defRPr>
                      </a:lvl2pPr>
                      <a:lvl3pPr marL="913765" algn="l" defTabSz="913765" rtl="0" eaLnBrk="1" latinLnBrk="0" hangingPunct="1">
                        <a:defRPr sz="1800" kern="1200">
                          <a:solidFill>
                            <a:schemeClr val="tx1"/>
                          </a:solidFill>
                          <a:latin typeface="Huawei Sans" panose="020C0503030203020204"/>
                          <a:ea typeface="方正兰亭黑简体" panose="02000000000000000000" pitchFamily="2" charset="-122"/>
                        </a:defRPr>
                      </a:lvl3pPr>
                      <a:lvl4pPr marL="1370965" algn="l" defTabSz="913765" rtl="0" eaLnBrk="1" latinLnBrk="0" hangingPunct="1">
                        <a:defRPr sz="1800" kern="1200">
                          <a:solidFill>
                            <a:schemeClr val="tx1"/>
                          </a:solidFill>
                          <a:latin typeface="Huawei Sans" panose="020C0503030203020204"/>
                          <a:ea typeface="方正兰亭黑简体" panose="02000000000000000000" pitchFamily="2" charset="-122"/>
                        </a:defRPr>
                      </a:lvl4pPr>
                      <a:lvl5pPr marL="1828165" algn="l" defTabSz="913765" rtl="0" eaLnBrk="1" latinLnBrk="0" hangingPunct="1">
                        <a:defRPr sz="1800" kern="1200">
                          <a:solidFill>
                            <a:schemeClr val="tx1"/>
                          </a:solidFill>
                          <a:latin typeface="Huawei Sans" panose="020C0503030203020204"/>
                          <a:ea typeface="方正兰亭黑简体" panose="02000000000000000000" pitchFamily="2" charset="-122"/>
                        </a:defRPr>
                      </a:lvl5pPr>
                      <a:lvl6pPr marL="2285365" algn="l" defTabSz="913765" rtl="0" eaLnBrk="1" latinLnBrk="0" hangingPunct="1">
                        <a:defRPr sz="1800" kern="1200">
                          <a:solidFill>
                            <a:schemeClr val="tx1"/>
                          </a:solidFill>
                          <a:latin typeface="Huawei Sans" panose="020C0503030203020204"/>
                          <a:ea typeface="方正兰亭黑简体" panose="02000000000000000000" pitchFamily="2" charset="-122"/>
                        </a:defRPr>
                      </a:lvl6pPr>
                      <a:lvl7pPr marL="2741930" algn="l" defTabSz="913765" rtl="0" eaLnBrk="1" latinLnBrk="0" hangingPunct="1">
                        <a:defRPr sz="1800" kern="1200">
                          <a:solidFill>
                            <a:schemeClr val="tx1"/>
                          </a:solidFill>
                          <a:latin typeface="Huawei Sans" panose="020C0503030203020204"/>
                          <a:ea typeface="方正兰亭黑简体" panose="02000000000000000000" pitchFamily="2" charset="-122"/>
                        </a:defRPr>
                      </a:lvl7pPr>
                      <a:lvl8pPr marL="3199130" algn="l" defTabSz="913765" rtl="0" eaLnBrk="1" latinLnBrk="0" hangingPunct="1">
                        <a:defRPr sz="1800" kern="1200">
                          <a:solidFill>
                            <a:schemeClr val="tx1"/>
                          </a:solidFill>
                          <a:latin typeface="Huawei Sans" panose="020C0503030203020204"/>
                          <a:ea typeface="方正兰亭黑简体" panose="02000000000000000000" pitchFamily="2" charset="-122"/>
                        </a:defRPr>
                      </a:lvl8pPr>
                      <a:lvl9pPr marL="3656330" algn="l" defTabSz="913765" rtl="0" eaLnBrk="1" latinLnBrk="0" hangingPunct="1">
                        <a:defRPr sz="1800" kern="1200">
                          <a:solidFill>
                            <a:schemeClr val="tx1"/>
                          </a:solidFill>
                          <a:latin typeface="Huawei Sans" panose="020C0503030203020204"/>
                          <a:ea typeface="方正兰亭黑简体" panose="02000000000000000000" pitchFamily="2" charset="-122"/>
                        </a:defRPr>
                      </a:lvl9pPr>
                    </a:lstStyle>
                    <a:p>
                      <a:pPr algn="ctr"/>
                      <a:r>
                        <a:rPr lang="en-US" altLang="zh-CN" sz="1200">
                          <a:latin typeface="+mn-lt"/>
                          <a:ea typeface="+mn-ea"/>
                          <a:cs typeface="+mn-ea"/>
                          <a:sym typeface="+mn-lt"/>
                        </a:rPr>
                        <a:t>Modified National Institute of Standards and Technology</a:t>
                      </a:r>
                      <a:endParaRPr lang="zh-CN" altLang="en-US" sz="1200" dirty="0">
                        <a:latin typeface="+mn-lt"/>
                        <a:ea typeface="+mn-ea"/>
                        <a:cs typeface="+mn-ea"/>
                        <a:sym typeface="+mn-lt"/>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3765" rtl="0" eaLnBrk="1" latinLnBrk="0" hangingPunct="1">
                        <a:defRPr sz="1800" kern="1200">
                          <a:solidFill>
                            <a:schemeClr val="tx1"/>
                          </a:solidFill>
                          <a:latin typeface="Huawei Sans" panose="020C0503030203020204"/>
                          <a:ea typeface="方正兰亭黑简体" panose="02000000000000000000" pitchFamily="2" charset="-122"/>
                        </a:defRPr>
                      </a:lvl1pPr>
                      <a:lvl2pPr marL="457200" algn="l" defTabSz="913765" rtl="0" eaLnBrk="1" latinLnBrk="0" hangingPunct="1">
                        <a:defRPr sz="1800" kern="1200">
                          <a:solidFill>
                            <a:schemeClr val="tx1"/>
                          </a:solidFill>
                          <a:latin typeface="Huawei Sans" panose="020C0503030203020204"/>
                          <a:ea typeface="方正兰亭黑简体" panose="02000000000000000000" pitchFamily="2" charset="-122"/>
                        </a:defRPr>
                      </a:lvl2pPr>
                      <a:lvl3pPr marL="913765" algn="l" defTabSz="913765" rtl="0" eaLnBrk="1" latinLnBrk="0" hangingPunct="1">
                        <a:defRPr sz="1800" kern="1200">
                          <a:solidFill>
                            <a:schemeClr val="tx1"/>
                          </a:solidFill>
                          <a:latin typeface="Huawei Sans" panose="020C0503030203020204"/>
                          <a:ea typeface="方正兰亭黑简体" panose="02000000000000000000" pitchFamily="2" charset="-122"/>
                        </a:defRPr>
                      </a:lvl3pPr>
                      <a:lvl4pPr marL="1370965" algn="l" defTabSz="913765" rtl="0" eaLnBrk="1" latinLnBrk="0" hangingPunct="1">
                        <a:defRPr sz="1800" kern="1200">
                          <a:solidFill>
                            <a:schemeClr val="tx1"/>
                          </a:solidFill>
                          <a:latin typeface="Huawei Sans" panose="020C0503030203020204"/>
                          <a:ea typeface="方正兰亭黑简体" panose="02000000000000000000" pitchFamily="2" charset="-122"/>
                        </a:defRPr>
                      </a:lvl4pPr>
                      <a:lvl5pPr marL="1828165" algn="l" defTabSz="913765" rtl="0" eaLnBrk="1" latinLnBrk="0" hangingPunct="1">
                        <a:defRPr sz="1800" kern="1200">
                          <a:solidFill>
                            <a:schemeClr val="tx1"/>
                          </a:solidFill>
                          <a:latin typeface="Huawei Sans" panose="020C0503030203020204"/>
                          <a:ea typeface="方正兰亭黑简体" panose="02000000000000000000" pitchFamily="2" charset="-122"/>
                        </a:defRPr>
                      </a:lvl5pPr>
                      <a:lvl6pPr marL="2285365" algn="l" defTabSz="913765" rtl="0" eaLnBrk="1" latinLnBrk="0" hangingPunct="1">
                        <a:defRPr sz="1800" kern="1200">
                          <a:solidFill>
                            <a:schemeClr val="tx1"/>
                          </a:solidFill>
                          <a:latin typeface="Huawei Sans" panose="020C0503030203020204"/>
                          <a:ea typeface="方正兰亭黑简体" panose="02000000000000000000" pitchFamily="2" charset="-122"/>
                        </a:defRPr>
                      </a:lvl6pPr>
                      <a:lvl7pPr marL="2741930" algn="l" defTabSz="913765" rtl="0" eaLnBrk="1" latinLnBrk="0" hangingPunct="1">
                        <a:defRPr sz="1800" kern="1200">
                          <a:solidFill>
                            <a:schemeClr val="tx1"/>
                          </a:solidFill>
                          <a:latin typeface="Huawei Sans" panose="020C0503030203020204"/>
                          <a:ea typeface="方正兰亭黑简体" panose="02000000000000000000" pitchFamily="2" charset="-122"/>
                        </a:defRPr>
                      </a:lvl7pPr>
                      <a:lvl8pPr marL="3199130" algn="l" defTabSz="913765" rtl="0" eaLnBrk="1" latinLnBrk="0" hangingPunct="1">
                        <a:defRPr sz="1800" kern="1200">
                          <a:solidFill>
                            <a:schemeClr val="tx1"/>
                          </a:solidFill>
                          <a:latin typeface="Huawei Sans" panose="020C0503030203020204"/>
                          <a:ea typeface="方正兰亭黑简体" panose="02000000000000000000" pitchFamily="2" charset="-122"/>
                        </a:defRPr>
                      </a:lvl8pPr>
                      <a:lvl9pPr marL="3656330" algn="l" defTabSz="913765" rtl="0" eaLnBrk="1" latinLnBrk="0" hangingPunct="1">
                        <a:defRPr sz="1800" kern="1200">
                          <a:solidFill>
                            <a:schemeClr val="tx1"/>
                          </a:solidFill>
                          <a:latin typeface="Huawei Sans" panose="020C0503030203020204"/>
                          <a:ea typeface="方正兰亭黑简体" panose="02000000000000000000" pitchFamily="2" charset="-122"/>
                        </a:defRPr>
                      </a:lvl9pPr>
                    </a:lstStyle>
                    <a:p>
                      <a:pPr algn="ctr"/>
                      <a:r>
                        <a:rPr lang="zh-CN" altLang="en-US" sz="1200" dirty="0">
                          <a:latin typeface="+mn-lt"/>
                          <a:ea typeface="+mn-ea"/>
                          <a:cs typeface="+mn-ea"/>
                          <a:sym typeface="+mn-lt"/>
                        </a:rPr>
                        <a:t>是美国国家标准与技术研究院收集整理的大型手写数字数据集</a:t>
                      </a:r>
                      <a:endParaRPr lang="zh-CN" altLang="en-US" sz="1200" dirty="0">
                        <a:latin typeface="+mn-lt"/>
                        <a:ea typeface="+mn-ea"/>
                        <a:cs typeface="+mn-ea"/>
                        <a:sym typeface="+mn-lt"/>
                      </a:endParaRPr>
                    </a:p>
                  </a:txBody>
                  <a:tcPr>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r>
              <a:tr h="207668">
                <a:tc>
                  <a:txBody>
                    <a:bodyPr/>
                    <a:lstStyle>
                      <a:lvl1pPr marL="0" algn="l" defTabSz="913765" rtl="0" eaLnBrk="1" latinLnBrk="0" hangingPunct="1">
                        <a:defRPr sz="1800" kern="1200">
                          <a:solidFill>
                            <a:schemeClr val="tx1"/>
                          </a:solidFill>
                          <a:latin typeface="Huawei Sans" panose="020C0503030203020204"/>
                          <a:ea typeface="方正兰亭黑简体" panose="02000000000000000000" pitchFamily="2" charset="-122"/>
                        </a:defRPr>
                      </a:lvl1pPr>
                      <a:lvl2pPr marL="457200" algn="l" defTabSz="913765" rtl="0" eaLnBrk="1" latinLnBrk="0" hangingPunct="1">
                        <a:defRPr sz="1800" kern="1200">
                          <a:solidFill>
                            <a:schemeClr val="tx1"/>
                          </a:solidFill>
                          <a:latin typeface="Huawei Sans" panose="020C0503030203020204"/>
                          <a:ea typeface="方正兰亭黑简体" panose="02000000000000000000" pitchFamily="2" charset="-122"/>
                        </a:defRPr>
                      </a:lvl2pPr>
                      <a:lvl3pPr marL="913765" algn="l" defTabSz="913765" rtl="0" eaLnBrk="1" latinLnBrk="0" hangingPunct="1">
                        <a:defRPr sz="1800" kern="1200">
                          <a:solidFill>
                            <a:schemeClr val="tx1"/>
                          </a:solidFill>
                          <a:latin typeface="Huawei Sans" panose="020C0503030203020204"/>
                          <a:ea typeface="方正兰亭黑简体" panose="02000000000000000000" pitchFamily="2" charset="-122"/>
                        </a:defRPr>
                      </a:lvl3pPr>
                      <a:lvl4pPr marL="1370965" algn="l" defTabSz="913765" rtl="0" eaLnBrk="1" latinLnBrk="0" hangingPunct="1">
                        <a:defRPr sz="1800" kern="1200">
                          <a:solidFill>
                            <a:schemeClr val="tx1"/>
                          </a:solidFill>
                          <a:latin typeface="Huawei Sans" panose="020C0503030203020204"/>
                          <a:ea typeface="方正兰亭黑简体" panose="02000000000000000000" pitchFamily="2" charset="-122"/>
                        </a:defRPr>
                      </a:lvl4pPr>
                      <a:lvl5pPr marL="1828165" algn="l" defTabSz="913765" rtl="0" eaLnBrk="1" latinLnBrk="0" hangingPunct="1">
                        <a:defRPr sz="1800" kern="1200">
                          <a:solidFill>
                            <a:schemeClr val="tx1"/>
                          </a:solidFill>
                          <a:latin typeface="Huawei Sans" panose="020C0503030203020204"/>
                          <a:ea typeface="方正兰亭黑简体" panose="02000000000000000000" pitchFamily="2" charset="-122"/>
                        </a:defRPr>
                      </a:lvl5pPr>
                      <a:lvl6pPr marL="2285365" algn="l" defTabSz="913765" rtl="0" eaLnBrk="1" latinLnBrk="0" hangingPunct="1">
                        <a:defRPr sz="1800" kern="1200">
                          <a:solidFill>
                            <a:schemeClr val="tx1"/>
                          </a:solidFill>
                          <a:latin typeface="Huawei Sans" panose="020C0503030203020204"/>
                          <a:ea typeface="方正兰亭黑简体" panose="02000000000000000000" pitchFamily="2" charset="-122"/>
                        </a:defRPr>
                      </a:lvl6pPr>
                      <a:lvl7pPr marL="2741930" algn="l" defTabSz="913765" rtl="0" eaLnBrk="1" latinLnBrk="0" hangingPunct="1">
                        <a:defRPr sz="1800" kern="1200">
                          <a:solidFill>
                            <a:schemeClr val="tx1"/>
                          </a:solidFill>
                          <a:latin typeface="Huawei Sans" panose="020C0503030203020204"/>
                          <a:ea typeface="方正兰亭黑简体" panose="02000000000000000000" pitchFamily="2" charset="-122"/>
                        </a:defRPr>
                      </a:lvl7pPr>
                      <a:lvl8pPr marL="3199130" algn="l" defTabSz="913765" rtl="0" eaLnBrk="1" latinLnBrk="0" hangingPunct="1">
                        <a:defRPr sz="1800" kern="1200">
                          <a:solidFill>
                            <a:schemeClr val="tx1"/>
                          </a:solidFill>
                          <a:latin typeface="Huawei Sans" panose="020C0503030203020204"/>
                          <a:ea typeface="方正兰亭黑简体" panose="02000000000000000000" pitchFamily="2" charset="-122"/>
                        </a:defRPr>
                      </a:lvl8pPr>
                      <a:lvl9pPr marL="3656330" algn="l" defTabSz="913765" rtl="0" eaLnBrk="1" latinLnBrk="0" hangingPunct="1">
                        <a:defRPr sz="1800" kern="1200">
                          <a:solidFill>
                            <a:schemeClr val="tx1"/>
                          </a:solidFill>
                          <a:latin typeface="Huawei Sans" panose="020C0503030203020204"/>
                          <a:ea typeface="方正兰亭黑简体" panose="02000000000000000000" pitchFamily="2" charset="-122"/>
                        </a:defRPr>
                      </a:lvl9pPr>
                    </a:lstStyle>
                    <a:p>
                      <a:pPr algn="ctr"/>
                      <a:r>
                        <a:rPr lang="en-US" altLang="zh-CN" sz="1200" dirty="0">
                          <a:latin typeface="+mn-lt"/>
                          <a:ea typeface="+mn-ea"/>
                          <a:cs typeface="+mn-ea"/>
                          <a:sym typeface="+mn-lt"/>
                        </a:rPr>
                        <a:t>CIFAR-10</a:t>
                      </a:r>
                      <a:endParaRPr lang="zh-CN" altLang="en-US" sz="1200" dirty="0">
                        <a:latin typeface="+mn-lt"/>
                        <a:ea typeface="+mn-ea"/>
                        <a:cs typeface="+mn-ea"/>
                        <a:sym typeface="+mn-lt"/>
                      </a:endParaRPr>
                    </a:p>
                  </a:txBody>
                  <a:tcPr>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3765" rtl="0" eaLnBrk="1" latinLnBrk="0" hangingPunct="1">
                        <a:defRPr sz="1800" kern="1200">
                          <a:solidFill>
                            <a:schemeClr val="tx1"/>
                          </a:solidFill>
                          <a:latin typeface="Huawei Sans" panose="020C0503030203020204"/>
                          <a:ea typeface="方正兰亭黑简体" panose="02000000000000000000" pitchFamily="2" charset="-122"/>
                        </a:defRPr>
                      </a:lvl1pPr>
                      <a:lvl2pPr marL="457200" algn="l" defTabSz="913765" rtl="0" eaLnBrk="1" latinLnBrk="0" hangingPunct="1">
                        <a:defRPr sz="1800" kern="1200">
                          <a:solidFill>
                            <a:schemeClr val="tx1"/>
                          </a:solidFill>
                          <a:latin typeface="Huawei Sans" panose="020C0503030203020204"/>
                          <a:ea typeface="方正兰亭黑简体" panose="02000000000000000000" pitchFamily="2" charset="-122"/>
                        </a:defRPr>
                      </a:lvl2pPr>
                      <a:lvl3pPr marL="913765" algn="l" defTabSz="913765" rtl="0" eaLnBrk="1" latinLnBrk="0" hangingPunct="1">
                        <a:defRPr sz="1800" kern="1200">
                          <a:solidFill>
                            <a:schemeClr val="tx1"/>
                          </a:solidFill>
                          <a:latin typeface="Huawei Sans" panose="020C0503030203020204"/>
                          <a:ea typeface="方正兰亭黑简体" panose="02000000000000000000" pitchFamily="2" charset="-122"/>
                        </a:defRPr>
                      </a:lvl3pPr>
                      <a:lvl4pPr marL="1370965" algn="l" defTabSz="913765" rtl="0" eaLnBrk="1" latinLnBrk="0" hangingPunct="1">
                        <a:defRPr sz="1800" kern="1200">
                          <a:solidFill>
                            <a:schemeClr val="tx1"/>
                          </a:solidFill>
                          <a:latin typeface="Huawei Sans" panose="020C0503030203020204"/>
                          <a:ea typeface="方正兰亭黑简体" panose="02000000000000000000" pitchFamily="2" charset="-122"/>
                        </a:defRPr>
                      </a:lvl4pPr>
                      <a:lvl5pPr marL="1828165" algn="l" defTabSz="913765" rtl="0" eaLnBrk="1" latinLnBrk="0" hangingPunct="1">
                        <a:defRPr sz="1800" kern="1200">
                          <a:solidFill>
                            <a:schemeClr val="tx1"/>
                          </a:solidFill>
                          <a:latin typeface="Huawei Sans" panose="020C0503030203020204"/>
                          <a:ea typeface="方正兰亭黑简体" panose="02000000000000000000" pitchFamily="2" charset="-122"/>
                        </a:defRPr>
                      </a:lvl5pPr>
                      <a:lvl6pPr marL="2285365" algn="l" defTabSz="913765" rtl="0" eaLnBrk="1" latinLnBrk="0" hangingPunct="1">
                        <a:defRPr sz="1800" kern="1200">
                          <a:solidFill>
                            <a:schemeClr val="tx1"/>
                          </a:solidFill>
                          <a:latin typeface="Huawei Sans" panose="020C0503030203020204"/>
                          <a:ea typeface="方正兰亭黑简体" panose="02000000000000000000" pitchFamily="2" charset="-122"/>
                        </a:defRPr>
                      </a:lvl6pPr>
                      <a:lvl7pPr marL="2741930" algn="l" defTabSz="913765" rtl="0" eaLnBrk="1" latinLnBrk="0" hangingPunct="1">
                        <a:defRPr sz="1800" kern="1200">
                          <a:solidFill>
                            <a:schemeClr val="tx1"/>
                          </a:solidFill>
                          <a:latin typeface="Huawei Sans" panose="020C0503030203020204"/>
                          <a:ea typeface="方正兰亭黑简体" panose="02000000000000000000" pitchFamily="2" charset="-122"/>
                        </a:defRPr>
                      </a:lvl7pPr>
                      <a:lvl8pPr marL="3199130" algn="l" defTabSz="913765" rtl="0" eaLnBrk="1" latinLnBrk="0" hangingPunct="1">
                        <a:defRPr sz="1800" kern="1200">
                          <a:solidFill>
                            <a:schemeClr val="tx1"/>
                          </a:solidFill>
                          <a:latin typeface="Huawei Sans" panose="020C0503030203020204"/>
                          <a:ea typeface="方正兰亭黑简体" panose="02000000000000000000" pitchFamily="2" charset="-122"/>
                        </a:defRPr>
                      </a:lvl8pPr>
                      <a:lvl9pPr marL="3656330" algn="l" defTabSz="913765" rtl="0" eaLnBrk="1" latinLnBrk="0" hangingPunct="1">
                        <a:defRPr sz="1800" kern="1200">
                          <a:solidFill>
                            <a:schemeClr val="tx1"/>
                          </a:solidFill>
                          <a:latin typeface="Huawei Sans" panose="020C0503030203020204"/>
                          <a:ea typeface="方正兰亭黑简体" panose="02000000000000000000" pitchFamily="2" charset="-122"/>
                        </a:defRPr>
                      </a:lvl9pPr>
                    </a:lstStyle>
                    <a:p>
                      <a:pPr algn="ctr"/>
                      <a:r>
                        <a:rPr lang="en-US" altLang="zh-CN" sz="1200">
                          <a:latin typeface="+mn-lt"/>
                          <a:ea typeface="+mn-ea"/>
                          <a:cs typeface="+mn-ea"/>
                          <a:sym typeface="+mn-lt"/>
                        </a:rPr>
                        <a:t>Canadian Institute for Advanced Research, 10 classes</a:t>
                      </a:r>
                      <a:endParaRPr lang="zh-CN" altLang="en-US" sz="1200" dirty="0">
                        <a:latin typeface="+mn-lt"/>
                        <a:ea typeface="+mn-ea"/>
                        <a:cs typeface="+mn-ea"/>
                        <a:sym typeface="+mn-lt"/>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3765" rtl="0" eaLnBrk="1" latinLnBrk="0" hangingPunct="1">
                        <a:defRPr sz="1800" kern="1200">
                          <a:solidFill>
                            <a:schemeClr val="tx1"/>
                          </a:solidFill>
                          <a:latin typeface="Huawei Sans" panose="020C0503030203020204"/>
                          <a:ea typeface="方正兰亭黑简体" panose="02000000000000000000" pitchFamily="2" charset="-122"/>
                        </a:defRPr>
                      </a:lvl1pPr>
                      <a:lvl2pPr marL="457200" algn="l" defTabSz="913765" rtl="0" eaLnBrk="1" latinLnBrk="0" hangingPunct="1">
                        <a:defRPr sz="1800" kern="1200">
                          <a:solidFill>
                            <a:schemeClr val="tx1"/>
                          </a:solidFill>
                          <a:latin typeface="Huawei Sans" panose="020C0503030203020204"/>
                          <a:ea typeface="方正兰亭黑简体" panose="02000000000000000000" pitchFamily="2" charset="-122"/>
                        </a:defRPr>
                      </a:lvl2pPr>
                      <a:lvl3pPr marL="913765" algn="l" defTabSz="913765" rtl="0" eaLnBrk="1" latinLnBrk="0" hangingPunct="1">
                        <a:defRPr sz="1800" kern="1200">
                          <a:solidFill>
                            <a:schemeClr val="tx1"/>
                          </a:solidFill>
                          <a:latin typeface="Huawei Sans" panose="020C0503030203020204"/>
                          <a:ea typeface="方正兰亭黑简体" panose="02000000000000000000" pitchFamily="2" charset="-122"/>
                        </a:defRPr>
                      </a:lvl3pPr>
                      <a:lvl4pPr marL="1370965" algn="l" defTabSz="913765" rtl="0" eaLnBrk="1" latinLnBrk="0" hangingPunct="1">
                        <a:defRPr sz="1800" kern="1200">
                          <a:solidFill>
                            <a:schemeClr val="tx1"/>
                          </a:solidFill>
                          <a:latin typeface="Huawei Sans" panose="020C0503030203020204"/>
                          <a:ea typeface="方正兰亭黑简体" panose="02000000000000000000" pitchFamily="2" charset="-122"/>
                        </a:defRPr>
                      </a:lvl4pPr>
                      <a:lvl5pPr marL="1828165" algn="l" defTabSz="913765" rtl="0" eaLnBrk="1" latinLnBrk="0" hangingPunct="1">
                        <a:defRPr sz="1800" kern="1200">
                          <a:solidFill>
                            <a:schemeClr val="tx1"/>
                          </a:solidFill>
                          <a:latin typeface="Huawei Sans" panose="020C0503030203020204"/>
                          <a:ea typeface="方正兰亭黑简体" panose="02000000000000000000" pitchFamily="2" charset="-122"/>
                        </a:defRPr>
                      </a:lvl5pPr>
                      <a:lvl6pPr marL="2285365" algn="l" defTabSz="913765" rtl="0" eaLnBrk="1" latinLnBrk="0" hangingPunct="1">
                        <a:defRPr sz="1800" kern="1200">
                          <a:solidFill>
                            <a:schemeClr val="tx1"/>
                          </a:solidFill>
                          <a:latin typeface="Huawei Sans" panose="020C0503030203020204"/>
                          <a:ea typeface="方正兰亭黑简体" panose="02000000000000000000" pitchFamily="2" charset="-122"/>
                        </a:defRPr>
                      </a:lvl6pPr>
                      <a:lvl7pPr marL="2741930" algn="l" defTabSz="913765" rtl="0" eaLnBrk="1" latinLnBrk="0" hangingPunct="1">
                        <a:defRPr sz="1800" kern="1200">
                          <a:solidFill>
                            <a:schemeClr val="tx1"/>
                          </a:solidFill>
                          <a:latin typeface="Huawei Sans" panose="020C0503030203020204"/>
                          <a:ea typeface="方正兰亭黑简体" panose="02000000000000000000" pitchFamily="2" charset="-122"/>
                        </a:defRPr>
                      </a:lvl7pPr>
                      <a:lvl8pPr marL="3199130" algn="l" defTabSz="913765" rtl="0" eaLnBrk="1" latinLnBrk="0" hangingPunct="1">
                        <a:defRPr sz="1800" kern="1200">
                          <a:solidFill>
                            <a:schemeClr val="tx1"/>
                          </a:solidFill>
                          <a:latin typeface="Huawei Sans" panose="020C0503030203020204"/>
                          <a:ea typeface="方正兰亭黑简体" panose="02000000000000000000" pitchFamily="2" charset="-122"/>
                        </a:defRPr>
                      </a:lvl8pPr>
                      <a:lvl9pPr marL="3656330" algn="l" defTabSz="913765" rtl="0" eaLnBrk="1" latinLnBrk="0" hangingPunct="1">
                        <a:defRPr sz="1800" kern="1200">
                          <a:solidFill>
                            <a:schemeClr val="tx1"/>
                          </a:solidFill>
                          <a:latin typeface="Huawei Sans" panose="020C0503030203020204"/>
                          <a:ea typeface="方正兰亭黑简体" panose="02000000000000000000" pitchFamily="2" charset="-122"/>
                        </a:defRPr>
                      </a:lvl9pPr>
                    </a:lstStyle>
                    <a:p>
                      <a:pPr algn="ctr"/>
                      <a:r>
                        <a:rPr lang="zh-CN" altLang="en-US" sz="1200" dirty="0">
                          <a:latin typeface="+mn-lt"/>
                          <a:ea typeface="+mn-ea"/>
                          <a:cs typeface="+mn-ea"/>
                          <a:sym typeface="+mn-lt"/>
                        </a:rPr>
                        <a:t>是一个包含</a:t>
                      </a:r>
                      <a:r>
                        <a:rPr lang="en-US" altLang="zh-CN" sz="1200" dirty="0">
                          <a:latin typeface="+mn-lt"/>
                          <a:ea typeface="+mn-ea"/>
                          <a:cs typeface="+mn-ea"/>
                          <a:sym typeface="+mn-lt"/>
                        </a:rPr>
                        <a:t>10</a:t>
                      </a:r>
                      <a:r>
                        <a:rPr lang="zh-CN" altLang="en-US" sz="1200" dirty="0">
                          <a:latin typeface="+mn-lt"/>
                          <a:ea typeface="+mn-ea"/>
                          <a:cs typeface="+mn-ea"/>
                          <a:sym typeface="+mn-lt"/>
                        </a:rPr>
                        <a:t>种类别常见物体的彩色图像数据集</a:t>
                      </a:r>
                      <a:endParaRPr lang="zh-CN" altLang="en-US" sz="1200" dirty="0">
                        <a:latin typeface="+mn-lt"/>
                        <a:ea typeface="+mn-ea"/>
                        <a:cs typeface="+mn-ea"/>
                        <a:sym typeface="+mn-lt"/>
                      </a:endParaRPr>
                    </a:p>
                  </a:txBody>
                  <a:tcPr>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r>
              <a:tr h="207668">
                <a:tc>
                  <a:txBody>
                    <a:bodyPr/>
                    <a:lstStyle>
                      <a:lvl1pPr marL="0" algn="l" defTabSz="913765" rtl="0" eaLnBrk="1" latinLnBrk="0" hangingPunct="1">
                        <a:defRPr sz="1800" kern="1200">
                          <a:solidFill>
                            <a:schemeClr val="tx1"/>
                          </a:solidFill>
                          <a:latin typeface="Huawei Sans" panose="020C0503030203020204"/>
                          <a:ea typeface="方正兰亭黑简体" panose="02000000000000000000" pitchFamily="2" charset="-122"/>
                        </a:defRPr>
                      </a:lvl1pPr>
                      <a:lvl2pPr marL="457200" algn="l" defTabSz="913765" rtl="0" eaLnBrk="1" latinLnBrk="0" hangingPunct="1">
                        <a:defRPr sz="1800" kern="1200">
                          <a:solidFill>
                            <a:schemeClr val="tx1"/>
                          </a:solidFill>
                          <a:latin typeface="Huawei Sans" panose="020C0503030203020204"/>
                          <a:ea typeface="方正兰亭黑简体" panose="02000000000000000000" pitchFamily="2" charset="-122"/>
                        </a:defRPr>
                      </a:lvl2pPr>
                      <a:lvl3pPr marL="913765" algn="l" defTabSz="913765" rtl="0" eaLnBrk="1" latinLnBrk="0" hangingPunct="1">
                        <a:defRPr sz="1800" kern="1200">
                          <a:solidFill>
                            <a:schemeClr val="tx1"/>
                          </a:solidFill>
                          <a:latin typeface="Huawei Sans" panose="020C0503030203020204"/>
                          <a:ea typeface="方正兰亭黑简体" panose="02000000000000000000" pitchFamily="2" charset="-122"/>
                        </a:defRPr>
                      </a:lvl3pPr>
                      <a:lvl4pPr marL="1370965" algn="l" defTabSz="913765" rtl="0" eaLnBrk="1" latinLnBrk="0" hangingPunct="1">
                        <a:defRPr sz="1800" kern="1200">
                          <a:solidFill>
                            <a:schemeClr val="tx1"/>
                          </a:solidFill>
                          <a:latin typeface="Huawei Sans" panose="020C0503030203020204"/>
                          <a:ea typeface="方正兰亭黑简体" panose="02000000000000000000" pitchFamily="2" charset="-122"/>
                        </a:defRPr>
                      </a:lvl4pPr>
                      <a:lvl5pPr marL="1828165" algn="l" defTabSz="913765" rtl="0" eaLnBrk="1" latinLnBrk="0" hangingPunct="1">
                        <a:defRPr sz="1800" kern="1200">
                          <a:solidFill>
                            <a:schemeClr val="tx1"/>
                          </a:solidFill>
                          <a:latin typeface="Huawei Sans" panose="020C0503030203020204"/>
                          <a:ea typeface="方正兰亭黑简体" panose="02000000000000000000" pitchFamily="2" charset="-122"/>
                        </a:defRPr>
                      </a:lvl5pPr>
                      <a:lvl6pPr marL="2285365" algn="l" defTabSz="913765" rtl="0" eaLnBrk="1" latinLnBrk="0" hangingPunct="1">
                        <a:defRPr sz="1800" kern="1200">
                          <a:solidFill>
                            <a:schemeClr val="tx1"/>
                          </a:solidFill>
                          <a:latin typeface="Huawei Sans" panose="020C0503030203020204"/>
                          <a:ea typeface="方正兰亭黑简体" panose="02000000000000000000" pitchFamily="2" charset="-122"/>
                        </a:defRPr>
                      </a:lvl6pPr>
                      <a:lvl7pPr marL="2741930" algn="l" defTabSz="913765" rtl="0" eaLnBrk="1" latinLnBrk="0" hangingPunct="1">
                        <a:defRPr sz="1800" kern="1200">
                          <a:solidFill>
                            <a:schemeClr val="tx1"/>
                          </a:solidFill>
                          <a:latin typeface="Huawei Sans" panose="020C0503030203020204"/>
                          <a:ea typeface="方正兰亭黑简体" panose="02000000000000000000" pitchFamily="2" charset="-122"/>
                        </a:defRPr>
                      </a:lvl7pPr>
                      <a:lvl8pPr marL="3199130" algn="l" defTabSz="913765" rtl="0" eaLnBrk="1" latinLnBrk="0" hangingPunct="1">
                        <a:defRPr sz="1800" kern="1200">
                          <a:solidFill>
                            <a:schemeClr val="tx1"/>
                          </a:solidFill>
                          <a:latin typeface="Huawei Sans" panose="020C0503030203020204"/>
                          <a:ea typeface="方正兰亭黑简体" panose="02000000000000000000" pitchFamily="2" charset="-122"/>
                        </a:defRPr>
                      </a:lvl8pPr>
                      <a:lvl9pPr marL="3656330" algn="l" defTabSz="913765" rtl="0" eaLnBrk="1" latinLnBrk="0" hangingPunct="1">
                        <a:defRPr sz="1800" kern="1200">
                          <a:solidFill>
                            <a:schemeClr val="tx1"/>
                          </a:solidFill>
                          <a:latin typeface="Huawei Sans" panose="020C0503030203020204"/>
                          <a:ea typeface="方正兰亭黑简体" panose="02000000000000000000" pitchFamily="2" charset="-122"/>
                        </a:defRPr>
                      </a:lvl9pPr>
                    </a:lstStyle>
                    <a:p>
                      <a:pPr algn="ctr"/>
                      <a:r>
                        <a:rPr lang="en-US" altLang="zh-CN" sz="1200" dirty="0">
                          <a:latin typeface="+mn-lt"/>
                          <a:ea typeface="+mn-ea"/>
                          <a:cs typeface="+mn-ea"/>
                          <a:sym typeface="+mn-lt"/>
                        </a:rPr>
                        <a:t>VOC</a:t>
                      </a:r>
                      <a:endParaRPr lang="zh-CN" altLang="en-US" sz="1200" dirty="0">
                        <a:latin typeface="+mn-lt"/>
                        <a:ea typeface="+mn-ea"/>
                        <a:cs typeface="+mn-ea"/>
                        <a:sym typeface="+mn-lt"/>
                      </a:endParaRPr>
                    </a:p>
                  </a:txBody>
                  <a:tcPr>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3765" rtl="0" eaLnBrk="1" latinLnBrk="0" hangingPunct="1">
                        <a:defRPr sz="1800" kern="1200">
                          <a:solidFill>
                            <a:schemeClr val="tx1"/>
                          </a:solidFill>
                          <a:latin typeface="Huawei Sans" panose="020C0503030203020204"/>
                          <a:ea typeface="方正兰亭黑简体" panose="02000000000000000000" pitchFamily="2" charset="-122"/>
                        </a:defRPr>
                      </a:lvl1pPr>
                      <a:lvl2pPr marL="457200" algn="l" defTabSz="913765" rtl="0" eaLnBrk="1" latinLnBrk="0" hangingPunct="1">
                        <a:defRPr sz="1800" kern="1200">
                          <a:solidFill>
                            <a:schemeClr val="tx1"/>
                          </a:solidFill>
                          <a:latin typeface="Huawei Sans" panose="020C0503030203020204"/>
                          <a:ea typeface="方正兰亭黑简体" panose="02000000000000000000" pitchFamily="2" charset="-122"/>
                        </a:defRPr>
                      </a:lvl2pPr>
                      <a:lvl3pPr marL="913765" algn="l" defTabSz="913765" rtl="0" eaLnBrk="1" latinLnBrk="0" hangingPunct="1">
                        <a:defRPr sz="1800" kern="1200">
                          <a:solidFill>
                            <a:schemeClr val="tx1"/>
                          </a:solidFill>
                          <a:latin typeface="Huawei Sans" panose="020C0503030203020204"/>
                          <a:ea typeface="方正兰亭黑简体" panose="02000000000000000000" pitchFamily="2" charset="-122"/>
                        </a:defRPr>
                      </a:lvl3pPr>
                      <a:lvl4pPr marL="1370965" algn="l" defTabSz="913765" rtl="0" eaLnBrk="1" latinLnBrk="0" hangingPunct="1">
                        <a:defRPr sz="1800" kern="1200">
                          <a:solidFill>
                            <a:schemeClr val="tx1"/>
                          </a:solidFill>
                          <a:latin typeface="Huawei Sans" panose="020C0503030203020204"/>
                          <a:ea typeface="方正兰亭黑简体" panose="02000000000000000000" pitchFamily="2" charset="-122"/>
                        </a:defRPr>
                      </a:lvl4pPr>
                      <a:lvl5pPr marL="1828165" algn="l" defTabSz="913765" rtl="0" eaLnBrk="1" latinLnBrk="0" hangingPunct="1">
                        <a:defRPr sz="1800" kern="1200">
                          <a:solidFill>
                            <a:schemeClr val="tx1"/>
                          </a:solidFill>
                          <a:latin typeface="Huawei Sans" panose="020C0503030203020204"/>
                          <a:ea typeface="方正兰亭黑简体" panose="02000000000000000000" pitchFamily="2" charset="-122"/>
                        </a:defRPr>
                      </a:lvl5pPr>
                      <a:lvl6pPr marL="2285365" algn="l" defTabSz="913765" rtl="0" eaLnBrk="1" latinLnBrk="0" hangingPunct="1">
                        <a:defRPr sz="1800" kern="1200">
                          <a:solidFill>
                            <a:schemeClr val="tx1"/>
                          </a:solidFill>
                          <a:latin typeface="Huawei Sans" panose="020C0503030203020204"/>
                          <a:ea typeface="方正兰亭黑简体" panose="02000000000000000000" pitchFamily="2" charset="-122"/>
                        </a:defRPr>
                      </a:lvl6pPr>
                      <a:lvl7pPr marL="2741930" algn="l" defTabSz="913765" rtl="0" eaLnBrk="1" latinLnBrk="0" hangingPunct="1">
                        <a:defRPr sz="1800" kern="1200">
                          <a:solidFill>
                            <a:schemeClr val="tx1"/>
                          </a:solidFill>
                          <a:latin typeface="Huawei Sans" panose="020C0503030203020204"/>
                          <a:ea typeface="方正兰亭黑简体" panose="02000000000000000000" pitchFamily="2" charset="-122"/>
                        </a:defRPr>
                      </a:lvl7pPr>
                      <a:lvl8pPr marL="3199130" algn="l" defTabSz="913765" rtl="0" eaLnBrk="1" latinLnBrk="0" hangingPunct="1">
                        <a:defRPr sz="1800" kern="1200">
                          <a:solidFill>
                            <a:schemeClr val="tx1"/>
                          </a:solidFill>
                          <a:latin typeface="Huawei Sans" panose="020C0503030203020204"/>
                          <a:ea typeface="方正兰亭黑简体" panose="02000000000000000000" pitchFamily="2" charset="-122"/>
                        </a:defRPr>
                      </a:lvl8pPr>
                      <a:lvl9pPr marL="3656330" algn="l" defTabSz="913765" rtl="0" eaLnBrk="1" latinLnBrk="0" hangingPunct="1">
                        <a:defRPr sz="1800" kern="1200">
                          <a:solidFill>
                            <a:schemeClr val="tx1"/>
                          </a:solidFill>
                          <a:latin typeface="Huawei Sans" panose="020C0503030203020204"/>
                          <a:ea typeface="方正兰亭黑简体" panose="02000000000000000000" pitchFamily="2" charset="-122"/>
                        </a:defRPr>
                      </a:lvl9pPr>
                    </a:lstStyle>
                    <a:p>
                      <a:pPr algn="ctr"/>
                      <a:r>
                        <a:rPr lang="en-US" altLang="zh-CN" sz="1200">
                          <a:latin typeface="+mn-lt"/>
                          <a:ea typeface="+mn-ea"/>
                          <a:cs typeface="+mn-ea"/>
                          <a:sym typeface="+mn-lt"/>
                        </a:rPr>
                        <a:t>Visual Object Classes</a:t>
                      </a:r>
                      <a:endParaRPr lang="zh-CN" altLang="en-US" sz="1200" dirty="0">
                        <a:latin typeface="+mn-lt"/>
                        <a:ea typeface="+mn-ea"/>
                        <a:cs typeface="+mn-ea"/>
                        <a:sym typeface="+mn-lt"/>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3765" rtl="0" eaLnBrk="1" latinLnBrk="0" hangingPunct="1">
                        <a:defRPr sz="1800" kern="1200">
                          <a:solidFill>
                            <a:schemeClr val="tx1"/>
                          </a:solidFill>
                          <a:latin typeface="Huawei Sans" panose="020C0503030203020204"/>
                          <a:ea typeface="方正兰亭黑简体" panose="02000000000000000000" pitchFamily="2" charset="-122"/>
                        </a:defRPr>
                      </a:lvl1pPr>
                      <a:lvl2pPr marL="457200" algn="l" defTabSz="913765" rtl="0" eaLnBrk="1" latinLnBrk="0" hangingPunct="1">
                        <a:defRPr sz="1800" kern="1200">
                          <a:solidFill>
                            <a:schemeClr val="tx1"/>
                          </a:solidFill>
                          <a:latin typeface="Huawei Sans" panose="020C0503030203020204"/>
                          <a:ea typeface="方正兰亭黑简体" panose="02000000000000000000" pitchFamily="2" charset="-122"/>
                        </a:defRPr>
                      </a:lvl2pPr>
                      <a:lvl3pPr marL="913765" algn="l" defTabSz="913765" rtl="0" eaLnBrk="1" latinLnBrk="0" hangingPunct="1">
                        <a:defRPr sz="1800" kern="1200">
                          <a:solidFill>
                            <a:schemeClr val="tx1"/>
                          </a:solidFill>
                          <a:latin typeface="Huawei Sans" panose="020C0503030203020204"/>
                          <a:ea typeface="方正兰亭黑简体" panose="02000000000000000000" pitchFamily="2" charset="-122"/>
                        </a:defRPr>
                      </a:lvl3pPr>
                      <a:lvl4pPr marL="1370965" algn="l" defTabSz="913765" rtl="0" eaLnBrk="1" latinLnBrk="0" hangingPunct="1">
                        <a:defRPr sz="1800" kern="1200">
                          <a:solidFill>
                            <a:schemeClr val="tx1"/>
                          </a:solidFill>
                          <a:latin typeface="Huawei Sans" panose="020C0503030203020204"/>
                          <a:ea typeface="方正兰亭黑简体" panose="02000000000000000000" pitchFamily="2" charset="-122"/>
                        </a:defRPr>
                      </a:lvl4pPr>
                      <a:lvl5pPr marL="1828165" algn="l" defTabSz="913765" rtl="0" eaLnBrk="1" latinLnBrk="0" hangingPunct="1">
                        <a:defRPr sz="1800" kern="1200">
                          <a:solidFill>
                            <a:schemeClr val="tx1"/>
                          </a:solidFill>
                          <a:latin typeface="Huawei Sans" panose="020C0503030203020204"/>
                          <a:ea typeface="方正兰亭黑简体" panose="02000000000000000000" pitchFamily="2" charset="-122"/>
                        </a:defRPr>
                      </a:lvl5pPr>
                      <a:lvl6pPr marL="2285365" algn="l" defTabSz="913765" rtl="0" eaLnBrk="1" latinLnBrk="0" hangingPunct="1">
                        <a:defRPr sz="1800" kern="1200">
                          <a:solidFill>
                            <a:schemeClr val="tx1"/>
                          </a:solidFill>
                          <a:latin typeface="Huawei Sans" panose="020C0503030203020204"/>
                          <a:ea typeface="方正兰亭黑简体" panose="02000000000000000000" pitchFamily="2" charset="-122"/>
                        </a:defRPr>
                      </a:lvl6pPr>
                      <a:lvl7pPr marL="2741930" algn="l" defTabSz="913765" rtl="0" eaLnBrk="1" latinLnBrk="0" hangingPunct="1">
                        <a:defRPr sz="1800" kern="1200">
                          <a:solidFill>
                            <a:schemeClr val="tx1"/>
                          </a:solidFill>
                          <a:latin typeface="Huawei Sans" panose="020C0503030203020204"/>
                          <a:ea typeface="方正兰亭黑简体" panose="02000000000000000000" pitchFamily="2" charset="-122"/>
                        </a:defRPr>
                      </a:lvl7pPr>
                      <a:lvl8pPr marL="3199130" algn="l" defTabSz="913765" rtl="0" eaLnBrk="1" latinLnBrk="0" hangingPunct="1">
                        <a:defRPr sz="1800" kern="1200">
                          <a:solidFill>
                            <a:schemeClr val="tx1"/>
                          </a:solidFill>
                          <a:latin typeface="Huawei Sans" panose="020C0503030203020204"/>
                          <a:ea typeface="方正兰亭黑简体" panose="02000000000000000000" pitchFamily="2" charset="-122"/>
                        </a:defRPr>
                      </a:lvl8pPr>
                      <a:lvl9pPr marL="3656330" algn="l" defTabSz="913765" rtl="0" eaLnBrk="1" latinLnBrk="0" hangingPunct="1">
                        <a:defRPr sz="1800" kern="1200">
                          <a:solidFill>
                            <a:schemeClr val="tx1"/>
                          </a:solidFill>
                          <a:latin typeface="Huawei Sans" panose="020C0503030203020204"/>
                          <a:ea typeface="方正兰亭黑简体" panose="02000000000000000000" pitchFamily="2" charset="-122"/>
                        </a:defRPr>
                      </a:lvl9pPr>
                    </a:lstStyle>
                    <a:p>
                      <a:pPr algn="ctr"/>
                      <a:r>
                        <a:rPr lang="zh-CN" altLang="en-US" sz="1200" dirty="0">
                          <a:latin typeface="+mn-lt"/>
                          <a:ea typeface="+mn-ea"/>
                          <a:cs typeface="+mn-ea"/>
                          <a:sym typeface="+mn-lt"/>
                        </a:rPr>
                        <a:t>是常用于图像分类、目标检测等计算机视觉领域的数据集</a:t>
                      </a:r>
                      <a:endParaRPr lang="zh-CN" altLang="en-US" sz="1200" dirty="0">
                        <a:latin typeface="+mn-lt"/>
                        <a:ea typeface="+mn-ea"/>
                        <a:cs typeface="+mn-ea"/>
                        <a:sym typeface="+mn-lt"/>
                      </a:endParaRPr>
                    </a:p>
                  </a:txBody>
                  <a:tcPr>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r>
              <a:tr h="207668">
                <a:tc>
                  <a:txBody>
                    <a:bodyPr/>
                    <a:lstStyle>
                      <a:lvl1pPr marL="0" algn="l" defTabSz="913765" rtl="0" eaLnBrk="1" latinLnBrk="0" hangingPunct="1">
                        <a:defRPr sz="1800" kern="1200">
                          <a:solidFill>
                            <a:schemeClr val="tx1"/>
                          </a:solidFill>
                          <a:latin typeface="Huawei Sans" panose="020C0503030203020204"/>
                          <a:ea typeface="方正兰亭黑简体" panose="02000000000000000000" pitchFamily="2" charset="-122"/>
                        </a:defRPr>
                      </a:lvl1pPr>
                      <a:lvl2pPr marL="457200" algn="l" defTabSz="913765" rtl="0" eaLnBrk="1" latinLnBrk="0" hangingPunct="1">
                        <a:defRPr sz="1800" kern="1200">
                          <a:solidFill>
                            <a:schemeClr val="tx1"/>
                          </a:solidFill>
                          <a:latin typeface="Huawei Sans" panose="020C0503030203020204"/>
                          <a:ea typeface="方正兰亭黑简体" panose="02000000000000000000" pitchFamily="2" charset="-122"/>
                        </a:defRPr>
                      </a:lvl2pPr>
                      <a:lvl3pPr marL="913765" algn="l" defTabSz="913765" rtl="0" eaLnBrk="1" latinLnBrk="0" hangingPunct="1">
                        <a:defRPr sz="1800" kern="1200">
                          <a:solidFill>
                            <a:schemeClr val="tx1"/>
                          </a:solidFill>
                          <a:latin typeface="Huawei Sans" panose="020C0503030203020204"/>
                          <a:ea typeface="方正兰亭黑简体" panose="02000000000000000000" pitchFamily="2" charset="-122"/>
                        </a:defRPr>
                      </a:lvl3pPr>
                      <a:lvl4pPr marL="1370965" algn="l" defTabSz="913765" rtl="0" eaLnBrk="1" latinLnBrk="0" hangingPunct="1">
                        <a:defRPr sz="1800" kern="1200">
                          <a:solidFill>
                            <a:schemeClr val="tx1"/>
                          </a:solidFill>
                          <a:latin typeface="Huawei Sans" panose="020C0503030203020204"/>
                          <a:ea typeface="方正兰亭黑简体" panose="02000000000000000000" pitchFamily="2" charset="-122"/>
                        </a:defRPr>
                      </a:lvl4pPr>
                      <a:lvl5pPr marL="1828165" algn="l" defTabSz="913765" rtl="0" eaLnBrk="1" latinLnBrk="0" hangingPunct="1">
                        <a:defRPr sz="1800" kern="1200">
                          <a:solidFill>
                            <a:schemeClr val="tx1"/>
                          </a:solidFill>
                          <a:latin typeface="Huawei Sans" panose="020C0503030203020204"/>
                          <a:ea typeface="方正兰亭黑简体" panose="02000000000000000000" pitchFamily="2" charset="-122"/>
                        </a:defRPr>
                      </a:lvl5pPr>
                      <a:lvl6pPr marL="2285365" algn="l" defTabSz="913765" rtl="0" eaLnBrk="1" latinLnBrk="0" hangingPunct="1">
                        <a:defRPr sz="1800" kern="1200">
                          <a:solidFill>
                            <a:schemeClr val="tx1"/>
                          </a:solidFill>
                          <a:latin typeface="Huawei Sans" panose="020C0503030203020204"/>
                          <a:ea typeface="方正兰亭黑简体" panose="02000000000000000000" pitchFamily="2" charset="-122"/>
                        </a:defRPr>
                      </a:lvl6pPr>
                      <a:lvl7pPr marL="2741930" algn="l" defTabSz="913765" rtl="0" eaLnBrk="1" latinLnBrk="0" hangingPunct="1">
                        <a:defRPr sz="1800" kern="1200">
                          <a:solidFill>
                            <a:schemeClr val="tx1"/>
                          </a:solidFill>
                          <a:latin typeface="Huawei Sans" panose="020C0503030203020204"/>
                          <a:ea typeface="方正兰亭黑简体" panose="02000000000000000000" pitchFamily="2" charset="-122"/>
                        </a:defRPr>
                      </a:lvl7pPr>
                      <a:lvl8pPr marL="3199130" algn="l" defTabSz="913765" rtl="0" eaLnBrk="1" latinLnBrk="0" hangingPunct="1">
                        <a:defRPr sz="1800" kern="1200">
                          <a:solidFill>
                            <a:schemeClr val="tx1"/>
                          </a:solidFill>
                          <a:latin typeface="Huawei Sans" panose="020C0503030203020204"/>
                          <a:ea typeface="方正兰亭黑简体" panose="02000000000000000000" pitchFamily="2" charset="-122"/>
                        </a:defRPr>
                      </a:lvl8pPr>
                      <a:lvl9pPr marL="3656330" algn="l" defTabSz="913765" rtl="0" eaLnBrk="1" latinLnBrk="0" hangingPunct="1">
                        <a:defRPr sz="1800" kern="1200">
                          <a:solidFill>
                            <a:schemeClr val="tx1"/>
                          </a:solidFill>
                          <a:latin typeface="Huawei Sans" panose="020C0503030203020204"/>
                          <a:ea typeface="方正兰亭黑简体" panose="02000000000000000000" pitchFamily="2" charset="-122"/>
                        </a:defRPr>
                      </a:lvl9pPr>
                    </a:lstStyle>
                    <a:p>
                      <a:pPr marL="0" marR="0" lvl="0" indent="0" algn="ctr" defTabSz="913765" rtl="0" eaLnBrk="1" fontAlgn="auto" latinLnBrk="0" hangingPunct="1">
                        <a:lnSpc>
                          <a:spcPct val="100000"/>
                        </a:lnSpc>
                        <a:spcBef>
                          <a:spcPts val="0"/>
                        </a:spcBef>
                        <a:spcAft>
                          <a:spcPts val="0"/>
                        </a:spcAft>
                        <a:buClrTx/>
                        <a:buSzTx/>
                        <a:buFontTx/>
                        <a:buNone/>
                        <a:defRPr/>
                      </a:pPr>
                      <a:r>
                        <a:rPr lang="en-US" altLang="zh-CN" sz="1200" dirty="0">
                          <a:latin typeface="+mn-lt"/>
                          <a:ea typeface="+mn-ea"/>
                          <a:cs typeface="+mn-ea"/>
                          <a:sym typeface="+mn-lt"/>
                        </a:rPr>
                        <a:t>COCO</a:t>
                      </a:r>
                      <a:endParaRPr lang="zh-CN" altLang="en-US" sz="1200" dirty="0">
                        <a:latin typeface="+mn-lt"/>
                        <a:ea typeface="+mn-ea"/>
                        <a:cs typeface="+mn-ea"/>
                        <a:sym typeface="+mn-lt"/>
                      </a:endParaRPr>
                    </a:p>
                  </a:txBody>
                  <a:tcPr>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3765" rtl="0" eaLnBrk="1" latinLnBrk="0" hangingPunct="1">
                        <a:defRPr sz="1800" kern="1200">
                          <a:solidFill>
                            <a:schemeClr val="tx1"/>
                          </a:solidFill>
                          <a:latin typeface="Huawei Sans" panose="020C0503030203020204"/>
                          <a:ea typeface="方正兰亭黑简体" panose="02000000000000000000" pitchFamily="2" charset="-122"/>
                        </a:defRPr>
                      </a:lvl1pPr>
                      <a:lvl2pPr marL="457200" algn="l" defTabSz="913765" rtl="0" eaLnBrk="1" latinLnBrk="0" hangingPunct="1">
                        <a:defRPr sz="1800" kern="1200">
                          <a:solidFill>
                            <a:schemeClr val="tx1"/>
                          </a:solidFill>
                          <a:latin typeface="Huawei Sans" panose="020C0503030203020204"/>
                          <a:ea typeface="方正兰亭黑简体" panose="02000000000000000000" pitchFamily="2" charset="-122"/>
                        </a:defRPr>
                      </a:lvl2pPr>
                      <a:lvl3pPr marL="913765" algn="l" defTabSz="913765" rtl="0" eaLnBrk="1" latinLnBrk="0" hangingPunct="1">
                        <a:defRPr sz="1800" kern="1200">
                          <a:solidFill>
                            <a:schemeClr val="tx1"/>
                          </a:solidFill>
                          <a:latin typeface="Huawei Sans" panose="020C0503030203020204"/>
                          <a:ea typeface="方正兰亭黑简体" panose="02000000000000000000" pitchFamily="2" charset="-122"/>
                        </a:defRPr>
                      </a:lvl3pPr>
                      <a:lvl4pPr marL="1370965" algn="l" defTabSz="913765" rtl="0" eaLnBrk="1" latinLnBrk="0" hangingPunct="1">
                        <a:defRPr sz="1800" kern="1200">
                          <a:solidFill>
                            <a:schemeClr val="tx1"/>
                          </a:solidFill>
                          <a:latin typeface="Huawei Sans" panose="020C0503030203020204"/>
                          <a:ea typeface="方正兰亭黑简体" panose="02000000000000000000" pitchFamily="2" charset="-122"/>
                        </a:defRPr>
                      </a:lvl4pPr>
                      <a:lvl5pPr marL="1828165" algn="l" defTabSz="913765" rtl="0" eaLnBrk="1" latinLnBrk="0" hangingPunct="1">
                        <a:defRPr sz="1800" kern="1200">
                          <a:solidFill>
                            <a:schemeClr val="tx1"/>
                          </a:solidFill>
                          <a:latin typeface="Huawei Sans" panose="020C0503030203020204"/>
                          <a:ea typeface="方正兰亭黑简体" panose="02000000000000000000" pitchFamily="2" charset="-122"/>
                        </a:defRPr>
                      </a:lvl5pPr>
                      <a:lvl6pPr marL="2285365" algn="l" defTabSz="913765" rtl="0" eaLnBrk="1" latinLnBrk="0" hangingPunct="1">
                        <a:defRPr sz="1800" kern="1200">
                          <a:solidFill>
                            <a:schemeClr val="tx1"/>
                          </a:solidFill>
                          <a:latin typeface="Huawei Sans" panose="020C0503030203020204"/>
                          <a:ea typeface="方正兰亭黑简体" panose="02000000000000000000" pitchFamily="2" charset="-122"/>
                        </a:defRPr>
                      </a:lvl6pPr>
                      <a:lvl7pPr marL="2741930" algn="l" defTabSz="913765" rtl="0" eaLnBrk="1" latinLnBrk="0" hangingPunct="1">
                        <a:defRPr sz="1800" kern="1200">
                          <a:solidFill>
                            <a:schemeClr val="tx1"/>
                          </a:solidFill>
                          <a:latin typeface="Huawei Sans" panose="020C0503030203020204"/>
                          <a:ea typeface="方正兰亭黑简体" panose="02000000000000000000" pitchFamily="2" charset="-122"/>
                        </a:defRPr>
                      </a:lvl7pPr>
                      <a:lvl8pPr marL="3199130" algn="l" defTabSz="913765" rtl="0" eaLnBrk="1" latinLnBrk="0" hangingPunct="1">
                        <a:defRPr sz="1800" kern="1200">
                          <a:solidFill>
                            <a:schemeClr val="tx1"/>
                          </a:solidFill>
                          <a:latin typeface="Huawei Sans" panose="020C0503030203020204"/>
                          <a:ea typeface="方正兰亭黑简体" panose="02000000000000000000" pitchFamily="2" charset="-122"/>
                        </a:defRPr>
                      </a:lvl8pPr>
                      <a:lvl9pPr marL="3656330" algn="l" defTabSz="913765" rtl="0" eaLnBrk="1" latinLnBrk="0" hangingPunct="1">
                        <a:defRPr sz="1800" kern="1200">
                          <a:solidFill>
                            <a:schemeClr val="tx1"/>
                          </a:solidFill>
                          <a:latin typeface="Huawei Sans" panose="020C0503030203020204"/>
                          <a:ea typeface="方正兰亭黑简体" panose="02000000000000000000" pitchFamily="2" charset="-122"/>
                        </a:defRPr>
                      </a:lvl9pPr>
                    </a:lstStyle>
                    <a:p>
                      <a:pPr algn="ctr"/>
                      <a:r>
                        <a:rPr lang="en-US" altLang="zh-CN" sz="1200">
                          <a:latin typeface="+mn-lt"/>
                          <a:ea typeface="+mn-ea"/>
                          <a:cs typeface="+mn-ea"/>
                          <a:sym typeface="+mn-lt"/>
                        </a:rPr>
                        <a:t>Common Objects in Context</a:t>
                      </a:r>
                      <a:endParaRPr lang="zh-CN" altLang="en-US" sz="1200" dirty="0">
                        <a:latin typeface="+mn-lt"/>
                        <a:ea typeface="+mn-ea"/>
                        <a:cs typeface="+mn-ea"/>
                        <a:sym typeface="+mn-lt"/>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3765" rtl="0" eaLnBrk="1" latinLnBrk="0" hangingPunct="1">
                        <a:defRPr sz="1800" kern="1200">
                          <a:solidFill>
                            <a:schemeClr val="tx1"/>
                          </a:solidFill>
                          <a:latin typeface="Huawei Sans" panose="020C0503030203020204"/>
                          <a:ea typeface="方正兰亭黑简体" panose="02000000000000000000" pitchFamily="2" charset="-122"/>
                        </a:defRPr>
                      </a:lvl1pPr>
                      <a:lvl2pPr marL="457200" algn="l" defTabSz="913765" rtl="0" eaLnBrk="1" latinLnBrk="0" hangingPunct="1">
                        <a:defRPr sz="1800" kern="1200">
                          <a:solidFill>
                            <a:schemeClr val="tx1"/>
                          </a:solidFill>
                          <a:latin typeface="Huawei Sans" panose="020C0503030203020204"/>
                          <a:ea typeface="方正兰亭黑简体" panose="02000000000000000000" pitchFamily="2" charset="-122"/>
                        </a:defRPr>
                      </a:lvl2pPr>
                      <a:lvl3pPr marL="913765" algn="l" defTabSz="913765" rtl="0" eaLnBrk="1" latinLnBrk="0" hangingPunct="1">
                        <a:defRPr sz="1800" kern="1200">
                          <a:solidFill>
                            <a:schemeClr val="tx1"/>
                          </a:solidFill>
                          <a:latin typeface="Huawei Sans" panose="020C0503030203020204"/>
                          <a:ea typeface="方正兰亭黑简体" panose="02000000000000000000" pitchFamily="2" charset="-122"/>
                        </a:defRPr>
                      </a:lvl3pPr>
                      <a:lvl4pPr marL="1370965" algn="l" defTabSz="913765" rtl="0" eaLnBrk="1" latinLnBrk="0" hangingPunct="1">
                        <a:defRPr sz="1800" kern="1200">
                          <a:solidFill>
                            <a:schemeClr val="tx1"/>
                          </a:solidFill>
                          <a:latin typeface="Huawei Sans" panose="020C0503030203020204"/>
                          <a:ea typeface="方正兰亭黑简体" panose="02000000000000000000" pitchFamily="2" charset="-122"/>
                        </a:defRPr>
                      </a:lvl4pPr>
                      <a:lvl5pPr marL="1828165" algn="l" defTabSz="913765" rtl="0" eaLnBrk="1" latinLnBrk="0" hangingPunct="1">
                        <a:defRPr sz="1800" kern="1200">
                          <a:solidFill>
                            <a:schemeClr val="tx1"/>
                          </a:solidFill>
                          <a:latin typeface="Huawei Sans" panose="020C0503030203020204"/>
                          <a:ea typeface="方正兰亭黑简体" panose="02000000000000000000" pitchFamily="2" charset="-122"/>
                        </a:defRPr>
                      </a:lvl5pPr>
                      <a:lvl6pPr marL="2285365" algn="l" defTabSz="913765" rtl="0" eaLnBrk="1" latinLnBrk="0" hangingPunct="1">
                        <a:defRPr sz="1800" kern="1200">
                          <a:solidFill>
                            <a:schemeClr val="tx1"/>
                          </a:solidFill>
                          <a:latin typeface="Huawei Sans" panose="020C0503030203020204"/>
                          <a:ea typeface="方正兰亭黑简体" panose="02000000000000000000" pitchFamily="2" charset="-122"/>
                        </a:defRPr>
                      </a:lvl6pPr>
                      <a:lvl7pPr marL="2741930" algn="l" defTabSz="913765" rtl="0" eaLnBrk="1" latinLnBrk="0" hangingPunct="1">
                        <a:defRPr sz="1800" kern="1200">
                          <a:solidFill>
                            <a:schemeClr val="tx1"/>
                          </a:solidFill>
                          <a:latin typeface="Huawei Sans" panose="020C0503030203020204"/>
                          <a:ea typeface="方正兰亭黑简体" panose="02000000000000000000" pitchFamily="2" charset="-122"/>
                        </a:defRPr>
                      </a:lvl7pPr>
                      <a:lvl8pPr marL="3199130" algn="l" defTabSz="913765" rtl="0" eaLnBrk="1" latinLnBrk="0" hangingPunct="1">
                        <a:defRPr sz="1800" kern="1200">
                          <a:solidFill>
                            <a:schemeClr val="tx1"/>
                          </a:solidFill>
                          <a:latin typeface="Huawei Sans" panose="020C0503030203020204"/>
                          <a:ea typeface="方正兰亭黑简体" panose="02000000000000000000" pitchFamily="2" charset="-122"/>
                        </a:defRPr>
                      </a:lvl8pPr>
                      <a:lvl9pPr marL="3656330" algn="l" defTabSz="913765" rtl="0" eaLnBrk="1" latinLnBrk="0" hangingPunct="1">
                        <a:defRPr sz="1800" kern="1200">
                          <a:solidFill>
                            <a:schemeClr val="tx1"/>
                          </a:solidFill>
                          <a:latin typeface="Huawei Sans" panose="020C0503030203020204"/>
                          <a:ea typeface="方正兰亭黑简体" panose="02000000000000000000" pitchFamily="2" charset="-122"/>
                        </a:defRPr>
                      </a:lvl9pPr>
                    </a:lstStyle>
                    <a:p>
                      <a:pPr algn="ctr"/>
                      <a:r>
                        <a:rPr lang="zh-CN" altLang="en-US" sz="1200" dirty="0">
                          <a:latin typeface="+mn-lt"/>
                          <a:ea typeface="+mn-ea"/>
                          <a:cs typeface="+mn-ea"/>
                          <a:sym typeface="+mn-lt"/>
                        </a:rPr>
                        <a:t>是常用于图像分类、目标检测、图像分割等计算机视觉领域的数据集</a:t>
                      </a:r>
                      <a:endParaRPr lang="zh-CN" altLang="en-US" sz="1200" dirty="0">
                        <a:latin typeface="+mn-lt"/>
                        <a:ea typeface="+mn-ea"/>
                        <a:cs typeface="+mn-ea"/>
                        <a:sym typeface="+mn-lt"/>
                      </a:endParaRPr>
                    </a:p>
                  </a:txBody>
                  <a:tcPr>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r>
              <a:tr h="207668">
                <a:tc>
                  <a:txBody>
                    <a:bodyPr/>
                    <a:lstStyle>
                      <a:lvl1pPr marL="0" algn="l" defTabSz="913765" rtl="0" eaLnBrk="1" latinLnBrk="0" hangingPunct="1">
                        <a:defRPr sz="1800" kern="1200">
                          <a:solidFill>
                            <a:schemeClr val="tx1"/>
                          </a:solidFill>
                          <a:latin typeface="Huawei Sans" panose="020C0503030203020204"/>
                          <a:ea typeface="方正兰亭黑简体" panose="02000000000000000000" pitchFamily="2" charset="-122"/>
                        </a:defRPr>
                      </a:lvl1pPr>
                      <a:lvl2pPr marL="457200" algn="l" defTabSz="913765" rtl="0" eaLnBrk="1" latinLnBrk="0" hangingPunct="1">
                        <a:defRPr sz="1800" kern="1200">
                          <a:solidFill>
                            <a:schemeClr val="tx1"/>
                          </a:solidFill>
                          <a:latin typeface="Huawei Sans" panose="020C0503030203020204"/>
                          <a:ea typeface="方正兰亭黑简体" panose="02000000000000000000" pitchFamily="2" charset="-122"/>
                        </a:defRPr>
                      </a:lvl2pPr>
                      <a:lvl3pPr marL="913765" algn="l" defTabSz="913765" rtl="0" eaLnBrk="1" latinLnBrk="0" hangingPunct="1">
                        <a:defRPr sz="1800" kern="1200">
                          <a:solidFill>
                            <a:schemeClr val="tx1"/>
                          </a:solidFill>
                          <a:latin typeface="Huawei Sans" panose="020C0503030203020204"/>
                          <a:ea typeface="方正兰亭黑简体" panose="02000000000000000000" pitchFamily="2" charset="-122"/>
                        </a:defRPr>
                      </a:lvl3pPr>
                      <a:lvl4pPr marL="1370965" algn="l" defTabSz="913765" rtl="0" eaLnBrk="1" latinLnBrk="0" hangingPunct="1">
                        <a:defRPr sz="1800" kern="1200">
                          <a:solidFill>
                            <a:schemeClr val="tx1"/>
                          </a:solidFill>
                          <a:latin typeface="Huawei Sans" panose="020C0503030203020204"/>
                          <a:ea typeface="方正兰亭黑简体" panose="02000000000000000000" pitchFamily="2" charset="-122"/>
                        </a:defRPr>
                      </a:lvl4pPr>
                      <a:lvl5pPr marL="1828165" algn="l" defTabSz="913765" rtl="0" eaLnBrk="1" latinLnBrk="0" hangingPunct="1">
                        <a:defRPr sz="1800" kern="1200">
                          <a:solidFill>
                            <a:schemeClr val="tx1"/>
                          </a:solidFill>
                          <a:latin typeface="Huawei Sans" panose="020C0503030203020204"/>
                          <a:ea typeface="方正兰亭黑简体" panose="02000000000000000000" pitchFamily="2" charset="-122"/>
                        </a:defRPr>
                      </a:lvl5pPr>
                      <a:lvl6pPr marL="2285365" algn="l" defTabSz="913765" rtl="0" eaLnBrk="1" latinLnBrk="0" hangingPunct="1">
                        <a:defRPr sz="1800" kern="1200">
                          <a:solidFill>
                            <a:schemeClr val="tx1"/>
                          </a:solidFill>
                          <a:latin typeface="Huawei Sans" panose="020C0503030203020204"/>
                          <a:ea typeface="方正兰亭黑简体" panose="02000000000000000000" pitchFamily="2" charset="-122"/>
                        </a:defRPr>
                      </a:lvl6pPr>
                      <a:lvl7pPr marL="2741930" algn="l" defTabSz="913765" rtl="0" eaLnBrk="1" latinLnBrk="0" hangingPunct="1">
                        <a:defRPr sz="1800" kern="1200">
                          <a:solidFill>
                            <a:schemeClr val="tx1"/>
                          </a:solidFill>
                          <a:latin typeface="Huawei Sans" panose="020C0503030203020204"/>
                          <a:ea typeface="方正兰亭黑简体" panose="02000000000000000000" pitchFamily="2" charset="-122"/>
                        </a:defRPr>
                      </a:lvl7pPr>
                      <a:lvl8pPr marL="3199130" algn="l" defTabSz="913765" rtl="0" eaLnBrk="1" latinLnBrk="0" hangingPunct="1">
                        <a:defRPr sz="1800" kern="1200">
                          <a:solidFill>
                            <a:schemeClr val="tx1"/>
                          </a:solidFill>
                          <a:latin typeface="Huawei Sans" panose="020C0503030203020204"/>
                          <a:ea typeface="方正兰亭黑简体" panose="02000000000000000000" pitchFamily="2" charset="-122"/>
                        </a:defRPr>
                      </a:lvl8pPr>
                      <a:lvl9pPr marL="3656330" algn="l" defTabSz="913765" rtl="0" eaLnBrk="1" latinLnBrk="0" hangingPunct="1">
                        <a:defRPr sz="1800" kern="1200">
                          <a:solidFill>
                            <a:schemeClr val="tx1"/>
                          </a:solidFill>
                          <a:latin typeface="Huawei Sans" panose="020C0503030203020204"/>
                          <a:ea typeface="方正兰亭黑简体" panose="02000000000000000000" pitchFamily="2" charset="-122"/>
                        </a:defRPr>
                      </a:lvl9pPr>
                    </a:lstStyle>
                    <a:p>
                      <a:pPr algn="ctr"/>
                      <a:r>
                        <a:rPr lang="en-US" altLang="zh-CN" sz="1200" dirty="0">
                          <a:latin typeface="+mn-lt"/>
                          <a:ea typeface="+mn-ea"/>
                          <a:cs typeface="+mn-ea"/>
                          <a:sym typeface="+mn-lt"/>
                        </a:rPr>
                        <a:t>CHW</a:t>
                      </a:r>
                      <a:endParaRPr lang="zh-CN" altLang="en-US" sz="1200" dirty="0">
                        <a:latin typeface="+mn-lt"/>
                        <a:ea typeface="+mn-ea"/>
                        <a:cs typeface="+mn-ea"/>
                        <a:sym typeface="+mn-lt"/>
                      </a:endParaRPr>
                    </a:p>
                  </a:txBody>
                  <a:tcPr>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3765" rtl="0" eaLnBrk="1" latinLnBrk="0" hangingPunct="1">
                        <a:defRPr sz="1800" kern="1200">
                          <a:solidFill>
                            <a:schemeClr val="tx1"/>
                          </a:solidFill>
                          <a:latin typeface="Huawei Sans" panose="020C0503030203020204"/>
                          <a:ea typeface="方正兰亭黑简体" panose="02000000000000000000" pitchFamily="2" charset="-122"/>
                        </a:defRPr>
                      </a:lvl1pPr>
                      <a:lvl2pPr marL="457200" algn="l" defTabSz="913765" rtl="0" eaLnBrk="1" latinLnBrk="0" hangingPunct="1">
                        <a:defRPr sz="1800" kern="1200">
                          <a:solidFill>
                            <a:schemeClr val="tx1"/>
                          </a:solidFill>
                          <a:latin typeface="Huawei Sans" panose="020C0503030203020204"/>
                          <a:ea typeface="方正兰亭黑简体" panose="02000000000000000000" pitchFamily="2" charset="-122"/>
                        </a:defRPr>
                      </a:lvl2pPr>
                      <a:lvl3pPr marL="913765" algn="l" defTabSz="913765" rtl="0" eaLnBrk="1" latinLnBrk="0" hangingPunct="1">
                        <a:defRPr sz="1800" kern="1200">
                          <a:solidFill>
                            <a:schemeClr val="tx1"/>
                          </a:solidFill>
                          <a:latin typeface="Huawei Sans" panose="020C0503030203020204"/>
                          <a:ea typeface="方正兰亭黑简体" panose="02000000000000000000" pitchFamily="2" charset="-122"/>
                        </a:defRPr>
                      </a:lvl3pPr>
                      <a:lvl4pPr marL="1370965" algn="l" defTabSz="913765" rtl="0" eaLnBrk="1" latinLnBrk="0" hangingPunct="1">
                        <a:defRPr sz="1800" kern="1200">
                          <a:solidFill>
                            <a:schemeClr val="tx1"/>
                          </a:solidFill>
                          <a:latin typeface="Huawei Sans" panose="020C0503030203020204"/>
                          <a:ea typeface="方正兰亭黑简体" panose="02000000000000000000" pitchFamily="2" charset="-122"/>
                        </a:defRPr>
                      </a:lvl4pPr>
                      <a:lvl5pPr marL="1828165" algn="l" defTabSz="913765" rtl="0" eaLnBrk="1" latinLnBrk="0" hangingPunct="1">
                        <a:defRPr sz="1800" kern="1200">
                          <a:solidFill>
                            <a:schemeClr val="tx1"/>
                          </a:solidFill>
                          <a:latin typeface="Huawei Sans" panose="020C0503030203020204"/>
                          <a:ea typeface="方正兰亭黑简体" panose="02000000000000000000" pitchFamily="2" charset="-122"/>
                        </a:defRPr>
                      </a:lvl5pPr>
                      <a:lvl6pPr marL="2285365" algn="l" defTabSz="913765" rtl="0" eaLnBrk="1" latinLnBrk="0" hangingPunct="1">
                        <a:defRPr sz="1800" kern="1200">
                          <a:solidFill>
                            <a:schemeClr val="tx1"/>
                          </a:solidFill>
                          <a:latin typeface="Huawei Sans" panose="020C0503030203020204"/>
                          <a:ea typeface="方正兰亭黑简体" panose="02000000000000000000" pitchFamily="2" charset="-122"/>
                        </a:defRPr>
                      </a:lvl6pPr>
                      <a:lvl7pPr marL="2741930" algn="l" defTabSz="913765" rtl="0" eaLnBrk="1" latinLnBrk="0" hangingPunct="1">
                        <a:defRPr sz="1800" kern="1200">
                          <a:solidFill>
                            <a:schemeClr val="tx1"/>
                          </a:solidFill>
                          <a:latin typeface="Huawei Sans" panose="020C0503030203020204"/>
                          <a:ea typeface="方正兰亭黑简体" panose="02000000000000000000" pitchFamily="2" charset="-122"/>
                        </a:defRPr>
                      </a:lvl7pPr>
                      <a:lvl8pPr marL="3199130" algn="l" defTabSz="913765" rtl="0" eaLnBrk="1" latinLnBrk="0" hangingPunct="1">
                        <a:defRPr sz="1800" kern="1200">
                          <a:solidFill>
                            <a:schemeClr val="tx1"/>
                          </a:solidFill>
                          <a:latin typeface="Huawei Sans" panose="020C0503030203020204"/>
                          <a:ea typeface="方正兰亭黑简体" panose="02000000000000000000" pitchFamily="2" charset="-122"/>
                        </a:defRPr>
                      </a:lvl8pPr>
                      <a:lvl9pPr marL="3656330" algn="l" defTabSz="913765" rtl="0" eaLnBrk="1" latinLnBrk="0" hangingPunct="1">
                        <a:defRPr sz="1800" kern="1200">
                          <a:solidFill>
                            <a:schemeClr val="tx1"/>
                          </a:solidFill>
                          <a:latin typeface="Huawei Sans" panose="020C0503030203020204"/>
                          <a:ea typeface="方正兰亭黑简体" panose="02000000000000000000" pitchFamily="2" charset="-122"/>
                        </a:defRPr>
                      </a:lvl9pPr>
                    </a:lstStyle>
                    <a:p>
                      <a:pPr algn="ctr"/>
                      <a:r>
                        <a:rPr lang="en-US" altLang="zh-CN" sz="1200">
                          <a:latin typeface="+mn-lt"/>
                          <a:ea typeface="+mn-ea"/>
                          <a:cs typeface="+mn-ea"/>
                          <a:sym typeface="+mn-lt"/>
                        </a:rPr>
                        <a:t>Channel,</a:t>
                      </a:r>
                      <a:r>
                        <a:rPr lang="en-US" altLang="zh-CN" sz="1200" baseline="0">
                          <a:latin typeface="+mn-lt"/>
                          <a:ea typeface="+mn-ea"/>
                          <a:cs typeface="+mn-ea"/>
                          <a:sym typeface="+mn-lt"/>
                        </a:rPr>
                        <a:t> Height, Weight </a:t>
                      </a:r>
                      <a:endParaRPr lang="zh-CN" altLang="en-US" sz="1200" dirty="0">
                        <a:latin typeface="+mn-lt"/>
                        <a:ea typeface="+mn-ea"/>
                        <a:cs typeface="+mn-ea"/>
                        <a:sym typeface="+mn-lt"/>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3765" rtl="0" eaLnBrk="1" latinLnBrk="0" hangingPunct="1">
                        <a:defRPr sz="1800" kern="1200">
                          <a:solidFill>
                            <a:schemeClr val="tx1"/>
                          </a:solidFill>
                          <a:latin typeface="Huawei Sans" panose="020C0503030203020204"/>
                          <a:ea typeface="方正兰亭黑简体" panose="02000000000000000000" pitchFamily="2" charset="-122"/>
                        </a:defRPr>
                      </a:lvl1pPr>
                      <a:lvl2pPr marL="457200" algn="l" defTabSz="913765" rtl="0" eaLnBrk="1" latinLnBrk="0" hangingPunct="1">
                        <a:defRPr sz="1800" kern="1200">
                          <a:solidFill>
                            <a:schemeClr val="tx1"/>
                          </a:solidFill>
                          <a:latin typeface="Huawei Sans" panose="020C0503030203020204"/>
                          <a:ea typeface="方正兰亭黑简体" panose="02000000000000000000" pitchFamily="2" charset="-122"/>
                        </a:defRPr>
                      </a:lvl2pPr>
                      <a:lvl3pPr marL="913765" algn="l" defTabSz="913765" rtl="0" eaLnBrk="1" latinLnBrk="0" hangingPunct="1">
                        <a:defRPr sz="1800" kern="1200">
                          <a:solidFill>
                            <a:schemeClr val="tx1"/>
                          </a:solidFill>
                          <a:latin typeface="Huawei Sans" panose="020C0503030203020204"/>
                          <a:ea typeface="方正兰亭黑简体" panose="02000000000000000000" pitchFamily="2" charset="-122"/>
                        </a:defRPr>
                      </a:lvl3pPr>
                      <a:lvl4pPr marL="1370965" algn="l" defTabSz="913765" rtl="0" eaLnBrk="1" latinLnBrk="0" hangingPunct="1">
                        <a:defRPr sz="1800" kern="1200">
                          <a:solidFill>
                            <a:schemeClr val="tx1"/>
                          </a:solidFill>
                          <a:latin typeface="Huawei Sans" panose="020C0503030203020204"/>
                          <a:ea typeface="方正兰亭黑简体" panose="02000000000000000000" pitchFamily="2" charset="-122"/>
                        </a:defRPr>
                      </a:lvl4pPr>
                      <a:lvl5pPr marL="1828165" algn="l" defTabSz="913765" rtl="0" eaLnBrk="1" latinLnBrk="0" hangingPunct="1">
                        <a:defRPr sz="1800" kern="1200">
                          <a:solidFill>
                            <a:schemeClr val="tx1"/>
                          </a:solidFill>
                          <a:latin typeface="Huawei Sans" panose="020C0503030203020204"/>
                          <a:ea typeface="方正兰亭黑简体" panose="02000000000000000000" pitchFamily="2" charset="-122"/>
                        </a:defRPr>
                      </a:lvl5pPr>
                      <a:lvl6pPr marL="2285365" algn="l" defTabSz="913765" rtl="0" eaLnBrk="1" latinLnBrk="0" hangingPunct="1">
                        <a:defRPr sz="1800" kern="1200">
                          <a:solidFill>
                            <a:schemeClr val="tx1"/>
                          </a:solidFill>
                          <a:latin typeface="Huawei Sans" panose="020C0503030203020204"/>
                          <a:ea typeface="方正兰亭黑简体" panose="02000000000000000000" pitchFamily="2" charset="-122"/>
                        </a:defRPr>
                      </a:lvl6pPr>
                      <a:lvl7pPr marL="2741930" algn="l" defTabSz="913765" rtl="0" eaLnBrk="1" latinLnBrk="0" hangingPunct="1">
                        <a:defRPr sz="1800" kern="1200">
                          <a:solidFill>
                            <a:schemeClr val="tx1"/>
                          </a:solidFill>
                          <a:latin typeface="Huawei Sans" panose="020C0503030203020204"/>
                          <a:ea typeface="方正兰亭黑简体" panose="02000000000000000000" pitchFamily="2" charset="-122"/>
                        </a:defRPr>
                      </a:lvl7pPr>
                      <a:lvl8pPr marL="3199130" algn="l" defTabSz="913765" rtl="0" eaLnBrk="1" latinLnBrk="0" hangingPunct="1">
                        <a:defRPr sz="1800" kern="1200">
                          <a:solidFill>
                            <a:schemeClr val="tx1"/>
                          </a:solidFill>
                          <a:latin typeface="Huawei Sans" panose="020C0503030203020204"/>
                          <a:ea typeface="方正兰亭黑简体" panose="02000000000000000000" pitchFamily="2" charset="-122"/>
                        </a:defRPr>
                      </a:lvl8pPr>
                      <a:lvl9pPr marL="3656330" algn="l" defTabSz="913765" rtl="0" eaLnBrk="1" latinLnBrk="0" hangingPunct="1">
                        <a:defRPr sz="1800" kern="1200">
                          <a:solidFill>
                            <a:schemeClr val="tx1"/>
                          </a:solidFill>
                          <a:latin typeface="Huawei Sans" panose="020C0503030203020204"/>
                          <a:ea typeface="方正兰亭黑简体" panose="02000000000000000000" pitchFamily="2" charset="-122"/>
                        </a:defRPr>
                      </a:lvl9pPr>
                    </a:lstStyle>
                    <a:p>
                      <a:pPr algn="ctr"/>
                      <a:r>
                        <a:rPr lang="zh-CN" altLang="en-US" sz="1200" dirty="0">
                          <a:latin typeface="+mn-lt"/>
                          <a:ea typeface="+mn-ea"/>
                          <a:cs typeface="+mn-ea"/>
                          <a:sym typeface="+mn-lt"/>
                        </a:rPr>
                        <a:t>通道，高度，宽度</a:t>
                      </a:r>
                      <a:endParaRPr lang="zh-CN" altLang="en-US" sz="1200" dirty="0">
                        <a:latin typeface="+mn-lt"/>
                        <a:ea typeface="+mn-ea"/>
                        <a:cs typeface="+mn-ea"/>
                        <a:sym typeface="+mn-lt"/>
                      </a:endParaRPr>
                    </a:p>
                  </a:txBody>
                  <a:tcPr>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r>
              <a:tr h="207668">
                <a:tc>
                  <a:txBody>
                    <a:bodyPr/>
                    <a:lstStyle>
                      <a:lvl1pPr marL="0" algn="l" defTabSz="913765" rtl="0" eaLnBrk="1" latinLnBrk="0" hangingPunct="1">
                        <a:defRPr sz="1800" kern="1200">
                          <a:solidFill>
                            <a:schemeClr val="tx1"/>
                          </a:solidFill>
                          <a:latin typeface="Huawei Sans" panose="020C0503030203020204"/>
                          <a:ea typeface="方正兰亭黑简体" panose="02000000000000000000" pitchFamily="2" charset="-122"/>
                        </a:defRPr>
                      </a:lvl1pPr>
                      <a:lvl2pPr marL="457200" algn="l" defTabSz="913765" rtl="0" eaLnBrk="1" latinLnBrk="0" hangingPunct="1">
                        <a:defRPr sz="1800" kern="1200">
                          <a:solidFill>
                            <a:schemeClr val="tx1"/>
                          </a:solidFill>
                          <a:latin typeface="Huawei Sans" panose="020C0503030203020204"/>
                          <a:ea typeface="方正兰亭黑简体" panose="02000000000000000000" pitchFamily="2" charset="-122"/>
                        </a:defRPr>
                      </a:lvl2pPr>
                      <a:lvl3pPr marL="913765" algn="l" defTabSz="913765" rtl="0" eaLnBrk="1" latinLnBrk="0" hangingPunct="1">
                        <a:defRPr sz="1800" kern="1200">
                          <a:solidFill>
                            <a:schemeClr val="tx1"/>
                          </a:solidFill>
                          <a:latin typeface="Huawei Sans" panose="020C0503030203020204"/>
                          <a:ea typeface="方正兰亭黑简体" panose="02000000000000000000" pitchFamily="2" charset="-122"/>
                        </a:defRPr>
                      </a:lvl3pPr>
                      <a:lvl4pPr marL="1370965" algn="l" defTabSz="913765" rtl="0" eaLnBrk="1" latinLnBrk="0" hangingPunct="1">
                        <a:defRPr sz="1800" kern="1200">
                          <a:solidFill>
                            <a:schemeClr val="tx1"/>
                          </a:solidFill>
                          <a:latin typeface="Huawei Sans" panose="020C0503030203020204"/>
                          <a:ea typeface="方正兰亭黑简体" panose="02000000000000000000" pitchFamily="2" charset="-122"/>
                        </a:defRPr>
                      </a:lvl4pPr>
                      <a:lvl5pPr marL="1828165" algn="l" defTabSz="913765" rtl="0" eaLnBrk="1" latinLnBrk="0" hangingPunct="1">
                        <a:defRPr sz="1800" kern="1200">
                          <a:solidFill>
                            <a:schemeClr val="tx1"/>
                          </a:solidFill>
                          <a:latin typeface="Huawei Sans" panose="020C0503030203020204"/>
                          <a:ea typeface="方正兰亭黑简体" panose="02000000000000000000" pitchFamily="2" charset="-122"/>
                        </a:defRPr>
                      </a:lvl5pPr>
                      <a:lvl6pPr marL="2285365" algn="l" defTabSz="913765" rtl="0" eaLnBrk="1" latinLnBrk="0" hangingPunct="1">
                        <a:defRPr sz="1800" kern="1200">
                          <a:solidFill>
                            <a:schemeClr val="tx1"/>
                          </a:solidFill>
                          <a:latin typeface="Huawei Sans" panose="020C0503030203020204"/>
                          <a:ea typeface="方正兰亭黑简体" panose="02000000000000000000" pitchFamily="2" charset="-122"/>
                        </a:defRPr>
                      </a:lvl6pPr>
                      <a:lvl7pPr marL="2741930" algn="l" defTabSz="913765" rtl="0" eaLnBrk="1" latinLnBrk="0" hangingPunct="1">
                        <a:defRPr sz="1800" kern="1200">
                          <a:solidFill>
                            <a:schemeClr val="tx1"/>
                          </a:solidFill>
                          <a:latin typeface="Huawei Sans" panose="020C0503030203020204"/>
                          <a:ea typeface="方正兰亭黑简体" panose="02000000000000000000" pitchFamily="2" charset="-122"/>
                        </a:defRPr>
                      </a:lvl7pPr>
                      <a:lvl8pPr marL="3199130" algn="l" defTabSz="913765" rtl="0" eaLnBrk="1" latinLnBrk="0" hangingPunct="1">
                        <a:defRPr sz="1800" kern="1200">
                          <a:solidFill>
                            <a:schemeClr val="tx1"/>
                          </a:solidFill>
                          <a:latin typeface="Huawei Sans" panose="020C0503030203020204"/>
                          <a:ea typeface="方正兰亭黑简体" panose="02000000000000000000" pitchFamily="2" charset="-122"/>
                        </a:defRPr>
                      </a:lvl8pPr>
                      <a:lvl9pPr marL="3656330" algn="l" defTabSz="913765" rtl="0" eaLnBrk="1" latinLnBrk="0" hangingPunct="1">
                        <a:defRPr sz="1800" kern="1200">
                          <a:solidFill>
                            <a:schemeClr val="tx1"/>
                          </a:solidFill>
                          <a:latin typeface="Huawei Sans" panose="020C0503030203020204"/>
                          <a:ea typeface="方正兰亭黑简体" panose="02000000000000000000" pitchFamily="2" charset="-122"/>
                        </a:defRPr>
                      </a:lvl9pPr>
                    </a:lstStyle>
                    <a:p>
                      <a:pPr algn="ctr"/>
                      <a:r>
                        <a:rPr lang="en-US" altLang="zh-CN" sz="1200" dirty="0">
                          <a:latin typeface="+mn-lt"/>
                          <a:ea typeface="+mn-ea"/>
                          <a:cs typeface="+mn-ea"/>
                          <a:sym typeface="+mn-lt"/>
                        </a:rPr>
                        <a:t>SGD</a:t>
                      </a:r>
                      <a:endParaRPr lang="zh-CN" altLang="en-US" sz="1200" dirty="0">
                        <a:latin typeface="+mn-lt"/>
                        <a:ea typeface="+mn-ea"/>
                        <a:cs typeface="+mn-ea"/>
                        <a:sym typeface="+mn-lt"/>
                      </a:endParaRPr>
                    </a:p>
                  </a:txBody>
                  <a:tcPr>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3765" rtl="0" eaLnBrk="1" latinLnBrk="0" hangingPunct="1">
                        <a:defRPr sz="1800" kern="1200">
                          <a:solidFill>
                            <a:schemeClr val="tx1"/>
                          </a:solidFill>
                          <a:latin typeface="Huawei Sans" panose="020C0503030203020204"/>
                          <a:ea typeface="方正兰亭黑简体" panose="02000000000000000000" pitchFamily="2" charset="-122"/>
                        </a:defRPr>
                      </a:lvl1pPr>
                      <a:lvl2pPr marL="457200" algn="l" defTabSz="913765" rtl="0" eaLnBrk="1" latinLnBrk="0" hangingPunct="1">
                        <a:defRPr sz="1800" kern="1200">
                          <a:solidFill>
                            <a:schemeClr val="tx1"/>
                          </a:solidFill>
                          <a:latin typeface="Huawei Sans" panose="020C0503030203020204"/>
                          <a:ea typeface="方正兰亭黑简体" panose="02000000000000000000" pitchFamily="2" charset="-122"/>
                        </a:defRPr>
                      </a:lvl2pPr>
                      <a:lvl3pPr marL="913765" algn="l" defTabSz="913765" rtl="0" eaLnBrk="1" latinLnBrk="0" hangingPunct="1">
                        <a:defRPr sz="1800" kern="1200">
                          <a:solidFill>
                            <a:schemeClr val="tx1"/>
                          </a:solidFill>
                          <a:latin typeface="Huawei Sans" panose="020C0503030203020204"/>
                          <a:ea typeface="方正兰亭黑简体" panose="02000000000000000000" pitchFamily="2" charset="-122"/>
                        </a:defRPr>
                      </a:lvl3pPr>
                      <a:lvl4pPr marL="1370965" algn="l" defTabSz="913765" rtl="0" eaLnBrk="1" latinLnBrk="0" hangingPunct="1">
                        <a:defRPr sz="1800" kern="1200">
                          <a:solidFill>
                            <a:schemeClr val="tx1"/>
                          </a:solidFill>
                          <a:latin typeface="Huawei Sans" panose="020C0503030203020204"/>
                          <a:ea typeface="方正兰亭黑简体" panose="02000000000000000000" pitchFamily="2" charset="-122"/>
                        </a:defRPr>
                      </a:lvl4pPr>
                      <a:lvl5pPr marL="1828165" algn="l" defTabSz="913765" rtl="0" eaLnBrk="1" latinLnBrk="0" hangingPunct="1">
                        <a:defRPr sz="1800" kern="1200">
                          <a:solidFill>
                            <a:schemeClr val="tx1"/>
                          </a:solidFill>
                          <a:latin typeface="Huawei Sans" panose="020C0503030203020204"/>
                          <a:ea typeface="方正兰亭黑简体" panose="02000000000000000000" pitchFamily="2" charset="-122"/>
                        </a:defRPr>
                      </a:lvl5pPr>
                      <a:lvl6pPr marL="2285365" algn="l" defTabSz="913765" rtl="0" eaLnBrk="1" latinLnBrk="0" hangingPunct="1">
                        <a:defRPr sz="1800" kern="1200">
                          <a:solidFill>
                            <a:schemeClr val="tx1"/>
                          </a:solidFill>
                          <a:latin typeface="Huawei Sans" panose="020C0503030203020204"/>
                          <a:ea typeface="方正兰亭黑简体" panose="02000000000000000000" pitchFamily="2" charset="-122"/>
                        </a:defRPr>
                      </a:lvl6pPr>
                      <a:lvl7pPr marL="2741930" algn="l" defTabSz="913765" rtl="0" eaLnBrk="1" latinLnBrk="0" hangingPunct="1">
                        <a:defRPr sz="1800" kern="1200">
                          <a:solidFill>
                            <a:schemeClr val="tx1"/>
                          </a:solidFill>
                          <a:latin typeface="Huawei Sans" panose="020C0503030203020204"/>
                          <a:ea typeface="方正兰亭黑简体" panose="02000000000000000000" pitchFamily="2" charset="-122"/>
                        </a:defRPr>
                      </a:lvl7pPr>
                      <a:lvl8pPr marL="3199130" algn="l" defTabSz="913765" rtl="0" eaLnBrk="1" latinLnBrk="0" hangingPunct="1">
                        <a:defRPr sz="1800" kern="1200">
                          <a:solidFill>
                            <a:schemeClr val="tx1"/>
                          </a:solidFill>
                          <a:latin typeface="Huawei Sans" panose="020C0503030203020204"/>
                          <a:ea typeface="方正兰亭黑简体" panose="02000000000000000000" pitchFamily="2" charset="-122"/>
                        </a:defRPr>
                      </a:lvl8pPr>
                      <a:lvl9pPr marL="3656330" algn="l" defTabSz="913765" rtl="0" eaLnBrk="1" latinLnBrk="0" hangingPunct="1">
                        <a:defRPr sz="1800" kern="1200">
                          <a:solidFill>
                            <a:schemeClr val="tx1"/>
                          </a:solidFill>
                          <a:latin typeface="Huawei Sans" panose="020C0503030203020204"/>
                          <a:ea typeface="方正兰亭黑简体" panose="02000000000000000000" pitchFamily="2" charset="-122"/>
                        </a:defRPr>
                      </a:lvl9pPr>
                    </a:lstStyle>
                    <a:p>
                      <a:pPr algn="ctr"/>
                      <a:r>
                        <a:rPr lang="en-US" altLang="zh-CN" sz="1200" dirty="0">
                          <a:latin typeface="+mn-lt"/>
                          <a:ea typeface="+mn-ea"/>
                          <a:cs typeface="+mn-ea"/>
                          <a:sym typeface="+mn-lt"/>
                        </a:rPr>
                        <a:t>Stochastic Gradient Descent</a:t>
                      </a:r>
                      <a:endParaRPr lang="zh-CN" altLang="en-US" sz="1200" dirty="0">
                        <a:latin typeface="+mn-lt"/>
                        <a:ea typeface="+mn-ea"/>
                        <a:cs typeface="+mn-ea"/>
                        <a:sym typeface="+mn-lt"/>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3765" rtl="0" eaLnBrk="1" latinLnBrk="0" hangingPunct="1">
                        <a:defRPr sz="1800" kern="1200">
                          <a:solidFill>
                            <a:schemeClr val="tx1"/>
                          </a:solidFill>
                          <a:latin typeface="Huawei Sans" panose="020C0503030203020204"/>
                          <a:ea typeface="方正兰亭黑简体" panose="02000000000000000000" pitchFamily="2" charset="-122"/>
                        </a:defRPr>
                      </a:lvl1pPr>
                      <a:lvl2pPr marL="457200" algn="l" defTabSz="913765" rtl="0" eaLnBrk="1" latinLnBrk="0" hangingPunct="1">
                        <a:defRPr sz="1800" kern="1200">
                          <a:solidFill>
                            <a:schemeClr val="tx1"/>
                          </a:solidFill>
                          <a:latin typeface="Huawei Sans" panose="020C0503030203020204"/>
                          <a:ea typeface="方正兰亭黑简体" panose="02000000000000000000" pitchFamily="2" charset="-122"/>
                        </a:defRPr>
                      </a:lvl2pPr>
                      <a:lvl3pPr marL="913765" algn="l" defTabSz="913765" rtl="0" eaLnBrk="1" latinLnBrk="0" hangingPunct="1">
                        <a:defRPr sz="1800" kern="1200">
                          <a:solidFill>
                            <a:schemeClr val="tx1"/>
                          </a:solidFill>
                          <a:latin typeface="Huawei Sans" panose="020C0503030203020204"/>
                          <a:ea typeface="方正兰亭黑简体" panose="02000000000000000000" pitchFamily="2" charset="-122"/>
                        </a:defRPr>
                      </a:lvl3pPr>
                      <a:lvl4pPr marL="1370965" algn="l" defTabSz="913765" rtl="0" eaLnBrk="1" latinLnBrk="0" hangingPunct="1">
                        <a:defRPr sz="1800" kern="1200">
                          <a:solidFill>
                            <a:schemeClr val="tx1"/>
                          </a:solidFill>
                          <a:latin typeface="Huawei Sans" panose="020C0503030203020204"/>
                          <a:ea typeface="方正兰亭黑简体" panose="02000000000000000000" pitchFamily="2" charset="-122"/>
                        </a:defRPr>
                      </a:lvl4pPr>
                      <a:lvl5pPr marL="1828165" algn="l" defTabSz="913765" rtl="0" eaLnBrk="1" latinLnBrk="0" hangingPunct="1">
                        <a:defRPr sz="1800" kern="1200">
                          <a:solidFill>
                            <a:schemeClr val="tx1"/>
                          </a:solidFill>
                          <a:latin typeface="Huawei Sans" panose="020C0503030203020204"/>
                          <a:ea typeface="方正兰亭黑简体" panose="02000000000000000000" pitchFamily="2" charset="-122"/>
                        </a:defRPr>
                      </a:lvl5pPr>
                      <a:lvl6pPr marL="2285365" algn="l" defTabSz="913765" rtl="0" eaLnBrk="1" latinLnBrk="0" hangingPunct="1">
                        <a:defRPr sz="1800" kern="1200">
                          <a:solidFill>
                            <a:schemeClr val="tx1"/>
                          </a:solidFill>
                          <a:latin typeface="Huawei Sans" panose="020C0503030203020204"/>
                          <a:ea typeface="方正兰亭黑简体" panose="02000000000000000000" pitchFamily="2" charset="-122"/>
                        </a:defRPr>
                      </a:lvl6pPr>
                      <a:lvl7pPr marL="2741930" algn="l" defTabSz="913765" rtl="0" eaLnBrk="1" latinLnBrk="0" hangingPunct="1">
                        <a:defRPr sz="1800" kern="1200">
                          <a:solidFill>
                            <a:schemeClr val="tx1"/>
                          </a:solidFill>
                          <a:latin typeface="Huawei Sans" panose="020C0503030203020204"/>
                          <a:ea typeface="方正兰亭黑简体" panose="02000000000000000000" pitchFamily="2" charset="-122"/>
                        </a:defRPr>
                      </a:lvl7pPr>
                      <a:lvl8pPr marL="3199130" algn="l" defTabSz="913765" rtl="0" eaLnBrk="1" latinLnBrk="0" hangingPunct="1">
                        <a:defRPr sz="1800" kern="1200">
                          <a:solidFill>
                            <a:schemeClr val="tx1"/>
                          </a:solidFill>
                          <a:latin typeface="Huawei Sans" panose="020C0503030203020204"/>
                          <a:ea typeface="方正兰亭黑简体" panose="02000000000000000000" pitchFamily="2" charset="-122"/>
                        </a:defRPr>
                      </a:lvl8pPr>
                      <a:lvl9pPr marL="3656330" algn="l" defTabSz="913765" rtl="0" eaLnBrk="1" latinLnBrk="0" hangingPunct="1">
                        <a:defRPr sz="1800" kern="1200">
                          <a:solidFill>
                            <a:schemeClr val="tx1"/>
                          </a:solidFill>
                          <a:latin typeface="Huawei Sans" panose="020C0503030203020204"/>
                          <a:ea typeface="方正兰亭黑简体" panose="02000000000000000000" pitchFamily="2" charset="-122"/>
                        </a:defRPr>
                      </a:lvl9pPr>
                    </a:lstStyle>
                    <a:p>
                      <a:pPr algn="ctr"/>
                      <a:r>
                        <a:rPr lang="zh-CN" altLang="en-US" sz="1200" dirty="0">
                          <a:latin typeface="+mn-lt"/>
                          <a:ea typeface="+mn-ea"/>
                          <a:cs typeface="+mn-ea"/>
                          <a:sym typeface="+mn-lt"/>
                        </a:rPr>
                        <a:t>随机梯度下降算法</a:t>
                      </a:r>
                      <a:endParaRPr lang="zh-CN" altLang="en-US" sz="1200" dirty="0">
                        <a:latin typeface="+mn-lt"/>
                        <a:ea typeface="+mn-ea"/>
                        <a:cs typeface="+mn-ea"/>
                        <a:sym typeface="+mn-lt"/>
                      </a:endParaRPr>
                    </a:p>
                  </a:txBody>
                  <a:tcPr>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zh-CN" altLang="en-US" dirty="0"/>
              <a:t>缩略语表</a:t>
            </a:r>
            <a:endParaRPr lang="zh-CN" altLang="en-US" dirty="0"/>
          </a:p>
        </p:txBody>
      </p:sp>
      <p:graphicFrame>
        <p:nvGraphicFramePr>
          <p:cNvPr id="4" name="表格 3"/>
          <p:cNvGraphicFramePr>
            <a:graphicFrameLocks noGrp="1"/>
          </p:cNvGraphicFramePr>
          <p:nvPr/>
        </p:nvGraphicFramePr>
        <p:xfrm>
          <a:off x="1913195" y="1498624"/>
          <a:ext cx="8336963" cy="3078444"/>
        </p:xfrm>
        <a:graphic>
          <a:graphicData uri="http://schemas.openxmlformats.org/drawingml/2006/table">
            <a:tbl>
              <a:tblPr firstRow="1" bandRow="1"/>
              <a:tblGrid>
                <a:gridCol w="2318188"/>
                <a:gridCol w="3400007"/>
                <a:gridCol w="2618768"/>
              </a:tblGrid>
              <a:tr h="207668">
                <a:tc>
                  <a:txBody>
                    <a:bodyPr/>
                    <a:lstStyle>
                      <a:lvl1pPr marL="0" algn="l" defTabSz="913765" rtl="0" eaLnBrk="1" latinLnBrk="0" hangingPunct="1">
                        <a:defRPr sz="1800" b="1" kern="1200">
                          <a:solidFill>
                            <a:schemeClr val="bg1"/>
                          </a:solidFill>
                          <a:latin typeface="Huawei Sans" panose="020C0503030203020204"/>
                          <a:ea typeface="方正兰亭黑简体" panose="02000000000000000000" pitchFamily="2" charset="-122"/>
                        </a:defRPr>
                      </a:lvl1pPr>
                      <a:lvl2pPr marL="457200" algn="l" defTabSz="913765" rtl="0" eaLnBrk="1" latinLnBrk="0" hangingPunct="1">
                        <a:defRPr sz="1800" b="1" kern="1200">
                          <a:solidFill>
                            <a:schemeClr val="bg1"/>
                          </a:solidFill>
                          <a:latin typeface="Huawei Sans" panose="020C0503030203020204"/>
                          <a:ea typeface="方正兰亭黑简体" panose="02000000000000000000" pitchFamily="2" charset="-122"/>
                        </a:defRPr>
                      </a:lvl2pPr>
                      <a:lvl3pPr marL="913765" algn="l" defTabSz="913765" rtl="0" eaLnBrk="1" latinLnBrk="0" hangingPunct="1">
                        <a:defRPr sz="1800" b="1" kern="1200">
                          <a:solidFill>
                            <a:schemeClr val="bg1"/>
                          </a:solidFill>
                          <a:latin typeface="Huawei Sans" panose="020C0503030203020204"/>
                          <a:ea typeface="方正兰亭黑简体" panose="02000000000000000000" pitchFamily="2" charset="-122"/>
                        </a:defRPr>
                      </a:lvl3pPr>
                      <a:lvl4pPr marL="1370965" algn="l" defTabSz="913765" rtl="0" eaLnBrk="1" latinLnBrk="0" hangingPunct="1">
                        <a:defRPr sz="1800" b="1" kern="1200">
                          <a:solidFill>
                            <a:schemeClr val="bg1"/>
                          </a:solidFill>
                          <a:latin typeface="Huawei Sans" panose="020C0503030203020204"/>
                          <a:ea typeface="方正兰亭黑简体" panose="02000000000000000000" pitchFamily="2" charset="-122"/>
                        </a:defRPr>
                      </a:lvl4pPr>
                      <a:lvl5pPr marL="1828165" algn="l" defTabSz="913765" rtl="0" eaLnBrk="1" latinLnBrk="0" hangingPunct="1">
                        <a:defRPr sz="1800" b="1" kern="1200">
                          <a:solidFill>
                            <a:schemeClr val="bg1"/>
                          </a:solidFill>
                          <a:latin typeface="Huawei Sans" panose="020C0503030203020204"/>
                          <a:ea typeface="方正兰亭黑简体" panose="02000000000000000000" pitchFamily="2" charset="-122"/>
                        </a:defRPr>
                      </a:lvl5pPr>
                      <a:lvl6pPr marL="2285365" algn="l" defTabSz="913765" rtl="0" eaLnBrk="1" latinLnBrk="0" hangingPunct="1">
                        <a:defRPr sz="1800" b="1" kern="1200">
                          <a:solidFill>
                            <a:schemeClr val="bg1"/>
                          </a:solidFill>
                          <a:latin typeface="Huawei Sans" panose="020C0503030203020204"/>
                          <a:ea typeface="方正兰亭黑简体" panose="02000000000000000000" pitchFamily="2" charset="-122"/>
                        </a:defRPr>
                      </a:lvl6pPr>
                      <a:lvl7pPr marL="2741930" algn="l" defTabSz="913765" rtl="0" eaLnBrk="1" latinLnBrk="0" hangingPunct="1">
                        <a:defRPr sz="1800" b="1" kern="1200">
                          <a:solidFill>
                            <a:schemeClr val="bg1"/>
                          </a:solidFill>
                          <a:latin typeface="Huawei Sans" panose="020C0503030203020204"/>
                          <a:ea typeface="方正兰亭黑简体" panose="02000000000000000000" pitchFamily="2" charset="-122"/>
                        </a:defRPr>
                      </a:lvl7pPr>
                      <a:lvl8pPr marL="3199130" algn="l" defTabSz="913765" rtl="0" eaLnBrk="1" latinLnBrk="0" hangingPunct="1">
                        <a:defRPr sz="1800" b="1" kern="1200">
                          <a:solidFill>
                            <a:schemeClr val="bg1"/>
                          </a:solidFill>
                          <a:latin typeface="Huawei Sans" panose="020C0503030203020204"/>
                          <a:ea typeface="方正兰亭黑简体" panose="02000000000000000000" pitchFamily="2" charset="-122"/>
                        </a:defRPr>
                      </a:lvl8pPr>
                      <a:lvl9pPr marL="3656330" algn="l" defTabSz="913765" rtl="0" eaLnBrk="1" latinLnBrk="0" hangingPunct="1">
                        <a:defRPr sz="1800" b="1" kern="1200">
                          <a:solidFill>
                            <a:schemeClr val="bg1"/>
                          </a:solidFill>
                          <a:latin typeface="Huawei Sans" panose="020C0503030203020204"/>
                          <a:ea typeface="方正兰亭黑简体" panose="02000000000000000000" pitchFamily="2" charset="-122"/>
                        </a:defRPr>
                      </a:lvl9pPr>
                    </a:lstStyle>
                    <a:p>
                      <a:pPr algn="ctr"/>
                      <a:r>
                        <a:rPr lang="zh-CN" altLang="en-US" sz="1600" dirty="0">
                          <a:solidFill>
                            <a:schemeClr val="tx1"/>
                          </a:solidFill>
                          <a:latin typeface="+mn-lt"/>
                          <a:ea typeface="+mn-ea"/>
                          <a:cs typeface="+mn-ea"/>
                          <a:sym typeface="+mn-lt"/>
                        </a:rPr>
                        <a:t>缩略语</a:t>
                      </a:r>
                      <a:endParaRPr lang="zh-CN" altLang="en-US" sz="1600" dirty="0">
                        <a:solidFill>
                          <a:schemeClr val="tx1"/>
                        </a:solidFill>
                        <a:latin typeface="+mn-lt"/>
                        <a:ea typeface="+mn-ea"/>
                        <a:cs typeface="+mn-ea"/>
                        <a:sym typeface="+mn-lt"/>
                      </a:endParaRPr>
                    </a:p>
                  </a:txBody>
                  <a:tcPr marL="91404" marR="91404" marT="45702" marB="45702">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28575"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85000"/>
                      </a:sysClr>
                    </a:solidFill>
                  </a:tcPr>
                </a:tc>
                <a:tc>
                  <a:txBody>
                    <a:bodyPr/>
                    <a:lstStyle>
                      <a:lvl1pPr marL="0" algn="l" defTabSz="913765" rtl="0" eaLnBrk="1" latinLnBrk="0" hangingPunct="1">
                        <a:defRPr sz="1800" b="1" kern="1200">
                          <a:solidFill>
                            <a:schemeClr val="bg1"/>
                          </a:solidFill>
                          <a:latin typeface="Huawei Sans" panose="020C0503030203020204"/>
                          <a:ea typeface="方正兰亭黑简体" panose="02000000000000000000" pitchFamily="2" charset="-122"/>
                        </a:defRPr>
                      </a:lvl1pPr>
                      <a:lvl2pPr marL="457200" algn="l" defTabSz="913765" rtl="0" eaLnBrk="1" latinLnBrk="0" hangingPunct="1">
                        <a:defRPr sz="1800" b="1" kern="1200">
                          <a:solidFill>
                            <a:schemeClr val="bg1"/>
                          </a:solidFill>
                          <a:latin typeface="Huawei Sans" panose="020C0503030203020204"/>
                          <a:ea typeface="方正兰亭黑简体" panose="02000000000000000000" pitchFamily="2" charset="-122"/>
                        </a:defRPr>
                      </a:lvl2pPr>
                      <a:lvl3pPr marL="913765" algn="l" defTabSz="913765" rtl="0" eaLnBrk="1" latinLnBrk="0" hangingPunct="1">
                        <a:defRPr sz="1800" b="1" kern="1200">
                          <a:solidFill>
                            <a:schemeClr val="bg1"/>
                          </a:solidFill>
                          <a:latin typeface="Huawei Sans" panose="020C0503030203020204"/>
                          <a:ea typeface="方正兰亭黑简体" panose="02000000000000000000" pitchFamily="2" charset="-122"/>
                        </a:defRPr>
                      </a:lvl3pPr>
                      <a:lvl4pPr marL="1370965" algn="l" defTabSz="913765" rtl="0" eaLnBrk="1" latinLnBrk="0" hangingPunct="1">
                        <a:defRPr sz="1800" b="1" kern="1200">
                          <a:solidFill>
                            <a:schemeClr val="bg1"/>
                          </a:solidFill>
                          <a:latin typeface="Huawei Sans" panose="020C0503030203020204"/>
                          <a:ea typeface="方正兰亭黑简体" panose="02000000000000000000" pitchFamily="2" charset="-122"/>
                        </a:defRPr>
                      </a:lvl4pPr>
                      <a:lvl5pPr marL="1828165" algn="l" defTabSz="913765" rtl="0" eaLnBrk="1" latinLnBrk="0" hangingPunct="1">
                        <a:defRPr sz="1800" b="1" kern="1200">
                          <a:solidFill>
                            <a:schemeClr val="bg1"/>
                          </a:solidFill>
                          <a:latin typeface="Huawei Sans" panose="020C0503030203020204"/>
                          <a:ea typeface="方正兰亭黑简体" panose="02000000000000000000" pitchFamily="2" charset="-122"/>
                        </a:defRPr>
                      </a:lvl5pPr>
                      <a:lvl6pPr marL="2285365" algn="l" defTabSz="913765" rtl="0" eaLnBrk="1" latinLnBrk="0" hangingPunct="1">
                        <a:defRPr sz="1800" b="1" kern="1200">
                          <a:solidFill>
                            <a:schemeClr val="bg1"/>
                          </a:solidFill>
                          <a:latin typeface="Huawei Sans" panose="020C0503030203020204"/>
                          <a:ea typeface="方正兰亭黑简体" panose="02000000000000000000" pitchFamily="2" charset="-122"/>
                        </a:defRPr>
                      </a:lvl6pPr>
                      <a:lvl7pPr marL="2741930" algn="l" defTabSz="913765" rtl="0" eaLnBrk="1" latinLnBrk="0" hangingPunct="1">
                        <a:defRPr sz="1800" b="1" kern="1200">
                          <a:solidFill>
                            <a:schemeClr val="bg1"/>
                          </a:solidFill>
                          <a:latin typeface="Huawei Sans" panose="020C0503030203020204"/>
                          <a:ea typeface="方正兰亭黑简体" panose="02000000000000000000" pitchFamily="2" charset="-122"/>
                        </a:defRPr>
                      </a:lvl7pPr>
                      <a:lvl8pPr marL="3199130" algn="l" defTabSz="913765" rtl="0" eaLnBrk="1" latinLnBrk="0" hangingPunct="1">
                        <a:defRPr sz="1800" b="1" kern="1200">
                          <a:solidFill>
                            <a:schemeClr val="bg1"/>
                          </a:solidFill>
                          <a:latin typeface="Huawei Sans" panose="020C0503030203020204"/>
                          <a:ea typeface="方正兰亭黑简体" panose="02000000000000000000" pitchFamily="2" charset="-122"/>
                        </a:defRPr>
                      </a:lvl8pPr>
                      <a:lvl9pPr marL="3656330" algn="l" defTabSz="913765" rtl="0" eaLnBrk="1" latinLnBrk="0" hangingPunct="1">
                        <a:defRPr sz="1800" b="1" kern="1200">
                          <a:solidFill>
                            <a:schemeClr val="bg1"/>
                          </a:solidFill>
                          <a:latin typeface="Huawei Sans" panose="020C0503030203020204"/>
                          <a:ea typeface="方正兰亭黑简体" panose="02000000000000000000" pitchFamily="2" charset="-122"/>
                        </a:defRPr>
                      </a:lvl9pPr>
                    </a:lstStyle>
                    <a:p>
                      <a:pPr algn="ctr"/>
                      <a:r>
                        <a:rPr lang="zh-CN" altLang="en-US" sz="1600" dirty="0">
                          <a:solidFill>
                            <a:schemeClr val="tx1"/>
                          </a:solidFill>
                          <a:latin typeface="+mn-lt"/>
                          <a:ea typeface="+mn-ea"/>
                          <a:cs typeface="+mn-ea"/>
                          <a:sym typeface="+mn-lt"/>
                        </a:rPr>
                        <a:t>全称</a:t>
                      </a:r>
                      <a:endParaRPr lang="zh-CN" altLang="en-US" sz="1600" dirty="0">
                        <a:solidFill>
                          <a:schemeClr val="tx1"/>
                        </a:solidFill>
                        <a:latin typeface="+mn-lt"/>
                        <a:ea typeface="+mn-ea"/>
                        <a:cs typeface="+mn-ea"/>
                        <a:sym typeface="+mn-lt"/>
                      </a:endParaRPr>
                    </a:p>
                  </a:txBody>
                  <a:tcPr marL="91404" marR="91404" marT="45702" marB="45702">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28575"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85000"/>
                      </a:sysClr>
                    </a:solidFill>
                  </a:tcPr>
                </a:tc>
                <a:tc>
                  <a:txBody>
                    <a:bodyPr/>
                    <a:lstStyle>
                      <a:lvl1pPr marL="0" algn="l" defTabSz="913765" rtl="0" eaLnBrk="1" latinLnBrk="0" hangingPunct="1">
                        <a:defRPr sz="1800" b="1" kern="1200">
                          <a:solidFill>
                            <a:schemeClr val="bg1"/>
                          </a:solidFill>
                          <a:latin typeface="Huawei Sans" panose="020C0503030203020204"/>
                          <a:ea typeface="方正兰亭黑简体" panose="02000000000000000000" pitchFamily="2" charset="-122"/>
                        </a:defRPr>
                      </a:lvl1pPr>
                      <a:lvl2pPr marL="457200" algn="l" defTabSz="913765" rtl="0" eaLnBrk="1" latinLnBrk="0" hangingPunct="1">
                        <a:defRPr sz="1800" b="1" kern="1200">
                          <a:solidFill>
                            <a:schemeClr val="bg1"/>
                          </a:solidFill>
                          <a:latin typeface="Huawei Sans" panose="020C0503030203020204"/>
                          <a:ea typeface="方正兰亭黑简体" panose="02000000000000000000" pitchFamily="2" charset="-122"/>
                        </a:defRPr>
                      </a:lvl2pPr>
                      <a:lvl3pPr marL="913765" algn="l" defTabSz="913765" rtl="0" eaLnBrk="1" latinLnBrk="0" hangingPunct="1">
                        <a:defRPr sz="1800" b="1" kern="1200">
                          <a:solidFill>
                            <a:schemeClr val="bg1"/>
                          </a:solidFill>
                          <a:latin typeface="Huawei Sans" panose="020C0503030203020204"/>
                          <a:ea typeface="方正兰亭黑简体" panose="02000000000000000000" pitchFamily="2" charset="-122"/>
                        </a:defRPr>
                      </a:lvl3pPr>
                      <a:lvl4pPr marL="1370965" algn="l" defTabSz="913765" rtl="0" eaLnBrk="1" latinLnBrk="0" hangingPunct="1">
                        <a:defRPr sz="1800" b="1" kern="1200">
                          <a:solidFill>
                            <a:schemeClr val="bg1"/>
                          </a:solidFill>
                          <a:latin typeface="Huawei Sans" panose="020C0503030203020204"/>
                          <a:ea typeface="方正兰亭黑简体" panose="02000000000000000000" pitchFamily="2" charset="-122"/>
                        </a:defRPr>
                      </a:lvl4pPr>
                      <a:lvl5pPr marL="1828165" algn="l" defTabSz="913765" rtl="0" eaLnBrk="1" latinLnBrk="0" hangingPunct="1">
                        <a:defRPr sz="1800" b="1" kern="1200">
                          <a:solidFill>
                            <a:schemeClr val="bg1"/>
                          </a:solidFill>
                          <a:latin typeface="Huawei Sans" panose="020C0503030203020204"/>
                          <a:ea typeface="方正兰亭黑简体" panose="02000000000000000000" pitchFamily="2" charset="-122"/>
                        </a:defRPr>
                      </a:lvl5pPr>
                      <a:lvl6pPr marL="2285365" algn="l" defTabSz="913765" rtl="0" eaLnBrk="1" latinLnBrk="0" hangingPunct="1">
                        <a:defRPr sz="1800" b="1" kern="1200">
                          <a:solidFill>
                            <a:schemeClr val="bg1"/>
                          </a:solidFill>
                          <a:latin typeface="Huawei Sans" panose="020C0503030203020204"/>
                          <a:ea typeface="方正兰亭黑简体" panose="02000000000000000000" pitchFamily="2" charset="-122"/>
                        </a:defRPr>
                      </a:lvl6pPr>
                      <a:lvl7pPr marL="2741930" algn="l" defTabSz="913765" rtl="0" eaLnBrk="1" latinLnBrk="0" hangingPunct="1">
                        <a:defRPr sz="1800" b="1" kern="1200">
                          <a:solidFill>
                            <a:schemeClr val="bg1"/>
                          </a:solidFill>
                          <a:latin typeface="Huawei Sans" panose="020C0503030203020204"/>
                          <a:ea typeface="方正兰亭黑简体" panose="02000000000000000000" pitchFamily="2" charset="-122"/>
                        </a:defRPr>
                      </a:lvl7pPr>
                      <a:lvl8pPr marL="3199130" algn="l" defTabSz="913765" rtl="0" eaLnBrk="1" latinLnBrk="0" hangingPunct="1">
                        <a:defRPr sz="1800" b="1" kern="1200">
                          <a:solidFill>
                            <a:schemeClr val="bg1"/>
                          </a:solidFill>
                          <a:latin typeface="Huawei Sans" panose="020C0503030203020204"/>
                          <a:ea typeface="方正兰亭黑简体" panose="02000000000000000000" pitchFamily="2" charset="-122"/>
                        </a:defRPr>
                      </a:lvl8pPr>
                      <a:lvl9pPr marL="3656330" algn="l" defTabSz="913765" rtl="0" eaLnBrk="1" latinLnBrk="0" hangingPunct="1">
                        <a:defRPr sz="1800" b="1" kern="1200">
                          <a:solidFill>
                            <a:schemeClr val="bg1"/>
                          </a:solidFill>
                          <a:latin typeface="Huawei Sans" panose="020C0503030203020204"/>
                          <a:ea typeface="方正兰亭黑简体" panose="02000000000000000000" pitchFamily="2" charset="-122"/>
                        </a:defRPr>
                      </a:lvl9pPr>
                    </a:lstStyle>
                    <a:p>
                      <a:pPr algn="ctr"/>
                      <a:r>
                        <a:rPr lang="zh-CN" altLang="en-US" sz="1600" dirty="0">
                          <a:solidFill>
                            <a:schemeClr val="tx1"/>
                          </a:solidFill>
                          <a:latin typeface="+mn-lt"/>
                          <a:ea typeface="+mn-ea"/>
                          <a:cs typeface="+mn-ea"/>
                          <a:sym typeface="+mn-lt"/>
                        </a:rPr>
                        <a:t>中文释义</a:t>
                      </a:r>
                      <a:endParaRPr lang="zh-CN" altLang="en-US" sz="1600" dirty="0">
                        <a:solidFill>
                          <a:schemeClr val="tx1"/>
                        </a:solidFill>
                        <a:latin typeface="+mn-lt"/>
                        <a:ea typeface="+mn-ea"/>
                        <a:cs typeface="+mn-ea"/>
                        <a:sym typeface="+mn-lt"/>
                      </a:endParaRPr>
                    </a:p>
                  </a:txBody>
                  <a:tcPr marL="91404" marR="91404" marT="45702" marB="45702">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28575"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85000"/>
                      </a:sysClr>
                    </a:solidFill>
                  </a:tcPr>
                </a:tc>
              </a:tr>
              <a:tr h="207668">
                <a:tc>
                  <a:txBody>
                    <a:bodyPr/>
                    <a:lstStyle>
                      <a:lvl1pPr marL="0" algn="l" defTabSz="913765" rtl="0" eaLnBrk="1" latinLnBrk="0" hangingPunct="1">
                        <a:defRPr sz="1800" kern="1200">
                          <a:solidFill>
                            <a:schemeClr val="tx1"/>
                          </a:solidFill>
                          <a:latin typeface="Huawei Sans" panose="020C0503030203020204"/>
                          <a:ea typeface="方正兰亭黑简体" panose="02000000000000000000" pitchFamily="2" charset="-122"/>
                        </a:defRPr>
                      </a:lvl1pPr>
                      <a:lvl2pPr marL="457200" algn="l" defTabSz="913765" rtl="0" eaLnBrk="1" latinLnBrk="0" hangingPunct="1">
                        <a:defRPr sz="1800" kern="1200">
                          <a:solidFill>
                            <a:schemeClr val="tx1"/>
                          </a:solidFill>
                          <a:latin typeface="Huawei Sans" panose="020C0503030203020204"/>
                          <a:ea typeface="方正兰亭黑简体" panose="02000000000000000000" pitchFamily="2" charset="-122"/>
                        </a:defRPr>
                      </a:lvl2pPr>
                      <a:lvl3pPr marL="913765" algn="l" defTabSz="913765" rtl="0" eaLnBrk="1" latinLnBrk="0" hangingPunct="1">
                        <a:defRPr sz="1800" kern="1200">
                          <a:solidFill>
                            <a:schemeClr val="tx1"/>
                          </a:solidFill>
                          <a:latin typeface="Huawei Sans" panose="020C0503030203020204"/>
                          <a:ea typeface="方正兰亭黑简体" panose="02000000000000000000" pitchFamily="2" charset="-122"/>
                        </a:defRPr>
                      </a:lvl3pPr>
                      <a:lvl4pPr marL="1370965" algn="l" defTabSz="913765" rtl="0" eaLnBrk="1" latinLnBrk="0" hangingPunct="1">
                        <a:defRPr sz="1800" kern="1200">
                          <a:solidFill>
                            <a:schemeClr val="tx1"/>
                          </a:solidFill>
                          <a:latin typeface="Huawei Sans" panose="020C0503030203020204"/>
                          <a:ea typeface="方正兰亭黑简体" panose="02000000000000000000" pitchFamily="2" charset="-122"/>
                        </a:defRPr>
                      </a:lvl4pPr>
                      <a:lvl5pPr marL="1828165" algn="l" defTabSz="913765" rtl="0" eaLnBrk="1" latinLnBrk="0" hangingPunct="1">
                        <a:defRPr sz="1800" kern="1200">
                          <a:solidFill>
                            <a:schemeClr val="tx1"/>
                          </a:solidFill>
                          <a:latin typeface="Huawei Sans" panose="020C0503030203020204"/>
                          <a:ea typeface="方正兰亭黑简体" panose="02000000000000000000" pitchFamily="2" charset="-122"/>
                        </a:defRPr>
                      </a:lvl5pPr>
                      <a:lvl6pPr marL="2285365" algn="l" defTabSz="913765" rtl="0" eaLnBrk="1" latinLnBrk="0" hangingPunct="1">
                        <a:defRPr sz="1800" kern="1200">
                          <a:solidFill>
                            <a:schemeClr val="tx1"/>
                          </a:solidFill>
                          <a:latin typeface="Huawei Sans" panose="020C0503030203020204"/>
                          <a:ea typeface="方正兰亭黑简体" panose="02000000000000000000" pitchFamily="2" charset="-122"/>
                        </a:defRPr>
                      </a:lvl6pPr>
                      <a:lvl7pPr marL="2741930" algn="l" defTabSz="913765" rtl="0" eaLnBrk="1" latinLnBrk="0" hangingPunct="1">
                        <a:defRPr sz="1800" kern="1200">
                          <a:solidFill>
                            <a:schemeClr val="tx1"/>
                          </a:solidFill>
                          <a:latin typeface="Huawei Sans" panose="020C0503030203020204"/>
                          <a:ea typeface="方正兰亭黑简体" panose="02000000000000000000" pitchFamily="2" charset="-122"/>
                        </a:defRPr>
                      </a:lvl7pPr>
                      <a:lvl8pPr marL="3199130" algn="l" defTabSz="913765" rtl="0" eaLnBrk="1" latinLnBrk="0" hangingPunct="1">
                        <a:defRPr sz="1800" kern="1200">
                          <a:solidFill>
                            <a:schemeClr val="tx1"/>
                          </a:solidFill>
                          <a:latin typeface="Huawei Sans" panose="020C0503030203020204"/>
                          <a:ea typeface="方正兰亭黑简体" panose="02000000000000000000" pitchFamily="2" charset="-122"/>
                        </a:defRPr>
                      </a:lvl8pPr>
                      <a:lvl9pPr marL="3656330" algn="l" defTabSz="913765" rtl="0" eaLnBrk="1" latinLnBrk="0" hangingPunct="1">
                        <a:defRPr sz="1800" kern="1200">
                          <a:solidFill>
                            <a:schemeClr val="tx1"/>
                          </a:solidFill>
                          <a:latin typeface="Huawei Sans" panose="020C0503030203020204"/>
                          <a:ea typeface="方正兰亭黑简体" panose="02000000000000000000" pitchFamily="2" charset="-122"/>
                        </a:defRPr>
                      </a:lvl9pPr>
                    </a:lstStyle>
                    <a:p>
                      <a:pPr algn="ctr"/>
                      <a:r>
                        <a:rPr lang="en-US" altLang="zh-CN" sz="1200" dirty="0" err="1">
                          <a:latin typeface="+mn-lt"/>
                          <a:ea typeface="+mn-ea"/>
                          <a:cs typeface="+mn-ea"/>
                          <a:sym typeface="+mn-lt"/>
                        </a:rPr>
                        <a:t>RMSProp</a:t>
                      </a:r>
                      <a:endParaRPr lang="zh-CN" altLang="en-US" sz="1200" dirty="0">
                        <a:latin typeface="+mn-lt"/>
                        <a:ea typeface="+mn-ea"/>
                        <a:cs typeface="+mn-ea"/>
                        <a:sym typeface="+mn-lt"/>
                      </a:endParaRPr>
                    </a:p>
                  </a:txBody>
                  <a:tcPr>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3765" rtl="0" eaLnBrk="1" latinLnBrk="0" hangingPunct="1">
                        <a:defRPr sz="1800" kern="1200">
                          <a:solidFill>
                            <a:schemeClr val="tx1"/>
                          </a:solidFill>
                          <a:latin typeface="Huawei Sans" panose="020C0503030203020204"/>
                          <a:ea typeface="方正兰亭黑简体" panose="02000000000000000000" pitchFamily="2" charset="-122"/>
                        </a:defRPr>
                      </a:lvl1pPr>
                      <a:lvl2pPr marL="457200" algn="l" defTabSz="913765" rtl="0" eaLnBrk="1" latinLnBrk="0" hangingPunct="1">
                        <a:defRPr sz="1800" kern="1200">
                          <a:solidFill>
                            <a:schemeClr val="tx1"/>
                          </a:solidFill>
                          <a:latin typeface="Huawei Sans" panose="020C0503030203020204"/>
                          <a:ea typeface="方正兰亭黑简体" panose="02000000000000000000" pitchFamily="2" charset="-122"/>
                        </a:defRPr>
                      </a:lvl2pPr>
                      <a:lvl3pPr marL="913765" algn="l" defTabSz="913765" rtl="0" eaLnBrk="1" latinLnBrk="0" hangingPunct="1">
                        <a:defRPr sz="1800" kern="1200">
                          <a:solidFill>
                            <a:schemeClr val="tx1"/>
                          </a:solidFill>
                          <a:latin typeface="Huawei Sans" panose="020C0503030203020204"/>
                          <a:ea typeface="方正兰亭黑简体" panose="02000000000000000000" pitchFamily="2" charset="-122"/>
                        </a:defRPr>
                      </a:lvl3pPr>
                      <a:lvl4pPr marL="1370965" algn="l" defTabSz="913765" rtl="0" eaLnBrk="1" latinLnBrk="0" hangingPunct="1">
                        <a:defRPr sz="1800" kern="1200">
                          <a:solidFill>
                            <a:schemeClr val="tx1"/>
                          </a:solidFill>
                          <a:latin typeface="Huawei Sans" panose="020C0503030203020204"/>
                          <a:ea typeface="方正兰亭黑简体" panose="02000000000000000000" pitchFamily="2" charset="-122"/>
                        </a:defRPr>
                      </a:lvl4pPr>
                      <a:lvl5pPr marL="1828165" algn="l" defTabSz="913765" rtl="0" eaLnBrk="1" latinLnBrk="0" hangingPunct="1">
                        <a:defRPr sz="1800" kern="1200">
                          <a:solidFill>
                            <a:schemeClr val="tx1"/>
                          </a:solidFill>
                          <a:latin typeface="Huawei Sans" panose="020C0503030203020204"/>
                          <a:ea typeface="方正兰亭黑简体" panose="02000000000000000000" pitchFamily="2" charset="-122"/>
                        </a:defRPr>
                      </a:lvl5pPr>
                      <a:lvl6pPr marL="2285365" algn="l" defTabSz="913765" rtl="0" eaLnBrk="1" latinLnBrk="0" hangingPunct="1">
                        <a:defRPr sz="1800" kern="1200">
                          <a:solidFill>
                            <a:schemeClr val="tx1"/>
                          </a:solidFill>
                          <a:latin typeface="Huawei Sans" panose="020C0503030203020204"/>
                          <a:ea typeface="方正兰亭黑简体" panose="02000000000000000000" pitchFamily="2" charset="-122"/>
                        </a:defRPr>
                      </a:lvl6pPr>
                      <a:lvl7pPr marL="2741930" algn="l" defTabSz="913765" rtl="0" eaLnBrk="1" latinLnBrk="0" hangingPunct="1">
                        <a:defRPr sz="1800" kern="1200">
                          <a:solidFill>
                            <a:schemeClr val="tx1"/>
                          </a:solidFill>
                          <a:latin typeface="Huawei Sans" panose="020C0503030203020204"/>
                          <a:ea typeface="方正兰亭黑简体" panose="02000000000000000000" pitchFamily="2" charset="-122"/>
                        </a:defRPr>
                      </a:lvl7pPr>
                      <a:lvl8pPr marL="3199130" algn="l" defTabSz="913765" rtl="0" eaLnBrk="1" latinLnBrk="0" hangingPunct="1">
                        <a:defRPr sz="1800" kern="1200">
                          <a:solidFill>
                            <a:schemeClr val="tx1"/>
                          </a:solidFill>
                          <a:latin typeface="Huawei Sans" panose="020C0503030203020204"/>
                          <a:ea typeface="方正兰亭黑简体" panose="02000000000000000000" pitchFamily="2" charset="-122"/>
                        </a:defRPr>
                      </a:lvl8pPr>
                      <a:lvl9pPr marL="3656330" algn="l" defTabSz="913765" rtl="0" eaLnBrk="1" latinLnBrk="0" hangingPunct="1">
                        <a:defRPr sz="1800" kern="1200">
                          <a:solidFill>
                            <a:schemeClr val="tx1"/>
                          </a:solidFill>
                          <a:latin typeface="Huawei Sans" panose="020C0503030203020204"/>
                          <a:ea typeface="方正兰亭黑简体" panose="02000000000000000000" pitchFamily="2" charset="-122"/>
                        </a:defRPr>
                      </a:lvl9pPr>
                    </a:lstStyle>
                    <a:p>
                      <a:pPr algn="ctr"/>
                      <a:r>
                        <a:rPr lang="en-US" altLang="zh-CN" sz="1200">
                          <a:latin typeface="+mn-lt"/>
                          <a:ea typeface="+mn-ea"/>
                          <a:cs typeface="+mn-ea"/>
                          <a:sym typeface="+mn-lt"/>
                        </a:rPr>
                        <a:t>Root Mean Square Propagation</a:t>
                      </a:r>
                      <a:endParaRPr lang="zh-CN" altLang="en-US" sz="1200" dirty="0">
                        <a:latin typeface="+mn-lt"/>
                        <a:ea typeface="+mn-ea"/>
                        <a:cs typeface="+mn-ea"/>
                        <a:sym typeface="+mn-lt"/>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3765" rtl="0" eaLnBrk="1" latinLnBrk="0" hangingPunct="1">
                        <a:defRPr sz="1800" kern="1200">
                          <a:solidFill>
                            <a:schemeClr val="tx1"/>
                          </a:solidFill>
                          <a:latin typeface="Huawei Sans" panose="020C0503030203020204"/>
                          <a:ea typeface="方正兰亭黑简体" panose="02000000000000000000" pitchFamily="2" charset="-122"/>
                        </a:defRPr>
                      </a:lvl1pPr>
                      <a:lvl2pPr marL="457200" algn="l" defTabSz="913765" rtl="0" eaLnBrk="1" latinLnBrk="0" hangingPunct="1">
                        <a:defRPr sz="1800" kern="1200">
                          <a:solidFill>
                            <a:schemeClr val="tx1"/>
                          </a:solidFill>
                          <a:latin typeface="Huawei Sans" panose="020C0503030203020204"/>
                          <a:ea typeface="方正兰亭黑简体" panose="02000000000000000000" pitchFamily="2" charset="-122"/>
                        </a:defRPr>
                      </a:lvl2pPr>
                      <a:lvl3pPr marL="913765" algn="l" defTabSz="913765" rtl="0" eaLnBrk="1" latinLnBrk="0" hangingPunct="1">
                        <a:defRPr sz="1800" kern="1200">
                          <a:solidFill>
                            <a:schemeClr val="tx1"/>
                          </a:solidFill>
                          <a:latin typeface="Huawei Sans" panose="020C0503030203020204"/>
                          <a:ea typeface="方正兰亭黑简体" panose="02000000000000000000" pitchFamily="2" charset="-122"/>
                        </a:defRPr>
                      </a:lvl3pPr>
                      <a:lvl4pPr marL="1370965" algn="l" defTabSz="913765" rtl="0" eaLnBrk="1" latinLnBrk="0" hangingPunct="1">
                        <a:defRPr sz="1800" kern="1200">
                          <a:solidFill>
                            <a:schemeClr val="tx1"/>
                          </a:solidFill>
                          <a:latin typeface="Huawei Sans" panose="020C0503030203020204"/>
                          <a:ea typeface="方正兰亭黑简体" panose="02000000000000000000" pitchFamily="2" charset="-122"/>
                        </a:defRPr>
                      </a:lvl4pPr>
                      <a:lvl5pPr marL="1828165" algn="l" defTabSz="913765" rtl="0" eaLnBrk="1" latinLnBrk="0" hangingPunct="1">
                        <a:defRPr sz="1800" kern="1200">
                          <a:solidFill>
                            <a:schemeClr val="tx1"/>
                          </a:solidFill>
                          <a:latin typeface="Huawei Sans" panose="020C0503030203020204"/>
                          <a:ea typeface="方正兰亭黑简体" panose="02000000000000000000" pitchFamily="2" charset="-122"/>
                        </a:defRPr>
                      </a:lvl5pPr>
                      <a:lvl6pPr marL="2285365" algn="l" defTabSz="913765" rtl="0" eaLnBrk="1" latinLnBrk="0" hangingPunct="1">
                        <a:defRPr sz="1800" kern="1200">
                          <a:solidFill>
                            <a:schemeClr val="tx1"/>
                          </a:solidFill>
                          <a:latin typeface="Huawei Sans" panose="020C0503030203020204"/>
                          <a:ea typeface="方正兰亭黑简体" panose="02000000000000000000" pitchFamily="2" charset="-122"/>
                        </a:defRPr>
                      </a:lvl6pPr>
                      <a:lvl7pPr marL="2741930" algn="l" defTabSz="913765" rtl="0" eaLnBrk="1" latinLnBrk="0" hangingPunct="1">
                        <a:defRPr sz="1800" kern="1200">
                          <a:solidFill>
                            <a:schemeClr val="tx1"/>
                          </a:solidFill>
                          <a:latin typeface="Huawei Sans" panose="020C0503030203020204"/>
                          <a:ea typeface="方正兰亭黑简体" panose="02000000000000000000" pitchFamily="2" charset="-122"/>
                        </a:defRPr>
                      </a:lvl7pPr>
                      <a:lvl8pPr marL="3199130" algn="l" defTabSz="913765" rtl="0" eaLnBrk="1" latinLnBrk="0" hangingPunct="1">
                        <a:defRPr sz="1800" kern="1200">
                          <a:solidFill>
                            <a:schemeClr val="tx1"/>
                          </a:solidFill>
                          <a:latin typeface="Huawei Sans" panose="020C0503030203020204"/>
                          <a:ea typeface="方正兰亭黑简体" panose="02000000000000000000" pitchFamily="2" charset="-122"/>
                        </a:defRPr>
                      </a:lvl8pPr>
                      <a:lvl9pPr marL="3656330" algn="l" defTabSz="913765" rtl="0" eaLnBrk="1" latinLnBrk="0" hangingPunct="1">
                        <a:defRPr sz="1800" kern="1200">
                          <a:solidFill>
                            <a:schemeClr val="tx1"/>
                          </a:solidFill>
                          <a:latin typeface="Huawei Sans" panose="020C0503030203020204"/>
                          <a:ea typeface="方正兰亭黑简体" panose="02000000000000000000" pitchFamily="2" charset="-122"/>
                        </a:defRPr>
                      </a:lvl9pPr>
                    </a:lstStyle>
                    <a:p>
                      <a:pPr algn="ctr"/>
                      <a:r>
                        <a:rPr lang="zh-CN" altLang="en-US" sz="1200" dirty="0">
                          <a:latin typeface="+mn-lt"/>
                          <a:ea typeface="+mn-ea"/>
                          <a:cs typeface="+mn-ea"/>
                          <a:sym typeface="+mn-lt"/>
                        </a:rPr>
                        <a:t>是一种自适应学习率优化算法</a:t>
                      </a:r>
                      <a:endParaRPr lang="zh-CN" altLang="en-US" sz="1200" dirty="0">
                        <a:latin typeface="+mn-lt"/>
                        <a:ea typeface="+mn-ea"/>
                        <a:cs typeface="+mn-ea"/>
                        <a:sym typeface="+mn-lt"/>
                      </a:endParaRPr>
                    </a:p>
                  </a:txBody>
                  <a:tcPr>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r>
              <a:tr h="207668">
                <a:tc>
                  <a:txBody>
                    <a:bodyPr/>
                    <a:lstStyle>
                      <a:lvl1pPr marL="0" algn="l" defTabSz="913765" rtl="0" eaLnBrk="1" latinLnBrk="0" hangingPunct="1">
                        <a:defRPr sz="1800" kern="1200">
                          <a:solidFill>
                            <a:schemeClr val="tx1"/>
                          </a:solidFill>
                          <a:latin typeface="Huawei Sans" panose="020C0503030203020204"/>
                          <a:ea typeface="方正兰亭黑简体" panose="02000000000000000000" pitchFamily="2" charset="-122"/>
                        </a:defRPr>
                      </a:lvl1pPr>
                      <a:lvl2pPr marL="457200" algn="l" defTabSz="913765" rtl="0" eaLnBrk="1" latinLnBrk="0" hangingPunct="1">
                        <a:defRPr sz="1800" kern="1200">
                          <a:solidFill>
                            <a:schemeClr val="tx1"/>
                          </a:solidFill>
                          <a:latin typeface="Huawei Sans" panose="020C0503030203020204"/>
                          <a:ea typeface="方正兰亭黑简体" panose="02000000000000000000" pitchFamily="2" charset="-122"/>
                        </a:defRPr>
                      </a:lvl2pPr>
                      <a:lvl3pPr marL="913765" algn="l" defTabSz="913765" rtl="0" eaLnBrk="1" latinLnBrk="0" hangingPunct="1">
                        <a:defRPr sz="1800" kern="1200">
                          <a:solidFill>
                            <a:schemeClr val="tx1"/>
                          </a:solidFill>
                          <a:latin typeface="Huawei Sans" panose="020C0503030203020204"/>
                          <a:ea typeface="方正兰亭黑简体" panose="02000000000000000000" pitchFamily="2" charset="-122"/>
                        </a:defRPr>
                      </a:lvl3pPr>
                      <a:lvl4pPr marL="1370965" algn="l" defTabSz="913765" rtl="0" eaLnBrk="1" latinLnBrk="0" hangingPunct="1">
                        <a:defRPr sz="1800" kern="1200">
                          <a:solidFill>
                            <a:schemeClr val="tx1"/>
                          </a:solidFill>
                          <a:latin typeface="Huawei Sans" panose="020C0503030203020204"/>
                          <a:ea typeface="方正兰亭黑简体" panose="02000000000000000000" pitchFamily="2" charset="-122"/>
                        </a:defRPr>
                      </a:lvl4pPr>
                      <a:lvl5pPr marL="1828165" algn="l" defTabSz="913765" rtl="0" eaLnBrk="1" latinLnBrk="0" hangingPunct="1">
                        <a:defRPr sz="1800" kern="1200">
                          <a:solidFill>
                            <a:schemeClr val="tx1"/>
                          </a:solidFill>
                          <a:latin typeface="Huawei Sans" panose="020C0503030203020204"/>
                          <a:ea typeface="方正兰亭黑简体" panose="02000000000000000000" pitchFamily="2" charset="-122"/>
                        </a:defRPr>
                      </a:lvl5pPr>
                      <a:lvl6pPr marL="2285365" algn="l" defTabSz="913765" rtl="0" eaLnBrk="1" latinLnBrk="0" hangingPunct="1">
                        <a:defRPr sz="1800" kern="1200">
                          <a:solidFill>
                            <a:schemeClr val="tx1"/>
                          </a:solidFill>
                          <a:latin typeface="Huawei Sans" panose="020C0503030203020204"/>
                          <a:ea typeface="方正兰亭黑简体" panose="02000000000000000000" pitchFamily="2" charset="-122"/>
                        </a:defRPr>
                      </a:lvl6pPr>
                      <a:lvl7pPr marL="2741930" algn="l" defTabSz="913765" rtl="0" eaLnBrk="1" latinLnBrk="0" hangingPunct="1">
                        <a:defRPr sz="1800" kern="1200">
                          <a:solidFill>
                            <a:schemeClr val="tx1"/>
                          </a:solidFill>
                          <a:latin typeface="Huawei Sans" panose="020C0503030203020204"/>
                          <a:ea typeface="方正兰亭黑简体" panose="02000000000000000000" pitchFamily="2" charset="-122"/>
                        </a:defRPr>
                      </a:lvl7pPr>
                      <a:lvl8pPr marL="3199130" algn="l" defTabSz="913765" rtl="0" eaLnBrk="1" latinLnBrk="0" hangingPunct="1">
                        <a:defRPr sz="1800" kern="1200">
                          <a:solidFill>
                            <a:schemeClr val="tx1"/>
                          </a:solidFill>
                          <a:latin typeface="Huawei Sans" panose="020C0503030203020204"/>
                          <a:ea typeface="方正兰亭黑简体" panose="02000000000000000000" pitchFamily="2" charset="-122"/>
                        </a:defRPr>
                      </a:lvl8pPr>
                      <a:lvl9pPr marL="3656330" algn="l" defTabSz="913765" rtl="0" eaLnBrk="1" latinLnBrk="0" hangingPunct="1">
                        <a:defRPr sz="1800" kern="1200">
                          <a:solidFill>
                            <a:schemeClr val="tx1"/>
                          </a:solidFill>
                          <a:latin typeface="Huawei Sans" panose="020C0503030203020204"/>
                          <a:ea typeface="方正兰亭黑简体" panose="02000000000000000000" pitchFamily="2" charset="-122"/>
                        </a:defRPr>
                      </a:lvl9pPr>
                    </a:lstStyle>
                    <a:p>
                      <a:pPr algn="ctr"/>
                      <a:r>
                        <a:rPr lang="en-US" altLang="zh-CN" sz="1200" dirty="0">
                          <a:latin typeface="+mn-lt"/>
                          <a:ea typeface="+mn-ea"/>
                          <a:cs typeface="+mn-ea"/>
                          <a:sym typeface="+mn-lt"/>
                        </a:rPr>
                        <a:t>Adam</a:t>
                      </a:r>
                      <a:endParaRPr lang="zh-CN" altLang="en-US" sz="1200" dirty="0">
                        <a:latin typeface="+mn-lt"/>
                        <a:ea typeface="+mn-ea"/>
                        <a:cs typeface="+mn-ea"/>
                        <a:sym typeface="+mn-lt"/>
                      </a:endParaRPr>
                    </a:p>
                  </a:txBody>
                  <a:tcPr>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3765" rtl="0" eaLnBrk="1" latinLnBrk="0" hangingPunct="1">
                        <a:defRPr sz="1800" kern="1200">
                          <a:solidFill>
                            <a:schemeClr val="tx1"/>
                          </a:solidFill>
                          <a:latin typeface="Huawei Sans" panose="020C0503030203020204"/>
                          <a:ea typeface="方正兰亭黑简体" panose="02000000000000000000" pitchFamily="2" charset="-122"/>
                        </a:defRPr>
                      </a:lvl1pPr>
                      <a:lvl2pPr marL="457200" algn="l" defTabSz="913765" rtl="0" eaLnBrk="1" latinLnBrk="0" hangingPunct="1">
                        <a:defRPr sz="1800" kern="1200">
                          <a:solidFill>
                            <a:schemeClr val="tx1"/>
                          </a:solidFill>
                          <a:latin typeface="Huawei Sans" panose="020C0503030203020204"/>
                          <a:ea typeface="方正兰亭黑简体" panose="02000000000000000000" pitchFamily="2" charset="-122"/>
                        </a:defRPr>
                      </a:lvl2pPr>
                      <a:lvl3pPr marL="913765" algn="l" defTabSz="913765" rtl="0" eaLnBrk="1" latinLnBrk="0" hangingPunct="1">
                        <a:defRPr sz="1800" kern="1200">
                          <a:solidFill>
                            <a:schemeClr val="tx1"/>
                          </a:solidFill>
                          <a:latin typeface="Huawei Sans" panose="020C0503030203020204"/>
                          <a:ea typeface="方正兰亭黑简体" panose="02000000000000000000" pitchFamily="2" charset="-122"/>
                        </a:defRPr>
                      </a:lvl3pPr>
                      <a:lvl4pPr marL="1370965" algn="l" defTabSz="913765" rtl="0" eaLnBrk="1" latinLnBrk="0" hangingPunct="1">
                        <a:defRPr sz="1800" kern="1200">
                          <a:solidFill>
                            <a:schemeClr val="tx1"/>
                          </a:solidFill>
                          <a:latin typeface="Huawei Sans" panose="020C0503030203020204"/>
                          <a:ea typeface="方正兰亭黑简体" panose="02000000000000000000" pitchFamily="2" charset="-122"/>
                        </a:defRPr>
                      </a:lvl4pPr>
                      <a:lvl5pPr marL="1828165" algn="l" defTabSz="913765" rtl="0" eaLnBrk="1" latinLnBrk="0" hangingPunct="1">
                        <a:defRPr sz="1800" kern="1200">
                          <a:solidFill>
                            <a:schemeClr val="tx1"/>
                          </a:solidFill>
                          <a:latin typeface="Huawei Sans" panose="020C0503030203020204"/>
                          <a:ea typeface="方正兰亭黑简体" panose="02000000000000000000" pitchFamily="2" charset="-122"/>
                        </a:defRPr>
                      </a:lvl5pPr>
                      <a:lvl6pPr marL="2285365" algn="l" defTabSz="913765" rtl="0" eaLnBrk="1" latinLnBrk="0" hangingPunct="1">
                        <a:defRPr sz="1800" kern="1200">
                          <a:solidFill>
                            <a:schemeClr val="tx1"/>
                          </a:solidFill>
                          <a:latin typeface="Huawei Sans" panose="020C0503030203020204"/>
                          <a:ea typeface="方正兰亭黑简体" panose="02000000000000000000" pitchFamily="2" charset="-122"/>
                        </a:defRPr>
                      </a:lvl6pPr>
                      <a:lvl7pPr marL="2741930" algn="l" defTabSz="913765" rtl="0" eaLnBrk="1" latinLnBrk="0" hangingPunct="1">
                        <a:defRPr sz="1800" kern="1200">
                          <a:solidFill>
                            <a:schemeClr val="tx1"/>
                          </a:solidFill>
                          <a:latin typeface="Huawei Sans" panose="020C0503030203020204"/>
                          <a:ea typeface="方正兰亭黑简体" panose="02000000000000000000" pitchFamily="2" charset="-122"/>
                        </a:defRPr>
                      </a:lvl7pPr>
                      <a:lvl8pPr marL="3199130" algn="l" defTabSz="913765" rtl="0" eaLnBrk="1" latinLnBrk="0" hangingPunct="1">
                        <a:defRPr sz="1800" kern="1200">
                          <a:solidFill>
                            <a:schemeClr val="tx1"/>
                          </a:solidFill>
                          <a:latin typeface="Huawei Sans" panose="020C0503030203020204"/>
                          <a:ea typeface="方正兰亭黑简体" panose="02000000000000000000" pitchFamily="2" charset="-122"/>
                        </a:defRPr>
                      </a:lvl8pPr>
                      <a:lvl9pPr marL="3656330" algn="l" defTabSz="913765" rtl="0" eaLnBrk="1" latinLnBrk="0" hangingPunct="1">
                        <a:defRPr sz="1800" kern="1200">
                          <a:solidFill>
                            <a:schemeClr val="tx1"/>
                          </a:solidFill>
                          <a:latin typeface="Huawei Sans" panose="020C0503030203020204"/>
                          <a:ea typeface="方正兰亭黑简体" panose="02000000000000000000" pitchFamily="2" charset="-122"/>
                        </a:defRPr>
                      </a:lvl9pPr>
                    </a:lstStyle>
                    <a:p>
                      <a:pPr algn="ctr"/>
                      <a:r>
                        <a:rPr lang="en-US" altLang="zh-CN" sz="1200">
                          <a:latin typeface="+mn-lt"/>
                          <a:ea typeface="+mn-ea"/>
                          <a:cs typeface="+mn-ea"/>
                          <a:sym typeface="+mn-lt"/>
                        </a:rPr>
                        <a:t>Adaptive Momentum</a:t>
                      </a:r>
                      <a:endParaRPr lang="zh-CN" altLang="en-US" sz="1200" dirty="0">
                        <a:latin typeface="+mn-lt"/>
                        <a:ea typeface="+mn-ea"/>
                        <a:cs typeface="+mn-ea"/>
                        <a:sym typeface="+mn-lt"/>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3765" rtl="0" eaLnBrk="1" latinLnBrk="0" hangingPunct="1">
                        <a:defRPr sz="1800" kern="1200">
                          <a:solidFill>
                            <a:schemeClr val="tx1"/>
                          </a:solidFill>
                          <a:latin typeface="Huawei Sans" panose="020C0503030203020204"/>
                          <a:ea typeface="方正兰亭黑简体" panose="02000000000000000000" pitchFamily="2" charset="-122"/>
                        </a:defRPr>
                      </a:lvl1pPr>
                      <a:lvl2pPr marL="457200" algn="l" defTabSz="913765" rtl="0" eaLnBrk="1" latinLnBrk="0" hangingPunct="1">
                        <a:defRPr sz="1800" kern="1200">
                          <a:solidFill>
                            <a:schemeClr val="tx1"/>
                          </a:solidFill>
                          <a:latin typeface="Huawei Sans" panose="020C0503030203020204"/>
                          <a:ea typeface="方正兰亭黑简体" panose="02000000000000000000" pitchFamily="2" charset="-122"/>
                        </a:defRPr>
                      </a:lvl2pPr>
                      <a:lvl3pPr marL="913765" algn="l" defTabSz="913765" rtl="0" eaLnBrk="1" latinLnBrk="0" hangingPunct="1">
                        <a:defRPr sz="1800" kern="1200">
                          <a:solidFill>
                            <a:schemeClr val="tx1"/>
                          </a:solidFill>
                          <a:latin typeface="Huawei Sans" panose="020C0503030203020204"/>
                          <a:ea typeface="方正兰亭黑简体" panose="02000000000000000000" pitchFamily="2" charset="-122"/>
                        </a:defRPr>
                      </a:lvl3pPr>
                      <a:lvl4pPr marL="1370965" algn="l" defTabSz="913765" rtl="0" eaLnBrk="1" latinLnBrk="0" hangingPunct="1">
                        <a:defRPr sz="1800" kern="1200">
                          <a:solidFill>
                            <a:schemeClr val="tx1"/>
                          </a:solidFill>
                          <a:latin typeface="Huawei Sans" panose="020C0503030203020204"/>
                          <a:ea typeface="方正兰亭黑简体" panose="02000000000000000000" pitchFamily="2" charset="-122"/>
                        </a:defRPr>
                      </a:lvl4pPr>
                      <a:lvl5pPr marL="1828165" algn="l" defTabSz="913765" rtl="0" eaLnBrk="1" latinLnBrk="0" hangingPunct="1">
                        <a:defRPr sz="1800" kern="1200">
                          <a:solidFill>
                            <a:schemeClr val="tx1"/>
                          </a:solidFill>
                          <a:latin typeface="Huawei Sans" panose="020C0503030203020204"/>
                          <a:ea typeface="方正兰亭黑简体" panose="02000000000000000000" pitchFamily="2" charset="-122"/>
                        </a:defRPr>
                      </a:lvl5pPr>
                      <a:lvl6pPr marL="2285365" algn="l" defTabSz="913765" rtl="0" eaLnBrk="1" latinLnBrk="0" hangingPunct="1">
                        <a:defRPr sz="1800" kern="1200">
                          <a:solidFill>
                            <a:schemeClr val="tx1"/>
                          </a:solidFill>
                          <a:latin typeface="Huawei Sans" panose="020C0503030203020204"/>
                          <a:ea typeface="方正兰亭黑简体" panose="02000000000000000000" pitchFamily="2" charset="-122"/>
                        </a:defRPr>
                      </a:lvl6pPr>
                      <a:lvl7pPr marL="2741930" algn="l" defTabSz="913765" rtl="0" eaLnBrk="1" latinLnBrk="0" hangingPunct="1">
                        <a:defRPr sz="1800" kern="1200">
                          <a:solidFill>
                            <a:schemeClr val="tx1"/>
                          </a:solidFill>
                          <a:latin typeface="Huawei Sans" panose="020C0503030203020204"/>
                          <a:ea typeface="方正兰亭黑简体" panose="02000000000000000000" pitchFamily="2" charset="-122"/>
                        </a:defRPr>
                      </a:lvl7pPr>
                      <a:lvl8pPr marL="3199130" algn="l" defTabSz="913765" rtl="0" eaLnBrk="1" latinLnBrk="0" hangingPunct="1">
                        <a:defRPr sz="1800" kern="1200">
                          <a:solidFill>
                            <a:schemeClr val="tx1"/>
                          </a:solidFill>
                          <a:latin typeface="Huawei Sans" panose="020C0503030203020204"/>
                          <a:ea typeface="方正兰亭黑简体" panose="02000000000000000000" pitchFamily="2" charset="-122"/>
                        </a:defRPr>
                      </a:lvl8pPr>
                      <a:lvl9pPr marL="3656330" algn="l" defTabSz="913765" rtl="0" eaLnBrk="1" latinLnBrk="0" hangingPunct="1">
                        <a:defRPr sz="1800" kern="1200">
                          <a:solidFill>
                            <a:schemeClr val="tx1"/>
                          </a:solidFill>
                          <a:latin typeface="Huawei Sans" panose="020C0503030203020204"/>
                          <a:ea typeface="方正兰亭黑简体" panose="02000000000000000000" pitchFamily="2" charset="-122"/>
                        </a:defRPr>
                      </a:lvl9pPr>
                    </a:lstStyle>
                    <a:p>
                      <a:pPr algn="ctr"/>
                      <a:r>
                        <a:rPr lang="zh-CN" altLang="en-US" sz="1200" dirty="0">
                          <a:latin typeface="+mn-lt"/>
                          <a:ea typeface="+mn-ea"/>
                          <a:cs typeface="+mn-ea"/>
                          <a:sym typeface="+mn-lt"/>
                        </a:rPr>
                        <a:t>是一种自适应动量的随机优化算法</a:t>
                      </a:r>
                      <a:endParaRPr lang="zh-CN" altLang="en-US" sz="1200" dirty="0">
                        <a:latin typeface="+mn-lt"/>
                        <a:ea typeface="+mn-ea"/>
                        <a:cs typeface="+mn-ea"/>
                        <a:sym typeface="+mn-lt"/>
                      </a:endParaRPr>
                    </a:p>
                  </a:txBody>
                  <a:tcPr>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r>
              <a:tr h="207668">
                <a:tc>
                  <a:txBody>
                    <a:bodyPr/>
                    <a:lstStyle>
                      <a:lvl1pPr marL="0" algn="l" defTabSz="913765" rtl="0" eaLnBrk="1" latinLnBrk="0" hangingPunct="1">
                        <a:defRPr sz="1800" kern="1200">
                          <a:solidFill>
                            <a:schemeClr val="tx1"/>
                          </a:solidFill>
                          <a:latin typeface="Huawei Sans" panose="020C0503030203020204"/>
                          <a:ea typeface="方正兰亭黑简体" panose="02000000000000000000" pitchFamily="2" charset="-122"/>
                        </a:defRPr>
                      </a:lvl1pPr>
                      <a:lvl2pPr marL="457200" algn="l" defTabSz="913765" rtl="0" eaLnBrk="1" latinLnBrk="0" hangingPunct="1">
                        <a:defRPr sz="1800" kern="1200">
                          <a:solidFill>
                            <a:schemeClr val="tx1"/>
                          </a:solidFill>
                          <a:latin typeface="Huawei Sans" panose="020C0503030203020204"/>
                          <a:ea typeface="方正兰亭黑简体" panose="02000000000000000000" pitchFamily="2" charset="-122"/>
                        </a:defRPr>
                      </a:lvl2pPr>
                      <a:lvl3pPr marL="913765" algn="l" defTabSz="913765" rtl="0" eaLnBrk="1" latinLnBrk="0" hangingPunct="1">
                        <a:defRPr sz="1800" kern="1200">
                          <a:solidFill>
                            <a:schemeClr val="tx1"/>
                          </a:solidFill>
                          <a:latin typeface="Huawei Sans" panose="020C0503030203020204"/>
                          <a:ea typeface="方正兰亭黑简体" panose="02000000000000000000" pitchFamily="2" charset="-122"/>
                        </a:defRPr>
                      </a:lvl3pPr>
                      <a:lvl4pPr marL="1370965" algn="l" defTabSz="913765" rtl="0" eaLnBrk="1" latinLnBrk="0" hangingPunct="1">
                        <a:defRPr sz="1800" kern="1200">
                          <a:solidFill>
                            <a:schemeClr val="tx1"/>
                          </a:solidFill>
                          <a:latin typeface="Huawei Sans" panose="020C0503030203020204"/>
                          <a:ea typeface="方正兰亭黑简体" panose="02000000000000000000" pitchFamily="2" charset="-122"/>
                        </a:defRPr>
                      </a:lvl4pPr>
                      <a:lvl5pPr marL="1828165" algn="l" defTabSz="913765" rtl="0" eaLnBrk="1" latinLnBrk="0" hangingPunct="1">
                        <a:defRPr sz="1800" kern="1200">
                          <a:solidFill>
                            <a:schemeClr val="tx1"/>
                          </a:solidFill>
                          <a:latin typeface="Huawei Sans" panose="020C0503030203020204"/>
                          <a:ea typeface="方正兰亭黑简体" panose="02000000000000000000" pitchFamily="2" charset="-122"/>
                        </a:defRPr>
                      </a:lvl5pPr>
                      <a:lvl6pPr marL="2285365" algn="l" defTabSz="913765" rtl="0" eaLnBrk="1" latinLnBrk="0" hangingPunct="1">
                        <a:defRPr sz="1800" kern="1200">
                          <a:solidFill>
                            <a:schemeClr val="tx1"/>
                          </a:solidFill>
                          <a:latin typeface="Huawei Sans" panose="020C0503030203020204"/>
                          <a:ea typeface="方正兰亭黑简体" panose="02000000000000000000" pitchFamily="2" charset="-122"/>
                        </a:defRPr>
                      </a:lvl6pPr>
                      <a:lvl7pPr marL="2741930" algn="l" defTabSz="913765" rtl="0" eaLnBrk="1" latinLnBrk="0" hangingPunct="1">
                        <a:defRPr sz="1800" kern="1200">
                          <a:solidFill>
                            <a:schemeClr val="tx1"/>
                          </a:solidFill>
                          <a:latin typeface="Huawei Sans" panose="020C0503030203020204"/>
                          <a:ea typeface="方正兰亭黑简体" panose="02000000000000000000" pitchFamily="2" charset="-122"/>
                        </a:defRPr>
                      </a:lvl7pPr>
                      <a:lvl8pPr marL="3199130" algn="l" defTabSz="913765" rtl="0" eaLnBrk="1" latinLnBrk="0" hangingPunct="1">
                        <a:defRPr sz="1800" kern="1200">
                          <a:solidFill>
                            <a:schemeClr val="tx1"/>
                          </a:solidFill>
                          <a:latin typeface="Huawei Sans" panose="020C0503030203020204"/>
                          <a:ea typeface="方正兰亭黑简体" panose="02000000000000000000" pitchFamily="2" charset="-122"/>
                        </a:defRPr>
                      </a:lvl8pPr>
                      <a:lvl9pPr marL="3656330" algn="l" defTabSz="913765" rtl="0" eaLnBrk="1" latinLnBrk="0" hangingPunct="1">
                        <a:defRPr sz="1800" kern="1200">
                          <a:solidFill>
                            <a:schemeClr val="tx1"/>
                          </a:solidFill>
                          <a:latin typeface="Huawei Sans" panose="020C0503030203020204"/>
                          <a:ea typeface="方正兰亭黑简体" panose="02000000000000000000" pitchFamily="2" charset="-122"/>
                        </a:defRPr>
                      </a:lvl9pPr>
                    </a:lstStyle>
                    <a:p>
                      <a:pPr algn="ctr"/>
                      <a:r>
                        <a:rPr lang="en-US" altLang="zh-CN" sz="1200" dirty="0">
                          <a:latin typeface="+mn-lt"/>
                          <a:ea typeface="+mn-ea"/>
                          <a:cs typeface="+mn-ea"/>
                          <a:sym typeface="+mn-lt"/>
                        </a:rPr>
                        <a:t>LARS</a:t>
                      </a:r>
                      <a:endParaRPr lang="zh-CN" altLang="en-US" sz="1200" dirty="0">
                        <a:latin typeface="+mn-lt"/>
                        <a:ea typeface="+mn-ea"/>
                        <a:cs typeface="+mn-ea"/>
                        <a:sym typeface="+mn-lt"/>
                      </a:endParaRPr>
                    </a:p>
                  </a:txBody>
                  <a:tcPr>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3765" rtl="0" eaLnBrk="1" latinLnBrk="0" hangingPunct="1">
                        <a:defRPr sz="1800" kern="1200">
                          <a:solidFill>
                            <a:schemeClr val="tx1"/>
                          </a:solidFill>
                          <a:latin typeface="Huawei Sans" panose="020C0503030203020204"/>
                          <a:ea typeface="方正兰亭黑简体" panose="02000000000000000000" pitchFamily="2" charset="-122"/>
                        </a:defRPr>
                      </a:lvl1pPr>
                      <a:lvl2pPr marL="457200" algn="l" defTabSz="913765" rtl="0" eaLnBrk="1" latinLnBrk="0" hangingPunct="1">
                        <a:defRPr sz="1800" kern="1200">
                          <a:solidFill>
                            <a:schemeClr val="tx1"/>
                          </a:solidFill>
                          <a:latin typeface="Huawei Sans" panose="020C0503030203020204"/>
                          <a:ea typeface="方正兰亭黑简体" panose="02000000000000000000" pitchFamily="2" charset="-122"/>
                        </a:defRPr>
                      </a:lvl2pPr>
                      <a:lvl3pPr marL="913765" algn="l" defTabSz="913765" rtl="0" eaLnBrk="1" latinLnBrk="0" hangingPunct="1">
                        <a:defRPr sz="1800" kern="1200">
                          <a:solidFill>
                            <a:schemeClr val="tx1"/>
                          </a:solidFill>
                          <a:latin typeface="Huawei Sans" panose="020C0503030203020204"/>
                          <a:ea typeface="方正兰亭黑简体" panose="02000000000000000000" pitchFamily="2" charset="-122"/>
                        </a:defRPr>
                      </a:lvl3pPr>
                      <a:lvl4pPr marL="1370965" algn="l" defTabSz="913765" rtl="0" eaLnBrk="1" latinLnBrk="0" hangingPunct="1">
                        <a:defRPr sz="1800" kern="1200">
                          <a:solidFill>
                            <a:schemeClr val="tx1"/>
                          </a:solidFill>
                          <a:latin typeface="Huawei Sans" panose="020C0503030203020204"/>
                          <a:ea typeface="方正兰亭黑简体" panose="02000000000000000000" pitchFamily="2" charset="-122"/>
                        </a:defRPr>
                      </a:lvl4pPr>
                      <a:lvl5pPr marL="1828165" algn="l" defTabSz="913765" rtl="0" eaLnBrk="1" latinLnBrk="0" hangingPunct="1">
                        <a:defRPr sz="1800" kern="1200">
                          <a:solidFill>
                            <a:schemeClr val="tx1"/>
                          </a:solidFill>
                          <a:latin typeface="Huawei Sans" panose="020C0503030203020204"/>
                          <a:ea typeface="方正兰亭黑简体" panose="02000000000000000000" pitchFamily="2" charset="-122"/>
                        </a:defRPr>
                      </a:lvl5pPr>
                      <a:lvl6pPr marL="2285365" algn="l" defTabSz="913765" rtl="0" eaLnBrk="1" latinLnBrk="0" hangingPunct="1">
                        <a:defRPr sz="1800" kern="1200">
                          <a:solidFill>
                            <a:schemeClr val="tx1"/>
                          </a:solidFill>
                          <a:latin typeface="Huawei Sans" panose="020C0503030203020204"/>
                          <a:ea typeface="方正兰亭黑简体" panose="02000000000000000000" pitchFamily="2" charset="-122"/>
                        </a:defRPr>
                      </a:lvl6pPr>
                      <a:lvl7pPr marL="2741930" algn="l" defTabSz="913765" rtl="0" eaLnBrk="1" latinLnBrk="0" hangingPunct="1">
                        <a:defRPr sz="1800" kern="1200">
                          <a:solidFill>
                            <a:schemeClr val="tx1"/>
                          </a:solidFill>
                          <a:latin typeface="Huawei Sans" panose="020C0503030203020204"/>
                          <a:ea typeface="方正兰亭黑简体" panose="02000000000000000000" pitchFamily="2" charset="-122"/>
                        </a:defRPr>
                      </a:lvl7pPr>
                      <a:lvl8pPr marL="3199130" algn="l" defTabSz="913765" rtl="0" eaLnBrk="1" latinLnBrk="0" hangingPunct="1">
                        <a:defRPr sz="1800" kern="1200">
                          <a:solidFill>
                            <a:schemeClr val="tx1"/>
                          </a:solidFill>
                          <a:latin typeface="Huawei Sans" panose="020C0503030203020204"/>
                          <a:ea typeface="方正兰亭黑简体" panose="02000000000000000000" pitchFamily="2" charset="-122"/>
                        </a:defRPr>
                      </a:lvl8pPr>
                      <a:lvl9pPr marL="3656330" algn="l" defTabSz="913765" rtl="0" eaLnBrk="1" latinLnBrk="0" hangingPunct="1">
                        <a:defRPr sz="1800" kern="1200">
                          <a:solidFill>
                            <a:schemeClr val="tx1"/>
                          </a:solidFill>
                          <a:latin typeface="Huawei Sans" panose="020C0503030203020204"/>
                          <a:ea typeface="方正兰亭黑简体" panose="02000000000000000000" pitchFamily="2" charset="-122"/>
                        </a:defRPr>
                      </a:lvl9pPr>
                    </a:lstStyle>
                    <a:p>
                      <a:pPr algn="ctr"/>
                      <a:r>
                        <a:rPr lang="en-US" altLang="zh-CN" sz="1200">
                          <a:latin typeface="+mn-lt"/>
                          <a:ea typeface="+mn-ea"/>
                          <a:cs typeface="+mn-ea"/>
                          <a:sym typeface="+mn-lt"/>
                        </a:rPr>
                        <a:t>Least Angle Regression</a:t>
                      </a:r>
                      <a:endParaRPr lang="zh-CN" altLang="en-US" sz="1200" dirty="0">
                        <a:latin typeface="+mn-lt"/>
                        <a:ea typeface="+mn-ea"/>
                        <a:cs typeface="+mn-ea"/>
                        <a:sym typeface="+mn-lt"/>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3765" rtl="0" eaLnBrk="1" latinLnBrk="0" hangingPunct="1">
                        <a:defRPr sz="1800" kern="1200">
                          <a:solidFill>
                            <a:schemeClr val="tx1"/>
                          </a:solidFill>
                          <a:latin typeface="Huawei Sans" panose="020C0503030203020204"/>
                          <a:ea typeface="方正兰亭黑简体" panose="02000000000000000000" pitchFamily="2" charset="-122"/>
                        </a:defRPr>
                      </a:lvl1pPr>
                      <a:lvl2pPr marL="457200" algn="l" defTabSz="913765" rtl="0" eaLnBrk="1" latinLnBrk="0" hangingPunct="1">
                        <a:defRPr sz="1800" kern="1200">
                          <a:solidFill>
                            <a:schemeClr val="tx1"/>
                          </a:solidFill>
                          <a:latin typeface="Huawei Sans" panose="020C0503030203020204"/>
                          <a:ea typeface="方正兰亭黑简体" panose="02000000000000000000" pitchFamily="2" charset="-122"/>
                        </a:defRPr>
                      </a:lvl2pPr>
                      <a:lvl3pPr marL="913765" algn="l" defTabSz="913765" rtl="0" eaLnBrk="1" latinLnBrk="0" hangingPunct="1">
                        <a:defRPr sz="1800" kern="1200">
                          <a:solidFill>
                            <a:schemeClr val="tx1"/>
                          </a:solidFill>
                          <a:latin typeface="Huawei Sans" panose="020C0503030203020204"/>
                          <a:ea typeface="方正兰亭黑简体" panose="02000000000000000000" pitchFamily="2" charset="-122"/>
                        </a:defRPr>
                      </a:lvl3pPr>
                      <a:lvl4pPr marL="1370965" algn="l" defTabSz="913765" rtl="0" eaLnBrk="1" latinLnBrk="0" hangingPunct="1">
                        <a:defRPr sz="1800" kern="1200">
                          <a:solidFill>
                            <a:schemeClr val="tx1"/>
                          </a:solidFill>
                          <a:latin typeface="Huawei Sans" panose="020C0503030203020204"/>
                          <a:ea typeface="方正兰亭黑简体" panose="02000000000000000000" pitchFamily="2" charset="-122"/>
                        </a:defRPr>
                      </a:lvl4pPr>
                      <a:lvl5pPr marL="1828165" algn="l" defTabSz="913765" rtl="0" eaLnBrk="1" latinLnBrk="0" hangingPunct="1">
                        <a:defRPr sz="1800" kern="1200">
                          <a:solidFill>
                            <a:schemeClr val="tx1"/>
                          </a:solidFill>
                          <a:latin typeface="Huawei Sans" panose="020C0503030203020204"/>
                          <a:ea typeface="方正兰亭黑简体" panose="02000000000000000000" pitchFamily="2" charset="-122"/>
                        </a:defRPr>
                      </a:lvl5pPr>
                      <a:lvl6pPr marL="2285365" algn="l" defTabSz="913765" rtl="0" eaLnBrk="1" latinLnBrk="0" hangingPunct="1">
                        <a:defRPr sz="1800" kern="1200">
                          <a:solidFill>
                            <a:schemeClr val="tx1"/>
                          </a:solidFill>
                          <a:latin typeface="Huawei Sans" panose="020C0503030203020204"/>
                          <a:ea typeface="方正兰亭黑简体" panose="02000000000000000000" pitchFamily="2" charset="-122"/>
                        </a:defRPr>
                      </a:lvl6pPr>
                      <a:lvl7pPr marL="2741930" algn="l" defTabSz="913765" rtl="0" eaLnBrk="1" latinLnBrk="0" hangingPunct="1">
                        <a:defRPr sz="1800" kern="1200">
                          <a:solidFill>
                            <a:schemeClr val="tx1"/>
                          </a:solidFill>
                          <a:latin typeface="Huawei Sans" panose="020C0503030203020204"/>
                          <a:ea typeface="方正兰亭黑简体" panose="02000000000000000000" pitchFamily="2" charset="-122"/>
                        </a:defRPr>
                      </a:lvl7pPr>
                      <a:lvl8pPr marL="3199130" algn="l" defTabSz="913765" rtl="0" eaLnBrk="1" latinLnBrk="0" hangingPunct="1">
                        <a:defRPr sz="1800" kern="1200">
                          <a:solidFill>
                            <a:schemeClr val="tx1"/>
                          </a:solidFill>
                          <a:latin typeface="Huawei Sans" panose="020C0503030203020204"/>
                          <a:ea typeface="方正兰亭黑简体" panose="02000000000000000000" pitchFamily="2" charset="-122"/>
                        </a:defRPr>
                      </a:lvl8pPr>
                      <a:lvl9pPr marL="3656330" algn="l" defTabSz="913765" rtl="0" eaLnBrk="1" latinLnBrk="0" hangingPunct="1">
                        <a:defRPr sz="1800" kern="1200">
                          <a:solidFill>
                            <a:schemeClr val="tx1"/>
                          </a:solidFill>
                          <a:latin typeface="Huawei Sans" panose="020C0503030203020204"/>
                          <a:ea typeface="方正兰亭黑简体" panose="02000000000000000000" pitchFamily="2" charset="-122"/>
                        </a:defRPr>
                      </a:lvl9pPr>
                    </a:lstStyle>
                    <a:p>
                      <a:pPr algn="ctr"/>
                      <a:r>
                        <a:rPr lang="zh-CN" altLang="en-US" sz="1200" dirty="0">
                          <a:latin typeface="+mn-lt"/>
                          <a:ea typeface="+mn-ea"/>
                          <a:cs typeface="+mn-ea"/>
                          <a:sym typeface="+mn-lt"/>
                        </a:rPr>
                        <a:t>最小角回归算法</a:t>
                      </a:r>
                      <a:endParaRPr lang="zh-CN" altLang="en-US" sz="1200" dirty="0">
                        <a:latin typeface="+mn-lt"/>
                        <a:ea typeface="+mn-ea"/>
                        <a:cs typeface="+mn-ea"/>
                        <a:sym typeface="+mn-lt"/>
                      </a:endParaRPr>
                    </a:p>
                  </a:txBody>
                  <a:tcPr>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r>
              <a:tr h="207668">
                <a:tc>
                  <a:txBody>
                    <a:bodyPr/>
                    <a:lstStyle>
                      <a:lvl1pPr marL="0" algn="l" defTabSz="913765" rtl="0" eaLnBrk="1" latinLnBrk="0" hangingPunct="1">
                        <a:defRPr sz="1800" kern="1200">
                          <a:solidFill>
                            <a:schemeClr val="tx1"/>
                          </a:solidFill>
                          <a:latin typeface="Huawei Sans" panose="020C0503030203020204"/>
                          <a:ea typeface="方正兰亭黑简体" panose="02000000000000000000" pitchFamily="2" charset="-122"/>
                        </a:defRPr>
                      </a:lvl1pPr>
                      <a:lvl2pPr marL="457200" algn="l" defTabSz="913765" rtl="0" eaLnBrk="1" latinLnBrk="0" hangingPunct="1">
                        <a:defRPr sz="1800" kern="1200">
                          <a:solidFill>
                            <a:schemeClr val="tx1"/>
                          </a:solidFill>
                          <a:latin typeface="Huawei Sans" panose="020C0503030203020204"/>
                          <a:ea typeface="方正兰亭黑简体" panose="02000000000000000000" pitchFamily="2" charset="-122"/>
                        </a:defRPr>
                      </a:lvl2pPr>
                      <a:lvl3pPr marL="913765" algn="l" defTabSz="913765" rtl="0" eaLnBrk="1" latinLnBrk="0" hangingPunct="1">
                        <a:defRPr sz="1800" kern="1200">
                          <a:solidFill>
                            <a:schemeClr val="tx1"/>
                          </a:solidFill>
                          <a:latin typeface="Huawei Sans" panose="020C0503030203020204"/>
                          <a:ea typeface="方正兰亭黑简体" panose="02000000000000000000" pitchFamily="2" charset="-122"/>
                        </a:defRPr>
                      </a:lvl3pPr>
                      <a:lvl4pPr marL="1370965" algn="l" defTabSz="913765" rtl="0" eaLnBrk="1" latinLnBrk="0" hangingPunct="1">
                        <a:defRPr sz="1800" kern="1200">
                          <a:solidFill>
                            <a:schemeClr val="tx1"/>
                          </a:solidFill>
                          <a:latin typeface="Huawei Sans" panose="020C0503030203020204"/>
                          <a:ea typeface="方正兰亭黑简体" panose="02000000000000000000" pitchFamily="2" charset="-122"/>
                        </a:defRPr>
                      </a:lvl4pPr>
                      <a:lvl5pPr marL="1828165" algn="l" defTabSz="913765" rtl="0" eaLnBrk="1" latinLnBrk="0" hangingPunct="1">
                        <a:defRPr sz="1800" kern="1200">
                          <a:solidFill>
                            <a:schemeClr val="tx1"/>
                          </a:solidFill>
                          <a:latin typeface="Huawei Sans" panose="020C0503030203020204"/>
                          <a:ea typeface="方正兰亭黑简体" panose="02000000000000000000" pitchFamily="2" charset="-122"/>
                        </a:defRPr>
                      </a:lvl5pPr>
                      <a:lvl6pPr marL="2285365" algn="l" defTabSz="913765" rtl="0" eaLnBrk="1" latinLnBrk="0" hangingPunct="1">
                        <a:defRPr sz="1800" kern="1200">
                          <a:solidFill>
                            <a:schemeClr val="tx1"/>
                          </a:solidFill>
                          <a:latin typeface="Huawei Sans" panose="020C0503030203020204"/>
                          <a:ea typeface="方正兰亭黑简体" panose="02000000000000000000" pitchFamily="2" charset="-122"/>
                        </a:defRPr>
                      </a:lvl6pPr>
                      <a:lvl7pPr marL="2741930" algn="l" defTabSz="913765" rtl="0" eaLnBrk="1" latinLnBrk="0" hangingPunct="1">
                        <a:defRPr sz="1800" kern="1200">
                          <a:solidFill>
                            <a:schemeClr val="tx1"/>
                          </a:solidFill>
                          <a:latin typeface="Huawei Sans" panose="020C0503030203020204"/>
                          <a:ea typeface="方正兰亭黑简体" panose="02000000000000000000" pitchFamily="2" charset="-122"/>
                        </a:defRPr>
                      </a:lvl7pPr>
                      <a:lvl8pPr marL="3199130" algn="l" defTabSz="913765" rtl="0" eaLnBrk="1" latinLnBrk="0" hangingPunct="1">
                        <a:defRPr sz="1800" kern="1200">
                          <a:solidFill>
                            <a:schemeClr val="tx1"/>
                          </a:solidFill>
                          <a:latin typeface="Huawei Sans" panose="020C0503030203020204"/>
                          <a:ea typeface="方正兰亭黑简体" panose="02000000000000000000" pitchFamily="2" charset="-122"/>
                        </a:defRPr>
                      </a:lvl8pPr>
                      <a:lvl9pPr marL="3656330" algn="l" defTabSz="913765" rtl="0" eaLnBrk="1" latinLnBrk="0" hangingPunct="1">
                        <a:defRPr sz="1800" kern="1200">
                          <a:solidFill>
                            <a:schemeClr val="tx1"/>
                          </a:solidFill>
                          <a:latin typeface="Huawei Sans" panose="020C0503030203020204"/>
                          <a:ea typeface="方正兰亭黑简体" panose="02000000000000000000" pitchFamily="2" charset="-122"/>
                        </a:defRPr>
                      </a:lvl9pPr>
                    </a:lstStyle>
                    <a:p>
                      <a:pPr algn="ctr"/>
                      <a:r>
                        <a:rPr lang="en-US" altLang="zh-CN" sz="1200" dirty="0">
                          <a:latin typeface="+mn-lt"/>
                          <a:ea typeface="+mn-ea"/>
                          <a:cs typeface="+mn-ea"/>
                          <a:sym typeface="+mn-lt"/>
                        </a:rPr>
                        <a:t>FTRL</a:t>
                      </a:r>
                      <a:endParaRPr lang="zh-CN" altLang="en-US" sz="1200" dirty="0">
                        <a:latin typeface="+mn-lt"/>
                        <a:ea typeface="+mn-ea"/>
                        <a:cs typeface="+mn-ea"/>
                        <a:sym typeface="+mn-lt"/>
                      </a:endParaRPr>
                    </a:p>
                  </a:txBody>
                  <a:tcPr>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3765" rtl="0" eaLnBrk="1" latinLnBrk="0" hangingPunct="1">
                        <a:defRPr sz="1800" kern="1200">
                          <a:solidFill>
                            <a:schemeClr val="tx1"/>
                          </a:solidFill>
                          <a:latin typeface="Huawei Sans" panose="020C0503030203020204"/>
                          <a:ea typeface="方正兰亭黑简体" panose="02000000000000000000" pitchFamily="2" charset="-122"/>
                        </a:defRPr>
                      </a:lvl1pPr>
                      <a:lvl2pPr marL="457200" algn="l" defTabSz="913765" rtl="0" eaLnBrk="1" latinLnBrk="0" hangingPunct="1">
                        <a:defRPr sz="1800" kern="1200">
                          <a:solidFill>
                            <a:schemeClr val="tx1"/>
                          </a:solidFill>
                          <a:latin typeface="Huawei Sans" panose="020C0503030203020204"/>
                          <a:ea typeface="方正兰亭黑简体" panose="02000000000000000000" pitchFamily="2" charset="-122"/>
                        </a:defRPr>
                      </a:lvl2pPr>
                      <a:lvl3pPr marL="913765" algn="l" defTabSz="913765" rtl="0" eaLnBrk="1" latinLnBrk="0" hangingPunct="1">
                        <a:defRPr sz="1800" kern="1200">
                          <a:solidFill>
                            <a:schemeClr val="tx1"/>
                          </a:solidFill>
                          <a:latin typeface="Huawei Sans" panose="020C0503030203020204"/>
                          <a:ea typeface="方正兰亭黑简体" panose="02000000000000000000" pitchFamily="2" charset="-122"/>
                        </a:defRPr>
                      </a:lvl3pPr>
                      <a:lvl4pPr marL="1370965" algn="l" defTabSz="913765" rtl="0" eaLnBrk="1" latinLnBrk="0" hangingPunct="1">
                        <a:defRPr sz="1800" kern="1200">
                          <a:solidFill>
                            <a:schemeClr val="tx1"/>
                          </a:solidFill>
                          <a:latin typeface="Huawei Sans" panose="020C0503030203020204"/>
                          <a:ea typeface="方正兰亭黑简体" panose="02000000000000000000" pitchFamily="2" charset="-122"/>
                        </a:defRPr>
                      </a:lvl4pPr>
                      <a:lvl5pPr marL="1828165" algn="l" defTabSz="913765" rtl="0" eaLnBrk="1" latinLnBrk="0" hangingPunct="1">
                        <a:defRPr sz="1800" kern="1200">
                          <a:solidFill>
                            <a:schemeClr val="tx1"/>
                          </a:solidFill>
                          <a:latin typeface="Huawei Sans" panose="020C0503030203020204"/>
                          <a:ea typeface="方正兰亭黑简体" panose="02000000000000000000" pitchFamily="2" charset="-122"/>
                        </a:defRPr>
                      </a:lvl5pPr>
                      <a:lvl6pPr marL="2285365" algn="l" defTabSz="913765" rtl="0" eaLnBrk="1" latinLnBrk="0" hangingPunct="1">
                        <a:defRPr sz="1800" kern="1200">
                          <a:solidFill>
                            <a:schemeClr val="tx1"/>
                          </a:solidFill>
                          <a:latin typeface="Huawei Sans" panose="020C0503030203020204"/>
                          <a:ea typeface="方正兰亭黑简体" panose="02000000000000000000" pitchFamily="2" charset="-122"/>
                        </a:defRPr>
                      </a:lvl6pPr>
                      <a:lvl7pPr marL="2741930" algn="l" defTabSz="913765" rtl="0" eaLnBrk="1" latinLnBrk="0" hangingPunct="1">
                        <a:defRPr sz="1800" kern="1200">
                          <a:solidFill>
                            <a:schemeClr val="tx1"/>
                          </a:solidFill>
                          <a:latin typeface="Huawei Sans" panose="020C0503030203020204"/>
                          <a:ea typeface="方正兰亭黑简体" panose="02000000000000000000" pitchFamily="2" charset="-122"/>
                        </a:defRPr>
                      </a:lvl7pPr>
                      <a:lvl8pPr marL="3199130" algn="l" defTabSz="913765" rtl="0" eaLnBrk="1" latinLnBrk="0" hangingPunct="1">
                        <a:defRPr sz="1800" kern="1200">
                          <a:solidFill>
                            <a:schemeClr val="tx1"/>
                          </a:solidFill>
                          <a:latin typeface="Huawei Sans" panose="020C0503030203020204"/>
                          <a:ea typeface="方正兰亭黑简体" panose="02000000000000000000" pitchFamily="2" charset="-122"/>
                        </a:defRPr>
                      </a:lvl8pPr>
                      <a:lvl9pPr marL="3656330" algn="l" defTabSz="913765" rtl="0" eaLnBrk="1" latinLnBrk="0" hangingPunct="1">
                        <a:defRPr sz="1800" kern="1200">
                          <a:solidFill>
                            <a:schemeClr val="tx1"/>
                          </a:solidFill>
                          <a:latin typeface="Huawei Sans" panose="020C0503030203020204"/>
                          <a:ea typeface="方正兰亭黑简体" panose="02000000000000000000" pitchFamily="2" charset="-122"/>
                        </a:defRPr>
                      </a:lvl9pPr>
                    </a:lstStyle>
                    <a:p>
                      <a:pPr algn="ctr"/>
                      <a:r>
                        <a:rPr lang="en-US" altLang="zh-CN" sz="1200">
                          <a:latin typeface="+mn-lt"/>
                          <a:ea typeface="+mn-ea"/>
                          <a:cs typeface="+mn-ea"/>
                          <a:sym typeface="+mn-lt"/>
                        </a:rPr>
                        <a:t>Follow The Regularized Leader</a:t>
                      </a:r>
                      <a:endParaRPr lang="zh-CN" altLang="en-US" sz="1200" dirty="0">
                        <a:latin typeface="+mn-lt"/>
                        <a:ea typeface="+mn-ea"/>
                        <a:cs typeface="+mn-ea"/>
                        <a:sym typeface="+mn-lt"/>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3765" rtl="0" eaLnBrk="1" latinLnBrk="0" hangingPunct="1">
                        <a:defRPr sz="1800" kern="1200">
                          <a:solidFill>
                            <a:schemeClr val="tx1"/>
                          </a:solidFill>
                          <a:latin typeface="Huawei Sans" panose="020C0503030203020204"/>
                          <a:ea typeface="方正兰亭黑简体" panose="02000000000000000000" pitchFamily="2" charset="-122"/>
                        </a:defRPr>
                      </a:lvl1pPr>
                      <a:lvl2pPr marL="457200" algn="l" defTabSz="913765" rtl="0" eaLnBrk="1" latinLnBrk="0" hangingPunct="1">
                        <a:defRPr sz="1800" kern="1200">
                          <a:solidFill>
                            <a:schemeClr val="tx1"/>
                          </a:solidFill>
                          <a:latin typeface="Huawei Sans" panose="020C0503030203020204"/>
                          <a:ea typeface="方正兰亭黑简体" panose="02000000000000000000" pitchFamily="2" charset="-122"/>
                        </a:defRPr>
                      </a:lvl2pPr>
                      <a:lvl3pPr marL="913765" algn="l" defTabSz="913765" rtl="0" eaLnBrk="1" latinLnBrk="0" hangingPunct="1">
                        <a:defRPr sz="1800" kern="1200">
                          <a:solidFill>
                            <a:schemeClr val="tx1"/>
                          </a:solidFill>
                          <a:latin typeface="Huawei Sans" panose="020C0503030203020204"/>
                          <a:ea typeface="方正兰亭黑简体" panose="02000000000000000000" pitchFamily="2" charset="-122"/>
                        </a:defRPr>
                      </a:lvl3pPr>
                      <a:lvl4pPr marL="1370965" algn="l" defTabSz="913765" rtl="0" eaLnBrk="1" latinLnBrk="0" hangingPunct="1">
                        <a:defRPr sz="1800" kern="1200">
                          <a:solidFill>
                            <a:schemeClr val="tx1"/>
                          </a:solidFill>
                          <a:latin typeface="Huawei Sans" panose="020C0503030203020204"/>
                          <a:ea typeface="方正兰亭黑简体" panose="02000000000000000000" pitchFamily="2" charset="-122"/>
                        </a:defRPr>
                      </a:lvl4pPr>
                      <a:lvl5pPr marL="1828165" algn="l" defTabSz="913765" rtl="0" eaLnBrk="1" latinLnBrk="0" hangingPunct="1">
                        <a:defRPr sz="1800" kern="1200">
                          <a:solidFill>
                            <a:schemeClr val="tx1"/>
                          </a:solidFill>
                          <a:latin typeface="Huawei Sans" panose="020C0503030203020204"/>
                          <a:ea typeface="方正兰亭黑简体" panose="02000000000000000000" pitchFamily="2" charset="-122"/>
                        </a:defRPr>
                      </a:lvl5pPr>
                      <a:lvl6pPr marL="2285365" algn="l" defTabSz="913765" rtl="0" eaLnBrk="1" latinLnBrk="0" hangingPunct="1">
                        <a:defRPr sz="1800" kern="1200">
                          <a:solidFill>
                            <a:schemeClr val="tx1"/>
                          </a:solidFill>
                          <a:latin typeface="Huawei Sans" panose="020C0503030203020204"/>
                          <a:ea typeface="方正兰亭黑简体" panose="02000000000000000000" pitchFamily="2" charset="-122"/>
                        </a:defRPr>
                      </a:lvl6pPr>
                      <a:lvl7pPr marL="2741930" algn="l" defTabSz="913765" rtl="0" eaLnBrk="1" latinLnBrk="0" hangingPunct="1">
                        <a:defRPr sz="1800" kern="1200">
                          <a:solidFill>
                            <a:schemeClr val="tx1"/>
                          </a:solidFill>
                          <a:latin typeface="Huawei Sans" panose="020C0503030203020204"/>
                          <a:ea typeface="方正兰亭黑简体" panose="02000000000000000000" pitchFamily="2" charset="-122"/>
                        </a:defRPr>
                      </a:lvl7pPr>
                      <a:lvl8pPr marL="3199130" algn="l" defTabSz="913765" rtl="0" eaLnBrk="1" latinLnBrk="0" hangingPunct="1">
                        <a:defRPr sz="1800" kern="1200">
                          <a:solidFill>
                            <a:schemeClr val="tx1"/>
                          </a:solidFill>
                          <a:latin typeface="Huawei Sans" panose="020C0503030203020204"/>
                          <a:ea typeface="方正兰亭黑简体" panose="02000000000000000000" pitchFamily="2" charset="-122"/>
                        </a:defRPr>
                      </a:lvl8pPr>
                      <a:lvl9pPr marL="3656330" algn="l" defTabSz="913765" rtl="0" eaLnBrk="1" latinLnBrk="0" hangingPunct="1">
                        <a:defRPr sz="1800" kern="1200">
                          <a:solidFill>
                            <a:schemeClr val="tx1"/>
                          </a:solidFill>
                          <a:latin typeface="Huawei Sans" panose="020C0503030203020204"/>
                          <a:ea typeface="方正兰亭黑简体" panose="02000000000000000000" pitchFamily="2" charset="-122"/>
                        </a:defRPr>
                      </a:lvl9pPr>
                    </a:lstStyle>
                    <a:p>
                      <a:pPr algn="ctr"/>
                      <a:r>
                        <a:rPr lang="zh-CN" altLang="en-US" sz="1200" dirty="0">
                          <a:latin typeface="+mn-lt"/>
                          <a:ea typeface="+mn-ea"/>
                          <a:cs typeface="+mn-ea"/>
                          <a:sym typeface="+mn-lt"/>
                        </a:rPr>
                        <a:t>是一种在线学习场景下求解稀疏化模型的优化算法</a:t>
                      </a:r>
                      <a:endParaRPr lang="zh-CN" altLang="en-US" sz="1200" dirty="0">
                        <a:latin typeface="+mn-lt"/>
                        <a:ea typeface="+mn-ea"/>
                        <a:cs typeface="+mn-ea"/>
                        <a:sym typeface="+mn-lt"/>
                      </a:endParaRPr>
                    </a:p>
                  </a:txBody>
                  <a:tcPr>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r>
              <a:tr h="207668">
                <a:tc>
                  <a:txBody>
                    <a:bodyPr/>
                    <a:lstStyle>
                      <a:lvl1pPr marL="0" algn="l" defTabSz="913765" rtl="0" eaLnBrk="1" latinLnBrk="0" hangingPunct="1">
                        <a:defRPr sz="1800" kern="1200">
                          <a:solidFill>
                            <a:schemeClr val="tx1"/>
                          </a:solidFill>
                          <a:latin typeface="Huawei Sans" panose="020C0503030203020204"/>
                          <a:ea typeface="方正兰亭黑简体" panose="02000000000000000000" pitchFamily="2" charset="-122"/>
                        </a:defRPr>
                      </a:lvl1pPr>
                      <a:lvl2pPr marL="457200" algn="l" defTabSz="913765" rtl="0" eaLnBrk="1" latinLnBrk="0" hangingPunct="1">
                        <a:defRPr sz="1800" kern="1200">
                          <a:solidFill>
                            <a:schemeClr val="tx1"/>
                          </a:solidFill>
                          <a:latin typeface="Huawei Sans" panose="020C0503030203020204"/>
                          <a:ea typeface="方正兰亭黑简体" panose="02000000000000000000" pitchFamily="2" charset="-122"/>
                        </a:defRPr>
                      </a:lvl2pPr>
                      <a:lvl3pPr marL="913765" algn="l" defTabSz="913765" rtl="0" eaLnBrk="1" latinLnBrk="0" hangingPunct="1">
                        <a:defRPr sz="1800" kern="1200">
                          <a:solidFill>
                            <a:schemeClr val="tx1"/>
                          </a:solidFill>
                          <a:latin typeface="Huawei Sans" panose="020C0503030203020204"/>
                          <a:ea typeface="方正兰亭黑简体" panose="02000000000000000000" pitchFamily="2" charset="-122"/>
                        </a:defRPr>
                      </a:lvl3pPr>
                      <a:lvl4pPr marL="1370965" algn="l" defTabSz="913765" rtl="0" eaLnBrk="1" latinLnBrk="0" hangingPunct="1">
                        <a:defRPr sz="1800" kern="1200">
                          <a:solidFill>
                            <a:schemeClr val="tx1"/>
                          </a:solidFill>
                          <a:latin typeface="Huawei Sans" panose="020C0503030203020204"/>
                          <a:ea typeface="方正兰亭黑简体" panose="02000000000000000000" pitchFamily="2" charset="-122"/>
                        </a:defRPr>
                      </a:lvl4pPr>
                      <a:lvl5pPr marL="1828165" algn="l" defTabSz="913765" rtl="0" eaLnBrk="1" latinLnBrk="0" hangingPunct="1">
                        <a:defRPr sz="1800" kern="1200">
                          <a:solidFill>
                            <a:schemeClr val="tx1"/>
                          </a:solidFill>
                          <a:latin typeface="Huawei Sans" panose="020C0503030203020204"/>
                          <a:ea typeface="方正兰亭黑简体" panose="02000000000000000000" pitchFamily="2" charset="-122"/>
                        </a:defRPr>
                      </a:lvl5pPr>
                      <a:lvl6pPr marL="2285365" algn="l" defTabSz="913765" rtl="0" eaLnBrk="1" latinLnBrk="0" hangingPunct="1">
                        <a:defRPr sz="1800" kern="1200">
                          <a:solidFill>
                            <a:schemeClr val="tx1"/>
                          </a:solidFill>
                          <a:latin typeface="Huawei Sans" panose="020C0503030203020204"/>
                          <a:ea typeface="方正兰亭黑简体" panose="02000000000000000000" pitchFamily="2" charset="-122"/>
                        </a:defRPr>
                      </a:lvl6pPr>
                      <a:lvl7pPr marL="2741930" algn="l" defTabSz="913765" rtl="0" eaLnBrk="1" latinLnBrk="0" hangingPunct="1">
                        <a:defRPr sz="1800" kern="1200">
                          <a:solidFill>
                            <a:schemeClr val="tx1"/>
                          </a:solidFill>
                          <a:latin typeface="Huawei Sans" panose="020C0503030203020204"/>
                          <a:ea typeface="方正兰亭黑简体" panose="02000000000000000000" pitchFamily="2" charset="-122"/>
                        </a:defRPr>
                      </a:lvl7pPr>
                      <a:lvl8pPr marL="3199130" algn="l" defTabSz="913765" rtl="0" eaLnBrk="1" latinLnBrk="0" hangingPunct="1">
                        <a:defRPr sz="1800" kern="1200">
                          <a:solidFill>
                            <a:schemeClr val="tx1"/>
                          </a:solidFill>
                          <a:latin typeface="Huawei Sans" panose="020C0503030203020204"/>
                          <a:ea typeface="方正兰亭黑简体" panose="02000000000000000000" pitchFamily="2" charset="-122"/>
                        </a:defRPr>
                      </a:lvl8pPr>
                      <a:lvl9pPr marL="3656330" algn="l" defTabSz="913765" rtl="0" eaLnBrk="1" latinLnBrk="0" hangingPunct="1">
                        <a:defRPr sz="1800" kern="1200">
                          <a:solidFill>
                            <a:schemeClr val="tx1"/>
                          </a:solidFill>
                          <a:latin typeface="Huawei Sans" panose="020C0503030203020204"/>
                          <a:ea typeface="方正兰亭黑简体" panose="02000000000000000000" pitchFamily="2" charset="-122"/>
                        </a:defRPr>
                      </a:lvl9pPr>
                    </a:lstStyle>
                    <a:p>
                      <a:pPr algn="ctr"/>
                      <a:r>
                        <a:rPr lang="en-US" altLang="zh-CN" sz="1200" dirty="0">
                          <a:latin typeface="+mn-lt"/>
                          <a:ea typeface="+mn-ea"/>
                          <a:cs typeface="+mn-ea"/>
                          <a:sym typeface="+mn-lt"/>
                        </a:rPr>
                        <a:t>NAG</a:t>
                      </a:r>
                      <a:endParaRPr lang="zh-CN" altLang="en-US" sz="1200" dirty="0">
                        <a:latin typeface="+mn-lt"/>
                        <a:ea typeface="+mn-ea"/>
                        <a:cs typeface="+mn-ea"/>
                        <a:sym typeface="+mn-lt"/>
                      </a:endParaRPr>
                    </a:p>
                  </a:txBody>
                  <a:tcPr>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3765" rtl="0" eaLnBrk="1" latinLnBrk="0" hangingPunct="1">
                        <a:defRPr sz="1800" kern="1200">
                          <a:solidFill>
                            <a:schemeClr val="tx1"/>
                          </a:solidFill>
                          <a:latin typeface="Huawei Sans" panose="020C0503030203020204"/>
                          <a:ea typeface="方正兰亭黑简体" panose="02000000000000000000" pitchFamily="2" charset="-122"/>
                        </a:defRPr>
                      </a:lvl1pPr>
                      <a:lvl2pPr marL="457200" algn="l" defTabSz="913765" rtl="0" eaLnBrk="1" latinLnBrk="0" hangingPunct="1">
                        <a:defRPr sz="1800" kern="1200">
                          <a:solidFill>
                            <a:schemeClr val="tx1"/>
                          </a:solidFill>
                          <a:latin typeface="Huawei Sans" panose="020C0503030203020204"/>
                          <a:ea typeface="方正兰亭黑简体" panose="02000000000000000000" pitchFamily="2" charset="-122"/>
                        </a:defRPr>
                      </a:lvl2pPr>
                      <a:lvl3pPr marL="913765" algn="l" defTabSz="913765" rtl="0" eaLnBrk="1" latinLnBrk="0" hangingPunct="1">
                        <a:defRPr sz="1800" kern="1200">
                          <a:solidFill>
                            <a:schemeClr val="tx1"/>
                          </a:solidFill>
                          <a:latin typeface="Huawei Sans" panose="020C0503030203020204"/>
                          <a:ea typeface="方正兰亭黑简体" panose="02000000000000000000" pitchFamily="2" charset="-122"/>
                        </a:defRPr>
                      </a:lvl3pPr>
                      <a:lvl4pPr marL="1370965" algn="l" defTabSz="913765" rtl="0" eaLnBrk="1" latinLnBrk="0" hangingPunct="1">
                        <a:defRPr sz="1800" kern="1200">
                          <a:solidFill>
                            <a:schemeClr val="tx1"/>
                          </a:solidFill>
                          <a:latin typeface="Huawei Sans" panose="020C0503030203020204"/>
                          <a:ea typeface="方正兰亭黑简体" panose="02000000000000000000" pitchFamily="2" charset="-122"/>
                        </a:defRPr>
                      </a:lvl4pPr>
                      <a:lvl5pPr marL="1828165" algn="l" defTabSz="913765" rtl="0" eaLnBrk="1" latinLnBrk="0" hangingPunct="1">
                        <a:defRPr sz="1800" kern="1200">
                          <a:solidFill>
                            <a:schemeClr val="tx1"/>
                          </a:solidFill>
                          <a:latin typeface="Huawei Sans" panose="020C0503030203020204"/>
                          <a:ea typeface="方正兰亭黑简体" panose="02000000000000000000" pitchFamily="2" charset="-122"/>
                        </a:defRPr>
                      </a:lvl5pPr>
                      <a:lvl6pPr marL="2285365" algn="l" defTabSz="913765" rtl="0" eaLnBrk="1" latinLnBrk="0" hangingPunct="1">
                        <a:defRPr sz="1800" kern="1200">
                          <a:solidFill>
                            <a:schemeClr val="tx1"/>
                          </a:solidFill>
                          <a:latin typeface="Huawei Sans" panose="020C0503030203020204"/>
                          <a:ea typeface="方正兰亭黑简体" panose="02000000000000000000" pitchFamily="2" charset="-122"/>
                        </a:defRPr>
                      </a:lvl6pPr>
                      <a:lvl7pPr marL="2741930" algn="l" defTabSz="913765" rtl="0" eaLnBrk="1" latinLnBrk="0" hangingPunct="1">
                        <a:defRPr sz="1800" kern="1200">
                          <a:solidFill>
                            <a:schemeClr val="tx1"/>
                          </a:solidFill>
                          <a:latin typeface="Huawei Sans" panose="020C0503030203020204"/>
                          <a:ea typeface="方正兰亭黑简体" panose="02000000000000000000" pitchFamily="2" charset="-122"/>
                        </a:defRPr>
                      </a:lvl7pPr>
                      <a:lvl8pPr marL="3199130" algn="l" defTabSz="913765" rtl="0" eaLnBrk="1" latinLnBrk="0" hangingPunct="1">
                        <a:defRPr sz="1800" kern="1200">
                          <a:solidFill>
                            <a:schemeClr val="tx1"/>
                          </a:solidFill>
                          <a:latin typeface="Huawei Sans" panose="020C0503030203020204"/>
                          <a:ea typeface="方正兰亭黑简体" panose="02000000000000000000" pitchFamily="2" charset="-122"/>
                        </a:defRPr>
                      </a:lvl8pPr>
                      <a:lvl9pPr marL="3656330" algn="l" defTabSz="913765" rtl="0" eaLnBrk="1" latinLnBrk="0" hangingPunct="1">
                        <a:defRPr sz="1800" kern="1200">
                          <a:solidFill>
                            <a:schemeClr val="tx1"/>
                          </a:solidFill>
                          <a:latin typeface="Huawei Sans" panose="020C0503030203020204"/>
                          <a:ea typeface="方正兰亭黑简体" panose="02000000000000000000" pitchFamily="2" charset="-122"/>
                        </a:defRPr>
                      </a:lvl9pPr>
                    </a:lstStyle>
                    <a:p>
                      <a:pPr algn="ctr"/>
                      <a:r>
                        <a:rPr lang="en-US" altLang="zh-CN" sz="1200">
                          <a:latin typeface="+mn-lt"/>
                          <a:ea typeface="+mn-ea"/>
                          <a:cs typeface="+mn-ea"/>
                          <a:sym typeface="+mn-lt"/>
                        </a:rPr>
                        <a:t>Nesterov Accelerated Gradient </a:t>
                      </a:r>
                      <a:endParaRPr lang="zh-CN" altLang="en-US" sz="1200" dirty="0">
                        <a:latin typeface="+mn-lt"/>
                        <a:ea typeface="+mn-ea"/>
                        <a:cs typeface="+mn-ea"/>
                        <a:sym typeface="+mn-lt"/>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3765" rtl="0" eaLnBrk="1" latinLnBrk="0" hangingPunct="1">
                        <a:defRPr sz="1800" kern="1200">
                          <a:solidFill>
                            <a:schemeClr val="tx1"/>
                          </a:solidFill>
                          <a:latin typeface="Huawei Sans" panose="020C0503030203020204"/>
                          <a:ea typeface="方正兰亭黑简体" panose="02000000000000000000" pitchFamily="2" charset="-122"/>
                        </a:defRPr>
                      </a:lvl1pPr>
                      <a:lvl2pPr marL="457200" algn="l" defTabSz="913765" rtl="0" eaLnBrk="1" latinLnBrk="0" hangingPunct="1">
                        <a:defRPr sz="1800" kern="1200">
                          <a:solidFill>
                            <a:schemeClr val="tx1"/>
                          </a:solidFill>
                          <a:latin typeface="Huawei Sans" panose="020C0503030203020204"/>
                          <a:ea typeface="方正兰亭黑简体" panose="02000000000000000000" pitchFamily="2" charset="-122"/>
                        </a:defRPr>
                      </a:lvl2pPr>
                      <a:lvl3pPr marL="913765" algn="l" defTabSz="913765" rtl="0" eaLnBrk="1" latinLnBrk="0" hangingPunct="1">
                        <a:defRPr sz="1800" kern="1200">
                          <a:solidFill>
                            <a:schemeClr val="tx1"/>
                          </a:solidFill>
                          <a:latin typeface="Huawei Sans" panose="020C0503030203020204"/>
                          <a:ea typeface="方正兰亭黑简体" panose="02000000000000000000" pitchFamily="2" charset="-122"/>
                        </a:defRPr>
                      </a:lvl3pPr>
                      <a:lvl4pPr marL="1370965" algn="l" defTabSz="913765" rtl="0" eaLnBrk="1" latinLnBrk="0" hangingPunct="1">
                        <a:defRPr sz="1800" kern="1200">
                          <a:solidFill>
                            <a:schemeClr val="tx1"/>
                          </a:solidFill>
                          <a:latin typeface="Huawei Sans" panose="020C0503030203020204"/>
                          <a:ea typeface="方正兰亭黑简体" panose="02000000000000000000" pitchFamily="2" charset="-122"/>
                        </a:defRPr>
                      </a:lvl4pPr>
                      <a:lvl5pPr marL="1828165" algn="l" defTabSz="913765" rtl="0" eaLnBrk="1" latinLnBrk="0" hangingPunct="1">
                        <a:defRPr sz="1800" kern="1200">
                          <a:solidFill>
                            <a:schemeClr val="tx1"/>
                          </a:solidFill>
                          <a:latin typeface="Huawei Sans" panose="020C0503030203020204"/>
                          <a:ea typeface="方正兰亭黑简体" panose="02000000000000000000" pitchFamily="2" charset="-122"/>
                        </a:defRPr>
                      </a:lvl5pPr>
                      <a:lvl6pPr marL="2285365" algn="l" defTabSz="913765" rtl="0" eaLnBrk="1" latinLnBrk="0" hangingPunct="1">
                        <a:defRPr sz="1800" kern="1200">
                          <a:solidFill>
                            <a:schemeClr val="tx1"/>
                          </a:solidFill>
                          <a:latin typeface="Huawei Sans" panose="020C0503030203020204"/>
                          <a:ea typeface="方正兰亭黑简体" panose="02000000000000000000" pitchFamily="2" charset="-122"/>
                        </a:defRPr>
                      </a:lvl6pPr>
                      <a:lvl7pPr marL="2741930" algn="l" defTabSz="913765" rtl="0" eaLnBrk="1" latinLnBrk="0" hangingPunct="1">
                        <a:defRPr sz="1800" kern="1200">
                          <a:solidFill>
                            <a:schemeClr val="tx1"/>
                          </a:solidFill>
                          <a:latin typeface="Huawei Sans" panose="020C0503030203020204"/>
                          <a:ea typeface="方正兰亭黑简体" panose="02000000000000000000" pitchFamily="2" charset="-122"/>
                        </a:defRPr>
                      </a:lvl7pPr>
                      <a:lvl8pPr marL="3199130" algn="l" defTabSz="913765" rtl="0" eaLnBrk="1" latinLnBrk="0" hangingPunct="1">
                        <a:defRPr sz="1800" kern="1200">
                          <a:solidFill>
                            <a:schemeClr val="tx1"/>
                          </a:solidFill>
                          <a:latin typeface="Huawei Sans" panose="020C0503030203020204"/>
                          <a:ea typeface="方正兰亭黑简体" panose="02000000000000000000" pitchFamily="2" charset="-122"/>
                        </a:defRPr>
                      </a:lvl8pPr>
                      <a:lvl9pPr marL="3656330" algn="l" defTabSz="913765" rtl="0" eaLnBrk="1" latinLnBrk="0" hangingPunct="1">
                        <a:defRPr sz="1800" kern="1200">
                          <a:solidFill>
                            <a:schemeClr val="tx1"/>
                          </a:solidFill>
                          <a:latin typeface="Huawei Sans" panose="020C0503030203020204"/>
                          <a:ea typeface="方正兰亭黑简体" panose="02000000000000000000" pitchFamily="2" charset="-122"/>
                        </a:defRPr>
                      </a:lvl9pPr>
                    </a:lstStyle>
                    <a:p>
                      <a:pPr algn="ctr"/>
                      <a:r>
                        <a:rPr lang="zh-CN" altLang="en-US" sz="1200" dirty="0">
                          <a:latin typeface="+mn-lt"/>
                          <a:ea typeface="+mn-ea"/>
                          <a:cs typeface="+mn-ea"/>
                          <a:sym typeface="+mn-lt"/>
                        </a:rPr>
                        <a:t>是一种基于动量优化器改进的优化算法</a:t>
                      </a:r>
                      <a:endParaRPr lang="zh-CN" altLang="en-US" sz="1200" dirty="0">
                        <a:latin typeface="+mn-lt"/>
                        <a:ea typeface="+mn-ea"/>
                        <a:cs typeface="+mn-ea"/>
                        <a:sym typeface="+mn-lt"/>
                      </a:endParaRPr>
                    </a:p>
                  </a:txBody>
                  <a:tcPr>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r>
              <a:tr h="207668">
                <a:tc>
                  <a:txBody>
                    <a:bodyPr/>
                    <a:lstStyle>
                      <a:lvl1pPr marL="0" algn="l" defTabSz="913765" rtl="0" eaLnBrk="1" latinLnBrk="0" hangingPunct="1">
                        <a:defRPr sz="1800" kern="1200">
                          <a:solidFill>
                            <a:schemeClr val="tx1"/>
                          </a:solidFill>
                          <a:latin typeface="Huawei Sans" panose="020C0503030203020204"/>
                          <a:ea typeface="方正兰亭黑简体" panose="02000000000000000000" pitchFamily="2" charset="-122"/>
                        </a:defRPr>
                      </a:lvl1pPr>
                      <a:lvl2pPr marL="457200" algn="l" defTabSz="913765" rtl="0" eaLnBrk="1" latinLnBrk="0" hangingPunct="1">
                        <a:defRPr sz="1800" kern="1200">
                          <a:solidFill>
                            <a:schemeClr val="tx1"/>
                          </a:solidFill>
                          <a:latin typeface="Huawei Sans" panose="020C0503030203020204"/>
                          <a:ea typeface="方正兰亭黑简体" panose="02000000000000000000" pitchFamily="2" charset="-122"/>
                        </a:defRPr>
                      </a:lvl2pPr>
                      <a:lvl3pPr marL="913765" algn="l" defTabSz="913765" rtl="0" eaLnBrk="1" latinLnBrk="0" hangingPunct="1">
                        <a:defRPr sz="1800" kern="1200">
                          <a:solidFill>
                            <a:schemeClr val="tx1"/>
                          </a:solidFill>
                          <a:latin typeface="Huawei Sans" panose="020C0503030203020204"/>
                          <a:ea typeface="方正兰亭黑简体" panose="02000000000000000000" pitchFamily="2" charset="-122"/>
                        </a:defRPr>
                      </a:lvl3pPr>
                      <a:lvl4pPr marL="1370965" algn="l" defTabSz="913765" rtl="0" eaLnBrk="1" latinLnBrk="0" hangingPunct="1">
                        <a:defRPr sz="1800" kern="1200">
                          <a:solidFill>
                            <a:schemeClr val="tx1"/>
                          </a:solidFill>
                          <a:latin typeface="Huawei Sans" panose="020C0503030203020204"/>
                          <a:ea typeface="方正兰亭黑简体" panose="02000000000000000000" pitchFamily="2" charset="-122"/>
                        </a:defRPr>
                      </a:lvl4pPr>
                      <a:lvl5pPr marL="1828165" algn="l" defTabSz="913765" rtl="0" eaLnBrk="1" latinLnBrk="0" hangingPunct="1">
                        <a:defRPr sz="1800" kern="1200">
                          <a:solidFill>
                            <a:schemeClr val="tx1"/>
                          </a:solidFill>
                          <a:latin typeface="Huawei Sans" panose="020C0503030203020204"/>
                          <a:ea typeface="方正兰亭黑简体" panose="02000000000000000000" pitchFamily="2" charset="-122"/>
                        </a:defRPr>
                      </a:lvl5pPr>
                      <a:lvl6pPr marL="2285365" algn="l" defTabSz="913765" rtl="0" eaLnBrk="1" latinLnBrk="0" hangingPunct="1">
                        <a:defRPr sz="1800" kern="1200">
                          <a:solidFill>
                            <a:schemeClr val="tx1"/>
                          </a:solidFill>
                          <a:latin typeface="Huawei Sans" panose="020C0503030203020204"/>
                          <a:ea typeface="方正兰亭黑简体" panose="02000000000000000000" pitchFamily="2" charset="-122"/>
                        </a:defRPr>
                      </a:lvl6pPr>
                      <a:lvl7pPr marL="2741930" algn="l" defTabSz="913765" rtl="0" eaLnBrk="1" latinLnBrk="0" hangingPunct="1">
                        <a:defRPr sz="1800" kern="1200">
                          <a:solidFill>
                            <a:schemeClr val="tx1"/>
                          </a:solidFill>
                          <a:latin typeface="Huawei Sans" panose="020C0503030203020204"/>
                          <a:ea typeface="方正兰亭黑简体" panose="02000000000000000000" pitchFamily="2" charset="-122"/>
                        </a:defRPr>
                      </a:lvl7pPr>
                      <a:lvl8pPr marL="3199130" algn="l" defTabSz="913765" rtl="0" eaLnBrk="1" latinLnBrk="0" hangingPunct="1">
                        <a:defRPr sz="1800" kern="1200">
                          <a:solidFill>
                            <a:schemeClr val="tx1"/>
                          </a:solidFill>
                          <a:latin typeface="Huawei Sans" panose="020C0503030203020204"/>
                          <a:ea typeface="方正兰亭黑简体" panose="02000000000000000000" pitchFamily="2" charset="-122"/>
                        </a:defRPr>
                      </a:lvl8pPr>
                      <a:lvl9pPr marL="3656330" algn="l" defTabSz="913765" rtl="0" eaLnBrk="1" latinLnBrk="0" hangingPunct="1">
                        <a:defRPr sz="1800" kern="1200">
                          <a:solidFill>
                            <a:schemeClr val="tx1"/>
                          </a:solidFill>
                          <a:latin typeface="Huawei Sans" panose="020C0503030203020204"/>
                          <a:ea typeface="方正兰亭黑简体" panose="02000000000000000000" pitchFamily="2" charset="-122"/>
                        </a:defRPr>
                      </a:lvl9pPr>
                    </a:lstStyle>
                    <a:p>
                      <a:pPr algn="ctr"/>
                      <a:r>
                        <a:rPr lang="en-US" altLang="zh-CN" sz="1200" dirty="0">
                          <a:latin typeface="+mn-lt"/>
                          <a:ea typeface="+mn-ea"/>
                          <a:cs typeface="+mn-ea"/>
                          <a:sym typeface="+mn-lt"/>
                        </a:rPr>
                        <a:t>ONNX</a:t>
                      </a:r>
                      <a:endParaRPr lang="zh-CN" altLang="en-US" sz="1200" dirty="0">
                        <a:latin typeface="+mn-lt"/>
                        <a:ea typeface="+mn-ea"/>
                        <a:cs typeface="+mn-ea"/>
                        <a:sym typeface="+mn-lt"/>
                      </a:endParaRPr>
                    </a:p>
                  </a:txBody>
                  <a:tcPr>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3765" rtl="0" eaLnBrk="1" latinLnBrk="0" hangingPunct="1">
                        <a:defRPr sz="1800" kern="1200">
                          <a:solidFill>
                            <a:schemeClr val="tx1"/>
                          </a:solidFill>
                          <a:latin typeface="Huawei Sans" panose="020C0503030203020204"/>
                          <a:ea typeface="方正兰亭黑简体" panose="02000000000000000000" pitchFamily="2" charset="-122"/>
                        </a:defRPr>
                      </a:lvl1pPr>
                      <a:lvl2pPr marL="457200" algn="l" defTabSz="913765" rtl="0" eaLnBrk="1" latinLnBrk="0" hangingPunct="1">
                        <a:defRPr sz="1800" kern="1200">
                          <a:solidFill>
                            <a:schemeClr val="tx1"/>
                          </a:solidFill>
                          <a:latin typeface="Huawei Sans" panose="020C0503030203020204"/>
                          <a:ea typeface="方正兰亭黑简体" panose="02000000000000000000" pitchFamily="2" charset="-122"/>
                        </a:defRPr>
                      </a:lvl2pPr>
                      <a:lvl3pPr marL="913765" algn="l" defTabSz="913765" rtl="0" eaLnBrk="1" latinLnBrk="0" hangingPunct="1">
                        <a:defRPr sz="1800" kern="1200">
                          <a:solidFill>
                            <a:schemeClr val="tx1"/>
                          </a:solidFill>
                          <a:latin typeface="Huawei Sans" panose="020C0503030203020204"/>
                          <a:ea typeface="方正兰亭黑简体" panose="02000000000000000000" pitchFamily="2" charset="-122"/>
                        </a:defRPr>
                      </a:lvl3pPr>
                      <a:lvl4pPr marL="1370965" algn="l" defTabSz="913765" rtl="0" eaLnBrk="1" latinLnBrk="0" hangingPunct="1">
                        <a:defRPr sz="1800" kern="1200">
                          <a:solidFill>
                            <a:schemeClr val="tx1"/>
                          </a:solidFill>
                          <a:latin typeface="Huawei Sans" panose="020C0503030203020204"/>
                          <a:ea typeface="方正兰亭黑简体" panose="02000000000000000000" pitchFamily="2" charset="-122"/>
                        </a:defRPr>
                      </a:lvl4pPr>
                      <a:lvl5pPr marL="1828165" algn="l" defTabSz="913765" rtl="0" eaLnBrk="1" latinLnBrk="0" hangingPunct="1">
                        <a:defRPr sz="1800" kern="1200">
                          <a:solidFill>
                            <a:schemeClr val="tx1"/>
                          </a:solidFill>
                          <a:latin typeface="Huawei Sans" panose="020C0503030203020204"/>
                          <a:ea typeface="方正兰亭黑简体" panose="02000000000000000000" pitchFamily="2" charset="-122"/>
                        </a:defRPr>
                      </a:lvl5pPr>
                      <a:lvl6pPr marL="2285365" algn="l" defTabSz="913765" rtl="0" eaLnBrk="1" latinLnBrk="0" hangingPunct="1">
                        <a:defRPr sz="1800" kern="1200">
                          <a:solidFill>
                            <a:schemeClr val="tx1"/>
                          </a:solidFill>
                          <a:latin typeface="Huawei Sans" panose="020C0503030203020204"/>
                          <a:ea typeface="方正兰亭黑简体" panose="02000000000000000000" pitchFamily="2" charset="-122"/>
                        </a:defRPr>
                      </a:lvl6pPr>
                      <a:lvl7pPr marL="2741930" algn="l" defTabSz="913765" rtl="0" eaLnBrk="1" latinLnBrk="0" hangingPunct="1">
                        <a:defRPr sz="1800" kern="1200">
                          <a:solidFill>
                            <a:schemeClr val="tx1"/>
                          </a:solidFill>
                          <a:latin typeface="Huawei Sans" panose="020C0503030203020204"/>
                          <a:ea typeface="方正兰亭黑简体" panose="02000000000000000000" pitchFamily="2" charset="-122"/>
                        </a:defRPr>
                      </a:lvl7pPr>
                      <a:lvl8pPr marL="3199130" algn="l" defTabSz="913765" rtl="0" eaLnBrk="1" latinLnBrk="0" hangingPunct="1">
                        <a:defRPr sz="1800" kern="1200">
                          <a:solidFill>
                            <a:schemeClr val="tx1"/>
                          </a:solidFill>
                          <a:latin typeface="Huawei Sans" panose="020C0503030203020204"/>
                          <a:ea typeface="方正兰亭黑简体" panose="02000000000000000000" pitchFamily="2" charset="-122"/>
                        </a:defRPr>
                      </a:lvl8pPr>
                      <a:lvl9pPr marL="3656330" algn="l" defTabSz="913765" rtl="0" eaLnBrk="1" latinLnBrk="0" hangingPunct="1">
                        <a:defRPr sz="1800" kern="1200">
                          <a:solidFill>
                            <a:schemeClr val="tx1"/>
                          </a:solidFill>
                          <a:latin typeface="Huawei Sans" panose="020C0503030203020204"/>
                          <a:ea typeface="方正兰亭黑简体" panose="02000000000000000000" pitchFamily="2" charset="-122"/>
                        </a:defRPr>
                      </a:lvl9pPr>
                    </a:lstStyle>
                    <a:p>
                      <a:pPr algn="ctr"/>
                      <a:r>
                        <a:rPr lang="en-US" altLang="zh-CN" sz="1200">
                          <a:latin typeface="+mn-lt"/>
                          <a:ea typeface="+mn-ea"/>
                          <a:cs typeface="+mn-ea"/>
                          <a:sym typeface="+mn-lt"/>
                        </a:rPr>
                        <a:t>Open Neural Network Exchange</a:t>
                      </a:r>
                      <a:endParaRPr lang="zh-CN" altLang="en-US" sz="1200" dirty="0">
                        <a:latin typeface="+mn-lt"/>
                        <a:ea typeface="+mn-ea"/>
                        <a:cs typeface="+mn-ea"/>
                        <a:sym typeface="+mn-lt"/>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3765" rtl="0" eaLnBrk="1" latinLnBrk="0" hangingPunct="1">
                        <a:defRPr sz="1800" kern="1200">
                          <a:solidFill>
                            <a:schemeClr val="tx1"/>
                          </a:solidFill>
                          <a:latin typeface="Huawei Sans" panose="020C0503030203020204"/>
                          <a:ea typeface="方正兰亭黑简体" panose="02000000000000000000" pitchFamily="2" charset="-122"/>
                        </a:defRPr>
                      </a:lvl1pPr>
                      <a:lvl2pPr marL="457200" algn="l" defTabSz="913765" rtl="0" eaLnBrk="1" latinLnBrk="0" hangingPunct="1">
                        <a:defRPr sz="1800" kern="1200">
                          <a:solidFill>
                            <a:schemeClr val="tx1"/>
                          </a:solidFill>
                          <a:latin typeface="Huawei Sans" panose="020C0503030203020204"/>
                          <a:ea typeface="方正兰亭黑简体" panose="02000000000000000000" pitchFamily="2" charset="-122"/>
                        </a:defRPr>
                      </a:lvl2pPr>
                      <a:lvl3pPr marL="913765" algn="l" defTabSz="913765" rtl="0" eaLnBrk="1" latinLnBrk="0" hangingPunct="1">
                        <a:defRPr sz="1800" kern="1200">
                          <a:solidFill>
                            <a:schemeClr val="tx1"/>
                          </a:solidFill>
                          <a:latin typeface="Huawei Sans" panose="020C0503030203020204"/>
                          <a:ea typeface="方正兰亭黑简体" panose="02000000000000000000" pitchFamily="2" charset="-122"/>
                        </a:defRPr>
                      </a:lvl3pPr>
                      <a:lvl4pPr marL="1370965" algn="l" defTabSz="913765" rtl="0" eaLnBrk="1" latinLnBrk="0" hangingPunct="1">
                        <a:defRPr sz="1800" kern="1200">
                          <a:solidFill>
                            <a:schemeClr val="tx1"/>
                          </a:solidFill>
                          <a:latin typeface="Huawei Sans" panose="020C0503030203020204"/>
                          <a:ea typeface="方正兰亭黑简体" panose="02000000000000000000" pitchFamily="2" charset="-122"/>
                        </a:defRPr>
                      </a:lvl4pPr>
                      <a:lvl5pPr marL="1828165" algn="l" defTabSz="913765" rtl="0" eaLnBrk="1" latinLnBrk="0" hangingPunct="1">
                        <a:defRPr sz="1800" kern="1200">
                          <a:solidFill>
                            <a:schemeClr val="tx1"/>
                          </a:solidFill>
                          <a:latin typeface="Huawei Sans" panose="020C0503030203020204"/>
                          <a:ea typeface="方正兰亭黑简体" panose="02000000000000000000" pitchFamily="2" charset="-122"/>
                        </a:defRPr>
                      </a:lvl5pPr>
                      <a:lvl6pPr marL="2285365" algn="l" defTabSz="913765" rtl="0" eaLnBrk="1" latinLnBrk="0" hangingPunct="1">
                        <a:defRPr sz="1800" kern="1200">
                          <a:solidFill>
                            <a:schemeClr val="tx1"/>
                          </a:solidFill>
                          <a:latin typeface="Huawei Sans" panose="020C0503030203020204"/>
                          <a:ea typeface="方正兰亭黑简体" panose="02000000000000000000" pitchFamily="2" charset="-122"/>
                        </a:defRPr>
                      </a:lvl6pPr>
                      <a:lvl7pPr marL="2741930" algn="l" defTabSz="913765" rtl="0" eaLnBrk="1" latinLnBrk="0" hangingPunct="1">
                        <a:defRPr sz="1800" kern="1200">
                          <a:solidFill>
                            <a:schemeClr val="tx1"/>
                          </a:solidFill>
                          <a:latin typeface="Huawei Sans" panose="020C0503030203020204"/>
                          <a:ea typeface="方正兰亭黑简体" panose="02000000000000000000" pitchFamily="2" charset="-122"/>
                        </a:defRPr>
                      </a:lvl7pPr>
                      <a:lvl8pPr marL="3199130" algn="l" defTabSz="913765" rtl="0" eaLnBrk="1" latinLnBrk="0" hangingPunct="1">
                        <a:defRPr sz="1800" kern="1200">
                          <a:solidFill>
                            <a:schemeClr val="tx1"/>
                          </a:solidFill>
                          <a:latin typeface="Huawei Sans" panose="020C0503030203020204"/>
                          <a:ea typeface="方正兰亭黑简体" panose="02000000000000000000" pitchFamily="2" charset="-122"/>
                        </a:defRPr>
                      </a:lvl8pPr>
                      <a:lvl9pPr marL="3656330" algn="l" defTabSz="913765" rtl="0" eaLnBrk="1" latinLnBrk="0" hangingPunct="1">
                        <a:defRPr sz="1800" kern="1200">
                          <a:solidFill>
                            <a:schemeClr val="tx1"/>
                          </a:solidFill>
                          <a:latin typeface="Huawei Sans" panose="020C0503030203020204"/>
                          <a:ea typeface="方正兰亭黑简体" panose="02000000000000000000" pitchFamily="2" charset="-122"/>
                        </a:defRPr>
                      </a:lvl9pPr>
                    </a:lstStyle>
                    <a:p>
                      <a:pPr algn="ctr"/>
                      <a:r>
                        <a:rPr lang="zh-CN" altLang="en-US" sz="1200" dirty="0">
                          <a:latin typeface="+mn-lt"/>
                          <a:ea typeface="+mn-ea"/>
                          <a:cs typeface="+mn-ea"/>
                          <a:sym typeface="+mn-lt"/>
                        </a:rPr>
                        <a:t>是一种用于存储机器学习模型的开放式文件存储格式</a:t>
                      </a:r>
                      <a:endParaRPr lang="zh-CN" altLang="en-US" sz="1200" dirty="0">
                        <a:latin typeface="+mn-lt"/>
                        <a:ea typeface="+mn-ea"/>
                        <a:cs typeface="+mn-ea"/>
                        <a:sym typeface="+mn-lt"/>
                      </a:endParaRPr>
                    </a:p>
                  </a:txBody>
                  <a:tcPr>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r>
              <a:tr h="207668">
                <a:tc>
                  <a:txBody>
                    <a:bodyPr/>
                    <a:lstStyle>
                      <a:lvl1pPr marL="0" algn="l" defTabSz="913765" rtl="0" eaLnBrk="1" latinLnBrk="0" hangingPunct="1">
                        <a:defRPr sz="1800" kern="1200">
                          <a:solidFill>
                            <a:schemeClr val="tx1"/>
                          </a:solidFill>
                          <a:latin typeface="Huawei Sans" panose="020C0503030203020204"/>
                          <a:ea typeface="方正兰亭黑简体" panose="02000000000000000000" pitchFamily="2" charset="-122"/>
                        </a:defRPr>
                      </a:lvl1pPr>
                      <a:lvl2pPr marL="457200" algn="l" defTabSz="913765" rtl="0" eaLnBrk="1" latinLnBrk="0" hangingPunct="1">
                        <a:defRPr sz="1800" kern="1200">
                          <a:solidFill>
                            <a:schemeClr val="tx1"/>
                          </a:solidFill>
                          <a:latin typeface="Huawei Sans" panose="020C0503030203020204"/>
                          <a:ea typeface="方正兰亭黑简体" panose="02000000000000000000" pitchFamily="2" charset="-122"/>
                        </a:defRPr>
                      </a:lvl2pPr>
                      <a:lvl3pPr marL="913765" algn="l" defTabSz="913765" rtl="0" eaLnBrk="1" latinLnBrk="0" hangingPunct="1">
                        <a:defRPr sz="1800" kern="1200">
                          <a:solidFill>
                            <a:schemeClr val="tx1"/>
                          </a:solidFill>
                          <a:latin typeface="Huawei Sans" panose="020C0503030203020204"/>
                          <a:ea typeface="方正兰亭黑简体" panose="02000000000000000000" pitchFamily="2" charset="-122"/>
                        </a:defRPr>
                      </a:lvl3pPr>
                      <a:lvl4pPr marL="1370965" algn="l" defTabSz="913765" rtl="0" eaLnBrk="1" latinLnBrk="0" hangingPunct="1">
                        <a:defRPr sz="1800" kern="1200">
                          <a:solidFill>
                            <a:schemeClr val="tx1"/>
                          </a:solidFill>
                          <a:latin typeface="Huawei Sans" panose="020C0503030203020204"/>
                          <a:ea typeface="方正兰亭黑简体" panose="02000000000000000000" pitchFamily="2" charset="-122"/>
                        </a:defRPr>
                      </a:lvl4pPr>
                      <a:lvl5pPr marL="1828165" algn="l" defTabSz="913765" rtl="0" eaLnBrk="1" latinLnBrk="0" hangingPunct="1">
                        <a:defRPr sz="1800" kern="1200">
                          <a:solidFill>
                            <a:schemeClr val="tx1"/>
                          </a:solidFill>
                          <a:latin typeface="Huawei Sans" panose="020C0503030203020204"/>
                          <a:ea typeface="方正兰亭黑简体" panose="02000000000000000000" pitchFamily="2" charset="-122"/>
                        </a:defRPr>
                      </a:lvl5pPr>
                      <a:lvl6pPr marL="2285365" algn="l" defTabSz="913765" rtl="0" eaLnBrk="1" latinLnBrk="0" hangingPunct="1">
                        <a:defRPr sz="1800" kern="1200">
                          <a:solidFill>
                            <a:schemeClr val="tx1"/>
                          </a:solidFill>
                          <a:latin typeface="Huawei Sans" panose="020C0503030203020204"/>
                          <a:ea typeface="方正兰亭黑简体" panose="02000000000000000000" pitchFamily="2" charset="-122"/>
                        </a:defRPr>
                      </a:lvl6pPr>
                      <a:lvl7pPr marL="2741930" algn="l" defTabSz="913765" rtl="0" eaLnBrk="1" latinLnBrk="0" hangingPunct="1">
                        <a:defRPr sz="1800" kern="1200">
                          <a:solidFill>
                            <a:schemeClr val="tx1"/>
                          </a:solidFill>
                          <a:latin typeface="Huawei Sans" panose="020C0503030203020204"/>
                          <a:ea typeface="方正兰亭黑简体" panose="02000000000000000000" pitchFamily="2" charset="-122"/>
                        </a:defRPr>
                      </a:lvl7pPr>
                      <a:lvl8pPr marL="3199130" algn="l" defTabSz="913765" rtl="0" eaLnBrk="1" latinLnBrk="0" hangingPunct="1">
                        <a:defRPr sz="1800" kern="1200">
                          <a:solidFill>
                            <a:schemeClr val="tx1"/>
                          </a:solidFill>
                          <a:latin typeface="Huawei Sans" panose="020C0503030203020204"/>
                          <a:ea typeface="方正兰亭黑简体" panose="02000000000000000000" pitchFamily="2" charset="-122"/>
                        </a:defRPr>
                      </a:lvl8pPr>
                      <a:lvl9pPr marL="3656330" algn="l" defTabSz="913765" rtl="0" eaLnBrk="1" latinLnBrk="0" hangingPunct="1">
                        <a:defRPr sz="1800" kern="1200">
                          <a:solidFill>
                            <a:schemeClr val="tx1"/>
                          </a:solidFill>
                          <a:latin typeface="Huawei Sans" panose="020C0503030203020204"/>
                          <a:ea typeface="方正兰亭黑简体" panose="02000000000000000000" pitchFamily="2" charset="-122"/>
                        </a:defRPr>
                      </a:lvl9pPr>
                    </a:lstStyle>
                    <a:p>
                      <a:pPr algn="ctr"/>
                      <a:r>
                        <a:rPr lang="en-US" altLang="zh-CN" sz="1200" dirty="0">
                          <a:latin typeface="+mn-lt"/>
                          <a:ea typeface="+mn-ea"/>
                          <a:cs typeface="+mn-ea"/>
                          <a:sym typeface="+mn-lt"/>
                        </a:rPr>
                        <a:t>API</a:t>
                      </a:r>
                      <a:endParaRPr lang="zh-CN" altLang="en-US" sz="1200" dirty="0">
                        <a:latin typeface="+mn-lt"/>
                        <a:ea typeface="+mn-ea"/>
                        <a:cs typeface="+mn-ea"/>
                        <a:sym typeface="+mn-lt"/>
                      </a:endParaRPr>
                    </a:p>
                  </a:txBody>
                  <a:tcPr>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3765" rtl="0" eaLnBrk="1" latinLnBrk="0" hangingPunct="1">
                        <a:defRPr sz="1800" kern="1200">
                          <a:solidFill>
                            <a:schemeClr val="tx1"/>
                          </a:solidFill>
                          <a:latin typeface="Huawei Sans" panose="020C0503030203020204"/>
                          <a:ea typeface="方正兰亭黑简体" panose="02000000000000000000" pitchFamily="2" charset="-122"/>
                        </a:defRPr>
                      </a:lvl1pPr>
                      <a:lvl2pPr marL="457200" algn="l" defTabSz="913765" rtl="0" eaLnBrk="1" latinLnBrk="0" hangingPunct="1">
                        <a:defRPr sz="1800" kern="1200">
                          <a:solidFill>
                            <a:schemeClr val="tx1"/>
                          </a:solidFill>
                          <a:latin typeface="Huawei Sans" panose="020C0503030203020204"/>
                          <a:ea typeface="方正兰亭黑简体" panose="02000000000000000000" pitchFamily="2" charset="-122"/>
                        </a:defRPr>
                      </a:lvl2pPr>
                      <a:lvl3pPr marL="913765" algn="l" defTabSz="913765" rtl="0" eaLnBrk="1" latinLnBrk="0" hangingPunct="1">
                        <a:defRPr sz="1800" kern="1200">
                          <a:solidFill>
                            <a:schemeClr val="tx1"/>
                          </a:solidFill>
                          <a:latin typeface="Huawei Sans" panose="020C0503030203020204"/>
                          <a:ea typeface="方正兰亭黑简体" panose="02000000000000000000" pitchFamily="2" charset="-122"/>
                        </a:defRPr>
                      </a:lvl3pPr>
                      <a:lvl4pPr marL="1370965" algn="l" defTabSz="913765" rtl="0" eaLnBrk="1" latinLnBrk="0" hangingPunct="1">
                        <a:defRPr sz="1800" kern="1200">
                          <a:solidFill>
                            <a:schemeClr val="tx1"/>
                          </a:solidFill>
                          <a:latin typeface="Huawei Sans" panose="020C0503030203020204"/>
                          <a:ea typeface="方正兰亭黑简体" panose="02000000000000000000" pitchFamily="2" charset="-122"/>
                        </a:defRPr>
                      </a:lvl4pPr>
                      <a:lvl5pPr marL="1828165" algn="l" defTabSz="913765" rtl="0" eaLnBrk="1" latinLnBrk="0" hangingPunct="1">
                        <a:defRPr sz="1800" kern="1200">
                          <a:solidFill>
                            <a:schemeClr val="tx1"/>
                          </a:solidFill>
                          <a:latin typeface="Huawei Sans" panose="020C0503030203020204"/>
                          <a:ea typeface="方正兰亭黑简体" panose="02000000000000000000" pitchFamily="2" charset="-122"/>
                        </a:defRPr>
                      </a:lvl5pPr>
                      <a:lvl6pPr marL="2285365" algn="l" defTabSz="913765" rtl="0" eaLnBrk="1" latinLnBrk="0" hangingPunct="1">
                        <a:defRPr sz="1800" kern="1200">
                          <a:solidFill>
                            <a:schemeClr val="tx1"/>
                          </a:solidFill>
                          <a:latin typeface="Huawei Sans" panose="020C0503030203020204"/>
                          <a:ea typeface="方正兰亭黑简体" panose="02000000000000000000" pitchFamily="2" charset="-122"/>
                        </a:defRPr>
                      </a:lvl6pPr>
                      <a:lvl7pPr marL="2741930" algn="l" defTabSz="913765" rtl="0" eaLnBrk="1" latinLnBrk="0" hangingPunct="1">
                        <a:defRPr sz="1800" kern="1200">
                          <a:solidFill>
                            <a:schemeClr val="tx1"/>
                          </a:solidFill>
                          <a:latin typeface="Huawei Sans" panose="020C0503030203020204"/>
                          <a:ea typeface="方正兰亭黑简体" panose="02000000000000000000" pitchFamily="2" charset="-122"/>
                        </a:defRPr>
                      </a:lvl7pPr>
                      <a:lvl8pPr marL="3199130" algn="l" defTabSz="913765" rtl="0" eaLnBrk="1" latinLnBrk="0" hangingPunct="1">
                        <a:defRPr sz="1800" kern="1200">
                          <a:solidFill>
                            <a:schemeClr val="tx1"/>
                          </a:solidFill>
                          <a:latin typeface="Huawei Sans" panose="020C0503030203020204"/>
                          <a:ea typeface="方正兰亭黑简体" panose="02000000000000000000" pitchFamily="2" charset="-122"/>
                        </a:defRPr>
                      </a:lvl8pPr>
                      <a:lvl9pPr marL="3656330" algn="l" defTabSz="913765" rtl="0" eaLnBrk="1" latinLnBrk="0" hangingPunct="1">
                        <a:defRPr sz="1800" kern="1200">
                          <a:solidFill>
                            <a:schemeClr val="tx1"/>
                          </a:solidFill>
                          <a:latin typeface="Huawei Sans" panose="020C0503030203020204"/>
                          <a:ea typeface="方正兰亭黑简体" panose="02000000000000000000" pitchFamily="2" charset="-122"/>
                        </a:defRPr>
                      </a:lvl9pPr>
                    </a:lstStyle>
                    <a:p>
                      <a:pPr algn="ctr"/>
                      <a:r>
                        <a:rPr lang="en-US" altLang="zh-CN" sz="1200">
                          <a:latin typeface="+mn-lt"/>
                          <a:ea typeface="+mn-ea"/>
                          <a:cs typeface="+mn-ea"/>
                          <a:sym typeface="+mn-lt"/>
                        </a:rPr>
                        <a:t>Application Programming Interface</a:t>
                      </a:r>
                      <a:endParaRPr lang="zh-CN" altLang="en-US" sz="1200" dirty="0">
                        <a:latin typeface="+mn-lt"/>
                        <a:ea typeface="+mn-ea"/>
                        <a:cs typeface="+mn-ea"/>
                        <a:sym typeface="+mn-lt"/>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3765" rtl="0" eaLnBrk="1" latinLnBrk="0" hangingPunct="1">
                        <a:defRPr sz="1800" kern="1200">
                          <a:solidFill>
                            <a:schemeClr val="tx1"/>
                          </a:solidFill>
                          <a:latin typeface="Huawei Sans" panose="020C0503030203020204"/>
                          <a:ea typeface="方正兰亭黑简体" panose="02000000000000000000" pitchFamily="2" charset="-122"/>
                        </a:defRPr>
                      </a:lvl1pPr>
                      <a:lvl2pPr marL="457200" algn="l" defTabSz="913765" rtl="0" eaLnBrk="1" latinLnBrk="0" hangingPunct="1">
                        <a:defRPr sz="1800" kern="1200">
                          <a:solidFill>
                            <a:schemeClr val="tx1"/>
                          </a:solidFill>
                          <a:latin typeface="Huawei Sans" panose="020C0503030203020204"/>
                          <a:ea typeface="方正兰亭黑简体" panose="02000000000000000000" pitchFamily="2" charset="-122"/>
                        </a:defRPr>
                      </a:lvl2pPr>
                      <a:lvl3pPr marL="913765" algn="l" defTabSz="913765" rtl="0" eaLnBrk="1" latinLnBrk="0" hangingPunct="1">
                        <a:defRPr sz="1800" kern="1200">
                          <a:solidFill>
                            <a:schemeClr val="tx1"/>
                          </a:solidFill>
                          <a:latin typeface="Huawei Sans" panose="020C0503030203020204"/>
                          <a:ea typeface="方正兰亭黑简体" panose="02000000000000000000" pitchFamily="2" charset="-122"/>
                        </a:defRPr>
                      </a:lvl3pPr>
                      <a:lvl4pPr marL="1370965" algn="l" defTabSz="913765" rtl="0" eaLnBrk="1" latinLnBrk="0" hangingPunct="1">
                        <a:defRPr sz="1800" kern="1200">
                          <a:solidFill>
                            <a:schemeClr val="tx1"/>
                          </a:solidFill>
                          <a:latin typeface="Huawei Sans" panose="020C0503030203020204"/>
                          <a:ea typeface="方正兰亭黑简体" panose="02000000000000000000" pitchFamily="2" charset="-122"/>
                        </a:defRPr>
                      </a:lvl4pPr>
                      <a:lvl5pPr marL="1828165" algn="l" defTabSz="913765" rtl="0" eaLnBrk="1" latinLnBrk="0" hangingPunct="1">
                        <a:defRPr sz="1800" kern="1200">
                          <a:solidFill>
                            <a:schemeClr val="tx1"/>
                          </a:solidFill>
                          <a:latin typeface="Huawei Sans" panose="020C0503030203020204"/>
                          <a:ea typeface="方正兰亭黑简体" panose="02000000000000000000" pitchFamily="2" charset="-122"/>
                        </a:defRPr>
                      </a:lvl5pPr>
                      <a:lvl6pPr marL="2285365" algn="l" defTabSz="913765" rtl="0" eaLnBrk="1" latinLnBrk="0" hangingPunct="1">
                        <a:defRPr sz="1800" kern="1200">
                          <a:solidFill>
                            <a:schemeClr val="tx1"/>
                          </a:solidFill>
                          <a:latin typeface="Huawei Sans" panose="020C0503030203020204"/>
                          <a:ea typeface="方正兰亭黑简体" panose="02000000000000000000" pitchFamily="2" charset="-122"/>
                        </a:defRPr>
                      </a:lvl6pPr>
                      <a:lvl7pPr marL="2741930" algn="l" defTabSz="913765" rtl="0" eaLnBrk="1" latinLnBrk="0" hangingPunct="1">
                        <a:defRPr sz="1800" kern="1200">
                          <a:solidFill>
                            <a:schemeClr val="tx1"/>
                          </a:solidFill>
                          <a:latin typeface="Huawei Sans" panose="020C0503030203020204"/>
                          <a:ea typeface="方正兰亭黑简体" panose="02000000000000000000" pitchFamily="2" charset="-122"/>
                        </a:defRPr>
                      </a:lvl7pPr>
                      <a:lvl8pPr marL="3199130" algn="l" defTabSz="913765" rtl="0" eaLnBrk="1" latinLnBrk="0" hangingPunct="1">
                        <a:defRPr sz="1800" kern="1200">
                          <a:solidFill>
                            <a:schemeClr val="tx1"/>
                          </a:solidFill>
                          <a:latin typeface="Huawei Sans" panose="020C0503030203020204"/>
                          <a:ea typeface="方正兰亭黑简体" panose="02000000000000000000" pitchFamily="2" charset="-122"/>
                        </a:defRPr>
                      </a:lvl8pPr>
                      <a:lvl9pPr marL="3656330" algn="l" defTabSz="913765" rtl="0" eaLnBrk="1" latinLnBrk="0" hangingPunct="1">
                        <a:defRPr sz="1800" kern="1200">
                          <a:solidFill>
                            <a:schemeClr val="tx1"/>
                          </a:solidFill>
                          <a:latin typeface="Huawei Sans" panose="020C0503030203020204"/>
                          <a:ea typeface="方正兰亭黑简体" panose="02000000000000000000" pitchFamily="2" charset="-122"/>
                        </a:defRPr>
                      </a:lvl9pPr>
                    </a:lstStyle>
                    <a:p>
                      <a:pPr algn="ctr"/>
                      <a:r>
                        <a:rPr lang="zh-CN" altLang="en-US" sz="1200" dirty="0">
                          <a:latin typeface="+mn-lt"/>
                          <a:ea typeface="+mn-ea"/>
                          <a:cs typeface="+mn-ea"/>
                          <a:sym typeface="+mn-lt"/>
                        </a:rPr>
                        <a:t>应用程序接口</a:t>
                      </a:r>
                      <a:endParaRPr lang="zh-CN" altLang="en-US" sz="1200" dirty="0">
                        <a:latin typeface="+mn-lt"/>
                        <a:ea typeface="+mn-ea"/>
                        <a:cs typeface="+mn-ea"/>
                        <a:sym typeface="+mn-lt"/>
                      </a:endParaRPr>
                    </a:p>
                  </a:txBody>
                  <a:tcPr>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r>
              <a:tr h="207668">
                <a:tc>
                  <a:txBody>
                    <a:bodyPr/>
                    <a:lstStyle>
                      <a:lvl1pPr marL="0" algn="l" defTabSz="913765" rtl="0" eaLnBrk="1" latinLnBrk="0" hangingPunct="1">
                        <a:defRPr sz="1800" kern="1200">
                          <a:solidFill>
                            <a:schemeClr val="tx1"/>
                          </a:solidFill>
                          <a:latin typeface="Huawei Sans" panose="020C0503030203020204"/>
                          <a:ea typeface="方正兰亭黑简体" panose="02000000000000000000" pitchFamily="2" charset="-122"/>
                        </a:defRPr>
                      </a:lvl1pPr>
                      <a:lvl2pPr marL="457200" algn="l" defTabSz="913765" rtl="0" eaLnBrk="1" latinLnBrk="0" hangingPunct="1">
                        <a:defRPr sz="1800" kern="1200">
                          <a:solidFill>
                            <a:schemeClr val="tx1"/>
                          </a:solidFill>
                          <a:latin typeface="Huawei Sans" panose="020C0503030203020204"/>
                          <a:ea typeface="方正兰亭黑简体" panose="02000000000000000000" pitchFamily="2" charset="-122"/>
                        </a:defRPr>
                      </a:lvl2pPr>
                      <a:lvl3pPr marL="913765" algn="l" defTabSz="913765" rtl="0" eaLnBrk="1" latinLnBrk="0" hangingPunct="1">
                        <a:defRPr sz="1800" kern="1200">
                          <a:solidFill>
                            <a:schemeClr val="tx1"/>
                          </a:solidFill>
                          <a:latin typeface="Huawei Sans" panose="020C0503030203020204"/>
                          <a:ea typeface="方正兰亭黑简体" panose="02000000000000000000" pitchFamily="2" charset="-122"/>
                        </a:defRPr>
                      </a:lvl3pPr>
                      <a:lvl4pPr marL="1370965" algn="l" defTabSz="913765" rtl="0" eaLnBrk="1" latinLnBrk="0" hangingPunct="1">
                        <a:defRPr sz="1800" kern="1200">
                          <a:solidFill>
                            <a:schemeClr val="tx1"/>
                          </a:solidFill>
                          <a:latin typeface="Huawei Sans" panose="020C0503030203020204"/>
                          <a:ea typeface="方正兰亭黑简体" panose="02000000000000000000" pitchFamily="2" charset="-122"/>
                        </a:defRPr>
                      </a:lvl4pPr>
                      <a:lvl5pPr marL="1828165" algn="l" defTabSz="913765" rtl="0" eaLnBrk="1" latinLnBrk="0" hangingPunct="1">
                        <a:defRPr sz="1800" kern="1200">
                          <a:solidFill>
                            <a:schemeClr val="tx1"/>
                          </a:solidFill>
                          <a:latin typeface="Huawei Sans" panose="020C0503030203020204"/>
                          <a:ea typeface="方正兰亭黑简体" panose="02000000000000000000" pitchFamily="2" charset="-122"/>
                        </a:defRPr>
                      </a:lvl5pPr>
                      <a:lvl6pPr marL="2285365" algn="l" defTabSz="913765" rtl="0" eaLnBrk="1" latinLnBrk="0" hangingPunct="1">
                        <a:defRPr sz="1800" kern="1200">
                          <a:solidFill>
                            <a:schemeClr val="tx1"/>
                          </a:solidFill>
                          <a:latin typeface="Huawei Sans" panose="020C0503030203020204"/>
                          <a:ea typeface="方正兰亭黑简体" panose="02000000000000000000" pitchFamily="2" charset="-122"/>
                        </a:defRPr>
                      </a:lvl6pPr>
                      <a:lvl7pPr marL="2741930" algn="l" defTabSz="913765" rtl="0" eaLnBrk="1" latinLnBrk="0" hangingPunct="1">
                        <a:defRPr sz="1800" kern="1200">
                          <a:solidFill>
                            <a:schemeClr val="tx1"/>
                          </a:solidFill>
                          <a:latin typeface="Huawei Sans" panose="020C0503030203020204"/>
                          <a:ea typeface="方正兰亭黑简体" panose="02000000000000000000" pitchFamily="2" charset="-122"/>
                        </a:defRPr>
                      </a:lvl7pPr>
                      <a:lvl8pPr marL="3199130" algn="l" defTabSz="913765" rtl="0" eaLnBrk="1" latinLnBrk="0" hangingPunct="1">
                        <a:defRPr sz="1800" kern="1200">
                          <a:solidFill>
                            <a:schemeClr val="tx1"/>
                          </a:solidFill>
                          <a:latin typeface="Huawei Sans" panose="020C0503030203020204"/>
                          <a:ea typeface="方正兰亭黑简体" panose="02000000000000000000" pitchFamily="2" charset="-122"/>
                        </a:defRPr>
                      </a:lvl8pPr>
                      <a:lvl9pPr marL="3656330" algn="l" defTabSz="913765" rtl="0" eaLnBrk="1" latinLnBrk="0" hangingPunct="1">
                        <a:defRPr sz="1800" kern="1200">
                          <a:solidFill>
                            <a:schemeClr val="tx1"/>
                          </a:solidFill>
                          <a:latin typeface="Huawei Sans" panose="020C0503030203020204"/>
                          <a:ea typeface="方正兰亭黑简体" panose="02000000000000000000" pitchFamily="2" charset="-122"/>
                        </a:defRPr>
                      </a:lvl9pPr>
                    </a:lstStyle>
                    <a:p>
                      <a:pPr algn="ctr"/>
                      <a:endParaRPr lang="zh-CN" altLang="en-US" sz="1200" dirty="0">
                        <a:latin typeface="+mn-lt"/>
                        <a:ea typeface="+mn-ea"/>
                        <a:cs typeface="+mn-ea"/>
                        <a:sym typeface="+mn-lt"/>
                      </a:endParaRPr>
                    </a:p>
                  </a:txBody>
                  <a:tcPr>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2857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3765" rtl="0" eaLnBrk="1" latinLnBrk="0" hangingPunct="1">
                        <a:defRPr sz="1800" kern="1200">
                          <a:solidFill>
                            <a:schemeClr val="tx1"/>
                          </a:solidFill>
                          <a:latin typeface="Huawei Sans" panose="020C0503030203020204"/>
                          <a:ea typeface="方正兰亭黑简体" panose="02000000000000000000" pitchFamily="2" charset="-122"/>
                        </a:defRPr>
                      </a:lvl1pPr>
                      <a:lvl2pPr marL="457200" algn="l" defTabSz="913765" rtl="0" eaLnBrk="1" latinLnBrk="0" hangingPunct="1">
                        <a:defRPr sz="1800" kern="1200">
                          <a:solidFill>
                            <a:schemeClr val="tx1"/>
                          </a:solidFill>
                          <a:latin typeface="Huawei Sans" panose="020C0503030203020204"/>
                          <a:ea typeface="方正兰亭黑简体" panose="02000000000000000000" pitchFamily="2" charset="-122"/>
                        </a:defRPr>
                      </a:lvl2pPr>
                      <a:lvl3pPr marL="913765" algn="l" defTabSz="913765" rtl="0" eaLnBrk="1" latinLnBrk="0" hangingPunct="1">
                        <a:defRPr sz="1800" kern="1200">
                          <a:solidFill>
                            <a:schemeClr val="tx1"/>
                          </a:solidFill>
                          <a:latin typeface="Huawei Sans" panose="020C0503030203020204"/>
                          <a:ea typeface="方正兰亭黑简体" panose="02000000000000000000" pitchFamily="2" charset="-122"/>
                        </a:defRPr>
                      </a:lvl3pPr>
                      <a:lvl4pPr marL="1370965" algn="l" defTabSz="913765" rtl="0" eaLnBrk="1" latinLnBrk="0" hangingPunct="1">
                        <a:defRPr sz="1800" kern="1200">
                          <a:solidFill>
                            <a:schemeClr val="tx1"/>
                          </a:solidFill>
                          <a:latin typeface="Huawei Sans" panose="020C0503030203020204"/>
                          <a:ea typeface="方正兰亭黑简体" panose="02000000000000000000" pitchFamily="2" charset="-122"/>
                        </a:defRPr>
                      </a:lvl4pPr>
                      <a:lvl5pPr marL="1828165" algn="l" defTabSz="913765" rtl="0" eaLnBrk="1" latinLnBrk="0" hangingPunct="1">
                        <a:defRPr sz="1800" kern="1200">
                          <a:solidFill>
                            <a:schemeClr val="tx1"/>
                          </a:solidFill>
                          <a:latin typeface="Huawei Sans" panose="020C0503030203020204"/>
                          <a:ea typeface="方正兰亭黑简体" panose="02000000000000000000" pitchFamily="2" charset="-122"/>
                        </a:defRPr>
                      </a:lvl5pPr>
                      <a:lvl6pPr marL="2285365" algn="l" defTabSz="913765" rtl="0" eaLnBrk="1" latinLnBrk="0" hangingPunct="1">
                        <a:defRPr sz="1800" kern="1200">
                          <a:solidFill>
                            <a:schemeClr val="tx1"/>
                          </a:solidFill>
                          <a:latin typeface="Huawei Sans" panose="020C0503030203020204"/>
                          <a:ea typeface="方正兰亭黑简体" panose="02000000000000000000" pitchFamily="2" charset="-122"/>
                        </a:defRPr>
                      </a:lvl6pPr>
                      <a:lvl7pPr marL="2741930" algn="l" defTabSz="913765" rtl="0" eaLnBrk="1" latinLnBrk="0" hangingPunct="1">
                        <a:defRPr sz="1800" kern="1200">
                          <a:solidFill>
                            <a:schemeClr val="tx1"/>
                          </a:solidFill>
                          <a:latin typeface="Huawei Sans" panose="020C0503030203020204"/>
                          <a:ea typeface="方正兰亭黑简体" panose="02000000000000000000" pitchFamily="2" charset="-122"/>
                        </a:defRPr>
                      </a:lvl7pPr>
                      <a:lvl8pPr marL="3199130" algn="l" defTabSz="913765" rtl="0" eaLnBrk="1" latinLnBrk="0" hangingPunct="1">
                        <a:defRPr sz="1800" kern="1200">
                          <a:solidFill>
                            <a:schemeClr val="tx1"/>
                          </a:solidFill>
                          <a:latin typeface="Huawei Sans" panose="020C0503030203020204"/>
                          <a:ea typeface="方正兰亭黑简体" panose="02000000000000000000" pitchFamily="2" charset="-122"/>
                        </a:defRPr>
                      </a:lvl8pPr>
                      <a:lvl9pPr marL="3656330" algn="l" defTabSz="913765" rtl="0" eaLnBrk="1" latinLnBrk="0" hangingPunct="1">
                        <a:defRPr sz="1800" kern="1200">
                          <a:solidFill>
                            <a:schemeClr val="tx1"/>
                          </a:solidFill>
                          <a:latin typeface="Huawei Sans" panose="020C0503030203020204"/>
                          <a:ea typeface="方正兰亭黑简体" panose="02000000000000000000" pitchFamily="2" charset="-122"/>
                        </a:defRPr>
                      </a:lvl9pPr>
                    </a:lstStyle>
                    <a:p>
                      <a:pPr algn="ctr"/>
                      <a:endParaRPr lang="zh-CN" altLang="en-US" sz="1200" dirty="0">
                        <a:latin typeface="+mn-lt"/>
                        <a:ea typeface="+mn-ea"/>
                        <a:cs typeface="+mn-ea"/>
                        <a:sym typeface="+mn-lt"/>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2857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3765" rtl="0" eaLnBrk="1" latinLnBrk="0" hangingPunct="1">
                        <a:defRPr sz="1800" kern="1200">
                          <a:solidFill>
                            <a:schemeClr val="tx1"/>
                          </a:solidFill>
                          <a:latin typeface="Huawei Sans" panose="020C0503030203020204"/>
                          <a:ea typeface="方正兰亭黑简体" panose="02000000000000000000" pitchFamily="2" charset="-122"/>
                        </a:defRPr>
                      </a:lvl1pPr>
                      <a:lvl2pPr marL="457200" algn="l" defTabSz="913765" rtl="0" eaLnBrk="1" latinLnBrk="0" hangingPunct="1">
                        <a:defRPr sz="1800" kern="1200">
                          <a:solidFill>
                            <a:schemeClr val="tx1"/>
                          </a:solidFill>
                          <a:latin typeface="Huawei Sans" panose="020C0503030203020204"/>
                          <a:ea typeface="方正兰亭黑简体" panose="02000000000000000000" pitchFamily="2" charset="-122"/>
                        </a:defRPr>
                      </a:lvl2pPr>
                      <a:lvl3pPr marL="913765" algn="l" defTabSz="913765" rtl="0" eaLnBrk="1" latinLnBrk="0" hangingPunct="1">
                        <a:defRPr sz="1800" kern="1200">
                          <a:solidFill>
                            <a:schemeClr val="tx1"/>
                          </a:solidFill>
                          <a:latin typeface="Huawei Sans" panose="020C0503030203020204"/>
                          <a:ea typeface="方正兰亭黑简体" panose="02000000000000000000" pitchFamily="2" charset="-122"/>
                        </a:defRPr>
                      </a:lvl3pPr>
                      <a:lvl4pPr marL="1370965" algn="l" defTabSz="913765" rtl="0" eaLnBrk="1" latinLnBrk="0" hangingPunct="1">
                        <a:defRPr sz="1800" kern="1200">
                          <a:solidFill>
                            <a:schemeClr val="tx1"/>
                          </a:solidFill>
                          <a:latin typeface="Huawei Sans" panose="020C0503030203020204"/>
                          <a:ea typeface="方正兰亭黑简体" panose="02000000000000000000" pitchFamily="2" charset="-122"/>
                        </a:defRPr>
                      </a:lvl4pPr>
                      <a:lvl5pPr marL="1828165" algn="l" defTabSz="913765" rtl="0" eaLnBrk="1" latinLnBrk="0" hangingPunct="1">
                        <a:defRPr sz="1800" kern="1200">
                          <a:solidFill>
                            <a:schemeClr val="tx1"/>
                          </a:solidFill>
                          <a:latin typeface="Huawei Sans" panose="020C0503030203020204"/>
                          <a:ea typeface="方正兰亭黑简体" panose="02000000000000000000" pitchFamily="2" charset="-122"/>
                        </a:defRPr>
                      </a:lvl5pPr>
                      <a:lvl6pPr marL="2285365" algn="l" defTabSz="913765" rtl="0" eaLnBrk="1" latinLnBrk="0" hangingPunct="1">
                        <a:defRPr sz="1800" kern="1200">
                          <a:solidFill>
                            <a:schemeClr val="tx1"/>
                          </a:solidFill>
                          <a:latin typeface="Huawei Sans" panose="020C0503030203020204"/>
                          <a:ea typeface="方正兰亭黑简体" panose="02000000000000000000" pitchFamily="2" charset="-122"/>
                        </a:defRPr>
                      </a:lvl6pPr>
                      <a:lvl7pPr marL="2741930" algn="l" defTabSz="913765" rtl="0" eaLnBrk="1" latinLnBrk="0" hangingPunct="1">
                        <a:defRPr sz="1800" kern="1200">
                          <a:solidFill>
                            <a:schemeClr val="tx1"/>
                          </a:solidFill>
                          <a:latin typeface="Huawei Sans" panose="020C0503030203020204"/>
                          <a:ea typeface="方正兰亭黑简体" panose="02000000000000000000" pitchFamily="2" charset="-122"/>
                        </a:defRPr>
                      </a:lvl7pPr>
                      <a:lvl8pPr marL="3199130" algn="l" defTabSz="913765" rtl="0" eaLnBrk="1" latinLnBrk="0" hangingPunct="1">
                        <a:defRPr sz="1800" kern="1200">
                          <a:solidFill>
                            <a:schemeClr val="tx1"/>
                          </a:solidFill>
                          <a:latin typeface="Huawei Sans" panose="020C0503030203020204"/>
                          <a:ea typeface="方正兰亭黑简体" panose="02000000000000000000" pitchFamily="2" charset="-122"/>
                        </a:defRPr>
                      </a:lvl8pPr>
                      <a:lvl9pPr marL="3656330" algn="l" defTabSz="913765" rtl="0" eaLnBrk="1" latinLnBrk="0" hangingPunct="1">
                        <a:defRPr sz="1800" kern="1200">
                          <a:solidFill>
                            <a:schemeClr val="tx1"/>
                          </a:solidFill>
                          <a:latin typeface="Huawei Sans" panose="020C0503030203020204"/>
                          <a:ea typeface="方正兰亭黑简体" panose="02000000000000000000" pitchFamily="2" charset="-122"/>
                        </a:defRPr>
                      </a:lvl9pPr>
                    </a:lstStyle>
                    <a:p>
                      <a:pPr algn="ctr"/>
                      <a:endParaRPr lang="zh-CN" altLang="en-US" sz="1200" dirty="0">
                        <a:latin typeface="+mn-lt"/>
                        <a:ea typeface="+mn-ea"/>
                        <a:cs typeface="+mn-ea"/>
                        <a:sym typeface="+mn-lt"/>
                      </a:endParaRPr>
                    </a:p>
                  </a:txBody>
                  <a:tcPr>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2857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solidFill>
                  <a:srgbClr val="1D1D1A"/>
                </a:solidFill>
                <a:cs typeface="+mn-ea"/>
                <a:sym typeface="+mn-lt"/>
              </a:rPr>
              <a:t>华为</a:t>
            </a:r>
            <a:r>
              <a:rPr lang="en-US" altLang="zh-CN" dirty="0">
                <a:solidFill>
                  <a:srgbClr val="1D1D1A"/>
                </a:solidFill>
                <a:cs typeface="+mn-ea"/>
                <a:sym typeface="+mn-lt"/>
              </a:rPr>
              <a:t>AI</a:t>
            </a:r>
            <a:r>
              <a:rPr lang="zh-CN" altLang="en-US" dirty="0">
                <a:solidFill>
                  <a:srgbClr val="1D1D1A"/>
                </a:solidFill>
                <a:cs typeface="+mn-ea"/>
                <a:sym typeface="+mn-lt"/>
              </a:rPr>
              <a:t>：构筑业界最强</a:t>
            </a:r>
            <a:r>
              <a:rPr lang="en-US" altLang="zh-CN" dirty="0">
                <a:solidFill>
                  <a:srgbClr val="1D1D1A"/>
                </a:solidFill>
                <a:cs typeface="+mn-ea"/>
                <a:sym typeface="+mn-lt"/>
              </a:rPr>
              <a:t>AI</a:t>
            </a:r>
            <a:r>
              <a:rPr lang="zh-CN" altLang="en-US" dirty="0">
                <a:solidFill>
                  <a:srgbClr val="1D1D1A"/>
                </a:solidFill>
                <a:cs typeface="+mn-ea"/>
                <a:sym typeface="+mn-lt"/>
              </a:rPr>
              <a:t>算力平台，使能千行百业智能化转型</a:t>
            </a:r>
            <a:endParaRPr lang="zh-CN" altLang="en-US" dirty="0"/>
          </a:p>
        </p:txBody>
      </p:sp>
      <p:pic>
        <p:nvPicPr>
          <p:cNvPr id="23" name="图片 2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49578" y="515703"/>
            <a:ext cx="12152878" cy="6755444"/>
          </a:xfrm>
          <a:prstGeom prst="rect">
            <a:avLst/>
          </a:prstGeom>
        </p:spPr>
      </p:pic>
      <p:pic>
        <p:nvPicPr>
          <p:cNvPr id="39" name="图片 3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781234" y="2219794"/>
            <a:ext cx="251902" cy="251902"/>
          </a:xfrm>
          <a:prstGeom prst="rect">
            <a:avLst/>
          </a:prstGeom>
        </p:spPr>
      </p:pic>
      <p:pic>
        <p:nvPicPr>
          <p:cNvPr id="43" name="图片 4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79954" y="4784037"/>
            <a:ext cx="251902" cy="251902"/>
          </a:xfrm>
          <a:prstGeom prst="rect">
            <a:avLst/>
          </a:prstGeom>
        </p:spPr>
      </p:pic>
      <p:pic>
        <p:nvPicPr>
          <p:cNvPr id="44" name="图片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95682" y="2195755"/>
            <a:ext cx="359859" cy="359859"/>
          </a:xfrm>
          <a:prstGeom prst="rect">
            <a:avLst/>
          </a:prstGeom>
        </p:spPr>
      </p:pic>
      <p:pic>
        <p:nvPicPr>
          <p:cNvPr id="45" name="图片 4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426268" y="3230053"/>
            <a:ext cx="323873" cy="323873"/>
          </a:xfrm>
          <a:prstGeom prst="rect">
            <a:avLst/>
          </a:prstGeom>
        </p:spPr>
      </p:pic>
      <p:pic>
        <p:nvPicPr>
          <p:cNvPr id="46" name="图片 4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881084" y="3201489"/>
            <a:ext cx="359859" cy="359859"/>
          </a:xfrm>
          <a:prstGeom prst="rect">
            <a:avLst/>
          </a:prstGeom>
        </p:spPr>
      </p:pic>
      <p:pic>
        <p:nvPicPr>
          <p:cNvPr id="47" name="图片 4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943057" y="3211010"/>
            <a:ext cx="359859" cy="359859"/>
          </a:xfrm>
          <a:prstGeom prst="rect">
            <a:avLst/>
          </a:prstGeom>
        </p:spPr>
      </p:pic>
      <p:pic>
        <p:nvPicPr>
          <p:cNvPr id="48" name="图片 47"/>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391180" y="2214798"/>
            <a:ext cx="359859" cy="359859"/>
          </a:xfrm>
          <a:prstGeom prst="rect">
            <a:avLst/>
          </a:prstGeom>
        </p:spPr>
      </p:pic>
      <p:pic>
        <p:nvPicPr>
          <p:cNvPr id="49" name="图片 48"/>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478720" y="3201489"/>
            <a:ext cx="359859" cy="359859"/>
          </a:xfrm>
          <a:prstGeom prst="rect">
            <a:avLst/>
          </a:prstGeom>
        </p:spPr>
      </p:pic>
      <p:pic>
        <p:nvPicPr>
          <p:cNvPr id="50" name="图片 49"/>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933536" y="2195755"/>
            <a:ext cx="359859" cy="359859"/>
          </a:xfrm>
          <a:prstGeom prst="rect">
            <a:avLst/>
          </a:prstGeom>
        </p:spPr>
      </p:pic>
      <p:pic>
        <p:nvPicPr>
          <p:cNvPr id="51" name="图片 50"/>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9675234" y="2220844"/>
            <a:ext cx="251902" cy="251902"/>
          </a:xfrm>
          <a:prstGeom prst="rect">
            <a:avLst/>
          </a:prstGeom>
        </p:spPr>
      </p:pic>
      <p:pic>
        <p:nvPicPr>
          <p:cNvPr id="52" name="图片 51"/>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0526401" y="2162916"/>
            <a:ext cx="359859" cy="359859"/>
          </a:xfrm>
          <a:prstGeom prst="rect">
            <a:avLst/>
          </a:prstGeom>
        </p:spPr>
      </p:pic>
      <p:sp>
        <p:nvSpPr>
          <p:cNvPr id="53" name="文本框 52"/>
          <p:cNvSpPr txBox="1"/>
          <p:nvPr/>
        </p:nvSpPr>
        <p:spPr>
          <a:xfrm>
            <a:off x="1288100" y="1460947"/>
            <a:ext cx="800219" cy="276999"/>
          </a:xfrm>
          <a:prstGeom prst="rect">
            <a:avLst/>
          </a:prstGeom>
          <a:noFill/>
        </p:spPr>
        <p:txBody>
          <a:bodyPr wrap="none" rtlCol="0" anchor="ctr">
            <a:spAutoFit/>
          </a:bodyPr>
          <a:lstStyle/>
          <a:p>
            <a:pPr algn="just" defTabSz="913765"/>
            <a:r>
              <a:rPr lang="zh-CN" altLang="en-US" sz="1200" b="1" dirty="0">
                <a:solidFill>
                  <a:srgbClr val="1D1D1A"/>
                </a:solidFill>
                <a:cs typeface="+mn-ea"/>
                <a:sym typeface="+mn-lt"/>
              </a:rPr>
              <a:t>行业应用</a:t>
            </a:r>
            <a:endParaRPr lang="zh-CN" altLang="en-US" sz="1200" b="1" dirty="0">
              <a:solidFill>
                <a:srgbClr val="1D1D1A"/>
              </a:solidFill>
              <a:cs typeface="+mn-ea"/>
              <a:sym typeface="+mn-lt"/>
            </a:endParaRPr>
          </a:p>
        </p:txBody>
      </p:sp>
      <p:sp>
        <p:nvSpPr>
          <p:cNvPr id="54" name="文本框 53"/>
          <p:cNvSpPr txBox="1"/>
          <p:nvPr/>
        </p:nvSpPr>
        <p:spPr>
          <a:xfrm>
            <a:off x="1288100" y="2765363"/>
            <a:ext cx="800219" cy="276999"/>
          </a:xfrm>
          <a:prstGeom prst="rect">
            <a:avLst/>
          </a:prstGeom>
          <a:noFill/>
        </p:spPr>
        <p:txBody>
          <a:bodyPr wrap="none" rtlCol="0" anchor="ctr">
            <a:spAutoFit/>
          </a:bodyPr>
          <a:lstStyle/>
          <a:p>
            <a:pPr algn="just" defTabSz="913765"/>
            <a:r>
              <a:rPr lang="zh-CN" altLang="en-US" sz="1200" b="1" dirty="0">
                <a:solidFill>
                  <a:srgbClr val="1D1D1A"/>
                </a:solidFill>
                <a:cs typeface="+mn-ea"/>
                <a:sym typeface="+mn-lt"/>
              </a:rPr>
              <a:t>应用使能</a:t>
            </a:r>
            <a:endParaRPr lang="zh-CN" altLang="en-US" sz="1200" b="1" dirty="0">
              <a:solidFill>
                <a:srgbClr val="1D1D1A"/>
              </a:solidFill>
              <a:cs typeface="+mn-ea"/>
              <a:sym typeface="+mn-lt"/>
            </a:endParaRPr>
          </a:p>
        </p:txBody>
      </p:sp>
      <p:sp>
        <p:nvSpPr>
          <p:cNvPr id="55" name="文本框 54"/>
          <p:cNvSpPr txBox="1"/>
          <p:nvPr/>
        </p:nvSpPr>
        <p:spPr>
          <a:xfrm>
            <a:off x="1369853" y="4060257"/>
            <a:ext cx="636713" cy="276999"/>
          </a:xfrm>
          <a:prstGeom prst="rect">
            <a:avLst/>
          </a:prstGeom>
          <a:noFill/>
        </p:spPr>
        <p:txBody>
          <a:bodyPr wrap="none" rtlCol="0" anchor="ctr">
            <a:spAutoFit/>
          </a:bodyPr>
          <a:lstStyle/>
          <a:p>
            <a:pPr algn="just" defTabSz="913765"/>
            <a:r>
              <a:rPr lang="en-US" altLang="zh-CN" sz="1200" b="1" dirty="0">
                <a:solidFill>
                  <a:srgbClr val="1D1D1A"/>
                </a:solidFill>
                <a:cs typeface="+mn-ea"/>
                <a:sym typeface="+mn-lt"/>
              </a:rPr>
              <a:t>AI</a:t>
            </a:r>
            <a:r>
              <a:rPr lang="zh-CN" altLang="en-US" sz="1200" b="1" dirty="0">
                <a:solidFill>
                  <a:srgbClr val="1D1D1A"/>
                </a:solidFill>
                <a:cs typeface="+mn-ea"/>
                <a:sym typeface="+mn-lt"/>
              </a:rPr>
              <a:t>框架</a:t>
            </a:r>
            <a:endParaRPr lang="zh-CN" altLang="en-US" sz="1200" b="1" dirty="0">
              <a:solidFill>
                <a:srgbClr val="1D1D1A"/>
              </a:solidFill>
              <a:cs typeface="+mn-ea"/>
              <a:sym typeface="+mn-lt"/>
            </a:endParaRPr>
          </a:p>
        </p:txBody>
      </p:sp>
      <p:sp>
        <p:nvSpPr>
          <p:cNvPr id="56" name="文本框 55"/>
          <p:cNvSpPr txBox="1"/>
          <p:nvPr/>
        </p:nvSpPr>
        <p:spPr>
          <a:xfrm>
            <a:off x="1062075" y="4898130"/>
            <a:ext cx="1252266" cy="276999"/>
          </a:xfrm>
          <a:prstGeom prst="rect">
            <a:avLst/>
          </a:prstGeom>
          <a:noFill/>
        </p:spPr>
        <p:txBody>
          <a:bodyPr wrap="none" rtlCol="0" anchor="ctr">
            <a:spAutoFit/>
          </a:bodyPr>
          <a:lstStyle/>
          <a:p>
            <a:pPr algn="just" defTabSz="913765"/>
            <a:r>
              <a:rPr lang="en-US" altLang="zh-CN" sz="1200" b="1" dirty="0">
                <a:solidFill>
                  <a:srgbClr val="1D1D1A"/>
                </a:solidFill>
                <a:cs typeface="+mn-ea"/>
                <a:sym typeface="+mn-lt"/>
              </a:rPr>
              <a:t>AI</a:t>
            </a:r>
            <a:r>
              <a:rPr lang="zh-CN" altLang="en-US" sz="1200" b="1" dirty="0">
                <a:solidFill>
                  <a:srgbClr val="1D1D1A"/>
                </a:solidFill>
                <a:cs typeface="+mn-ea"/>
                <a:sym typeface="+mn-lt"/>
              </a:rPr>
              <a:t>异构计算框架</a:t>
            </a:r>
            <a:endParaRPr lang="zh-CN" altLang="en-US" sz="1200" b="1" dirty="0">
              <a:solidFill>
                <a:srgbClr val="1D1D1A"/>
              </a:solidFill>
              <a:cs typeface="+mn-ea"/>
              <a:sym typeface="+mn-lt"/>
            </a:endParaRPr>
          </a:p>
        </p:txBody>
      </p:sp>
      <p:sp>
        <p:nvSpPr>
          <p:cNvPr id="57" name="文本框 56"/>
          <p:cNvSpPr txBox="1"/>
          <p:nvPr/>
        </p:nvSpPr>
        <p:spPr>
          <a:xfrm>
            <a:off x="1113372" y="5736002"/>
            <a:ext cx="1149674" cy="276999"/>
          </a:xfrm>
          <a:prstGeom prst="rect">
            <a:avLst/>
          </a:prstGeom>
          <a:noFill/>
        </p:spPr>
        <p:txBody>
          <a:bodyPr wrap="none" rtlCol="0" anchor="ctr">
            <a:spAutoFit/>
          </a:bodyPr>
          <a:lstStyle/>
          <a:p>
            <a:pPr algn="just" defTabSz="913765"/>
            <a:r>
              <a:rPr lang="en-US" altLang="zh-CN" sz="1200" b="1" dirty="0">
                <a:solidFill>
                  <a:srgbClr val="1D1D1A"/>
                </a:solidFill>
                <a:cs typeface="+mn-ea"/>
                <a:sym typeface="+mn-lt"/>
              </a:rPr>
              <a:t>Atlas</a:t>
            </a:r>
            <a:r>
              <a:rPr lang="zh-CN" altLang="en-US" sz="1200" b="1" dirty="0">
                <a:solidFill>
                  <a:srgbClr val="1D1D1A"/>
                </a:solidFill>
                <a:cs typeface="+mn-ea"/>
                <a:sym typeface="+mn-lt"/>
              </a:rPr>
              <a:t>系列硬件</a:t>
            </a:r>
            <a:endParaRPr lang="zh-CN" altLang="en-US" sz="1200" b="1" dirty="0">
              <a:solidFill>
                <a:srgbClr val="1D1D1A"/>
              </a:solidFill>
              <a:cs typeface="+mn-ea"/>
              <a:sym typeface="+mn-lt"/>
            </a:endParaRPr>
          </a:p>
        </p:txBody>
      </p:sp>
      <p:sp>
        <p:nvSpPr>
          <p:cNvPr id="58" name="文本框 57"/>
          <p:cNvSpPr txBox="1"/>
          <p:nvPr/>
        </p:nvSpPr>
        <p:spPr>
          <a:xfrm>
            <a:off x="2759517" y="2232171"/>
            <a:ext cx="907621" cy="276999"/>
          </a:xfrm>
          <a:prstGeom prst="rect">
            <a:avLst/>
          </a:prstGeom>
          <a:noFill/>
        </p:spPr>
        <p:txBody>
          <a:bodyPr wrap="none" rtlCol="0" anchor="ctr">
            <a:spAutoFit/>
          </a:bodyPr>
          <a:lstStyle/>
          <a:p>
            <a:pPr algn="just" defTabSz="913765"/>
            <a:r>
              <a:rPr lang="en-US" altLang="zh-CN" sz="1200" dirty="0" err="1">
                <a:solidFill>
                  <a:srgbClr val="CB121D"/>
                </a:solidFill>
                <a:cs typeface="+mn-ea"/>
                <a:sym typeface="+mn-lt"/>
              </a:rPr>
              <a:t>ModelArts</a:t>
            </a:r>
            <a:endParaRPr lang="zh-CN" altLang="en-US" sz="1200" dirty="0">
              <a:solidFill>
                <a:srgbClr val="CB121D"/>
              </a:solidFill>
              <a:cs typeface="+mn-ea"/>
              <a:sym typeface="+mn-lt"/>
            </a:endParaRPr>
          </a:p>
        </p:txBody>
      </p:sp>
      <p:sp>
        <p:nvSpPr>
          <p:cNvPr id="59" name="文本框 58"/>
          <p:cNvSpPr txBox="1"/>
          <p:nvPr/>
        </p:nvSpPr>
        <p:spPr>
          <a:xfrm>
            <a:off x="5064862" y="2232171"/>
            <a:ext cx="1015021" cy="276999"/>
          </a:xfrm>
          <a:prstGeom prst="rect">
            <a:avLst/>
          </a:prstGeom>
          <a:noFill/>
        </p:spPr>
        <p:txBody>
          <a:bodyPr wrap="none" rtlCol="0" anchor="ctr">
            <a:spAutoFit/>
          </a:bodyPr>
          <a:lstStyle/>
          <a:p>
            <a:pPr algn="just" defTabSz="913765"/>
            <a:r>
              <a:rPr lang="en-US" altLang="zh-CN" sz="1200" dirty="0" err="1">
                <a:solidFill>
                  <a:srgbClr val="CB121D"/>
                </a:solidFill>
                <a:cs typeface="+mn-ea"/>
                <a:sym typeface="+mn-lt"/>
              </a:rPr>
              <a:t>HiAi</a:t>
            </a:r>
            <a:r>
              <a:rPr lang="en-US" altLang="zh-CN" sz="1200" dirty="0">
                <a:solidFill>
                  <a:srgbClr val="CB121D"/>
                </a:solidFill>
                <a:cs typeface="+mn-ea"/>
                <a:sym typeface="+mn-lt"/>
              </a:rPr>
              <a:t> Service</a:t>
            </a:r>
            <a:endParaRPr lang="zh-CN" altLang="en-US" sz="1200" dirty="0">
              <a:solidFill>
                <a:srgbClr val="CB121D"/>
              </a:solidFill>
              <a:cs typeface="+mn-ea"/>
              <a:sym typeface="+mn-lt"/>
            </a:endParaRPr>
          </a:p>
        </p:txBody>
      </p:sp>
      <p:sp>
        <p:nvSpPr>
          <p:cNvPr id="60" name="文本框 59"/>
          <p:cNvSpPr txBox="1"/>
          <p:nvPr/>
        </p:nvSpPr>
        <p:spPr>
          <a:xfrm>
            <a:off x="7268239" y="2232171"/>
            <a:ext cx="954107" cy="276999"/>
          </a:xfrm>
          <a:prstGeom prst="rect">
            <a:avLst/>
          </a:prstGeom>
          <a:noFill/>
        </p:spPr>
        <p:txBody>
          <a:bodyPr wrap="none" rtlCol="0" anchor="ctr">
            <a:spAutoFit/>
          </a:bodyPr>
          <a:lstStyle/>
          <a:p>
            <a:pPr algn="just" defTabSz="913765"/>
            <a:r>
              <a:rPr lang="zh-CN" altLang="en-US" sz="1200" dirty="0">
                <a:solidFill>
                  <a:srgbClr val="1D1D1A"/>
                </a:solidFill>
                <a:cs typeface="+mn-ea"/>
                <a:sym typeface="+mn-lt"/>
              </a:rPr>
              <a:t>第三方平台</a:t>
            </a:r>
            <a:endParaRPr lang="zh-CN" altLang="en-US" sz="1200" dirty="0">
              <a:solidFill>
                <a:srgbClr val="1D1D1A"/>
              </a:solidFill>
              <a:cs typeface="+mn-ea"/>
              <a:sym typeface="+mn-lt"/>
            </a:endParaRPr>
          </a:p>
        </p:txBody>
      </p:sp>
      <p:cxnSp>
        <p:nvCxnSpPr>
          <p:cNvPr id="61" name="直接连接符 60"/>
          <p:cNvCxnSpPr/>
          <p:nvPr/>
        </p:nvCxnSpPr>
        <p:spPr>
          <a:xfrm>
            <a:off x="2485054" y="2658973"/>
            <a:ext cx="5865109" cy="0"/>
          </a:xfrm>
          <a:prstGeom prst="line">
            <a:avLst/>
          </a:prstGeom>
          <a:ln w="12700">
            <a:solidFill>
              <a:schemeClr val="tx2">
                <a:lumMod val="85000"/>
              </a:schemeClr>
            </a:solidFill>
          </a:ln>
        </p:spPr>
        <p:style>
          <a:lnRef idx="1">
            <a:schemeClr val="accent1"/>
          </a:lnRef>
          <a:fillRef idx="0">
            <a:schemeClr val="accent1"/>
          </a:fillRef>
          <a:effectRef idx="0">
            <a:schemeClr val="accent1"/>
          </a:effectRef>
          <a:fontRef idx="minor">
            <a:schemeClr val="tx1"/>
          </a:fontRef>
        </p:style>
      </p:cxnSp>
      <p:sp>
        <p:nvSpPr>
          <p:cNvPr id="62" name="文本框 61"/>
          <p:cNvSpPr txBox="1"/>
          <p:nvPr/>
        </p:nvSpPr>
        <p:spPr>
          <a:xfrm>
            <a:off x="4768231" y="2777019"/>
            <a:ext cx="1298753" cy="276999"/>
          </a:xfrm>
          <a:prstGeom prst="rect">
            <a:avLst/>
          </a:prstGeom>
          <a:noFill/>
        </p:spPr>
        <p:txBody>
          <a:bodyPr wrap="none" rtlCol="0" anchor="ctr">
            <a:spAutoFit/>
          </a:bodyPr>
          <a:lstStyle/>
          <a:p>
            <a:pPr algn="just" defTabSz="913765"/>
            <a:r>
              <a:rPr lang="en-US" altLang="zh-CN" sz="1200" b="1" dirty="0" err="1">
                <a:solidFill>
                  <a:srgbClr val="1D1D1A"/>
                </a:solidFill>
                <a:cs typeface="+mn-ea"/>
                <a:sym typeface="+mn-lt"/>
              </a:rPr>
              <a:t>MindX</a:t>
            </a:r>
            <a:r>
              <a:rPr lang="en-US" altLang="zh-CN" sz="1200" b="1" dirty="0">
                <a:solidFill>
                  <a:srgbClr val="1D1D1A"/>
                </a:solidFill>
                <a:cs typeface="+mn-ea"/>
                <a:sym typeface="+mn-lt"/>
              </a:rPr>
              <a:t> </a:t>
            </a:r>
            <a:r>
              <a:rPr lang="zh-CN" altLang="en-US" sz="1200" b="1" dirty="0">
                <a:solidFill>
                  <a:srgbClr val="1D1D1A"/>
                </a:solidFill>
                <a:cs typeface="+mn-ea"/>
                <a:sym typeface="+mn-lt"/>
              </a:rPr>
              <a:t>使能应用</a:t>
            </a:r>
            <a:endParaRPr lang="zh-CN" altLang="en-US" sz="1200" b="1" dirty="0">
              <a:solidFill>
                <a:srgbClr val="1D1D1A"/>
              </a:solidFill>
              <a:cs typeface="+mn-ea"/>
              <a:sym typeface="+mn-lt"/>
            </a:endParaRPr>
          </a:p>
        </p:txBody>
      </p:sp>
      <p:sp>
        <p:nvSpPr>
          <p:cNvPr id="63" name="文本框 62"/>
          <p:cNvSpPr txBox="1"/>
          <p:nvPr/>
        </p:nvSpPr>
        <p:spPr>
          <a:xfrm>
            <a:off x="2694583" y="3133230"/>
            <a:ext cx="1107996" cy="502702"/>
          </a:xfrm>
          <a:prstGeom prst="rect">
            <a:avLst/>
          </a:prstGeom>
          <a:noFill/>
        </p:spPr>
        <p:txBody>
          <a:bodyPr wrap="none" rtlCol="0" anchor="ctr">
            <a:spAutoFit/>
          </a:bodyPr>
          <a:lstStyle/>
          <a:p>
            <a:pPr algn="just" defTabSz="913765">
              <a:lnSpc>
                <a:spcPts val="1600"/>
              </a:lnSpc>
            </a:pPr>
            <a:r>
              <a:rPr lang="en-US" altLang="zh-CN" sz="1200" dirty="0" err="1">
                <a:solidFill>
                  <a:srgbClr val="CB121D"/>
                </a:solidFill>
                <a:cs typeface="+mn-ea"/>
                <a:sym typeface="+mn-lt"/>
              </a:rPr>
              <a:t>MindX</a:t>
            </a:r>
            <a:r>
              <a:rPr lang="en-US" altLang="zh-CN" sz="1200" dirty="0">
                <a:solidFill>
                  <a:srgbClr val="CB121D"/>
                </a:solidFill>
                <a:cs typeface="+mn-ea"/>
                <a:sym typeface="+mn-lt"/>
              </a:rPr>
              <a:t> DL</a:t>
            </a:r>
            <a:endParaRPr lang="en-US" altLang="zh-CN" sz="1200" dirty="0">
              <a:solidFill>
                <a:srgbClr val="CB121D"/>
              </a:solidFill>
              <a:cs typeface="+mn-ea"/>
              <a:sym typeface="+mn-lt"/>
            </a:endParaRPr>
          </a:p>
          <a:p>
            <a:pPr algn="just" defTabSz="913765">
              <a:lnSpc>
                <a:spcPts val="1600"/>
              </a:lnSpc>
            </a:pPr>
            <a:r>
              <a:rPr lang="zh-CN" altLang="en-US" sz="1200" dirty="0">
                <a:solidFill>
                  <a:srgbClr val="EBEBEB">
                    <a:lumMod val="50000"/>
                  </a:srgbClr>
                </a:solidFill>
                <a:cs typeface="+mn-ea"/>
                <a:sym typeface="+mn-lt"/>
              </a:rPr>
              <a:t>深度学习使能</a:t>
            </a:r>
            <a:endParaRPr lang="zh-CN" altLang="en-US" sz="1200" dirty="0">
              <a:solidFill>
                <a:srgbClr val="EBEBEB">
                  <a:lumMod val="50000"/>
                </a:srgbClr>
              </a:solidFill>
              <a:cs typeface="+mn-ea"/>
              <a:sym typeface="+mn-lt"/>
            </a:endParaRPr>
          </a:p>
        </p:txBody>
      </p:sp>
      <p:sp>
        <p:nvSpPr>
          <p:cNvPr id="64" name="文本框 63"/>
          <p:cNvSpPr txBox="1"/>
          <p:nvPr/>
        </p:nvSpPr>
        <p:spPr>
          <a:xfrm>
            <a:off x="4206807" y="3133230"/>
            <a:ext cx="1107996" cy="502702"/>
          </a:xfrm>
          <a:prstGeom prst="rect">
            <a:avLst/>
          </a:prstGeom>
          <a:noFill/>
        </p:spPr>
        <p:txBody>
          <a:bodyPr wrap="none" rtlCol="0" anchor="ctr">
            <a:spAutoFit/>
          </a:bodyPr>
          <a:lstStyle/>
          <a:p>
            <a:pPr algn="just" defTabSz="913765">
              <a:lnSpc>
                <a:spcPts val="1600"/>
              </a:lnSpc>
            </a:pPr>
            <a:r>
              <a:rPr lang="en-US" altLang="zh-CN" sz="1200" dirty="0" err="1">
                <a:solidFill>
                  <a:srgbClr val="CB121D"/>
                </a:solidFill>
                <a:cs typeface="+mn-ea"/>
                <a:sym typeface="+mn-lt"/>
              </a:rPr>
              <a:t>MindX</a:t>
            </a:r>
            <a:r>
              <a:rPr lang="en-US" altLang="zh-CN" sz="1200" dirty="0">
                <a:solidFill>
                  <a:srgbClr val="CB121D"/>
                </a:solidFill>
                <a:cs typeface="+mn-ea"/>
                <a:sym typeface="+mn-lt"/>
              </a:rPr>
              <a:t> Edge</a:t>
            </a:r>
            <a:endParaRPr lang="en-US" altLang="zh-CN" sz="1200" dirty="0">
              <a:solidFill>
                <a:srgbClr val="CB121D"/>
              </a:solidFill>
              <a:cs typeface="+mn-ea"/>
              <a:sym typeface="+mn-lt"/>
            </a:endParaRPr>
          </a:p>
          <a:p>
            <a:pPr algn="just" defTabSz="913765">
              <a:lnSpc>
                <a:spcPts val="1600"/>
              </a:lnSpc>
            </a:pPr>
            <a:r>
              <a:rPr lang="zh-CN" altLang="en-US" sz="1200" dirty="0">
                <a:solidFill>
                  <a:srgbClr val="EBEBEB">
                    <a:lumMod val="50000"/>
                  </a:srgbClr>
                </a:solidFill>
                <a:cs typeface="+mn-ea"/>
                <a:sym typeface="+mn-lt"/>
              </a:rPr>
              <a:t>智能边缘使能</a:t>
            </a:r>
            <a:endParaRPr lang="zh-CN" altLang="en-US" sz="1200" dirty="0">
              <a:solidFill>
                <a:srgbClr val="EBEBEB">
                  <a:lumMod val="50000"/>
                </a:srgbClr>
              </a:solidFill>
              <a:cs typeface="+mn-ea"/>
              <a:sym typeface="+mn-lt"/>
            </a:endParaRPr>
          </a:p>
        </p:txBody>
      </p:sp>
      <p:sp>
        <p:nvSpPr>
          <p:cNvPr id="65" name="文本框 64"/>
          <p:cNvSpPr txBox="1"/>
          <p:nvPr/>
        </p:nvSpPr>
        <p:spPr>
          <a:xfrm>
            <a:off x="5818794" y="3133230"/>
            <a:ext cx="952505" cy="502702"/>
          </a:xfrm>
          <a:prstGeom prst="rect">
            <a:avLst/>
          </a:prstGeom>
          <a:noFill/>
        </p:spPr>
        <p:txBody>
          <a:bodyPr wrap="none" rtlCol="0" anchor="ctr">
            <a:spAutoFit/>
          </a:bodyPr>
          <a:lstStyle/>
          <a:p>
            <a:pPr algn="just" defTabSz="913765">
              <a:lnSpc>
                <a:spcPts val="1600"/>
              </a:lnSpc>
            </a:pPr>
            <a:r>
              <a:rPr lang="en-US" altLang="zh-CN" sz="1200" dirty="0" err="1">
                <a:solidFill>
                  <a:srgbClr val="CB121D"/>
                </a:solidFill>
                <a:cs typeface="+mn-ea"/>
                <a:sym typeface="+mn-lt"/>
              </a:rPr>
              <a:t>ModelZoo</a:t>
            </a:r>
            <a:endParaRPr lang="en-US" altLang="zh-CN" sz="1200" dirty="0">
              <a:solidFill>
                <a:srgbClr val="CB121D"/>
              </a:solidFill>
              <a:cs typeface="+mn-ea"/>
              <a:sym typeface="+mn-lt"/>
            </a:endParaRPr>
          </a:p>
          <a:p>
            <a:pPr algn="just" defTabSz="913765">
              <a:lnSpc>
                <a:spcPts val="1600"/>
              </a:lnSpc>
            </a:pPr>
            <a:r>
              <a:rPr lang="zh-CN" altLang="en-US" sz="1200" dirty="0">
                <a:solidFill>
                  <a:srgbClr val="EBEBEB">
                    <a:lumMod val="50000"/>
                  </a:srgbClr>
                </a:solidFill>
                <a:cs typeface="+mn-ea"/>
                <a:sym typeface="+mn-lt"/>
              </a:rPr>
              <a:t>优选模型库</a:t>
            </a:r>
            <a:endParaRPr lang="zh-CN" altLang="en-US" sz="1200" dirty="0">
              <a:solidFill>
                <a:srgbClr val="EBEBEB">
                  <a:lumMod val="50000"/>
                </a:srgbClr>
              </a:solidFill>
              <a:cs typeface="+mn-ea"/>
              <a:sym typeface="+mn-lt"/>
            </a:endParaRPr>
          </a:p>
        </p:txBody>
      </p:sp>
      <p:sp>
        <p:nvSpPr>
          <p:cNvPr id="66" name="文本框 65"/>
          <p:cNvSpPr txBox="1"/>
          <p:nvPr/>
        </p:nvSpPr>
        <p:spPr>
          <a:xfrm>
            <a:off x="7303504" y="3133230"/>
            <a:ext cx="970137" cy="502702"/>
          </a:xfrm>
          <a:prstGeom prst="rect">
            <a:avLst/>
          </a:prstGeom>
          <a:noFill/>
        </p:spPr>
        <p:txBody>
          <a:bodyPr wrap="none" rtlCol="0" anchor="ctr">
            <a:spAutoFit/>
          </a:bodyPr>
          <a:lstStyle/>
          <a:p>
            <a:pPr algn="just" defTabSz="913765">
              <a:lnSpc>
                <a:spcPts val="1600"/>
              </a:lnSpc>
            </a:pPr>
            <a:r>
              <a:rPr lang="en-US" altLang="zh-CN" sz="1200" dirty="0" err="1">
                <a:solidFill>
                  <a:srgbClr val="CB121D"/>
                </a:solidFill>
                <a:cs typeface="+mn-ea"/>
                <a:sym typeface="+mn-lt"/>
              </a:rPr>
              <a:t>MindX</a:t>
            </a:r>
            <a:r>
              <a:rPr lang="en-US" altLang="zh-CN" sz="1200" dirty="0">
                <a:solidFill>
                  <a:srgbClr val="CB121D"/>
                </a:solidFill>
                <a:cs typeface="+mn-ea"/>
                <a:sym typeface="+mn-lt"/>
              </a:rPr>
              <a:t> SDK</a:t>
            </a:r>
            <a:endParaRPr lang="en-US" altLang="zh-CN" sz="1200" dirty="0">
              <a:solidFill>
                <a:srgbClr val="CB121D"/>
              </a:solidFill>
              <a:cs typeface="+mn-ea"/>
              <a:sym typeface="+mn-lt"/>
            </a:endParaRPr>
          </a:p>
          <a:p>
            <a:pPr algn="just" defTabSz="913765">
              <a:lnSpc>
                <a:spcPts val="1600"/>
              </a:lnSpc>
            </a:pPr>
            <a:r>
              <a:rPr lang="zh-CN" altLang="en-US" sz="1200" dirty="0">
                <a:solidFill>
                  <a:srgbClr val="EBEBEB">
                    <a:lumMod val="50000"/>
                  </a:srgbClr>
                </a:solidFill>
                <a:cs typeface="+mn-ea"/>
                <a:sym typeface="+mn-lt"/>
              </a:rPr>
              <a:t>行业</a:t>
            </a:r>
            <a:r>
              <a:rPr lang="en-US" altLang="zh-CN" sz="1200" dirty="0">
                <a:solidFill>
                  <a:srgbClr val="EBEBEB">
                    <a:lumMod val="50000"/>
                  </a:srgbClr>
                </a:solidFill>
                <a:cs typeface="+mn-ea"/>
                <a:sym typeface="+mn-lt"/>
              </a:rPr>
              <a:t>SDK</a:t>
            </a:r>
            <a:endParaRPr lang="zh-CN" altLang="en-US" sz="1200" dirty="0">
              <a:solidFill>
                <a:srgbClr val="EBEBEB">
                  <a:lumMod val="50000"/>
                </a:srgbClr>
              </a:solidFill>
              <a:cs typeface="+mn-ea"/>
              <a:sym typeface="+mn-lt"/>
            </a:endParaRPr>
          </a:p>
        </p:txBody>
      </p:sp>
      <p:sp>
        <p:nvSpPr>
          <p:cNvPr id="67" name="文本框 66"/>
          <p:cNvSpPr txBox="1"/>
          <p:nvPr/>
        </p:nvSpPr>
        <p:spPr>
          <a:xfrm>
            <a:off x="5115337" y="4778726"/>
            <a:ext cx="614271" cy="276999"/>
          </a:xfrm>
          <a:prstGeom prst="rect">
            <a:avLst/>
          </a:prstGeom>
          <a:noFill/>
        </p:spPr>
        <p:txBody>
          <a:bodyPr wrap="none" rtlCol="0" anchor="ctr">
            <a:spAutoFit/>
          </a:bodyPr>
          <a:lstStyle/>
          <a:p>
            <a:pPr algn="just" defTabSz="913765"/>
            <a:r>
              <a:rPr lang="en-US" altLang="zh-CN" sz="1200" dirty="0">
                <a:solidFill>
                  <a:srgbClr val="CB121D"/>
                </a:solidFill>
                <a:cs typeface="+mn-ea"/>
                <a:sym typeface="+mn-lt"/>
              </a:rPr>
              <a:t>CANN</a:t>
            </a:r>
            <a:endParaRPr lang="en-US" altLang="zh-CN" sz="1200" dirty="0">
              <a:solidFill>
                <a:srgbClr val="CB121D"/>
              </a:solidFill>
              <a:cs typeface="+mn-ea"/>
              <a:sym typeface="+mn-lt"/>
            </a:endParaRPr>
          </a:p>
        </p:txBody>
      </p:sp>
      <p:sp>
        <p:nvSpPr>
          <p:cNvPr id="68" name="文本框 67"/>
          <p:cNvSpPr txBox="1"/>
          <p:nvPr/>
        </p:nvSpPr>
        <p:spPr>
          <a:xfrm>
            <a:off x="3767624" y="5044584"/>
            <a:ext cx="3108543" cy="297517"/>
          </a:xfrm>
          <a:prstGeom prst="rect">
            <a:avLst/>
          </a:prstGeom>
          <a:noFill/>
        </p:spPr>
        <p:txBody>
          <a:bodyPr wrap="none" rtlCol="0" anchor="ctr">
            <a:spAutoFit/>
          </a:bodyPr>
          <a:lstStyle/>
          <a:p>
            <a:pPr algn="just" defTabSz="913765">
              <a:lnSpc>
                <a:spcPts val="1600"/>
              </a:lnSpc>
            </a:pPr>
            <a:r>
              <a:rPr lang="zh-CN" altLang="en-US" sz="1200" dirty="0">
                <a:solidFill>
                  <a:srgbClr val="EBEBEB">
                    <a:lumMod val="50000"/>
                  </a:srgbClr>
                </a:solidFill>
                <a:cs typeface="+mn-ea"/>
                <a:sym typeface="+mn-lt"/>
              </a:rPr>
              <a:t>统一异构计算架构，释放昇腾硬件澎湃算力</a:t>
            </a:r>
            <a:endParaRPr lang="zh-CN" altLang="en-US" sz="1200" dirty="0">
              <a:solidFill>
                <a:srgbClr val="EBEBEB">
                  <a:lumMod val="50000"/>
                </a:srgbClr>
              </a:solidFill>
              <a:cs typeface="+mn-ea"/>
              <a:sym typeface="+mn-lt"/>
            </a:endParaRPr>
          </a:p>
        </p:txBody>
      </p:sp>
      <p:pic>
        <p:nvPicPr>
          <p:cNvPr id="69" name="SDC - 半罩球 X系列.331.png" descr="SDC - 半罩球 X系列.331.png"/>
          <p:cNvPicPr>
            <a:picLocks noChangeAspect="1"/>
          </p:cNvPicPr>
          <p:nvPr/>
        </p:nvPicPr>
        <p:blipFill>
          <a:blip r:embed="rId13"/>
          <a:stretch>
            <a:fillRect/>
          </a:stretch>
        </p:blipFill>
        <p:spPr>
          <a:xfrm>
            <a:off x="3131130" y="5768126"/>
            <a:ext cx="353048" cy="414140"/>
          </a:xfrm>
          <a:prstGeom prst="rect">
            <a:avLst/>
          </a:prstGeom>
          <a:ln w="12700" cap="flat">
            <a:noFill/>
            <a:miter lim="400000"/>
            <a:headEnd/>
            <a:tailEnd/>
          </a:ln>
          <a:effectLst/>
        </p:spPr>
      </p:pic>
      <p:pic>
        <p:nvPicPr>
          <p:cNvPr id="70" name="Picture 2" descr="Picture 2"/>
          <p:cNvPicPr>
            <a:picLocks noChangeAspect="1"/>
          </p:cNvPicPr>
          <p:nvPr/>
        </p:nvPicPr>
        <p:blipFill>
          <a:blip r:embed="rId14"/>
          <a:srcRect/>
          <a:stretch>
            <a:fillRect/>
          </a:stretch>
        </p:blipFill>
        <p:spPr>
          <a:xfrm>
            <a:off x="2525568" y="5789413"/>
            <a:ext cx="264678" cy="352524"/>
          </a:xfrm>
          <a:prstGeom prst="rect">
            <a:avLst/>
          </a:prstGeom>
          <a:ln w="12700" cap="flat">
            <a:noFill/>
            <a:miter lim="400000"/>
            <a:headEnd/>
            <a:tailEnd/>
          </a:ln>
          <a:effectLst/>
        </p:spPr>
      </p:pic>
      <p:grpSp>
        <p:nvGrpSpPr>
          <p:cNvPr id="71" name="组合 2"/>
          <p:cNvGrpSpPr/>
          <p:nvPr/>
        </p:nvGrpSpPr>
        <p:grpSpPr>
          <a:xfrm>
            <a:off x="10606194" y="5809561"/>
            <a:ext cx="603980" cy="284437"/>
            <a:chOff x="155230" y="97866"/>
            <a:chExt cx="1189665" cy="560256"/>
          </a:xfrm>
        </p:grpSpPr>
        <p:sp>
          <p:nvSpPr>
            <p:cNvPr id="72" name="Freeform 8"/>
            <p:cNvSpPr/>
            <p:nvPr/>
          </p:nvSpPr>
          <p:spPr>
            <a:xfrm>
              <a:off x="155230" y="97866"/>
              <a:ext cx="888662" cy="560256"/>
            </a:xfrm>
            <a:custGeom>
              <a:avLst/>
              <a:gdLst/>
              <a:ahLst/>
              <a:cxnLst>
                <a:cxn ang="0">
                  <a:pos x="wd2" y="hd2"/>
                </a:cxn>
                <a:cxn ang="5400000">
                  <a:pos x="wd2" y="hd2"/>
                </a:cxn>
                <a:cxn ang="10800000">
                  <a:pos x="wd2" y="hd2"/>
                </a:cxn>
                <a:cxn ang="16200000">
                  <a:pos x="wd2" y="hd2"/>
                </a:cxn>
              </a:cxnLst>
              <a:rect l="0" t="0" r="r" b="b"/>
              <a:pathLst>
                <a:path w="21600" h="21600" extrusionOk="0">
                  <a:moveTo>
                    <a:pt x="19347" y="12897"/>
                  </a:moveTo>
                  <a:lnTo>
                    <a:pt x="19319" y="12559"/>
                  </a:lnTo>
                  <a:lnTo>
                    <a:pt x="19276" y="12220"/>
                  </a:lnTo>
                  <a:lnTo>
                    <a:pt x="19227" y="11894"/>
                  </a:lnTo>
                  <a:lnTo>
                    <a:pt x="19115" y="11269"/>
                  </a:lnTo>
                  <a:lnTo>
                    <a:pt x="19045" y="10956"/>
                  </a:lnTo>
                  <a:lnTo>
                    <a:pt x="18968" y="10657"/>
                  </a:lnTo>
                  <a:lnTo>
                    <a:pt x="18883" y="10370"/>
                  </a:lnTo>
                  <a:lnTo>
                    <a:pt x="18792" y="10083"/>
                  </a:lnTo>
                  <a:lnTo>
                    <a:pt x="18694" y="9810"/>
                  </a:lnTo>
                  <a:lnTo>
                    <a:pt x="18483" y="9289"/>
                  </a:lnTo>
                  <a:lnTo>
                    <a:pt x="18371" y="9041"/>
                  </a:lnTo>
                  <a:lnTo>
                    <a:pt x="18245" y="8794"/>
                  </a:lnTo>
                  <a:lnTo>
                    <a:pt x="17992" y="8351"/>
                  </a:lnTo>
                  <a:lnTo>
                    <a:pt x="17851" y="8142"/>
                  </a:lnTo>
                  <a:lnTo>
                    <a:pt x="17571" y="7752"/>
                  </a:lnTo>
                  <a:lnTo>
                    <a:pt x="17262" y="7413"/>
                  </a:lnTo>
                  <a:lnTo>
                    <a:pt x="17107" y="7269"/>
                  </a:lnTo>
                  <a:lnTo>
                    <a:pt x="16939" y="7126"/>
                  </a:lnTo>
                  <a:lnTo>
                    <a:pt x="16777" y="6996"/>
                  </a:lnTo>
                  <a:lnTo>
                    <a:pt x="16609" y="6892"/>
                  </a:lnTo>
                  <a:lnTo>
                    <a:pt x="16433" y="6787"/>
                  </a:lnTo>
                  <a:lnTo>
                    <a:pt x="16258" y="6709"/>
                  </a:lnTo>
                  <a:lnTo>
                    <a:pt x="15893" y="6579"/>
                  </a:lnTo>
                  <a:lnTo>
                    <a:pt x="15710" y="6540"/>
                  </a:lnTo>
                  <a:lnTo>
                    <a:pt x="15331" y="6514"/>
                  </a:lnTo>
                  <a:lnTo>
                    <a:pt x="15100" y="6527"/>
                  </a:lnTo>
                  <a:lnTo>
                    <a:pt x="14868" y="6566"/>
                  </a:lnTo>
                  <a:lnTo>
                    <a:pt x="14784" y="6201"/>
                  </a:lnTo>
                  <a:lnTo>
                    <a:pt x="14685" y="5849"/>
                  </a:lnTo>
                  <a:lnTo>
                    <a:pt x="14587" y="5511"/>
                  </a:lnTo>
                  <a:lnTo>
                    <a:pt x="14482" y="5172"/>
                  </a:lnTo>
                  <a:lnTo>
                    <a:pt x="14370" y="4846"/>
                  </a:lnTo>
                  <a:lnTo>
                    <a:pt x="14250" y="4521"/>
                  </a:lnTo>
                  <a:lnTo>
                    <a:pt x="14124" y="4208"/>
                  </a:lnTo>
                  <a:lnTo>
                    <a:pt x="13998" y="3908"/>
                  </a:lnTo>
                  <a:lnTo>
                    <a:pt x="13857" y="3609"/>
                  </a:lnTo>
                  <a:lnTo>
                    <a:pt x="13717" y="3335"/>
                  </a:lnTo>
                  <a:lnTo>
                    <a:pt x="13569" y="3062"/>
                  </a:lnTo>
                  <a:lnTo>
                    <a:pt x="13415" y="2788"/>
                  </a:lnTo>
                  <a:lnTo>
                    <a:pt x="13260" y="2540"/>
                  </a:lnTo>
                  <a:lnTo>
                    <a:pt x="13099" y="2293"/>
                  </a:lnTo>
                  <a:lnTo>
                    <a:pt x="12931" y="2058"/>
                  </a:lnTo>
                  <a:lnTo>
                    <a:pt x="12762" y="1837"/>
                  </a:lnTo>
                  <a:lnTo>
                    <a:pt x="12587" y="1615"/>
                  </a:lnTo>
                  <a:lnTo>
                    <a:pt x="12404" y="1420"/>
                  </a:lnTo>
                  <a:lnTo>
                    <a:pt x="12222" y="1238"/>
                  </a:lnTo>
                  <a:lnTo>
                    <a:pt x="12032" y="1055"/>
                  </a:lnTo>
                  <a:lnTo>
                    <a:pt x="11639" y="743"/>
                  </a:lnTo>
                  <a:lnTo>
                    <a:pt x="11442" y="599"/>
                  </a:lnTo>
                  <a:lnTo>
                    <a:pt x="11035" y="365"/>
                  </a:lnTo>
                  <a:lnTo>
                    <a:pt x="10825" y="274"/>
                  </a:lnTo>
                  <a:lnTo>
                    <a:pt x="10614" y="195"/>
                  </a:lnTo>
                  <a:lnTo>
                    <a:pt x="10396" y="117"/>
                  </a:lnTo>
                  <a:lnTo>
                    <a:pt x="10179" y="65"/>
                  </a:lnTo>
                  <a:lnTo>
                    <a:pt x="9961" y="26"/>
                  </a:lnTo>
                  <a:lnTo>
                    <a:pt x="9736" y="0"/>
                  </a:lnTo>
                  <a:lnTo>
                    <a:pt x="9512" y="0"/>
                  </a:lnTo>
                  <a:lnTo>
                    <a:pt x="9231" y="13"/>
                  </a:lnTo>
                  <a:lnTo>
                    <a:pt x="8950" y="52"/>
                  </a:lnTo>
                  <a:lnTo>
                    <a:pt x="8677" y="104"/>
                  </a:lnTo>
                  <a:lnTo>
                    <a:pt x="8403" y="195"/>
                  </a:lnTo>
                  <a:lnTo>
                    <a:pt x="8136" y="300"/>
                  </a:lnTo>
                  <a:lnTo>
                    <a:pt x="7869" y="430"/>
                  </a:lnTo>
                  <a:lnTo>
                    <a:pt x="7609" y="586"/>
                  </a:lnTo>
                  <a:lnTo>
                    <a:pt x="7357" y="756"/>
                  </a:lnTo>
                  <a:lnTo>
                    <a:pt x="7111" y="951"/>
                  </a:lnTo>
                  <a:lnTo>
                    <a:pt x="6872" y="1172"/>
                  </a:lnTo>
                  <a:lnTo>
                    <a:pt x="6641" y="1407"/>
                  </a:lnTo>
                  <a:lnTo>
                    <a:pt x="6409" y="1668"/>
                  </a:lnTo>
                  <a:lnTo>
                    <a:pt x="6191" y="1928"/>
                  </a:lnTo>
                  <a:lnTo>
                    <a:pt x="5974" y="2228"/>
                  </a:lnTo>
                  <a:lnTo>
                    <a:pt x="5770" y="2527"/>
                  </a:lnTo>
                  <a:lnTo>
                    <a:pt x="5567" y="2853"/>
                  </a:lnTo>
                  <a:lnTo>
                    <a:pt x="5377" y="3192"/>
                  </a:lnTo>
                  <a:lnTo>
                    <a:pt x="5195" y="3557"/>
                  </a:lnTo>
                  <a:lnTo>
                    <a:pt x="5026" y="3921"/>
                  </a:lnTo>
                  <a:lnTo>
                    <a:pt x="4865" y="4312"/>
                  </a:lnTo>
                  <a:lnTo>
                    <a:pt x="4703" y="4716"/>
                  </a:lnTo>
                  <a:lnTo>
                    <a:pt x="4563" y="5120"/>
                  </a:lnTo>
                  <a:lnTo>
                    <a:pt x="4430" y="5550"/>
                  </a:lnTo>
                  <a:lnTo>
                    <a:pt x="4303" y="5993"/>
                  </a:lnTo>
                  <a:lnTo>
                    <a:pt x="4191" y="6436"/>
                  </a:lnTo>
                  <a:lnTo>
                    <a:pt x="4086" y="6892"/>
                  </a:lnTo>
                  <a:lnTo>
                    <a:pt x="3994" y="7374"/>
                  </a:lnTo>
                  <a:lnTo>
                    <a:pt x="3917" y="7843"/>
                  </a:lnTo>
                  <a:lnTo>
                    <a:pt x="3847" y="8338"/>
                  </a:lnTo>
                  <a:lnTo>
                    <a:pt x="3791" y="8833"/>
                  </a:lnTo>
                  <a:lnTo>
                    <a:pt x="3749" y="9341"/>
                  </a:lnTo>
                  <a:lnTo>
                    <a:pt x="3713" y="9862"/>
                  </a:lnTo>
                  <a:lnTo>
                    <a:pt x="3587" y="9823"/>
                  </a:lnTo>
                  <a:lnTo>
                    <a:pt x="3320" y="9771"/>
                  </a:lnTo>
                  <a:lnTo>
                    <a:pt x="3187" y="9771"/>
                  </a:lnTo>
                  <a:lnTo>
                    <a:pt x="3019" y="9784"/>
                  </a:lnTo>
                  <a:lnTo>
                    <a:pt x="2857" y="9797"/>
                  </a:lnTo>
                  <a:lnTo>
                    <a:pt x="2703" y="9836"/>
                  </a:lnTo>
                  <a:lnTo>
                    <a:pt x="2541" y="9888"/>
                  </a:lnTo>
                  <a:lnTo>
                    <a:pt x="2387" y="9953"/>
                  </a:lnTo>
                  <a:lnTo>
                    <a:pt x="2239" y="10031"/>
                  </a:lnTo>
                  <a:lnTo>
                    <a:pt x="1944" y="10240"/>
                  </a:lnTo>
                  <a:lnTo>
                    <a:pt x="1804" y="10357"/>
                  </a:lnTo>
                  <a:lnTo>
                    <a:pt x="1664" y="10487"/>
                  </a:lnTo>
                  <a:lnTo>
                    <a:pt x="1530" y="10631"/>
                  </a:lnTo>
                  <a:lnTo>
                    <a:pt x="1278" y="10943"/>
                  </a:lnTo>
                  <a:lnTo>
                    <a:pt x="1039" y="11308"/>
                  </a:lnTo>
                  <a:lnTo>
                    <a:pt x="934" y="11503"/>
                  </a:lnTo>
                  <a:lnTo>
                    <a:pt x="723" y="11920"/>
                  </a:lnTo>
                  <a:lnTo>
                    <a:pt x="632" y="12142"/>
                  </a:lnTo>
                  <a:lnTo>
                    <a:pt x="541" y="12376"/>
                  </a:lnTo>
                  <a:lnTo>
                    <a:pt x="456" y="12624"/>
                  </a:lnTo>
                  <a:lnTo>
                    <a:pt x="316" y="13119"/>
                  </a:lnTo>
                  <a:lnTo>
                    <a:pt x="246" y="13379"/>
                  </a:lnTo>
                  <a:lnTo>
                    <a:pt x="190" y="13653"/>
                  </a:lnTo>
                  <a:lnTo>
                    <a:pt x="140" y="13927"/>
                  </a:lnTo>
                  <a:lnTo>
                    <a:pt x="98" y="14213"/>
                  </a:lnTo>
                  <a:lnTo>
                    <a:pt x="63" y="14487"/>
                  </a:lnTo>
                  <a:lnTo>
                    <a:pt x="35" y="14786"/>
                  </a:lnTo>
                  <a:lnTo>
                    <a:pt x="14" y="15086"/>
                  </a:lnTo>
                  <a:lnTo>
                    <a:pt x="0" y="15386"/>
                  </a:lnTo>
                  <a:lnTo>
                    <a:pt x="0" y="15985"/>
                  </a:lnTo>
                  <a:lnTo>
                    <a:pt x="14" y="16285"/>
                  </a:lnTo>
                  <a:lnTo>
                    <a:pt x="35" y="16584"/>
                  </a:lnTo>
                  <a:lnTo>
                    <a:pt x="63" y="16871"/>
                  </a:lnTo>
                  <a:lnTo>
                    <a:pt x="98" y="17158"/>
                  </a:lnTo>
                  <a:lnTo>
                    <a:pt x="140" y="17444"/>
                  </a:lnTo>
                  <a:lnTo>
                    <a:pt x="190" y="17718"/>
                  </a:lnTo>
                  <a:lnTo>
                    <a:pt x="246" y="17991"/>
                  </a:lnTo>
                  <a:lnTo>
                    <a:pt x="316" y="18252"/>
                  </a:lnTo>
                  <a:lnTo>
                    <a:pt x="456" y="18747"/>
                  </a:lnTo>
                  <a:lnTo>
                    <a:pt x="541" y="18994"/>
                  </a:lnTo>
                  <a:lnTo>
                    <a:pt x="632" y="19229"/>
                  </a:lnTo>
                  <a:lnTo>
                    <a:pt x="723" y="19450"/>
                  </a:lnTo>
                  <a:lnTo>
                    <a:pt x="934" y="19867"/>
                  </a:lnTo>
                  <a:lnTo>
                    <a:pt x="1039" y="20063"/>
                  </a:lnTo>
                  <a:lnTo>
                    <a:pt x="1278" y="20428"/>
                  </a:lnTo>
                  <a:lnTo>
                    <a:pt x="1530" y="20740"/>
                  </a:lnTo>
                  <a:lnTo>
                    <a:pt x="1664" y="20883"/>
                  </a:lnTo>
                  <a:lnTo>
                    <a:pt x="1804" y="21014"/>
                  </a:lnTo>
                  <a:lnTo>
                    <a:pt x="1944" y="21131"/>
                  </a:lnTo>
                  <a:lnTo>
                    <a:pt x="2239" y="21339"/>
                  </a:lnTo>
                  <a:lnTo>
                    <a:pt x="2387" y="21418"/>
                  </a:lnTo>
                  <a:lnTo>
                    <a:pt x="2541" y="21483"/>
                  </a:lnTo>
                  <a:lnTo>
                    <a:pt x="2703" y="21535"/>
                  </a:lnTo>
                  <a:lnTo>
                    <a:pt x="2857" y="21574"/>
                  </a:lnTo>
                  <a:lnTo>
                    <a:pt x="3019" y="21587"/>
                  </a:lnTo>
                  <a:lnTo>
                    <a:pt x="3187" y="21600"/>
                  </a:lnTo>
                  <a:lnTo>
                    <a:pt x="19375" y="21600"/>
                  </a:lnTo>
                  <a:lnTo>
                    <a:pt x="19613" y="21548"/>
                  </a:lnTo>
                  <a:lnTo>
                    <a:pt x="19726" y="21509"/>
                  </a:lnTo>
                  <a:lnTo>
                    <a:pt x="19950" y="21405"/>
                  </a:lnTo>
                  <a:lnTo>
                    <a:pt x="20063" y="21339"/>
                  </a:lnTo>
                  <a:lnTo>
                    <a:pt x="20168" y="21261"/>
                  </a:lnTo>
                  <a:lnTo>
                    <a:pt x="20273" y="21170"/>
                  </a:lnTo>
                  <a:lnTo>
                    <a:pt x="20372" y="21079"/>
                  </a:lnTo>
                  <a:lnTo>
                    <a:pt x="20470" y="20975"/>
                  </a:lnTo>
                  <a:lnTo>
                    <a:pt x="20568" y="20857"/>
                  </a:lnTo>
                  <a:lnTo>
                    <a:pt x="20659" y="20740"/>
                  </a:lnTo>
                  <a:lnTo>
                    <a:pt x="20744" y="20610"/>
                  </a:lnTo>
                  <a:lnTo>
                    <a:pt x="20912" y="20323"/>
                  </a:lnTo>
                  <a:lnTo>
                    <a:pt x="21066" y="20011"/>
                  </a:lnTo>
                  <a:lnTo>
                    <a:pt x="21137" y="19854"/>
                  </a:lnTo>
                  <a:lnTo>
                    <a:pt x="21200" y="19685"/>
                  </a:lnTo>
                  <a:lnTo>
                    <a:pt x="21263" y="19503"/>
                  </a:lnTo>
                  <a:lnTo>
                    <a:pt x="21319" y="19320"/>
                  </a:lnTo>
                  <a:lnTo>
                    <a:pt x="21368" y="19138"/>
                  </a:lnTo>
                  <a:lnTo>
                    <a:pt x="21417" y="18942"/>
                  </a:lnTo>
                  <a:lnTo>
                    <a:pt x="21460" y="18747"/>
                  </a:lnTo>
                  <a:lnTo>
                    <a:pt x="21530" y="18330"/>
                  </a:lnTo>
                  <a:lnTo>
                    <a:pt x="21551" y="18122"/>
                  </a:lnTo>
                  <a:lnTo>
                    <a:pt x="21572" y="17900"/>
                  </a:lnTo>
                  <a:lnTo>
                    <a:pt x="21586" y="17692"/>
                  </a:lnTo>
                  <a:lnTo>
                    <a:pt x="21600" y="17470"/>
                  </a:lnTo>
                  <a:lnTo>
                    <a:pt x="21600" y="17027"/>
                  </a:lnTo>
                  <a:lnTo>
                    <a:pt x="21586" y="16806"/>
                  </a:lnTo>
                  <a:lnTo>
                    <a:pt x="21558" y="16389"/>
                  </a:lnTo>
                  <a:lnTo>
                    <a:pt x="21502" y="15972"/>
                  </a:lnTo>
                  <a:lnTo>
                    <a:pt x="21467" y="15777"/>
                  </a:lnTo>
                  <a:lnTo>
                    <a:pt x="21425" y="15581"/>
                  </a:lnTo>
                  <a:lnTo>
                    <a:pt x="21382" y="15399"/>
                  </a:lnTo>
                  <a:lnTo>
                    <a:pt x="21333" y="15216"/>
                  </a:lnTo>
                  <a:lnTo>
                    <a:pt x="21277" y="15034"/>
                  </a:lnTo>
                  <a:lnTo>
                    <a:pt x="21221" y="14865"/>
                  </a:lnTo>
                  <a:lnTo>
                    <a:pt x="21158" y="14695"/>
                  </a:lnTo>
                  <a:lnTo>
                    <a:pt x="21088" y="14526"/>
                  </a:lnTo>
                  <a:lnTo>
                    <a:pt x="21017" y="14370"/>
                  </a:lnTo>
                  <a:lnTo>
                    <a:pt x="20947" y="14226"/>
                  </a:lnTo>
                  <a:lnTo>
                    <a:pt x="20870" y="14083"/>
                  </a:lnTo>
                  <a:lnTo>
                    <a:pt x="20786" y="13940"/>
                  </a:lnTo>
                  <a:lnTo>
                    <a:pt x="20701" y="13809"/>
                  </a:lnTo>
                  <a:lnTo>
                    <a:pt x="20519" y="13575"/>
                  </a:lnTo>
                  <a:lnTo>
                    <a:pt x="20428" y="13471"/>
                  </a:lnTo>
                  <a:lnTo>
                    <a:pt x="20231" y="13288"/>
                  </a:lnTo>
                  <a:lnTo>
                    <a:pt x="20126" y="13197"/>
                  </a:lnTo>
                  <a:lnTo>
                    <a:pt x="19915" y="13067"/>
                  </a:lnTo>
                  <a:lnTo>
                    <a:pt x="19803" y="13015"/>
                  </a:lnTo>
                  <a:lnTo>
                    <a:pt x="19698" y="12963"/>
                  </a:lnTo>
                  <a:lnTo>
                    <a:pt x="19578" y="12937"/>
                  </a:lnTo>
                  <a:lnTo>
                    <a:pt x="19466" y="12910"/>
                  </a:lnTo>
                  <a:lnTo>
                    <a:pt x="19347" y="12897"/>
                  </a:lnTo>
                  <a:close/>
                </a:path>
              </a:pathLst>
            </a:custGeom>
            <a:gradFill flip="none" rotWithShape="1">
              <a:gsLst>
                <a:gs pos="0">
                  <a:srgbClr val="00B0F0">
                    <a:alpha val="20000"/>
                  </a:srgbClr>
                </a:gs>
                <a:gs pos="100000">
                  <a:srgbClr val="00B0F0">
                    <a:alpha val="5000"/>
                  </a:srgbClr>
                </a:gs>
              </a:gsLst>
              <a:lin ang="5400000" scaled="0"/>
            </a:gradFill>
            <a:ln w="6350" cap="flat">
              <a:solidFill>
                <a:schemeClr val="tx2">
                  <a:lumMod val="50000"/>
                </a:schemeClr>
              </a:solidFill>
              <a:prstDash val="solid"/>
              <a:round/>
            </a:ln>
            <a:effectLst/>
          </p:spPr>
          <p:txBody>
            <a:bodyPr wrap="square" lIns="27082" tIns="27082" rIns="27082" bIns="27082" numCol="1" anchor="ctr">
              <a:noAutofit/>
            </a:bodyPr>
            <a:lstStyle/>
            <a:p>
              <a:pPr defTabSz="1924050">
                <a:defRPr sz="1400" b="0">
                  <a:latin typeface="Arial" panose="020B0604020202020204"/>
                  <a:ea typeface="Arial" panose="020B0604020202020204"/>
                  <a:cs typeface="Arial" panose="020B0604020202020204"/>
                  <a:sym typeface="Arial" panose="020B0604020202020204"/>
                </a:defRPr>
              </a:pPr>
              <a:endParaRPr sz="1200">
                <a:solidFill>
                  <a:srgbClr val="1D1D1A"/>
                </a:solidFill>
                <a:cs typeface="+mn-ea"/>
                <a:sym typeface="+mn-lt"/>
              </a:endParaRPr>
            </a:p>
          </p:txBody>
        </p:sp>
        <p:sp>
          <p:nvSpPr>
            <p:cNvPr id="73" name="矩形 55"/>
            <p:cNvSpPr txBox="1"/>
            <p:nvPr/>
          </p:nvSpPr>
          <p:spPr>
            <a:xfrm>
              <a:off x="206929" y="416857"/>
              <a:ext cx="1137966" cy="224491"/>
            </a:xfrm>
            <a:prstGeom prst="rect">
              <a:avLst/>
            </a:prstGeom>
            <a:noFill/>
            <a:ln w="12700" cap="flat">
              <a:noFill/>
              <a:miter lim="400000"/>
            </a:ln>
            <a:effectLst/>
          </p:spPr>
          <p:txBody>
            <a:bodyPr wrap="square" lIns="0" tIns="0" rIns="0" bIns="0" numCol="1" anchor="ctr">
              <a:noAutofit/>
            </a:bodyPr>
            <a:lstStyle>
              <a:lvl1pPr defTabSz="3248025">
                <a:defRPr sz="1400" b="0">
                  <a:latin typeface="Arial" panose="020B0604020202020204"/>
                  <a:ea typeface="Arial" panose="020B0604020202020204"/>
                  <a:cs typeface="Arial" panose="020B0604020202020204"/>
                  <a:sym typeface="Arial" panose="020B0604020202020204"/>
                </a:defRPr>
              </a:lvl1pPr>
            </a:lstStyle>
            <a:p>
              <a:r>
                <a:rPr sz="1200" dirty="0">
                  <a:solidFill>
                    <a:srgbClr val="1D1D1A"/>
                  </a:solidFill>
                  <a:latin typeface="+mn-lt"/>
                  <a:ea typeface="+mn-ea"/>
                  <a:cs typeface="+mn-ea"/>
                  <a:sym typeface="+mn-lt"/>
                </a:rPr>
                <a:t>Cloud</a:t>
              </a:r>
              <a:endParaRPr sz="1200" dirty="0">
                <a:solidFill>
                  <a:srgbClr val="1D1D1A"/>
                </a:solidFill>
                <a:latin typeface="+mn-lt"/>
                <a:ea typeface="+mn-ea"/>
                <a:cs typeface="+mn-ea"/>
                <a:sym typeface="+mn-lt"/>
              </a:endParaRPr>
            </a:p>
          </p:txBody>
        </p:sp>
      </p:grpSp>
      <p:sp>
        <p:nvSpPr>
          <p:cNvPr id="74" name="文本框 73"/>
          <p:cNvSpPr txBox="1"/>
          <p:nvPr/>
        </p:nvSpPr>
        <p:spPr>
          <a:xfrm>
            <a:off x="8720115" y="2564596"/>
            <a:ext cx="369332" cy="2269211"/>
          </a:xfrm>
          <a:prstGeom prst="rect">
            <a:avLst/>
          </a:prstGeom>
          <a:noFill/>
        </p:spPr>
        <p:txBody>
          <a:bodyPr vert="eaVert" wrap="none" rtlCol="0" anchor="ctr">
            <a:spAutoFit/>
          </a:bodyPr>
          <a:lstStyle/>
          <a:p>
            <a:pPr algn="ctr" defTabSz="913765"/>
            <a:r>
              <a:rPr lang="zh-CN" altLang="en-US" sz="1200" dirty="0">
                <a:solidFill>
                  <a:srgbClr val="1D1D1A"/>
                </a:solidFill>
                <a:cs typeface="+mn-ea"/>
                <a:sym typeface="+mn-lt"/>
              </a:rPr>
              <a:t>全流程开发工具链   </a:t>
            </a:r>
            <a:r>
              <a:rPr lang="en-US" altLang="zh-CN" sz="1200" dirty="0" err="1">
                <a:solidFill>
                  <a:srgbClr val="CB121D"/>
                </a:solidFill>
                <a:cs typeface="+mn-ea"/>
                <a:sym typeface="+mn-lt"/>
              </a:rPr>
              <a:t>MindStudio</a:t>
            </a:r>
            <a:endParaRPr lang="en-US" altLang="zh-CN" sz="1200" dirty="0">
              <a:solidFill>
                <a:srgbClr val="CB121D"/>
              </a:solidFill>
              <a:cs typeface="+mn-ea"/>
              <a:sym typeface="+mn-lt"/>
            </a:endParaRPr>
          </a:p>
        </p:txBody>
      </p:sp>
      <p:sp>
        <p:nvSpPr>
          <p:cNvPr id="75" name="文本框 74"/>
          <p:cNvSpPr txBox="1"/>
          <p:nvPr/>
        </p:nvSpPr>
        <p:spPr>
          <a:xfrm>
            <a:off x="9624637" y="2564595"/>
            <a:ext cx="369332" cy="2655535"/>
          </a:xfrm>
          <a:prstGeom prst="rect">
            <a:avLst/>
          </a:prstGeom>
          <a:noFill/>
        </p:spPr>
        <p:txBody>
          <a:bodyPr vert="eaVert" wrap="none" rtlCol="0" anchor="ctr">
            <a:spAutoFit/>
          </a:bodyPr>
          <a:lstStyle/>
          <a:p>
            <a:pPr algn="ctr" defTabSz="913765"/>
            <a:r>
              <a:rPr lang="zh-CN" altLang="en-US" sz="1200" dirty="0">
                <a:solidFill>
                  <a:srgbClr val="1D1D1A"/>
                </a:solidFill>
                <a:cs typeface="+mn-ea"/>
                <a:sym typeface="+mn-lt"/>
              </a:rPr>
              <a:t>管理运维工具   </a:t>
            </a:r>
            <a:r>
              <a:rPr lang="en-US" altLang="zh-CN" sz="1200" dirty="0" err="1">
                <a:solidFill>
                  <a:srgbClr val="CB121D"/>
                </a:solidFill>
                <a:cs typeface="+mn-ea"/>
                <a:sym typeface="+mn-lt"/>
              </a:rPr>
              <a:t>FusionDirector</a:t>
            </a:r>
            <a:r>
              <a:rPr lang="en-US" altLang="zh-CN" sz="1200" dirty="0">
                <a:solidFill>
                  <a:srgbClr val="CB121D"/>
                </a:solidFill>
                <a:cs typeface="+mn-ea"/>
                <a:sym typeface="+mn-lt"/>
              </a:rPr>
              <a:t>/Smart</a:t>
            </a:r>
            <a:endParaRPr lang="en-US" altLang="zh-CN" sz="1200" dirty="0">
              <a:solidFill>
                <a:srgbClr val="CB121D"/>
              </a:solidFill>
              <a:cs typeface="+mn-ea"/>
              <a:sym typeface="+mn-lt"/>
            </a:endParaRPr>
          </a:p>
        </p:txBody>
      </p:sp>
      <p:sp>
        <p:nvSpPr>
          <p:cNvPr id="76" name="文本框 75"/>
          <p:cNvSpPr txBox="1"/>
          <p:nvPr/>
        </p:nvSpPr>
        <p:spPr>
          <a:xfrm>
            <a:off x="10538680" y="2564597"/>
            <a:ext cx="369332" cy="2206693"/>
          </a:xfrm>
          <a:prstGeom prst="rect">
            <a:avLst/>
          </a:prstGeom>
          <a:noFill/>
        </p:spPr>
        <p:txBody>
          <a:bodyPr vert="eaVert" wrap="none" rtlCol="0" anchor="ctr">
            <a:spAutoFit/>
          </a:bodyPr>
          <a:lstStyle/>
          <a:p>
            <a:pPr algn="ctr" defTabSz="913765"/>
            <a:r>
              <a:rPr lang="zh-CN" altLang="en-US" sz="1200" dirty="0">
                <a:solidFill>
                  <a:srgbClr val="1D1D1A"/>
                </a:solidFill>
                <a:cs typeface="+mn-ea"/>
                <a:sym typeface="+mn-lt"/>
              </a:rPr>
              <a:t>昇腾社区   </a:t>
            </a:r>
            <a:r>
              <a:rPr lang="en-US" altLang="zh-CN" sz="1200" dirty="0">
                <a:solidFill>
                  <a:srgbClr val="CB121D"/>
                </a:solidFill>
                <a:cs typeface="+mn-ea"/>
                <a:sym typeface="+mn-lt"/>
              </a:rPr>
              <a:t>ascend.huawei.com</a:t>
            </a:r>
            <a:endParaRPr lang="en-US" altLang="zh-CN" sz="1200" dirty="0">
              <a:solidFill>
                <a:srgbClr val="CB121D"/>
              </a:solidFill>
              <a:cs typeface="+mn-ea"/>
              <a:sym typeface="+mn-lt"/>
            </a:endParaRPr>
          </a:p>
        </p:txBody>
      </p:sp>
      <p:pic>
        <p:nvPicPr>
          <p:cNvPr id="77" name="图片 76"/>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8753264" y="5682954"/>
            <a:ext cx="775235" cy="582023"/>
          </a:xfrm>
          <a:prstGeom prst="rect">
            <a:avLst/>
          </a:prstGeom>
        </p:spPr>
      </p:pic>
      <p:pic>
        <p:nvPicPr>
          <p:cNvPr id="78" name="图片 77"/>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9633670" y="5658230"/>
            <a:ext cx="781999" cy="587100"/>
          </a:xfrm>
          <a:prstGeom prst="rect">
            <a:avLst/>
          </a:prstGeom>
        </p:spPr>
      </p:pic>
      <p:pic>
        <p:nvPicPr>
          <p:cNvPr id="79" name="图片 78"/>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3605378" y="5740380"/>
            <a:ext cx="622071" cy="467032"/>
          </a:xfrm>
          <a:prstGeom prst="rect">
            <a:avLst/>
          </a:prstGeom>
        </p:spPr>
      </p:pic>
      <p:pic>
        <p:nvPicPr>
          <p:cNvPr id="80" name="图片 79"/>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4604373" y="5758039"/>
            <a:ext cx="641633" cy="481718"/>
          </a:xfrm>
          <a:prstGeom prst="rect">
            <a:avLst/>
          </a:prstGeom>
        </p:spPr>
      </p:pic>
      <p:pic>
        <p:nvPicPr>
          <p:cNvPr id="81" name="图片 80"/>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7041971" y="5682144"/>
            <a:ext cx="785685" cy="589868"/>
          </a:xfrm>
          <a:prstGeom prst="rect">
            <a:avLst/>
          </a:prstGeom>
        </p:spPr>
      </p:pic>
      <p:pic>
        <p:nvPicPr>
          <p:cNvPr id="82" name="图片 81"/>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5293342" y="5758285"/>
            <a:ext cx="578352" cy="434210"/>
          </a:xfrm>
          <a:prstGeom prst="rect">
            <a:avLst/>
          </a:prstGeom>
        </p:spPr>
      </p:pic>
      <p:pic>
        <p:nvPicPr>
          <p:cNvPr id="83" name="图片 82"/>
          <p:cNvPicPr>
            <a:picLocks noChangeAspect="1"/>
          </p:cNvPicPr>
          <p:nvPr/>
        </p:nvPicPr>
        <p:blipFill>
          <a:blip r:embed="rId21" cstate="print">
            <a:extLst>
              <a:ext uri="{28A0092B-C50C-407E-A947-70E740481C1C}">
                <a14:useLocalDpi xmlns:a14="http://schemas.microsoft.com/office/drawing/2010/main" val="0"/>
              </a:ext>
            </a:extLst>
          </a:blip>
          <a:stretch>
            <a:fillRect/>
          </a:stretch>
        </p:blipFill>
        <p:spPr>
          <a:xfrm>
            <a:off x="5891237" y="5697388"/>
            <a:ext cx="738386" cy="554357"/>
          </a:xfrm>
          <a:prstGeom prst="rect">
            <a:avLst/>
          </a:prstGeom>
        </p:spPr>
      </p:pic>
      <p:pic>
        <p:nvPicPr>
          <p:cNvPr id="84" name="图片 83"/>
          <p:cNvPicPr>
            <a:picLocks noChangeAspect="1"/>
          </p:cNvPicPr>
          <p:nvPr/>
        </p:nvPicPr>
        <p:blipFill>
          <a:blip r:embed="rId22" cstate="print">
            <a:extLst>
              <a:ext uri="{28A0092B-C50C-407E-A947-70E740481C1C}">
                <a14:useLocalDpi xmlns:a14="http://schemas.microsoft.com/office/drawing/2010/main" val="0"/>
              </a:ext>
            </a:extLst>
          </a:blip>
          <a:stretch>
            <a:fillRect/>
          </a:stretch>
        </p:blipFill>
        <p:spPr>
          <a:xfrm>
            <a:off x="7937236" y="5706909"/>
            <a:ext cx="713021" cy="535315"/>
          </a:xfrm>
          <a:prstGeom prst="rect">
            <a:avLst/>
          </a:prstGeom>
        </p:spPr>
      </p:pic>
      <p:cxnSp>
        <p:nvCxnSpPr>
          <p:cNvPr id="85" name="直接连接符 84"/>
          <p:cNvCxnSpPr/>
          <p:nvPr/>
        </p:nvCxnSpPr>
        <p:spPr>
          <a:xfrm rot="5400000">
            <a:off x="4085016" y="5875999"/>
            <a:ext cx="575775" cy="0"/>
          </a:xfrm>
          <a:prstGeom prst="line">
            <a:avLst/>
          </a:prstGeom>
          <a:ln w="12700">
            <a:solidFill>
              <a:schemeClr val="tx2">
                <a:lumMod val="85000"/>
              </a:schemeClr>
            </a:solidFill>
          </a:ln>
        </p:spPr>
        <p:style>
          <a:lnRef idx="1">
            <a:schemeClr val="accent1"/>
          </a:lnRef>
          <a:fillRef idx="0">
            <a:schemeClr val="accent1"/>
          </a:fillRef>
          <a:effectRef idx="0">
            <a:schemeClr val="accent1"/>
          </a:effectRef>
          <a:fontRef idx="minor">
            <a:schemeClr val="tx1"/>
          </a:fontRef>
        </p:style>
      </p:cxnSp>
      <p:cxnSp>
        <p:nvCxnSpPr>
          <p:cNvPr id="86" name="直接连接符 85"/>
          <p:cNvCxnSpPr/>
          <p:nvPr/>
        </p:nvCxnSpPr>
        <p:spPr>
          <a:xfrm rot="5400000">
            <a:off x="6560549" y="5875999"/>
            <a:ext cx="575775" cy="0"/>
          </a:xfrm>
          <a:prstGeom prst="line">
            <a:avLst/>
          </a:prstGeom>
          <a:ln w="12700">
            <a:solidFill>
              <a:schemeClr val="tx2">
                <a:lumMod val="85000"/>
              </a:schemeClr>
            </a:solidFill>
          </a:ln>
        </p:spPr>
        <p:style>
          <a:lnRef idx="1">
            <a:schemeClr val="accent1"/>
          </a:lnRef>
          <a:fillRef idx="0">
            <a:schemeClr val="accent1"/>
          </a:fillRef>
          <a:effectRef idx="0">
            <a:schemeClr val="accent1"/>
          </a:effectRef>
          <a:fontRef idx="minor">
            <a:schemeClr val="tx1"/>
          </a:fontRef>
        </p:style>
      </p:cxnSp>
      <p:sp>
        <p:nvSpPr>
          <p:cNvPr id="87" name="文本框 86"/>
          <p:cNvSpPr txBox="1"/>
          <p:nvPr/>
        </p:nvSpPr>
        <p:spPr>
          <a:xfrm>
            <a:off x="3144129" y="5519149"/>
            <a:ext cx="338554" cy="276999"/>
          </a:xfrm>
          <a:prstGeom prst="rect">
            <a:avLst/>
          </a:prstGeom>
          <a:noFill/>
        </p:spPr>
        <p:txBody>
          <a:bodyPr wrap="none" rtlCol="0" anchor="ctr">
            <a:spAutoFit/>
          </a:bodyPr>
          <a:lstStyle/>
          <a:p>
            <a:pPr algn="just" defTabSz="913765"/>
            <a:r>
              <a:rPr lang="zh-CN" altLang="en-US" sz="1200" b="1" dirty="0">
                <a:solidFill>
                  <a:srgbClr val="1D1D1A"/>
                </a:solidFill>
                <a:cs typeface="+mn-ea"/>
                <a:sym typeface="+mn-lt"/>
              </a:rPr>
              <a:t>端</a:t>
            </a:r>
            <a:endParaRPr lang="zh-CN" altLang="en-US" sz="1200" b="1" dirty="0">
              <a:solidFill>
                <a:srgbClr val="1D1D1A"/>
              </a:solidFill>
              <a:cs typeface="+mn-ea"/>
              <a:sym typeface="+mn-lt"/>
            </a:endParaRPr>
          </a:p>
        </p:txBody>
      </p:sp>
      <p:sp>
        <p:nvSpPr>
          <p:cNvPr id="88" name="文本框 87"/>
          <p:cNvSpPr txBox="1"/>
          <p:nvPr/>
        </p:nvSpPr>
        <p:spPr>
          <a:xfrm>
            <a:off x="5419716" y="5519149"/>
            <a:ext cx="338554" cy="276999"/>
          </a:xfrm>
          <a:prstGeom prst="rect">
            <a:avLst/>
          </a:prstGeom>
          <a:noFill/>
        </p:spPr>
        <p:txBody>
          <a:bodyPr wrap="none" rtlCol="0" anchor="ctr">
            <a:spAutoFit/>
          </a:bodyPr>
          <a:lstStyle/>
          <a:p>
            <a:pPr algn="just" defTabSz="913765"/>
            <a:r>
              <a:rPr lang="zh-CN" altLang="en-US" sz="1200" b="1" dirty="0">
                <a:solidFill>
                  <a:srgbClr val="1D1D1A"/>
                </a:solidFill>
                <a:cs typeface="+mn-ea"/>
                <a:sym typeface="+mn-lt"/>
              </a:rPr>
              <a:t>边</a:t>
            </a:r>
            <a:endParaRPr lang="zh-CN" altLang="en-US" sz="1200" b="1" dirty="0">
              <a:solidFill>
                <a:srgbClr val="1D1D1A"/>
              </a:solidFill>
              <a:cs typeface="+mn-ea"/>
              <a:sym typeface="+mn-lt"/>
            </a:endParaRPr>
          </a:p>
        </p:txBody>
      </p:sp>
      <p:sp>
        <p:nvSpPr>
          <p:cNvPr id="89" name="文本框 88"/>
          <p:cNvSpPr txBox="1"/>
          <p:nvPr/>
        </p:nvSpPr>
        <p:spPr>
          <a:xfrm>
            <a:off x="8942589" y="5519149"/>
            <a:ext cx="338554" cy="276999"/>
          </a:xfrm>
          <a:prstGeom prst="rect">
            <a:avLst/>
          </a:prstGeom>
          <a:noFill/>
        </p:spPr>
        <p:txBody>
          <a:bodyPr wrap="none" rtlCol="0" anchor="ctr">
            <a:spAutoFit/>
          </a:bodyPr>
          <a:lstStyle/>
          <a:p>
            <a:pPr algn="just" defTabSz="913765"/>
            <a:r>
              <a:rPr lang="zh-CN" altLang="en-US" sz="1200" b="1" dirty="0">
                <a:solidFill>
                  <a:srgbClr val="1D1D1A"/>
                </a:solidFill>
                <a:cs typeface="+mn-ea"/>
                <a:sym typeface="+mn-lt"/>
              </a:rPr>
              <a:t>云</a:t>
            </a:r>
            <a:endParaRPr lang="zh-CN" altLang="en-US" sz="1200" b="1" dirty="0">
              <a:solidFill>
                <a:srgbClr val="1D1D1A"/>
              </a:solidFill>
              <a:cs typeface="+mn-ea"/>
              <a:sym typeface="+mn-lt"/>
            </a:endParaRPr>
          </a:p>
        </p:txBody>
      </p:sp>
      <p:sp>
        <p:nvSpPr>
          <p:cNvPr id="90" name="文本框 89"/>
          <p:cNvSpPr txBox="1"/>
          <p:nvPr/>
        </p:nvSpPr>
        <p:spPr>
          <a:xfrm>
            <a:off x="4191997" y="1445824"/>
            <a:ext cx="4493539" cy="297517"/>
          </a:xfrm>
          <a:prstGeom prst="rect">
            <a:avLst/>
          </a:prstGeom>
          <a:noFill/>
        </p:spPr>
        <p:txBody>
          <a:bodyPr wrap="none" rtlCol="0" anchor="ctr">
            <a:spAutoFit/>
          </a:bodyPr>
          <a:lstStyle/>
          <a:p>
            <a:pPr algn="ctr" defTabSz="913765">
              <a:lnSpc>
                <a:spcPts val="1600"/>
              </a:lnSpc>
            </a:pPr>
            <a:r>
              <a:rPr lang="zh-CN" altLang="en-US" sz="1200" dirty="0">
                <a:solidFill>
                  <a:srgbClr val="EBEBEB">
                    <a:lumMod val="50000"/>
                  </a:srgbClr>
                </a:solidFill>
                <a:cs typeface="+mn-ea"/>
                <a:sym typeface="+mn-lt"/>
              </a:rPr>
              <a:t>能源、金融、公共、交通、运营商、制造、教育等更多行业应用</a:t>
            </a:r>
            <a:endParaRPr lang="zh-CN" altLang="en-US" sz="1200" dirty="0">
              <a:solidFill>
                <a:srgbClr val="EBEBEB">
                  <a:lumMod val="50000"/>
                </a:srgbClr>
              </a:solidFill>
              <a:cs typeface="+mn-ea"/>
              <a:sym typeface="+mn-lt"/>
            </a:endParaRPr>
          </a:p>
        </p:txBody>
      </p:sp>
      <p:pic>
        <p:nvPicPr>
          <p:cNvPr id="91" name="图片 90"/>
          <p:cNvPicPr>
            <a:picLocks noChangeAspect="1"/>
          </p:cNvPicPr>
          <p:nvPr/>
        </p:nvPicPr>
        <p:blipFill rotWithShape="1">
          <a:blip r:embed="rId23" cstate="print">
            <a:extLst>
              <a:ext uri="{28A0092B-C50C-407E-A947-70E740481C1C}">
                <a14:useLocalDpi xmlns:a14="http://schemas.microsoft.com/office/drawing/2010/main" val="0"/>
              </a:ext>
            </a:extLst>
          </a:blip>
          <a:srcRect b="29967"/>
          <a:stretch>
            <a:fillRect/>
          </a:stretch>
        </p:blipFill>
        <p:spPr>
          <a:xfrm>
            <a:off x="4476085" y="3822669"/>
            <a:ext cx="569618" cy="398920"/>
          </a:xfrm>
          <a:prstGeom prst="rect">
            <a:avLst/>
          </a:prstGeom>
        </p:spPr>
      </p:pic>
      <p:sp>
        <p:nvSpPr>
          <p:cNvPr id="92" name="文本框 91"/>
          <p:cNvSpPr txBox="1"/>
          <p:nvPr/>
        </p:nvSpPr>
        <p:spPr>
          <a:xfrm>
            <a:off x="4937883" y="3940854"/>
            <a:ext cx="1304588" cy="276999"/>
          </a:xfrm>
          <a:prstGeom prst="rect">
            <a:avLst/>
          </a:prstGeom>
          <a:noFill/>
        </p:spPr>
        <p:txBody>
          <a:bodyPr wrap="none" rtlCol="0" anchor="ctr">
            <a:spAutoFit/>
          </a:bodyPr>
          <a:lstStyle/>
          <a:p>
            <a:pPr algn="just" defTabSz="913765"/>
            <a:r>
              <a:rPr lang="zh-CN" altLang="en-US" sz="1200" dirty="0">
                <a:solidFill>
                  <a:srgbClr val="CB121D"/>
                </a:solidFill>
                <a:cs typeface="+mn-ea"/>
                <a:sym typeface="+mn-lt"/>
              </a:rPr>
              <a:t>昇思</a:t>
            </a:r>
            <a:r>
              <a:rPr lang="en-US" altLang="zh-CN" sz="1200" dirty="0" err="1">
                <a:solidFill>
                  <a:srgbClr val="CB121D"/>
                </a:solidFill>
                <a:cs typeface="+mn-ea"/>
                <a:sym typeface="+mn-lt"/>
              </a:rPr>
              <a:t>MindSpore</a:t>
            </a:r>
            <a:endParaRPr lang="en-US" altLang="zh-CN" sz="1200" dirty="0">
              <a:solidFill>
                <a:srgbClr val="CB121D"/>
              </a:solidFill>
              <a:cs typeface="+mn-ea"/>
              <a:sym typeface="+mn-lt"/>
            </a:endParaRPr>
          </a:p>
        </p:txBody>
      </p:sp>
      <p:sp>
        <p:nvSpPr>
          <p:cNvPr id="93" name="文本框 92"/>
          <p:cNvSpPr txBox="1"/>
          <p:nvPr/>
        </p:nvSpPr>
        <p:spPr>
          <a:xfrm>
            <a:off x="3655228" y="4206712"/>
            <a:ext cx="3252814" cy="297517"/>
          </a:xfrm>
          <a:prstGeom prst="rect">
            <a:avLst/>
          </a:prstGeom>
          <a:noFill/>
        </p:spPr>
        <p:txBody>
          <a:bodyPr wrap="none" rtlCol="0" anchor="ctr">
            <a:spAutoFit/>
          </a:bodyPr>
          <a:lstStyle/>
          <a:p>
            <a:pPr algn="just" defTabSz="913765">
              <a:lnSpc>
                <a:spcPts val="1600"/>
              </a:lnSpc>
            </a:pPr>
            <a:r>
              <a:rPr lang="zh-CN" altLang="en-US" sz="1200" dirty="0">
                <a:solidFill>
                  <a:srgbClr val="EBEBEB">
                    <a:lumMod val="50000"/>
                  </a:srgbClr>
                </a:solidFill>
                <a:cs typeface="+mn-ea"/>
                <a:sym typeface="+mn-lt"/>
              </a:rPr>
              <a:t>匹配昇腾</a:t>
            </a:r>
            <a:r>
              <a:rPr lang="en-US" altLang="zh-CN" sz="1200" dirty="0">
                <a:solidFill>
                  <a:srgbClr val="EBEBEB">
                    <a:lumMod val="50000"/>
                  </a:srgbClr>
                </a:solidFill>
                <a:cs typeface="+mn-ea"/>
                <a:sym typeface="+mn-lt"/>
              </a:rPr>
              <a:t>AI</a:t>
            </a:r>
            <a:r>
              <a:rPr lang="zh-CN" altLang="en-US" sz="1200" dirty="0">
                <a:solidFill>
                  <a:srgbClr val="EBEBEB">
                    <a:lumMod val="50000"/>
                  </a:srgbClr>
                </a:solidFill>
                <a:cs typeface="+mn-ea"/>
                <a:sym typeface="+mn-lt"/>
              </a:rPr>
              <a:t>处理器算力的全场景深度学习框架</a:t>
            </a:r>
            <a:endParaRPr lang="zh-CN" altLang="en-US" sz="1200" dirty="0">
              <a:solidFill>
                <a:srgbClr val="EBEBEB">
                  <a:lumMod val="50000"/>
                </a:srgbClr>
              </a:solidFill>
              <a:cs typeface="+mn-ea"/>
              <a:sym typeface="+mn-l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en-US" altLang="zh-CN" dirty="0" err="1"/>
              <a:t>MindSpore</a:t>
            </a:r>
            <a:r>
              <a:rPr lang="en-US" altLang="zh-CN" dirty="0"/>
              <a:t> </a:t>
            </a:r>
            <a:r>
              <a:rPr lang="zh-CN" altLang="en-US" dirty="0"/>
              <a:t>全场景</a:t>
            </a:r>
            <a:r>
              <a:rPr lang="en-US" altLang="zh-CN" dirty="0"/>
              <a:t>AI</a:t>
            </a:r>
            <a:r>
              <a:rPr lang="zh-CN" altLang="en-US" dirty="0"/>
              <a:t>计算框架架构图</a:t>
            </a:r>
            <a:endParaRPr lang="zh-CN" altLang="en-US" dirty="0"/>
          </a:p>
        </p:txBody>
      </p:sp>
      <p:grpSp>
        <p:nvGrpSpPr>
          <p:cNvPr id="8" name="组合 7"/>
          <p:cNvGrpSpPr/>
          <p:nvPr/>
        </p:nvGrpSpPr>
        <p:grpSpPr>
          <a:xfrm>
            <a:off x="1623964" y="985929"/>
            <a:ext cx="7168902" cy="5256296"/>
            <a:chOff x="2309479" y="1006135"/>
            <a:chExt cx="7171702" cy="5258349"/>
          </a:xfrm>
        </p:grpSpPr>
        <p:sp>
          <p:nvSpPr>
            <p:cNvPr id="91" name="矩形 90"/>
            <p:cNvSpPr/>
            <p:nvPr/>
          </p:nvSpPr>
          <p:spPr>
            <a:xfrm>
              <a:off x="2309480" y="1006135"/>
              <a:ext cx="2867024" cy="802433"/>
            </a:xfrm>
            <a:prstGeom prst="rect">
              <a:avLst/>
            </a:prstGeom>
            <a:solidFill>
              <a:srgbClr val="CCE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marR="0" lvl="0" indent="0" algn="ctr" defTabSz="913765" rtl="0" eaLnBrk="1" fontAlgn="auto" latinLnBrk="0" hangingPunct="1">
                <a:lnSpc>
                  <a:spcPct val="100000"/>
                </a:lnSpc>
                <a:spcBef>
                  <a:spcPts val="0"/>
                </a:spcBef>
                <a:spcAft>
                  <a:spcPts val="0"/>
                </a:spcAft>
                <a:buClrTx/>
                <a:buSzTx/>
                <a:buFontTx/>
                <a:buNone/>
                <a:defRPr/>
              </a:pPr>
              <a:r>
                <a:rPr kumimoji="0" lang="en-US" altLang="zh-CN" sz="1200" b="1" i="0" u="none" strike="noStrike" kern="1200" cap="none" spc="0" normalizeH="0" baseline="0" noProof="0" dirty="0">
                  <a:ln>
                    <a:noFill/>
                  </a:ln>
                  <a:solidFill>
                    <a:srgbClr val="1D1D1A"/>
                  </a:solidFill>
                  <a:effectLst/>
                  <a:uLnTx/>
                  <a:uFillTx/>
                  <a:ea typeface="方正兰亭黑简体" panose="02000000000000000000" pitchFamily="2" charset="-122"/>
                </a:rPr>
                <a:t>Model Zoo</a:t>
              </a:r>
              <a:endParaRPr kumimoji="0" lang="en-US" altLang="zh-CN" sz="1200" b="1" i="0" u="none" strike="noStrike" kern="1200" cap="none" spc="0" normalizeH="0" baseline="0" noProof="0" dirty="0">
                <a:ln>
                  <a:noFill/>
                </a:ln>
                <a:solidFill>
                  <a:srgbClr val="1D1D1A"/>
                </a:solidFill>
                <a:effectLst/>
                <a:uLnTx/>
                <a:uFillTx/>
                <a:ea typeface="方正兰亭黑简体" panose="02000000000000000000" pitchFamily="2" charset="-122"/>
              </a:endParaRPr>
            </a:p>
            <a:p>
              <a:pPr marL="0" marR="0" lvl="0" indent="0" algn="ctr" defTabSz="913765" rtl="0" eaLnBrk="1" fontAlgn="auto" latinLnBrk="0" hangingPunct="1">
                <a:lnSpc>
                  <a:spcPct val="100000"/>
                </a:lnSpc>
                <a:spcBef>
                  <a:spcPts val="0"/>
                </a:spcBef>
                <a:spcAft>
                  <a:spcPts val="0"/>
                </a:spcAft>
                <a:buClrTx/>
                <a:buSzTx/>
                <a:buFontTx/>
                <a:buNone/>
                <a:defRPr/>
              </a:pPr>
              <a:endParaRPr kumimoji="0" lang="zh-CN" altLang="en-US" sz="1200" b="1" i="0" u="none" strike="noStrike" kern="1200" cap="none" spc="0" normalizeH="0" baseline="0" noProof="0" dirty="0">
                <a:ln>
                  <a:noFill/>
                </a:ln>
                <a:solidFill>
                  <a:srgbClr val="1D1D1A"/>
                </a:solidFill>
                <a:effectLst/>
                <a:uLnTx/>
                <a:uFillTx/>
                <a:ea typeface="方正兰亭黑简体" panose="02000000000000000000" pitchFamily="2" charset="-122"/>
              </a:endParaRPr>
            </a:p>
          </p:txBody>
        </p:sp>
        <p:sp>
          <p:nvSpPr>
            <p:cNvPr id="89" name="矩形 88"/>
            <p:cNvSpPr/>
            <p:nvPr/>
          </p:nvSpPr>
          <p:spPr>
            <a:xfrm>
              <a:off x="5295289" y="1006135"/>
              <a:ext cx="2066448" cy="802433"/>
            </a:xfrm>
            <a:prstGeom prst="rect">
              <a:avLst/>
            </a:prstGeom>
            <a:solidFill>
              <a:srgbClr val="EBF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65" rtl="0" eaLnBrk="1" fontAlgn="auto" latinLnBrk="0" hangingPunct="1">
                <a:lnSpc>
                  <a:spcPct val="150000"/>
                </a:lnSpc>
                <a:spcBef>
                  <a:spcPts val="0"/>
                </a:spcBef>
                <a:spcAft>
                  <a:spcPts val="0"/>
                </a:spcAft>
                <a:buClrTx/>
                <a:buSzTx/>
                <a:buFontTx/>
                <a:buNone/>
                <a:defRPr/>
              </a:pPr>
              <a:r>
                <a:rPr kumimoji="0" lang="en-US" altLang="zh-CN" sz="1200" b="1" i="0" u="none" strike="noStrike" kern="1200" cap="none" spc="0" normalizeH="0" baseline="0" noProof="0" dirty="0">
                  <a:ln>
                    <a:noFill/>
                  </a:ln>
                  <a:solidFill>
                    <a:srgbClr val="1D1D1A"/>
                  </a:solidFill>
                  <a:effectLst/>
                  <a:uLnTx/>
                  <a:uFillTx/>
                  <a:ea typeface="方正兰亭黑简体" panose="02000000000000000000" pitchFamily="2" charset="-122"/>
                </a:rPr>
                <a:t>Extend</a:t>
              </a:r>
              <a:endParaRPr kumimoji="0" lang="en-US" altLang="zh-CN" sz="1200" b="1" i="0" u="none" strike="noStrike" kern="1200" cap="none" spc="0" normalizeH="0" baseline="0" noProof="0" dirty="0">
                <a:ln>
                  <a:noFill/>
                </a:ln>
                <a:solidFill>
                  <a:srgbClr val="1D1D1A"/>
                </a:solidFill>
                <a:effectLst/>
                <a:uLnTx/>
                <a:uFillTx/>
                <a:ea typeface="方正兰亭黑简体" panose="02000000000000000000" pitchFamily="2" charset="-122"/>
              </a:endParaRPr>
            </a:p>
            <a:p>
              <a:pPr marL="0" marR="0" lvl="0" indent="0" algn="ctr" defTabSz="913765" rtl="0" eaLnBrk="1" fontAlgn="auto" latinLnBrk="0" hangingPunct="1">
                <a:lnSpc>
                  <a:spcPct val="150000"/>
                </a:lnSpc>
                <a:spcBef>
                  <a:spcPts val="0"/>
                </a:spcBef>
                <a:spcAft>
                  <a:spcPts val="0"/>
                </a:spcAft>
                <a:buClrTx/>
                <a:buSzTx/>
                <a:buFontTx/>
                <a:buNone/>
                <a:defRPr/>
              </a:pPr>
              <a:r>
                <a:rPr kumimoji="0" lang="en-US" altLang="zh-CN" sz="1000" b="0" i="0" u="none" strike="noStrike" kern="1200" cap="none" spc="0" normalizeH="0" baseline="0" noProof="0" dirty="0">
                  <a:ln>
                    <a:noFill/>
                  </a:ln>
                  <a:solidFill>
                    <a:srgbClr val="1D1D1A"/>
                  </a:solidFill>
                  <a:effectLst/>
                  <a:uLnTx/>
                  <a:uFillTx/>
                  <a:ea typeface="方正兰亭黑简体" panose="02000000000000000000" pitchFamily="2" charset="-122"/>
                </a:rPr>
                <a:t>GNN/</a:t>
              </a:r>
              <a:r>
                <a:rPr kumimoji="0" lang="zh-CN" altLang="en-US" sz="1000" b="0" i="0" u="none" strike="noStrike" kern="1200" cap="none" spc="0" normalizeH="0" baseline="0" noProof="0" dirty="0">
                  <a:ln>
                    <a:noFill/>
                  </a:ln>
                  <a:solidFill>
                    <a:srgbClr val="1D1D1A"/>
                  </a:solidFill>
                  <a:effectLst/>
                  <a:uLnTx/>
                  <a:uFillTx/>
                  <a:ea typeface="方正兰亭黑简体" panose="02000000000000000000" pitchFamily="2" charset="-122"/>
                </a:rPr>
                <a:t>深度概率编程</a:t>
              </a:r>
              <a:r>
                <a:rPr kumimoji="0" lang="en-US" altLang="zh-CN" sz="1000" b="0" i="0" u="none" strike="noStrike" kern="1200" cap="none" spc="0" normalizeH="0" baseline="0" noProof="0" dirty="0">
                  <a:ln>
                    <a:noFill/>
                  </a:ln>
                  <a:solidFill>
                    <a:srgbClr val="1D1D1A"/>
                  </a:solidFill>
                  <a:effectLst/>
                  <a:uLnTx/>
                  <a:uFillTx/>
                  <a:ea typeface="方正兰亭黑简体" panose="02000000000000000000" pitchFamily="2" charset="-122"/>
                </a:rPr>
                <a:t>/</a:t>
              </a:r>
              <a:r>
                <a:rPr kumimoji="0" lang="zh-CN" altLang="en-US" sz="1000" b="0" i="0" u="none" strike="noStrike" kern="1200" cap="none" spc="0" normalizeH="0" baseline="0" noProof="0" dirty="0">
                  <a:ln>
                    <a:noFill/>
                  </a:ln>
                  <a:solidFill>
                    <a:srgbClr val="1D1D1A"/>
                  </a:solidFill>
                  <a:effectLst/>
                  <a:uLnTx/>
                  <a:uFillTx/>
                  <a:ea typeface="方正兰亭黑简体" panose="02000000000000000000" pitchFamily="2" charset="-122"/>
                </a:rPr>
                <a:t>强化学习</a:t>
              </a:r>
              <a:endParaRPr kumimoji="0" lang="zh-CN" altLang="en-US" sz="1000" b="0" i="0" u="none" strike="noStrike" kern="1200" cap="none" spc="0" normalizeH="0" baseline="0" noProof="0" dirty="0">
                <a:ln>
                  <a:noFill/>
                </a:ln>
                <a:solidFill>
                  <a:srgbClr val="1D1D1A"/>
                </a:solidFill>
                <a:effectLst/>
                <a:uLnTx/>
                <a:uFillTx/>
                <a:ea typeface="方正兰亭黑简体" panose="02000000000000000000" pitchFamily="2" charset="-122"/>
              </a:endParaRPr>
            </a:p>
          </p:txBody>
        </p:sp>
        <p:sp>
          <p:nvSpPr>
            <p:cNvPr id="90" name="矩形 89"/>
            <p:cNvSpPr/>
            <p:nvPr/>
          </p:nvSpPr>
          <p:spPr>
            <a:xfrm>
              <a:off x="2309479" y="2820158"/>
              <a:ext cx="979023" cy="2269211"/>
            </a:xfrm>
            <a:prstGeom prst="rect">
              <a:avLst/>
            </a:prstGeom>
            <a:solidFill>
              <a:srgbClr val="CCEC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marR="0" lvl="0" indent="0" algn="ctr" defTabSz="913765" rtl="0" eaLnBrk="1" fontAlgn="auto" latinLnBrk="0" hangingPunct="1">
                <a:lnSpc>
                  <a:spcPct val="100000"/>
                </a:lnSpc>
                <a:spcBef>
                  <a:spcPts val="0"/>
                </a:spcBef>
                <a:spcAft>
                  <a:spcPts val="0"/>
                </a:spcAft>
                <a:buClrTx/>
                <a:buSzTx/>
                <a:buFontTx/>
                <a:buNone/>
                <a:defRPr/>
              </a:pPr>
              <a:r>
                <a:rPr kumimoji="0" lang="en-US" altLang="zh-CN" sz="1200" b="1" i="0" u="none" strike="noStrike" kern="1200" cap="none" spc="0" normalizeH="0" baseline="0" noProof="0" dirty="0">
                  <a:ln>
                    <a:noFill/>
                  </a:ln>
                  <a:solidFill>
                    <a:srgbClr val="1D1D1A"/>
                  </a:solidFill>
                  <a:effectLst/>
                  <a:uLnTx/>
                  <a:uFillTx/>
                  <a:ea typeface="方正兰亭黑简体" panose="02000000000000000000" pitchFamily="2" charset="-122"/>
                </a:rPr>
                <a:t>Data</a:t>
              </a:r>
              <a:endParaRPr kumimoji="0" lang="en-US" altLang="zh-CN" sz="1200" b="1" i="0" u="none" strike="noStrike" kern="1200" cap="none" spc="0" normalizeH="0" baseline="0" noProof="0" dirty="0">
                <a:ln>
                  <a:noFill/>
                </a:ln>
                <a:solidFill>
                  <a:srgbClr val="1D1D1A"/>
                </a:solidFill>
                <a:effectLst/>
                <a:uLnTx/>
                <a:uFillTx/>
                <a:ea typeface="方正兰亭黑简体" panose="02000000000000000000" pitchFamily="2" charset="-122"/>
              </a:endParaRPr>
            </a:p>
          </p:txBody>
        </p:sp>
        <p:sp>
          <p:nvSpPr>
            <p:cNvPr id="105" name="矩形 104"/>
            <p:cNvSpPr/>
            <p:nvPr/>
          </p:nvSpPr>
          <p:spPr>
            <a:xfrm>
              <a:off x="3387690" y="4460678"/>
              <a:ext cx="5081236" cy="628691"/>
            </a:xfrm>
            <a:prstGeom prst="rect">
              <a:avLst/>
            </a:prstGeom>
            <a:solidFill>
              <a:srgbClr val="CCECF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4" tIns="45702" rIns="91404" bIns="45702" numCol="1" spcCol="0" rtlCol="0" fromWordArt="0" anchor="t" anchorCtr="0" forceAA="0" compatLnSpc="1">
              <a:noAutofit/>
            </a:bodyPr>
            <a:lstStyle/>
            <a:p>
              <a:pPr marL="0" marR="0" lvl="0" indent="0" algn="ctr" defTabSz="913765" rtl="0" eaLnBrk="1" fontAlgn="auto" latinLnBrk="0" hangingPunct="1">
                <a:lnSpc>
                  <a:spcPct val="100000"/>
                </a:lnSpc>
                <a:spcBef>
                  <a:spcPts val="0"/>
                </a:spcBef>
                <a:spcAft>
                  <a:spcPts val="0"/>
                </a:spcAft>
                <a:buClrTx/>
                <a:buSzTx/>
                <a:buFontTx/>
                <a:buNone/>
                <a:defRPr/>
              </a:pPr>
              <a:r>
                <a:rPr kumimoji="0" lang="en-US" altLang="zh-CN" sz="1200" b="0" i="0" u="none" strike="noStrike" kern="1200" cap="none" spc="0" normalizeH="0" baseline="0" noProof="0" dirty="0">
                  <a:ln>
                    <a:noFill/>
                  </a:ln>
                  <a:solidFill>
                    <a:srgbClr val="1D1D1A"/>
                  </a:solidFill>
                  <a:effectLst/>
                  <a:uLnTx/>
                  <a:uFillTx/>
                  <a:ea typeface="方正兰亭黑简体" panose="02000000000000000000" pitchFamily="2" charset="-122"/>
                </a:rPr>
                <a:t>  </a:t>
              </a:r>
              <a:r>
                <a:rPr kumimoji="0" lang="en-US" altLang="zh-CN" sz="1200" b="1" i="0" u="none" strike="noStrike" kern="1200" cap="none" spc="0" normalizeH="0" baseline="0" noProof="0" dirty="0">
                  <a:ln>
                    <a:noFill/>
                  </a:ln>
                  <a:solidFill>
                    <a:srgbClr val="1D1D1A"/>
                  </a:solidFill>
                  <a:effectLst/>
                  <a:uLnTx/>
                  <a:uFillTx/>
                  <a:ea typeface="方正兰亭黑简体" panose="02000000000000000000" pitchFamily="2" charset="-122"/>
                </a:rPr>
                <a:t>Runtime</a:t>
              </a:r>
              <a:r>
                <a:rPr kumimoji="0" lang="zh-CN" altLang="en-US" sz="1200" b="1" i="0" u="none" strike="noStrike" kern="1200" cap="none" spc="0" normalizeH="0" baseline="0" noProof="0" dirty="0">
                  <a:ln>
                    <a:noFill/>
                  </a:ln>
                  <a:solidFill>
                    <a:srgbClr val="1D1D1A"/>
                  </a:solidFill>
                  <a:effectLst/>
                  <a:uLnTx/>
                  <a:uFillTx/>
                  <a:ea typeface="方正兰亭黑简体" panose="02000000000000000000" pitchFamily="2" charset="-122"/>
                </a:rPr>
                <a:t>（</a:t>
              </a:r>
              <a:r>
                <a:rPr kumimoji="0" lang="en-US" altLang="zh-CN" sz="1200" b="1" i="0" u="none" strike="noStrike" kern="1200" cap="none" spc="0" normalizeH="0" baseline="0" noProof="0" dirty="0">
                  <a:ln>
                    <a:noFill/>
                  </a:ln>
                  <a:solidFill>
                    <a:srgbClr val="1D1D1A"/>
                  </a:solidFill>
                  <a:effectLst/>
                  <a:uLnTx/>
                  <a:uFillTx/>
                  <a:ea typeface="方正兰亭黑简体" panose="02000000000000000000" pitchFamily="2" charset="-122"/>
                </a:rPr>
                <a:t>Cloud/Lite</a:t>
              </a:r>
              <a:r>
                <a:rPr kumimoji="0" lang="zh-CN" altLang="en-US" sz="1200" b="1" i="0" u="none" strike="noStrike" kern="1200" cap="none" spc="0" normalizeH="0" baseline="0" noProof="0" dirty="0">
                  <a:ln>
                    <a:noFill/>
                  </a:ln>
                  <a:solidFill>
                    <a:srgbClr val="1D1D1A"/>
                  </a:solidFill>
                  <a:effectLst/>
                  <a:uLnTx/>
                  <a:uFillTx/>
                  <a:ea typeface="方正兰亭黑简体" panose="02000000000000000000" pitchFamily="2" charset="-122"/>
                </a:rPr>
                <a:t>）</a:t>
              </a:r>
              <a:endParaRPr kumimoji="0" lang="zh-CN" altLang="en-US" sz="1200" b="1" i="0" u="none" strike="noStrike" kern="1200" cap="none" spc="0" normalizeH="0" baseline="0" noProof="0" dirty="0">
                <a:ln>
                  <a:noFill/>
                </a:ln>
                <a:solidFill>
                  <a:srgbClr val="1D1D1A"/>
                </a:solidFill>
                <a:effectLst/>
                <a:uLnTx/>
                <a:uFillTx/>
                <a:ea typeface="方正兰亭黑简体" panose="02000000000000000000" pitchFamily="2" charset="-122"/>
              </a:endParaRPr>
            </a:p>
          </p:txBody>
        </p:sp>
        <p:sp>
          <p:nvSpPr>
            <p:cNvPr id="106" name="圆角矩形 105"/>
            <p:cNvSpPr/>
            <p:nvPr/>
          </p:nvSpPr>
          <p:spPr>
            <a:xfrm>
              <a:off x="3629199" y="4748878"/>
              <a:ext cx="1373058" cy="24759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5986" tIns="35986" rIns="35986" bIns="35986" rtlCol="0" anchor="ctr"/>
            <a:lstStyle/>
            <a:p>
              <a:pPr algn="ctr" defTabSz="913765"/>
              <a:r>
                <a:rPr lang="zh-CN" altLang="en-US" sz="1000" dirty="0">
                  <a:solidFill>
                    <a:srgbClr val="1D1D1A"/>
                  </a:solidFill>
                  <a:ea typeface="方正兰亭黑简体" panose="02000000000000000000" pitchFamily="2" charset="-122"/>
                </a:rPr>
                <a:t>异构调度</a:t>
              </a:r>
              <a:endParaRPr lang="en-US" altLang="zh-CN" sz="1000" dirty="0">
                <a:solidFill>
                  <a:srgbClr val="1D1D1A"/>
                </a:solidFill>
                <a:ea typeface="方正兰亭黑简体" panose="02000000000000000000" pitchFamily="2" charset="-122"/>
              </a:endParaRPr>
            </a:p>
          </p:txBody>
        </p:sp>
        <p:sp>
          <p:nvSpPr>
            <p:cNvPr id="107" name="圆角矩形 106"/>
            <p:cNvSpPr/>
            <p:nvPr/>
          </p:nvSpPr>
          <p:spPr>
            <a:xfrm>
              <a:off x="5248091" y="4748878"/>
              <a:ext cx="1373058" cy="24759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5986" tIns="35986" rIns="35986" bIns="35986" rtlCol="0" anchor="ctr"/>
            <a:lstStyle/>
            <a:p>
              <a:pPr algn="ctr" defTabSz="913765"/>
              <a:r>
                <a:rPr lang="zh-CN" altLang="en-US" sz="1000" dirty="0">
                  <a:solidFill>
                    <a:srgbClr val="1D1D1A"/>
                  </a:solidFill>
                  <a:ea typeface="方正兰亭黑简体" panose="02000000000000000000" pitchFamily="2" charset="-122"/>
                </a:rPr>
                <a:t>异构并行</a:t>
              </a:r>
              <a:endParaRPr lang="zh-CN" altLang="en-US" sz="1000" dirty="0">
                <a:solidFill>
                  <a:srgbClr val="1D1D1A"/>
                </a:solidFill>
                <a:ea typeface="方正兰亭黑简体" panose="02000000000000000000" pitchFamily="2" charset="-122"/>
              </a:endParaRPr>
            </a:p>
          </p:txBody>
        </p:sp>
        <p:sp>
          <p:nvSpPr>
            <p:cNvPr id="108" name="矩形 107"/>
            <p:cNvSpPr/>
            <p:nvPr/>
          </p:nvSpPr>
          <p:spPr>
            <a:xfrm>
              <a:off x="3403998" y="2820158"/>
              <a:ext cx="5064929" cy="1531415"/>
            </a:xfrm>
            <a:prstGeom prst="rect">
              <a:avLst/>
            </a:prstGeom>
            <a:solidFill>
              <a:srgbClr val="CCECF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4" tIns="45702" rIns="91404" bIns="45702" numCol="1" spcCol="0" rtlCol="0" fromWordArt="0" anchor="t" anchorCtr="0" forceAA="0" compatLnSpc="1">
              <a:noAutofit/>
            </a:bodyPr>
            <a:lstStyle/>
            <a:p>
              <a:pPr marL="0" marR="0" lvl="0" indent="0" algn="ctr" defTabSz="913765" rtl="0" eaLnBrk="1" fontAlgn="auto" latinLnBrk="0" hangingPunct="1">
                <a:lnSpc>
                  <a:spcPct val="100000"/>
                </a:lnSpc>
                <a:spcBef>
                  <a:spcPts val="0"/>
                </a:spcBef>
                <a:spcAft>
                  <a:spcPts val="0"/>
                </a:spcAft>
                <a:buClrTx/>
                <a:buSzTx/>
                <a:buFontTx/>
                <a:buNone/>
                <a:defRPr/>
              </a:pPr>
              <a:r>
                <a:rPr kumimoji="0" lang="en-US" altLang="zh-CN" sz="1200" b="1" i="0" u="none" strike="noStrike" kern="1200" cap="none" spc="0" normalizeH="0" baseline="0" noProof="0" dirty="0">
                  <a:ln>
                    <a:noFill/>
                  </a:ln>
                  <a:solidFill>
                    <a:srgbClr val="1D1D1A"/>
                  </a:solidFill>
                  <a:effectLst/>
                  <a:uLnTx/>
                  <a:uFillTx/>
                  <a:ea typeface="方正兰亭黑简体" panose="02000000000000000000" pitchFamily="2" charset="-122"/>
                </a:rPr>
                <a:t>Compiler</a:t>
              </a:r>
              <a:endParaRPr kumimoji="0" lang="zh-CN" altLang="en-US" sz="1200" b="1" i="0" u="none" strike="noStrike" kern="1200" cap="none" spc="0" normalizeH="0" baseline="0" noProof="0" dirty="0">
                <a:ln>
                  <a:noFill/>
                </a:ln>
                <a:solidFill>
                  <a:srgbClr val="1D1D1A"/>
                </a:solidFill>
                <a:effectLst/>
                <a:uLnTx/>
                <a:uFillTx/>
                <a:ea typeface="方正兰亭黑简体" panose="02000000000000000000" pitchFamily="2" charset="-122"/>
              </a:endParaRPr>
            </a:p>
          </p:txBody>
        </p:sp>
        <p:sp>
          <p:nvSpPr>
            <p:cNvPr id="109" name="圆角矩形 108"/>
            <p:cNvSpPr/>
            <p:nvPr/>
          </p:nvSpPr>
          <p:spPr>
            <a:xfrm>
              <a:off x="3564697" y="3734456"/>
              <a:ext cx="4760296" cy="247595"/>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65" rtl="0" eaLnBrk="1" fontAlgn="auto" latinLnBrk="0" hangingPunct="1">
                <a:lnSpc>
                  <a:spcPct val="100000"/>
                </a:lnSpc>
                <a:spcBef>
                  <a:spcPts val="0"/>
                </a:spcBef>
                <a:spcAft>
                  <a:spcPts val="0"/>
                </a:spcAft>
                <a:buClrTx/>
                <a:buSzTx/>
                <a:buFontTx/>
                <a:buNone/>
                <a:defRPr/>
              </a:pPr>
              <a:r>
                <a:rPr kumimoji="0" lang="en-US" altLang="zh-CN" sz="1000" b="1" i="0" u="none" strike="noStrike" kern="1200" cap="none" spc="0" normalizeH="0" baseline="0" noProof="0" dirty="0">
                  <a:ln>
                    <a:noFill/>
                  </a:ln>
                  <a:solidFill>
                    <a:srgbClr val="1D1D1A"/>
                  </a:solidFill>
                  <a:effectLst/>
                  <a:uLnTx/>
                  <a:uFillTx/>
                  <a:ea typeface="方正兰亭黑简体" panose="02000000000000000000" pitchFamily="2" charset="-122"/>
                </a:rPr>
                <a:t>MindIR</a:t>
              </a:r>
              <a:endParaRPr kumimoji="0" lang="zh-CN" altLang="en-US" sz="1000" b="1" i="0" u="none" strike="noStrike" kern="1200" cap="none" spc="0" normalizeH="0" baseline="0" noProof="0" dirty="0">
                <a:ln>
                  <a:noFill/>
                </a:ln>
                <a:solidFill>
                  <a:srgbClr val="1D1D1A"/>
                </a:solidFill>
                <a:effectLst/>
                <a:uLnTx/>
                <a:uFillTx/>
                <a:ea typeface="方正兰亭黑简体" panose="02000000000000000000" pitchFamily="2" charset="-122"/>
              </a:endParaRPr>
            </a:p>
          </p:txBody>
        </p:sp>
        <p:sp>
          <p:nvSpPr>
            <p:cNvPr id="110" name="圆角矩形 109"/>
            <p:cNvSpPr/>
            <p:nvPr/>
          </p:nvSpPr>
          <p:spPr>
            <a:xfrm>
              <a:off x="7098564" y="3126151"/>
              <a:ext cx="1226427" cy="548857"/>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5986" tIns="35986" rIns="35986" bIns="35986" rtlCol="0" anchor="ctr"/>
            <a:lstStyle/>
            <a:p>
              <a:pPr algn="ctr" defTabSz="913765"/>
              <a:r>
                <a:rPr lang="zh-CN" altLang="en-US" sz="1000">
                  <a:solidFill>
                    <a:srgbClr val="1D1D1A"/>
                  </a:solidFill>
                  <a:ea typeface="方正兰亭黑简体" panose="02000000000000000000" pitchFamily="2" charset="-122"/>
                </a:rPr>
                <a:t>量化</a:t>
              </a:r>
              <a:r>
                <a:rPr lang="en-US" altLang="zh-CN" sz="1000">
                  <a:solidFill>
                    <a:srgbClr val="1D1D1A"/>
                  </a:solidFill>
                  <a:ea typeface="方正兰亭黑简体" panose="02000000000000000000" pitchFamily="2" charset="-122"/>
                </a:rPr>
                <a:t>/</a:t>
              </a:r>
              <a:r>
                <a:rPr lang="zh-CN" altLang="en-US" sz="1000">
                  <a:solidFill>
                    <a:srgbClr val="1D1D1A"/>
                  </a:solidFill>
                  <a:ea typeface="方正兰亭黑简体" panose="02000000000000000000" pitchFamily="2" charset="-122"/>
                </a:rPr>
                <a:t>剪枝</a:t>
              </a:r>
              <a:r>
                <a:rPr lang="en-US" altLang="zh-CN" sz="1000" dirty="0">
                  <a:solidFill>
                    <a:srgbClr val="1D1D1A"/>
                  </a:solidFill>
                  <a:ea typeface="方正兰亭黑简体" panose="02000000000000000000" pitchFamily="2" charset="-122"/>
                </a:rPr>
                <a:t>/….</a:t>
              </a:r>
              <a:endParaRPr lang="zh-CN" altLang="en-US" sz="1000" dirty="0">
                <a:solidFill>
                  <a:srgbClr val="1D1D1A"/>
                </a:solidFill>
                <a:ea typeface="方正兰亭黑简体" panose="02000000000000000000" pitchFamily="2" charset="-122"/>
              </a:endParaRPr>
            </a:p>
          </p:txBody>
        </p:sp>
        <p:sp>
          <p:nvSpPr>
            <p:cNvPr id="111" name="圆角矩形 110"/>
            <p:cNvSpPr/>
            <p:nvPr/>
          </p:nvSpPr>
          <p:spPr>
            <a:xfrm>
              <a:off x="5720626" y="4037078"/>
              <a:ext cx="2604365" cy="24759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5986" tIns="35986" rIns="35986" bIns="35986" rtlCol="0" anchor="ctr"/>
            <a:lstStyle/>
            <a:p>
              <a:pPr algn="ctr" defTabSz="913765"/>
              <a:r>
                <a:rPr lang="en-US" altLang="zh-CN" sz="1000" dirty="0">
                  <a:solidFill>
                    <a:srgbClr val="1D1D1A"/>
                  </a:solidFill>
                  <a:ea typeface="方正兰亭黑简体" panose="02000000000000000000" pitchFamily="2" charset="-122"/>
                </a:rPr>
                <a:t>MindAKG(</a:t>
              </a:r>
              <a:r>
                <a:rPr lang="zh-CN" altLang="en-US" sz="1000" dirty="0">
                  <a:solidFill>
                    <a:srgbClr val="1D1D1A"/>
                  </a:solidFill>
                  <a:ea typeface="方正兰亭黑简体" panose="02000000000000000000" pitchFamily="2" charset="-122"/>
                </a:rPr>
                <a:t>算子自动生成</a:t>
              </a:r>
              <a:r>
                <a:rPr lang="en-US" altLang="zh-CN" sz="1000" dirty="0">
                  <a:solidFill>
                    <a:srgbClr val="1D1D1A"/>
                  </a:solidFill>
                  <a:ea typeface="方正兰亭黑简体" panose="02000000000000000000" pitchFamily="2" charset="-122"/>
                </a:rPr>
                <a:t>)</a:t>
              </a:r>
              <a:endParaRPr lang="zh-CN" altLang="en-US" sz="1000" dirty="0">
                <a:solidFill>
                  <a:srgbClr val="1D1D1A"/>
                </a:solidFill>
                <a:ea typeface="方正兰亭黑简体" panose="02000000000000000000" pitchFamily="2" charset="-122"/>
              </a:endParaRPr>
            </a:p>
          </p:txBody>
        </p:sp>
        <p:sp>
          <p:nvSpPr>
            <p:cNvPr id="112" name="矩形 111"/>
            <p:cNvSpPr/>
            <p:nvPr/>
          </p:nvSpPr>
          <p:spPr>
            <a:xfrm>
              <a:off x="6978776" y="1900889"/>
              <a:ext cx="1466492" cy="838496"/>
            </a:xfrm>
            <a:prstGeom prst="rect">
              <a:avLst/>
            </a:prstGeom>
            <a:solidFill>
              <a:srgbClr val="CCEC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ctr" defTabSz="913765" rtl="0" eaLnBrk="1" fontAlgn="auto" latinLnBrk="0" hangingPunct="1">
                <a:lnSpc>
                  <a:spcPct val="100000"/>
                </a:lnSpc>
                <a:spcBef>
                  <a:spcPts val="0"/>
                </a:spcBef>
                <a:spcAft>
                  <a:spcPts val="0"/>
                </a:spcAft>
                <a:buClrTx/>
                <a:buSzTx/>
                <a:buFontTx/>
                <a:buNone/>
                <a:defRPr/>
              </a:pPr>
              <a:r>
                <a:rPr kumimoji="0" lang="zh-CN" altLang="en-US" sz="1200" b="1" i="0" u="none" strike="noStrike" kern="1200" cap="none" spc="0" normalizeH="0" baseline="0" noProof="0" dirty="0">
                  <a:ln>
                    <a:noFill/>
                  </a:ln>
                  <a:solidFill>
                    <a:srgbClr val="1D1D1A"/>
                  </a:solidFill>
                  <a:effectLst/>
                  <a:uLnTx/>
                  <a:uFillTx/>
                  <a:ea typeface="方正兰亭黑简体" panose="02000000000000000000" pitchFamily="2" charset="-122"/>
                </a:rPr>
                <a:t>第三方前端</a:t>
              </a:r>
              <a:endParaRPr kumimoji="0" lang="en-US" altLang="zh-CN" sz="1200" b="1" i="0" u="none" strike="noStrike" kern="1200" cap="none" spc="0" normalizeH="0" baseline="0" noProof="0" dirty="0">
                <a:ln>
                  <a:noFill/>
                </a:ln>
                <a:solidFill>
                  <a:srgbClr val="1D1D1A"/>
                </a:solidFill>
                <a:effectLst/>
                <a:uLnTx/>
                <a:uFillTx/>
                <a:ea typeface="方正兰亭黑简体" panose="02000000000000000000" pitchFamily="2" charset="-122"/>
              </a:endParaRPr>
            </a:p>
          </p:txBody>
        </p:sp>
        <p:sp>
          <p:nvSpPr>
            <p:cNvPr id="113" name="圆角矩形 112"/>
            <p:cNvSpPr/>
            <p:nvPr/>
          </p:nvSpPr>
          <p:spPr>
            <a:xfrm>
              <a:off x="4727131" y="3427413"/>
              <a:ext cx="1043450" cy="24759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5986" tIns="35986" rIns="35986" bIns="35986" rtlCol="0" anchor="ctr"/>
            <a:lstStyle/>
            <a:p>
              <a:pPr algn="ctr" defTabSz="913765"/>
              <a:r>
                <a:rPr lang="zh-CN" altLang="en-US" sz="1000" dirty="0">
                  <a:solidFill>
                    <a:srgbClr val="1D1D1A"/>
                  </a:solidFill>
                  <a:ea typeface="方正兰亭黑简体" panose="02000000000000000000" pitchFamily="2" charset="-122"/>
                </a:rPr>
                <a:t>图算融合</a:t>
              </a:r>
              <a:endParaRPr lang="zh-CN" altLang="en-US" sz="1000" dirty="0">
                <a:solidFill>
                  <a:srgbClr val="1D1D1A"/>
                </a:solidFill>
                <a:ea typeface="方正兰亭黑简体" panose="02000000000000000000" pitchFamily="2" charset="-122"/>
              </a:endParaRPr>
            </a:p>
          </p:txBody>
        </p:sp>
        <p:sp>
          <p:nvSpPr>
            <p:cNvPr id="114" name="圆角矩形 113"/>
            <p:cNvSpPr/>
            <p:nvPr/>
          </p:nvSpPr>
          <p:spPr>
            <a:xfrm>
              <a:off x="3564697" y="3427413"/>
              <a:ext cx="1043450" cy="24759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5986" tIns="35986" rIns="35986" bIns="35986" rtlCol="0" anchor="ctr"/>
            <a:lstStyle/>
            <a:p>
              <a:pPr algn="ctr" defTabSz="913765"/>
              <a:r>
                <a:rPr lang="zh-CN" altLang="en-US" sz="1000" dirty="0">
                  <a:solidFill>
                    <a:srgbClr val="1D1D1A"/>
                  </a:solidFill>
                  <a:ea typeface="方正兰亭黑简体" panose="02000000000000000000" pitchFamily="2" charset="-122"/>
                </a:rPr>
                <a:t>内存优化</a:t>
              </a:r>
              <a:endParaRPr lang="zh-CN" altLang="en-US" sz="1000" dirty="0">
                <a:solidFill>
                  <a:srgbClr val="1D1D1A"/>
                </a:solidFill>
                <a:ea typeface="方正兰亭黑简体" panose="02000000000000000000" pitchFamily="2" charset="-122"/>
              </a:endParaRPr>
            </a:p>
          </p:txBody>
        </p:sp>
        <p:sp>
          <p:nvSpPr>
            <p:cNvPr id="115" name="圆角矩形 114"/>
            <p:cNvSpPr/>
            <p:nvPr/>
          </p:nvSpPr>
          <p:spPr>
            <a:xfrm>
              <a:off x="5889567" y="3427413"/>
              <a:ext cx="1043450" cy="24759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5986" tIns="35986" rIns="35986" bIns="35986" rtlCol="0" anchor="ctr"/>
            <a:lstStyle/>
            <a:p>
              <a:pPr algn="ctr" defTabSz="913765"/>
              <a:r>
                <a:rPr lang="zh-CN" altLang="en-US" sz="1000" dirty="0">
                  <a:solidFill>
                    <a:srgbClr val="1D1D1A"/>
                  </a:solidFill>
                  <a:ea typeface="方正兰亭黑简体" panose="02000000000000000000" pitchFamily="2" charset="-122"/>
                </a:rPr>
                <a:t>流水线执行</a:t>
              </a:r>
              <a:endParaRPr lang="zh-CN" altLang="en-US" sz="1000" dirty="0">
                <a:solidFill>
                  <a:srgbClr val="1D1D1A"/>
                </a:solidFill>
                <a:ea typeface="方正兰亭黑简体" panose="02000000000000000000" pitchFamily="2" charset="-122"/>
              </a:endParaRPr>
            </a:p>
          </p:txBody>
        </p:sp>
        <p:sp>
          <p:nvSpPr>
            <p:cNvPr id="116" name="圆角矩形 115"/>
            <p:cNvSpPr/>
            <p:nvPr/>
          </p:nvSpPr>
          <p:spPr>
            <a:xfrm>
              <a:off x="4415887" y="3126151"/>
              <a:ext cx="760616" cy="24759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5986" tIns="35986" rIns="35986" bIns="35986" rtlCol="0" anchor="ctr"/>
            <a:lstStyle/>
            <a:p>
              <a:pPr algn="ctr" defTabSz="913765"/>
              <a:r>
                <a:rPr lang="zh-CN" altLang="en-US" sz="1000" dirty="0">
                  <a:solidFill>
                    <a:srgbClr val="1D1D1A"/>
                  </a:solidFill>
                  <a:ea typeface="方正兰亭黑简体" panose="02000000000000000000" pitchFamily="2" charset="-122"/>
                </a:rPr>
                <a:t>自动微分</a:t>
              </a:r>
              <a:endParaRPr lang="zh-CN" altLang="en-US" sz="1000" dirty="0">
                <a:solidFill>
                  <a:srgbClr val="1D1D1A"/>
                </a:solidFill>
                <a:ea typeface="方正兰亭黑简体" panose="02000000000000000000" pitchFamily="2" charset="-122"/>
              </a:endParaRPr>
            </a:p>
          </p:txBody>
        </p:sp>
        <p:sp>
          <p:nvSpPr>
            <p:cNvPr id="117" name="圆角矩形 116"/>
            <p:cNvSpPr/>
            <p:nvPr/>
          </p:nvSpPr>
          <p:spPr>
            <a:xfrm>
              <a:off x="3564697" y="3126151"/>
              <a:ext cx="788292" cy="24759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5986" tIns="35986" rIns="35986" bIns="35986" rtlCol="0" anchor="ctr"/>
            <a:lstStyle/>
            <a:p>
              <a:pPr algn="ctr" defTabSz="913765"/>
              <a:r>
                <a:rPr lang="zh-CN" altLang="en-US" sz="1000" dirty="0">
                  <a:solidFill>
                    <a:srgbClr val="1D1D1A"/>
                  </a:solidFill>
                  <a:ea typeface="方正兰亭黑简体" panose="02000000000000000000" pitchFamily="2" charset="-122"/>
                </a:rPr>
                <a:t>类型推导</a:t>
              </a:r>
              <a:endParaRPr lang="zh-CN" altLang="en-US" sz="1000" dirty="0">
                <a:solidFill>
                  <a:srgbClr val="1D1D1A"/>
                </a:solidFill>
                <a:ea typeface="方正兰亭黑简体" panose="02000000000000000000" pitchFamily="2" charset="-122"/>
              </a:endParaRPr>
            </a:p>
          </p:txBody>
        </p:sp>
        <p:sp>
          <p:nvSpPr>
            <p:cNvPr id="118" name="圆角矩形 117"/>
            <p:cNvSpPr/>
            <p:nvPr/>
          </p:nvSpPr>
          <p:spPr>
            <a:xfrm>
              <a:off x="5239401" y="3126151"/>
              <a:ext cx="830233" cy="24759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5986" tIns="35986" rIns="35986" bIns="35986" rtlCol="0" anchor="ctr"/>
            <a:lstStyle/>
            <a:p>
              <a:pPr algn="ctr" defTabSz="913765"/>
              <a:r>
                <a:rPr lang="zh-CN" altLang="en-US" sz="1000" dirty="0">
                  <a:solidFill>
                    <a:srgbClr val="1D1D1A"/>
                  </a:solidFill>
                  <a:ea typeface="方正兰亭黑简体" panose="02000000000000000000" pitchFamily="2" charset="-122"/>
                </a:rPr>
                <a:t>自动并行</a:t>
              </a:r>
              <a:endParaRPr lang="zh-CN" altLang="en-US" sz="1000" dirty="0">
                <a:solidFill>
                  <a:srgbClr val="1D1D1A"/>
                </a:solidFill>
                <a:ea typeface="方正兰亭黑简体" panose="02000000000000000000" pitchFamily="2" charset="-122"/>
              </a:endParaRPr>
            </a:p>
          </p:txBody>
        </p:sp>
        <p:sp>
          <p:nvSpPr>
            <p:cNvPr id="119" name="圆角矩形 118"/>
            <p:cNvSpPr/>
            <p:nvPr/>
          </p:nvSpPr>
          <p:spPr>
            <a:xfrm>
              <a:off x="6132532" y="3126151"/>
              <a:ext cx="792259" cy="24759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5986" tIns="35986" rIns="35986" bIns="35986" rtlCol="0" anchor="ctr"/>
            <a:lstStyle/>
            <a:p>
              <a:pPr algn="ctr" defTabSz="913765"/>
              <a:r>
                <a:rPr lang="zh-CN" altLang="en-US" sz="1000" dirty="0">
                  <a:solidFill>
                    <a:srgbClr val="1D1D1A"/>
                  </a:solidFill>
                  <a:ea typeface="方正兰亭黑简体" panose="02000000000000000000" pitchFamily="2" charset="-122"/>
                </a:rPr>
                <a:t>二阶优化</a:t>
              </a:r>
              <a:endParaRPr lang="zh-CN" altLang="en-US" sz="1000" dirty="0">
                <a:solidFill>
                  <a:srgbClr val="1D1D1A"/>
                </a:solidFill>
                <a:ea typeface="方正兰亭黑简体" panose="02000000000000000000" pitchFamily="2" charset="-122"/>
              </a:endParaRPr>
            </a:p>
          </p:txBody>
        </p:sp>
        <p:sp>
          <p:nvSpPr>
            <p:cNvPr id="120" name="矩形 119"/>
            <p:cNvSpPr/>
            <p:nvPr/>
          </p:nvSpPr>
          <p:spPr>
            <a:xfrm>
              <a:off x="2309479" y="1901562"/>
              <a:ext cx="4579614" cy="837823"/>
            </a:xfrm>
            <a:prstGeom prst="rect">
              <a:avLst/>
            </a:prstGeom>
            <a:solidFill>
              <a:srgbClr val="CCE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marR="0" lvl="0" indent="0" algn="ctr" defTabSz="913765" rtl="0" eaLnBrk="1" fontAlgn="auto" latinLnBrk="0" hangingPunct="1">
                <a:lnSpc>
                  <a:spcPct val="100000"/>
                </a:lnSpc>
                <a:spcBef>
                  <a:spcPts val="0"/>
                </a:spcBef>
                <a:spcAft>
                  <a:spcPts val="0"/>
                </a:spcAft>
                <a:buClrTx/>
                <a:buSzTx/>
                <a:buFontTx/>
                <a:buNone/>
                <a:defRPr/>
              </a:pPr>
              <a:r>
                <a:rPr kumimoji="0" lang="en-US" altLang="zh-CN" sz="1200" b="1" i="0" u="none" strike="noStrike" kern="1200" cap="none" spc="0" normalizeH="0" baseline="0" noProof="0" dirty="0" err="1">
                  <a:ln>
                    <a:noFill/>
                  </a:ln>
                  <a:solidFill>
                    <a:srgbClr val="1D1D1A"/>
                  </a:solidFill>
                  <a:effectLst/>
                  <a:uLnTx/>
                  <a:uFillTx/>
                  <a:ea typeface="方正兰亭黑简体" panose="02000000000000000000" pitchFamily="2" charset="-122"/>
                </a:rPr>
                <a:t>MindExpression</a:t>
              </a:r>
              <a:r>
                <a:rPr kumimoji="0" lang="zh-CN" altLang="en-US" sz="1200" b="1" i="0" u="none" strike="noStrike" kern="1200" cap="none" spc="0" normalizeH="0" baseline="0" noProof="0" dirty="0">
                  <a:ln>
                    <a:noFill/>
                  </a:ln>
                  <a:solidFill>
                    <a:srgbClr val="1D1D1A"/>
                  </a:solidFill>
                  <a:effectLst/>
                  <a:uLnTx/>
                  <a:uFillTx/>
                  <a:ea typeface="方正兰亭黑简体" panose="02000000000000000000" pitchFamily="2" charset="-122"/>
                </a:rPr>
                <a:t>（表达层）</a:t>
              </a:r>
              <a:endParaRPr kumimoji="0" lang="en-US" altLang="zh-CN" sz="1200" b="0" i="0" u="none" strike="noStrike" kern="1200" cap="none" spc="0" normalizeH="0" baseline="0" noProof="0" dirty="0">
                <a:ln>
                  <a:noFill/>
                </a:ln>
                <a:solidFill>
                  <a:srgbClr val="1D1D1A"/>
                </a:solidFill>
                <a:effectLst/>
                <a:uLnTx/>
                <a:uFillTx/>
                <a:ea typeface="方正兰亭黑简体" panose="02000000000000000000" pitchFamily="2" charset="-122"/>
              </a:endParaRPr>
            </a:p>
          </p:txBody>
        </p:sp>
        <p:sp>
          <p:nvSpPr>
            <p:cNvPr id="121" name="圆角矩形 120"/>
            <p:cNvSpPr/>
            <p:nvPr/>
          </p:nvSpPr>
          <p:spPr>
            <a:xfrm>
              <a:off x="3564697" y="4037078"/>
              <a:ext cx="2058618" cy="24759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5986" tIns="35986" rIns="35986" bIns="35986" rtlCol="0" anchor="ctr"/>
            <a:lstStyle/>
            <a:p>
              <a:pPr algn="ctr" defTabSz="913765"/>
              <a:r>
                <a:rPr lang="zh-CN" altLang="en-US" sz="1000" dirty="0">
                  <a:solidFill>
                    <a:srgbClr val="1D1D1A"/>
                  </a:solidFill>
                  <a:ea typeface="方正兰亭黑简体" panose="02000000000000000000" pitchFamily="2" charset="-122"/>
                </a:rPr>
                <a:t>硬件相关优化</a:t>
              </a:r>
              <a:endParaRPr lang="zh-CN" altLang="en-US" sz="1000" dirty="0">
                <a:solidFill>
                  <a:srgbClr val="1D1D1A"/>
                </a:solidFill>
                <a:ea typeface="方正兰亭黑简体" panose="02000000000000000000" pitchFamily="2" charset="-122"/>
              </a:endParaRPr>
            </a:p>
          </p:txBody>
        </p:sp>
        <p:sp>
          <p:nvSpPr>
            <p:cNvPr id="96" name="矩形 95"/>
            <p:cNvSpPr/>
            <p:nvPr/>
          </p:nvSpPr>
          <p:spPr>
            <a:xfrm>
              <a:off x="8575441" y="1900889"/>
              <a:ext cx="901582" cy="1660511"/>
            </a:xfrm>
            <a:prstGeom prst="rect">
              <a:avLst/>
            </a:prstGeom>
            <a:solidFill>
              <a:srgbClr val="CCEC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marR="0" lvl="0" indent="0" algn="ctr" defTabSz="913765" rtl="0" eaLnBrk="1" fontAlgn="auto" latinLnBrk="0" hangingPunct="1">
                <a:lnSpc>
                  <a:spcPct val="100000"/>
                </a:lnSpc>
                <a:spcBef>
                  <a:spcPts val="0"/>
                </a:spcBef>
                <a:spcAft>
                  <a:spcPts val="0"/>
                </a:spcAft>
                <a:buClrTx/>
                <a:buSzTx/>
                <a:buFontTx/>
                <a:buNone/>
                <a:defRPr/>
              </a:pPr>
              <a:r>
                <a:rPr kumimoji="0" lang="en-US" altLang="zh-CN" sz="1200" b="1" i="0" u="none" strike="noStrike" kern="1200" cap="none" spc="0" normalizeH="0" baseline="0" noProof="0" dirty="0">
                  <a:ln>
                    <a:noFill/>
                  </a:ln>
                  <a:solidFill>
                    <a:srgbClr val="1D1D1A"/>
                  </a:solidFill>
                  <a:effectLst/>
                  <a:uLnTx/>
                  <a:uFillTx/>
                  <a:ea typeface="方正兰亭黑简体" panose="02000000000000000000" pitchFamily="2" charset="-122"/>
                </a:rPr>
                <a:t>Insight</a:t>
              </a:r>
              <a:endParaRPr kumimoji="0" lang="zh-CN" altLang="en-US" sz="1200" b="1" i="0" u="none" strike="noStrike" kern="1200" cap="none" spc="0" normalizeH="0" baseline="0" noProof="0" dirty="0">
                <a:ln>
                  <a:noFill/>
                </a:ln>
                <a:solidFill>
                  <a:srgbClr val="1D1D1A"/>
                </a:solidFill>
                <a:effectLst/>
                <a:uLnTx/>
                <a:uFillTx/>
                <a:ea typeface="方正兰亭黑简体" panose="02000000000000000000" pitchFamily="2" charset="-122"/>
              </a:endParaRPr>
            </a:p>
          </p:txBody>
        </p:sp>
        <p:sp>
          <p:nvSpPr>
            <p:cNvPr id="97" name="圆角矩形 96"/>
            <p:cNvSpPr/>
            <p:nvPr/>
          </p:nvSpPr>
          <p:spPr>
            <a:xfrm>
              <a:off x="8661528" y="2475327"/>
              <a:ext cx="745370" cy="259897"/>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65"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0" normalizeH="0" baseline="0" noProof="0" dirty="0">
                  <a:ln>
                    <a:noFill/>
                  </a:ln>
                  <a:solidFill>
                    <a:srgbClr val="1D1D1A"/>
                  </a:solidFill>
                  <a:effectLst/>
                  <a:uLnTx/>
                  <a:uFillTx/>
                  <a:ea typeface="方正兰亭黑简体" panose="02000000000000000000" pitchFamily="2" charset="-122"/>
                </a:rPr>
                <a:t>网络</a:t>
              </a:r>
              <a:endParaRPr kumimoji="0" lang="en-US" altLang="zh-CN" sz="1000" b="0" i="0" u="none" strike="noStrike" kern="1200" cap="none" spc="0" normalizeH="0" baseline="0" noProof="0" dirty="0">
                <a:ln>
                  <a:noFill/>
                </a:ln>
                <a:solidFill>
                  <a:srgbClr val="1D1D1A"/>
                </a:solidFill>
                <a:effectLst/>
                <a:uLnTx/>
                <a:uFillTx/>
                <a:ea typeface="方正兰亭黑简体" panose="02000000000000000000" pitchFamily="2" charset="-122"/>
              </a:endParaRPr>
            </a:p>
            <a:p>
              <a:pPr marL="0" marR="0" lvl="0" indent="0" algn="ctr" defTabSz="913765"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0" normalizeH="0" baseline="0" noProof="0" dirty="0">
                  <a:ln>
                    <a:noFill/>
                  </a:ln>
                  <a:solidFill>
                    <a:srgbClr val="1D1D1A"/>
                  </a:solidFill>
                  <a:effectLst/>
                  <a:uLnTx/>
                  <a:uFillTx/>
                  <a:ea typeface="方正兰亭黑简体" panose="02000000000000000000" pitchFamily="2" charset="-122"/>
                </a:rPr>
                <a:t>调试</a:t>
              </a:r>
              <a:endParaRPr kumimoji="0" lang="zh-CN" altLang="en-US" sz="1000" b="0" i="0" u="none" strike="noStrike" kern="1200" cap="none" spc="0" normalizeH="0" baseline="0" noProof="0" dirty="0">
                <a:ln>
                  <a:noFill/>
                </a:ln>
                <a:solidFill>
                  <a:srgbClr val="1D1D1A"/>
                </a:solidFill>
                <a:effectLst/>
                <a:uLnTx/>
                <a:uFillTx/>
                <a:ea typeface="方正兰亭黑简体" panose="02000000000000000000" pitchFamily="2" charset="-122"/>
              </a:endParaRPr>
            </a:p>
          </p:txBody>
        </p:sp>
        <p:sp>
          <p:nvSpPr>
            <p:cNvPr id="98" name="圆角矩形 97"/>
            <p:cNvSpPr/>
            <p:nvPr/>
          </p:nvSpPr>
          <p:spPr>
            <a:xfrm>
              <a:off x="8653458" y="2862289"/>
              <a:ext cx="745370" cy="259897"/>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65"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0" normalizeH="0" baseline="0" noProof="0" dirty="0">
                  <a:ln>
                    <a:noFill/>
                  </a:ln>
                  <a:solidFill>
                    <a:srgbClr val="1D1D1A"/>
                  </a:solidFill>
                  <a:effectLst/>
                  <a:uLnTx/>
                  <a:uFillTx/>
                  <a:ea typeface="方正兰亭黑简体" panose="02000000000000000000" pitchFamily="2" charset="-122"/>
                </a:rPr>
                <a:t>精度</a:t>
              </a:r>
              <a:endParaRPr kumimoji="0" lang="en-US" altLang="zh-CN" sz="1000" b="0" i="0" u="none" strike="noStrike" kern="1200" cap="none" spc="0" normalizeH="0" baseline="0" noProof="0" dirty="0">
                <a:ln>
                  <a:noFill/>
                </a:ln>
                <a:solidFill>
                  <a:srgbClr val="1D1D1A"/>
                </a:solidFill>
                <a:effectLst/>
                <a:uLnTx/>
                <a:uFillTx/>
                <a:ea typeface="方正兰亭黑简体" panose="02000000000000000000" pitchFamily="2" charset="-122"/>
              </a:endParaRPr>
            </a:p>
            <a:p>
              <a:pPr marL="0" marR="0" lvl="0" indent="0" algn="ctr" defTabSz="913765"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0" normalizeH="0" baseline="0" noProof="0" dirty="0">
                  <a:ln>
                    <a:noFill/>
                  </a:ln>
                  <a:solidFill>
                    <a:srgbClr val="1D1D1A"/>
                  </a:solidFill>
                  <a:effectLst/>
                  <a:uLnTx/>
                  <a:uFillTx/>
                  <a:ea typeface="方正兰亭黑简体" panose="02000000000000000000" pitchFamily="2" charset="-122"/>
                </a:rPr>
                <a:t>调优</a:t>
              </a:r>
              <a:endParaRPr kumimoji="0" lang="zh-CN" altLang="en-US" sz="1000" b="0" i="0" u="none" strike="noStrike" kern="1200" cap="none" spc="0" normalizeH="0" baseline="0" noProof="0" dirty="0">
                <a:ln>
                  <a:noFill/>
                </a:ln>
                <a:solidFill>
                  <a:srgbClr val="1D1D1A"/>
                </a:solidFill>
                <a:effectLst/>
                <a:uLnTx/>
                <a:uFillTx/>
                <a:ea typeface="方正兰亭黑简体" panose="02000000000000000000" pitchFamily="2" charset="-122"/>
              </a:endParaRPr>
            </a:p>
          </p:txBody>
        </p:sp>
        <p:sp>
          <p:nvSpPr>
            <p:cNvPr id="99" name="圆角矩形 98"/>
            <p:cNvSpPr/>
            <p:nvPr/>
          </p:nvSpPr>
          <p:spPr>
            <a:xfrm>
              <a:off x="8661528" y="3229218"/>
              <a:ext cx="745370" cy="259897"/>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65"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0" normalizeH="0" baseline="0" noProof="0" dirty="0">
                  <a:ln>
                    <a:noFill/>
                  </a:ln>
                  <a:solidFill>
                    <a:srgbClr val="1D1D1A"/>
                  </a:solidFill>
                  <a:effectLst/>
                  <a:uLnTx/>
                  <a:uFillTx/>
                  <a:ea typeface="方正兰亭黑简体" panose="02000000000000000000" pitchFamily="2" charset="-122"/>
                </a:rPr>
                <a:t>性能</a:t>
              </a:r>
              <a:endParaRPr kumimoji="0" lang="en-US" altLang="zh-CN" sz="1000" b="0" i="0" u="none" strike="noStrike" kern="1200" cap="none" spc="0" normalizeH="0" baseline="0" noProof="0" dirty="0">
                <a:ln>
                  <a:noFill/>
                </a:ln>
                <a:solidFill>
                  <a:srgbClr val="1D1D1A"/>
                </a:solidFill>
                <a:effectLst/>
                <a:uLnTx/>
                <a:uFillTx/>
                <a:ea typeface="方正兰亭黑简体" panose="02000000000000000000" pitchFamily="2" charset="-122"/>
              </a:endParaRPr>
            </a:p>
            <a:p>
              <a:pPr marL="0" marR="0" lvl="0" indent="0" algn="ctr" defTabSz="913765"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0" normalizeH="0" baseline="0" noProof="0" dirty="0">
                  <a:ln>
                    <a:noFill/>
                  </a:ln>
                  <a:solidFill>
                    <a:srgbClr val="1D1D1A"/>
                  </a:solidFill>
                  <a:effectLst/>
                  <a:uLnTx/>
                  <a:uFillTx/>
                  <a:ea typeface="方正兰亭黑简体" panose="02000000000000000000" pitchFamily="2" charset="-122"/>
                </a:rPr>
                <a:t>调优</a:t>
              </a:r>
              <a:endParaRPr kumimoji="0" lang="zh-CN" altLang="en-US" sz="1000" b="0" i="0" u="none" strike="noStrike" kern="1200" cap="none" spc="0" normalizeH="0" baseline="0" noProof="0" dirty="0">
                <a:ln>
                  <a:noFill/>
                </a:ln>
                <a:solidFill>
                  <a:srgbClr val="1D1D1A"/>
                </a:solidFill>
                <a:effectLst/>
                <a:uLnTx/>
                <a:uFillTx/>
                <a:ea typeface="方正兰亭黑简体" panose="02000000000000000000" pitchFamily="2" charset="-122"/>
              </a:endParaRPr>
            </a:p>
          </p:txBody>
        </p:sp>
        <p:sp>
          <p:nvSpPr>
            <p:cNvPr id="100" name="矩形 99"/>
            <p:cNvSpPr/>
            <p:nvPr/>
          </p:nvSpPr>
          <p:spPr>
            <a:xfrm>
              <a:off x="2309479" y="5221476"/>
              <a:ext cx="7167545" cy="48778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lang="en-US" altLang="zh-CN" sz="1200" b="1" i="0" u="none" strike="noStrike" kern="1200" cap="none" spc="0" normalizeH="0" baseline="0" noProof="0" dirty="0">
                <a:ln>
                  <a:noFill/>
                </a:ln>
                <a:solidFill>
                  <a:srgbClr val="1D1D1A"/>
                </a:solidFill>
                <a:effectLst/>
                <a:uLnTx/>
                <a:uFillTx/>
                <a:ea typeface="方正兰亭黑简体" panose="02000000000000000000" pitchFamily="2" charset="-122"/>
              </a:endParaRPr>
            </a:p>
          </p:txBody>
        </p:sp>
        <p:sp>
          <p:nvSpPr>
            <p:cNvPr id="101" name="圆角矩形 100"/>
            <p:cNvSpPr/>
            <p:nvPr/>
          </p:nvSpPr>
          <p:spPr>
            <a:xfrm>
              <a:off x="2687983" y="5315718"/>
              <a:ext cx="1431666" cy="306834"/>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marL="0" marR="0" lvl="0" indent="0" algn="ctr" defTabSz="913765" rtl="0" eaLnBrk="1" fontAlgn="auto" latinLnBrk="0" hangingPunct="1">
                <a:lnSpc>
                  <a:spcPct val="100000"/>
                </a:lnSpc>
                <a:spcBef>
                  <a:spcPts val="0"/>
                </a:spcBef>
                <a:spcAft>
                  <a:spcPts val="0"/>
                </a:spcAft>
                <a:buClrTx/>
                <a:buSzTx/>
                <a:buFontTx/>
                <a:buNone/>
                <a:defRPr/>
              </a:pPr>
              <a:r>
                <a:rPr kumimoji="0" lang="en-US" altLang="zh-CN" sz="1200" b="1" i="0" u="none" strike="noStrike" kern="1200" cap="none" spc="0" normalizeH="0" baseline="0" noProof="0" dirty="0">
                  <a:ln>
                    <a:noFill/>
                  </a:ln>
                  <a:solidFill>
                    <a:srgbClr val="1D1D1A"/>
                  </a:solidFill>
                  <a:effectLst/>
                  <a:uLnTx/>
                  <a:uFillTx/>
                  <a:ea typeface="方正兰亭黑简体" panose="02000000000000000000" pitchFamily="2" charset="-122"/>
                </a:rPr>
                <a:t>CANN</a:t>
              </a:r>
              <a:endParaRPr kumimoji="0" lang="en-US" altLang="zh-CN" sz="1200" b="1" i="0" u="none" strike="noStrike" kern="1200" cap="none" spc="0" normalizeH="0" baseline="0" noProof="0" dirty="0">
                <a:ln>
                  <a:noFill/>
                </a:ln>
                <a:solidFill>
                  <a:srgbClr val="1D1D1A"/>
                </a:solidFill>
                <a:effectLst/>
                <a:uLnTx/>
                <a:uFillTx/>
                <a:ea typeface="方正兰亭黑简体" panose="02000000000000000000" pitchFamily="2" charset="-122"/>
              </a:endParaRPr>
            </a:p>
          </p:txBody>
        </p:sp>
        <p:sp>
          <p:nvSpPr>
            <p:cNvPr id="102" name="圆角矩形 101"/>
            <p:cNvSpPr/>
            <p:nvPr/>
          </p:nvSpPr>
          <p:spPr>
            <a:xfrm>
              <a:off x="6020090" y="5315718"/>
              <a:ext cx="1431666" cy="306834"/>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marL="0" marR="0" lvl="0" indent="0" algn="ctr" defTabSz="913765" rtl="0" eaLnBrk="1" fontAlgn="auto" latinLnBrk="0" hangingPunct="1">
                <a:lnSpc>
                  <a:spcPct val="100000"/>
                </a:lnSpc>
                <a:spcBef>
                  <a:spcPts val="0"/>
                </a:spcBef>
                <a:spcAft>
                  <a:spcPts val="0"/>
                </a:spcAft>
                <a:buClrTx/>
                <a:buSzTx/>
                <a:buFontTx/>
                <a:buNone/>
                <a:defRPr/>
              </a:pPr>
              <a:r>
                <a:rPr kumimoji="0" lang="en-US" altLang="zh-CN" sz="1200" b="1" i="0" u="none" strike="noStrike" kern="1200" cap="none" spc="0" normalizeH="0" baseline="0" noProof="0" dirty="0">
                  <a:ln>
                    <a:noFill/>
                  </a:ln>
                  <a:solidFill>
                    <a:srgbClr val="1D1D1A"/>
                  </a:solidFill>
                  <a:effectLst/>
                  <a:uLnTx/>
                  <a:uFillTx/>
                  <a:ea typeface="方正兰亭黑简体" panose="02000000000000000000" pitchFamily="2" charset="-122"/>
                </a:rPr>
                <a:t>Eigen</a:t>
              </a:r>
              <a:endParaRPr kumimoji="0" lang="en-US" altLang="zh-CN" sz="1200" b="1" i="0" u="none" strike="noStrike" kern="1200" cap="none" spc="0" normalizeH="0" baseline="0" noProof="0" dirty="0">
                <a:ln>
                  <a:noFill/>
                </a:ln>
                <a:solidFill>
                  <a:srgbClr val="1D1D1A"/>
                </a:solidFill>
                <a:effectLst/>
                <a:uLnTx/>
                <a:uFillTx/>
                <a:ea typeface="方正兰亭黑简体" panose="02000000000000000000" pitchFamily="2" charset="-122"/>
              </a:endParaRPr>
            </a:p>
          </p:txBody>
        </p:sp>
        <p:sp>
          <p:nvSpPr>
            <p:cNvPr id="103" name="圆角矩形 102"/>
            <p:cNvSpPr/>
            <p:nvPr/>
          </p:nvSpPr>
          <p:spPr>
            <a:xfrm>
              <a:off x="4354037" y="5315718"/>
              <a:ext cx="1431666" cy="306834"/>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marL="0" marR="0" lvl="0" indent="0" algn="ctr" defTabSz="913765" rtl="0" eaLnBrk="1" fontAlgn="auto" latinLnBrk="0" hangingPunct="1">
                <a:lnSpc>
                  <a:spcPct val="100000"/>
                </a:lnSpc>
                <a:spcBef>
                  <a:spcPts val="0"/>
                </a:spcBef>
                <a:spcAft>
                  <a:spcPts val="0"/>
                </a:spcAft>
                <a:buClrTx/>
                <a:buSzTx/>
                <a:buFontTx/>
                <a:buNone/>
                <a:defRPr/>
              </a:pPr>
              <a:r>
                <a:rPr kumimoji="0" lang="en-US" altLang="zh-CN" sz="1200" b="1" i="0" u="none" strike="noStrike" kern="1200" cap="none" spc="0" normalizeH="0" baseline="0" noProof="0" dirty="0">
                  <a:ln>
                    <a:noFill/>
                  </a:ln>
                  <a:solidFill>
                    <a:srgbClr val="1D1D1A"/>
                  </a:solidFill>
                  <a:effectLst/>
                  <a:uLnTx/>
                  <a:uFillTx/>
                  <a:ea typeface="方正兰亭黑简体" panose="02000000000000000000" pitchFamily="2" charset="-122"/>
                </a:rPr>
                <a:t>CUDA</a:t>
              </a:r>
              <a:endParaRPr kumimoji="0" lang="en-US" altLang="zh-CN" sz="1200" b="1" i="0" u="none" strike="noStrike" kern="1200" cap="none" spc="0" normalizeH="0" baseline="0" noProof="0" dirty="0">
                <a:ln>
                  <a:noFill/>
                </a:ln>
                <a:solidFill>
                  <a:srgbClr val="1D1D1A"/>
                </a:solidFill>
                <a:effectLst/>
                <a:uLnTx/>
                <a:uFillTx/>
                <a:ea typeface="方正兰亭黑简体" panose="02000000000000000000" pitchFamily="2" charset="-122"/>
              </a:endParaRPr>
            </a:p>
          </p:txBody>
        </p:sp>
        <p:sp>
          <p:nvSpPr>
            <p:cNvPr id="104" name="圆角矩形 103"/>
            <p:cNvSpPr/>
            <p:nvPr/>
          </p:nvSpPr>
          <p:spPr>
            <a:xfrm>
              <a:off x="7686144" y="5315718"/>
              <a:ext cx="1431666" cy="306834"/>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defTabSz="913765"/>
              <a:r>
                <a:rPr lang="en-US" altLang="zh-CN" sz="1200" b="1">
                  <a:solidFill>
                    <a:srgbClr val="1D1D1A"/>
                  </a:solidFill>
                  <a:ea typeface="方正兰亭黑简体" panose="02000000000000000000" pitchFamily="2" charset="-122"/>
                </a:rPr>
                <a:t>oneDNN</a:t>
              </a:r>
              <a:endParaRPr lang="en-US" altLang="zh-CN" sz="1200" b="1" dirty="0">
                <a:solidFill>
                  <a:srgbClr val="1D1D1A"/>
                </a:solidFill>
                <a:ea typeface="方正兰亭黑简体" panose="02000000000000000000" pitchFamily="2" charset="-122"/>
              </a:endParaRPr>
            </a:p>
          </p:txBody>
        </p:sp>
        <p:sp>
          <p:nvSpPr>
            <p:cNvPr id="38" name="矩形 37"/>
            <p:cNvSpPr/>
            <p:nvPr/>
          </p:nvSpPr>
          <p:spPr>
            <a:xfrm>
              <a:off x="2309479" y="5766281"/>
              <a:ext cx="7167545" cy="498203"/>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lang="en-US" altLang="zh-CN" sz="1200" b="1" i="0" u="none" strike="noStrike" kern="1200" cap="none" spc="0" normalizeH="0" baseline="0" noProof="0" dirty="0">
                <a:ln>
                  <a:noFill/>
                </a:ln>
                <a:solidFill>
                  <a:srgbClr val="1D1D1A"/>
                </a:solidFill>
                <a:effectLst/>
                <a:uLnTx/>
                <a:uFillTx/>
                <a:ea typeface="方正兰亭黑简体" panose="02000000000000000000" pitchFamily="2" charset="-122"/>
              </a:endParaRPr>
            </a:p>
          </p:txBody>
        </p:sp>
        <p:sp>
          <p:nvSpPr>
            <p:cNvPr id="39" name="圆角矩形 38"/>
            <p:cNvSpPr/>
            <p:nvPr/>
          </p:nvSpPr>
          <p:spPr>
            <a:xfrm>
              <a:off x="3516819" y="5853632"/>
              <a:ext cx="1431666" cy="313386"/>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defTabSz="913765"/>
              <a:r>
                <a:rPr lang="en-US" altLang="zh-CN" sz="1200" b="1" dirty="0">
                  <a:solidFill>
                    <a:srgbClr val="1D1D1A"/>
                  </a:solidFill>
                  <a:ea typeface="方正兰亭黑简体" panose="02000000000000000000" pitchFamily="2" charset="-122"/>
                </a:rPr>
                <a:t>NPU</a:t>
              </a:r>
              <a:endParaRPr lang="en-US" altLang="zh-CN" sz="1200" b="1" dirty="0">
                <a:solidFill>
                  <a:srgbClr val="1D1D1A"/>
                </a:solidFill>
                <a:ea typeface="方正兰亭黑简体" panose="02000000000000000000" pitchFamily="2" charset="-122"/>
              </a:endParaRPr>
            </a:p>
          </p:txBody>
        </p:sp>
        <p:sp>
          <p:nvSpPr>
            <p:cNvPr id="40" name="圆角矩形 39"/>
            <p:cNvSpPr/>
            <p:nvPr/>
          </p:nvSpPr>
          <p:spPr>
            <a:xfrm>
              <a:off x="6848926" y="5853632"/>
              <a:ext cx="1431666" cy="313386"/>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defTabSz="913765"/>
              <a:r>
                <a:rPr lang="en-US" altLang="zh-CN" sz="1200" b="1" dirty="0">
                  <a:solidFill>
                    <a:srgbClr val="1D1D1A"/>
                  </a:solidFill>
                  <a:ea typeface="方正兰亭黑简体" panose="02000000000000000000" pitchFamily="2" charset="-122"/>
                </a:rPr>
                <a:t>CPU</a:t>
              </a:r>
              <a:endParaRPr lang="en-US" altLang="zh-CN" sz="1200" b="1" dirty="0">
                <a:solidFill>
                  <a:srgbClr val="1D1D1A"/>
                </a:solidFill>
                <a:ea typeface="方正兰亭黑简体" panose="02000000000000000000" pitchFamily="2" charset="-122"/>
              </a:endParaRPr>
            </a:p>
          </p:txBody>
        </p:sp>
        <p:sp>
          <p:nvSpPr>
            <p:cNvPr id="41" name="圆角矩形 40"/>
            <p:cNvSpPr/>
            <p:nvPr/>
          </p:nvSpPr>
          <p:spPr>
            <a:xfrm>
              <a:off x="5182872" y="5853632"/>
              <a:ext cx="1431666" cy="313386"/>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defTabSz="913765"/>
              <a:r>
                <a:rPr lang="en-US" altLang="zh-CN" sz="1200" b="1" dirty="0">
                  <a:solidFill>
                    <a:srgbClr val="1D1D1A"/>
                  </a:solidFill>
                  <a:ea typeface="方正兰亭黑简体" panose="02000000000000000000" pitchFamily="2" charset="-122"/>
                </a:rPr>
                <a:t>GPU</a:t>
              </a:r>
              <a:endParaRPr lang="en-US" altLang="zh-CN" sz="1200" b="1" dirty="0">
                <a:solidFill>
                  <a:srgbClr val="1D1D1A"/>
                </a:solidFill>
                <a:ea typeface="方正兰亭黑简体" panose="02000000000000000000" pitchFamily="2" charset="-122"/>
              </a:endParaRPr>
            </a:p>
          </p:txBody>
        </p:sp>
        <p:sp>
          <p:nvSpPr>
            <p:cNvPr id="43" name="矩形 42"/>
            <p:cNvSpPr/>
            <p:nvPr/>
          </p:nvSpPr>
          <p:spPr>
            <a:xfrm>
              <a:off x="8579599" y="3675007"/>
              <a:ext cx="901582" cy="1414362"/>
            </a:xfrm>
            <a:prstGeom prst="rect">
              <a:avLst/>
            </a:prstGeom>
            <a:solidFill>
              <a:srgbClr val="CCEC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marR="0" lvl="0" indent="0" algn="ctr" defTabSz="913765" rtl="0" eaLnBrk="1" fontAlgn="auto" latinLnBrk="0" hangingPunct="1">
                <a:lnSpc>
                  <a:spcPct val="100000"/>
                </a:lnSpc>
                <a:spcBef>
                  <a:spcPts val="0"/>
                </a:spcBef>
                <a:spcAft>
                  <a:spcPts val="0"/>
                </a:spcAft>
                <a:buClrTx/>
                <a:buSzTx/>
                <a:buFontTx/>
                <a:buNone/>
                <a:defRPr/>
              </a:pPr>
              <a:r>
                <a:rPr kumimoji="0" lang="en-US" altLang="zh-CN" sz="1200" b="1" i="0" u="none" strike="noStrike" kern="1200" cap="none" spc="0" normalizeH="0" baseline="0" noProof="0" dirty="0" err="1">
                  <a:ln>
                    <a:noFill/>
                  </a:ln>
                  <a:solidFill>
                    <a:srgbClr val="1D1D1A"/>
                  </a:solidFill>
                  <a:effectLst/>
                  <a:uLnTx/>
                  <a:uFillTx/>
                  <a:ea typeface="方正兰亭黑简体" panose="02000000000000000000" pitchFamily="2" charset="-122"/>
                </a:rPr>
                <a:t>Armour</a:t>
              </a:r>
              <a:endParaRPr kumimoji="0" lang="zh-CN" altLang="en-US" sz="1200" b="1" i="0" u="none" strike="noStrike" kern="1200" cap="none" spc="0" normalizeH="0" baseline="0" noProof="0" dirty="0">
                <a:ln>
                  <a:noFill/>
                </a:ln>
                <a:solidFill>
                  <a:srgbClr val="1D1D1A"/>
                </a:solidFill>
                <a:effectLst/>
                <a:uLnTx/>
                <a:uFillTx/>
                <a:ea typeface="方正兰亭黑简体" panose="02000000000000000000" pitchFamily="2" charset="-122"/>
              </a:endParaRPr>
            </a:p>
          </p:txBody>
        </p:sp>
        <p:sp>
          <p:nvSpPr>
            <p:cNvPr id="93" name="圆角矩形 92"/>
            <p:cNvSpPr/>
            <p:nvPr/>
          </p:nvSpPr>
          <p:spPr>
            <a:xfrm>
              <a:off x="8673036" y="4246515"/>
              <a:ext cx="707709" cy="24759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3765"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0" normalizeH="0" baseline="0" noProof="0" dirty="0">
                  <a:ln>
                    <a:noFill/>
                  </a:ln>
                  <a:solidFill>
                    <a:srgbClr val="1D1D1A"/>
                  </a:solidFill>
                  <a:effectLst/>
                  <a:uLnTx/>
                  <a:uFillTx/>
                  <a:ea typeface="方正兰亭黑简体" panose="02000000000000000000" pitchFamily="2" charset="-122"/>
                </a:rPr>
                <a:t>密态</a:t>
              </a:r>
              <a:r>
                <a:rPr kumimoji="0" lang="en-US" altLang="zh-CN" sz="1000" b="0" i="0" u="none" strike="noStrike" kern="1200" cap="none" spc="0" normalizeH="0" baseline="0" noProof="0" dirty="0">
                  <a:ln>
                    <a:noFill/>
                  </a:ln>
                  <a:solidFill>
                    <a:srgbClr val="1D1D1A"/>
                  </a:solidFill>
                  <a:effectLst/>
                  <a:uLnTx/>
                  <a:uFillTx/>
                  <a:ea typeface="方正兰亭黑简体" panose="02000000000000000000" pitchFamily="2" charset="-122"/>
                </a:rPr>
                <a:t>AI</a:t>
              </a:r>
              <a:endParaRPr kumimoji="0" lang="zh-CN" altLang="en-US" sz="1000" b="0" i="0" u="none" strike="noStrike" kern="1200" cap="none" spc="0" normalizeH="0" baseline="0" noProof="0" dirty="0">
                <a:ln>
                  <a:noFill/>
                </a:ln>
                <a:solidFill>
                  <a:srgbClr val="1D1D1A"/>
                </a:solidFill>
                <a:effectLst/>
                <a:uLnTx/>
                <a:uFillTx/>
                <a:ea typeface="方正兰亭黑简体" panose="02000000000000000000" pitchFamily="2" charset="-122"/>
              </a:endParaRPr>
            </a:p>
          </p:txBody>
        </p:sp>
        <p:sp>
          <p:nvSpPr>
            <p:cNvPr id="94" name="圆角矩形 93"/>
            <p:cNvSpPr/>
            <p:nvPr/>
          </p:nvSpPr>
          <p:spPr>
            <a:xfrm>
              <a:off x="8678665" y="4633988"/>
              <a:ext cx="707709" cy="24759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3765"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0" normalizeH="0" baseline="0" noProof="0" dirty="0">
                  <a:ln>
                    <a:noFill/>
                  </a:ln>
                  <a:solidFill>
                    <a:srgbClr val="1D1D1A"/>
                  </a:solidFill>
                  <a:effectLst/>
                  <a:uLnTx/>
                  <a:uFillTx/>
                  <a:ea typeface="方正兰亭黑简体" panose="02000000000000000000" pitchFamily="2" charset="-122"/>
                </a:rPr>
                <a:t>可信</a:t>
              </a:r>
              <a:r>
                <a:rPr kumimoji="0" lang="en-US" altLang="zh-CN" sz="1000" b="0" i="0" u="none" strike="noStrike" kern="1200" cap="none" spc="0" normalizeH="0" baseline="0" noProof="0" dirty="0">
                  <a:ln>
                    <a:noFill/>
                  </a:ln>
                  <a:solidFill>
                    <a:srgbClr val="1D1D1A"/>
                  </a:solidFill>
                  <a:effectLst/>
                  <a:uLnTx/>
                  <a:uFillTx/>
                  <a:ea typeface="方正兰亭黑简体" panose="02000000000000000000" pitchFamily="2" charset="-122"/>
                </a:rPr>
                <a:t>AI</a:t>
              </a:r>
              <a:endParaRPr kumimoji="0" lang="zh-CN" altLang="en-US" sz="1000" b="0" i="0" u="none" strike="noStrike" kern="1200" cap="none" spc="0" normalizeH="0" baseline="0" noProof="0" dirty="0">
                <a:ln>
                  <a:noFill/>
                </a:ln>
                <a:solidFill>
                  <a:srgbClr val="1D1D1A"/>
                </a:solidFill>
                <a:effectLst/>
                <a:uLnTx/>
                <a:uFillTx/>
                <a:ea typeface="方正兰亭黑简体" panose="02000000000000000000" pitchFamily="2" charset="-122"/>
              </a:endParaRPr>
            </a:p>
          </p:txBody>
        </p:sp>
        <p:sp>
          <p:nvSpPr>
            <p:cNvPr id="47" name="圆角矩形 46"/>
            <p:cNvSpPr/>
            <p:nvPr/>
          </p:nvSpPr>
          <p:spPr>
            <a:xfrm>
              <a:off x="7044886" y="2252636"/>
              <a:ext cx="633703" cy="259897"/>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65"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0" normalizeH="0" baseline="0" noProof="0" dirty="0">
                  <a:ln>
                    <a:noFill/>
                  </a:ln>
                  <a:solidFill>
                    <a:srgbClr val="1D1D1A"/>
                  </a:solidFill>
                  <a:effectLst/>
                  <a:uLnTx/>
                  <a:uFillTx/>
                  <a:ea typeface="方正兰亭黑简体" panose="02000000000000000000" pitchFamily="2" charset="-122"/>
                </a:rPr>
                <a:t>仓颉</a:t>
              </a:r>
              <a:endParaRPr kumimoji="0" lang="zh-CN" altLang="en-US" sz="1000" b="0" i="0" u="none" strike="noStrike" kern="1200" cap="none" spc="0" normalizeH="0" baseline="0" noProof="0" dirty="0">
                <a:ln>
                  <a:noFill/>
                </a:ln>
                <a:solidFill>
                  <a:srgbClr val="1D1D1A"/>
                </a:solidFill>
                <a:effectLst/>
                <a:uLnTx/>
                <a:uFillTx/>
                <a:ea typeface="方正兰亭黑简体" panose="02000000000000000000" pitchFamily="2" charset="-122"/>
              </a:endParaRPr>
            </a:p>
          </p:txBody>
        </p:sp>
        <p:sp>
          <p:nvSpPr>
            <p:cNvPr id="48" name="圆角矩形 47"/>
            <p:cNvSpPr/>
            <p:nvPr/>
          </p:nvSpPr>
          <p:spPr>
            <a:xfrm>
              <a:off x="7768273" y="2252636"/>
              <a:ext cx="633703" cy="259897"/>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65" rtl="0" eaLnBrk="1" fontAlgn="auto" latinLnBrk="0" hangingPunct="1">
                <a:lnSpc>
                  <a:spcPct val="100000"/>
                </a:lnSpc>
                <a:spcBef>
                  <a:spcPts val="0"/>
                </a:spcBef>
                <a:spcAft>
                  <a:spcPts val="0"/>
                </a:spcAft>
                <a:buClrTx/>
                <a:buSzTx/>
                <a:buFontTx/>
                <a:buNone/>
                <a:defRPr/>
              </a:pPr>
              <a:r>
                <a:rPr kumimoji="0" lang="en-US" altLang="zh-CN" sz="1000" b="0" i="0" u="none" strike="noStrike" kern="1200" cap="none" spc="0" normalizeH="0" baseline="0" noProof="0" dirty="0">
                  <a:ln>
                    <a:noFill/>
                  </a:ln>
                  <a:solidFill>
                    <a:srgbClr val="1D1D1A"/>
                  </a:solidFill>
                  <a:effectLst/>
                  <a:uLnTx/>
                  <a:uFillTx/>
                  <a:ea typeface="方正兰亭黑简体" panose="02000000000000000000" pitchFamily="2" charset="-122"/>
                </a:rPr>
                <a:t>Julia</a:t>
              </a:r>
              <a:endParaRPr kumimoji="0" lang="zh-CN" altLang="en-US" sz="1000" b="0" i="0" u="none" strike="noStrike" kern="1200" cap="none" spc="0" normalizeH="0" baseline="0" noProof="0" dirty="0">
                <a:ln>
                  <a:noFill/>
                </a:ln>
                <a:solidFill>
                  <a:srgbClr val="1D1D1A"/>
                </a:solidFill>
                <a:effectLst/>
                <a:uLnTx/>
                <a:uFillTx/>
                <a:ea typeface="方正兰亭黑简体" panose="02000000000000000000" pitchFamily="2" charset="-122"/>
              </a:endParaRPr>
            </a:p>
          </p:txBody>
        </p:sp>
        <p:sp>
          <p:nvSpPr>
            <p:cNvPr id="49" name="圆角矩形 48"/>
            <p:cNvSpPr/>
            <p:nvPr/>
          </p:nvSpPr>
          <p:spPr>
            <a:xfrm>
              <a:off x="6866985" y="4740156"/>
              <a:ext cx="1373058" cy="24759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5986" tIns="35986" rIns="35986" bIns="35986" rtlCol="0" anchor="ctr"/>
            <a:lstStyle/>
            <a:p>
              <a:pPr algn="ctr" defTabSz="913765"/>
              <a:r>
                <a:rPr lang="zh-CN" altLang="en-US" sz="1000" dirty="0">
                  <a:solidFill>
                    <a:srgbClr val="1D1D1A"/>
                  </a:solidFill>
                  <a:ea typeface="方正兰亭黑简体" panose="02000000000000000000" pitchFamily="2" charset="-122"/>
                </a:rPr>
                <a:t>内置算子库</a:t>
              </a:r>
              <a:endParaRPr lang="zh-CN" altLang="en-US" sz="1000" dirty="0">
                <a:solidFill>
                  <a:srgbClr val="1D1D1A"/>
                </a:solidFill>
                <a:ea typeface="方正兰亭黑简体" panose="02000000000000000000" pitchFamily="2" charset="-122"/>
              </a:endParaRPr>
            </a:p>
          </p:txBody>
        </p:sp>
        <p:sp>
          <p:nvSpPr>
            <p:cNvPr id="50" name="矩形 49"/>
            <p:cNvSpPr/>
            <p:nvPr/>
          </p:nvSpPr>
          <p:spPr>
            <a:xfrm>
              <a:off x="7478773" y="1006135"/>
              <a:ext cx="1974247" cy="802433"/>
            </a:xfrm>
            <a:prstGeom prst="rect">
              <a:avLst/>
            </a:prstGeom>
            <a:solidFill>
              <a:srgbClr val="EBF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65" rtl="0" eaLnBrk="1" fontAlgn="auto" latinLnBrk="0" hangingPunct="1">
                <a:lnSpc>
                  <a:spcPct val="150000"/>
                </a:lnSpc>
                <a:spcBef>
                  <a:spcPts val="0"/>
                </a:spcBef>
                <a:spcAft>
                  <a:spcPts val="0"/>
                </a:spcAft>
                <a:buClrTx/>
                <a:buSzTx/>
                <a:buFontTx/>
                <a:buNone/>
                <a:defRPr/>
              </a:pPr>
              <a:r>
                <a:rPr kumimoji="0" lang="en-US" altLang="zh-CN" sz="1200" b="1" i="0" u="none" strike="noStrike" kern="1200" cap="none" spc="0" normalizeH="0" baseline="0" noProof="0" dirty="0" err="1">
                  <a:ln>
                    <a:noFill/>
                  </a:ln>
                  <a:solidFill>
                    <a:srgbClr val="1D1D1A"/>
                  </a:solidFill>
                  <a:effectLst/>
                  <a:uLnTx/>
                  <a:uFillTx/>
                  <a:ea typeface="方正兰亭黑简体" panose="02000000000000000000" pitchFamily="2" charset="-122"/>
                </a:rPr>
                <a:t>MindScience</a:t>
              </a:r>
              <a:r>
                <a:rPr kumimoji="0" lang="en-US" altLang="zh-CN" sz="1200" b="1" i="0" u="none" strike="noStrike" kern="1200" cap="none" spc="0" normalizeH="0" baseline="0" noProof="0" dirty="0">
                  <a:ln>
                    <a:noFill/>
                  </a:ln>
                  <a:solidFill>
                    <a:srgbClr val="1D1D1A"/>
                  </a:solidFill>
                  <a:effectLst/>
                  <a:uLnTx/>
                  <a:uFillTx/>
                  <a:ea typeface="方正兰亭黑简体" panose="02000000000000000000" pitchFamily="2" charset="-122"/>
                </a:rPr>
                <a:t> </a:t>
              </a:r>
              <a:r>
                <a:rPr kumimoji="0" lang="zh-CN" altLang="en-US" sz="1200" b="1" i="0" u="none" strike="noStrike" kern="1200" cap="none" spc="0" normalizeH="0" baseline="0" noProof="0" dirty="0">
                  <a:ln>
                    <a:noFill/>
                  </a:ln>
                  <a:solidFill>
                    <a:srgbClr val="1D1D1A"/>
                  </a:solidFill>
                  <a:effectLst/>
                  <a:uLnTx/>
                  <a:uFillTx/>
                  <a:ea typeface="方正兰亭黑简体" panose="02000000000000000000" pitchFamily="2" charset="-122"/>
                </a:rPr>
                <a:t>科学计算</a:t>
              </a:r>
              <a:endParaRPr kumimoji="0" lang="en-US" altLang="zh-CN" sz="1200" b="1" i="0" u="none" strike="noStrike" kern="1200" cap="none" spc="0" normalizeH="0" baseline="0" noProof="0" dirty="0">
                <a:ln>
                  <a:noFill/>
                </a:ln>
                <a:solidFill>
                  <a:srgbClr val="1D1D1A"/>
                </a:solidFill>
                <a:effectLst/>
                <a:uLnTx/>
                <a:uFillTx/>
                <a:ea typeface="方正兰亭黑简体" panose="02000000000000000000" pitchFamily="2" charset="-122"/>
              </a:endParaRPr>
            </a:p>
            <a:p>
              <a:pPr marL="0" marR="0" lvl="0" indent="0" algn="ctr" defTabSz="913765" rtl="0" eaLnBrk="1" fontAlgn="auto" latinLnBrk="0" hangingPunct="1">
                <a:lnSpc>
                  <a:spcPct val="150000"/>
                </a:lnSpc>
                <a:spcBef>
                  <a:spcPts val="0"/>
                </a:spcBef>
                <a:spcAft>
                  <a:spcPts val="0"/>
                </a:spcAft>
                <a:buClrTx/>
                <a:buSzTx/>
                <a:buFontTx/>
                <a:buNone/>
                <a:defRPr/>
              </a:pPr>
              <a:r>
                <a:rPr kumimoji="0" lang="zh-CN" altLang="en-US" sz="1000" b="0" i="0" u="none" strike="noStrike" kern="1200" cap="none" spc="0" normalizeH="0" baseline="0" noProof="0" dirty="0">
                  <a:ln>
                    <a:noFill/>
                  </a:ln>
                  <a:solidFill>
                    <a:srgbClr val="1D1D1A"/>
                  </a:solidFill>
                  <a:effectLst/>
                  <a:uLnTx/>
                  <a:uFillTx/>
                  <a:ea typeface="方正兰亭黑简体" panose="02000000000000000000" pitchFamily="2" charset="-122"/>
                </a:rPr>
                <a:t>电磁仿真</a:t>
              </a:r>
              <a:r>
                <a:rPr kumimoji="0" lang="en-US" altLang="zh-CN" sz="1000" b="0" i="0" u="none" strike="noStrike" kern="1200" cap="none" spc="0" normalizeH="0" baseline="0" noProof="0" dirty="0">
                  <a:ln>
                    <a:noFill/>
                  </a:ln>
                  <a:solidFill>
                    <a:srgbClr val="1D1D1A"/>
                  </a:solidFill>
                  <a:effectLst/>
                  <a:uLnTx/>
                  <a:uFillTx/>
                  <a:ea typeface="方正兰亭黑简体" panose="02000000000000000000" pitchFamily="2" charset="-122"/>
                </a:rPr>
                <a:t>/</a:t>
              </a:r>
              <a:r>
                <a:rPr kumimoji="0" lang="zh-CN" altLang="en-US" sz="1000" b="0" i="0" u="none" strike="noStrike" kern="1200" cap="none" spc="0" normalizeH="0" baseline="0" noProof="0" dirty="0">
                  <a:ln>
                    <a:noFill/>
                  </a:ln>
                  <a:solidFill>
                    <a:srgbClr val="1D1D1A"/>
                  </a:solidFill>
                  <a:effectLst/>
                  <a:uLnTx/>
                  <a:uFillTx/>
                  <a:ea typeface="方正兰亭黑简体" panose="02000000000000000000" pitchFamily="2" charset="-122"/>
                </a:rPr>
                <a:t>分子模拟</a:t>
              </a:r>
              <a:r>
                <a:rPr kumimoji="0" lang="en-US" altLang="zh-CN" sz="1000" b="0" i="0" u="none" strike="noStrike" kern="1200" cap="none" spc="0" normalizeH="0" baseline="0" noProof="0" dirty="0">
                  <a:ln>
                    <a:noFill/>
                  </a:ln>
                  <a:solidFill>
                    <a:srgbClr val="1D1D1A"/>
                  </a:solidFill>
                  <a:effectLst/>
                  <a:uLnTx/>
                  <a:uFillTx/>
                  <a:ea typeface="方正兰亭黑简体" panose="02000000000000000000" pitchFamily="2" charset="-122"/>
                </a:rPr>
                <a:t>/</a:t>
              </a:r>
              <a:r>
                <a:rPr kumimoji="0" lang="zh-CN" altLang="en-US" sz="1000" b="0" i="0" u="none" strike="noStrike" kern="1200" cap="none" spc="0" normalizeH="0" baseline="0" noProof="0" dirty="0">
                  <a:ln>
                    <a:noFill/>
                  </a:ln>
                  <a:solidFill>
                    <a:srgbClr val="1D1D1A"/>
                  </a:solidFill>
                  <a:effectLst/>
                  <a:uLnTx/>
                  <a:uFillTx/>
                  <a:ea typeface="方正兰亭黑简体" panose="02000000000000000000" pitchFamily="2" charset="-122"/>
                </a:rPr>
                <a:t>量子计算</a:t>
              </a:r>
              <a:endParaRPr kumimoji="0" lang="zh-CN" altLang="en-US" sz="1000" b="0" i="0" u="none" strike="noStrike" kern="1200" cap="none" spc="0" normalizeH="0" baseline="0" noProof="0" dirty="0">
                <a:ln>
                  <a:noFill/>
                </a:ln>
                <a:solidFill>
                  <a:srgbClr val="1D1D1A"/>
                </a:solidFill>
                <a:effectLst/>
                <a:uLnTx/>
                <a:uFillTx/>
                <a:ea typeface="方正兰亭黑简体" panose="02000000000000000000" pitchFamily="2" charset="-122"/>
              </a:endParaRPr>
            </a:p>
          </p:txBody>
        </p:sp>
        <p:sp>
          <p:nvSpPr>
            <p:cNvPr id="51" name="圆角矩形 50"/>
            <p:cNvSpPr/>
            <p:nvPr/>
          </p:nvSpPr>
          <p:spPr>
            <a:xfrm>
              <a:off x="2517687" y="1256211"/>
              <a:ext cx="794716" cy="22741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65" rtl="0" eaLnBrk="1" fontAlgn="auto" latinLnBrk="0" hangingPunct="1">
                <a:lnSpc>
                  <a:spcPct val="100000"/>
                </a:lnSpc>
                <a:spcBef>
                  <a:spcPts val="0"/>
                </a:spcBef>
                <a:spcAft>
                  <a:spcPts val="0"/>
                </a:spcAft>
                <a:buClrTx/>
                <a:buSzTx/>
                <a:buFontTx/>
                <a:buNone/>
                <a:defRPr/>
              </a:pPr>
              <a:r>
                <a:rPr kumimoji="0" lang="en-US" altLang="zh-CN" sz="1000" b="0" i="0" u="none" strike="noStrike" kern="1200" cap="none" spc="0" normalizeH="0" baseline="0" noProof="0" dirty="0">
                  <a:ln>
                    <a:noFill/>
                  </a:ln>
                  <a:solidFill>
                    <a:srgbClr val="1D1D1A"/>
                  </a:solidFill>
                  <a:effectLst/>
                  <a:uLnTx/>
                  <a:uFillTx/>
                  <a:ea typeface="方正兰亭黑简体" panose="02000000000000000000" pitchFamily="2" charset="-122"/>
                </a:rPr>
                <a:t>Vision</a:t>
              </a:r>
              <a:endParaRPr kumimoji="0" lang="zh-CN" altLang="en-US" sz="1000" b="0" i="0" u="none" strike="noStrike" kern="1200" cap="none" spc="0" normalizeH="0" baseline="0" noProof="0" dirty="0">
                <a:ln>
                  <a:noFill/>
                </a:ln>
                <a:solidFill>
                  <a:srgbClr val="1D1D1A"/>
                </a:solidFill>
                <a:effectLst/>
                <a:uLnTx/>
                <a:uFillTx/>
                <a:ea typeface="方正兰亭黑简体" panose="02000000000000000000" pitchFamily="2" charset="-122"/>
              </a:endParaRPr>
            </a:p>
          </p:txBody>
        </p:sp>
        <p:sp>
          <p:nvSpPr>
            <p:cNvPr id="53" name="圆角矩形 52"/>
            <p:cNvSpPr/>
            <p:nvPr/>
          </p:nvSpPr>
          <p:spPr>
            <a:xfrm>
              <a:off x="4302360" y="1269103"/>
              <a:ext cx="794716" cy="48988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r>
                <a:rPr lang="en-US" altLang="zh-CN" sz="1000" b="1" dirty="0">
                  <a:solidFill>
                    <a:srgbClr val="1D1D1A"/>
                  </a:solidFill>
                  <a:ea typeface="方正兰亭黑简体" panose="02000000000000000000" pitchFamily="2" charset="-122"/>
                </a:rPr>
                <a:t>Model</a:t>
              </a:r>
              <a:endParaRPr lang="en-US" altLang="zh-CN" sz="1000" b="1" dirty="0">
                <a:solidFill>
                  <a:srgbClr val="1D1D1A"/>
                </a:solidFill>
                <a:ea typeface="方正兰亭黑简体" panose="02000000000000000000" pitchFamily="2" charset="-122"/>
              </a:endParaRPr>
            </a:p>
            <a:p>
              <a:pPr algn="ctr" defTabSz="913765"/>
              <a:r>
                <a:rPr lang="en-US" altLang="zh-CN" sz="1000" b="1" dirty="0">
                  <a:solidFill>
                    <a:srgbClr val="1D1D1A"/>
                  </a:solidFill>
                  <a:ea typeface="方正兰亭黑简体" panose="02000000000000000000" pitchFamily="2" charset="-122"/>
                </a:rPr>
                <a:t>Hub</a:t>
              </a:r>
              <a:endParaRPr lang="zh-CN" altLang="en-US" sz="1000" b="1" dirty="0">
                <a:solidFill>
                  <a:srgbClr val="1D1D1A"/>
                </a:solidFill>
                <a:ea typeface="方正兰亭黑简体" panose="02000000000000000000" pitchFamily="2" charset="-122"/>
              </a:endParaRPr>
            </a:p>
          </p:txBody>
        </p:sp>
        <p:sp>
          <p:nvSpPr>
            <p:cNvPr id="54" name="圆角矩形 53"/>
            <p:cNvSpPr/>
            <p:nvPr/>
          </p:nvSpPr>
          <p:spPr>
            <a:xfrm>
              <a:off x="3410023" y="1256211"/>
              <a:ext cx="794716" cy="22741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r>
                <a:rPr lang="en-US" altLang="zh-CN" sz="1000" dirty="0">
                  <a:solidFill>
                    <a:srgbClr val="1D1D1A"/>
                  </a:solidFill>
                  <a:ea typeface="方正兰亭黑简体" panose="02000000000000000000" pitchFamily="2" charset="-122"/>
                </a:rPr>
                <a:t>NLP</a:t>
              </a:r>
              <a:endParaRPr lang="zh-CN" altLang="en-US" sz="1000" dirty="0">
                <a:solidFill>
                  <a:srgbClr val="1D1D1A"/>
                </a:solidFill>
                <a:ea typeface="方正兰亭黑简体" panose="02000000000000000000" pitchFamily="2" charset="-122"/>
              </a:endParaRPr>
            </a:p>
          </p:txBody>
        </p:sp>
        <p:sp>
          <p:nvSpPr>
            <p:cNvPr id="55" name="圆角矩形 54"/>
            <p:cNvSpPr/>
            <p:nvPr/>
          </p:nvSpPr>
          <p:spPr>
            <a:xfrm>
              <a:off x="2517687" y="1531575"/>
              <a:ext cx="794716" cy="22741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r>
                <a:rPr lang="en-US" altLang="zh-CN" sz="1000" dirty="0">
                  <a:solidFill>
                    <a:srgbClr val="1D1D1A"/>
                  </a:solidFill>
                  <a:ea typeface="方正兰亭黑简体" panose="02000000000000000000" pitchFamily="2" charset="-122"/>
                </a:rPr>
                <a:t>Audio</a:t>
              </a:r>
              <a:endParaRPr lang="zh-CN" altLang="en-US" sz="1000" dirty="0">
                <a:solidFill>
                  <a:srgbClr val="1D1D1A"/>
                </a:solidFill>
                <a:ea typeface="方正兰亭黑简体" panose="02000000000000000000" pitchFamily="2" charset="-122"/>
              </a:endParaRPr>
            </a:p>
          </p:txBody>
        </p:sp>
        <p:sp>
          <p:nvSpPr>
            <p:cNvPr id="56" name="圆角矩形 55"/>
            <p:cNvSpPr/>
            <p:nvPr/>
          </p:nvSpPr>
          <p:spPr>
            <a:xfrm>
              <a:off x="3419983" y="1531575"/>
              <a:ext cx="794716" cy="22741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r>
                <a:rPr lang="en-US" altLang="zh-CN" sz="1000" dirty="0">
                  <a:solidFill>
                    <a:srgbClr val="1D1D1A"/>
                  </a:solidFill>
                  <a:ea typeface="方正兰亭黑简体" panose="02000000000000000000" pitchFamily="2" charset="-122"/>
                </a:rPr>
                <a:t>Rec</a:t>
              </a:r>
              <a:endParaRPr lang="zh-CN" altLang="en-US" sz="1000" dirty="0">
                <a:solidFill>
                  <a:srgbClr val="1D1D1A"/>
                </a:solidFill>
                <a:ea typeface="方正兰亭黑简体" panose="02000000000000000000" pitchFamily="2" charset="-122"/>
              </a:endParaRPr>
            </a:p>
          </p:txBody>
        </p:sp>
        <p:sp>
          <p:nvSpPr>
            <p:cNvPr id="59" name="圆角矩形 58"/>
            <p:cNvSpPr/>
            <p:nvPr/>
          </p:nvSpPr>
          <p:spPr>
            <a:xfrm>
              <a:off x="2455414" y="2434899"/>
              <a:ext cx="4294180" cy="22741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5986" tIns="35986" rIns="35986" bIns="35986" rtlCol="0" anchor="ctr"/>
            <a:lstStyle/>
            <a:p>
              <a:pPr algn="ctr" defTabSz="913765"/>
              <a:r>
                <a:rPr lang="zh-CN" altLang="en-US" sz="1000" dirty="0">
                  <a:solidFill>
                    <a:srgbClr val="1D1D1A"/>
                  </a:solidFill>
                  <a:ea typeface="方正兰亭黑简体" panose="02000000000000000000" pitchFamily="2" charset="-122"/>
                </a:rPr>
                <a:t>动静态图一致</a:t>
              </a:r>
              <a:endParaRPr lang="zh-CN" altLang="en-US" sz="1000" dirty="0">
                <a:solidFill>
                  <a:srgbClr val="1D1D1A"/>
                </a:solidFill>
                <a:ea typeface="方正兰亭黑简体" panose="02000000000000000000" pitchFamily="2" charset="-122"/>
              </a:endParaRPr>
            </a:p>
          </p:txBody>
        </p:sp>
        <p:sp>
          <p:nvSpPr>
            <p:cNvPr id="60" name="圆角矩形 59"/>
            <p:cNvSpPr/>
            <p:nvPr/>
          </p:nvSpPr>
          <p:spPr>
            <a:xfrm>
              <a:off x="5956272" y="2151645"/>
              <a:ext cx="793322" cy="22741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5986" tIns="35986" rIns="35986" bIns="35986" rtlCol="0" anchor="ctr"/>
            <a:lstStyle/>
            <a:p>
              <a:pPr algn="ctr" defTabSz="913765"/>
              <a:r>
                <a:rPr lang="en-US" altLang="zh-CN" sz="1000" dirty="0" err="1">
                  <a:solidFill>
                    <a:srgbClr val="1D1D1A"/>
                  </a:solidFill>
                  <a:ea typeface="方正兰亭黑简体" panose="02000000000000000000" pitchFamily="2" charset="-122"/>
                </a:rPr>
                <a:t>Numpy</a:t>
              </a:r>
              <a:endParaRPr lang="zh-CN" altLang="en-US" sz="1000" dirty="0">
                <a:solidFill>
                  <a:srgbClr val="1D1D1A"/>
                </a:solidFill>
                <a:ea typeface="方正兰亭黑简体" panose="02000000000000000000" pitchFamily="2" charset="-122"/>
              </a:endParaRPr>
            </a:p>
          </p:txBody>
        </p:sp>
        <p:sp>
          <p:nvSpPr>
            <p:cNvPr id="61" name="圆角矩形 60"/>
            <p:cNvSpPr/>
            <p:nvPr/>
          </p:nvSpPr>
          <p:spPr>
            <a:xfrm>
              <a:off x="3326071" y="2151645"/>
              <a:ext cx="760616" cy="22741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5986" tIns="35986" rIns="35986" bIns="35986" rtlCol="0" anchor="ctr"/>
            <a:lstStyle/>
            <a:p>
              <a:pPr algn="ctr" defTabSz="913765"/>
              <a:r>
                <a:rPr lang="en-US" altLang="zh-CN" sz="1000" dirty="0">
                  <a:solidFill>
                    <a:srgbClr val="1D1D1A"/>
                  </a:solidFill>
                  <a:ea typeface="方正兰亭黑简体" panose="02000000000000000000" pitchFamily="2" charset="-122"/>
                </a:rPr>
                <a:t>Ops</a:t>
              </a:r>
              <a:endParaRPr lang="zh-CN" altLang="en-US" sz="1000" dirty="0">
                <a:solidFill>
                  <a:srgbClr val="1D1D1A"/>
                </a:solidFill>
                <a:ea typeface="方正兰亭黑简体" panose="02000000000000000000" pitchFamily="2" charset="-122"/>
              </a:endParaRPr>
            </a:p>
          </p:txBody>
        </p:sp>
        <p:sp>
          <p:nvSpPr>
            <p:cNvPr id="62" name="圆角矩形 61"/>
            <p:cNvSpPr/>
            <p:nvPr/>
          </p:nvSpPr>
          <p:spPr>
            <a:xfrm>
              <a:off x="2455414" y="2151645"/>
              <a:ext cx="788292" cy="22741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5986" tIns="35986" rIns="35986" bIns="35986" rtlCol="0" anchor="ctr"/>
            <a:lstStyle/>
            <a:p>
              <a:pPr marL="0" marR="0" lvl="0" indent="0" algn="ctr" defTabSz="913765" rtl="0" eaLnBrk="1" fontAlgn="auto" latinLnBrk="0" hangingPunct="1">
                <a:lnSpc>
                  <a:spcPct val="100000"/>
                </a:lnSpc>
                <a:spcBef>
                  <a:spcPts val="0"/>
                </a:spcBef>
                <a:spcAft>
                  <a:spcPts val="0"/>
                </a:spcAft>
                <a:buClrTx/>
                <a:buSzTx/>
                <a:buFontTx/>
                <a:buNone/>
                <a:defRPr/>
              </a:pPr>
              <a:r>
                <a:rPr kumimoji="0" lang="en-US" altLang="zh-CN" sz="1000" b="0" i="0" u="none" strike="noStrike" kern="1200" cap="none" spc="0" normalizeH="0" baseline="0" noProof="0" dirty="0">
                  <a:ln>
                    <a:noFill/>
                  </a:ln>
                  <a:solidFill>
                    <a:srgbClr val="1D1D1A"/>
                  </a:solidFill>
                  <a:effectLst/>
                  <a:uLnTx/>
                  <a:uFillTx/>
                  <a:ea typeface="方正兰亭黑简体" panose="02000000000000000000" pitchFamily="2" charset="-122"/>
                </a:rPr>
                <a:t>NN</a:t>
              </a:r>
              <a:endParaRPr kumimoji="0" lang="zh-CN" altLang="en-US" sz="1000" b="0" i="0" u="none" strike="noStrike" kern="1200" cap="none" spc="0" normalizeH="0" baseline="0" noProof="0" dirty="0">
                <a:ln>
                  <a:noFill/>
                </a:ln>
                <a:solidFill>
                  <a:srgbClr val="1D1D1A"/>
                </a:solidFill>
                <a:effectLst/>
                <a:uLnTx/>
                <a:uFillTx/>
                <a:ea typeface="方正兰亭黑简体" panose="02000000000000000000" pitchFamily="2" charset="-122"/>
              </a:endParaRPr>
            </a:p>
          </p:txBody>
        </p:sp>
        <p:sp>
          <p:nvSpPr>
            <p:cNvPr id="63" name="圆角矩形 62"/>
            <p:cNvSpPr/>
            <p:nvPr/>
          </p:nvSpPr>
          <p:spPr>
            <a:xfrm>
              <a:off x="4169051" y="2151645"/>
              <a:ext cx="830233" cy="22741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5986" tIns="35986" rIns="35986" bIns="35986" rtlCol="0" anchor="ctr"/>
            <a:lstStyle/>
            <a:p>
              <a:pPr algn="ctr" defTabSz="913765"/>
              <a:r>
                <a:rPr lang="en-US" altLang="zh-CN" sz="1000" dirty="0">
                  <a:solidFill>
                    <a:srgbClr val="1D1D1A"/>
                  </a:solidFill>
                  <a:ea typeface="方正兰亭黑简体" panose="02000000000000000000" pitchFamily="2" charset="-122"/>
                </a:rPr>
                <a:t>Dataset</a:t>
              </a:r>
              <a:endParaRPr lang="zh-CN" altLang="en-US" sz="1000" dirty="0">
                <a:solidFill>
                  <a:srgbClr val="1D1D1A"/>
                </a:solidFill>
                <a:ea typeface="方正兰亭黑简体" panose="02000000000000000000" pitchFamily="2" charset="-122"/>
              </a:endParaRPr>
            </a:p>
          </p:txBody>
        </p:sp>
        <p:sp>
          <p:nvSpPr>
            <p:cNvPr id="64" name="圆角矩形 63"/>
            <p:cNvSpPr/>
            <p:nvPr/>
          </p:nvSpPr>
          <p:spPr>
            <a:xfrm>
              <a:off x="5081648" y="2151645"/>
              <a:ext cx="792259" cy="22741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5986" tIns="35986" rIns="35986" bIns="35986" rtlCol="0" anchor="ctr"/>
            <a:lstStyle/>
            <a:p>
              <a:pPr algn="ctr" defTabSz="913765"/>
              <a:r>
                <a:rPr lang="en-US" altLang="zh-CN" sz="1000" dirty="0">
                  <a:solidFill>
                    <a:srgbClr val="1D1D1A"/>
                  </a:solidFill>
                  <a:ea typeface="方正兰亭黑简体" panose="02000000000000000000" pitchFamily="2" charset="-122"/>
                </a:rPr>
                <a:t>Train/Infer</a:t>
              </a:r>
              <a:endParaRPr lang="zh-CN" altLang="en-US" sz="1000" dirty="0">
                <a:solidFill>
                  <a:srgbClr val="1D1D1A"/>
                </a:solidFill>
                <a:ea typeface="方正兰亭黑简体" panose="02000000000000000000" pitchFamily="2" charset="-122"/>
              </a:endParaRPr>
            </a:p>
          </p:txBody>
        </p:sp>
        <p:sp>
          <p:nvSpPr>
            <p:cNvPr id="65" name="圆角矩形 64"/>
            <p:cNvSpPr/>
            <p:nvPr/>
          </p:nvSpPr>
          <p:spPr>
            <a:xfrm>
              <a:off x="2426874" y="3431800"/>
              <a:ext cx="760616" cy="24759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5986" tIns="35986" rIns="35986" bIns="35986" rtlCol="0" anchor="ctr"/>
            <a:lstStyle/>
            <a:p>
              <a:pPr algn="ctr" defTabSz="913765"/>
              <a:r>
                <a:rPr lang="zh-CN" altLang="en-US" sz="1000" dirty="0">
                  <a:solidFill>
                    <a:srgbClr val="1D1D1A"/>
                  </a:solidFill>
                  <a:ea typeface="方正兰亭黑简体" panose="02000000000000000000" pitchFamily="2" charset="-122"/>
                </a:rPr>
                <a:t>数据加载</a:t>
              </a:r>
              <a:endParaRPr lang="zh-CN" altLang="en-US" sz="1000" dirty="0">
                <a:solidFill>
                  <a:srgbClr val="1D1D1A"/>
                </a:solidFill>
                <a:ea typeface="方正兰亭黑简体" panose="02000000000000000000" pitchFamily="2" charset="-122"/>
              </a:endParaRPr>
            </a:p>
          </p:txBody>
        </p:sp>
        <p:sp>
          <p:nvSpPr>
            <p:cNvPr id="66" name="圆角矩形 65"/>
            <p:cNvSpPr/>
            <p:nvPr/>
          </p:nvSpPr>
          <p:spPr>
            <a:xfrm>
              <a:off x="2426874" y="3838477"/>
              <a:ext cx="760616" cy="24759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5986" tIns="35986" rIns="35986" bIns="35986" rtlCol="0" anchor="ctr"/>
            <a:lstStyle/>
            <a:p>
              <a:pPr marL="0" marR="0" lvl="0" indent="0" algn="ctr" defTabSz="913765"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0" normalizeH="0" baseline="0" noProof="0" dirty="0">
                  <a:ln>
                    <a:noFill/>
                  </a:ln>
                  <a:solidFill>
                    <a:srgbClr val="1D1D1A"/>
                  </a:solidFill>
                  <a:effectLst/>
                  <a:uLnTx/>
                  <a:uFillTx/>
                  <a:ea typeface="方正兰亭黑简体" panose="02000000000000000000" pitchFamily="2" charset="-122"/>
                </a:rPr>
                <a:t>数据格式</a:t>
              </a:r>
              <a:endParaRPr kumimoji="0" lang="en-US" altLang="zh-CN" sz="1000" b="0" i="0" u="none" strike="noStrike" kern="1200" cap="none" spc="0" normalizeH="0" baseline="0" noProof="0" dirty="0">
                <a:ln>
                  <a:noFill/>
                </a:ln>
                <a:solidFill>
                  <a:srgbClr val="1D1D1A"/>
                </a:solidFill>
                <a:effectLst/>
                <a:uLnTx/>
                <a:uFillTx/>
                <a:ea typeface="方正兰亭黑简体" panose="02000000000000000000" pitchFamily="2" charset="-122"/>
              </a:endParaRPr>
            </a:p>
          </p:txBody>
        </p:sp>
        <p:sp>
          <p:nvSpPr>
            <p:cNvPr id="67" name="圆角矩形 66"/>
            <p:cNvSpPr/>
            <p:nvPr/>
          </p:nvSpPr>
          <p:spPr>
            <a:xfrm>
              <a:off x="2426874" y="4245154"/>
              <a:ext cx="760616" cy="24759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5986" tIns="35986" rIns="35986" bIns="35986" rtlCol="0" anchor="ctr"/>
            <a:lstStyle/>
            <a:p>
              <a:pPr algn="ctr" defTabSz="913765"/>
              <a:r>
                <a:rPr lang="zh-CN" altLang="en-US" sz="1000" dirty="0">
                  <a:solidFill>
                    <a:srgbClr val="1D1D1A"/>
                  </a:solidFill>
                  <a:ea typeface="方正兰亭黑简体" panose="02000000000000000000" pitchFamily="2" charset="-122"/>
                </a:rPr>
                <a:t>数据增强</a:t>
              </a:r>
              <a:endParaRPr lang="zh-CN" altLang="en-US" sz="1000" dirty="0">
                <a:solidFill>
                  <a:srgbClr val="1D1D1A"/>
                </a:solidFill>
                <a:ea typeface="方正兰亭黑简体" panose="02000000000000000000" pitchFamily="2" charset="-122"/>
              </a:endParaRPr>
            </a:p>
          </p:txBody>
        </p:sp>
        <p:sp>
          <p:nvSpPr>
            <p:cNvPr id="68" name="圆角矩形 67"/>
            <p:cNvSpPr/>
            <p:nvPr/>
          </p:nvSpPr>
          <p:spPr>
            <a:xfrm>
              <a:off x="2426874" y="4651831"/>
              <a:ext cx="760616" cy="24759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5986" tIns="35986" rIns="35986" bIns="35986" rtlCol="0" anchor="ctr"/>
            <a:lstStyle/>
            <a:p>
              <a:pPr algn="ctr" defTabSz="913765"/>
              <a:r>
                <a:rPr lang="zh-CN" altLang="en-US" sz="1000" dirty="0">
                  <a:solidFill>
                    <a:srgbClr val="1D1D1A"/>
                  </a:solidFill>
                  <a:ea typeface="方正兰亭黑简体" panose="02000000000000000000" pitchFamily="2" charset="-122"/>
                </a:rPr>
                <a:t>异构加速</a:t>
              </a:r>
              <a:endParaRPr lang="zh-CN" altLang="en-US" sz="1000" dirty="0">
                <a:solidFill>
                  <a:srgbClr val="1D1D1A"/>
                </a:solidFill>
                <a:ea typeface="方正兰亭黑简体" panose="02000000000000000000" pitchFamily="2" charset="-122"/>
              </a:endParaRPr>
            </a:p>
          </p:txBody>
        </p:sp>
      </p:grpSp>
      <p:grpSp>
        <p:nvGrpSpPr>
          <p:cNvPr id="7" name="组合 6"/>
          <p:cNvGrpSpPr/>
          <p:nvPr/>
        </p:nvGrpSpPr>
        <p:grpSpPr>
          <a:xfrm flipH="1">
            <a:off x="64058" y="4573632"/>
            <a:ext cx="8728808" cy="1738944"/>
            <a:chOff x="2292284" y="4984139"/>
            <a:chExt cx="8732221" cy="1739624"/>
          </a:xfrm>
        </p:grpSpPr>
        <p:sp>
          <p:nvSpPr>
            <p:cNvPr id="79" name="圆角矩形 78"/>
            <p:cNvSpPr/>
            <p:nvPr/>
          </p:nvSpPr>
          <p:spPr>
            <a:xfrm>
              <a:off x="2292284" y="5590563"/>
              <a:ext cx="7197159" cy="1133200"/>
            </a:xfrm>
            <a:prstGeom prst="roundRect">
              <a:avLst>
                <a:gd name="adj" fmla="val 5636"/>
              </a:avLst>
            </a:prstGeom>
            <a:solidFill>
              <a:srgbClr val="FF0000">
                <a:alpha val="5098"/>
              </a:srgbClr>
            </a:solidFill>
            <a:ln w="25400">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666666"/>
                </a:solidFill>
                <a:effectLst/>
                <a:uLnTx/>
                <a:uFillTx/>
                <a:ea typeface="方正兰亭黑简体" panose="02000000000000000000" pitchFamily="2" charset="-122"/>
              </a:endParaRPr>
            </a:p>
          </p:txBody>
        </p:sp>
        <p:sp>
          <p:nvSpPr>
            <p:cNvPr id="80" name="左大括号 79"/>
            <p:cNvSpPr/>
            <p:nvPr/>
          </p:nvSpPr>
          <p:spPr>
            <a:xfrm>
              <a:off x="9806788" y="5033557"/>
              <a:ext cx="45719" cy="1259999"/>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r" defTabSz="913765"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1D1D1A"/>
                </a:solidFill>
                <a:effectLst/>
                <a:uLnTx/>
                <a:uFillTx/>
                <a:ea typeface="方正兰亭黑简体" panose="02000000000000000000" pitchFamily="2" charset="-122"/>
              </a:endParaRPr>
            </a:p>
          </p:txBody>
        </p:sp>
        <p:sp>
          <p:nvSpPr>
            <p:cNvPr id="82" name="矩形 81"/>
            <p:cNvSpPr/>
            <p:nvPr/>
          </p:nvSpPr>
          <p:spPr>
            <a:xfrm>
              <a:off x="9916509" y="4984139"/>
              <a:ext cx="1107996" cy="830997"/>
            </a:xfrm>
            <a:prstGeom prst="rect">
              <a:avLst/>
            </a:prstGeom>
          </p:spPr>
          <p:txBody>
            <a:bodyPr wrap="none">
              <a:spAutoFit/>
            </a:bodyPr>
            <a:lstStyle/>
            <a:p>
              <a:pPr marL="0" marR="0" lvl="0" indent="0" algn="r" defTabSz="913765" rtl="0" eaLnBrk="1" fontAlgn="auto" latinLnBrk="0" hangingPunct="1">
                <a:lnSpc>
                  <a:spcPct val="150000"/>
                </a:lnSpc>
                <a:spcBef>
                  <a:spcPts val="0"/>
                </a:spcBef>
                <a:spcAft>
                  <a:spcPts val="0"/>
                </a:spcAft>
                <a:buClrTx/>
                <a:buSzTx/>
                <a:buFontTx/>
                <a:buNone/>
                <a:defRPr/>
              </a:pPr>
              <a:r>
                <a:rPr kumimoji="0" lang="zh-CN" altLang="en-US" sz="1200" b="1" i="0" u="none" strike="noStrike" kern="1200" cap="none" spc="0" normalizeH="0" baseline="0" noProof="0" dirty="0">
                  <a:ln>
                    <a:noFill/>
                  </a:ln>
                  <a:solidFill>
                    <a:srgbClr val="1D1D1A"/>
                  </a:solidFill>
                  <a:effectLst/>
                  <a:uLnTx/>
                  <a:uFillTx/>
                  <a:ea typeface="方正兰亭黑简体" panose="02000000000000000000" pitchFamily="2" charset="-122"/>
                  <a:sym typeface="Huawei Sans" panose="020C0503030203020204" pitchFamily="34" charset="0"/>
                </a:rPr>
                <a:t>异构计算框架</a:t>
              </a:r>
              <a:endParaRPr kumimoji="0" lang="en-US" altLang="zh-CN" sz="1200" b="1" i="0" u="none" strike="noStrike" kern="1200" cap="none" spc="0" normalizeH="0" baseline="0" noProof="0">
                <a:ln>
                  <a:noFill/>
                </a:ln>
                <a:solidFill>
                  <a:srgbClr val="1D1D1A"/>
                </a:solidFill>
                <a:effectLst/>
                <a:uLnTx/>
                <a:uFillTx/>
                <a:ea typeface="方正兰亭黑简体" panose="02000000000000000000" pitchFamily="2" charset="-122"/>
                <a:sym typeface="Huawei Sans" panose="020C0503030203020204" pitchFamily="34" charset="0"/>
              </a:endParaRPr>
            </a:p>
            <a:p>
              <a:pPr marL="0" marR="0" lvl="0" indent="0" algn="r" defTabSz="913765" rtl="0" eaLnBrk="1" fontAlgn="auto" latinLnBrk="0" hangingPunct="1">
                <a:lnSpc>
                  <a:spcPct val="150000"/>
                </a:lnSpc>
                <a:spcBef>
                  <a:spcPts val="0"/>
                </a:spcBef>
                <a:spcAft>
                  <a:spcPts val="0"/>
                </a:spcAft>
                <a:buClrTx/>
                <a:buSzTx/>
                <a:buFontTx/>
                <a:buNone/>
                <a:defRPr/>
              </a:pPr>
              <a:r>
                <a:rPr kumimoji="0" lang="zh-CN" altLang="en-US" sz="1000" b="0" i="0" u="none" strike="noStrike" kern="1200" cap="none" spc="0" normalizeH="0" baseline="0" noProof="0">
                  <a:ln>
                    <a:noFill/>
                  </a:ln>
                  <a:solidFill>
                    <a:srgbClr val="1D1D1A"/>
                  </a:solidFill>
                  <a:effectLst/>
                  <a:uLnTx/>
                  <a:uFillTx/>
                  <a:ea typeface="方正兰亭黑简体" panose="02000000000000000000" pitchFamily="2" charset="-122"/>
                  <a:sym typeface="Huawei Sans" panose="020C0503030203020204" pitchFamily="34" charset="0"/>
                </a:rPr>
                <a:t>硬件</a:t>
              </a:r>
              <a:r>
                <a:rPr kumimoji="0" lang="zh-CN" altLang="en-US" sz="1000" b="0" i="0" u="none" strike="noStrike" kern="1200" cap="none" spc="0" normalizeH="0" baseline="0" noProof="0" dirty="0">
                  <a:ln>
                    <a:noFill/>
                  </a:ln>
                  <a:solidFill>
                    <a:srgbClr val="1D1D1A"/>
                  </a:solidFill>
                  <a:effectLst/>
                  <a:uLnTx/>
                  <a:uFillTx/>
                  <a:ea typeface="方正兰亭黑简体" panose="02000000000000000000" pitchFamily="2" charset="-122"/>
                  <a:sym typeface="Huawei Sans" panose="020C0503030203020204" pitchFamily="34" charset="0"/>
                </a:rPr>
                <a:t>驱动</a:t>
              </a:r>
              <a:endParaRPr kumimoji="0" lang="en-US" altLang="zh-CN" sz="1000" b="0" i="0" u="none" strike="noStrike" kern="1200" cap="none" spc="0" normalizeH="0" baseline="0" noProof="0">
                <a:ln>
                  <a:noFill/>
                </a:ln>
                <a:solidFill>
                  <a:srgbClr val="1D1D1A"/>
                </a:solidFill>
                <a:effectLst/>
                <a:uLnTx/>
                <a:uFillTx/>
                <a:ea typeface="方正兰亭黑简体" panose="02000000000000000000" pitchFamily="2" charset="-122"/>
                <a:sym typeface="Huawei Sans" panose="020C0503030203020204" pitchFamily="34" charset="0"/>
              </a:endParaRPr>
            </a:p>
            <a:p>
              <a:pPr marL="0" marR="0" lvl="0" indent="0" algn="r" defTabSz="913765" rtl="0" eaLnBrk="1" fontAlgn="auto" latinLnBrk="0" hangingPunct="1">
                <a:lnSpc>
                  <a:spcPct val="150000"/>
                </a:lnSpc>
                <a:spcBef>
                  <a:spcPts val="0"/>
                </a:spcBef>
                <a:spcAft>
                  <a:spcPts val="0"/>
                </a:spcAft>
                <a:buClrTx/>
                <a:buSzTx/>
                <a:buFontTx/>
                <a:buNone/>
                <a:defRPr/>
              </a:pPr>
              <a:r>
                <a:rPr kumimoji="0" lang="zh-CN" altLang="en-US" sz="1000" b="0" i="0" u="none" strike="noStrike" kern="1200" cap="none" spc="0" normalizeH="0" baseline="0" noProof="0">
                  <a:ln>
                    <a:noFill/>
                  </a:ln>
                  <a:solidFill>
                    <a:srgbClr val="1D1D1A"/>
                  </a:solidFill>
                  <a:effectLst/>
                  <a:uLnTx/>
                  <a:uFillTx/>
                  <a:ea typeface="方正兰亭黑简体" panose="02000000000000000000" pitchFamily="2" charset="-122"/>
                  <a:sym typeface="Huawei Sans" panose="020C0503030203020204" pitchFamily="34" charset="0"/>
                </a:rPr>
                <a:t>底层</a:t>
              </a:r>
              <a:r>
                <a:rPr kumimoji="0" lang="zh-CN" altLang="en-US" sz="1000" b="0" i="0" u="none" strike="noStrike" kern="1200" cap="none" spc="0" normalizeH="0" baseline="0" noProof="0" dirty="0">
                  <a:ln>
                    <a:noFill/>
                  </a:ln>
                  <a:solidFill>
                    <a:srgbClr val="1D1D1A"/>
                  </a:solidFill>
                  <a:effectLst/>
                  <a:uLnTx/>
                  <a:uFillTx/>
                  <a:ea typeface="方正兰亭黑简体" panose="02000000000000000000" pitchFamily="2" charset="-122"/>
                  <a:sym typeface="Huawei Sans" panose="020C0503030203020204" pitchFamily="34" charset="0"/>
                </a:rPr>
                <a:t>算子</a:t>
              </a:r>
              <a:endParaRPr kumimoji="0" lang="zh-CN" altLang="en-US" sz="1000" b="0" i="0" u="none" strike="noStrike" kern="1200" cap="none" spc="0" normalizeH="0" baseline="0" noProof="0" dirty="0">
                <a:ln>
                  <a:noFill/>
                </a:ln>
                <a:solidFill>
                  <a:srgbClr val="1D1D1A"/>
                </a:solidFill>
                <a:effectLst/>
                <a:uLnTx/>
                <a:uFillTx/>
                <a:ea typeface="方正兰亭黑简体" panose="02000000000000000000" pitchFamily="2" charset="-122"/>
                <a:sym typeface="Huawei Sans" panose="020C0503030203020204" pitchFamily="34" charset="0"/>
              </a:endParaRPr>
            </a:p>
          </p:txBody>
        </p:sp>
        <p:sp>
          <p:nvSpPr>
            <p:cNvPr id="83" name="矩形 82"/>
            <p:cNvSpPr/>
            <p:nvPr/>
          </p:nvSpPr>
          <p:spPr>
            <a:xfrm>
              <a:off x="9916506" y="5717726"/>
              <a:ext cx="954480" cy="574741"/>
            </a:xfrm>
            <a:prstGeom prst="rect">
              <a:avLst/>
            </a:prstGeom>
          </p:spPr>
          <p:txBody>
            <a:bodyPr wrap="none">
              <a:spAutoFit/>
            </a:bodyPr>
            <a:lstStyle/>
            <a:p>
              <a:pPr marL="0" marR="0" lvl="0" indent="0" algn="r" defTabSz="913765" rtl="0" eaLnBrk="1" fontAlgn="auto" latinLnBrk="0" hangingPunct="1">
                <a:lnSpc>
                  <a:spcPct val="150000"/>
                </a:lnSpc>
                <a:spcBef>
                  <a:spcPts val="0"/>
                </a:spcBef>
                <a:spcAft>
                  <a:spcPts val="0"/>
                </a:spcAft>
                <a:buClrTx/>
                <a:buSzTx/>
                <a:buFontTx/>
                <a:buNone/>
                <a:defRPr/>
              </a:pPr>
              <a:r>
                <a:rPr kumimoji="0" lang="zh-CN" altLang="en-US" sz="1200" b="1" i="0" u="none" strike="noStrike" kern="1200" cap="none" spc="0" normalizeH="0" baseline="0" noProof="0" dirty="0">
                  <a:ln>
                    <a:noFill/>
                  </a:ln>
                  <a:solidFill>
                    <a:srgbClr val="1D1D1A"/>
                  </a:solidFill>
                  <a:effectLst/>
                  <a:uLnTx/>
                  <a:uFillTx/>
                  <a:ea typeface="方正兰亭黑简体" panose="02000000000000000000" pitchFamily="2" charset="-122"/>
                  <a:sym typeface="Huawei Sans" panose="020C0503030203020204" pitchFamily="34" charset="0"/>
                </a:rPr>
                <a:t>多样化硬件</a:t>
              </a:r>
              <a:endParaRPr kumimoji="0" lang="en-US" altLang="zh-CN" sz="1200" b="1" i="0" u="none" strike="noStrike" kern="1200" cap="none" spc="0" normalizeH="0" baseline="0" noProof="0">
                <a:ln>
                  <a:noFill/>
                </a:ln>
                <a:solidFill>
                  <a:srgbClr val="1D1D1A"/>
                </a:solidFill>
                <a:effectLst/>
                <a:uLnTx/>
                <a:uFillTx/>
                <a:ea typeface="方正兰亭黑简体" panose="02000000000000000000" pitchFamily="2" charset="-122"/>
                <a:sym typeface="Huawei Sans" panose="020C0503030203020204" pitchFamily="34" charset="0"/>
              </a:endParaRPr>
            </a:p>
            <a:p>
              <a:pPr marL="0" marR="0" lvl="0" indent="0" algn="r" defTabSz="913765" rtl="0" eaLnBrk="1" fontAlgn="auto" latinLnBrk="0" hangingPunct="1">
                <a:lnSpc>
                  <a:spcPct val="150000"/>
                </a:lnSpc>
                <a:spcBef>
                  <a:spcPts val="0"/>
                </a:spcBef>
                <a:spcAft>
                  <a:spcPts val="0"/>
                </a:spcAft>
                <a:buClrTx/>
                <a:buSzTx/>
                <a:buFontTx/>
                <a:buNone/>
                <a:defRPr/>
              </a:pPr>
              <a:r>
                <a:rPr kumimoji="0" lang="zh-CN" altLang="en-US" sz="1000" b="0" i="0" u="none" strike="noStrike" kern="1200" cap="none" spc="0" normalizeH="0" baseline="0" noProof="0">
                  <a:ln>
                    <a:noFill/>
                  </a:ln>
                  <a:solidFill>
                    <a:srgbClr val="1D1D1A"/>
                  </a:solidFill>
                  <a:effectLst/>
                  <a:uLnTx/>
                  <a:uFillTx/>
                  <a:ea typeface="方正兰亭黑简体" panose="02000000000000000000" pitchFamily="2" charset="-122"/>
                  <a:sym typeface="Huawei Sans" panose="020C0503030203020204" pitchFamily="34" charset="0"/>
                </a:rPr>
                <a:t>昇</a:t>
              </a:r>
              <a:r>
                <a:rPr kumimoji="0" lang="zh-CN" altLang="en-US" sz="1000" b="0" i="0" u="none" strike="noStrike" kern="1200" cap="none" spc="0" normalizeH="0" baseline="0" noProof="0" dirty="0">
                  <a:ln>
                    <a:noFill/>
                  </a:ln>
                  <a:solidFill>
                    <a:srgbClr val="1D1D1A"/>
                  </a:solidFill>
                  <a:effectLst/>
                  <a:uLnTx/>
                  <a:uFillTx/>
                  <a:ea typeface="方正兰亭黑简体" panose="02000000000000000000" pitchFamily="2" charset="-122"/>
                  <a:sym typeface="Huawei Sans" panose="020C0503030203020204" pitchFamily="34" charset="0"/>
                </a:rPr>
                <a:t>腾、鲲鹏</a:t>
              </a:r>
              <a:endParaRPr kumimoji="0" lang="zh-CN" altLang="en-US" sz="1000" b="0" i="0" u="none" strike="noStrike" kern="1200" cap="none" spc="0" normalizeH="0" baseline="0" noProof="0" dirty="0">
                <a:ln>
                  <a:noFill/>
                </a:ln>
                <a:solidFill>
                  <a:srgbClr val="1D1D1A"/>
                </a:solidFill>
                <a:effectLst/>
                <a:uLnTx/>
                <a:uFillTx/>
                <a:ea typeface="方正兰亭黑简体" panose="02000000000000000000" pitchFamily="2" charset="-122"/>
                <a:sym typeface="Huawei Sans" panose="020C0503030203020204" pitchFamily="34" charset="0"/>
              </a:endParaRPr>
            </a:p>
          </p:txBody>
        </p:sp>
      </p:grpSp>
      <p:grpSp>
        <p:nvGrpSpPr>
          <p:cNvPr id="122" name="组合 121"/>
          <p:cNvGrpSpPr/>
          <p:nvPr/>
        </p:nvGrpSpPr>
        <p:grpSpPr>
          <a:xfrm>
            <a:off x="190794" y="2792394"/>
            <a:ext cx="7636746" cy="1569421"/>
            <a:chOff x="350575" y="2057742"/>
            <a:chExt cx="7639729" cy="1570034"/>
          </a:xfrm>
        </p:grpSpPr>
        <p:sp>
          <p:nvSpPr>
            <p:cNvPr id="123" name="圆角矩形 122"/>
            <p:cNvSpPr/>
            <p:nvPr/>
          </p:nvSpPr>
          <p:spPr>
            <a:xfrm>
              <a:off x="2833314" y="2057742"/>
              <a:ext cx="5156990" cy="1570034"/>
            </a:xfrm>
            <a:prstGeom prst="roundRect">
              <a:avLst>
                <a:gd name="adj" fmla="val 5359"/>
              </a:avLst>
            </a:prstGeom>
            <a:noFill/>
            <a:ln w="28575">
              <a:solidFill>
                <a:srgbClr val="00B0F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666666"/>
                </a:solidFill>
                <a:effectLst/>
                <a:uLnTx/>
                <a:uFillTx/>
                <a:ea typeface="方正兰亭黑简体" panose="02000000000000000000" pitchFamily="2" charset="-122"/>
              </a:endParaRPr>
            </a:p>
          </p:txBody>
        </p:sp>
        <p:sp>
          <p:nvSpPr>
            <p:cNvPr id="124" name="矩形 123"/>
            <p:cNvSpPr/>
            <p:nvPr/>
          </p:nvSpPr>
          <p:spPr>
            <a:xfrm>
              <a:off x="350575" y="2296049"/>
              <a:ext cx="954107" cy="1061829"/>
            </a:xfrm>
            <a:prstGeom prst="rect">
              <a:avLst/>
            </a:prstGeom>
          </p:spPr>
          <p:txBody>
            <a:bodyPr wrap="none">
              <a:spAutoFit/>
            </a:bodyPr>
            <a:lstStyle/>
            <a:p>
              <a:pPr marL="0" marR="0" lvl="0" indent="0" algn="just" defTabSz="913765" rtl="0" eaLnBrk="1" fontAlgn="auto" latinLnBrk="0" hangingPunct="1">
                <a:lnSpc>
                  <a:spcPct val="150000"/>
                </a:lnSpc>
                <a:spcBef>
                  <a:spcPts val="0"/>
                </a:spcBef>
                <a:spcAft>
                  <a:spcPts val="0"/>
                </a:spcAft>
                <a:buClrTx/>
                <a:buSzTx/>
                <a:buFontTx/>
                <a:buNone/>
                <a:defRPr/>
              </a:pPr>
              <a:r>
                <a:rPr kumimoji="0" lang="zh-CN" altLang="en-US" sz="1200" b="1" i="0" u="none" strike="noStrike" kern="1200" cap="none" spc="0" normalizeH="0" baseline="0" noProof="0" dirty="0">
                  <a:ln>
                    <a:noFill/>
                  </a:ln>
                  <a:solidFill>
                    <a:srgbClr val="1D1D1A"/>
                  </a:solidFill>
                  <a:effectLst/>
                  <a:uLnTx/>
                  <a:uFillTx/>
                  <a:ea typeface="方正兰亭黑简体" panose="02000000000000000000" pitchFamily="2" charset="-122"/>
                </a:rPr>
                <a:t>编译优化层</a:t>
              </a:r>
              <a:endParaRPr kumimoji="0" lang="en-US" altLang="zh-CN" sz="1200" b="1" i="0" u="none" strike="noStrike" kern="1200" cap="none" spc="0" normalizeH="0" baseline="0" noProof="0" dirty="0">
                <a:ln>
                  <a:noFill/>
                </a:ln>
                <a:solidFill>
                  <a:srgbClr val="1D1D1A"/>
                </a:solidFill>
                <a:effectLst/>
                <a:uLnTx/>
                <a:uFillTx/>
                <a:ea typeface="方正兰亭黑简体" panose="02000000000000000000" pitchFamily="2" charset="-122"/>
                <a:sym typeface="Huawei Sans" panose="020C0503030203020204" pitchFamily="34" charset="0"/>
              </a:endParaRPr>
            </a:p>
            <a:p>
              <a:pPr marL="0" marR="0" lvl="0" indent="0" algn="just" defTabSz="913765" rtl="0" eaLnBrk="1" fontAlgn="auto" latinLnBrk="0" hangingPunct="1">
                <a:lnSpc>
                  <a:spcPct val="150000"/>
                </a:lnSpc>
                <a:spcBef>
                  <a:spcPts val="0"/>
                </a:spcBef>
                <a:spcAft>
                  <a:spcPts val="0"/>
                </a:spcAft>
                <a:buClrTx/>
                <a:buSzTx/>
                <a:buFontTx/>
                <a:buNone/>
                <a:defRPr/>
              </a:pPr>
              <a:r>
                <a:rPr kumimoji="0" lang="zh-CN" altLang="en-US" sz="1000" b="0" i="0" u="none" strike="noStrike" kern="1200" cap="none" spc="0" normalizeH="0" baseline="0" noProof="0" dirty="0">
                  <a:ln>
                    <a:noFill/>
                  </a:ln>
                  <a:solidFill>
                    <a:srgbClr val="1D1D1A"/>
                  </a:solidFill>
                  <a:effectLst/>
                  <a:uLnTx/>
                  <a:uFillTx/>
                  <a:ea typeface="方正兰亭黑简体" panose="02000000000000000000" pitchFamily="2" charset="-122"/>
                </a:rPr>
                <a:t>硬件无关优化</a:t>
              </a:r>
              <a:endParaRPr kumimoji="0" lang="en-US" altLang="zh-CN" sz="1000" b="0" i="0" u="none" strike="noStrike" kern="1200" cap="none" spc="0" normalizeH="0" baseline="0" noProof="0" dirty="0">
                <a:ln>
                  <a:noFill/>
                </a:ln>
                <a:solidFill>
                  <a:srgbClr val="1D1D1A"/>
                </a:solidFill>
                <a:effectLst/>
                <a:uLnTx/>
                <a:uFillTx/>
                <a:ea typeface="方正兰亭黑简体" panose="02000000000000000000" pitchFamily="2" charset="-122"/>
              </a:endParaRPr>
            </a:p>
            <a:p>
              <a:pPr marL="0" marR="0" lvl="0" indent="0" algn="just" defTabSz="913765" rtl="0" eaLnBrk="1" fontAlgn="auto" latinLnBrk="0" hangingPunct="1">
                <a:lnSpc>
                  <a:spcPct val="150000"/>
                </a:lnSpc>
                <a:spcBef>
                  <a:spcPts val="0"/>
                </a:spcBef>
                <a:spcAft>
                  <a:spcPts val="0"/>
                </a:spcAft>
                <a:buClrTx/>
                <a:buSzTx/>
                <a:buFontTx/>
                <a:buNone/>
                <a:defRPr/>
              </a:pPr>
              <a:r>
                <a:rPr kumimoji="0" lang="zh-CN" altLang="en-US" sz="1000" b="0" i="0" u="none" strike="noStrike" kern="1200" cap="none" spc="0" normalizeH="0" baseline="0" noProof="0" dirty="0">
                  <a:ln>
                    <a:noFill/>
                  </a:ln>
                  <a:solidFill>
                    <a:srgbClr val="1D1D1A"/>
                  </a:solidFill>
                  <a:effectLst/>
                  <a:uLnTx/>
                  <a:uFillTx/>
                  <a:ea typeface="方正兰亭黑简体" panose="02000000000000000000" pitchFamily="2" charset="-122"/>
                  <a:sym typeface="Huawei Sans" panose="020C0503030203020204" pitchFamily="34" charset="0"/>
                </a:rPr>
                <a:t>硬件相关优化</a:t>
              </a:r>
              <a:endParaRPr kumimoji="0" lang="en-US" altLang="zh-CN" sz="1000" b="0" i="0" u="none" strike="noStrike" kern="1200" cap="none" spc="0" normalizeH="0" baseline="0" noProof="0" dirty="0">
                <a:ln>
                  <a:noFill/>
                </a:ln>
                <a:solidFill>
                  <a:srgbClr val="1D1D1A"/>
                </a:solidFill>
                <a:effectLst/>
                <a:uLnTx/>
                <a:uFillTx/>
                <a:ea typeface="方正兰亭黑简体" panose="02000000000000000000" pitchFamily="2" charset="-122"/>
                <a:sym typeface="Huawei Sans" panose="020C0503030203020204" pitchFamily="34" charset="0"/>
              </a:endParaRPr>
            </a:p>
            <a:p>
              <a:pPr marL="0" marR="0" lvl="0" indent="0" algn="just" defTabSz="913765" rtl="0" eaLnBrk="1" fontAlgn="auto" latinLnBrk="0" hangingPunct="1">
                <a:lnSpc>
                  <a:spcPct val="150000"/>
                </a:lnSpc>
                <a:spcBef>
                  <a:spcPts val="0"/>
                </a:spcBef>
                <a:spcAft>
                  <a:spcPts val="0"/>
                </a:spcAft>
                <a:buClrTx/>
                <a:buSzTx/>
                <a:buFontTx/>
                <a:buNone/>
                <a:defRPr/>
              </a:pPr>
              <a:r>
                <a:rPr kumimoji="0" lang="zh-CN" altLang="en-US" sz="1000" b="0" i="0" u="none" strike="noStrike" kern="1200" cap="none" spc="0" normalizeH="0" baseline="0" noProof="0" dirty="0">
                  <a:ln>
                    <a:noFill/>
                  </a:ln>
                  <a:solidFill>
                    <a:srgbClr val="1D1D1A"/>
                  </a:solidFill>
                  <a:effectLst/>
                  <a:uLnTx/>
                  <a:uFillTx/>
                  <a:ea typeface="方正兰亭黑简体" panose="02000000000000000000" pitchFamily="2" charset="-122"/>
                  <a:sym typeface="Huawei Sans" panose="020C0503030203020204" pitchFamily="34" charset="0"/>
                </a:rPr>
                <a:t>推理部署优化</a:t>
              </a:r>
              <a:endParaRPr kumimoji="0" lang="en-US" altLang="zh-CN" sz="1000" b="0" i="0" u="none" strike="noStrike" kern="1200" cap="none" spc="0" normalizeH="0" baseline="0" noProof="0" dirty="0">
                <a:ln>
                  <a:noFill/>
                </a:ln>
                <a:solidFill>
                  <a:srgbClr val="1D1D1A"/>
                </a:solidFill>
                <a:effectLst/>
                <a:uLnTx/>
                <a:uFillTx/>
                <a:ea typeface="方正兰亭黑简体" panose="02000000000000000000" pitchFamily="2" charset="-122"/>
                <a:sym typeface="Huawei Sans" panose="020C0503030203020204" pitchFamily="34" charset="0"/>
              </a:endParaRPr>
            </a:p>
          </p:txBody>
        </p:sp>
        <p:sp>
          <p:nvSpPr>
            <p:cNvPr id="125" name="左大括号 124"/>
            <p:cNvSpPr/>
            <p:nvPr/>
          </p:nvSpPr>
          <p:spPr>
            <a:xfrm flipH="1">
              <a:off x="1290696" y="2304874"/>
              <a:ext cx="262921" cy="1052959"/>
            </a:xfrm>
            <a:prstGeom prst="leftBrace">
              <a:avLst/>
            </a:prstGeom>
            <a:ln w="28575">
              <a:solidFill>
                <a:srgbClr val="00B0F0"/>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1D1D1A"/>
                </a:solidFill>
                <a:effectLst/>
                <a:uLnTx/>
                <a:uFillTx/>
                <a:ea typeface="方正兰亭黑简体" panose="02000000000000000000" pitchFamily="2" charset="-122"/>
              </a:endParaRPr>
            </a:p>
          </p:txBody>
        </p:sp>
        <p:cxnSp>
          <p:nvCxnSpPr>
            <p:cNvPr id="126" name="直接连接符 125"/>
            <p:cNvCxnSpPr>
              <a:stCxn id="125" idx="1"/>
              <a:endCxn id="123" idx="1"/>
            </p:cNvCxnSpPr>
            <p:nvPr/>
          </p:nvCxnSpPr>
          <p:spPr>
            <a:xfrm>
              <a:off x="1553617" y="2831354"/>
              <a:ext cx="1279697" cy="11405"/>
            </a:xfrm>
            <a:prstGeom prst="line">
              <a:avLst/>
            </a:prstGeom>
            <a:ln w="28575">
              <a:solidFill>
                <a:srgbClr val="00B0F0"/>
              </a:solidFill>
              <a:prstDash val="sysDash"/>
            </a:ln>
          </p:spPr>
          <p:style>
            <a:lnRef idx="1">
              <a:schemeClr val="accent1"/>
            </a:lnRef>
            <a:fillRef idx="0">
              <a:schemeClr val="accent1"/>
            </a:fillRef>
            <a:effectRef idx="0">
              <a:schemeClr val="accent1"/>
            </a:effectRef>
            <a:fontRef idx="minor">
              <a:schemeClr val="tx1"/>
            </a:fontRef>
          </p:style>
        </p:cxnSp>
      </p:grpSp>
      <p:grpSp>
        <p:nvGrpSpPr>
          <p:cNvPr id="127" name="组合 126"/>
          <p:cNvGrpSpPr/>
          <p:nvPr/>
        </p:nvGrpSpPr>
        <p:grpSpPr>
          <a:xfrm>
            <a:off x="255211" y="1842898"/>
            <a:ext cx="6005759" cy="888658"/>
            <a:chOff x="768393" y="2056769"/>
            <a:chExt cx="6008105" cy="889005"/>
          </a:xfrm>
        </p:grpSpPr>
        <p:sp>
          <p:nvSpPr>
            <p:cNvPr id="128" name="圆角矩形 127"/>
            <p:cNvSpPr/>
            <p:nvPr/>
          </p:nvSpPr>
          <p:spPr>
            <a:xfrm>
              <a:off x="2060209" y="2073666"/>
              <a:ext cx="4716289" cy="872108"/>
            </a:xfrm>
            <a:prstGeom prst="roundRect">
              <a:avLst>
                <a:gd name="adj" fmla="val 8929"/>
              </a:avLst>
            </a:prstGeom>
            <a:solidFill>
              <a:schemeClr val="tx2">
                <a:alpha val="20000"/>
              </a:schemeClr>
            </a:solidFill>
            <a:ln w="28575">
              <a:solidFill>
                <a:srgbClr val="FFC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666666"/>
                </a:solidFill>
                <a:effectLst/>
                <a:uLnTx/>
                <a:uFillTx/>
                <a:ea typeface="方正兰亭黑简体" panose="02000000000000000000" pitchFamily="2" charset="-122"/>
              </a:endParaRPr>
            </a:p>
          </p:txBody>
        </p:sp>
        <p:sp>
          <p:nvSpPr>
            <p:cNvPr id="129" name="矩形 128"/>
            <p:cNvSpPr/>
            <p:nvPr/>
          </p:nvSpPr>
          <p:spPr>
            <a:xfrm>
              <a:off x="768393" y="2056769"/>
              <a:ext cx="954480" cy="807716"/>
            </a:xfrm>
            <a:prstGeom prst="rect">
              <a:avLst/>
            </a:prstGeom>
          </p:spPr>
          <p:txBody>
            <a:bodyPr wrap="none">
              <a:spAutoFit/>
            </a:bodyPr>
            <a:lstStyle/>
            <a:p>
              <a:pPr marL="0" marR="0" lvl="0" indent="0" algn="just" defTabSz="913765" rtl="0" eaLnBrk="1" fontAlgn="auto" latinLnBrk="0" hangingPunct="1">
                <a:lnSpc>
                  <a:spcPct val="150000"/>
                </a:lnSpc>
                <a:spcBef>
                  <a:spcPts val="0"/>
                </a:spcBef>
                <a:spcAft>
                  <a:spcPts val="0"/>
                </a:spcAft>
                <a:buClrTx/>
                <a:buSzTx/>
                <a:buFontTx/>
                <a:buNone/>
                <a:defRPr/>
              </a:pPr>
              <a:r>
                <a:rPr kumimoji="0" lang="en-US" altLang="zh-CN" sz="1200" b="1" i="0" u="none" strike="noStrike" kern="1200" cap="none" spc="0" normalizeH="0" baseline="0" noProof="0">
                  <a:ln>
                    <a:noFill/>
                  </a:ln>
                  <a:solidFill>
                    <a:srgbClr val="1D1D1A"/>
                  </a:solidFill>
                  <a:effectLst/>
                  <a:uLnTx/>
                  <a:uFillTx/>
                  <a:ea typeface="方正兰亭黑简体" panose="02000000000000000000" pitchFamily="2" charset="-122"/>
                  <a:sym typeface="Huawei Sans" panose="020C0503030203020204" pitchFamily="34" charset="0"/>
                </a:rPr>
                <a:t>API</a:t>
              </a:r>
              <a:r>
                <a:rPr kumimoji="0" lang="zh-CN" altLang="en-US" sz="1200" b="1" i="0" u="none" strike="noStrike" kern="1200" cap="none" spc="0" normalizeH="0" baseline="0" noProof="0">
                  <a:ln>
                    <a:noFill/>
                  </a:ln>
                  <a:solidFill>
                    <a:srgbClr val="1D1D1A"/>
                  </a:solidFill>
                  <a:effectLst/>
                  <a:uLnTx/>
                  <a:uFillTx/>
                  <a:ea typeface="方正兰亭黑简体" panose="02000000000000000000" pitchFamily="2" charset="-122"/>
                  <a:sym typeface="Huawei Sans" panose="020C0503030203020204" pitchFamily="34" charset="0"/>
                </a:rPr>
                <a:t>表达</a:t>
              </a:r>
              <a:r>
                <a:rPr kumimoji="0" lang="zh-CN" altLang="en-US" sz="1200" b="1" i="0" u="none" strike="noStrike" kern="1200" cap="none" spc="0" normalizeH="0" baseline="0" noProof="0" dirty="0">
                  <a:ln>
                    <a:noFill/>
                  </a:ln>
                  <a:solidFill>
                    <a:srgbClr val="1D1D1A"/>
                  </a:solidFill>
                  <a:effectLst/>
                  <a:uLnTx/>
                  <a:uFillTx/>
                  <a:ea typeface="方正兰亭黑简体" panose="02000000000000000000" pitchFamily="2" charset="-122"/>
                  <a:sym typeface="Huawei Sans" panose="020C0503030203020204" pitchFamily="34" charset="0"/>
                </a:rPr>
                <a:t>层</a:t>
              </a:r>
              <a:endParaRPr kumimoji="0" lang="en-US" altLang="zh-CN" sz="1200" b="1" i="0" u="none" strike="noStrike" kern="1200" cap="none" spc="0" normalizeH="0" baseline="0" noProof="0">
                <a:ln>
                  <a:noFill/>
                </a:ln>
                <a:solidFill>
                  <a:srgbClr val="1D1D1A"/>
                </a:solidFill>
                <a:effectLst/>
                <a:uLnTx/>
                <a:uFillTx/>
                <a:ea typeface="方正兰亭黑简体" panose="02000000000000000000" pitchFamily="2" charset="-122"/>
                <a:sym typeface="Huawei Sans" panose="020C0503030203020204" pitchFamily="34" charset="0"/>
              </a:endParaRPr>
            </a:p>
            <a:p>
              <a:pPr marL="0" marR="0" lvl="0" indent="0" algn="just" defTabSz="913765" rtl="0" eaLnBrk="1" fontAlgn="auto" latinLnBrk="0" hangingPunct="1">
                <a:lnSpc>
                  <a:spcPct val="150000"/>
                </a:lnSpc>
                <a:spcBef>
                  <a:spcPts val="0"/>
                </a:spcBef>
                <a:spcAft>
                  <a:spcPts val="0"/>
                </a:spcAft>
                <a:buClrTx/>
                <a:buSzTx/>
                <a:buFontTx/>
                <a:buNone/>
                <a:defRPr/>
              </a:pPr>
              <a:r>
                <a:rPr kumimoji="0" lang="en-US" altLang="zh-CN" sz="1000" b="0" i="0" u="none" strike="noStrike" kern="1200" cap="none" spc="0" normalizeH="0" baseline="0" noProof="0">
                  <a:ln>
                    <a:noFill/>
                  </a:ln>
                  <a:solidFill>
                    <a:srgbClr val="1D1D1A"/>
                  </a:solidFill>
                  <a:effectLst/>
                  <a:uLnTx/>
                  <a:uFillTx/>
                  <a:ea typeface="方正兰亭黑简体" panose="02000000000000000000" pitchFamily="2" charset="-122"/>
                  <a:sym typeface="Huawei Sans" panose="020C0503030203020204" pitchFamily="34" charset="0"/>
                </a:rPr>
                <a:t>nn</a:t>
              </a:r>
              <a:r>
                <a:rPr kumimoji="0" lang="zh-CN" altLang="en-US" sz="1000" b="0" i="0" u="none" strike="noStrike" kern="1200" cap="none" spc="0" normalizeH="0" baseline="0" noProof="0">
                  <a:ln>
                    <a:noFill/>
                  </a:ln>
                  <a:solidFill>
                    <a:srgbClr val="1D1D1A"/>
                  </a:solidFill>
                  <a:effectLst/>
                  <a:uLnTx/>
                  <a:uFillTx/>
                  <a:ea typeface="方正兰亭黑简体" panose="02000000000000000000" pitchFamily="2" charset="-122"/>
                  <a:sym typeface="Huawei Sans" panose="020C0503030203020204" pitchFamily="34" charset="0"/>
                </a:rPr>
                <a:t>、</a:t>
              </a:r>
              <a:r>
                <a:rPr kumimoji="0" lang="en-US" altLang="zh-CN" sz="1000" b="0" i="0" u="none" strike="noStrike" kern="1200" cap="none" spc="0" normalizeH="0" baseline="0" noProof="0">
                  <a:ln>
                    <a:noFill/>
                  </a:ln>
                  <a:solidFill>
                    <a:srgbClr val="1D1D1A"/>
                  </a:solidFill>
                  <a:effectLst/>
                  <a:uLnTx/>
                  <a:uFillTx/>
                  <a:ea typeface="方正兰亭黑简体" panose="02000000000000000000" pitchFamily="2" charset="-122"/>
                  <a:sym typeface="Huawei Sans" panose="020C0503030203020204" pitchFamily="34" charset="0"/>
                </a:rPr>
                <a:t>cell</a:t>
              </a:r>
              <a:endParaRPr kumimoji="0" lang="en-US" altLang="zh-CN" sz="1000" b="0" i="0" u="none" strike="noStrike" kern="1200" cap="none" spc="0" normalizeH="0" baseline="0" noProof="0">
                <a:ln>
                  <a:noFill/>
                </a:ln>
                <a:solidFill>
                  <a:srgbClr val="1D1D1A"/>
                </a:solidFill>
                <a:effectLst/>
                <a:uLnTx/>
                <a:uFillTx/>
                <a:ea typeface="方正兰亭黑简体" panose="02000000000000000000" pitchFamily="2" charset="-122"/>
                <a:sym typeface="Huawei Sans" panose="020C0503030203020204" pitchFamily="34" charset="0"/>
              </a:endParaRPr>
            </a:p>
            <a:p>
              <a:pPr marL="0" marR="0" lvl="0" indent="0" algn="just" defTabSz="913765" rtl="0" eaLnBrk="1" fontAlgn="auto" latinLnBrk="0" hangingPunct="1">
                <a:lnSpc>
                  <a:spcPct val="150000"/>
                </a:lnSpc>
                <a:spcBef>
                  <a:spcPts val="0"/>
                </a:spcBef>
                <a:spcAft>
                  <a:spcPts val="0"/>
                </a:spcAft>
                <a:buClrTx/>
                <a:buSzTx/>
                <a:buFontTx/>
                <a:buNone/>
                <a:defRPr/>
              </a:pPr>
              <a:r>
                <a:rPr kumimoji="0" lang="en-US" altLang="zh-CN" sz="1000" b="0" i="0" u="none" strike="noStrike" kern="1200" cap="none" spc="0" normalizeH="0" baseline="0" noProof="0">
                  <a:ln>
                    <a:noFill/>
                  </a:ln>
                  <a:solidFill>
                    <a:srgbClr val="1D1D1A"/>
                  </a:solidFill>
                  <a:effectLst/>
                  <a:uLnTx/>
                  <a:uFillTx/>
                  <a:ea typeface="方正兰亭黑简体" panose="02000000000000000000" pitchFamily="2" charset="-122"/>
                  <a:sym typeface="Huawei Sans" panose="020C0503030203020204" pitchFamily="34" charset="0"/>
                </a:rPr>
                <a:t>metrics</a:t>
              </a:r>
              <a:r>
                <a:rPr kumimoji="0" lang="zh-CN" altLang="en-US" sz="1000" b="0" i="0" u="none" strike="noStrike" kern="1200" cap="none" spc="0" normalizeH="0" baseline="0" noProof="0">
                  <a:ln>
                    <a:noFill/>
                  </a:ln>
                  <a:solidFill>
                    <a:srgbClr val="1D1D1A"/>
                  </a:solidFill>
                  <a:effectLst/>
                  <a:uLnTx/>
                  <a:uFillTx/>
                  <a:ea typeface="方正兰亭黑简体" panose="02000000000000000000" pitchFamily="2" charset="-122"/>
                  <a:sym typeface="Huawei Sans" panose="020C0503030203020204" pitchFamily="34" charset="0"/>
                </a:rPr>
                <a:t>、</a:t>
              </a:r>
              <a:r>
                <a:rPr kumimoji="0" lang="en-US" altLang="zh-CN" sz="1000" b="0" i="0" u="none" strike="noStrike" kern="1200" cap="none" spc="0" normalizeH="0" baseline="0" noProof="0">
                  <a:ln>
                    <a:noFill/>
                  </a:ln>
                  <a:solidFill>
                    <a:srgbClr val="1D1D1A"/>
                  </a:solidFill>
                  <a:effectLst/>
                  <a:uLnTx/>
                  <a:uFillTx/>
                  <a:ea typeface="方正兰亭黑简体" panose="02000000000000000000" pitchFamily="2" charset="-122"/>
                  <a:sym typeface="Huawei Sans" panose="020C0503030203020204" pitchFamily="34" charset="0"/>
                </a:rPr>
                <a:t>loss</a:t>
              </a:r>
              <a:endParaRPr kumimoji="0" lang="en-US" altLang="zh-CN" sz="1000" b="0" i="0" u="none" strike="noStrike" kern="1200" cap="none" spc="0" normalizeH="0" baseline="0" noProof="0" dirty="0">
                <a:ln>
                  <a:noFill/>
                </a:ln>
                <a:solidFill>
                  <a:srgbClr val="1D1D1A"/>
                </a:solidFill>
                <a:effectLst/>
                <a:uLnTx/>
                <a:uFillTx/>
                <a:ea typeface="方正兰亭黑简体" panose="02000000000000000000" pitchFamily="2" charset="-122"/>
                <a:sym typeface="Huawei Sans" panose="020C0503030203020204" pitchFamily="34" charset="0"/>
              </a:endParaRPr>
            </a:p>
          </p:txBody>
        </p:sp>
        <p:sp>
          <p:nvSpPr>
            <p:cNvPr id="130" name="左大括号 129"/>
            <p:cNvSpPr/>
            <p:nvPr/>
          </p:nvSpPr>
          <p:spPr>
            <a:xfrm flipH="1">
              <a:off x="1683554" y="2123384"/>
              <a:ext cx="159045" cy="764382"/>
            </a:xfrm>
            <a:prstGeom prst="leftBrace">
              <a:avLst/>
            </a:prstGeom>
            <a:ln w="28575">
              <a:solidFill>
                <a:srgbClr val="FFC000"/>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1D1D1A"/>
                </a:solidFill>
                <a:effectLst/>
                <a:uLnTx/>
                <a:uFillTx/>
                <a:ea typeface="方正兰亭黑简体" panose="02000000000000000000" pitchFamily="2" charset="-122"/>
              </a:endParaRPr>
            </a:p>
          </p:txBody>
        </p:sp>
        <p:cxnSp>
          <p:nvCxnSpPr>
            <p:cNvPr id="131" name="直接连接符 130"/>
            <p:cNvCxnSpPr>
              <a:stCxn id="130" idx="1"/>
              <a:endCxn id="128" idx="1"/>
            </p:cNvCxnSpPr>
            <p:nvPr/>
          </p:nvCxnSpPr>
          <p:spPr>
            <a:xfrm>
              <a:off x="1842599" y="2505575"/>
              <a:ext cx="217610" cy="4145"/>
            </a:xfrm>
            <a:prstGeom prst="line">
              <a:avLst/>
            </a:prstGeom>
            <a:ln w="28575">
              <a:solidFill>
                <a:srgbClr val="FFC000"/>
              </a:solidFill>
              <a:prstDash val="sysDash"/>
            </a:ln>
          </p:spPr>
          <p:style>
            <a:lnRef idx="1">
              <a:schemeClr val="accent1"/>
            </a:lnRef>
            <a:fillRef idx="0">
              <a:schemeClr val="accent1"/>
            </a:fillRef>
            <a:effectRef idx="0">
              <a:schemeClr val="accent1"/>
            </a:effectRef>
            <a:fontRef idx="minor">
              <a:schemeClr val="tx1"/>
            </a:fontRef>
          </p:style>
        </p:cxnSp>
      </p:grpSp>
      <p:grpSp>
        <p:nvGrpSpPr>
          <p:cNvPr id="19" name="组合 18"/>
          <p:cNvGrpSpPr/>
          <p:nvPr/>
        </p:nvGrpSpPr>
        <p:grpSpPr>
          <a:xfrm>
            <a:off x="218242" y="799435"/>
            <a:ext cx="4281784" cy="1061414"/>
            <a:chOff x="689846" y="803232"/>
            <a:chExt cx="4283457" cy="1061829"/>
          </a:xfrm>
        </p:grpSpPr>
        <p:sp>
          <p:nvSpPr>
            <p:cNvPr id="134" name="圆角矩形 133"/>
            <p:cNvSpPr/>
            <p:nvPr/>
          </p:nvSpPr>
          <p:spPr>
            <a:xfrm>
              <a:off x="2106279" y="956848"/>
              <a:ext cx="2867024" cy="861880"/>
            </a:xfrm>
            <a:prstGeom prst="roundRect">
              <a:avLst>
                <a:gd name="adj" fmla="val 11535"/>
              </a:avLst>
            </a:prstGeom>
            <a:solidFill>
              <a:srgbClr val="CCEFDC">
                <a:alpha val="20000"/>
              </a:srgbClr>
            </a:solidFill>
            <a:ln w="25400">
              <a:solidFill>
                <a:srgbClr val="92D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666666"/>
                </a:solidFill>
                <a:effectLst/>
                <a:uLnTx/>
                <a:uFillTx/>
                <a:ea typeface="方正兰亭黑简体" panose="02000000000000000000" pitchFamily="2" charset="-122"/>
              </a:endParaRPr>
            </a:p>
          </p:txBody>
        </p:sp>
        <p:sp>
          <p:nvSpPr>
            <p:cNvPr id="132" name="矩形 131"/>
            <p:cNvSpPr/>
            <p:nvPr/>
          </p:nvSpPr>
          <p:spPr>
            <a:xfrm>
              <a:off x="689846" y="803232"/>
              <a:ext cx="936475" cy="1061829"/>
            </a:xfrm>
            <a:prstGeom prst="rect">
              <a:avLst/>
            </a:prstGeom>
          </p:spPr>
          <p:txBody>
            <a:bodyPr wrap="none">
              <a:spAutoFit/>
            </a:bodyPr>
            <a:lstStyle/>
            <a:p>
              <a:pPr marL="0" marR="0" lvl="0" indent="0" algn="just" defTabSz="913765" rtl="0" eaLnBrk="1" fontAlgn="auto" latinLnBrk="0" hangingPunct="1">
                <a:lnSpc>
                  <a:spcPct val="150000"/>
                </a:lnSpc>
                <a:spcBef>
                  <a:spcPts val="0"/>
                </a:spcBef>
                <a:spcAft>
                  <a:spcPts val="0"/>
                </a:spcAft>
                <a:buClrTx/>
                <a:buSzTx/>
                <a:buFontTx/>
                <a:buNone/>
                <a:defRPr/>
              </a:pPr>
              <a:r>
                <a:rPr kumimoji="0" lang="zh-CN" altLang="en-US" sz="1200" b="1" i="0" u="none" strike="noStrike" kern="1200" cap="none" spc="0" normalizeH="0" baseline="0" noProof="0" dirty="0">
                  <a:ln>
                    <a:noFill/>
                  </a:ln>
                  <a:solidFill>
                    <a:srgbClr val="1D1D1A"/>
                  </a:solidFill>
                  <a:effectLst/>
                  <a:uLnTx/>
                  <a:uFillTx/>
                  <a:ea typeface="方正兰亭黑简体" panose="02000000000000000000" pitchFamily="2" charset="-122"/>
                  <a:sym typeface="Huawei Sans" panose="020C0503030203020204" pitchFamily="34" charset="0"/>
                </a:rPr>
                <a:t>网络模型</a:t>
              </a:r>
              <a:endParaRPr kumimoji="0" lang="en-US" altLang="zh-CN" sz="1200" b="1" i="0" u="none" strike="noStrike" kern="1200" cap="none" spc="0" normalizeH="0" baseline="0" noProof="0" dirty="0">
                <a:ln>
                  <a:noFill/>
                </a:ln>
                <a:solidFill>
                  <a:srgbClr val="1D1D1A"/>
                </a:solidFill>
                <a:effectLst/>
                <a:uLnTx/>
                <a:uFillTx/>
                <a:ea typeface="方正兰亭黑简体" panose="02000000000000000000" pitchFamily="2" charset="-122"/>
                <a:sym typeface="Huawei Sans" panose="020C0503030203020204" pitchFamily="34" charset="0"/>
              </a:endParaRPr>
            </a:p>
            <a:p>
              <a:pPr marL="0" marR="0" lvl="0" indent="0" algn="just" defTabSz="913765" rtl="0" eaLnBrk="1" fontAlgn="auto" latinLnBrk="0" hangingPunct="1">
                <a:lnSpc>
                  <a:spcPct val="150000"/>
                </a:lnSpc>
                <a:spcBef>
                  <a:spcPts val="0"/>
                </a:spcBef>
                <a:spcAft>
                  <a:spcPts val="0"/>
                </a:spcAft>
                <a:buClrTx/>
                <a:buSzTx/>
                <a:buFontTx/>
                <a:buNone/>
                <a:defRPr/>
              </a:pPr>
              <a:r>
                <a:rPr kumimoji="0" lang="en-US" altLang="zh-CN" sz="1000" b="0" i="0" u="none" strike="noStrike" kern="1200" cap="none" spc="0" normalizeH="0" baseline="0" noProof="0" dirty="0">
                  <a:ln>
                    <a:noFill/>
                  </a:ln>
                  <a:solidFill>
                    <a:srgbClr val="1D1D1A"/>
                  </a:solidFill>
                  <a:effectLst/>
                  <a:uLnTx/>
                  <a:uFillTx/>
                  <a:ea typeface="方正兰亭黑简体" panose="02000000000000000000" pitchFamily="2" charset="-122"/>
                  <a:sym typeface="Huawei Sans" panose="020C0503030203020204" pitchFamily="34" charset="0"/>
                </a:rPr>
                <a:t>170+</a:t>
              </a:r>
              <a:r>
                <a:rPr kumimoji="0" lang="zh-CN" altLang="en-US" sz="1000" b="0" i="0" u="none" strike="noStrike" kern="1200" cap="none" spc="0" normalizeH="0" baseline="0" noProof="0" dirty="0">
                  <a:ln>
                    <a:noFill/>
                  </a:ln>
                  <a:solidFill>
                    <a:srgbClr val="1D1D1A"/>
                  </a:solidFill>
                  <a:effectLst/>
                  <a:uLnTx/>
                  <a:uFillTx/>
                  <a:ea typeface="方正兰亭黑简体" panose="02000000000000000000" pitchFamily="2" charset="-122"/>
                  <a:sym typeface="Huawei Sans" panose="020C0503030203020204" pitchFamily="34" charset="0"/>
                </a:rPr>
                <a:t>模型</a:t>
              </a:r>
              <a:endParaRPr kumimoji="0" lang="en-US" altLang="zh-CN" sz="1000" b="0" i="0" u="none" strike="noStrike" kern="1200" cap="none" spc="0" normalizeH="0" baseline="0" noProof="0" dirty="0">
                <a:ln>
                  <a:noFill/>
                </a:ln>
                <a:solidFill>
                  <a:srgbClr val="1D1D1A"/>
                </a:solidFill>
                <a:effectLst/>
                <a:uLnTx/>
                <a:uFillTx/>
                <a:ea typeface="方正兰亭黑简体" panose="02000000000000000000" pitchFamily="2" charset="-122"/>
                <a:sym typeface="Huawei Sans" panose="020C0503030203020204" pitchFamily="34" charset="0"/>
              </a:endParaRPr>
            </a:p>
            <a:p>
              <a:pPr marL="0" marR="0" lvl="0" indent="0" algn="just" defTabSz="913765" rtl="0" eaLnBrk="1" fontAlgn="auto" latinLnBrk="0" hangingPunct="1">
                <a:lnSpc>
                  <a:spcPct val="150000"/>
                </a:lnSpc>
                <a:spcBef>
                  <a:spcPts val="0"/>
                </a:spcBef>
                <a:spcAft>
                  <a:spcPts val="0"/>
                </a:spcAft>
                <a:buClrTx/>
                <a:buSzTx/>
                <a:buFontTx/>
                <a:buNone/>
                <a:defRPr/>
              </a:pPr>
              <a:r>
                <a:rPr kumimoji="0" lang="en-US" altLang="zh-CN" sz="1000" b="0" i="0" u="none" strike="noStrike" kern="1200" cap="none" spc="0" normalizeH="0" baseline="0" noProof="0" dirty="0">
                  <a:ln>
                    <a:noFill/>
                  </a:ln>
                  <a:solidFill>
                    <a:srgbClr val="1D1D1A"/>
                  </a:solidFill>
                  <a:effectLst/>
                  <a:uLnTx/>
                  <a:uFillTx/>
                  <a:ea typeface="方正兰亭黑简体" panose="02000000000000000000" pitchFamily="2" charset="-122"/>
                  <a:sym typeface="Huawei Sans" panose="020C0503030203020204" pitchFamily="34" charset="0"/>
                </a:rPr>
                <a:t>10+AI</a:t>
              </a:r>
              <a:r>
                <a:rPr kumimoji="0" lang="zh-CN" altLang="en-US" sz="1000" b="0" i="0" u="none" strike="noStrike" kern="1200" cap="none" spc="0" normalizeH="0" baseline="0" noProof="0" dirty="0">
                  <a:ln>
                    <a:noFill/>
                  </a:ln>
                  <a:solidFill>
                    <a:srgbClr val="1D1D1A"/>
                  </a:solidFill>
                  <a:effectLst/>
                  <a:uLnTx/>
                  <a:uFillTx/>
                  <a:ea typeface="方正兰亭黑简体" panose="02000000000000000000" pitchFamily="2" charset="-122"/>
                  <a:sym typeface="Huawei Sans" panose="020C0503030203020204" pitchFamily="34" charset="0"/>
                </a:rPr>
                <a:t>套件</a:t>
              </a:r>
              <a:endParaRPr kumimoji="0" lang="en-US" altLang="zh-CN" sz="1000" b="0" i="0" u="none" strike="noStrike" kern="1200" cap="none" spc="0" normalizeH="0" baseline="0" noProof="0" dirty="0">
                <a:ln>
                  <a:noFill/>
                </a:ln>
                <a:solidFill>
                  <a:srgbClr val="1D1D1A"/>
                </a:solidFill>
                <a:effectLst/>
                <a:uLnTx/>
                <a:uFillTx/>
                <a:ea typeface="方正兰亭黑简体" panose="02000000000000000000" pitchFamily="2" charset="-122"/>
                <a:sym typeface="Huawei Sans" panose="020C0503030203020204" pitchFamily="34" charset="0"/>
              </a:endParaRPr>
            </a:p>
            <a:p>
              <a:pPr marL="0" marR="0" lvl="0" indent="0" algn="just" defTabSz="913765" rtl="0" eaLnBrk="1" fontAlgn="auto" latinLnBrk="0" hangingPunct="1">
                <a:lnSpc>
                  <a:spcPct val="150000"/>
                </a:lnSpc>
                <a:spcBef>
                  <a:spcPts val="0"/>
                </a:spcBef>
                <a:spcAft>
                  <a:spcPts val="0"/>
                </a:spcAft>
                <a:buClrTx/>
                <a:buSzTx/>
                <a:buFontTx/>
                <a:buNone/>
                <a:defRPr/>
              </a:pPr>
              <a:r>
                <a:rPr kumimoji="0" lang="zh-CN" altLang="en-US" sz="1000" b="0" i="0" u="none" strike="noStrike" kern="1200" cap="none" spc="0" normalizeH="0" baseline="0" noProof="0" dirty="0">
                  <a:ln>
                    <a:noFill/>
                  </a:ln>
                  <a:solidFill>
                    <a:srgbClr val="1D1D1A"/>
                  </a:solidFill>
                  <a:effectLst/>
                  <a:uLnTx/>
                  <a:uFillTx/>
                  <a:ea typeface="方正兰亭黑简体" panose="02000000000000000000" pitchFamily="2" charset="-122"/>
                  <a:sym typeface="Huawei Sans" panose="020C0503030203020204" pitchFamily="34" charset="0"/>
                </a:rPr>
                <a:t>匹配模型</a:t>
              </a:r>
              <a:r>
                <a:rPr kumimoji="0" lang="en-US" altLang="zh-CN" sz="1000" b="0" i="0" u="none" strike="noStrike" kern="1200" cap="none" spc="0" normalizeH="0" baseline="0" noProof="0" dirty="0">
                  <a:ln>
                    <a:noFill/>
                  </a:ln>
                  <a:solidFill>
                    <a:srgbClr val="1D1D1A"/>
                  </a:solidFill>
                  <a:effectLst/>
                  <a:uLnTx/>
                  <a:uFillTx/>
                  <a:ea typeface="方正兰亭黑简体" panose="02000000000000000000" pitchFamily="2" charset="-122"/>
                  <a:sym typeface="Huawei Sans" panose="020C0503030203020204" pitchFamily="34" charset="0"/>
                </a:rPr>
                <a:t>hub</a:t>
              </a:r>
              <a:endParaRPr kumimoji="0" lang="en-US" altLang="zh-CN" sz="1000" b="0" i="0" u="none" strike="noStrike" kern="1200" cap="none" spc="0" normalizeH="0" baseline="0" noProof="0" dirty="0">
                <a:ln>
                  <a:noFill/>
                </a:ln>
                <a:solidFill>
                  <a:srgbClr val="1D1D1A"/>
                </a:solidFill>
                <a:effectLst/>
                <a:uLnTx/>
                <a:uFillTx/>
                <a:ea typeface="方正兰亭黑简体" panose="02000000000000000000" pitchFamily="2" charset="-122"/>
                <a:sym typeface="Huawei Sans" panose="020C0503030203020204" pitchFamily="34" charset="0"/>
              </a:endParaRPr>
            </a:p>
          </p:txBody>
        </p:sp>
        <p:sp>
          <p:nvSpPr>
            <p:cNvPr id="133" name="左大括号 132"/>
            <p:cNvSpPr/>
            <p:nvPr/>
          </p:nvSpPr>
          <p:spPr>
            <a:xfrm flipH="1">
              <a:off x="1646220" y="977167"/>
              <a:ext cx="159045" cy="785355"/>
            </a:xfrm>
            <a:prstGeom prst="leftBrace">
              <a:avLst/>
            </a:prstGeom>
            <a:ln w="28575">
              <a:solidFill>
                <a:srgbClr val="92D050"/>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1D1D1A"/>
                </a:solidFill>
                <a:effectLst/>
                <a:uLnTx/>
                <a:uFillTx/>
                <a:ea typeface="方正兰亭黑简体" panose="02000000000000000000" pitchFamily="2" charset="-122"/>
              </a:endParaRPr>
            </a:p>
          </p:txBody>
        </p:sp>
      </p:grpSp>
      <p:sp>
        <p:nvSpPr>
          <p:cNvPr id="78" name="矩形 77"/>
          <p:cNvSpPr/>
          <p:nvPr/>
        </p:nvSpPr>
        <p:spPr>
          <a:xfrm>
            <a:off x="9003060" y="965120"/>
            <a:ext cx="2866086" cy="583306"/>
          </a:xfrm>
          <a:prstGeom prst="rect">
            <a:avLst/>
          </a:prstGeom>
          <a:noFill/>
          <a:ln w="12700">
            <a:solidFill>
              <a:schemeClr val="tx2">
                <a:lumMod val="85000"/>
              </a:schemeClr>
            </a:solidFill>
          </a:ln>
          <a:effectLst>
            <a:outerShdw blurRad="101600" algn="ctr"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3765" rtl="0" eaLnBrk="1" fontAlgn="auto" latinLnBrk="0" hangingPunct="1">
              <a:lnSpc>
                <a:spcPct val="150000"/>
              </a:lnSpc>
              <a:spcBef>
                <a:spcPts val="0"/>
              </a:spcBef>
              <a:spcAft>
                <a:spcPts val="0"/>
              </a:spcAft>
              <a:buClrTx/>
              <a:buSzTx/>
              <a:buFontTx/>
              <a:buNone/>
              <a:defRPr/>
            </a:pPr>
            <a:endParaRPr kumimoji="0" lang="zh-CN" altLang="en-US" sz="1200" b="0" i="0" u="none" strike="noStrike" kern="0" cap="none" spc="0" normalizeH="0" baseline="0" noProof="0">
              <a:ln>
                <a:noFill/>
              </a:ln>
              <a:solidFill>
                <a:srgbClr val="1D1D1A"/>
              </a:solidFill>
              <a:effectLst/>
              <a:uLnTx/>
              <a:uFillTx/>
              <a:ea typeface="方正兰亭黑简体" panose="02000000000000000000" pitchFamily="2" charset="-122"/>
            </a:endParaRPr>
          </a:p>
        </p:txBody>
      </p:sp>
      <p:sp>
        <p:nvSpPr>
          <p:cNvPr id="81" name="矩形 80"/>
          <p:cNvSpPr/>
          <p:nvPr/>
        </p:nvSpPr>
        <p:spPr>
          <a:xfrm>
            <a:off x="9001188" y="1706392"/>
            <a:ext cx="2866086" cy="4257753"/>
          </a:xfrm>
          <a:prstGeom prst="rect">
            <a:avLst/>
          </a:prstGeom>
          <a:noFill/>
          <a:ln w="12700">
            <a:solidFill>
              <a:schemeClr val="tx2">
                <a:lumMod val="85000"/>
              </a:schemeClr>
            </a:solidFill>
          </a:ln>
          <a:effectLst>
            <a:outerShdw blurRad="101600" algn="ctr"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3765" rtl="0" eaLnBrk="1" fontAlgn="auto" latinLnBrk="0" hangingPunct="1">
              <a:lnSpc>
                <a:spcPct val="150000"/>
              </a:lnSpc>
              <a:spcBef>
                <a:spcPts val="0"/>
              </a:spcBef>
              <a:spcAft>
                <a:spcPts val="0"/>
              </a:spcAft>
              <a:buClrTx/>
              <a:buSzTx/>
              <a:buFontTx/>
              <a:buNone/>
              <a:defRPr/>
            </a:pPr>
            <a:endParaRPr kumimoji="0" lang="zh-CN" altLang="en-US" sz="1200" b="0" i="0" u="none" strike="noStrike" kern="0" cap="none" spc="0" normalizeH="0" baseline="0" noProof="0" dirty="0">
              <a:ln>
                <a:noFill/>
              </a:ln>
              <a:solidFill>
                <a:srgbClr val="1D1D1A"/>
              </a:solidFill>
              <a:effectLst/>
              <a:uLnTx/>
              <a:uFillTx/>
              <a:ea typeface="方正兰亭黑简体" panose="02000000000000000000" pitchFamily="2" charset="-122"/>
            </a:endParaRPr>
          </a:p>
        </p:txBody>
      </p:sp>
      <p:sp>
        <p:nvSpPr>
          <p:cNvPr id="84" name="矩形 83"/>
          <p:cNvSpPr/>
          <p:nvPr/>
        </p:nvSpPr>
        <p:spPr>
          <a:xfrm>
            <a:off x="9116419" y="1886379"/>
            <a:ext cx="2584930" cy="867591"/>
          </a:xfrm>
          <a:prstGeom prst="rect">
            <a:avLst/>
          </a:prstGeom>
        </p:spPr>
        <p:txBody>
          <a:bodyPr wrap="square">
            <a:spAutoFit/>
          </a:bodyPr>
          <a:lstStyle/>
          <a:p>
            <a:pPr marL="0" marR="0" lvl="0" indent="0" algn="ctr" defTabSz="913765" rtl="0" eaLnBrk="1" fontAlgn="auto" latinLnBrk="0" hangingPunct="1">
              <a:lnSpc>
                <a:spcPct val="120000"/>
              </a:lnSpc>
              <a:spcBef>
                <a:spcPts val="0"/>
              </a:spcBef>
              <a:spcAft>
                <a:spcPts val="0"/>
              </a:spcAft>
              <a:buClrTx/>
              <a:buSzTx/>
              <a:buFontTx/>
              <a:buNone/>
              <a:defRPr/>
            </a:pPr>
            <a:r>
              <a:rPr kumimoji="0" lang="en-US" altLang="zh-CN" sz="1200" b="1" i="0" u="none" strike="noStrike" kern="1200" cap="none" spc="0" normalizeH="0" baseline="0" noProof="0" dirty="0">
                <a:ln>
                  <a:noFill/>
                </a:ln>
                <a:solidFill>
                  <a:prstClr val="black"/>
                </a:solidFill>
                <a:effectLst/>
                <a:uLnTx/>
                <a:uFillTx/>
                <a:ea typeface="方正兰亭黑简体" panose="02000000000000000000" pitchFamily="2" charset="-122"/>
              </a:rPr>
              <a:t>MindSpore </a:t>
            </a:r>
            <a:r>
              <a:rPr kumimoji="0" lang="zh-CN" altLang="en-US" sz="1200" b="1" i="0" u="none" strike="noStrike" kern="1200" cap="none" spc="0" normalizeH="0" baseline="0" noProof="0" dirty="0">
                <a:ln>
                  <a:noFill/>
                </a:ln>
                <a:solidFill>
                  <a:prstClr val="black"/>
                </a:solidFill>
                <a:effectLst/>
                <a:uLnTx/>
                <a:uFillTx/>
                <a:ea typeface="方正兰亭黑简体" panose="02000000000000000000" pitchFamily="2" charset="-122"/>
              </a:rPr>
              <a:t>架构特点：</a:t>
            </a:r>
            <a:endParaRPr kumimoji="0" lang="en-US" altLang="zh-CN" sz="1200" b="1" i="0" u="none" strike="noStrike" kern="1200" cap="none" spc="0" normalizeH="0" baseline="0" noProof="0" dirty="0">
              <a:ln>
                <a:noFill/>
              </a:ln>
              <a:solidFill>
                <a:prstClr val="black"/>
              </a:solidFill>
              <a:effectLst/>
              <a:uLnTx/>
              <a:uFillTx/>
              <a:ea typeface="方正兰亭黑简体" panose="02000000000000000000" pitchFamily="2" charset="-122"/>
            </a:endParaRPr>
          </a:p>
          <a:p>
            <a:pPr marL="0" marR="0" lvl="0" indent="0" algn="ctr" defTabSz="913765" rtl="0" eaLnBrk="1" fontAlgn="auto" latinLnBrk="0" hangingPunct="1">
              <a:lnSpc>
                <a:spcPct val="120000"/>
              </a:lnSpc>
              <a:spcBef>
                <a:spcPts val="0"/>
              </a:spcBef>
              <a:spcAft>
                <a:spcPts val="0"/>
              </a:spcAft>
              <a:buClrTx/>
              <a:buSzTx/>
              <a:buFontTx/>
              <a:buNone/>
              <a:defRPr/>
            </a:pPr>
            <a:r>
              <a:rPr kumimoji="0" lang="zh-CN" altLang="en-US" sz="1000" b="0" i="0" u="none" strike="noStrike" kern="1200" cap="none" spc="0" normalizeH="0" baseline="0" noProof="0" dirty="0">
                <a:ln>
                  <a:noFill/>
                </a:ln>
                <a:solidFill>
                  <a:prstClr val="black"/>
                </a:solidFill>
                <a:effectLst/>
                <a:uLnTx/>
                <a:uFillTx/>
                <a:ea typeface="方正兰亭黑简体" panose="02000000000000000000" pitchFamily="2" charset="-122"/>
              </a:rPr>
              <a:t>用户态易用；</a:t>
            </a:r>
            <a:endParaRPr kumimoji="0" lang="en-US" altLang="zh-CN" sz="1000" b="0" i="0" u="none" strike="noStrike" kern="1200" cap="none" spc="0" normalizeH="0" baseline="0" noProof="0" dirty="0">
              <a:ln>
                <a:noFill/>
              </a:ln>
              <a:solidFill>
                <a:prstClr val="black"/>
              </a:solidFill>
              <a:effectLst/>
              <a:uLnTx/>
              <a:uFillTx/>
              <a:ea typeface="方正兰亭黑简体" panose="02000000000000000000" pitchFamily="2" charset="-122"/>
            </a:endParaRPr>
          </a:p>
          <a:p>
            <a:pPr marL="0" marR="0" lvl="0" indent="0" algn="ctr" defTabSz="913765" rtl="0" eaLnBrk="1" fontAlgn="auto" latinLnBrk="0" hangingPunct="1">
              <a:lnSpc>
                <a:spcPct val="120000"/>
              </a:lnSpc>
              <a:spcBef>
                <a:spcPts val="0"/>
              </a:spcBef>
              <a:spcAft>
                <a:spcPts val="0"/>
              </a:spcAft>
              <a:buClrTx/>
              <a:buSzTx/>
              <a:buFontTx/>
              <a:buNone/>
              <a:defRPr/>
            </a:pPr>
            <a:r>
              <a:rPr kumimoji="0" lang="zh-CN" altLang="en-US" sz="1000" b="0" i="0" u="none" strike="noStrike" kern="1200" cap="none" spc="0" normalizeH="0" baseline="0" noProof="0" dirty="0">
                <a:ln>
                  <a:noFill/>
                </a:ln>
                <a:solidFill>
                  <a:prstClr val="black"/>
                </a:solidFill>
                <a:effectLst/>
                <a:uLnTx/>
                <a:uFillTx/>
                <a:ea typeface="方正兰亭黑简体" panose="02000000000000000000" pitchFamily="2" charset="-122"/>
              </a:rPr>
              <a:t>运行态高效；</a:t>
            </a:r>
            <a:endParaRPr kumimoji="0" lang="en-US" altLang="zh-CN" sz="1000" b="0" i="0" u="none" strike="noStrike" kern="1200" cap="none" spc="0" normalizeH="0" baseline="0" noProof="0" dirty="0">
              <a:ln>
                <a:noFill/>
              </a:ln>
              <a:solidFill>
                <a:prstClr val="black"/>
              </a:solidFill>
              <a:effectLst/>
              <a:uLnTx/>
              <a:uFillTx/>
              <a:ea typeface="方正兰亭黑简体" panose="02000000000000000000" pitchFamily="2" charset="-122"/>
            </a:endParaRPr>
          </a:p>
          <a:p>
            <a:pPr marL="0" marR="0" lvl="0" indent="0" algn="ctr" defTabSz="913765" rtl="0" eaLnBrk="1" fontAlgn="auto" latinLnBrk="0" hangingPunct="1">
              <a:lnSpc>
                <a:spcPct val="120000"/>
              </a:lnSpc>
              <a:spcBef>
                <a:spcPts val="0"/>
              </a:spcBef>
              <a:spcAft>
                <a:spcPts val="0"/>
              </a:spcAft>
              <a:buClrTx/>
              <a:buSzTx/>
              <a:buFontTx/>
              <a:buNone/>
              <a:defRPr/>
            </a:pPr>
            <a:r>
              <a:rPr kumimoji="0" lang="zh-CN" altLang="en-US" sz="1000" b="0" i="0" u="none" strike="noStrike" kern="1200" cap="none" spc="0" normalizeH="0" baseline="0" noProof="0" dirty="0">
                <a:ln>
                  <a:noFill/>
                </a:ln>
                <a:solidFill>
                  <a:prstClr val="black"/>
                </a:solidFill>
                <a:effectLst/>
                <a:uLnTx/>
                <a:uFillTx/>
                <a:ea typeface="方正兰亭黑简体" panose="02000000000000000000" pitchFamily="2" charset="-122"/>
              </a:rPr>
              <a:t>部署态灵活；</a:t>
            </a:r>
            <a:endParaRPr kumimoji="0" lang="en-US" altLang="zh-CN" sz="1000" b="0" i="0" u="none" strike="noStrike" kern="1200" cap="none" spc="0" normalizeH="0" baseline="0" noProof="0" dirty="0">
              <a:ln>
                <a:noFill/>
              </a:ln>
              <a:solidFill>
                <a:prstClr val="black"/>
              </a:solidFill>
              <a:effectLst/>
              <a:uLnTx/>
              <a:uFillTx/>
              <a:ea typeface="方正兰亭黑简体" panose="02000000000000000000" pitchFamily="2" charset="-122"/>
            </a:endParaRPr>
          </a:p>
        </p:txBody>
      </p:sp>
      <p:sp>
        <p:nvSpPr>
          <p:cNvPr id="85" name="梯形 84"/>
          <p:cNvSpPr/>
          <p:nvPr/>
        </p:nvSpPr>
        <p:spPr bwMode="auto">
          <a:xfrm>
            <a:off x="9034944" y="5964146"/>
            <a:ext cx="2841975" cy="296731"/>
          </a:xfrm>
          <a:prstGeom prst="trapezoid">
            <a:avLst>
              <a:gd name="adj" fmla="val 176135"/>
            </a:avLst>
          </a:prstGeom>
          <a:gradFill flip="none" rotWithShape="1">
            <a:gsLst>
              <a:gs pos="0">
                <a:sysClr val="window" lastClr="FFFFFF">
                  <a:lumMod val="75000"/>
                  <a:alpha val="0"/>
                </a:sysClr>
              </a:gs>
              <a:gs pos="100000">
                <a:sysClr val="window" lastClr="FFFFFF">
                  <a:lumMod val="75000"/>
                  <a:alpha val="30000"/>
                </a:sysClr>
              </a:gs>
            </a:gsLst>
            <a:lin ang="5400000" scaled="0"/>
            <a:tileRect/>
          </a:gradFill>
          <a:ln w="3175" cap="flat" cmpd="sng" algn="ctr">
            <a:gradFill flip="none" rotWithShape="1">
              <a:gsLst>
                <a:gs pos="0">
                  <a:sysClr val="window" lastClr="FFFFFF">
                    <a:lumMod val="75000"/>
                    <a:alpha val="0"/>
                  </a:sysClr>
                </a:gs>
                <a:gs pos="100000">
                  <a:sysClr val="window" lastClr="FFFFFF">
                    <a:lumMod val="75000"/>
                  </a:sysClr>
                </a:gs>
              </a:gsLst>
              <a:lin ang="5400000" scaled="0"/>
              <a:tileRect/>
            </a:gradFill>
            <a:prstDash val="solid"/>
            <a:miter lim="800000"/>
            <a:headEnd type="none" w="med" len="med"/>
            <a:tailEnd type="none" w="med" len="med"/>
          </a:ln>
          <a:effectLst/>
        </p:spPr>
        <p:txBody>
          <a:bodyPr wrap="none" anchor="ctr" anchorCtr="1"/>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lang="en-US" sz="1200" b="0" i="0" u="none" strike="noStrike" kern="0" cap="none" spc="0" normalizeH="0" baseline="0" noProof="0" dirty="0">
              <a:ln>
                <a:noFill/>
              </a:ln>
              <a:solidFill>
                <a:srgbClr val="1D1D1A"/>
              </a:solidFill>
              <a:effectLst/>
              <a:uLnTx/>
              <a:uFillTx/>
              <a:ea typeface="方正兰亭黑简体" panose="02000000000000000000" pitchFamily="2" charset="-122"/>
              <a:cs typeface="Arial" panose="020B0604020202020204" pitchFamily="34" charset="0"/>
              <a:sym typeface="Helvetica"/>
            </a:endParaRPr>
          </a:p>
        </p:txBody>
      </p:sp>
      <p:sp>
        <p:nvSpPr>
          <p:cNvPr id="86" name="矩形 85"/>
          <p:cNvSpPr/>
          <p:nvPr/>
        </p:nvSpPr>
        <p:spPr bwMode="auto">
          <a:xfrm>
            <a:off x="9039133" y="6260878"/>
            <a:ext cx="2837785" cy="37306"/>
          </a:xfrm>
          <a:prstGeom prst="rect">
            <a:avLst/>
          </a:prstGeom>
          <a:gradFill flip="none" rotWithShape="1">
            <a:gsLst>
              <a:gs pos="46000">
                <a:sysClr val="window" lastClr="FFFFFF">
                  <a:lumMod val="75000"/>
                  <a:alpha val="28000"/>
                </a:sysClr>
              </a:gs>
              <a:gs pos="100000">
                <a:sysClr val="window" lastClr="FFFFFF">
                  <a:lumMod val="75000"/>
                  <a:alpha val="11000"/>
                </a:sysClr>
              </a:gs>
            </a:gsLst>
            <a:path path="shape">
              <a:fillToRect l="50000" t="50000" r="50000" b="50000"/>
            </a:path>
            <a:tileRect/>
          </a:gradFill>
          <a:ln w="9525" cap="flat" cmpd="sng" algn="ctr">
            <a:gradFill flip="none" rotWithShape="1">
              <a:gsLst>
                <a:gs pos="50000">
                  <a:sysClr val="window" lastClr="FFFFFF">
                    <a:lumMod val="75000"/>
                  </a:sysClr>
                </a:gs>
                <a:gs pos="0">
                  <a:sysClr val="window" lastClr="FFFFFF">
                    <a:lumMod val="75000"/>
                    <a:alpha val="90000"/>
                  </a:sysClr>
                </a:gs>
                <a:gs pos="100000">
                  <a:sysClr val="window" lastClr="FFFFFF">
                    <a:lumMod val="75000"/>
                    <a:alpha val="90000"/>
                  </a:sysClr>
                </a:gs>
              </a:gsLst>
              <a:lin ang="0" scaled="0"/>
              <a:tileRect/>
            </a:gradFill>
            <a:prstDash val="solid"/>
            <a:miter lim="800000"/>
            <a:headEnd type="none" w="med" len="med"/>
            <a:tailEnd type="none" w="med" len="med"/>
          </a:ln>
          <a:effectLst/>
        </p:spPr>
        <p:txBody>
          <a:bodyPr wrap="none" anchor="ctr" anchorCtr="1"/>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lang="en-US" sz="1200" b="0" i="0" u="none" strike="noStrike" kern="0" cap="none" spc="0" normalizeH="0" baseline="0" noProof="0" dirty="0">
              <a:ln>
                <a:noFill/>
              </a:ln>
              <a:solidFill>
                <a:srgbClr val="1D1D1A"/>
              </a:solidFill>
              <a:effectLst/>
              <a:uLnTx/>
              <a:uFillTx/>
              <a:ea typeface="方正兰亭黑简体" panose="02000000000000000000" pitchFamily="2" charset="-122"/>
              <a:cs typeface="Arial" panose="020B0604020202020204" pitchFamily="34" charset="0"/>
              <a:sym typeface="Helvetica"/>
            </a:endParaRPr>
          </a:p>
        </p:txBody>
      </p:sp>
      <p:sp>
        <p:nvSpPr>
          <p:cNvPr id="87" name="矩形 86"/>
          <p:cNvSpPr/>
          <p:nvPr/>
        </p:nvSpPr>
        <p:spPr>
          <a:xfrm>
            <a:off x="9157043" y="3476067"/>
            <a:ext cx="2584930" cy="2353572"/>
          </a:xfrm>
          <a:prstGeom prst="rect">
            <a:avLst/>
          </a:prstGeom>
        </p:spPr>
        <p:txBody>
          <a:bodyPr wrap="square">
            <a:spAutoFit/>
          </a:bodyPr>
          <a:lstStyle/>
          <a:p>
            <a:pPr marL="0" marR="0" lvl="0" indent="0" algn="l" defTabSz="913765" rtl="0" eaLnBrk="1" fontAlgn="auto" latinLnBrk="1" hangingPunct="1">
              <a:lnSpc>
                <a:spcPct val="150000"/>
              </a:lnSpc>
              <a:spcBef>
                <a:spcPts val="0"/>
              </a:spcBef>
              <a:spcAft>
                <a:spcPts val="0"/>
              </a:spcAft>
              <a:buClrTx/>
              <a:buSzTx/>
              <a:buFontTx/>
              <a:buNone/>
              <a:defRPr/>
            </a:pPr>
            <a:r>
              <a:rPr kumimoji="0" lang="zh-CN" altLang="en-US" sz="1200" b="1" i="0" u="none" strike="noStrike" kern="1200" cap="none" spc="0" normalizeH="0" baseline="0" noProof="0" dirty="0">
                <a:ln>
                  <a:noFill/>
                </a:ln>
                <a:solidFill>
                  <a:srgbClr val="1D1D1A"/>
                </a:solidFill>
                <a:effectLst/>
                <a:uLnTx/>
                <a:uFillTx/>
                <a:ea typeface="方正兰亭黑简体" panose="02000000000000000000" pitchFamily="2" charset="-122"/>
              </a:rPr>
              <a:t>自动并行：</a:t>
            </a:r>
            <a:r>
              <a:rPr kumimoji="0" lang="zh-CN" altLang="en-US" sz="1000" b="0" i="0" u="none" strike="noStrike" kern="1200" cap="none" spc="0" normalizeH="0" baseline="0" noProof="0" dirty="0">
                <a:ln>
                  <a:noFill/>
                </a:ln>
                <a:solidFill>
                  <a:srgbClr val="1D1D1A"/>
                </a:solidFill>
                <a:effectLst/>
                <a:uLnTx/>
                <a:uFillTx/>
                <a:ea typeface="方正兰亭黑简体" panose="02000000000000000000" pitchFamily="2" charset="-122"/>
              </a:rPr>
              <a:t>通过自动并行机制、数据</a:t>
            </a:r>
            <a:r>
              <a:rPr kumimoji="0" lang="en-US" altLang="zh-CN" sz="1000" b="0" i="0" u="none" strike="noStrike" kern="1200" cap="none" spc="0" normalizeH="0" baseline="0" noProof="0" dirty="0">
                <a:ln>
                  <a:noFill/>
                </a:ln>
                <a:solidFill>
                  <a:srgbClr val="1D1D1A"/>
                </a:solidFill>
                <a:effectLst/>
                <a:uLnTx/>
                <a:uFillTx/>
                <a:ea typeface="方正兰亭黑简体" panose="02000000000000000000" pitchFamily="2" charset="-122"/>
              </a:rPr>
              <a:t>pipeline</a:t>
            </a:r>
            <a:r>
              <a:rPr kumimoji="0" lang="zh-CN" altLang="en-US" sz="1000" b="0" i="0" u="none" strike="noStrike" kern="1200" cap="none" spc="0" normalizeH="0" baseline="0" noProof="0" dirty="0">
                <a:ln>
                  <a:noFill/>
                </a:ln>
                <a:solidFill>
                  <a:srgbClr val="1D1D1A"/>
                </a:solidFill>
                <a:effectLst/>
                <a:uLnTx/>
                <a:uFillTx/>
                <a:ea typeface="方正兰亭黑简体" panose="02000000000000000000" pitchFamily="2" charset="-122"/>
              </a:rPr>
              <a:t>处理等手段降低超大模型训练门槛。</a:t>
            </a:r>
            <a:endParaRPr kumimoji="0" lang="en-US" altLang="zh-CN" sz="1000" b="0" i="0" u="none" strike="noStrike" kern="1200" cap="none" spc="0" normalizeH="0" baseline="0" noProof="0" dirty="0">
              <a:ln>
                <a:noFill/>
              </a:ln>
              <a:solidFill>
                <a:srgbClr val="1D1D1A"/>
              </a:solidFill>
              <a:effectLst/>
              <a:uLnTx/>
              <a:uFillTx/>
              <a:ea typeface="方正兰亭黑简体" panose="02000000000000000000" pitchFamily="2" charset="-122"/>
            </a:endParaRPr>
          </a:p>
          <a:p>
            <a:pPr marL="0" marR="0" lvl="0" indent="0" algn="l" defTabSz="913765" rtl="0" eaLnBrk="1" fontAlgn="auto" latinLnBrk="1" hangingPunct="1">
              <a:lnSpc>
                <a:spcPct val="150000"/>
              </a:lnSpc>
              <a:spcBef>
                <a:spcPts val="0"/>
              </a:spcBef>
              <a:spcAft>
                <a:spcPts val="0"/>
              </a:spcAft>
              <a:buClrTx/>
              <a:buSzTx/>
              <a:buFontTx/>
              <a:buNone/>
              <a:defRPr/>
            </a:pPr>
            <a:r>
              <a:rPr kumimoji="0" lang="en-US" altLang="zh-CN" sz="1200" b="1" i="0" u="none" strike="noStrike" kern="1200" cap="none" spc="0" normalizeH="0" baseline="0" noProof="0" dirty="0">
                <a:ln>
                  <a:noFill/>
                </a:ln>
                <a:solidFill>
                  <a:srgbClr val="1D1D1A"/>
                </a:solidFill>
                <a:effectLst/>
                <a:uLnTx/>
                <a:uFillTx/>
                <a:ea typeface="方正兰亭黑简体" panose="02000000000000000000" pitchFamily="2" charset="-122"/>
              </a:rPr>
              <a:t>AI+</a:t>
            </a:r>
            <a:r>
              <a:rPr kumimoji="0" lang="zh-CN" altLang="en-US" sz="1200" b="1" i="0" u="none" strike="noStrike" kern="1200" cap="none" spc="0" normalizeH="0" baseline="0" noProof="0" dirty="0">
                <a:ln>
                  <a:noFill/>
                </a:ln>
                <a:solidFill>
                  <a:srgbClr val="1D1D1A"/>
                </a:solidFill>
                <a:effectLst/>
                <a:uLnTx/>
                <a:uFillTx/>
                <a:ea typeface="方正兰亭黑简体" panose="02000000000000000000" pitchFamily="2" charset="-122"/>
              </a:rPr>
              <a:t>科学计算：</a:t>
            </a:r>
            <a:r>
              <a:rPr kumimoji="0" lang="zh-CN" altLang="en-US" sz="1000" b="0" i="0" u="none" strike="noStrike" kern="1200" cap="none" spc="0" normalizeH="0" baseline="0" noProof="0" dirty="0">
                <a:ln>
                  <a:noFill/>
                </a:ln>
                <a:solidFill>
                  <a:srgbClr val="1D1D1A"/>
                </a:solidFill>
                <a:effectLst/>
                <a:uLnTx/>
                <a:uFillTx/>
                <a:ea typeface="方正兰亭黑简体" panose="02000000000000000000" pitchFamily="2" charset="-122"/>
              </a:rPr>
              <a:t>支持</a:t>
            </a:r>
            <a:r>
              <a:rPr kumimoji="0" lang="en-US" altLang="zh-CN" sz="1000" b="0" i="0" u="none" strike="noStrike" kern="1200" cap="none" spc="0" normalizeH="0" baseline="0" noProof="0" dirty="0">
                <a:ln>
                  <a:noFill/>
                </a:ln>
                <a:solidFill>
                  <a:srgbClr val="1D1D1A"/>
                </a:solidFill>
                <a:effectLst/>
                <a:uLnTx/>
                <a:uFillTx/>
                <a:ea typeface="方正兰亭黑简体" panose="02000000000000000000" pitchFamily="2" charset="-122"/>
              </a:rPr>
              <a:t>AI+</a:t>
            </a:r>
            <a:r>
              <a:rPr kumimoji="0" lang="zh-CN" altLang="en-US" sz="1000" b="0" i="0" u="none" strike="noStrike" kern="1200" cap="none" spc="0" normalizeH="0" baseline="0" noProof="0" dirty="0">
                <a:ln>
                  <a:noFill/>
                </a:ln>
                <a:solidFill>
                  <a:srgbClr val="1D1D1A"/>
                </a:solidFill>
                <a:effectLst/>
                <a:uLnTx/>
                <a:uFillTx/>
                <a:ea typeface="方正兰亭黑简体" panose="02000000000000000000" pitchFamily="2" charset="-122"/>
              </a:rPr>
              <a:t>科学计算的高阶</a:t>
            </a:r>
            <a:r>
              <a:rPr kumimoji="0" lang="en-US" altLang="zh-CN" sz="1000" b="0" i="0" u="none" strike="noStrike" kern="1200" cap="none" spc="0" normalizeH="0" baseline="0" noProof="0" dirty="0">
                <a:ln>
                  <a:noFill/>
                </a:ln>
                <a:solidFill>
                  <a:srgbClr val="1D1D1A"/>
                </a:solidFill>
                <a:effectLst/>
                <a:uLnTx/>
                <a:uFillTx/>
                <a:ea typeface="方正兰亭黑简体" panose="02000000000000000000" pitchFamily="2" charset="-122"/>
              </a:rPr>
              <a:t>/</a:t>
            </a:r>
            <a:r>
              <a:rPr kumimoji="0" lang="zh-CN" altLang="en-US" sz="1000" b="0" i="0" u="none" strike="noStrike" kern="1200" cap="none" spc="0" normalizeH="0" baseline="0" noProof="0" dirty="0">
                <a:ln>
                  <a:noFill/>
                </a:ln>
                <a:solidFill>
                  <a:srgbClr val="1D1D1A"/>
                </a:solidFill>
                <a:effectLst/>
                <a:uLnTx/>
                <a:uFillTx/>
                <a:ea typeface="方正兰亭黑简体" panose="02000000000000000000" pitchFamily="2" charset="-122"/>
              </a:rPr>
              <a:t>高纬、多范式编程。</a:t>
            </a:r>
            <a:endParaRPr kumimoji="0" lang="en-US" altLang="zh-CN" sz="1000" b="0" i="0" u="none" strike="noStrike" kern="1200" cap="none" spc="0" normalizeH="0" baseline="0" noProof="0" dirty="0">
              <a:ln>
                <a:noFill/>
              </a:ln>
              <a:solidFill>
                <a:srgbClr val="1D1D1A"/>
              </a:solidFill>
              <a:effectLst/>
              <a:uLnTx/>
              <a:uFillTx/>
              <a:ea typeface="方正兰亭黑简体" panose="02000000000000000000" pitchFamily="2" charset="-122"/>
            </a:endParaRPr>
          </a:p>
          <a:p>
            <a:pPr marL="0" marR="0" lvl="0" indent="0" algn="l" defTabSz="913765" rtl="0" eaLnBrk="1" fontAlgn="auto" latinLnBrk="1" hangingPunct="1">
              <a:lnSpc>
                <a:spcPct val="150000"/>
              </a:lnSpc>
              <a:spcBef>
                <a:spcPts val="0"/>
              </a:spcBef>
              <a:spcAft>
                <a:spcPts val="0"/>
              </a:spcAft>
              <a:buClrTx/>
              <a:buSzTx/>
              <a:buFontTx/>
              <a:buNone/>
              <a:defRPr/>
            </a:pPr>
            <a:r>
              <a:rPr kumimoji="0" lang="zh-CN" altLang="en-US" sz="1200" b="1" i="0" u="none" strike="noStrike" kern="1200" cap="none" spc="0" normalizeH="0" baseline="0" noProof="0" dirty="0">
                <a:ln>
                  <a:noFill/>
                </a:ln>
                <a:solidFill>
                  <a:srgbClr val="1D1D1A"/>
                </a:solidFill>
                <a:effectLst/>
                <a:uLnTx/>
                <a:uFillTx/>
                <a:ea typeface="方正兰亭黑简体" panose="02000000000000000000" pitchFamily="2" charset="-122"/>
              </a:rPr>
              <a:t>通用计算</a:t>
            </a:r>
            <a:r>
              <a:rPr kumimoji="0" lang="en-US" altLang="zh-CN" sz="1200" b="1" i="0" u="none" strike="noStrike" kern="1200" cap="none" spc="0" normalizeH="0" baseline="0" noProof="0" dirty="0">
                <a:ln>
                  <a:noFill/>
                </a:ln>
                <a:solidFill>
                  <a:srgbClr val="1D1D1A"/>
                </a:solidFill>
                <a:effectLst/>
                <a:uLnTx/>
                <a:uFillTx/>
                <a:ea typeface="方正兰亭黑简体" panose="02000000000000000000" pitchFamily="2" charset="-122"/>
              </a:rPr>
              <a:t>+DSA</a:t>
            </a:r>
            <a:r>
              <a:rPr kumimoji="0" lang="zh-CN" altLang="en-US" sz="1200" b="1" i="0" u="none" strike="noStrike" kern="1200" cap="none" spc="0" normalizeH="0" baseline="0" noProof="0" dirty="0">
                <a:ln>
                  <a:noFill/>
                </a:ln>
                <a:solidFill>
                  <a:srgbClr val="1D1D1A"/>
                </a:solidFill>
                <a:effectLst/>
                <a:uLnTx/>
                <a:uFillTx/>
                <a:ea typeface="方正兰亭黑简体" panose="02000000000000000000" pitchFamily="2" charset="-122"/>
              </a:rPr>
              <a:t>：</a:t>
            </a:r>
            <a:r>
              <a:rPr kumimoji="0" lang="zh-CN" altLang="en-US" sz="1000" b="1" i="0" u="none" strike="noStrike" kern="1200" cap="none" spc="0" normalizeH="0" baseline="0" noProof="0" dirty="0">
                <a:ln>
                  <a:noFill/>
                </a:ln>
                <a:solidFill>
                  <a:srgbClr val="1D1D1A"/>
                </a:solidFill>
                <a:effectLst/>
                <a:uLnTx/>
                <a:uFillTx/>
                <a:ea typeface="方正兰亭黑简体" panose="02000000000000000000" pitchFamily="2" charset="-122"/>
              </a:rPr>
              <a:t>通过</a:t>
            </a:r>
            <a:r>
              <a:rPr kumimoji="0" lang="zh-CN" altLang="en-US" sz="1000" b="0" i="0" u="none" strike="noStrike" kern="1200" cap="none" spc="0" normalizeH="0" baseline="0" noProof="0" dirty="0">
                <a:ln>
                  <a:noFill/>
                </a:ln>
                <a:solidFill>
                  <a:srgbClr val="1D1D1A"/>
                </a:solidFill>
                <a:effectLst/>
                <a:uLnTx/>
                <a:uFillTx/>
                <a:ea typeface="方正兰亭黑简体" panose="02000000000000000000" pitchFamily="2" charset="-122"/>
              </a:rPr>
              <a:t>图算融合对性能进行优化，自动算子生成技术简化异构（</a:t>
            </a:r>
            <a:r>
              <a:rPr kumimoji="0" lang="en-US" altLang="zh-CN" sz="1000" b="0" i="0" u="none" strike="noStrike" kern="1200" cap="none" spc="0" normalizeH="0" baseline="0" noProof="0" dirty="0">
                <a:ln>
                  <a:noFill/>
                </a:ln>
                <a:solidFill>
                  <a:srgbClr val="1D1D1A"/>
                </a:solidFill>
                <a:effectLst/>
                <a:uLnTx/>
                <a:uFillTx/>
                <a:ea typeface="方正兰亭黑简体" panose="02000000000000000000" pitchFamily="2" charset="-122"/>
              </a:rPr>
              <a:t> DSA </a:t>
            </a:r>
            <a:r>
              <a:rPr kumimoji="0" lang="zh-CN" altLang="en-US" sz="1000" b="0" i="0" u="none" strike="noStrike" kern="1200" cap="none" spc="0" normalizeH="0" baseline="0" noProof="0" dirty="0">
                <a:ln>
                  <a:noFill/>
                </a:ln>
                <a:solidFill>
                  <a:srgbClr val="1D1D1A"/>
                </a:solidFill>
                <a:effectLst/>
                <a:uLnTx/>
                <a:uFillTx/>
                <a:ea typeface="方正兰亭黑简体" panose="02000000000000000000" pitchFamily="2" charset="-122"/>
              </a:rPr>
              <a:t>）编程，发挥多样性算力的性能。</a:t>
            </a:r>
            <a:endParaRPr kumimoji="0" lang="en-US" altLang="zh-CN" sz="1000" b="0" i="0" u="none" strike="noStrike" kern="1200" cap="none" spc="0" normalizeH="0" baseline="0" noProof="0" dirty="0">
              <a:ln>
                <a:noFill/>
              </a:ln>
              <a:solidFill>
                <a:srgbClr val="1D1D1A"/>
              </a:solidFill>
              <a:effectLst/>
              <a:uLnTx/>
              <a:uFillTx/>
              <a:ea typeface="方正兰亭黑简体" panose="02000000000000000000" pitchFamily="2" charset="-122"/>
            </a:endParaRPr>
          </a:p>
          <a:p>
            <a:pPr marL="0" marR="0" lvl="0" indent="0" algn="l" defTabSz="913765" rtl="0" eaLnBrk="1" fontAlgn="auto" latinLnBrk="1" hangingPunct="1">
              <a:lnSpc>
                <a:spcPct val="150000"/>
              </a:lnSpc>
              <a:spcBef>
                <a:spcPts val="0"/>
              </a:spcBef>
              <a:spcAft>
                <a:spcPts val="0"/>
              </a:spcAft>
              <a:buClrTx/>
              <a:buSzTx/>
              <a:buFontTx/>
              <a:buNone/>
              <a:defRPr/>
            </a:pPr>
            <a:r>
              <a:rPr kumimoji="0" lang="zh-CN" altLang="en-US" sz="1200" b="1" i="0" u="none" strike="noStrike" kern="1200" cap="none" spc="0" normalizeH="0" baseline="0" noProof="0" dirty="0">
                <a:ln>
                  <a:noFill/>
                </a:ln>
                <a:solidFill>
                  <a:srgbClr val="1D1D1A"/>
                </a:solidFill>
                <a:effectLst/>
                <a:uLnTx/>
                <a:uFillTx/>
                <a:ea typeface="方正兰亭黑简体" panose="02000000000000000000" pitchFamily="2" charset="-122"/>
              </a:rPr>
              <a:t>端边云统一的可信架构：</a:t>
            </a:r>
            <a:r>
              <a:rPr kumimoji="0" lang="zh-CN" altLang="en-US" sz="1000" b="0" i="0" u="none" strike="noStrike" kern="1200" cap="none" spc="0" normalizeH="0" baseline="0" noProof="0" dirty="0">
                <a:ln>
                  <a:noFill/>
                </a:ln>
                <a:solidFill>
                  <a:srgbClr val="1D1D1A"/>
                </a:solidFill>
                <a:effectLst/>
                <a:uLnTx/>
                <a:uFillTx/>
                <a:ea typeface="方正兰亭黑简体" panose="02000000000000000000" pitchFamily="2" charset="-122"/>
              </a:rPr>
              <a:t>解决企业级部署和可信的挑战。</a:t>
            </a:r>
            <a:endParaRPr kumimoji="0" lang="en-US" altLang="zh-CN" sz="1000" b="0" i="0" u="none" strike="noStrike" kern="1200" cap="none" spc="0" normalizeH="0" baseline="0" noProof="0" dirty="0">
              <a:ln>
                <a:noFill/>
              </a:ln>
              <a:solidFill>
                <a:srgbClr val="1D1D1A"/>
              </a:solidFill>
              <a:effectLst/>
              <a:uLnTx/>
              <a:uFillTx/>
              <a:ea typeface="方正兰亭黑简体" panose="02000000000000000000" pitchFamily="2" charset="-122"/>
            </a:endParaRPr>
          </a:p>
        </p:txBody>
      </p:sp>
      <p:pic>
        <p:nvPicPr>
          <p:cNvPr id="88" name="Picture 19" descr="\\Bchief-sever180\共享\华为\2016\6月\D-201606417-金融营销材料设计-刘泉\文件\link\组 26.png"/>
          <p:cNvPicPr>
            <a:picLocks noChangeArrowheads="1"/>
          </p:cNvPicPr>
          <p:nvPr/>
        </p:nvPicPr>
        <p:blipFill>
          <a:blip r:embed="rId1" cstate="email">
            <a:grayscl/>
          </a:blip>
          <a:srcRect/>
          <a:stretch>
            <a:fillRect/>
          </a:stretch>
        </p:blipFill>
        <p:spPr bwMode="auto">
          <a:xfrm flipV="1">
            <a:off x="9178804" y="3097414"/>
            <a:ext cx="2515664" cy="287248"/>
          </a:xfrm>
          <a:prstGeom prst="rect">
            <a:avLst/>
          </a:prstGeom>
          <a:noFill/>
        </p:spPr>
      </p:pic>
      <p:sp>
        <p:nvSpPr>
          <p:cNvPr id="92" name="矩形 91"/>
          <p:cNvSpPr/>
          <p:nvPr/>
        </p:nvSpPr>
        <p:spPr>
          <a:xfrm>
            <a:off x="9629018" y="2775400"/>
            <a:ext cx="1609038" cy="397482"/>
          </a:xfrm>
          <a:prstGeom prst="rect">
            <a:avLst/>
          </a:prstGeom>
          <a:noFill/>
          <a:ln w="3175" cap="flat" cmpd="sng" algn="ctr">
            <a:noFill/>
            <a:prstDash val="solid"/>
            <a:miter lim="800000"/>
            <a:headEnd type="none" w="med" len="med"/>
            <a:tailEnd type="none" w="med" len="med"/>
          </a:ln>
          <a:effectLst/>
        </p:spPr>
        <p:txBody>
          <a:bodyPr wrap="none" anchor="ctr" anchorCtr="1"/>
          <a:lstStyle/>
          <a:p>
            <a:pPr marL="0" marR="0" lvl="0" indent="0" algn="ctr" defTabSz="913765" rtl="0" eaLnBrk="1" fontAlgn="auto" latinLnBrk="0" hangingPunct="1">
              <a:lnSpc>
                <a:spcPct val="100000"/>
              </a:lnSpc>
              <a:spcBef>
                <a:spcPts val="0"/>
              </a:spcBef>
              <a:spcAft>
                <a:spcPts val="0"/>
              </a:spcAft>
              <a:buClrTx/>
              <a:buSzTx/>
              <a:buFontTx/>
              <a:buNone/>
              <a:defRPr/>
            </a:pPr>
            <a:r>
              <a:rPr kumimoji="0" lang="en-US" altLang="zh-CN" sz="1400" b="1" i="0" u="none" strike="noStrike" kern="0" cap="none" spc="0" normalizeH="0" baseline="0" noProof="0" dirty="0">
                <a:ln>
                  <a:noFill/>
                </a:ln>
                <a:solidFill>
                  <a:srgbClr val="C00000"/>
                </a:solidFill>
                <a:effectLst/>
                <a:uLnTx/>
                <a:uFillTx/>
                <a:ea typeface="方正兰亭黑简体" panose="02000000000000000000" pitchFamily="2" charset="-122"/>
                <a:cs typeface="Arial" panose="020B0604020202020204" pitchFamily="34" charset="0"/>
                <a:sym typeface="Helvetica"/>
              </a:rPr>
              <a:t>MindSpore </a:t>
            </a:r>
            <a:r>
              <a:rPr kumimoji="0" lang="zh-CN" altLang="en-US" sz="1400" b="1" i="0" u="none" strike="noStrike" kern="0" cap="none" spc="0" normalizeH="0" baseline="0" noProof="0" dirty="0">
                <a:ln>
                  <a:noFill/>
                </a:ln>
                <a:solidFill>
                  <a:srgbClr val="C00000"/>
                </a:solidFill>
                <a:effectLst/>
                <a:uLnTx/>
                <a:uFillTx/>
                <a:ea typeface="方正兰亭黑简体" panose="02000000000000000000" pitchFamily="2" charset="-122"/>
                <a:cs typeface="Arial" panose="020B0604020202020204" pitchFamily="34" charset="0"/>
                <a:sym typeface="Helvetica"/>
              </a:rPr>
              <a:t>特性</a:t>
            </a:r>
            <a:endParaRPr kumimoji="0" lang="en-US" altLang="zh-CN" sz="1400" b="1" i="0" u="none" strike="noStrike" kern="0" cap="none" spc="0" normalizeH="0" baseline="0" noProof="0" dirty="0">
              <a:ln>
                <a:noFill/>
              </a:ln>
              <a:solidFill>
                <a:srgbClr val="C00000"/>
              </a:solidFill>
              <a:effectLst/>
              <a:uLnTx/>
              <a:uFillTx/>
              <a:ea typeface="方正兰亭黑简体" panose="02000000000000000000" pitchFamily="2" charset="-122"/>
              <a:cs typeface="Arial" panose="020B0604020202020204" pitchFamily="34" charset="0"/>
              <a:sym typeface="Helvetica"/>
            </a:endParaRPr>
          </a:p>
        </p:txBody>
      </p:sp>
      <p:sp>
        <p:nvSpPr>
          <p:cNvPr id="95" name="矩形 94"/>
          <p:cNvSpPr/>
          <p:nvPr/>
        </p:nvSpPr>
        <p:spPr>
          <a:xfrm>
            <a:off x="9008664" y="998886"/>
            <a:ext cx="2858609" cy="307777"/>
          </a:xfrm>
          <a:prstGeom prst="rect">
            <a:avLst/>
          </a:prstGeom>
        </p:spPr>
        <p:txBody>
          <a:bodyPr wrap="square">
            <a:spAutoFit/>
          </a:bodyPr>
          <a:lstStyle/>
          <a:p>
            <a:pPr marL="0" marR="0" lvl="0" indent="0" algn="ctr" defTabSz="914400" rtl="0" eaLnBrk="1" fontAlgn="auto" latinLnBrk="0" hangingPunct="0">
              <a:lnSpc>
                <a:spcPct val="100000"/>
              </a:lnSpc>
              <a:spcBef>
                <a:spcPts val="0"/>
              </a:spcBef>
              <a:spcAft>
                <a:spcPts val="0"/>
              </a:spcAft>
              <a:buClrTx/>
              <a:buSzTx/>
              <a:buFontTx/>
              <a:buNone/>
              <a:defRPr/>
            </a:pPr>
            <a:r>
              <a:rPr kumimoji="0" lang="zh-CN" altLang="en-US" sz="1400" b="1" i="0" u="none" strike="noStrike" kern="1200" cap="none" spc="0" normalizeH="0" baseline="0" noProof="0" dirty="0">
                <a:ln>
                  <a:noFill/>
                </a:ln>
                <a:solidFill>
                  <a:srgbClr val="C00000"/>
                </a:solidFill>
                <a:effectLst/>
                <a:uLnTx/>
                <a:uFillTx/>
                <a:ea typeface="方正兰亭黑简体" panose="02000000000000000000" pitchFamily="2" charset="-122"/>
                <a:sym typeface="Helvetica"/>
              </a:rPr>
              <a:t>全场景</a:t>
            </a:r>
            <a:r>
              <a:rPr kumimoji="0" lang="en-US" altLang="zh-CN" sz="1400" b="1" i="0" u="none" strike="noStrike" kern="1200" cap="none" spc="0" normalizeH="0" baseline="0" noProof="0" dirty="0">
                <a:ln>
                  <a:noFill/>
                </a:ln>
                <a:solidFill>
                  <a:srgbClr val="C00000"/>
                </a:solidFill>
                <a:effectLst/>
                <a:uLnTx/>
                <a:uFillTx/>
                <a:ea typeface="方正兰亭黑简体" panose="02000000000000000000" pitchFamily="2" charset="-122"/>
                <a:sym typeface="Helvetica"/>
              </a:rPr>
              <a:t>AI</a:t>
            </a:r>
            <a:r>
              <a:rPr kumimoji="0" lang="zh-CN" altLang="en-US" sz="1400" b="1" i="0" u="none" strike="noStrike" kern="1200" cap="none" spc="0" normalizeH="0" baseline="0" noProof="0" dirty="0">
                <a:ln>
                  <a:noFill/>
                </a:ln>
                <a:solidFill>
                  <a:srgbClr val="C00000"/>
                </a:solidFill>
                <a:effectLst/>
                <a:uLnTx/>
                <a:uFillTx/>
                <a:ea typeface="方正兰亭黑简体" panose="02000000000000000000" pitchFamily="2" charset="-122"/>
                <a:sym typeface="Helvetica"/>
              </a:rPr>
              <a:t>计算框架</a:t>
            </a:r>
            <a:r>
              <a:rPr kumimoji="0" lang="en-US" altLang="zh-CN" sz="1400" b="1" i="0" u="none" strike="noStrike" kern="1200" cap="none" spc="0" normalizeH="0" baseline="0" noProof="0" dirty="0">
                <a:ln>
                  <a:noFill/>
                </a:ln>
                <a:solidFill>
                  <a:srgbClr val="C00000"/>
                </a:solidFill>
                <a:effectLst/>
                <a:uLnTx/>
                <a:uFillTx/>
                <a:ea typeface="方正兰亭黑简体" panose="02000000000000000000" pitchFamily="2" charset="-122"/>
                <a:sym typeface="Helvetica"/>
              </a:rPr>
              <a:t>MindSpore</a:t>
            </a:r>
            <a:endParaRPr kumimoji="0" lang="en-US" altLang="zh-CN" sz="1400" b="1" i="0" u="none" strike="noStrike" kern="1200" cap="none" spc="0" normalizeH="0" baseline="0" noProof="0" dirty="0">
              <a:ln>
                <a:noFill/>
              </a:ln>
              <a:solidFill>
                <a:srgbClr val="C00000"/>
              </a:solidFill>
              <a:effectLst/>
              <a:uLnTx/>
              <a:uFillTx/>
              <a:ea typeface="方正兰亭黑简体" panose="02000000000000000000" pitchFamily="2" charset="-122"/>
              <a:sym typeface="Helvetica"/>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solidFill>
                  <a:schemeClr val="bg1">
                    <a:lumMod val="50000"/>
                  </a:schemeClr>
                </a:solidFill>
                <a:cs typeface="+mn-ea"/>
                <a:sym typeface="+mn-lt"/>
              </a:rPr>
              <a:t>整体介绍</a:t>
            </a:r>
            <a:endParaRPr lang="en-US" altLang="zh-CN" dirty="0">
              <a:solidFill>
                <a:schemeClr val="bg1">
                  <a:lumMod val="50000"/>
                </a:schemeClr>
              </a:solidFill>
              <a:cs typeface="+mn-ea"/>
              <a:sym typeface="+mn-lt"/>
            </a:endParaRPr>
          </a:p>
          <a:p>
            <a:r>
              <a:rPr lang="zh-CN" altLang="en-US" b="1" dirty="0">
                <a:cs typeface="+mn-ea"/>
                <a:sym typeface="+mn-lt"/>
              </a:rPr>
              <a:t>编程概念</a:t>
            </a:r>
            <a:endParaRPr lang="en-US" altLang="zh-CN" b="1" dirty="0">
              <a:cs typeface="+mn-ea"/>
              <a:sym typeface="+mn-lt"/>
            </a:endParaRPr>
          </a:p>
          <a:p>
            <a:r>
              <a:rPr lang="zh-CN" altLang="en-US" dirty="0">
                <a:solidFill>
                  <a:schemeClr val="bg1">
                    <a:lumMod val="50000"/>
                  </a:schemeClr>
                </a:solidFill>
                <a:cs typeface="+mn-ea"/>
                <a:sym typeface="+mn-lt"/>
              </a:rPr>
              <a:t>开发流程</a:t>
            </a:r>
            <a:endParaRPr lang="en-US" altLang="zh-CN" dirty="0">
              <a:solidFill>
                <a:schemeClr val="bg1">
                  <a:lumMod val="50000"/>
                </a:schemeClr>
              </a:solidFill>
              <a:cs typeface="+mn-ea"/>
              <a:sym typeface="+mn-lt"/>
            </a:endParaRPr>
          </a:p>
          <a:p>
            <a:r>
              <a:rPr lang="zh-CN" altLang="en-US" dirty="0">
                <a:solidFill>
                  <a:schemeClr val="bg1">
                    <a:lumMod val="50000"/>
                  </a:schemeClr>
                </a:solidFill>
                <a:cs typeface="+mn-ea"/>
                <a:sym typeface="+mn-lt"/>
              </a:rPr>
              <a:t>网络迁移</a:t>
            </a:r>
            <a:endParaRPr lang="en-US" altLang="zh-CN" dirty="0">
              <a:solidFill>
                <a:schemeClr val="bg1">
                  <a:lumMod val="50000"/>
                </a:schemeClr>
              </a:solidFill>
              <a:cs typeface="+mn-ea"/>
              <a:sym typeface="+mn-lt"/>
            </a:endParaRPr>
          </a:p>
          <a:p>
            <a:endParaRPr lang="zh-CN" altLang="en-US" dirty="0">
              <a:solidFill>
                <a:schemeClr val="bg1">
                  <a:lumMod val="50000"/>
                </a:schemeClr>
              </a:solidFill>
            </a:endParaRPr>
          </a:p>
          <a:p>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normAutofit fontScale="90000"/>
          </a:bodyPr>
          <a:lstStyle/>
          <a:p>
            <a:r>
              <a:rPr lang="zh-CN" altLang="en-US" sz="3600" dirty="0"/>
              <a:t>编程概念：张量（</a:t>
            </a:r>
            <a:r>
              <a:rPr lang="en-US" altLang="zh-CN" sz="3600" dirty="0"/>
              <a:t>Tensor）</a:t>
            </a:r>
            <a:br>
              <a:rPr lang="en-US" altLang="zh-CN" dirty="0"/>
            </a:br>
            <a:endParaRPr lang="zh-CN" altLang="en-US" dirty="0"/>
          </a:p>
        </p:txBody>
      </p:sp>
      <p:sp>
        <p:nvSpPr>
          <p:cNvPr id="3" name="文本占位符 2"/>
          <p:cNvSpPr>
            <a:spLocks noGrp="1"/>
          </p:cNvSpPr>
          <p:nvPr>
            <p:ph type="body" sz="quarter" idx="10"/>
          </p:nvPr>
        </p:nvSpPr>
        <p:spPr>
          <a:xfrm>
            <a:off x="455612" y="1047750"/>
            <a:ext cx="11293475" cy="5153025"/>
          </a:xfrm>
        </p:spPr>
        <p:txBody>
          <a:bodyPr/>
          <a:lstStyle/>
          <a:p>
            <a:r>
              <a:rPr lang="en-US" altLang="zh-CN" dirty="0" err="1">
                <a:cs typeface="+mn-ea"/>
                <a:sym typeface="+mn-lt"/>
              </a:rPr>
              <a:t>MindSpore</a:t>
            </a:r>
            <a:r>
              <a:rPr lang="zh-CN" altLang="en-US" dirty="0">
                <a:cs typeface="+mn-ea"/>
                <a:sym typeface="+mn-lt"/>
              </a:rPr>
              <a:t>中最基础的数据结构是张量 </a:t>
            </a:r>
            <a:r>
              <a:rPr lang="en-US" altLang="zh-CN" dirty="0">
                <a:cs typeface="+mn-ea"/>
                <a:sym typeface="+mn-lt"/>
              </a:rPr>
              <a:t>(Tensor)</a:t>
            </a:r>
            <a:r>
              <a:rPr lang="zh-CN" altLang="en-US" dirty="0">
                <a:cs typeface="+mn-ea"/>
                <a:sym typeface="+mn-lt"/>
              </a:rPr>
              <a:t>，是计算的基础：</a:t>
            </a:r>
            <a:endParaRPr lang="zh-CN" altLang="en-US" dirty="0">
              <a:cs typeface="+mn-ea"/>
              <a:sym typeface="+mn-lt"/>
            </a:endParaRPr>
          </a:p>
          <a:p>
            <a:pPr lvl="1"/>
            <a:r>
              <a:rPr lang="zh-CN" altLang="en-US" dirty="0">
                <a:cs typeface="+mn-ea"/>
                <a:sym typeface="+mn-lt"/>
              </a:rPr>
              <a:t>是</a:t>
            </a:r>
            <a:r>
              <a:rPr lang="en-US" altLang="zh-CN" dirty="0">
                <a:cs typeface="+mn-ea"/>
                <a:sym typeface="+mn-lt"/>
              </a:rPr>
              <a:t>Parameter</a:t>
            </a:r>
            <a:r>
              <a:rPr lang="zh-CN" altLang="en-US" dirty="0">
                <a:cs typeface="+mn-ea"/>
                <a:sym typeface="+mn-lt"/>
              </a:rPr>
              <a:t>（权重和偏置）的载体，</a:t>
            </a:r>
            <a:r>
              <a:rPr lang="en-US" altLang="zh-CN" dirty="0">
                <a:cs typeface="+mn-ea"/>
                <a:sym typeface="+mn-lt"/>
              </a:rPr>
              <a:t>Feature</a:t>
            </a:r>
            <a:r>
              <a:rPr lang="zh-CN" altLang="en-US" dirty="0">
                <a:cs typeface="+mn-ea"/>
                <a:sym typeface="+mn-lt"/>
              </a:rPr>
              <a:t> </a:t>
            </a:r>
            <a:r>
              <a:rPr lang="en-US" altLang="zh-CN" dirty="0">
                <a:cs typeface="+mn-ea"/>
                <a:sym typeface="+mn-lt"/>
              </a:rPr>
              <a:t>Map</a:t>
            </a:r>
            <a:r>
              <a:rPr lang="zh-CN" altLang="en-US" dirty="0">
                <a:cs typeface="+mn-ea"/>
                <a:sym typeface="+mn-lt"/>
              </a:rPr>
              <a:t>的载体；</a:t>
            </a:r>
            <a:endParaRPr lang="zh-CN" altLang="en-US" dirty="0">
              <a:cs typeface="+mn-ea"/>
              <a:sym typeface="+mn-lt"/>
            </a:endParaRPr>
          </a:p>
          <a:p>
            <a:pPr lvl="1"/>
            <a:r>
              <a:rPr lang="zh-CN" altLang="en-US" dirty="0">
                <a:cs typeface="+mn-ea"/>
                <a:sym typeface="+mn-lt"/>
              </a:rPr>
              <a:t>可与</a:t>
            </a:r>
            <a:r>
              <a:rPr lang="en-US" altLang="zh-CN" dirty="0" err="1">
                <a:cs typeface="+mn-ea"/>
                <a:sym typeface="+mn-lt"/>
              </a:rPr>
              <a:t>numpy.ndarray</a:t>
            </a:r>
            <a:r>
              <a:rPr lang="zh-CN" altLang="en-US" dirty="0">
                <a:cs typeface="+mn-ea"/>
                <a:sym typeface="+mn-lt"/>
              </a:rPr>
              <a:t>无缝转换。</a:t>
            </a:r>
            <a:endParaRPr lang="zh-CN" altLang="en-US" dirty="0">
              <a:cs typeface="+mn-ea"/>
              <a:sym typeface="+mn-lt"/>
            </a:endParaRPr>
          </a:p>
          <a:p>
            <a:endParaRPr lang="zh-CN" altLang="en-US" dirty="0"/>
          </a:p>
        </p:txBody>
      </p:sp>
      <p:sp>
        <p:nvSpPr>
          <p:cNvPr id="7" name="文本框 6"/>
          <p:cNvSpPr txBox="1"/>
          <p:nvPr/>
        </p:nvSpPr>
        <p:spPr>
          <a:xfrm>
            <a:off x="1811036" y="2740682"/>
            <a:ext cx="3842305" cy="1569660"/>
          </a:xfrm>
          <a:prstGeom prst="rect">
            <a:avLst/>
          </a:prstGeom>
          <a:solidFill>
            <a:schemeClr val="bg1">
              <a:lumMod val="85000"/>
            </a:schemeClr>
          </a:solidFill>
        </p:spPr>
        <p:txBody>
          <a:bodyPr wrap="square" rtlCol="0">
            <a:spAutoFit/>
          </a:bodyPr>
          <a:lstStyle/>
          <a:p>
            <a:pPr marL="342900" indent="-342900">
              <a:buFont typeface="+mj-lt"/>
              <a:buAutoNum type="arabicPeriod"/>
            </a:pPr>
            <a:r>
              <a:rPr lang="en-US" altLang="zh-CN" sz="1600" dirty="0">
                <a:solidFill>
                  <a:prstClr val="black"/>
                </a:solidFill>
                <a:cs typeface="+mn-ea"/>
                <a:sym typeface="+mn-lt"/>
              </a:rPr>
              <a:t>Tensor</a:t>
            </a:r>
            <a:r>
              <a:rPr lang="zh-CN" altLang="en-US" sz="1600" dirty="0">
                <a:solidFill>
                  <a:prstClr val="black"/>
                </a:solidFill>
                <a:cs typeface="+mn-ea"/>
                <a:sym typeface="+mn-lt"/>
              </a:rPr>
              <a:t>声明和使用</a:t>
            </a:r>
            <a:endParaRPr lang="zh-CN" altLang="en-US" sz="1600" dirty="0">
              <a:solidFill>
                <a:prstClr val="black"/>
              </a:solidFill>
              <a:cs typeface="+mn-ea"/>
              <a:sym typeface="+mn-lt"/>
            </a:endParaRPr>
          </a:p>
          <a:p>
            <a:pPr marL="625475" indent="-269875"/>
            <a:r>
              <a:rPr lang="en-US" altLang="zh-CN" sz="1600" dirty="0">
                <a:cs typeface="+mn-ea"/>
                <a:sym typeface="+mn-lt"/>
              </a:rPr>
              <a:t>t1 = Tensor(</a:t>
            </a:r>
            <a:r>
              <a:rPr lang="en-US" altLang="zh-CN" sz="1600" dirty="0" err="1">
                <a:cs typeface="+mn-ea"/>
                <a:sym typeface="+mn-lt"/>
              </a:rPr>
              <a:t>np.zeros</a:t>
            </a:r>
            <a:r>
              <a:rPr lang="en-US" altLang="zh-CN" sz="1600" dirty="0">
                <a:cs typeface="+mn-ea"/>
                <a:sym typeface="+mn-lt"/>
              </a:rPr>
              <a:t>([1, 2, 3]), ms.float32)</a:t>
            </a:r>
            <a:endParaRPr lang="en-US" altLang="zh-CN" sz="1600" dirty="0">
              <a:cs typeface="+mn-ea"/>
              <a:sym typeface="+mn-lt"/>
            </a:endParaRPr>
          </a:p>
          <a:p>
            <a:pPr marL="625475" indent="-269875"/>
            <a:r>
              <a:rPr lang="en-US" altLang="zh-CN" sz="1600" dirty="0">
                <a:cs typeface="+mn-ea"/>
                <a:sym typeface="+mn-lt"/>
              </a:rPr>
              <a:t>assert </a:t>
            </a:r>
            <a:r>
              <a:rPr lang="en-US" altLang="zh-CN" sz="1600" dirty="0" err="1">
                <a:cs typeface="+mn-ea"/>
                <a:sym typeface="+mn-lt"/>
              </a:rPr>
              <a:t>isinstance</a:t>
            </a:r>
            <a:r>
              <a:rPr lang="en-US" altLang="zh-CN" sz="1600" dirty="0">
                <a:cs typeface="+mn-ea"/>
                <a:sym typeface="+mn-lt"/>
              </a:rPr>
              <a:t>(t1, Tensor)</a:t>
            </a:r>
            <a:endParaRPr lang="en-US" altLang="zh-CN" sz="1600" dirty="0">
              <a:cs typeface="+mn-ea"/>
              <a:sym typeface="+mn-lt"/>
            </a:endParaRPr>
          </a:p>
          <a:p>
            <a:pPr marL="625475" indent="-269875"/>
            <a:r>
              <a:rPr lang="en-US" altLang="zh-CN" sz="1600" dirty="0">
                <a:cs typeface="+mn-ea"/>
                <a:sym typeface="+mn-lt"/>
              </a:rPr>
              <a:t>assert t1.shape == (1, 2, 3)</a:t>
            </a:r>
            <a:endParaRPr lang="en-US" altLang="zh-CN" sz="1600" dirty="0">
              <a:cs typeface="+mn-ea"/>
              <a:sym typeface="+mn-lt"/>
            </a:endParaRPr>
          </a:p>
          <a:p>
            <a:pPr marL="625475" indent="-269875"/>
            <a:r>
              <a:rPr lang="en-US" altLang="zh-CN" sz="1600" dirty="0">
                <a:cs typeface="+mn-ea"/>
                <a:sym typeface="+mn-lt"/>
              </a:rPr>
              <a:t>assert t1.dtype == ms.float32</a:t>
            </a:r>
            <a:endParaRPr lang="en-US" altLang="zh-CN" sz="1600" dirty="0">
              <a:cs typeface="+mn-ea"/>
              <a:sym typeface="+mn-lt"/>
            </a:endParaRPr>
          </a:p>
        </p:txBody>
      </p:sp>
      <p:sp>
        <p:nvSpPr>
          <p:cNvPr id="8" name="文本框 7"/>
          <p:cNvSpPr txBox="1"/>
          <p:nvPr/>
        </p:nvSpPr>
        <p:spPr>
          <a:xfrm>
            <a:off x="1811039" y="4397789"/>
            <a:ext cx="3842302" cy="1631216"/>
          </a:xfrm>
          <a:prstGeom prst="rect">
            <a:avLst/>
          </a:prstGeom>
          <a:solidFill>
            <a:schemeClr val="bg1">
              <a:lumMod val="85000"/>
            </a:schemeClr>
          </a:solidFill>
        </p:spPr>
        <p:txBody>
          <a:bodyPr wrap="square" rtlCol="0">
            <a:spAutoFit/>
          </a:bodyPr>
          <a:lstStyle/>
          <a:p>
            <a:pPr marL="342900" indent="-342900">
              <a:buFont typeface="+mj-lt"/>
              <a:buAutoNum type="arabicPeriod" startAt="2"/>
            </a:pPr>
            <a:r>
              <a:rPr lang="en-US" altLang="zh-CN" sz="1600" dirty="0">
                <a:solidFill>
                  <a:prstClr val="black"/>
                </a:solidFill>
                <a:cs typeface="+mn-ea"/>
                <a:sym typeface="+mn-lt"/>
              </a:rPr>
              <a:t>Tensor</a:t>
            </a:r>
            <a:r>
              <a:rPr lang="zh-CN" altLang="en-US" sz="1600" dirty="0">
                <a:solidFill>
                  <a:prstClr val="black"/>
                </a:solidFill>
                <a:cs typeface="+mn-ea"/>
                <a:sym typeface="+mn-lt"/>
              </a:rPr>
              <a:t>是</a:t>
            </a:r>
            <a:r>
              <a:rPr lang="en-US" altLang="zh-CN" sz="1600" dirty="0">
                <a:solidFill>
                  <a:prstClr val="black"/>
                </a:solidFill>
                <a:cs typeface="+mn-ea"/>
                <a:sym typeface="+mn-lt"/>
              </a:rPr>
              <a:t>Parameter</a:t>
            </a:r>
            <a:r>
              <a:rPr lang="zh-CN" altLang="en-US" sz="1600" dirty="0">
                <a:solidFill>
                  <a:prstClr val="black"/>
                </a:solidFill>
                <a:cs typeface="+mn-ea"/>
                <a:sym typeface="+mn-lt"/>
              </a:rPr>
              <a:t>的数据载体</a:t>
            </a:r>
            <a:endParaRPr lang="zh-CN" altLang="en-US" sz="1600" dirty="0">
              <a:solidFill>
                <a:prstClr val="black"/>
              </a:solidFill>
              <a:cs typeface="+mn-ea"/>
              <a:sym typeface="+mn-lt"/>
            </a:endParaRPr>
          </a:p>
          <a:p>
            <a:pPr marL="355600" lvl="1"/>
            <a:r>
              <a:rPr lang="en-US" altLang="zh-CN" sz="1600" dirty="0">
                <a:solidFill>
                  <a:prstClr val="black"/>
                </a:solidFill>
                <a:cs typeface="+mn-ea"/>
                <a:sym typeface="+mn-lt"/>
              </a:rPr>
              <a:t>Parameter</a:t>
            </a:r>
            <a:r>
              <a:rPr lang="zh-CN" altLang="en-US" sz="1600" dirty="0">
                <a:solidFill>
                  <a:prstClr val="black"/>
                </a:solidFill>
                <a:cs typeface="+mn-ea"/>
                <a:sym typeface="+mn-lt"/>
              </a:rPr>
              <a:t>的属性：</a:t>
            </a:r>
            <a:endParaRPr lang="zh-CN" altLang="en-US" sz="1600" dirty="0">
              <a:solidFill>
                <a:prstClr val="black"/>
              </a:solidFill>
              <a:cs typeface="+mn-ea"/>
              <a:sym typeface="+mn-lt"/>
            </a:endParaRPr>
          </a:p>
          <a:p>
            <a:pPr marL="742950" lvl="1" indent="-285750">
              <a:buFont typeface="Arial" panose="020B0604020202020204" pitchFamily="34" charset="0"/>
              <a:buChar char="•"/>
            </a:pPr>
            <a:r>
              <a:rPr lang="en-US" altLang="zh-CN" sz="1600">
                <a:solidFill>
                  <a:prstClr val="black"/>
                </a:solidFill>
                <a:cs typeface="+mn-ea"/>
                <a:sym typeface="+mn-lt"/>
              </a:rPr>
              <a:t>default_input: Tensor</a:t>
            </a:r>
            <a:endParaRPr lang="en-US" altLang="zh-CN" sz="1600" dirty="0">
              <a:solidFill>
                <a:prstClr val="black"/>
              </a:solidFill>
              <a:cs typeface="+mn-ea"/>
              <a:sym typeface="+mn-lt"/>
            </a:endParaRPr>
          </a:p>
          <a:p>
            <a:pPr marL="742950" lvl="1" indent="-285750">
              <a:buFont typeface="Arial" panose="020B0604020202020204" pitchFamily="34" charset="0"/>
              <a:buChar char="•"/>
            </a:pPr>
            <a:r>
              <a:rPr lang="en-US" altLang="zh-CN" sz="1600">
                <a:solidFill>
                  <a:prstClr val="black"/>
                </a:solidFill>
                <a:cs typeface="+mn-ea"/>
                <a:sym typeface="+mn-lt"/>
              </a:rPr>
              <a:t>name: str</a:t>
            </a:r>
            <a:endParaRPr lang="en-US" altLang="zh-CN" sz="1600" dirty="0">
              <a:solidFill>
                <a:prstClr val="black"/>
              </a:solidFill>
              <a:cs typeface="+mn-ea"/>
              <a:sym typeface="+mn-lt"/>
            </a:endParaRPr>
          </a:p>
          <a:p>
            <a:pPr marL="742950" lvl="1" indent="-285750">
              <a:buFont typeface="Arial" panose="020B0604020202020204" pitchFamily="34" charset="0"/>
              <a:buChar char="•"/>
            </a:pPr>
            <a:r>
              <a:rPr lang="en-US" altLang="zh-CN" sz="1600">
                <a:solidFill>
                  <a:prstClr val="black"/>
                </a:solidFill>
                <a:cs typeface="+mn-ea"/>
                <a:sym typeface="+mn-lt"/>
              </a:rPr>
              <a:t>requires_grad: bool</a:t>
            </a:r>
            <a:endParaRPr lang="en-US" altLang="zh-CN" sz="1600" dirty="0">
              <a:solidFill>
                <a:prstClr val="black"/>
              </a:solidFill>
              <a:cs typeface="+mn-ea"/>
              <a:sym typeface="+mn-lt"/>
            </a:endParaRPr>
          </a:p>
          <a:p>
            <a:pPr marL="742950" lvl="1" indent="-285750">
              <a:buFont typeface="Arial" panose="020B0604020202020204" pitchFamily="34" charset="0"/>
              <a:buChar char="•"/>
            </a:pPr>
            <a:r>
              <a:rPr lang="en-US" altLang="zh-CN" sz="1600">
                <a:solidFill>
                  <a:prstClr val="black"/>
                </a:solidFill>
                <a:cs typeface="+mn-ea"/>
                <a:sym typeface="+mn-lt"/>
              </a:rPr>
              <a:t>layerwise_parallel: bool</a:t>
            </a:r>
            <a:endParaRPr lang="zh-CN" altLang="en-US" sz="1600" dirty="0">
              <a:solidFill>
                <a:prstClr val="black"/>
              </a:solidFill>
              <a:cs typeface="+mn-ea"/>
              <a:sym typeface="+mn-lt"/>
            </a:endParaRPr>
          </a:p>
        </p:txBody>
      </p:sp>
      <p:sp>
        <p:nvSpPr>
          <p:cNvPr id="9" name="文本框 8"/>
          <p:cNvSpPr txBox="1"/>
          <p:nvPr/>
        </p:nvSpPr>
        <p:spPr>
          <a:xfrm>
            <a:off x="6326512" y="2730864"/>
            <a:ext cx="3080825" cy="3293209"/>
          </a:xfrm>
          <a:prstGeom prst="rect">
            <a:avLst/>
          </a:prstGeom>
          <a:solidFill>
            <a:schemeClr val="bg1">
              <a:lumMod val="85000"/>
            </a:schemeClr>
          </a:solidFill>
        </p:spPr>
        <p:txBody>
          <a:bodyPr wrap="square" rtlCol="0">
            <a:spAutoFit/>
          </a:bodyPr>
          <a:lstStyle/>
          <a:p>
            <a:pPr marL="342900" indent="-342900">
              <a:buFont typeface="+mj-lt"/>
              <a:buAutoNum type="arabicPeriod" startAt="3"/>
            </a:pPr>
            <a:r>
              <a:rPr lang="en-US" altLang="zh-CN" sz="1600" dirty="0">
                <a:solidFill>
                  <a:prstClr val="black"/>
                </a:solidFill>
                <a:cs typeface="+mn-ea"/>
                <a:sym typeface="+mn-lt"/>
              </a:rPr>
              <a:t>Tensor</a:t>
            </a:r>
            <a:r>
              <a:rPr lang="zh-CN" altLang="en-US" sz="1600" dirty="0">
                <a:solidFill>
                  <a:prstClr val="black"/>
                </a:solidFill>
                <a:cs typeface="+mn-ea"/>
                <a:sym typeface="+mn-lt"/>
              </a:rPr>
              <a:t>常见的操作</a:t>
            </a:r>
            <a:endParaRPr lang="en-US" altLang="zh-CN" sz="1600" dirty="0">
              <a:solidFill>
                <a:prstClr val="black"/>
              </a:solidFill>
              <a:cs typeface="+mn-ea"/>
              <a:sym typeface="+mn-lt"/>
            </a:endParaRPr>
          </a:p>
          <a:p>
            <a:pPr lvl="1"/>
            <a:r>
              <a:rPr lang="en-US" altLang="zh-CN" sz="1600" dirty="0">
                <a:cs typeface="+mn-ea"/>
                <a:sym typeface="+mn-lt"/>
              </a:rPr>
              <a:t>// </a:t>
            </a:r>
            <a:r>
              <a:rPr lang="zh-CN" altLang="en-US" sz="1600" dirty="0">
                <a:cs typeface="+mn-ea"/>
                <a:sym typeface="+mn-lt"/>
              </a:rPr>
              <a:t>转换成</a:t>
            </a:r>
            <a:r>
              <a:rPr lang="en-US" altLang="zh-CN" sz="1600" dirty="0" err="1">
                <a:cs typeface="+mn-ea"/>
                <a:sym typeface="+mn-lt"/>
              </a:rPr>
              <a:t>Numpy</a:t>
            </a:r>
            <a:r>
              <a:rPr lang="zh-CN" altLang="en-US" sz="1600" dirty="0">
                <a:cs typeface="+mn-ea"/>
                <a:sym typeface="+mn-lt"/>
              </a:rPr>
              <a:t>数组</a:t>
            </a:r>
            <a:r>
              <a:rPr lang="en-US" altLang="zh-CN" sz="1600" dirty="0">
                <a:cs typeface="+mn-ea"/>
                <a:sym typeface="+mn-lt"/>
              </a:rPr>
              <a:t> </a:t>
            </a:r>
            <a:endParaRPr lang="en-US" altLang="zh-CN" sz="1600" dirty="0">
              <a:cs typeface="+mn-ea"/>
              <a:sym typeface="+mn-lt"/>
            </a:endParaRPr>
          </a:p>
          <a:p>
            <a:pPr lvl="1"/>
            <a:r>
              <a:rPr lang="en-US" altLang="zh-CN" sz="1600" dirty="0" err="1">
                <a:cs typeface="+mn-ea"/>
                <a:sym typeface="+mn-lt"/>
              </a:rPr>
              <a:t>asnumpy</a:t>
            </a:r>
            <a:r>
              <a:rPr lang="en-US" altLang="zh-CN" sz="1600" dirty="0">
                <a:cs typeface="+mn-ea"/>
                <a:sym typeface="+mn-lt"/>
              </a:rPr>
              <a:t>()</a:t>
            </a:r>
            <a:endParaRPr lang="en-US" altLang="zh-CN" sz="1600" dirty="0">
              <a:cs typeface="+mn-ea"/>
              <a:sym typeface="+mn-lt"/>
            </a:endParaRPr>
          </a:p>
          <a:p>
            <a:pPr lvl="1"/>
            <a:r>
              <a:rPr lang="en-US" altLang="zh-CN" sz="1600" dirty="0">
                <a:cs typeface="+mn-ea"/>
                <a:sym typeface="+mn-lt"/>
              </a:rPr>
              <a:t>// </a:t>
            </a:r>
            <a:r>
              <a:rPr lang="zh-CN" altLang="en-US" sz="1600" dirty="0">
                <a:cs typeface="+mn-ea"/>
                <a:sym typeface="+mn-lt"/>
              </a:rPr>
              <a:t>获取</a:t>
            </a:r>
            <a:r>
              <a:rPr lang="en-US" altLang="zh-CN" sz="1600" dirty="0">
                <a:cs typeface="+mn-ea"/>
                <a:sym typeface="+mn-lt"/>
              </a:rPr>
              <a:t>Tensor</a:t>
            </a:r>
            <a:r>
              <a:rPr lang="zh-CN" altLang="en-US" sz="1600" dirty="0">
                <a:cs typeface="+mn-ea"/>
                <a:sym typeface="+mn-lt"/>
              </a:rPr>
              <a:t>的大小</a:t>
            </a:r>
            <a:endParaRPr lang="en-US" altLang="zh-CN" sz="1600" dirty="0">
              <a:cs typeface="+mn-ea"/>
              <a:sym typeface="+mn-lt"/>
            </a:endParaRPr>
          </a:p>
          <a:p>
            <a:pPr lvl="1"/>
            <a:r>
              <a:rPr lang="en-US" altLang="zh-CN" sz="1600" dirty="0">
                <a:cs typeface="+mn-ea"/>
                <a:sym typeface="+mn-lt"/>
              </a:rPr>
              <a:t>size()</a:t>
            </a:r>
            <a:endParaRPr lang="en-US" altLang="zh-CN" sz="1600" dirty="0">
              <a:cs typeface="+mn-ea"/>
              <a:sym typeface="+mn-lt"/>
            </a:endParaRPr>
          </a:p>
          <a:p>
            <a:pPr lvl="1"/>
            <a:r>
              <a:rPr lang="en-US" altLang="zh-CN" sz="1600" dirty="0">
                <a:cs typeface="+mn-ea"/>
                <a:sym typeface="+mn-lt"/>
              </a:rPr>
              <a:t>// </a:t>
            </a:r>
            <a:r>
              <a:rPr lang="zh-CN" altLang="en-US" sz="1600" dirty="0">
                <a:cs typeface="+mn-ea"/>
                <a:sym typeface="+mn-lt"/>
              </a:rPr>
              <a:t>获取</a:t>
            </a:r>
            <a:r>
              <a:rPr lang="en-US" altLang="zh-CN" sz="1600" dirty="0">
                <a:cs typeface="+mn-ea"/>
                <a:sym typeface="+mn-lt"/>
              </a:rPr>
              <a:t>Tensor</a:t>
            </a:r>
            <a:r>
              <a:rPr lang="zh-CN" altLang="en-US" sz="1600" dirty="0">
                <a:cs typeface="+mn-ea"/>
                <a:sym typeface="+mn-lt"/>
              </a:rPr>
              <a:t>的维数</a:t>
            </a:r>
            <a:endParaRPr lang="en-US" altLang="zh-CN" sz="1600" dirty="0">
              <a:cs typeface="+mn-ea"/>
              <a:sym typeface="+mn-lt"/>
            </a:endParaRPr>
          </a:p>
          <a:p>
            <a:pPr lvl="1"/>
            <a:r>
              <a:rPr lang="en-US" altLang="zh-CN" sz="1600" dirty="0">
                <a:cs typeface="+mn-ea"/>
                <a:sym typeface="+mn-lt"/>
              </a:rPr>
              <a:t>dim()</a:t>
            </a:r>
            <a:endParaRPr lang="en-US" altLang="zh-CN" sz="1600" dirty="0">
              <a:cs typeface="+mn-ea"/>
              <a:sym typeface="+mn-lt"/>
            </a:endParaRPr>
          </a:p>
          <a:p>
            <a:pPr lvl="1"/>
            <a:r>
              <a:rPr lang="en-US" altLang="zh-CN" sz="1600" dirty="0">
                <a:cs typeface="+mn-ea"/>
                <a:sym typeface="+mn-lt"/>
              </a:rPr>
              <a:t>// </a:t>
            </a:r>
            <a:r>
              <a:rPr lang="zh-CN" altLang="en-US" sz="1600" dirty="0">
                <a:cs typeface="+mn-ea"/>
                <a:sym typeface="+mn-lt"/>
              </a:rPr>
              <a:t>获取</a:t>
            </a:r>
            <a:r>
              <a:rPr lang="en-US" altLang="zh-CN" sz="1600" dirty="0">
                <a:cs typeface="+mn-ea"/>
                <a:sym typeface="+mn-lt"/>
              </a:rPr>
              <a:t>Tensor</a:t>
            </a:r>
            <a:r>
              <a:rPr lang="zh-CN" altLang="en-US" sz="1600" dirty="0">
                <a:cs typeface="+mn-ea"/>
                <a:sym typeface="+mn-lt"/>
              </a:rPr>
              <a:t>的数据类型</a:t>
            </a:r>
            <a:endParaRPr lang="en-US" altLang="zh-CN" sz="1600" dirty="0">
              <a:cs typeface="+mn-ea"/>
              <a:sym typeface="+mn-lt"/>
            </a:endParaRPr>
          </a:p>
          <a:p>
            <a:pPr lvl="1"/>
            <a:r>
              <a:rPr lang="en-US" altLang="zh-CN" sz="1600" dirty="0" err="1">
                <a:cs typeface="+mn-ea"/>
                <a:sym typeface="+mn-lt"/>
              </a:rPr>
              <a:t>dtype</a:t>
            </a:r>
            <a:endParaRPr lang="en-US" altLang="zh-CN" sz="1600" dirty="0">
              <a:cs typeface="+mn-ea"/>
              <a:sym typeface="+mn-lt"/>
            </a:endParaRPr>
          </a:p>
          <a:p>
            <a:pPr lvl="1"/>
            <a:r>
              <a:rPr lang="en-US" altLang="zh-CN" sz="1600" dirty="0">
                <a:cs typeface="+mn-ea"/>
                <a:sym typeface="+mn-lt"/>
              </a:rPr>
              <a:t>// </a:t>
            </a:r>
            <a:r>
              <a:rPr lang="zh-CN" altLang="en-US" sz="1600" dirty="0">
                <a:cs typeface="+mn-ea"/>
                <a:sym typeface="+mn-lt"/>
              </a:rPr>
              <a:t>设置</a:t>
            </a:r>
            <a:r>
              <a:rPr lang="en-US" altLang="zh-CN" sz="1600" dirty="0">
                <a:cs typeface="+mn-ea"/>
                <a:sym typeface="+mn-lt"/>
              </a:rPr>
              <a:t>Tensor</a:t>
            </a:r>
            <a:r>
              <a:rPr lang="zh-CN" altLang="en-US" sz="1600" dirty="0">
                <a:cs typeface="+mn-ea"/>
                <a:sym typeface="+mn-lt"/>
              </a:rPr>
              <a:t>的数据类型</a:t>
            </a:r>
            <a:endParaRPr lang="en-US" altLang="zh-CN" sz="1600" dirty="0">
              <a:cs typeface="+mn-ea"/>
              <a:sym typeface="+mn-lt"/>
            </a:endParaRPr>
          </a:p>
          <a:p>
            <a:pPr lvl="1"/>
            <a:r>
              <a:rPr lang="en-US" altLang="zh-CN" sz="1600" dirty="0" err="1">
                <a:cs typeface="+mn-ea"/>
                <a:sym typeface="+mn-lt"/>
              </a:rPr>
              <a:t>set_dtype</a:t>
            </a:r>
            <a:r>
              <a:rPr lang="en-US" altLang="zh-CN" sz="1600" dirty="0">
                <a:cs typeface="+mn-ea"/>
                <a:sym typeface="+mn-lt"/>
              </a:rPr>
              <a:t>()</a:t>
            </a:r>
            <a:endParaRPr lang="en-US" altLang="zh-CN" sz="1600" dirty="0">
              <a:cs typeface="+mn-ea"/>
              <a:sym typeface="+mn-lt"/>
            </a:endParaRPr>
          </a:p>
          <a:p>
            <a:pPr lvl="1"/>
            <a:r>
              <a:rPr lang="en-US" altLang="zh-CN" sz="1600" dirty="0">
                <a:cs typeface="+mn-ea"/>
                <a:sym typeface="+mn-lt"/>
              </a:rPr>
              <a:t>// </a:t>
            </a:r>
            <a:r>
              <a:rPr lang="zh-CN" altLang="en-US" sz="1600" dirty="0">
                <a:cs typeface="+mn-ea"/>
                <a:sym typeface="+mn-lt"/>
              </a:rPr>
              <a:t>获取</a:t>
            </a:r>
            <a:r>
              <a:rPr lang="en-US" altLang="zh-CN" sz="1600" dirty="0">
                <a:cs typeface="+mn-ea"/>
                <a:sym typeface="+mn-lt"/>
              </a:rPr>
              <a:t>Tensor</a:t>
            </a:r>
            <a:r>
              <a:rPr lang="zh-CN" altLang="en-US" sz="1600" dirty="0">
                <a:cs typeface="+mn-ea"/>
                <a:sym typeface="+mn-lt"/>
              </a:rPr>
              <a:t>的形状</a:t>
            </a:r>
            <a:r>
              <a:rPr lang="en-US" altLang="zh-CN" sz="1600" dirty="0">
                <a:cs typeface="+mn-ea"/>
                <a:sym typeface="+mn-lt"/>
              </a:rPr>
              <a:t>.</a:t>
            </a:r>
            <a:endParaRPr lang="en-US" altLang="zh-CN" sz="1600" dirty="0">
              <a:cs typeface="+mn-ea"/>
              <a:sym typeface="+mn-lt"/>
            </a:endParaRPr>
          </a:p>
          <a:p>
            <a:pPr lvl="1"/>
            <a:r>
              <a:rPr lang="en-US" altLang="zh-CN" sz="1600" dirty="0">
                <a:cs typeface="+mn-ea"/>
                <a:sym typeface="+mn-lt"/>
              </a:rPr>
              <a:t>shape</a:t>
            </a:r>
            <a:endParaRPr lang="en-US" altLang="zh-CN" sz="1600" dirty="0">
              <a:cs typeface="+mn-ea"/>
              <a:sym typeface="+mn-l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编程概念：算子（</a:t>
            </a:r>
            <a:r>
              <a:rPr lang="en-US" altLang="zh-CN" dirty="0"/>
              <a:t>Operation</a:t>
            </a:r>
            <a:r>
              <a:rPr lang="zh-CN" altLang="en-US" dirty="0"/>
              <a:t>）</a:t>
            </a:r>
            <a:endParaRPr lang="zh-CN" altLang="en-US" dirty="0"/>
          </a:p>
        </p:txBody>
      </p:sp>
      <p:sp>
        <p:nvSpPr>
          <p:cNvPr id="6" name="矩形 5"/>
          <p:cNvSpPr/>
          <p:nvPr/>
        </p:nvSpPr>
        <p:spPr>
          <a:xfrm>
            <a:off x="590553" y="1089155"/>
            <a:ext cx="4567526" cy="5047536"/>
          </a:xfrm>
          <a:prstGeom prst="rect">
            <a:avLst/>
          </a:prstGeom>
        </p:spPr>
        <p:txBody>
          <a:bodyPr wrap="square">
            <a:spAutoFit/>
          </a:bodyPr>
          <a:lstStyle/>
          <a:p>
            <a:r>
              <a:rPr lang="zh-CN" altLang="en-US" sz="1400" dirty="0">
                <a:cs typeface="+mn-ea"/>
                <a:sym typeface="+mn-lt"/>
              </a:rPr>
              <a:t>常用的</a:t>
            </a:r>
            <a:r>
              <a:rPr lang="en-US" altLang="zh-CN" sz="1400" dirty="0">
                <a:cs typeface="+mn-ea"/>
                <a:sym typeface="+mn-lt"/>
              </a:rPr>
              <a:t>Operation</a:t>
            </a:r>
            <a:r>
              <a:rPr lang="zh-CN" altLang="en-US" sz="1400" dirty="0">
                <a:cs typeface="+mn-ea"/>
                <a:sym typeface="+mn-lt"/>
              </a:rPr>
              <a:t>：</a:t>
            </a:r>
            <a:endParaRPr lang="en-US" altLang="zh-CN" sz="1400" dirty="0">
              <a:cs typeface="+mn-ea"/>
              <a:sym typeface="+mn-lt"/>
            </a:endParaRPr>
          </a:p>
          <a:p>
            <a:pPr>
              <a:buFontTx/>
              <a:buChar char="-"/>
            </a:pPr>
            <a:r>
              <a:rPr lang="en-US" altLang="zh-CN" sz="1400" dirty="0">
                <a:cs typeface="+mn-ea"/>
                <a:sym typeface="+mn-lt"/>
              </a:rPr>
              <a:t> array: Array</a:t>
            </a:r>
            <a:r>
              <a:rPr lang="zh-CN" altLang="en-US" sz="1400" dirty="0">
                <a:cs typeface="+mn-ea"/>
                <a:sym typeface="+mn-lt"/>
              </a:rPr>
              <a:t>相关的算子</a:t>
            </a:r>
            <a:endParaRPr lang="en-US" altLang="zh-CN" sz="1400" dirty="0">
              <a:cs typeface="+mn-ea"/>
              <a:sym typeface="+mn-lt"/>
            </a:endParaRPr>
          </a:p>
          <a:p>
            <a:pPr marL="539750" lvl="1" indent="-184150">
              <a:buFontTx/>
              <a:buChar char="-"/>
            </a:pPr>
            <a:r>
              <a:rPr lang="en-US" altLang="zh-CN" sz="1200" dirty="0" err="1">
                <a:cs typeface="+mn-ea"/>
                <a:sym typeface="+mn-lt"/>
              </a:rPr>
              <a:t>ExpandDims</a:t>
            </a:r>
            <a:r>
              <a:rPr lang="en-US" altLang="zh-CN" sz="1200" dirty="0">
                <a:cs typeface="+mn-ea"/>
                <a:sym typeface="+mn-lt"/>
              </a:rPr>
              <a:t>	- Squeeze</a:t>
            </a:r>
            <a:endParaRPr lang="en-US" altLang="zh-CN" sz="1200" dirty="0">
              <a:cs typeface="+mn-ea"/>
              <a:sym typeface="+mn-lt"/>
            </a:endParaRPr>
          </a:p>
          <a:p>
            <a:pPr marL="539750" lvl="1" indent="-184150">
              <a:buFontTx/>
              <a:buChar char="-"/>
            </a:pPr>
            <a:r>
              <a:rPr lang="en-US" altLang="zh-CN" sz="1200" dirty="0" err="1">
                <a:cs typeface="+mn-ea"/>
                <a:sym typeface="+mn-lt"/>
              </a:rPr>
              <a:t>Concat</a:t>
            </a:r>
            <a:r>
              <a:rPr lang="en-US" altLang="zh-CN" sz="1200" dirty="0">
                <a:cs typeface="+mn-ea"/>
                <a:sym typeface="+mn-lt"/>
              </a:rPr>
              <a:t>	- </a:t>
            </a:r>
            <a:r>
              <a:rPr lang="en-US" altLang="zh-CN" sz="1200" dirty="0" err="1">
                <a:cs typeface="+mn-ea"/>
                <a:sym typeface="+mn-lt"/>
              </a:rPr>
              <a:t>OnesLike</a:t>
            </a:r>
            <a:endParaRPr lang="en-US" altLang="zh-CN" sz="1200" dirty="0">
              <a:cs typeface="+mn-ea"/>
              <a:sym typeface="+mn-lt"/>
            </a:endParaRPr>
          </a:p>
          <a:p>
            <a:pPr marL="539750" lvl="1" indent="-184150">
              <a:buFontTx/>
              <a:buChar char="-"/>
            </a:pPr>
            <a:r>
              <a:rPr lang="en-US" altLang="zh-CN" sz="1200" dirty="0">
                <a:cs typeface="+mn-ea"/>
                <a:sym typeface="+mn-lt"/>
              </a:rPr>
              <a:t>Select	- </a:t>
            </a:r>
            <a:r>
              <a:rPr lang="en-US" altLang="zh-CN" sz="1200" dirty="0" err="1">
                <a:cs typeface="+mn-ea"/>
                <a:sym typeface="+mn-lt"/>
              </a:rPr>
              <a:t>StridedSlice</a:t>
            </a:r>
            <a:endParaRPr lang="en-US" altLang="zh-CN" sz="1200" dirty="0">
              <a:cs typeface="+mn-ea"/>
              <a:sym typeface="+mn-lt"/>
            </a:endParaRPr>
          </a:p>
          <a:p>
            <a:pPr marL="539750" lvl="1" indent="-184150">
              <a:buFontTx/>
              <a:buChar char="-"/>
            </a:pPr>
            <a:r>
              <a:rPr lang="en-US" altLang="zh-CN" sz="1200" dirty="0" err="1">
                <a:cs typeface="+mn-ea"/>
                <a:sym typeface="+mn-lt"/>
              </a:rPr>
              <a:t>ScatterNd</a:t>
            </a:r>
            <a:r>
              <a:rPr lang="en-US" altLang="zh-CN" sz="1200" dirty="0">
                <a:cs typeface="+mn-ea"/>
                <a:sym typeface="+mn-lt"/>
              </a:rPr>
              <a:t> ……</a:t>
            </a:r>
            <a:endParaRPr lang="en-US" altLang="zh-CN" sz="1200" dirty="0">
              <a:cs typeface="+mn-ea"/>
              <a:sym typeface="+mn-lt"/>
            </a:endParaRPr>
          </a:p>
          <a:p>
            <a:pPr>
              <a:buFontTx/>
              <a:buChar char="-"/>
            </a:pPr>
            <a:r>
              <a:rPr lang="en-US" altLang="zh-CN" sz="1400" dirty="0">
                <a:cs typeface="+mn-ea"/>
                <a:sym typeface="+mn-lt"/>
              </a:rPr>
              <a:t> math: </a:t>
            </a:r>
            <a:r>
              <a:rPr lang="zh-CN" altLang="en-US" sz="1400" dirty="0">
                <a:cs typeface="+mn-ea"/>
                <a:sym typeface="+mn-lt"/>
              </a:rPr>
              <a:t>数学计算相关的算子</a:t>
            </a:r>
            <a:endParaRPr lang="en-US" altLang="zh-CN" sz="1400" dirty="0">
              <a:cs typeface="+mn-ea"/>
              <a:sym typeface="+mn-lt"/>
            </a:endParaRPr>
          </a:p>
          <a:p>
            <a:pPr marL="539750" lvl="1" indent="-184150">
              <a:buFontTx/>
              <a:buChar char="-"/>
            </a:pPr>
            <a:r>
              <a:rPr lang="en-US" altLang="zh-CN" sz="1200" dirty="0" err="1">
                <a:cs typeface="+mn-ea"/>
                <a:sym typeface="+mn-lt"/>
              </a:rPr>
              <a:t>AddN</a:t>
            </a:r>
            <a:r>
              <a:rPr lang="en-US" altLang="zh-CN" sz="1200" dirty="0">
                <a:cs typeface="+mn-ea"/>
                <a:sym typeface="+mn-lt"/>
              </a:rPr>
              <a:t>	- Cos</a:t>
            </a:r>
            <a:endParaRPr lang="en-US" altLang="zh-CN" sz="1200" dirty="0">
              <a:cs typeface="+mn-ea"/>
              <a:sym typeface="+mn-lt"/>
            </a:endParaRPr>
          </a:p>
          <a:p>
            <a:pPr marL="539750" lvl="1" indent="-184150">
              <a:buFontTx/>
              <a:buChar char="-"/>
            </a:pPr>
            <a:r>
              <a:rPr lang="en-US" altLang="zh-CN" sz="1200" dirty="0">
                <a:cs typeface="+mn-ea"/>
                <a:sym typeface="+mn-lt"/>
              </a:rPr>
              <a:t>Sub		- Sin</a:t>
            </a:r>
            <a:endParaRPr lang="en-US" altLang="zh-CN" sz="1200" dirty="0">
              <a:cs typeface="+mn-ea"/>
              <a:sym typeface="+mn-lt"/>
            </a:endParaRPr>
          </a:p>
          <a:p>
            <a:pPr marL="539750" lvl="1" indent="-184150">
              <a:buFontTx/>
              <a:buChar char="-"/>
            </a:pPr>
            <a:r>
              <a:rPr lang="en-US" altLang="zh-CN" sz="1200" dirty="0" err="1">
                <a:cs typeface="+mn-ea"/>
                <a:sym typeface="+mn-lt"/>
              </a:rPr>
              <a:t>Mul</a:t>
            </a:r>
            <a:r>
              <a:rPr lang="en-US" altLang="zh-CN" sz="1200" dirty="0">
                <a:cs typeface="+mn-ea"/>
                <a:sym typeface="+mn-lt"/>
              </a:rPr>
              <a:t>		- </a:t>
            </a:r>
            <a:r>
              <a:rPr lang="en-US" altLang="zh-CN" sz="1200" dirty="0" err="1">
                <a:cs typeface="+mn-ea"/>
                <a:sym typeface="+mn-lt"/>
              </a:rPr>
              <a:t>LogicalAnd</a:t>
            </a:r>
            <a:endParaRPr lang="en-US" altLang="zh-CN" sz="1200" dirty="0">
              <a:cs typeface="+mn-ea"/>
              <a:sym typeface="+mn-lt"/>
            </a:endParaRPr>
          </a:p>
          <a:p>
            <a:pPr marL="539750" lvl="1" indent="-184150">
              <a:buFontTx/>
              <a:buChar char="-"/>
            </a:pPr>
            <a:r>
              <a:rPr lang="en-US" altLang="zh-CN" sz="1200" dirty="0" err="1">
                <a:cs typeface="+mn-ea"/>
                <a:sym typeface="+mn-lt"/>
              </a:rPr>
              <a:t>MatMul</a:t>
            </a:r>
            <a:r>
              <a:rPr lang="en-US" altLang="zh-CN" sz="1200" dirty="0">
                <a:cs typeface="+mn-ea"/>
                <a:sym typeface="+mn-lt"/>
              </a:rPr>
              <a:t>	- </a:t>
            </a:r>
            <a:r>
              <a:rPr lang="en-US" altLang="zh-CN" sz="1200" dirty="0" err="1">
                <a:cs typeface="+mn-ea"/>
                <a:sym typeface="+mn-lt"/>
              </a:rPr>
              <a:t>LogicalNot</a:t>
            </a:r>
            <a:endParaRPr lang="en-US" altLang="zh-CN" sz="1200" dirty="0">
              <a:cs typeface="+mn-ea"/>
              <a:sym typeface="+mn-lt"/>
            </a:endParaRPr>
          </a:p>
          <a:p>
            <a:pPr marL="539750" lvl="1" indent="-184150">
              <a:buFontTx/>
              <a:buChar char="-"/>
            </a:pPr>
            <a:r>
              <a:rPr lang="en-US" altLang="zh-CN" sz="1200" dirty="0" err="1">
                <a:cs typeface="+mn-ea"/>
                <a:sym typeface="+mn-lt"/>
              </a:rPr>
              <a:t>RealDiv</a:t>
            </a:r>
            <a:r>
              <a:rPr lang="en-US" altLang="zh-CN" sz="1200" dirty="0">
                <a:cs typeface="+mn-ea"/>
                <a:sym typeface="+mn-lt"/>
              </a:rPr>
              <a:t>                - Less</a:t>
            </a:r>
            <a:endParaRPr lang="en-US" altLang="zh-CN" sz="1200" dirty="0">
              <a:cs typeface="+mn-ea"/>
              <a:sym typeface="+mn-lt"/>
            </a:endParaRPr>
          </a:p>
          <a:p>
            <a:pPr marL="539750" lvl="1" indent="-184150">
              <a:buFontTx/>
              <a:buChar char="-"/>
            </a:pPr>
            <a:r>
              <a:rPr lang="en-US" altLang="zh-CN" sz="1200" dirty="0" err="1">
                <a:cs typeface="+mn-ea"/>
                <a:sym typeface="+mn-lt"/>
              </a:rPr>
              <a:t>ReduceMean</a:t>
            </a:r>
            <a:r>
              <a:rPr lang="en-US" altLang="zh-CN" sz="1200" dirty="0">
                <a:cs typeface="+mn-ea"/>
                <a:sym typeface="+mn-lt"/>
              </a:rPr>
              <a:t>	- Greater …..</a:t>
            </a:r>
            <a:endParaRPr lang="en-US" altLang="zh-CN" sz="1200" dirty="0">
              <a:cs typeface="+mn-ea"/>
              <a:sym typeface="+mn-lt"/>
            </a:endParaRPr>
          </a:p>
          <a:p>
            <a:pPr>
              <a:buFontTx/>
              <a:buChar char="-"/>
            </a:pPr>
            <a:r>
              <a:rPr lang="en-US" altLang="zh-CN" sz="1400" dirty="0">
                <a:cs typeface="+mn-ea"/>
                <a:sym typeface="+mn-lt"/>
              </a:rPr>
              <a:t> </a:t>
            </a:r>
            <a:r>
              <a:rPr lang="en-US" altLang="zh-CN" sz="1400" dirty="0" err="1">
                <a:cs typeface="+mn-ea"/>
                <a:sym typeface="+mn-lt"/>
              </a:rPr>
              <a:t>nn</a:t>
            </a:r>
            <a:r>
              <a:rPr lang="en-US" altLang="zh-CN" sz="1400" dirty="0">
                <a:cs typeface="+mn-ea"/>
                <a:sym typeface="+mn-lt"/>
              </a:rPr>
              <a:t>: </a:t>
            </a:r>
            <a:r>
              <a:rPr lang="zh-CN" altLang="en-US" sz="1400" dirty="0">
                <a:cs typeface="+mn-ea"/>
                <a:sym typeface="+mn-lt"/>
              </a:rPr>
              <a:t>网络类算子</a:t>
            </a:r>
            <a:endParaRPr lang="en-US" altLang="zh-CN" sz="1400" dirty="0">
              <a:cs typeface="+mn-ea"/>
              <a:sym typeface="+mn-lt"/>
            </a:endParaRPr>
          </a:p>
          <a:p>
            <a:pPr marL="539750" lvl="1" indent="-184150">
              <a:buFontTx/>
              <a:buChar char="-"/>
              <a:tabLst>
                <a:tab pos="539750" algn="l"/>
              </a:tabLst>
            </a:pPr>
            <a:r>
              <a:rPr lang="en-US" altLang="zh-CN" sz="1200" dirty="0">
                <a:cs typeface="+mn-ea"/>
                <a:sym typeface="+mn-lt"/>
              </a:rPr>
              <a:t>Conv2d	- </a:t>
            </a:r>
            <a:r>
              <a:rPr lang="en-US" altLang="zh-CN" sz="1200" dirty="0" err="1">
                <a:cs typeface="+mn-ea"/>
                <a:sym typeface="+mn-lt"/>
              </a:rPr>
              <a:t>MaxPool</a:t>
            </a:r>
            <a:endParaRPr lang="en-US" altLang="zh-CN" sz="1200" dirty="0">
              <a:cs typeface="+mn-ea"/>
              <a:sym typeface="+mn-lt"/>
            </a:endParaRPr>
          </a:p>
          <a:p>
            <a:pPr marL="539750" lvl="1" indent="-184150">
              <a:buFontTx/>
              <a:buChar char="-"/>
              <a:tabLst>
                <a:tab pos="539750" algn="l"/>
              </a:tabLst>
            </a:pPr>
            <a:r>
              <a:rPr lang="en-US" altLang="zh-CN" sz="1200" dirty="0">
                <a:cs typeface="+mn-ea"/>
                <a:sym typeface="+mn-lt"/>
              </a:rPr>
              <a:t>Flatten                	- </a:t>
            </a:r>
            <a:r>
              <a:rPr lang="en-US" altLang="zh-CN" sz="1200" dirty="0" err="1">
                <a:cs typeface="+mn-ea"/>
                <a:sym typeface="+mn-lt"/>
              </a:rPr>
              <a:t>AvgPool</a:t>
            </a:r>
            <a:endParaRPr lang="en-US" altLang="zh-CN" sz="1200" dirty="0">
              <a:cs typeface="+mn-ea"/>
              <a:sym typeface="+mn-lt"/>
            </a:endParaRPr>
          </a:p>
          <a:p>
            <a:pPr marL="539750" lvl="1" indent="-184150">
              <a:buFontTx/>
              <a:buChar char="-"/>
              <a:tabLst>
                <a:tab pos="539750" algn="l"/>
              </a:tabLst>
            </a:pPr>
            <a:r>
              <a:rPr lang="en-US" altLang="zh-CN" sz="1200" dirty="0" err="1">
                <a:cs typeface="+mn-ea"/>
                <a:sym typeface="+mn-lt"/>
              </a:rPr>
              <a:t>Softmax</a:t>
            </a:r>
            <a:r>
              <a:rPr lang="en-US" altLang="zh-CN" sz="1200" dirty="0">
                <a:cs typeface="+mn-ea"/>
                <a:sym typeface="+mn-lt"/>
              </a:rPr>
              <a:t>	- </a:t>
            </a:r>
            <a:r>
              <a:rPr lang="en-US" altLang="zh-CN" sz="1200" dirty="0" err="1">
                <a:cs typeface="+mn-ea"/>
                <a:sym typeface="+mn-lt"/>
              </a:rPr>
              <a:t>TopK</a:t>
            </a:r>
            <a:endParaRPr lang="en-US" altLang="zh-CN" sz="1200" dirty="0">
              <a:cs typeface="+mn-ea"/>
              <a:sym typeface="+mn-lt"/>
            </a:endParaRPr>
          </a:p>
          <a:p>
            <a:pPr marL="539750" lvl="1" indent="-184150">
              <a:buFontTx/>
              <a:buChar char="-"/>
              <a:tabLst>
                <a:tab pos="539750" algn="l"/>
              </a:tabLst>
            </a:pPr>
            <a:r>
              <a:rPr lang="en-US" altLang="zh-CN" sz="1200" dirty="0" err="1">
                <a:cs typeface="+mn-ea"/>
                <a:sym typeface="+mn-lt"/>
              </a:rPr>
              <a:t>ReLU</a:t>
            </a:r>
            <a:r>
              <a:rPr lang="en-US" altLang="zh-CN" sz="1200" dirty="0">
                <a:cs typeface="+mn-ea"/>
                <a:sym typeface="+mn-lt"/>
              </a:rPr>
              <a:t>		- </a:t>
            </a:r>
            <a:r>
              <a:rPr lang="en-US" altLang="zh-CN" sz="1200" dirty="0" err="1">
                <a:cs typeface="+mn-ea"/>
                <a:sym typeface="+mn-lt"/>
              </a:rPr>
              <a:t>SoftmaxCrossEntropy</a:t>
            </a:r>
            <a:endParaRPr lang="en-US" altLang="zh-CN" sz="1200" dirty="0">
              <a:cs typeface="+mn-ea"/>
              <a:sym typeface="+mn-lt"/>
            </a:endParaRPr>
          </a:p>
          <a:p>
            <a:pPr marL="539750" lvl="1" indent="-184150">
              <a:buFontTx/>
              <a:buChar char="-"/>
              <a:tabLst>
                <a:tab pos="539750" algn="l"/>
              </a:tabLst>
            </a:pPr>
            <a:r>
              <a:rPr lang="en-US" altLang="zh-CN" sz="1200" dirty="0">
                <a:cs typeface="+mn-ea"/>
                <a:sym typeface="+mn-lt"/>
              </a:rPr>
              <a:t>Sigmoid	- SmoothL1Loss</a:t>
            </a:r>
            <a:endParaRPr lang="en-US" altLang="zh-CN" sz="1200" dirty="0">
              <a:cs typeface="+mn-ea"/>
              <a:sym typeface="+mn-lt"/>
            </a:endParaRPr>
          </a:p>
          <a:p>
            <a:pPr marL="539750" lvl="1" indent="-184150">
              <a:buFontTx/>
              <a:buChar char="-"/>
              <a:tabLst>
                <a:tab pos="539750" algn="l"/>
              </a:tabLst>
            </a:pPr>
            <a:r>
              <a:rPr lang="en-US" altLang="zh-CN" sz="1200" dirty="0">
                <a:cs typeface="+mn-ea"/>
                <a:sym typeface="+mn-lt"/>
              </a:rPr>
              <a:t>Pooling	- SGD</a:t>
            </a:r>
            <a:endParaRPr lang="en-US" altLang="zh-CN" sz="1200" dirty="0">
              <a:cs typeface="+mn-ea"/>
              <a:sym typeface="+mn-lt"/>
            </a:endParaRPr>
          </a:p>
          <a:p>
            <a:pPr marL="539750" lvl="1" indent="-184150">
              <a:buFontTx/>
              <a:buChar char="-"/>
              <a:tabLst>
                <a:tab pos="539750" algn="l"/>
              </a:tabLst>
            </a:pPr>
            <a:r>
              <a:rPr lang="en-US" altLang="zh-CN" sz="1200" dirty="0" err="1">
                <a:cs typeface="+mn-ea"/>
                <a:sym typeface="+mn-lt"/>
              </a:rPr>
              <a:t>BatchNorm</a:t>
            </a:r>
            <a:r>
              <a:rPr lang="en-US" altLang="zh-CN" sz="1200" dirty="0">
                <a:cs typeface="+mn-ea"/>
                <a:sym typeface="+mn-lt"/>
              </a:rPr>
              <a:t>	- </a:t>
            </a:r>
            <a:r>
              <a:rPr lang="en-US" altLang="zh-CN" sz="1200" dirty="0" err="1">
                <a:cs typeface="+mn-ea"/>
                <a:sym typeface="+mn-lt"/>
              </a:rPr>
              <a:t>SigmoidCrossEntropy</a:t>
            </a:r>
            <a:r>
              <a:rPr lang="en-US" altLang="zh-CN" sz="1200" dirty="0">
                <a:cs typeface="+mn-ea"/>
                <a:sym typeface="+mn-lt"/>
              </a:rPr>
              <a:t> …..</a:t>
            </a:r>
            <a:endParaRPr lang="en-US" altLang="zh-CN" sz="1200" dirty="0">
              <a:cs typeface="+mn-ea"/>
              <a:sym typeface="+mn-lt"/>
            </a:endParaRPr>
          </a:p>
          <a:p>
            <a:pPr>
              <a:buFontTx/>
              <a:buChar char="-"/>
            </a:pPr>
            <a:r>
              <a:rPr lang="en-US" altLang="zh-CN" sz="1200" dirty="0">
                <a:cs typeface="+mn-ea"/>
                <a:sym typeface="+mn-lt"/>
              </a:rPr>
              <a:t> </a:t>
            </a:r>
            <a:r>
              <a:rPr lang="en-US" altLang="zh-CN" sz="1400" dirty="0">
                <a:cs typeface="+mn-ea"/>
                <a:sym typeface="+mn-lt"/>
              </a:rPr>
              <a:t>control: </a:t>
            </a:r>
            <a:r>
              <a:rPr lang="zh-CN" altLang="en-US" sz="1400" dirty="0">
                <a:cs typeface="+mn-ea"/>
                <a:sym typeface="+mn-lt"/>
              </a:rPr>
              <a:t>控制类算子</a:t>
            </a:r>
            <a:endParaRPr lang="en-US" altLang="zh-CN" sz="1400" dirty="0">
              <a:cs typeface="+mn-ea"/>
              <a:sym typeface="+mn-lt"/>
            </a:endParaRPr>
          </a:p>
          <a:p>
            <a:pPr marL="539750" lvl="1" indent="-184150">
              <a:buFontTx/>
              <a:buChar char="-"/>
            </a:pPr>
            <a:r>
              <a:rPr lang="en-US" altLang="zh-CN" sz="1200" dirty="0" err="1">
                <a:cs typeface="+mn-ea"/>
                <a:sym typeface="+mn-lt"/>
              </a:rPr>
              <a:t>ControlDepend</a:t>
            </a:r>
            <a:endParaRPr lang="en-US" altLang="zh-CN" sz="1200" dirty="0">
              <a:cs typeface="+mn-ea"/>
              <a:sym typeface="+mn-lt"/>
            </a:endParaRPr>
          </a:p>
          <a:p>
            <a:endParaRPr lang="en-US" altLang="zh-CN" sz="1200" dirty="0">
              <a:cs typeface="+mn-ea"/>
              <a:sym typeface="+mn-lt"/>
            </a:endParaRPr>
          </a:p>
          <a:p>
            <a:pPr>
              <a:buFontTx/>
              <a:buChar char="-"/>
            </a:pPr>
            <a:r>
              <a:rPr lang="en-US" altLang="zh-CN" sz="1200" dirty="0">
                <a:cs typeface="+mn-ea"/>
                <a:sym typeface="+mn-lt"/>
              </a:rPr>
              <a:t> other: </a:t>
            </a:r>
            <a:r>
              <a:rPr lang="zh-CN" altLang="en-US" sz="1200" dirty="0">
                <a:cs typeface="+mn-ea"/>
                <a:sym typeface="+mn-lt"/>
              </a:rPr>
              <a:t>其他</a:t>
            </a:r>
            <a:endParaRPr lang="zh-CN" altLang="en-US" sz="1200" dirty="0">
              <a:cs typeface="+mn-ea"/>
              <a:sym typeface="+mn-lt"/>
            </a:endParaRPr>
          </a:p>
        </p:txBody>
      </p:sp>
      <p:sp>
        <p:nvSpPr>
          <p:cNvPr id="7" name="矩形 6"/>
          <p:cNvSpPr/>
          <p:nvPr/>
        </p:nvSpPr>
        <p:spPr>
          <a:xfrm>
            <a:off x="5234919" y="4653126"/>
            <a:ext cx="6096000" cy="1477328"/>
          </a:xfrm>
          <a:prstGeom prst="rect">
            <a:avLst/>
          </a:prstGeom>
          <a:solidFill>
            <a:schemeClr val="bg1">
              <a:lumMod val="85000"/>
            </a:schemeClr>
          </a:solidFill>
        </p:spPr>
        <p:txBody>
          <a:bodyPr>
            <a:spAutoFit/>
          </a:bodyPr>
          <a:lstStyle/>
          <a:p>
            <a:r>
              <a:rPr lang="zh-CN" altLang="en-US" dirty="0">
                <a:cs typeface="+mn-ea"/>
                <a:sym typeface="+mn-lt"/>
              </a:rPr>
              <a:t>&gt;&gt;&gt; input_x = Tensor(np.array([-1, 2, -3, 2, -1]), mindspore.float16)</a:t>
            </a:r>
            <a:endParaRPr lang="zh-CN" altLang="en-US" dirty="0">
              <a:cs typeface="+mn-ea"/>
              <a:sym typeface="+mn-lt"/>
            </a:endParaRPr>
          </a:p>
          <a:p>
            <a:r>
              <a:rPr lang="zh-CN" altLang="en-US" dirty="0">
                <a:cs typeface="+mn-ea"/>
                <a:sym typeface="+mn-lt"/>
              </a:rPr>
              <a:t>&gt;&gt;&gt; relu = nn.ReLU()</a:t>
            </a:r>
            <a:endParaRPr lang="zh-CN" altLang="en-US" dirty="0">
              <a:cs typeface="+mn-ea"/>
              <a:sym typeface="+mn-lt"/>
            </a:endParaRPr>
          </a:p>
          <a:p>
            <a:r>
              <a:rPr lang="zh-CN" altLang="en-US" dirty="0">
                <a:cs typeface="+mn-ea"/>
                <a:sym typeface="+mn-lt"/>
              </a:rPr>
              <a:t>&gt;&gt;&gt; relu(input_x)</a:t>
            </a:r>
            <a:endParaRPr lang="zh-CN" altLang="en-US" dirty="0">
              <a:cs typeface="+mn-ea"/>
              <a:sym typeface="+mn-lt"/>
            </a:endParaRPr>
          </a:p>
          <a:p>
            <a:r>
              <a:rPr lang="zh-CN" altLang="en-US" dirty="0">
                <a:cs typeface="+mn-ea"/>
                <a:sym typeface="+mn-lt"/>
              </a:rPr>
              <a:t>[0.  2.  0.  2.  0.]</a:t>
            </a:r>
            <a:endParaRPr lang="zh-CN" altLang="en-US" dirty="0">
              <a:cs typeface="+mn-ea"/>
              <a:sym typeface="+mn-lt"/>
            </a:endParaRPr>
          </a:p>
        </p:txBody>
      </p:sp>
      <p:sp>
        <p:nvSpPr>
          <p:cNvPr id="8" name="矩形 7"/>
          <p:cNvSpPr/>
          <p:nvPr/>
        </p:nvSpPr>
        <p:spPr>
          <a:xfrm>
            <a:off x="5234919" y="3329125"/>
            <a:ext cx="6096000" cy="1200329"/>
          </a:xfrm>
          <a:prstGeom prst="rect">
            <a:avLst/>
          </a:prstGeom>
          <a:solidFill>
            <a:schemeClr val="bg1">
              <a:lumMod val="85000"/>
            </a:schemeClr>
          </a:solidFill>
        </p:spPr>
        <p:txBody>
          <a:bodyPr>
            <a:spAutoFit/>
          </a:bodyPr>
          <a:lstStyle/>
          <a:p>
            <a:r>
              <a:rPr lang="zh-CN" altLang="en-US" dirty="0">
                <a:cs typeface="+mn-ea"/>
                <a:sym typeface="+mn-lt"/>
              </a:rPr>
              <a:t>&gt;&gt;&gt; cos = P.Cos()</a:t>
            </a:r>
            <a:endParaRPr lang="zh-CN" altLang="en-US" dirty="0">
              <a:cs typeface="+mn-ea"/>
              <a:sym typeface="+mn-lt"/>
            </a:endParaRPr>
          </a:p>
          <a:p>
            <a:r>
              <a:rPr lang="zh-CN" altLang="en-US" dirty="0">
                <a:cs typeface="+mn-ea"/>
                <a:sym typeface="+mn-lt"/>
              </a:rPr>
              <a:t>&gt;&gt;&gt; input_x = Tensor(np.array([0.24, 0.83, 0.31, 0.09]), mindspore.float32)</a:t>
            </a:r>
            <a:endParaRPr lang="zh-CN" altLang="en-US" dirty="0">
              <a:cs typeface="+mn-ea"/>
              <a:sym typeface="+mn-lt"/>
            </a:endParaRPr>
          </a:p>
          <a:p>
            <a:r>
              <a:rPr lang="zh-CN" altLang="en-US" dirty="0">
                <a:cs typeface="+mn-ea"/>
                <a:sym typeface="+mn-lt"/>
              </a:rPr>
              <a:t>&gt;&gt;&gt; output = cos(input_x)</a:t>
            </a:r>
            <a:endParaRPr lang="zh-CN" altLang="en-US" dirty="0">
              <a:cs typeface="+mn-ea"/>
              <a:sym typeface="+mn-lt"/>
            </a:endParaRPr>
          </a:p>
        </p:txBody>
      </p:sp>
      <p:sp>
        <p:nvSpPr>
          <p:cNvPr id="9" name="矩形 8"/>
          <p:cNvSpPr/>
          <p:nvPr/>
        </p:nvSpPr>
        <p:spPr>
          <a:xfrm>
            <a:off x="5232692" y="1435209"/>
            <a:ext cx="6096000" cy="1754326"/>
          </a:xfrm>
          <a:prstGeom prst="rect">
            <a:avLst/>
          </a:prstGeom>
          <a:solidFill>
            <a:schemeClr val="bg1">
              <a:lumMod val="85000"/>
            </a:schemeClr>
          </a:solidFill>
        </p:spPr>
        <p:txBody>
          <a:bodyPr>
            <a:spAutoFit/>
          </a:bodyPr>
          <a:lstStyle/>
          <a:p>
            <a:r>
              <a:rPr lang="zh-CN" altLang="en-US" dirty="0">
                <a:cs typeface="+mn-ea"/>
                <a:sym typeface="+mn-lt"/>
              </a:rPr>
              <a:t>&gt;&gt;&gt; data1 = Tensor(np.array([[0, 1], [2, 1]]).astype(np.int32))</a:t>
            </a:r>
            <a:endParaRPr lang="zh-CN" altLang="en-US" dirty="0">
              <a:cs typeface="+mn-ea"/>
              <a:sym typeface="+mn-lt"/>
            </a:endParaRPr>
          </a:p>
          <a:p>
            <a:r>
              <a:rPr lang="zh-CN" altLang="en-US" dirty="0">
                <a:cs typeface="+mn-ea"/>
                <a:sym typeface="+mn-lt"/>
              </a:rPr>
              <a:t>&gt;&gt;&gt; data2 = Tensor(np.array([[0, 1], [2, 1]]).astype(np.int32))</a:t>
            </a:r>
            <a:endParaRPr lang="zh-CN" altLang="en-US" dirty="0">
              <a:cs typeface="+mn-ea"/>
              <a:sym typeface="+mn-lt"/>
            </a:endParaRPr>
          </a:p>
          <a:p>
            <a:r>
              <a:rPr lang="zh-CN" altLang="en-US" dirty="0">
                <a:cs typeface="+mn-ea"/>
                <a:sym typeface="+mn-lt"/>
              </a:rPr>
              <a:t>&gt;&gt;&gt; op = P.Concat()</a:t>
            </a:r>
            <a:endParaRPr lang="zh-CN" altLang="en-US" dirty="0">
              <a:cs typeface="+mn-ea"/>
              <a:sym typeface="+mn-lt"/>
            </a:endParaRPr>
          </a:p>
          <a:p>
            <a:r>
              <a:rPr lang="zh-CN" altLang="en-US" dirty="0">
                <a:cs typeface="+mn-ea"/>
                <a:sym typeface="+mn-lt"/>
              </a:rPr>
              <a:t>&gt;&gt;&gt; output = op((data1, data2))</a:t>
            </a:r>
            <a:endParaRPr lang="zh-CN" altLang="en-US" dirty="0">
              <a:cs typeface="+mn-ea"/>
              <a:sym typeface="+mn-lt"/>
            </a:endParaRPr>
          </a:p>
        </p:txBody>
      </p:sp>
    </p:spTree>
  </p:cSld>
  <p:clrMapOvr>
    <a:masterClrMapping/>
  </p:clrMapOvr>
</p:sld>
</file>

<file path=ppt/tags/tag1.xml><?xml version="1.0" encoding="utf-8"?>
<p:tagLst xmlns:p="http://schemas.openxmlformats.org/presentationml/2006/main">
  <p:tag name="KSO_WPP_MARK_KEY" val="0f9fd1c1-a606-4f3e-a58e-c1861bf403d1"/>
  <p:tag name="COMMONDATA" val="eyJoZGlkIjoiNDM4NmRiMTQ1Yjc3OTUxNTBjZmYwMzBlODdhNzM4MjUifQ=="/>
  <p:tag name="commondata" val="eyJoZGlkIjoiM2Q4N2E5ZWUxZmZiNTg0Y2Q3N2YwZGZiMzJhNDM3NjUifQ=="/>
</p:tagLst>
</file>

<file path=ppt/theme/theme1.xml><?xml version="1.0" encoding="utf-8"?>
<a:theme xmlns:a="http://schemas.openxmlformats.org/drawingml/2006/main" name="2_标题页模板">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功能页模板">
  <a:themeElements>
    <a:clrScheme name="自定义 2">
      <a:dk1>
        <a:sysClr val="windowText" lastClr="000000"/>
      </a:dk1>
      <a:lt1>
        <a:sysClr val="window" lastClr="FFFFFF"/>
      </a:lt1>
      <a:dk2>
        <a:srgbClr val="44546A"/>
      </a:dk2>
      <a:lt2>
        <a:srgbClr val="E7E6E6"/>
      </a:lt2>
      <a:accent1>
        <a:srgbClr val="C7000B"/>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方正+Huawei">
      <a:majorFont>
        <a:latin typeface="Huawei Sans"/>
        <a:ea typeface="方正兰亭黑简体"/>
        <a:cs typeface=""/>
      </a:majorFont>
      <a:minorFont>
        <a:latin typeface="Huawei Sans"/>
        <a:ea typeface="方正兰亭黑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4_内容页模板">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方正+Huawei">
      <a:majorFont>
        <a:latin typeface="Huawei Sans"/>
        <a:ea typeface="方正兰亭黑简体"/>
        <a:cs typeface=""/>
      </a:majorFont>
      <a:minorFont>
        <a:latin typeface="Huawei Sans"/>
        <a:ea typeface="方正兰亭黑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5_感谢页模板">
  <a:themeElements>
    <a:clrScheme name="2210">
      <a:dk1>
        <a:srgbClr val="1D1D1A"/>
      </a:dk1>
      <a:lt1>
        <a:srgbClr val="1D1D1A"/>
      </a:lt1>
      <a:dk2>
        <a:srgbClr val="FFFFFF"/>
      </a:dk2>
      <a:lt2>
        <a:srgbClr val="FFFFFF"/>
      </a:lt2>
      <a:accent1>
        <a:srgbClr val="C7000A"/>
      </a:accent1>
      <a:accent2>
        <a:srgbClr val="E9002F"/>
      </a:accent2>
      <a:accent3>
        <a:srgbClr val="F4A100"/>
      </a:accent3>
      <a:accent4>
        <a:srgbClr val="FFFF00"/>
      </a:accent4>
      <a:accent5>
        <a:srgbClr val="232323"/>
      </a:accent5>
      <a:accent6>
        <a:srgbClr val="666666"/>
      </a:accent6>
      <a:hlink>
        <a:srgbClr val="919191"/>
      </a:hlink>
      <a:folHlink>
        <a:srgbClr val="C4C4C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EA002F"/>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gn="l">
          <a:defRPr sz="1800" dirty="0"/>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6_Chart page">
  <a:themeElements>
    <a:clrScheme name="Custom 29">
      <a:dk1>
        <a:srgbClr val="1D1D1A"/>
      </a:dk1>
      <a:lt1>
        <a:srgbClr val="666666"/>
      </a:lt1>
      <a:dk2>
        <a:srgbClr val="FFFFFF"/>
      </a:dk2>
      <a:lt2>
        <a:srgbClr val="EBEBEB"/>
      </a:lt2>
      <a:accent1>
        <a:srgbClr val="C7000A"/>
      </a:accent1>
      <a:accent2>
        <a:srgbClr val="E9002F"/>
      </a:accent2>
      <a:accent3>
        <a:srgbClr val="F4A100"/>
      </a:accent3>
      <a:accent4>
        <a:srgbClr val="FFFF00"/>
      </a:accent4>
      <a:accent5>
        <a:srgbClr val="232323"/>
      </a:accent5>
      <a:accent6>
        <a:srgbClr val="666666"/>
      </a:accent6>
      <a:hlink>
        <a:srgbClr val="919191"/>
      </a:hlink>
      <a:folHlink>
        <a:srgbClr val="C4C4C4"/>
      </a:folHlink>
    </a:clrScheme>
    <a:fontScheme name="fidpmvyv">
      <a:majorFont>
        <a:latin typeface="Huawei Sans"/>
        <a:ea typeface="微软雅黑"/>
        <a:cs typeface=""/>
      </a:majorFont>
      <a:minorFont>
        <a:latin typeface="Huawei Sans"/>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EA002F"/>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gn="l">
          <a:lnSpc>
            <a:spcPts val="3440"/>
          </a:lnSpc>
          <a:defRPr sz="3200" dirty="0" smtClean="0">
            <a:latin typeface="微软雅黑" panose="020B0503020204020204" charset="-122"/>
            <a:ea typeface="微软雅黑" panose="020B0503020204020204" charset="-122"/>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方正+Huawei">
      <a:majorFont>
        <a:latin typeface="Huawei Sans"/>
        <a:ea typeface="方正兰亭黑简体"/>
        <a:cs typeface=""/>
      </a:majorFont>
      <a:minorFont>
        <a:latin typeface="Huawei Sans"/>
        <a:ea typeface="方正兰亭黑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19894</Words>
  <Application>WPS 演示</Application>
  <PresentationFormat>宽屏</PresentationFormat>
  <Paragraphs>1176</Paragraphs>
  <Slides>47</Slides>
  <Notes>49</Notes>
  <HiddenSlides>1</HiddenSlides>
  <MMClips>0</MMClips>
  <ScaleCrop>false</ScaleCrop>
  <HeadingPairs>
    <vt:vector size="6" baseType="variant">
      <vt:variant>
        <vt:lpstr>已用的字体</vt:lpstr>
      </vt:variant>
      <vt:variant>
        <vt:i4>18</vt:i4>
      </vt:variant>
      <vt:variant>
        <vt:lpstr>主题</vt:lpstr>
      </vt:variant>
      <vt:variant>
        <vt:i4>5</vt:i4>
      </vt:variant>
      <vt:variant>
        <vt:lpstr>幻灯片标题</vt:lpstr>
      </vt:variant>
      <vt:variant>
        <vt:i4>47</vt:i4>
      </vt:variant>
    </vt:vector>
  </HeadingPairs>
  <TitlesOfParts>
    <vt:vector size="70" baseType="lpstr">
      <vt:lpstr>Arial</vt:lpstr>
      <vt:lpstr>宋体</vt:lpstr>
      <vt:lpstr>Wingdings</vt:lpstr>
      <vt:lpstr>Huawei Sans</vt:lpstr>
      <vt:lpstr>DejaVu Math TeX Gyre</vt:lpstr>
      <vt:lpstr>方正兰亭黑简体</vt:lpstr>
      <vt:lpstr>黑体</vt:lpstr>
      <vt:lpstr>微软雅黑</vt:lpstr>
      <vt:lpstr>Arial</vt:lpstr>
      <vt:lpstr>Helvetica</vt:lpstr>
      <vt:lpstr>等线</vt:lpstr>
      <vt:lpstr>-apple-system</vt:lpstr>
      <vt:lpstr>Arial Unicode MS</vt:lpstr>
      <vt:lpstr>Huawei Sans</vt:lpstr>
      <vt:lpstr>Cambria Math</vt:lpstr>
      <vt:lpstr>Calibri</vt:lpstr>
      <vt:lpstr>Segoe Print</vt:lpstr>
      <vt:lpstr>方正兰亭黑简体</vt:lpstr>
      <vt:lpstr>2_标题页模板</vt:lpstr>
      <vt:lpstr>3_功能页模板</vt:lpstr>
      <vt:lpstr>4_内容页模板</vt:lpstr>
      <vt:lpstr>5_感谢页模板</vt:lpstr>
      <vt:lpstr>6_Chart page</vt:lpstr>
      <vt:lpstr>MindSpore开发实践</vt:lpstr>
      <vt:lpstr>PowerPoint 演示文稿</vt:lpstr>
      <vt:lpstr>PowerPoint 演示文稿</vt:lpstr>
      <vt:lpstr>PowerPoint 演示文稿</vt:lpstr>
      <vt:lpstr>华为AI：构筑业界最强AI算力平台，使能千行百业智能化转型</vt:lpstr>
      <vt:lpstr>MindSpore 全场景AI计算框架架构图</vt:lpstr>
      <vt:lpstr>PowerPoint 演示文稿</vt:lpstr>
      <vt:lpstr>编程概念：张量（Tensor） </vt:lpstr>
      <vt:lpstr>编程概念：算子（Operation）</vt:lpstr>
      <vt:lpstr>编程概念：Cell</vt:lpstr>
      <vt:lpstr>常用模块</vt:lpstr>
      <vt:lpstr>PowerPoint 演示文稿</vt:lpstr>
      <vt:lpstr>基于LeNet-5的手写数字识别</vt:lpstr>
      <vt:lpstr>开发流程</vt:lpstr>
      <vt:lpstr>代码示例（1）</vt:lpstr>
      <vt:lpstr>代码示例（2）</vt:lpstr>
      <vt:lpstr>代码示例（3） </vt:lpstr>
      <vt:lpstr>PowerPoint 演示文稿</vt:lpstr>
      <vt:lpstr>数据处理Pipeline</vt:lpstr>
      <vt:lpstr>加载数据集</vt:lpstr>
      <vt:lpstr>数据处理</vt:lpstr>
      <vt:lpstr>常用操作</vt:lpstr>
      <vt:lpstr>代码实例 </vt:lpstr>
      <vt:lpstr>PowerPoint 演示文稿</vt:lpstr>
      <vt:lpstr>卷积（Convolution） </vt:lpstr>
      <vt:lpstr>激活函数 </vt:lpstr>
      <vt:lpstr>全连接（Dense）</vt:lpstr>
      <vt:lpstr>网络定义</vt:lpstr>
      <vt:lpstr>损失函数（Loss）</vt:lpstr>
      <vt:lpstr>优化器（Optimizer） </vt:lpstr>
      <vt:lpstr>PowerPoint 演示文稿</vt:lpstr>
      <vt:lpstr>代码调试</vt:lpstr>
      <vt:lpstr>模型调优</vt:lpstr>
      <vt:lpstr>模型训练和验证 </vt:lpstr>
      <vt:lpstr>模型保存和加载</vt:lpstr>
      <vt:lpstr>PowerPoint 演示文稿</vt:lpstr>
      <vt:lpstr>模型推理 </vt:lpstr>
      <vt:lpstr>部署推理服务 </vt:lpstr>
      <vt:lpstr>PowerPoint 演示文稿</vt:lpstr>
      <vt:lpstr>编程接口对比（1）</vt:lpstr>
      <vt:lpstr>编程接口对比（2）</vt:lpstr>
      <vt:lpstr>网络迁移：算子映射</vt:lpstr>
      <vt:lpstr>PowerPoint 演示文稿</vt:lpstr>
      <vt:lpstr>PowerPoint 演示文稿</vt:lpstr>
      <vt:lpstr>PowerPoint 演示文稿</vt:lpstr>
      <vt:lpstr>缩略语表</vt:lpstr>
      <vt:lpstr>缩略语表</vt:lpstr>
    </vt:vector>
  </TitlesOfParts>
  <Company>Huawei Technologies Co.,Ltd.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fanyan (A)</dc:creator>
  <cp:lastModifiedBy>winy</cp:lastModifiedBy>
  <cp:revision>391</cp:revision>
  <cp:lastPrinted>2020-07-31T09:33:00Z</cp:lastPrinted>
  <dcterms:created xsi:type="dcterms:W3CDTF">2018-11-29T10:16:00Z</dcterms:created>
  <dcterms:modified xsi:type="dcterms:W3CDTF">2024-05-15T01:10:28Z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2015_ms_pID_725343">
    <vt:lpwstr>(3)qe/BPSsXWUVPXUzCn7xoAf4FG9YWcCZQ1SzrtdsxVzLFBPRI4p+cx0HPmq22SoFWb1wgY+r8
Mm9Zd1V0G7GC2IYw59YXTF/WgsLf/9eLfBEEHT4Q4t9TTWwVdOjk897/wNv7rIJtWNhUvS7F
aqlW8gf1Cnncni4doOtaFOJvROXoGrfV3ess5IghDEAqwkQctD0zh4syFQGIgnjUKH2W8299
bQo6ZC/8mHeg6t2n4z</vt:lpwstr>
  </property>
  <property fmtid="{D5CDD505-2E9C-101B-9397-08002B2CF9AE}" pid="3" name="_2015_ms_pID_7253431">
    <vt:lpwstr>rXrO84ILc7XomvwNs+fmAc2w1LLThfgZRoX8F/6twjCrnzfO5hKwK/
n4Wamthh8f6tgK6+Ia1Jh2t9Y83e5S+I2h1XMcElWUY/PEbE3sVgl+b+FUs52HyLT1An08b7
eBIsl+ZxFkZ2456wRS/FFeRJmIYMXv7lEoU3xgc9sSFhZh5JvHDs4qg33HnFwXeU/4W0Etlv
ceEwojNZZee0tzDn6r6KBaYIq8BpaNUR3kl9</vt:lpwstr>
  </property>
  <property fmtid="{D5CDD505-2E9C-101B-9397-08002B2CF9AE}" pid="4" name="_2015_ms_pID_7253432">
    <vt:lpwstr>z2sOLRZjFx+E4mTPBAVLoDk=</vt:lpwstr>
  </property>
  <property fmtid="{D5CDD505-2E9C-101B-9397-08002B2CF9AE}" pid="5" name="ContentTypeId">
    <vt:lpwstr>0x010100CC226774B8D87F4D92D9D1F6859ED44E</vt:lpwstr>
  </property>
  <property fmtid="{D5CDD505-2E9C-101B-9397-08002B2CF9AE}" pid="6" name="_readonly">
    <vt:lpwstr/>
  </property>
  <property fmtid="{D5CDD505-2E9C-101B-9397-08002B2CF9AE}" pid="7" name="_change">
    <vt:lpwstr/>
  </property>
  <property fmtid="{D5CDD505-2E9C-101B-9397-08002B2CF9AE}" pid="8" name="_full-control">
    <vt:lpwstr/>
  </property>
  <property fmtid="{D5CDD505-2E9C-101B-9397-08002B2CF9AE}" pid="9" name="sflag">
    <vt:lpwstr>1640220694</vt:lpwstr>
  </property>
  <property fmtid="{D5CDD505-2E9C-101B-9397-08002B2CF9AE}" pid="10" name="ICV">
    <vt:lpwstr>4837CD189BC7427CB96EAA1E2EDB4F84</vt:lpwstr>
  </property>
  <property fmtid="{D5CDD505-2E9C-101B-9397-08002B2CF9AE}" pid="11" name="KSOProductBuildVer">
    <vt:lpwstr>2052-12.1.0.16910</vt:lpwstr>
  </property>
</Properties>
</file>