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3"/>
  </p:notesMasterIdLst>
  <p:handoutMasterIdLst>
    <p:handoutMasterId r:id="rId44"/>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325" r:id="rId35"/>
    <p:sldId id="297" r:id="rId36"/>
    <p:sldId id="294" r:id="rId37"/>
    <p:sldId id="265" r:id="rId38"/>
    <p:sldId id="268" r:id="rId39"/>
    <p:sldId id="269" r:id="rId40"/>
    <p:sldId id="295" r:id="rId41"/>
    <p:sldId id="296" r:id="rId42"/>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46" autoAdjust="0"/>
  </p:normalViewPr>
  <p:slideViewPr>
    <p:cSldViewPr snapToGrid="0" snapToObjects="1">
      <p:cViewPr varScale="1">
        <p:scale>
          <a:sx n="97" d="100"/>
          <a:sy n="97" d="100"/>
        </p:scale>
        <p:origin x="88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2/17/2022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2098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dirty="0"/>
              <a:t>chroot </a:t>
            </a:r>
            <a:r>
              <a:rPr lang="zh-CN" altLang="en-US" dirty="0"/>
              <a:t>环境中执行。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这不啻为又一个很好的锻炼机会，学过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目标系统构建的流程，本实验没有给出修正方案，而是留给有兴趣的同学自己去解决。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如何提交作业</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a:xfrm>
            <a:off x="5939790" y="251336"/>
            <a:ext cx="5826095" cy="4879805"/>
          </a:xfrm>
        </p:spPr>
        <p:txBody>
          <a:bodyPr/>
          <a:lstStyle/>
          <a:p>
            <a:r>
              <a:rPr lang="zh-CN" altLang="en-US" sz="1800" strike="sngStrike" dirty="0"/>
              <a:t>本实验以开源社区项目开发的方式提交作业，遵循以下流程：</a:t>
            </a:r>
            <a:endParaRPr lang="en-US" altLang="zh-CN" sz="1800" strike="sngStrike" dirty="0"/>
          </a:p>
          <a:p>
            <a:pPr lvl="1"/>
            <a:r>
              <a:rPr lang="zh-TW" altLang="en-US" sz="1600" strike="sngStrike" dirty="0"/>
              <a:t>在 </a:t>
            </a:r>
            <a:r>
              <a:rPr lang="en-US" sz="1600" strike="sngStrike" dirty="0" err="1"/>
              <a:t>Gitee</a:t>
            </a:r>
            <a:r>
              <a:rPr lang="en-US" sz="1600" strike="sngStrike" dirty="0"/>
              <a:t> </a:t>
            </a:r>
            <a:r>
              <a:rPr lang="zh-TW" altLang="en-US" sz="1600" strike="sngStrike" dirty="0"/>
              <a:t>平台（</a:t>
            </a:r>
            <a:r>
              <a:rPr lang="en-US" sz="1600" strike="sngStrike" dirty="0"/>
              <a:t>https://gitee.com/）</a:t>
            </a:r>
            <a:r>
              <a:rPr lang="zh-TW" altLang="en-US" sz="1600" strike="sngStrike" dirty="0"/>
              <a:t>上注册账号</a:t>
            </a:r>
            <a:r>
              <a:rPr lang="zh-CN" altLang="en-US" sz="1600" strike="sngStrike" dirty="0"/>
              <a:t>；</a:t>
            </a:r>
            <a:endParaRPr lang="en-US" altLang="zh-TW" sz="1600" strike="sngStrike" dirty="0"/>
          </a:p>
          <a:p>
            <a:pPr lvl="1"/>
            <a:r>
              <a:rPr lang="zh-TW" altLang="en-US" sz="1600" strike="sngStrike" dirty="0"/>
              <a:t>签署个人 </a:t>
            </a:r>
            <a:r>
              <a:rPr lang="en-US" sz="1600" strike="sngStrike" dirty="0"/>
              <a:t>CLA</a:t>
            </a:r>
            <a:r>
              <a:rPr lang="zh-CN" altLang="en-US" sz="1600" strike="sngStrike" dirty="0"/>
              <a:t>；</a:t>
            </a:r>
            <a:endParaRPr lang="en-US" sz="1600" strike="sngStrike" dirty="0"/>
          </a:p>
          <a:p>
            <a:pPr lvl="1"/>
            <a:r>
              <a:rPr lang="zh-TW" altLang="en-US" sz="1600" strike="sngStrike" dirty="0"/>
              <a:t>将您要提交 </a:t>
            </a:r>
            <a:r>
              <a:rPr lang="en-US" sz="1600" strike="sngStrike" dirty="0"/>
              <a:t>PR</a:t>
            </a:r>
            <a:r>
              <a:rPr lang="zh-CN" altLang="en-US" sz="1600" strike="sngStrike" dirty="0"/>
              <a:t>（</a:t>
            </a:r>
            <a:r>
              <a:rPr lang="en-US" altLang="zh-CN" sz="1600" strike="sngStrike" dirty="0"/>
              <a:t>Pull Request</a:t>
            </a:r>
            <a:r>
              <a:rPr lang="zh-CN" altLang="en-US" sz="1600" strike="sngStrike" dirty="0"/>
              <a:t>）</a:t>
            </a:r>
            <a:r>
              <a:rPr lang="en-US" sz="1600" strike="sngStrike" dirty="0"/>
              <a:t> </a:t>
            </a:r>
            <a:r>
              <a:rPr lang="zh-TW" altLang="en-US" sz="1600" strike="sngStrike" dirty="0"/>
              <a:t>作业的上游仓库 </a:t>
            </a:r>
            <a:r>
              <a:rPr lang="en-US" sz="1600" strike="sngStrike" dirty="0"/>
              <a:t>fork </a:t>
            </a:r>
            <a:r>
              <a:rPr lang="zh-TW" altLang="en-US" sz="1600" strike="sngStrike" dirty="0"/>
              <a:t>到您自己的 </a:t>
            </a:r>
            <a:r>
              <a:rPr lang="en-US" sz="1600" strike="sngStrike" dirty="0" err="1"/>
              <a:t>gitee</a:t>
            </a:r>
            <a:r>
              <a:rPr lang="en-US" sz="1600" strike="sngStrike" dirty="0"/>
              <a:t> </a:t>
            </a:r>
            <a:r>
              <a:rPr lang="zh-TW" altLang="en-US" sz="1600" strike="sngStrike" dirty="0"/>
              <a:t>账号下</a:t>
            </a:r>
            <a:r>
              <a:rPr lang="zh-CN" altLang="en-US" sz="1600" strike="sngStrike" dirty="0"/>
              <a:t>；</a:t>
            </a:r>
            <a:endParaRPr lang="en-US" altLang="zh-TW" sz="1600" strike="sngStrike" dirty="0"/>
          </a:p>
          <a:p>
            <a:pPr lvl="1"/>
            <a:r>
              <a:rPr lang="zh-CN" altLang="en-US" sz="1600" strike="sngStrike" dirty="0"/>
              <a:t>以新的分支在自己仓库中进行修改；</a:t>
            </a:r>
            <a:endParaRPr lang="en-US" altLang="zh-CN" sz="1600" strike="sngStrike" dirty="0"/>
          </a:p>
          <a:p>
            <a:pPr lvl="1"/>
            <a:r>
              <a:rPr lang="zh-CN" altLang="en-US" sz="1600" strike="sngStrike" dirty="0"/>
              <a:t>修改完成后向上游仓库提交 </a:t>
            </a:r>
            <a:r>
              <a:rPr lang="en-US" altLang="zh-CN" sz="1600" strike="sngStrike" dirty="0"/>
              <a:t>PR</a:t>
            </a:r>
            <a:r>
              <a:rPr lang="zh-CN" altLang="en-US" sz="1600" strike="sngStrike" dirty="0"/>
              <a:t>。</a:t>
            </a:r>
            <a:endParaRPr lang="en-US" sz="1600" strike="sngStrike" dirty="0"/>
          </a:p>
        </p:txBody>
      </p:sp>
      <p:sp>
        <p:nvSpPr>
          <p:cNvPr id="6" name="Text Placeholder 2">
            <a:extLst>
              <a:ext uri="{FF2B5EF4-FFF2-40B4-BE49-F238E27FC236}">
                <a16:creationId xmlns:a16="http://schemas.microsoft.com/office/drawing/2014/main" id="{7C6FFEF2-EE78-4073-BB5B-DC9B43561C29}"/>
              </a:ext>
            </a:extLst>
          </p:cNvPr>
          <p:cNvSpPr txBox="1">
            <a:spLocks/>
          </p:cNvSpPr>
          <p:nvPr/>
        </p:nvSpPr>
        <p:spPr bwMode="auto">
          <a:xfrm>
            <a:off x="563768" y="1165737"/>
            <a:ext cx="7283482" cy="487980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dirty="0"/>
              <a:t>撰写课程设计报告</a:t>
            </a:r>
            <a:endParaRPr lang="en-US" altLang="zh-CN" dirty="0"/>
          </a:p>
          <a:p>
            <a:pPr lvl="1"/>
            <a:r>
              <a:rPr lang="zh-CN" altLang="en-US" dirty="0"/>
              <a:t>对构建成功的系统进行截图</a:t>
            </a:r>
            <a:r>
              <a:rPr lang="en-US" altLang="zh-CN" dirty="0"/>
              <a:t>(LFS</a:t>
            </a:r>
            <a:r>
              <a:rPr lang="zh-CN" altLang="en-US" dirty="0"/>
              <a:t>启动等</a:t>
            </a:r>
            <a:r>
              <a:rPr lang="en-US" altLang="zh-CN" dirty="0"/>
              <a:t>)</a:t>
            </a:r>
          </a:p>
          <a:p>
            <a:pPr lvl="1"/>
            <a:r>
              <a:rPr lang="zh-CN" altLang="zh-CN" sz="2000" dirty="0">
                <a:ea typeface="微软雅黑" panose="020B0503020204020204" pitchFamily="34" charset="-122"/>
                <a:cs typeface="微软雅黑" panose="020B0503020204020204" pitchFamily="34" charset="-122"/>
              </a:rPr>
              <a:t>对构建过程进行</a:t>
            </a:r>
            <a:r>
              <a:rPr lang="zh-CN" altLang="en-US" sz="2000" dirty="0">
                <a:ea typeface="微软雅黑" panose="020B0503020204020204" pitchFamily="34" charset="-122"/>
                <a:cs typeface="微软雅黑" panose="020B0503020204020204" pitchFamily="34" charset="-122"/>
              </a:rPr>
              <a:t>理解</a:t>
            </a:r>
            <a:r>
              <a:rPr lang="zh-CN" altLang="zh-CN" sz="2000" dirty="0">
                <a:ea typeface="微软雅黑" panose="020B0503020204020204" pitchFamily="34" charset="-122"/>
                <a:cs typeface="微软雅黑" panose="020B0503020204020204" pitchFamily="34" charset="-122"/>
              </a:rPr>
              <a:t>分析</a:t>
            </a:r>
            <a:endParaRPr lang="en-US" altLang="zh-CN" sz="2000" dirty="0">
              <a:ea typeface="微软雅黑" panose="020B0503020204020204" pitchFamily="34" charset="-122"/>
              <a:cs typeface="微软雅黑" panose="020B0503020204020204" pitchFamily="34" charset="-122"/>
            </a:endParaRPr>
          </a:p>
          <a:p>
            <a:pPr lvl="1"/>
            <a:r>
              <a:rPr lang="zh-CN" altLang="zh-CN" sz="2000" dirty="0">
                <a:ea typeface="微软雅黑" panose="020B0503020204020204" pitchFamily="34" charset="-122"/>
                <a:cs typeface="微软雅黑" panose="020B0503020204020204" pitchFamily="34" charset="-122"/>
              </a:rPr>
              <a:t>心得体会</a:t>
            </a:r>
            <a:endParaRPr lang="en-US" altLang="zh-CN" sz="2000" dirty="0">
              <a:ea typeface="微软雅黑" panose="020B0503020204020204" pitchFamily="34" charset="-122"/>
              <a:cs typeface="微软雅黑" panose="020B0503020204020204" pitchFamily="34" charset="-122"/>
            </a:endParaRPr>
          </a:p>
          <a:p>
            <a:pPr lvl="1"/>
            <a:endParaRPr lang="en-US" dirty="0"/>
          </a:p>
        </p:txBody>
      </p:sp>
      <p:pic>
        <p:nvPicPr>
          <p:cNvPr id="7" name="图片 6">
            <a:extLst>
              <a:ext uri="{FF2B5EF4-FFF2-40B4-BE49-F238E27FC236}">
                <a16:creationId xmlns:a16="http://schemas.microsoft.com/office/drawing/2014/main" id="{3975C76F-78D2-4C6D-92E8-B04B003C8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325" y="3863939"/>
            <a:ext cx="3418297" cy="2181603"/>
          </a:xfrm>
          <a:prstGeom prst="rect">
            <a:avLst/>
          </a:prstGeom>
          <a:noFill/>
          <a:ln>
            <a:noFill/>
          </a:ln>
        </p:spPr>
      </p:pic>
      <p:pic>
        <p:nvPicPr>
          <p:cNvPr id="8" name="图片 7">
            <a:extLst>
              <a:ext uri="{FF2B5EF4-FFF2-40B4-BE49-F238E27FC236}">
                <a16:creationId xmlns:a16="http://schemas.microsoft.com/office/drawing/2014/main" id="{969D8B99-DDE8-43B9-B186-C2A11CC476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4044" y="3838465"/>
            <a:ext cx="3493525" cy="2238026"/>
          </a:xfrm>
          <a:prstGeom prst="rect">
            <a:avLst/>
          </a:prstGeom>
          <a:noFill/>
          <a:ln>
            <a:noFill/>
          </a:ln>
        </p:spPr>
      </p:pic>
    </p:spTree>
    <p:extLst>
      <p:ext uri="{BB962C8B-B14F-4D97-AF65-F5344CB8AC3E}">
        <p14:creationId xmlns:p14="http://schemas.microsoft.com/office/powerpoint/2010/main" val="7673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3297</TotalTime>
  <Words>2348</Words>
  <Application>Microsoft Office PowerPoint</Application>
  <PresentationFormat>宽屏</PresentationFormat>
  <Paragraphs>247</Paragraphs>
  <Slides>35</Slides>
  <Notes>19</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35</vt:i4>
      </vt:variant>
    </vt:vector>
  </HeadingPairs>
  <TitlesOfParts>
    <vt:vector size="45" baseType="lpstr">
      <vt:lpstr>方正兰亭黑简体</vt:lpstr>
      <vt:lpstr>Microsoft YaHei</vt:lpstr>
      <vt:lpstr>Microsoft YaHei</vt:lpstr>
      <vt:lpstr>Arial</vt:lpstr>
      <vt:lpstr>Huawei Sans</vt:lpstr>
      <vt:lpstr>Wingdings</vt:lpstr>
      <vt:lpstr>2_标题页模板</vt:lpstr>
      <vt:lpstr>3_功能页模板</vt:lpstr>
      <vt:lpstr>4_内容页模板</vt:lpstr>
      <vt:lpstr>5_感谢页模板</vt:lpstr>
      <vt:lpstr>LFS on openEuler</vt:lpstr>
      <vt:lpstr>PowerPoint 演示文稿</vt:lpstr>
      <vt:lpstr>PowerPoint 演示文稿</vt:lpstr>
      <vt:lpstr>PowerPoint 演示文稿</vt:lpstr>
      <vt:lpstr>What is Linux From Scratch?</vt:lpstr>
      <vt:lpstr>课前准备</vt:lpstr>
      <vt:lpstr>预备技能</vt:lpstr>
      <vt:lpstr>PowerPoint 演示文稿</vt:lpstr>
      <vt:lpstr>交叉编译过程</vt:lpstr>
      <vt:lpstr>LFS 构建过程（利用交叉编译原理）</vt:lpstr>
      <vt:lpstr>PowerPoint 演示文稿</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演示文稿</vt:lpstr>
      <vt:lpstr>为什么选中 LFS7.7-systemd</vt:lpstr>
      <vt:lpstr>GCC-4.9.2 编译问题</vt:lpstr>
      <vt:lpstr>Man-DB-2.7.1 编译问题</vt:lpstr>
      <vt:lpstr>如何提交作业</vt:lpstr>
      <vt:lpstr>进阶任务</vt:lpstr>
      <vt:lpstr>PowerPoint 演示文稿</vt:lpstr>
      <vt:lpstr>PowerPoint 演示文稿</vt:lpstr>
      <vt:lpstr>PowerPoint 演示文稿</vt:lpstr>
      <vt:lpstr>PowerPoint 演示文稿</vt:lpstr>
      <vt:lpstr>缩略语表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 WEIWEN#</cp:lastModifiedBy>
  <cp:revision>369</cp:revision>
  <cp:lastPrinted>2020-07-31T09:33:18Z</cp:lastPrinted>
  <dcterms:created xsi:type="dcterms:W3CDTF">2018-11-29T10:16:29Z</dcterms:created>
  <dcterms:modified xsi:type="dcterms:W3CDTF">2022-02-17T02:36:50Z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