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50" r:id="rId3"/>
    <p:sldMasterId id="2147483662" r:id="rId4"/>
    <p:sldMasterId id="2147483668" r:id="rId5"/>
  </p:sldMasterIdLst>
  <p:notesMasterIdLst>
    <p:notesMasterId r:id="rId7"/>
  </p:notesMasterIdLst>
  <p:handoutMasterIdLst>
    <p:handoutMasterId r:id="rId35"/>
  </p:handoutMasterIdLst>
  <p:sldIdLst>
    <p:sldId id="257" r:id="rId6"/>
    <p:sldId id="258" r:id="rId8"/>
    <p:sldId id="259" r:id="rId9"/>
    <p:sldId id="260" r:id="rId10"/>
    <p:sldId id="271" r:id="rId11"/>
    <p:sldId id="276" r:id="rId12"/>
    <p:sldId id="284" r:id="rId13"/>
    <p:sldId id="273"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282" r:id="rId28"/>
    <p:sldId id="299" r:id="rId29"/>
    <p:sldId id="285" r:id="rId30"/>
    <p:sldId id="268" r:id="rId31"/>
    <p:sldId id="269" r:id="rId32"/>
    <p:sldId id="286" r:id="rId33"/>
    <p:sldId id="270" r:id="rId34"/>
  </p:sldIdLst>
  <p:sldSz cx="12192000" cy="6858000"/>
  <p:notesSz cx="7010400" cy="92964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3840" userDrawn="1">
          <p15:clr>
            <a:srgbClr val="A4A3A4"/>
          </p15:clr>
        </p15:guide>
        <p15:guide id="4"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CDEA"/>
    <a:srgbClr val="404040"/>
    <a:srgbClr val="EBEBEB"/>
    <a:srgbClr val="151515"/>
    <a:srgbClr val="C7000B"/>
    <a:srgbClr val="575756"/>
    <a:srgbClr val="FFFFFF"/>
    <a:srgbClr val="DD4654"/>
    <a:srgbClr val="F3D2D5"/>
    <a:srgbClr val="E6A8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2833802-FEF1-4C79-8D5D-14CF1EAF98D9}"/>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159" autoAdjust="0"/>
  </p:normalViewPr>
  <p:slideViewPr>
    <p:cSldViewPr snapToGrid="0" snapToObjects="1" showGuides="1">
      <p:cViewPr varScale="1">
        <p:scale>
          <a:sx n="107" d="100"/>
          <a:sy n="107" d="100"/>
        </p:scale>
        <p:origin x="78" y="11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0" d="100"/>
          <a:sy n="50" d="100"/>
        </p:scale>
        <p:origin x="2616" y="32"/>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9" Type="http://schemas.openxmlformats.org/officeDocument/2006/relationships/tags" Target="tags/tag3.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fld>
            <a:endParaRPr lang="en-US" dirty="0">
              <a:latin typeface="Huawei Sans" panose="020C0503030203020204" pitchFamily="34" charset="0"/>
            </a:endParaRPr>
          </a:p>
        </p:txBody>
      </p:sp>
      <p:sp>
        <p:nvSpPr>
          <p:cNvPr id="4" name="Footer Placeholder 3"/>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fld>
            <a:endParaRPr lang="en-US" dirty="0">
              <a:latin typeface="Huawei Sans" panose="020C0503030203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 bg1="lt1" tx1="dk1" bg2="lt2" tx2="dk2" accent1="accent1" accent2="accent2" accent3="accent3" accent4="accent4" accent5="accent5" accent6="accent6" hlink="hlink" folHlink="folHlink"/>
  <p:notesStyle>
    <a:lvl1pPr marL="179705" indent="-179705" algn="l" defTabSz="1219200" rtl="0" eaLnBrk="1" fontAlgn="ctr" latinLnBrk="0" hangingPunct="1">
      <a:lnSpc>
        <a:spcPct val="125000"/>
      </a:lnSpc>
      <a:spcAft>
        <a:spcPts val="600"/>
      </a:spcAft>
      <a:buFont typeface="Huawei Sans" panose="020C0503030203020204" pitchFamily="34" charset="0"/>
      <a:buChar char="•"/>
      <a:defRPr lang="en-US" sz="1100" kern="1200" baseline="0">
        <a:solidFill>
          <a:schemeClr val="tx1"/>
        </a:solidFill>
        <a:latin typeface="Huawei Sans" panose="020C0503030203020204" pitchFamily="34" charset="0"/>
        <a:ea typeface="方正兰亭黑简体" panose="02000000000000000000" pitchFamily="2" charset="-122"/>
        <a:cs typeface="+mn-cs"/>
      </a:defRPr>
    </a:lvl1pPr>
    <a:lvl2pPr marL="539750" indent="-179705" algn="l" defTabSz="1219200"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899795" indent="-179705" algn="l" defTabSz="1219200" rtl="0" eaLnBrk="1" fontAlgn="ctr" latinLnBrk="0" hangingPunct="1">
      <a:lnSpc>
        <a:spcPct val="125000"/>
      </a:lnSpc>
      <a:spcAft>
        <a:spcPts val="600"/>
      </a:spcAft>
      <a:buFont typeface="微软雅黑" panose="020B050302020402020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59840" indent="-179705" algn="l" defTabSz="1219200"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19885" indent="-179705" algn="l" defTabSz="1219200"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835" algn="l" defTabSz="1219200" rtl="0" eaLnBrk="1" latinLnBrk="0" hangingPunct="1">
      <a:defRPr sz="1600" kern="1200">
        <a:solidFill>
          <a:schemeClr val="tx1"/>
        </a:solidFill>
        <a:latin typeface="+mn-lt"/>
        <a:ea typeface="+mn-ea"/>
        <a:cs typeface="+mn-cs"/>
      </a:defRPr>
    </a:lvl8pPr>
    <a:lvl9pPr marL="487743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幻灯片图像占位符 16"/>
          <p:cNvSpPr>
            <a:spLocks noGrp="1" noRot="1" noChangeAspect="1"/>
          </p:cNvSpPr>
          <p:nvPr>
            <p:ph type="sldImg"/>
          </p:nvPr>
        </p:nvSpPr>
        <p:spPr>
          <a:xfrm>
            <a:off x="742950" y="717550"/>
            <a:ext cx="5557838" cy="3125788"/>
          </a:xfrm>
        </p:spPr>
      </p:sp>
      <p:sp>
        <p:nvSpPr>
          <p:cNvPr id="18" name="备注占位符 17"/>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3765">
              <a:lnSpc>
                <a:spcPts val="3440"/>
              </a:lnSpc>
            </a:pPr>
            <a:r>
              <a:rPr lang="zh-CN" altLang="en-US" dirty="0"/>
              <a:t>单击此处添加标题</a:t>
            </a:r>
            <a:endParaRPr lang="en-US" dirty="0"/>
          </a:p>
        </p:txBody>
      </p:sp>
      <p:sp>
        <p:nvSpPr>
          <p:cNvPr id="10" name="Text Placeholder 5"/>
          <p:cNvSpPr>
            <a:spLocks noGrp="1"/>
          </p:cNvSpPr>
          <p:nvPr>
            <p:ph type="body" sz="quarter" idx="10" hasCustomPrompt="1"/>
          </p:nvPr>
        </p:nvSpPr>
        <p:spPr>
          <a:xfrm>
            <a:off x="916561" y="1949372"/>
            <a:ext cx="8125840" cy="643926"/>
          </a:xfrm>
          <a:prstGeom prst="rect">
            <a:avLst/>
          </a:prstGeom>
        </p:spPr>
        <p:txBody>
          <a:bodyPr vert="horz" lIns="0" tIns="0" rIns="0" bIns="0" rtlCol="0">
            <a:noAutofit/>
          </a:bodyPr>
          <a:lstStyle>
            <a:lvl1pPr marL="228600" indent="-228600" fontAlgn="base">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a:t>单击此处添加文本</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endParaRPr lang="zh-CN" altLang="en-US" dirty="0"/>
          </a:p>
        </p:txBody>
      </p:sp>
      <p:cxnSp>
        <p:nvCxnSpPr>
          <p:cNvPr id="12" name="直线连接符 14"/>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p:cNvSpPr txBox="1"/>
          <p:nvPr userDrawn="1"/>
        </p:nvSpPr>
        <p:spPr>
          <a:xfrm>
            <a:off x="918916" y="630373"/>
            <a:ext cx="2050561" cy="651845"/>
          </a:xfrm>
          <a:prstGeom prst="rect">
            <a:avLst/>
          </a:prstGeom>
          <a:noFill/>
        </p:spPr>
        <p:txBody>
          <a:bodyPr wrap="none" rtlCol="0">
            <a:spAutoFit/>
          </a:bodyPr>
          <a:lstStyle/>
          <a:p>
            <a:r>
              <a:rPr kumimoji="1" lang="zh-CN" altLang="en-US" sz="3635" baseline="0" dirty="0">
                <a:solidFill>
                  <a:schemeClr val="tx1"/>
                </a:solidFill>
                <a:latin typeface="Huawei Sans" panose="020C0503030203020204" pitchFamily="34" charset="0"/>
                <a:ea typeface="方正兰亭黑简体" panose="02000000000000000000" pitchFamily="2" charset="-122"/>
                <a:cs typeface="微软雅黑" panose="020B0503020204020204" charset="-122"/>
              </a:rPr>
              <a:t>更多信息</a:t>
            </a:r>
            <a:endParaRPr kumimoji="1" lang="zh-CN" altLang="en-US" sz="3635" baseline="0" dirty="0">
              <a:solidFill>
                <a:schemeClr val="tx1"/>
              </a:solidFill>
              <a:latin typeface="Huawei Sans" panose="020C0503030203020204" pitchFamily="34" charset="0"/>
              <a:ea typeface="方正兰亭黑简体" panose="02000000000000000000" pitchFamily="2" charset="-122"/>
              <a:cs typeface="微软雅黑" panose="020B0503020204020204"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p:cNvSpPr txBox="1"/>
          <p:nvPr userDrawn="1"/>
        </p:nvSpPr>
        <p:spPr>
          <a:xfrm>
            <a:off x="918916" y="630373"/>
            <a:ext cx="2050561" cy="651845"/>
          </a:xfrm>
          <a:prstGeom prst="rect">
            <a:avLst/>
          </a:prstGeom>
          <a:noFill/>
        </p:spPr>
        <p:txBody>
          <a:bodyPr wrap="none" rtlCol="0">
            <a:spAutoFit/>
          </a:bodyPr>
          <a:lstStyle/>
          <a:p>
            <a:r>
              <a:rPr kumimoji="1" lang="zh-CN" altLang="en-US" sz="3635" baseline="0" dirty="0">
                <a:solidFill>
                  <a:schemeClr val="tx1"/>
                </a:solidFill>
                <a:latin typeface="Huawei Sans" panose="020C0503030203020204" pitchFamily="34" charset="0"/>
                <a:ea typeface="方正兰亭黑简体" panose="02000000000000000000" pitchFamily="2" charset="-122"/>
                <a:cs typeface="微软雅黑" panose="020B0503020204020204" charset="-122"/>
              </a:rPr>
              <a:t>学习推荐</a:t>
            </a:r>
            <a:endParaRPr kumimoji="1" lang="zh-CN" altLang="en-US" sz="3635" baseline="0" dirty="0">
              <a:solidFill>
                <a:schemeClr val="tx1"/>
              </a:solidFill>
              <a:latin typeface="Huawei Sans" panose="020C0503030203020204" pitchFamily="34" charset="0"/>
              <a:ea typeface="方正兰亭黑简体" panose="02000000000000000000" pitchFamily="2" charset="-122"/>
              <a:cs typeface="微软雅黑" panose="020B0503020204020204"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4"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8085">
              <a:lnSpc>
                <a:spcPts val="3430"/>
              </a:lnSpc>
              <a:spcBef>
                <a:spcPts val="0"/>
              </a:spcBef>
              <a:buFont typeface="Arial" panose="020B0604020202020204" pitchFamily="34" charset="0"/>
            </a:pPr>
            <a:r>
              <a:rPr lang="zh-CN" altLang="en-US" dirty="0"/>
              <a:t>单击此处编辑母版标题样式</a:t>
            </a:r>
            <a:endParaRPr lang="zh-CN" altLang="en-US" dirty="0"/>
          </a:p>
        </p:txBody>
      </p:sp>
      <p:sp>
        <p:nvSpPr>
          <p:cNvPr id="9" name="文本占位符 6"/>
          <p:cNvSpPr>
            <a:spLocks noGrp="1"/>
          </p:cNvSpPr>
          <p:nvPr>
            <p:ph type="body" sz="quarter" idx="10" hasCustomPrompt="1"/>
          </p:nvPr>
        </p:nvSpPr>
        <p:spPr>
          <a:xfrm>
            <a:off x="455612" y="1047750"/>
            <a:ext cx="11293475"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455612" y="447468"/>
            <a:ext cx="1129347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8085">
              <a:lnSpc>
                <a:spcPts val="3430"/>
              </a:lnSpc>
              <a:spcBef>
                <a:spcPts val="0"/>
              </a:spcBef>
              <a:buFont typeface="Arial" panose="020B0604020202020204" pitchFamily="34" charset="0"/>
            </a:pPr>
            <a:r>
              <a:rPr lang="zh-CN" altLang="en-US" dirty="0"/>
              <a:t>单击此处编辑母版标题样式</a:t>
            </a:r>
            <a:endParaRPr lang="zh-CN" altLang="en-US" dirty="0"/>
          </a:p>
        </p:txBody>
      </p:sp>
      <p:sp>
        <p:nvSpPr>
          <p:cNvPr id="9" name="文本占位符 6"/>
          <p:cNvSpPr>
            <a:spLocks noGrp="1"/>
          </p:cNvSpPr>
          <p:nvPr>
            <p:ph type="body" sz="quarter" idx="10" hasCustomPrompt="1"/>
          </p:nvPr>
        </p:nvSpPr>
        <p:spPr>
          <a:xfrm>
            <a:off x="455612" y="1484312"/>
            <a:ext cx="1129347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4"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8085">
              <a:lnSpc>
                <a:spcPts val="3430"/>
              </a:lnSpc>
              <a:spcBef>
                <a:spcPts val="0"/>
              </a:spcBef>
              <a:buFont typeface="Arial" panose="020B0604020202020204" pitchFamily="34" charset="0"/>
            </a:pPr>
            <a:r>
              <a:rPr lang="zh-CN" altLang="en-US" dirty="0"/>
              <a:t>单击此处编辑母版标题样式</a:t>
            </a:r>
            <a:endParaRPr lang="zh-CN" altLang="en-US" dirty="0"/>
          </a:p>
        </p:txBody>
      </p:sp>
      <p:sp>
        <p:nvSpPr>
          <p:cNvPr id="9" name="文本占位符 6"/>
          <p:cNvSpPr>
            <a:spLocks noGrp="1"/>
          </p:cNvSpPr>
          <p:nvPr>
            <p:ph type="body" sz="quarter" idx="10" hasCustomPrompt="1"/>
          </p:nvPr>
        </p:nvSpPr>
        <p:spPr>
          <a:xfrm>
            <a:off x="455612" y="1047750"/>
            <a:ext cx="11293475"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5" cy="1001920"/>
          </a:xfrm>
          <a:prstGeom prst="rect">
            <a:avLst/>
          </a:prstGeom>
        </p:spPr>
        <p:txBody>
          <a:bodyPr lIns="0" tIns="0" rIns="0" bIns="0" anchor="t">
            <a:normAutofit/>
          </a:bodyPr>
          <a:lstStyle>
            <a:lvl1pPr>
              <a:defRPr lang="zh-CN" altLang="en-US" baseline="0" dirty="0"/>
            </a:lvl1pPr>
          </a:lstStyle>
          <a:p>
            <a:pPr marL="0" lvl="0" indent="0" defTabSz="1188085">
              <a:lnSpc>
                <a:spcPts val="3430"/>
              </a:lnSpc>
              <a:spcBef>
                <a:spcPts val="0"/>
              </a:spcBef>
              <a:buFont typeface="Arial" panose="020B0604020202020204" pitchFamily="34" charset="0"/>
            </a:pPr>
            <a:r>
              <a:rPr lang="zh-CN" altLang="en-US" dirty="0"/>
              <a:t>单击此处编辑母版标题样式</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2438" y="447468"/>
            <a:ext cx="11296649" cy="497095"/>
          </a:xfrm>
          <a:prstGeom prst="rect">
            <a:avLst/>
          </a:prstGeom>
        </p:spPr>
        <p:txBody>
          <a:bodyPr lIns="0" tIns="0" rIns="0" bIns="0" anchor="t">
            <a:normAutofit/>
          </a:bodyPr>
          <a:lstStyle>
            <a:lvl1pPr>
              <a:defRPr lang="zh-CN" altLang="en-US" baseline="0" dirty="0"/>
            </a:lvl1pPr>
          </a:lstStyle>
          <a:p>
            <a:pPr marL="0" lvl="0" indent="0" defTabSz="1188085">
              <a:lnSpc>
                <a:spcPts val="3430"/>
              </a:lnSpc>
              <a:spcBef>
                <a:spcPts val="0"/>
              </a:spcBef>
              <a:buFont typeface="Arial" panose="020B0604020202020204" pitchFamily="34" charset="0"/>
            </a:pPr>
            <a:r>
              <a:rPr lang="zh-CN" altLang="en-US" dirty="0"/>
              <a:t>单击此处编辑母版标题样式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p:cNvSpPr txBox="1"/>
          <p:nvPr userDrawn="1"/>
        </p:nvSpPr>
        <p:spPr>
          <a:xfrm>
            <a:off x="607486" y="1402064"/>
            <a:ext cx="3921034" cy="854717"/>
          </a:xfrm>
          <a:prstGeom prst="rect">
            <a:avLst/>
          </a:prstGeom>
          <a:noFill/>
        </p:spPr>
        <p:txBody>
          <a:bodyPr wrap="square" rtlCol="0">
            <a:spAutoFit/>
          </a:bodyPr>
          <a:lstStyle/>
          <a:p>
            <a:pPr algn="l"/>
            <a:r>
              <a:rPr lang="en-US" sz="4940" dirty="0">
                <a:solidFill>
                  <a:schemeClr val="tx1"/>
                </a:solidFill>
              </a:rPr>
              <a:t>Thank you.</a:t>
            </a:r>
            <a:endParaRPr lang="en-US" sz="4940"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nvGraphicFramePr>
        <p:xfrm>
          <a:off x="1007140" y="1398424"/>
          <a:ext cx="10194260" cy="1082675"/>
        </p:xfrm>
        <a:graphic>
          <a:graphicData uri="http://schemas.openxmlformats.org/drawingml/2006/table">
            <a:tbl>
              <a:tblPr/>
              <a:tblGrid>
                <a:gridCol w="3119031"/>
                <a:gridCol w="1967450"/>
                <a:gridCol w="3023155"/>
                <a:gridCol w="2084624"/>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 name="Group 21"/>
          <p:cNvGraphicFramePr>
            <a:graphicFrameLocks noGrp="1"/>
          </p:cNvGraphicFramePr>
          <p:nvPr userDrawn="1"/>
        </p:nvGraphicFramePr>
        <p:xfrm>
          <a:off x="1007140" y="2920836"/>
          <a:ext cx="10177327" cy="2549525"/>
        </p:xfrm>
        <a:graphic>
          <a:graphicData uri="http://schemas.openxmlformats.org/drawingml/2006/table">
            <a:tbl>
              <a:tblPr/>
              <a:tblGrid>
                <a:gridCol w="3119030"/>
                <a:gridCol w="1967450"/>
                <a:gridCol w="3023155"/>
                <a:gridCol w="2067692"/>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fontAlgn="base">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endParaRPr lang="zh-CN" altLang="en-US" dirty="0"/>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endParaRPr lang="zh-CN" altLang="en-US" dirty="0"/>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lang="zh-CN" altLang="en-US" sz="1600"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V1.0</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fontAlgn="base">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fontAlgn="base">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fontAlgn="base">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fontAlgn="base">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endParaRPr lang="zh-CN" altLang="en-US" dirty="0"/>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ln>
        </p:spPr>
        <p:txBody>
          <a:bodyPr lIns="78227" tIns="39112" rIns="78227" bIns="39112" anchor="ctr"/>
          <a:lstStyle/>
          <a:p>
            <a:pPr algn="l" defTabSz="1001395" rtl="0" eaLnBrk="0" fontAlgn="ctr" hangingPunct="0">
              <a:spcBef>
                <a:spcPct val="0"/>
              </a:spcBef>
              <a:spcAft>
                <a:spcPct val="0"/>
              </a:spcAft>
            </a:pPr>
            <a:r>
              <a:rPr lang="zh-CN" altLang="en-US" sz="3500"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endParaRPr lang="zh-CN" altLang="en-US" sz="3500"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ln>
        </p:spPr>
        <p:txBody>
          <a:bodyPr wrap="square">
            <a:spAutoFit/>
          </a:bodyPr>
          <a:lstStyle/>
          <a:p>
            <a:pPr fontAlgn="ctr">
              <a:spcBef>
                <a:spcPct val="50000"/>
              </a:spcBef>
            </a:pPr>
            <a:r>
              <a:rPr lang="zh-CN" altLang="en-US" sz="4000" i="0" baseline="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rPr>
              <a:t>本页不打印</a:t>
            </a:r>
            <a:endParaRPr lang="zh-CN" altLang="en-US" sz="4000" i="0" baseline="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fontAlgn="base">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fontAlgn="base">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fontAlgn="base">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fontAlgn="base">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endParaRPr lang="zh-CN" altLang="en-US" dirty="0"/>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fontAlgn="base">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fontAlgn="base">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fontAlgn="base">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fontAlgn="base">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endParaRPr lang="zh-CN" altLang="en-US" dirty="0"/>
          </a:p>
        </p:txBody>
      </p:sp>
      <p:sp>
        <p:nvSpPr>
          <p:cNvPr id="23" name="文本占位符 7"/>
          <p:cNvSpPr>
            <a:spLocks noGrp="1"/>
          </p:cNvSpPr>
          <p:nvPr>
            <p:ph type="body" sz="quarter" idx="29" hasCustomPrompt="1"/>
          </p:nvPr>
        </p:nvSpPr>
        <p:spPr>
          <a:xfrm>
            <a:off x="1007042" y="4999074"/>
            <a:ext cx="3119128" cy="468052"/>
          </a:xfrm>
          <a:prstGeom prst="rect">
            <a:avLst/>
          </a:prstGeom>
        </p:spPr>
        <p:txBody>
          <a:bodyPr anchor="ctr"/>
          <a:lstStyle>
            <a:lvl1pPr algn="ctr" fontAlgn="base">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4" name="文本占位符 7"/>
          <p:cNvSpPr>
            <a:spLocks noGrp="1"/>
          </p:cNvSpPr>
          <p:nvPr>
            <p:ph type="body" sz="quarter" idx="30" hasCustomPrompt="1"/>
          </p:nvPr>
        </p:nvSpPr>
        <p:spPr>
          <a:xfrm>
            <a:off x="4126170" y="4999074"/>
            <a:ext cx="1967450" cy="468052"/>
          </a:xfrm>
          <a:prstGeom prst="rect">
            <a:avLst/>
          </a:prstGeom>
        </p:spPr>
        <p:txBody>
          <a:bodyPr anchor="ctr"/>
          <a:lstStyle>
            <a:lvl1pPr algn="ctr" fontAlgn="base">
              <a:lnSpc>
                <a:spcPct val="100000"/>
              </a:lnSpc>
              <a:buNone/>
              <a:defRPr lang="zh-CN" altLang="en-US" sz="1600"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5" name="文本占位符 7"/>
          <p:cNvSpPr>
            <a:spLocks noGrp="1"/>
          </p:cNvSpPr>
          <p:nvPr>
            <p:ph type="body" sz="quarter" idx="31" hasCustomPrompt="1"/>
          </p:nvPr>
        </p:nvSpPr>
        <p:spPr>
          <a:xfrm>
            <a:off x="6093619" y="4999074"/>
            <a:ext cx="3023155" cy="468052"/>
          </a:xfrm>
          <a:prstGeom prst="rect">
            <a:avLst/>
          </a:prstGeom>
        </p:spPr>
        <p:txBody>
          <a:bodyPr anchor="ctr"/>
          <a:lstStyle>
            <a:lvl1pPr algn="ctr" fontAlgn="base">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6" name="文本占位符 7"/>
          <p:cNvSpPr>
            <a:spLocks noGrp="1"/>
          </p:cNvSpPr>
          <p:nvPr>
            <p:ph type="body" sz="quarter" idx="32" hasCustomPrompt="1"/>
          </p:nvPr>
        </p:nvSpPr>
        <p:spPr>
          <a:xfrm>
            <a:off x="9116775" y="4999074"/>
            <a:ext cx="2084625" cy="468052"/>
          </a:xfrm>
          <a:prstGeom prst="rect">
            <a:avLst/>
          </a:prstGeom>
        </p:spPr>
        <p:txBody>
          <a:bodyPr anchor="ctr"/>
          <a:lstStyle>
            <a:lvl1pPr algn="ctr" fontAlgn="base">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60" indent="-302260"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35" indent="-201295"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765" indent="-201295"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endParaRPr lang="en-US" altLang="zh-CN"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a:p>
            <a:pPr eaLnBrk="1" hangingPunct="1"/>
            <a:endParaRPr lang="en-US" altLang="zh-CN" dirty="0"/>
          </a:p>
        </p:txBody>
      </p:sp>
      <p:cxnSp>
        <p:nvCxnSpPr>
          <p:cNvPr id="14" name="直线连接符 14"/>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p:cNvSpPr txBox="1"/>
          <p:nvPr userDrawn="1"/>
        </p:nvSpPr>
        <p:spPr>
          <a:xfrm>
            <a:off x="918916" y="630373"/>
            <a:ext cx="1117614" cy="651845"/>
          </a:xfrm>
          <a:prstGeom prst="rect">
            <a:avLst/>
          </a:prstGeom>
          <a:noFill/>
        </p:spPr>
        <p:txBody>
          <a:bodyPr wrap="none" rtlCol="0">
            <a:spAutoFit/>
          </a:bodyPr>
          <a:lstStyle/>
          <a:p>
            <a:r>
              <a:rPr kumimoji="1" lang="zh-CN" altLang="en-US" sz="3635" baseline="0" dirty="0">
                <a:solidFill>
                  <a:schemeClr val="tx1"/>
                </a:solidFill>
                <a:latin typeface="Huawei Sans" panose="020C0503030203020204" pitchFamily="34" charset="0"/>
                <a:ea typeface="方正兰亭黑简体" panose="02000000000000000000" pitchFamily="2" charset="-122"/>
                <a:cs typeface="微软雅黑" panose="020B0503020204020204" charset="-122"/>
              </a:rPr>
              <a:t>前言</a:t>
            </a:r>
            <a:endParaRPr kumimoji="1" lang="zh-CN" altLang="en-US" sz="3635" baseline="0" dirty="0">
              <a:solidFill>
                <a:schemeClr val="tx1"/>
              </a:solidFill>
              <a:latin typeface="Huawei Sans" panose="020C0503030203020204" pitchFamily="34" charset="0"/>
              <a:ea typeface="方正兰亭黑简体" panose="02000000000000000000" pitchFamily="2" charset="-122"/>
              <a:cs typeface="微软雅黑" panose="020B050302020402020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60" indent="-302260"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35" indent="-201295"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765" indent="-201295"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学完本课程后，您将能够：</a:t>
            </a:r>
            <a:endParaRPr lang="en-US" altLang="zh-CN"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a:p>
            <a:pPr eaLnBrk="1" hangingPunct="1"/>
            <a:endParaRPr lang="en-US" altLang="zh-CN" dirty="0"/>
          </a:p>
        </p:txBody>
      </p:sp>
      <p:cxnSp>
        <p:nvCxnSpPr>
          <p:cNvPr id="14" name="直线连接符 14"/>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p:cNvSpPr txBox="1"/>
          <p:nvPr userDrawn="1"/>
        </p:nvSpPr>
        <p:spPr>
          <a:xfrm>
            <a:off x="918916" y="630373"/>
            <a:ext cx="1120820" cy="652486"/>
          </a:xfrm>
          <a:prstGeom prst="rect">
            <a:avLst/>
          </a:prstGeom>
          <a:noFill/>
        </p:spPr>
        <p:txBody>
          <a:bodyPr wrap="none" rtlCol="0">
            <a:spAutoFit/>
          </a:bodyPr>
          <a:lstStyle/>
          <a:p>
            <a:pPr defTabSz="1001395" eaLnBrk="0" fontAlgn="ctr" hangingPunct="0"/>
            <a:r>
              <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200" marR="0" indent="-457200" algn="just" defTabSz="801370" rtl="0" eaLnBrk="1" fontAlgn="ctr" latinLnBrk="0" hangingPunct="1">
              <a:lnSpc>
                <a:spcPct val="140000"/>
              </a:lnSpc>
              <a:spcBef>
                <a:spcPct val="30000"/>
              </a:spcBef>
              <a:spcAft>
                <a:spcPct val="0"/>
              </a:spcAft>
              <a:buClrTx/>
              <a:buSzPct val="100000"/>
              <a:buFont typeface="+mj-lt"/>
              <a:buAutoNum type="arabicPeriod"/>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4050" lvl="1" indent="-457200">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p:cNvSpPr txBox="1"/>
          <p:nvPr userDrawn="1"/>
        </p:nvSpPr>
        <p:spPr>
          <a:xfrm>
            <a:off x="918916" y="630373"/>
            <a:ext cx="1147485" cy="653509"/>
          </a:xfrm>
          <a:prstGeom prst="rect">
            <a:avLst/>
          </a:prstGeom>
          <a:noFill/>
        </p:spPr>
        <p:txBody>
          <a:bodyPr wrap="none" rtlCol="0">
            <a:spAutoFit/>
          </a:bodyPr>
          <a:lstStyle>
            <a:defPPr>
              <a:defRPr lang="en-US"/>
            </a:defPPr>
            <a:lvl1pPr defTabSz="1001395"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目录</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60" indent="-302260"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35" indent="-201295"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765" indent="-201295"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a:p>
            <a:pPr eaLnBrk="1" hangingPunct="1"/>
            <a:endParaRPr lang="en-US" altLang="zh-CN" dirty="0"/>
          </a:p>
        </p:txBody>
      </p:sp>
      <p:cxnSp>
        <p:nvCxnSpPr>
          <p:cNvPr id="14" name="直线连接符 14"/>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p:cNvSpPr txBox="1"/>
          <p:nvPr userDrawn="1"/>
        </p:nvSpPr>
        <p:spPr>
          <a:xfrm>
            <a:off x="918916" y="630373"/>
            <a:ext cx="4397358" cy="652486"/>
          </a:xfrm>
          <a:prstGeom prst="rect">
            <a:avLst/>
          </a:prstGeom>
          <a:noFill/>
        </p:spPr>
        <p:txBody>
          <a:bodyPr wrap="none" rtlCol="0">
            <a:spAutoFit/>
          </a:bodyPr>
          <a:lstStyle/>
          <a:p>
            <a:pPr defTabSz="1001395" eaLnBrk="0" fontAlgn="ctr" hangingPunct="0"/>
            <a:r>
              <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endPar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2005" rtl="0" eaLnBrk="1" fontAlgn="ctr" latinLnBrk="0" hangingPunct="1">
              <a:lnSpc>
                <a:spcPct val="140000"/>
              </a:lnSpc>
              <a:spcBef>
                <a:spcPct val="30000"/>
              </a:spcBef>
              <a:spcAft>
                <a:spcPct val="0"/>
              </a:spcAft>
              <a:buClr>
                <a:schemeClr val="tx1"/>
              </a:buClr>
              <a:buSzPct val="100000"/>
              <a:buFont typeface="+mj-lt"/>
              <a:buAutoNum type="arabicPeriod"/>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220"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此版式用于思考题具体格式</a:t>
            </a:r>
            <a:endParaRPr lang="en-US" altLang="zh-CN" dirty="0"/>
          </a:p>
        </p:txBody>
      </p:sp>
      <p:cxnSp>
        <p:nvCxnSpPr>
          <p:cNvPr id="24" name="直线连接符 14"/>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p:cNvSpPr txBox="1"/>
          <p:nvPr userDrawn="1"/>
        </p:nvSpPr>
        <p:spPr>
          <a:xfrm>
            <a:off x="918916" y="630373"/>
            <a:ext cx="1584088" cy="651845"/>
          </a:xfrm>
          <a:prstGeom prst="rect">
            <a:avLst/>
          </a:prstGeom>
          <a:noFill/>
        </p:spPr>
        <p:txBody>
          <a:bodyPr wrap="none" rtlCol="0">
            <a:spAutoFit/>
          </a:bodyPr>
          <a:lstStyle/>
          <a:p>
            <a:r>
              <a:rPr kumimoji="1" lang="zh-CN" altLang="en-US" sz="3635" baseline="0" dirty="0">
                <a:solidFill>
                  <a:schemeClr val="tx1"/>
                </a:solidFill>
                <a:latin typeface="Huawei Sans" panose="020C0503030203020204" pitchFamily="34" charset="0"/>
                <a:ea typeface="方正兰亭黑简体" panose="02000000000000000000" pitchFamily="2" charset="-122"/>
                <a:cs typeface="微软雅黑" panose="020B0503020204020204" charset="-122"/>
              </a:rPr>
              <a:t>思考题</a:t>
            </a:r>
            <a:endParaRPr kumimoji="1" lang="zh-CN" altLang="en-US" sz="3635" baseline="0" dirty="0">
              <a:solidFill>
                <a:schemeClr val="tx1"/>
              </a:solidFill>
              <a:latin typeface="Huawei Sans" panose="020C0503030203020204" pitchFamily="34" charset="0"/>
              <a:ea typeface="方正兰亭黑简体" panose="02000000000000000000" pitchFamily="2" charset="-122"/>
              <a:cs typeface="微软雅黑" panose="020B050302020402020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此版式用于每一节的小结</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cxnSp>
        <p:nvCxnSpPr>
          <p:cNvPr id="11" name="直线连接符 14"/>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p:cNvSpPr txBox="1"/>
          <p:nvPr userDrawn="1"/>
        </p:nvSpPr>
        <p:spPr>
          <a:xfrm>
            <a:off x="918916" y="630373"/>
            <a:ext cx="2050561" cy="651845"/>
          </a:xfrm>
          <a:prstGeom prst="rect">
            <a:avLst/>
          </a:prstGeom>
          <a:noFill/>
        </p:spPr>
        <p:txBody>
          <a:bodyPr wrap="none" rtlCol="0">
            <a:spAutoFit/>
          </a:bodyPr>
          <a:lstStyle/>
          <a:p>
            <a:r>
              <a:rPr kumimoji="1" lang="zh-CN" altLang="en-US" sz="3635" baseline="0" dirty="0">
                <a:solidFill>
                  <a:schemeClr val="tx1"/>
                </a:solidFill>
                <a:latin typeface="Huawei Sans" panose="020C0503030203020204" pitchFamily="34" charset="0"/>
                <a:ea typeface="方正兰亭黑简体" panose="02000000000000000000" pitchFamily="2" charset="-122"/>
                <a:cs typeface="微软雅黑" panose="020B0503020204020204" charset="-122"/>
              </a:rPr>
              <a:t>本节小结</a:t>
            </a:r>
            <a:endParaRPr kumimoji="1" lang="zh-CN" altLang="en-US" sz="3635" baseline="0" dirty="0">
              <a:solidFill>
                <a:schemeClr val="tx1"/>
              </a:solidFill>
              <a:latin typeface="Huawei Sans" panose="020C0503030203020204" pitchFamily="34" charset="0"/>
              <a:ea typeface="方正兰亭黑简体" panose="02000000000000000000" pitchFamily="2" charset="-122"/>
              <a:cs typeface="微软雅黑" panose="020B050302020402020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cxnSp>
        <p:nvCxnSpPr>
          <p:cNvPr id="9" name="直线连接符 14"/>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p:cNvSpPr txBox="1"/>
          <p:nvPr userDrawn="1"/>
        </p:nvSpPr>
        <p:spPr>
          <a:xfrm>
            <a:off x="918916" y="630373"/>
            <a:ext cx="2050561" cy="651845"/>
          </a:xfrm>
          <a:prstGeom prst="rect">
            <a:avLst/>
          </a:prstGeom>
          <a:noFill/>
        </p:spPr>
        <p:txBody>
          <a:bodyPr wrap="none" rtlCol="0">
            <a:spAutoFit/>
          </a:bodyPr>
          <a:lstStyle/>
          <a:p>
            <a:r>
              <a:rPr kumimoji="1" lang="zh-CN" altLang="en-US" sz="3635" baseline="0" dirty="0">
                <a:solidFill>
                  <a:schemeClr val="tx1"/>
                </a:solidFill>
                <a:latin typeface="Huawei Sans" panose="020C0503030203020204" pitchFamily="34" charset="0"/>
                <a:ea typeface="方正兰亭黑简体" panose="02000000000000000000" pitchFamily="2" charset="-122"/>
                <a:cs typeface="微软雅黑" panose="020B0503020204020204" charset="-122"/>
              </a:rPr>
              <a:t>本章总结</a:t>
            </a:r>
            <a:endParaRPr kumimoji="1" lang="zh-CN" altLang="en-US" sz="3635" baseline="0" dirty="0">
              <a:solidFill>
                <a:schemeClr val="tx1"/>
              </a:solidFill>
              <a:latin typeface="Huawei Sans" panose="020C0503030203020204" pitchFamily="34" charset="0"/>
              <a:ea typeface="方正兰亭黑简体" panose="02000000000000000000" pitchFamily="2" charset="-122"/>
              <a:cs typeface="微软雅黑" panose="020B050302020402020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2.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3" Type="http://schemas.openxmlformats.org/officeDocument/2006/relationships/theme" Target="../theme/theme2.xml"/><Relationship Id="rId12" Type="http://schemas.openxmlformats.org/officeDocument/2006/relationships/image" Target="../media/image3.png"/><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7" Type="http://schemas.openxmlformats.org/officeDocument/2006/relationships/theme" Target="../theme/theme3.xml"/><Relationship Id="rId6" Type="http://schemas.openxmlformats.org/officeDocument/2006/relationships/image" Target="../media/image3.png"/><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image" Target="../media/image2.png"/><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p:cNvGrpSpPr>
            <a:grpSpLocks noChangeAspect="1"/>
          </p:cNvGrpSpPr>
          <p:nvPr userDrawn="1"/>
        </p:nvGrpSpPr>
        <p:grpSpPr>
          <a:xfrm>
            <a:off x="12290471" y="2625389"/>
            <a:ext cx="1963323" cy="4233515"/>
            <a:chOff x="5343885" y="-48857"/>
            <a:chExt cx="3263586" cy="7037279"/>
          </a:xfrm>
        </p:grpSpPr>
        <p:sp>
          <p:nvSpPr>
            <p:cNvPr id="31" name="矩形 13"/>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196/0/84</a:t>
              </a:r>
              <a:endPar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2" name="文本框 15"/>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endParaRPr kumimoji="1" lang="zh-CN" altLang="en-US" sz="800" b="0" i="0" dirty="0">
                <a:solidFill>
                  <a:schemeClr val="tx1"/>
                </a:solidFill>
                <a:latin typeface="方正兰亭黑简体" panose="02000000000000000000" pitchFamily="2" charset="-122"/>
                <a:ea typeface="方正兰亭黑简体" panose="02000000000000000000" pitchFamily="2" charset="-122"/>
              </a:endParaRPr>
            </a:p>
          </p:txBody>
        </p:sp>
        <p:sp>
          <p:nvSpPr>
            <p:cNvPr id="33" name="矩形 13"/>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203/55/120</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4" name="矩形 13"/>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237/109/0</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5" name="矩形 13"/>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153/54/54</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6" name="矩形 13"/>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98/178/48</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7" name="矩形 13"/>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242/137/68</a:t>
              </a:r>
              <a:endParaRPr kumimoji="1" lang="en-US" altLang="zh-CN" sz="500" b="1" dirty="0">
                <a:solidFill>
                  <a:srgbClr val="FFFFFF"/>
                </a:solidFill>
                <a:latin typeface="Huawei Sans" panose="020C0503030203020204" pitchFamily="34" charset="0"/>
                <a:ea typeface="Arial" panose="020B0604020202020204" pitchFamily="34" charset="0"/>
                <a:cs typeface="Arial" panose="020B0604020202020204" pitchFamily="34" charset="0"/>
              </a:endParaRPr>
            </a:p>
          </p:txBody>
        </p:sp>
        <p:sp>
          <p:nvSpPr>
            <p:cNvPr id="38" name="矩形 13"/>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PANTONE 185C</a:t>
              </a:r>
              <a:endPar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spcBef>
                  <a:spcPts val="0"/>
                </a:spcBef>
              </a:pP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199/0/11  </a:t>
              </a:r>
              <a:endPar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9" name="文本框 15"/>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endParaRPr kumimoji="1" lang="zh-CN" altLang="en-US" sz="800" b="0" i="0" dirty="0">
                <a:solidFill>
                  <a:schemeClr val="tx1"/>
                </a:solidFill>
                <a:latin typeface="方正兰亭黑简体" panose="02000000000000000000" pitchFamily="2" charset="-122"/>
                <a:ea typeface="方正兰亭黑简体" panose="02000000000000000000" pitchFamily="2" charset="-122"/>
              </a:endParaRPr>
            </a:p>
          </p:txBody>
        </p:sp>
        <p:sp>
          <p:nvSpPr>
            <p:cNvPr id="40" name="矩形 13"/>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PANTONE 186C</a:t>
              </a:r>
              <a:endPar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200/16/46  </a:t>
              </a:r>
              <a:endPar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1" name="矩形 13"/>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127/0/1</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2" name="矩形 13"/>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52/200/0</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3" name="矩形 13"/>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48/181/197</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4" name="矩形 13"/>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129/193/95</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5" name="矩形 13"/>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253/211/81</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6" name="矩形 13"/>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86/196/210</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7"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211/57/65</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8"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211/56/89</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9"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221/128/170</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50"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191/128/130</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51"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246/183/140</a:t>
              </a:r>
              <a:endParaRPr kumimoji="1" lang="en-US" altLang="zh-CN" sz="500" b="1" dirty="0">
                <a:solidFill>
                  <a:srgbClr val="595757"/>
                </a:solidFill>
                <a:latin typeface="Huawei Sans" panose="020C0503030203020204" pitchFamily="34" charset="0"/>
                <a:ea typeface="Arial" panose="020B0604020202020204" pitchFamily="34" charset="0"/>
                <a:cs typeface="Arial" panose="020B0604020202020204" pitchFamily="34" charset="0"/>
              </a:endParaRPr>
            </a:p>
          </p:txBody>
        </p:sp>
        <p:sp>
          <p:nvSpPr>
            <p:cNvPr id="52"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176/216/156</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53"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253/227/181</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54"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148/218/226</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55"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226/129/137</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56"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226/129/152</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57" name="矩形 13"/>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235/179/204</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58"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216/179/179</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59" name="矩形 13"/>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250/211/187</a:t>
              </a:r>
              <a:endParaRPr kumimoji="1" lang="en-US" altLang="zh-CN" sz="500" b="1" dirty="0">
                <a:solidFill>
                  <a:srgbClr val="595757"/>
                </a:solidFill>
                <a:latin typeface="Huawei Sans" panose="020C0503030203020204" pitchFamily="34" charset="0"/>
                <a:ea typeface="Arial" panose="020B0604020202020204" pitchFamily="34" charset="0"/>
                <a:cs typeface="Arial" panose="020B0604020202020204" pitchFamily="34" charset="0"/>
              </a:endParaRPr>
            </a:p>
          </p:txBody>
        </p:sp>
        <p:sp>
          <p:nvSpPr>
            <p:cNvPr id="60" name="矩形 13"/>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208/232/196</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1" name="矩形 13"/>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254/238/193</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2" name="矩形 13"/>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190/23/238</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3"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239/178/184</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4"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238/179/193</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5" name="矩形 13"/>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35/24/21</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6" name="矩形 13"/>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89/87/87</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7" name="矩形 13"/>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137</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8" name="矩形 13"/>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181</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9" name="矩形 13"/>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221</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0" name="矩形 13"/>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255</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gr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p:cNvSpPr txBox="1"/>
          <p:nvPr userDrawn="1"/>
        </p:nvSpPr>
        <p:spPr>
          <a:xfrm>
            <a:off x="1095467" y="6356939"/>
            <a:ext cx="1463467" cy="242864"/>
          </a:xfrm>
          <a:prstGeom prst="rect">
            <a:avLst/>
          </a:prstGeom>
          <a:noFill/>
        </p:spPr>
        <p:txBody>
          <a:bodyPr wrap="square" rtlCol="0">
            <a:spAutoFit/>
          </a:bodyPr>
          <a:lstStyle/>
          <a:p>
            <a:r>
              <a:rPr lang="en-US" sz="975"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endParaRPr lang="en-US" sz="975"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TextBox 3"/>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905" rtl="0" eaLnBrk="1" fontAlgn="auto" latinLnBrk="0" hangingPunct="1">
              <a:lnSpc>
                <a:spcPct val="100000"/>
              </a:lnSpc>
              <a:spcBef>
                <a:spcPts val="0"/>
              </a:spcBef>
              <a:spcAft>
                <a:spcPts val="0"/>
              </a:spcAft>
              <a:buClrTx/>
              <a:buSzTx/>
              <a:buFontTx/>
              <a:buNone/>
              <a:defRPr/>
            </a:pPr>
            <a:fld id="{C3837181-38C6-AD4F-B8BA-B444770388BB}" type="slidenum">
              <a:rPr lang="en-US" sz="975"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fld>
            <a:endParaRPr lang="en-US" sz="975"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p:cNvGrpSpPr>
            <a:grpSpLocks noChangeAspect="1"/>
          </p:cNvGrpSpPr>
          <p:nvPr userDrawn="1"/>
        </p:nvGrpSpPr>
        <p:grpSpPr>
          <a:xfrm>
            <a:off x="12290471" y="2625389"/>
            <a:ext cx="1963323" cy="4233515"/>
            <a:chOff x="5343885" y="-48857"/>
            <a:chExt cx="3263586" cy="7037279"/>
          </a:xfrm>
        </p:grpSpPr>
        <p:sp>
          <p:nvSpPr>
            <p:cNvPr id="28" name="矩形 13"/>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196/0/84</a:t>
              </a:r>
              <a:endPar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endParaRPr>
            </a:p>
          </p:txBody>
        </p:sp>
        <p:sp>
          <p:nvSpPr>
            <p:cNvPr id="29" name="文本框 15"/>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endParaRPr kumimoji="1" lang="zh-CN" altLang="en-US" sz="800" b="0" i="0" dirty="0">
                <a:solidFill>
                  <a:schemeClr val="tx1"/>
                </a:solidFill>
                <a:latin typeface="方正兰亭黑简体" panose="02000000000000000000" pitchFamily="2" charset="-122"/>
                <a:ea typeface="方正兰亭黑简体" panose="02000000000000000000" pitchFamily="2" charset="-122"/>
              </a:endParaRPr>
            </a:p>
          </p:txBody>
        </p:sp>
        <p:sp>
          <p:nvSpPr>
            <p:cNvPr id="30" name="矩形 13"/>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203/55/120</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1" name="矩形 13"/>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237/109/0</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2" name="矩形 13"/>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153/54/54</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3" name="矩形 13"/>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98/178/48</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4" name="矩形 13"/>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242/137/68</a:t>
              </a:r>
              <a:endParaRPr kumimoji="1" lang="en-US" altLang="zh-CN" sz="500" b="1" dirty="0">
                <a:solidFill>
                  <a:srgbClr val="FFFFFF"/>
                </a:solidFill>
                <a:latin typeface="Huawei Sans" panose="020C0503030203020204" pitchFamily="34" charset="0"/>
                <a:ea typeface="Arial" panose="020B0604020202020204" pitchFamily="34" charset="0"/>
                <a:cs typeface="Arial" panose="020B0604020202020204" pitchFamily="34" charset="0"/>
              </a:endParaRPr>
            </a:p>
          </p:txBody>
        </p:sp>
        <p:sp>
          <p:nvSpPr>
            <p:cNvPr id="35" name="矩形 13"/>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PANTONE 185C</a:t>
              </a:r>
              <a:endPar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spcBef>
                  <a:spcPts val="0"/>
                </a:spcBef>
              </a:pP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199/0/11  </a:t>
              </a:r>
              <a:endPar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6" name="文本框 15"/>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endParaRPr kumimoji="1" lang="zh-CN" altLang="en-US" sz="800" b="0" i="0" dirty="0">
                <a:solidFill>
                  <a:schemeClr val="tx1"/>
                </a:solidFill>
                <a:latin typeface="方正兰亭黑简体" panose="02000000000000000000" pitchFamily="2" charset="-122"/>
                <a:ea typeface="方正兰亭黑简体" panose="02000000000000000000" pitchFamily="2" charset="-122"/>
              </a:endParaRPr>
            </a:p>
          </p:txBody>
        </p:sp>
        <p:sp>
          <p:nvSpPr>
            <p:cNvPr id="37" name="矩形 13"/>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PANTONE 186C</a:t>
              </a:r>
              <a:endPar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200/16/46  </a:t>
              </a:r>
              <a:endPar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8" name="矩形 13"/>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127/0/1</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9" name="矩形 13"/>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52/200/0</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0" name="矩形 13"/>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48/181/197</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1" name="矩形 13"/>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129/193/95</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2" name="矩形 13"/>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253/211/81</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3" name="矩形 13"/>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86/196/210</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4"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211/57/65</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5"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211/56/89</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6"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221/128/170</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7"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191/128/130</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8"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246/183/140</a:t>
              </a:r>
              <a:endParaRPr kumimoji="1" lang="en-US" altLang="zh-CN" sz="500" b="1" dirty="0">
                <a:solidFill>
                  <a:srgbClr val="595757"/>
                </a:solidFill>
                <a:latin typeface="Huawei Sans" panose="020C0503030203020204" pitchFamily="34" charset="0"/>
                <a:ea typeface="Arial" panose="020B0604020202020204" pitchFamily="34" charset="0"/>
                <a:cs typeface="Arial" panose="020B0604020202020204" pitchFamily="34" charset="0"/>
              </a:endParaRPr>
            </a:p>
          </p:txBody>
        </p:sp>
        <p:sp>
          <p:nvSpPr>
            <p:cNvPr id="69"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176/216/156</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0"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253/227/181</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1"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148/218/226</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2"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226/129/137</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3"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226/129/152</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4" name="矩形 13"/>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235/179/204</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5"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216/179/179</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6" name="矩形 13"/>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250/211/187</a:t>
              </a:r>
              <a:endParaRPr kumimoji="1" lang="en-US" altLang="zh-CN" sz="500" b="1" dirty="0">
                <a:solidFill>
                  <a:srgbClr val="595757"/>
                </a:solidFill>
                <a:latin typeface="Huawei Sans" panose="020C0503030203020204" pitchFamily="34" charset="0"/>
                <a:ea typeface="Arial" panose="020B0604020202020204" pitchFamily="34" charset="0"/>
                <a:cs typeface="Arial" panose="020B0604020202020204" pitchFamily="34" charset="0"/>
              </a:endParaRPr>
            </a:p>
          </p:txBody>
        </p:sp>
        <p:sp>
          <p:nvSpPr>
            <p:cNvPr id="77" name="矩形 13"/>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208/232/196</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8" name="矩形 13"/>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254/238/193</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9" name="矩形 13"/>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190/23/238</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0"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239/178/184</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1"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238/179/193</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2" name="矩形 13"/>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35/24/21</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3" name="矩形 13"/>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89/87/87</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4" name="矩形 13"/>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137</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5" name="矩形 13"/>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181</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6" name="矩形 13"/>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221</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7" name="矩形 13"/>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255</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gr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3765"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60" indent="-302260" algn="l" defTabSz="913765" rtl="0" eaLnBrk="1" fontAlgn="ctr" latinLnBrk="0" hangingPunct="1">
        <a:lnSpc>
          <a:spcPct val="140000"/>
        </a:lnSpc>
        <a:spcBef>
          <a:spcPts val="790"/>
        </a:spcBef>
        <a:buSzPct val="50000"/>
        <a:buFont typeface="Wingdings" panose="05000000000000000000" pitchFamily="2" charset="2"/>
        <a:buChar char="l"/>
        <a:defRPr sz="2200" kern="1200">
          <a:solidFill>
            <a:schemeClr val="tx1"/>
          </a:solidFill>
          <a:latin typeface="Huawei Sans" panose="020C0503030203020204" pitchFamily="34" charset="0"/>
          <a:ea typeface="方正兰亭黑简体" panose="02000000000000000000" pitchFamily="2" charset="-122"/>
          <a:cs typeface="+mn-cs"/>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457905" y="457499"/>
            <a:ext cx="11291061" cy="980113"/>
          </a:xfrm>
          <a:prstGeom prst="rect">
            <a:avLst/>
          </a:prstGeom>
        </p:spPr>
        <p:txBody>
          <a:bodyPr lIns="0" tIns="0" rIns="0" bIns="0" anchor="t">
            <a:normAutofit/>
          </a:bodyPr>
          <a:lstStyle/>
          <a:p>
            <a:pPr marL="0" lvl="0" indent="0" defTabSz="1188085">
              <a:lnSpc>
                <a:spcPts val="3430"/>
              </a:lnSpc>
              <a:spcBef>
                <a:spcPts val="0"/>
              </a:spcBef>
              <a:buFont typeface="Arial" panose="020B0604020202020204" pitchFamily="34" charset="0"/>
            </a:pPr>
            <a:r>
              <a:rPr lang="zh-CN" altLang="en-US" dirty="0"/>
              <a:t>单击此处编辑母版标题样式</a:t>
            </a:r>
            <a:endParaRPr lang="zh-CN" altLang="en-US" dirty="0"/>
          </a:p>
        </p:txBody>
      </p:sp>
      <p:sp>
        <p:nvSpPr>
          <p:cNvPr id="28" name="Rectangle 57"/>
          <p:cNvSpPr>
            <a:spLocks noGrp="1" noChangeArrowheads="1"/>
          </p:cNvSpPr>
          <p:nvPr>
            <p:ph type="body" idx="1"/>
          </p:nvPr>
        </p:nvSpPr>
        <p:spPr bwMode="auto">
          <a:xfrm>
            <a:off x="455613" y="1484313"/>
            <a:ext cx="11293475" cy="4443760"/>
          </a:xfrm>
          <a:prstGeom prst="rect">
            <a:avLst/>
          </a:prstGeom>
          <a:noFill/>
          <a:ln w="9525">
            <a:noFill/>
            <a:miter lim="800000"/>
          </a:ln>
        </p:spPr>
        <p:txBody>
          <a:bodyPr vert="horz" wrap="square" lIns="80141" tIns="40071" rIns="80141" bIns="40071"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3" name="TextBox 2"/>
          <p:cNvSpPr txBox="1"/>
          <p:nvPr userDrawn="1"/>
        </p:nvSpPr>
        <p:spPr>
          <a:xfrm>
            <a:off x="1095467" y="6356939"/>
            <a:ext cx="1463467" cy="242864"/>
          </a:xfrm>
          <a:prstGeom prst="rect">
            <a:avLst/>
          </a:prstGeom>
          <a:noFill/>
        </p:spPr>
        <p:txBody>
          <a:bodyPr wrap="square" rtlCol="0">
            <a:spAutoFit/>
          </a:bodyPr>
          <a:lstStyle/>
          <a:p>
            <a:r>
              <a:rPr lang="en-US" sz="975"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endParaRPr lang="en-US" sz="975"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TextBox 3"/>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905" rtl="0" eaLnBrk="1" fontAlgn="auto" latinLnBrk="0" hangingPunct="1">
              <a:lnSpc>
                <a:spcPct val="100000"/>
              </a:lnSpc>
              <a:spcBef>
                <a:spcPts val="0"/>
              </a:spcBef>
              <a:spcAft>
                <a:spcPts val="0"/>
              </a:spcAft>
              <a:buClrTx/>
              <a:buSzTx/>
              <a:buFontTx/>
              <a:buNone/>
              <a:defRPr/>
            </a:pPr>
            <a:fld id="{C3837181-38C6-AD4F-B8BA-B444770388BB}" type="slidenum">
              <a:rPr lang="en-US" sz="975"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fld>
            <a:endParaRPr lang="en-US" sz="975"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p:cNvGrpSpPr>
            <a:grpSpLocks noChangeAspect="1"/>
          </p:cNvGrpSpPr>
          <p:nvPr userDrawn="1"/>
        </p:nvGrpSpPr>
        <p:grpSpPr>
          <a:xfrm>
            <a:off x="12290471" y="2625389"/>
            <a:ext cx="1963323" cy="4233515"/>
            <a:chOff x="5343885" y="-48857"/>
            <a:chExt cx="3263586" cy="7037279"/>
          </a:xfrm>
        </p:grpSpPr>
        <p:sp>
          <p:nvSpPr>
            <p:cNvPr id="30" name="矩形 13"/>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196/0/84</a:t>
              </a:r>
              <a:endPar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1" name="文本框 15"/>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endParaRPr kumimoji="1" lang="zh-CN" altLang="en-US" sz="800" b="0" i="0" dirty="0">
                <a:solidFill>
                  <a:schemeClr val="tx1"/>
                </a:solidFill>
                <a:latin typeface="方正兰亭黑简体" panose="02000000000000000000" pitchFamily="2" charset="-122"/>
                <a:ea typeface="方正兰亭黑简体" panose="02000000000000000000" pitchFamily="2" charset="-122"/>
              </a:endParaRPr>
            </a:p>
          </p:txBody>
        </p:sp>
        <p:sp>
          <p:nvSpPr>
            <p:cNvPr id="32" name="矩形 13"/>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203/55/120</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3" name="矩形 13"/>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237/109/0</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4" name="矩形 13"/>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153/54/54</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5" name="矩形 13"/>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98/178/48</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6" name="矩形 13"/>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242/137/68</a:t>
              </a:r>
              <a:endParaRPr kumimoji="1" lang="en-US" altLang="zh-CN" sz="500" b="1" dirty="0">
                <a:solidFill>
                  <a:srgbClr val="FFFFFF"/>
                </a:solidFill>
                <a:latin typeface="Huawei Sans" panose="020C0503030203020204" pitchFamily="34" charset="0"/>
                <a:ea typeface="Arial" panose="020B0604020202020204" pitchFamily="34" charset="0"/>
                <a:cs typeface="Arial" panose="020B0604020202020204" pitchFamily="34" charset="0"/>
              </a:endParaRPr>
            </a:p>
          </p:txBody>
        </p:sp>
        <p:sp>
          <p:nvSpPr>
            <p:cNvPr id="37" name="矩形 13"/>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PANTONE 185C</a:t>
              </a:r>
              <a:endPar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spcBef>
                  <a:spcPts val="0"/>
                </a:spcBef>
              </a:pP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199/0/11  </a:t>
              </a:r>
              <a:endPar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8" name="文本框 15"/>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endParaRPr kumimoji="1" lang="zh-CN" altLang="en-US" sz="800" b="0" i="0" dirty="0">
                <a:solidFill>
                  <a:schemeClr val="tx1"/>
                </a:solidFill>
                <a:latin typeface="方正兰亭黑简体" panose="02000000000000000000" pitchFamily="2" charset="-122"/>
                <a:ea typeface="方正兰亭黑简体" panose="02000000000000000000" pitchFamily="2" charset="-122"/>
              </a:endParaRPr>
            </a:p>
          </p:txBody>
        </p:sp>
        <p:sp>
          <p:nvSpPr>
            <p:cNvPr id="39" name="矩形 13"/>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PANTONE 186C</a:t>
              </a:r>
              <a:endPar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200/16/46  </a:t>
              </a:r>
              <a:endPar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0" name="矩形 13"/>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127/0/1</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1" name="矩形 13"/>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52/200/0</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2" name="矩形 13"/>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48/181/197</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3" name="矩形 13"/>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129/193/95</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4" name="矩形 13"/>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253/211/81</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5" name="矩形 13"/>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86/196/210</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6"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211/57/65</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7"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211/56/89</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8"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221/128/170</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9"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191/128/130</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0"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246/183/140</a:t>
              </a:r>
              <a:endParaRPr kumimoji="1" lang="en-US" altLang="zh-CN" sz="500" b="1" dirty="0">
                <a:solidFill>
                  <a:srgbClr val="595757"/>
                </a:solidFill>
                <a:latin typeface="Huawei Sans" panose="020C0503030203020204" pitchFamily="34" charset="0"/>
                <a:ea typeface="Arial" panose="020B0604020202020204" pitchFamily="34" charset="0"/>
                <a:cs typeface="Arial" panose="020B0604020202020204" pitchFamily="34" charset="0"/>
              </a:endParaRPr>
            </a:p>
          </p:txBody>
        </p:sp>
        <p:sp>
          <p:nvSpPr>
            <p:cNvPr id="71"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176/216/156</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2"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253/227/181</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3"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148/218/226</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4"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226/129/137</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5"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226/129/152</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6" name="矩形 13"/>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235/179/204</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7"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216/179/179</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8" name="矩形 13"/>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250/211/187</a:t>
              </a:r>
              <a:endParaRPr kumimoji="1" lang="en-US" altLang="zh-CN" sz="500" b="1" dirty="0">
                <a:solidFill>
                  <a:srgbClr val="595757"/>
                </a:solidFill>
                <a:latin typeface="Huawei Sans" panose="020C0503030203020204" pitchFamily="34" charset="0"/>
                <a:ea typeface="Arial" panose="020B0604020202020204" pitchFamily="34" charset="0"/>
                <a:cs typeface="Arial" panose="020B0604020202020204" pitchFamily="34" charset="0"/>
              </a:endParaRPr>
            </a:p>
          </p:txBody>
        </p:sp>
        <p:sp>
          <p:nvSpPr>
            <p:cNvPr id="79" name="矩形 13"/>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208/232/196</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0" name="矩形 13"/>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254/238/193</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1" name="矩形 13"/>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190/23/238</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2"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239/178/184</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3"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238/179/193</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4" name="矩形 13"/>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35/24/21</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5" name="矩形 13"/>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89/87/87</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6" name="矩形 13"/>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137</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7" name="矩形 13"/>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181</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8" name="矩形 13"/>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221</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9" name="矩形 13"/>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255</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gr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txStyles>
    <p:titleStyle>
      <a:lvl1pPr algn="l" defTabSz="913765"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60" indent="-302260" algn="l" defTabSz="913765" rtl="0" eaLnBrk="1" fontAlgn="ctr" latinLnBrk="0" hangingPunct="1">
        <a:lnSpc>
          <a:spcPct val="140000"/>
        </a:lnSpc>
        <a:spcBef>
          <a:spcPts val="790"/>
        </a:spcBef>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mn-cs"/>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p:cNvGrpSpPr>
            <a:grpSpLocks noChangeAspect="1"/>
          </p:cNvGrpSpPr>
          <p:nvPr userDrawn="1"/>
        </p:nvGrpSpPr>
        <p:grpSpPr>
          <a:xfrm>
            <a:off x="12290471" y="2625389"/>
            <a:ext cx="1963323" cy="4233515"/>
            <a:chOff x="5343885" y="-48857"/>
            <a:chExt cx="3263586" cy="7037279"/>
          </a:xfrm>
        </p:grpSpPr>
        <p:sp>
          <p:nvSpPr>
            <p:cNvPr id="30" name="矩形 13"/>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196/0/84</a:t>
              </a:r>
              <a:endPar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1" name="文本框 15"/>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微软雅黑" panose="020B0503020204020204" charset="-122"/>
                  <a:ea typeface="微软雅黑" panose="020B0503020204020204" charset="-122"/>
                </a:rPr>
                <a:t>公司辅助色</a:t>
              </a:r>
              <a:endParaRPr kumimoji="1" lang="zh-CN" altLang="en-US" sz="800" b="0" i="0" dirty="0">
                <a:solidFill>
                  <a:schemeClr val="tx1"/>
                </a:solidFill>
                <a:latin typeface="微软雅黑" panose="020B0503020204020204" charset="-122"/>
                <a:ea typeface="微软雅黑" panose="020B0503020204020204" charset="-122"/>
              </a:endParaRPr>
            </a:p>
          </p:txBody>
        </p:sp>
        <p:sp>
          <p:nvSpPr>
            <p:cNvPr id="32" name="矩形 13"/>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203/55/120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3" name="矩形 13"/>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237/109/0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4" name="矩形 13"/>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153/54/54</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5" name="矩形 13"/>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98/178/48</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6" name="矩形 13"/>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242/137/68</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7" name="矩形 13"/>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PANTONE 185C</a:t>
              </a:r>
              <a:endPar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spcBef>
                  <a:spcPts val="0"/>
                </a:spcBef>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199/0/11  </a:t>
              </a:r>
              <a:endPar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8" name="文本框 15"/>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微软雅黑" panose="020B0503020204020204" charset="-122"/>
                  <a:ea typeface="微软雅黑" panose="020B0503020204020204" charset="-122"/>
                </a:rPr>
                <a:t>公司色</a:t>
              </a:r>
              <a:endParaRPr kumimoji="1" lang="zh-CN" altLang="en-US" sz="800" b="0" i="0" dirty="0">
                <a:solidFill>
                  <a:schemeClr val="tx1"/>
                </a:solidFill>
                <a:latin typeface="微软雅黑" panose="020B0503020204020204" charset="-122"/>
                <a:ea typeface="微软雅黑" panose="020B0503020204020204" charset="-122"/>
              </a:endParaRPr>
            </a:p>
          </p:txBody>
        </p:sp>
        <p:sp>
          <p:nvSpPr>
            <p:cNvPr id="39" name="矩形 13"/>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PANTONE 186C</a:t>
              </a:r>
              <a:endPar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200/16/46  </a:t>
              </a:r>
              <a:endPar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40" name="矩形 13"/>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127/0/1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1" name="矩形 13"/>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52/200/0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2" name="矩形 13"/>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48/181/197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3" name="矩形 13"/>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129/193/95</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4" name="矩形 13"/>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253/211/81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5" name="矩形 13"/>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86/196/210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6"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211/57/65</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7"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211/56/89</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8"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221/128/170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49"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191/128/130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0"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246/183/140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1"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176/216/156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2"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253/227/181</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3"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148/218/226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4"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226/129/137</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5"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226/129/152</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6" name="矩形 13"/>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235/179/204</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7"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216/179/179</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8" name="矩形 13"/>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250/211/187</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9" name="矩形 13"/>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208/232/196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60" name="矩形 13"/>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254/238/193</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61" name="矩形 13"/>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190/23/238</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62"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239/178/184</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63"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238/179/193</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64" name="矩形 13"/>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35/24/21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65" name="矩形 13"/>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89/87/87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66" name="矩形 13"/>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137/137/</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137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67" name="矩形 13"/>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181/181/</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181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68" name="矩形 13"/>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221/221/</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221</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69" name="矩形 13"/>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255/255/</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255</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grpSp>
      <p:sp>
        <p:nvSpPr>
          <p:cNvPr id="70" name="Title Placeholder 1"/>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endParaRPr lang="en-US" dirty="0"/>
          </a:p>
        </p:txBody>
      </p:sp>
      <p:sp>
        <p:nvSpPr>
          <p:cNvPr id="71" name="Text Placeholder 1"/>
          <p:cNvSpPr txBox="1"/>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微软雅黑" panose="020B0503020204020204" charset="-122"/>
                <a:ea typeface="微软雅黑"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Copyright©2021 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80" dirty="0">
                <a:solidFill>
                  <a:srgbClr val="1D1D1B"/>
                </a:solidFill>
                <a:latin typeface="+mn-lt"/>
              </a:rPr>
            </a:br>
            <a:br>
              <a:rPr kumimoji="1" lang="en-US" altLang="zh-CN" sz="780"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endParaRPr kumimoji="1" lang="en-US" altLang="zh-CN" sz="850" baseline="0" dirty="0">
              <a:solidFill>
                <a:srgbClr val="1D1D1B"/>
              </a:solidFill>
              <a:latin typeface="+mn-lt"/>
              <a:cs typeface="Arial" panose="020B0604020202020204" pitchFamily="34" charset="0"/>
            </a:endParaRPr>
          </a:p>
          <a:p>
            <a:pPr>
              <a:lnSpc>
                <a:spcPts val="1065"/>
              </a:lnSpc>
            </a:pPr>
            <a:endParaRPr kumimoji="1" lang="zh-CN" altLang="en-US" sz="780" dirty="0">
              <a:solidFill>
                <a:srgbClr val="1D1D1B"/>
              </a:solidFill>
              <a:latin typeface="+mn-lt"/>
            </a:endParaRPr>
          </a:p>
        </p:txBody>
      </p:sp>
      <p:sp>
        <p:nvSpPr>
          <p:cNvPr id="72" name="Subtitle 6"/>
          <p:cNvSpPr txBox="1"/>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微软雅黑" panose="020B0503020204020204" charset="-122"/>
                <a:ea typeface="微软雅黑"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0"/>
              </a:lnSpc>
              <a:spcBef>
                <a:spcPts val="0"/>
              </a:spcBef>
            </a:pPr>
            <a:r>
              <a:rPr kumimoji="1" lang="zh-CN" altLang="en-US" sz="1300" dirty="0">
                <a:solidFill>
                  <a:srgbClr val="1D1D1B"/>
                </a:solidFill>
                <a:latin typeface="微软雅黑" panose="020B0503020204020204" charset="-122"/>
                <a:ea typeface="微软雅黑" panose="020B0503020204020204" charset="-122"/>
                <a:cs typeface="微软雅黑" panose="020B0503020204020204" charset="-122"/>
              </a:rPr>
              <a:t>把数字世界带入每个人、每个家庭、</a:t>
            </a:r>
            <a:br>
              <a:rPr kumimoji="1" lang="en-US" altLang="zh-CN" sz="1300" dirty="0">
                <a:solidFill>
                  <a:srgbClr val="1D1D1B"/>
                </a:solidFill>
                <a:latin typeface="微软雅黑" panose="020B0503020204020204" charset="-122"/>
                <a:ea typeface="微软雅黑" panose="020B0503020204020204" charset="-122"/>
                <a:cs typeface="微软雅黑" panose="020B0503020204020204" charset="-122"/>
              </a:rPr>
            </a:br>
            <a:r>
              <a:rPr kumimoji="1" lang="zh-CN" altLang="en-US" sz="1300" dirty="0">
                <a:solidFill>
                  <a:srgbClr val="1D1D1B"/>
                </a:solidFill>
                <a:latin typeface="微软雅黑" panose="020B0503020204020204" charset="-122"/>
                <a:ea typeface="微软雅黑" panose="020B0503020204020204" charset="-122"/>
                <a:cs typeface="微软雅黑" panose="020B0503020204020204" charset="-122"/>
              </a:rPr>
              <a:t>每个组织，构建万物互联的智能世界。</a:t>
            </a:r>
            <a:endParaRPr kumimoji="1" lang="zh-CN" altLang="en-US" sz="1300" dirty="0">
              <a:solidFill>
                <a:srgbClr val="1D1D1B"/>
              </a:solidFill>
              <a:latin typeface="微软雅黑" panose="020B0503020204020204" charset="-122"/>
              <a:ea typeface="微软雅黑" panose="020B0503020204020204" charset="-122"/>
              <a:cs typeface="微软雅黑" panose="020B0503020204020204" charset="-122"/>
            </a:endParaRPr>
          </a:p>
        </p:txBody>
      </p:sp>
      <p:sp>
        <p:nvSpPr>
          <p:cNvPr id="73" name="Subtitle 6"/>
          <p:cNvSpPr txBox="1"/>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微软雅黑" panose="020B0503020204020204" charset="-122"/>
                <a:ea typeface="微软雅黑" panose="020B050302020402020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5"/>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微软雅黑" panose="020B0503020204020204" charset="-122"/>
              <a:cs typeface="微软雅黑" panose="020B0503020204020204" charset="-122"/>
            </a:endParaRPr>
          </a:p>
        </p:txBody>
      </p:sp>
      <p:pic>
        <p:nvPicPr>
          <p:cNvPr id="74" name="图片 7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cSld>
  <p:clrMap bg1="lt1" tx1="dk1" bg2="lt2" tx2="dk2" accent1="accent1" accent2="accent2" accent3="accent3" accent4="accent4" accent5="accent5" accent6="accent6" hlink="hlink" folHlink="folHlink"/>
  <p:sldLayoutIdLst>
    <p:sldLayoutId id="2147483669" r:id="rId1"/>
  </p:sldLayoutIdLst>
  <p:hf hdr="0" ftr="0" dt="0"/>
  <p:txStyles>
    <p:titleStyle>
      <a:lvl1pPr algn="l" defTabSz="1187450" rtl="0" eaLnBrk="1" latinLnBrk="0" hangingPunct="1">
        <a:lnSpc>
          <a:spcPct val="90000"/>
        </a:lnSpc>
        <a:spcBef>
          <a:spcPct val="0"/>
        </a:spcBef>
        <a:buNone/>
        <a:defRPr sz="5000"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450" rtl="0" eaLnBrk="1" latinLnBrk="0" hangingPunct="1">
        <a:lnSpc>
          <a:spcPct val="90000"/>
        </a:lnSpc>
        <a:spcBef>
          <a:spcPts val="1300"/>
        </a:spcBef>
        <a:buFont typeface="Arial" panose="020B0604020202020204" pitchFamily="34" charset="0"/>
        <a:buNone/>
        <a:defRPr sz="1820" kern="1200">
          <a:solidFill>
            <a:srgbClr val="FFFFFF"/>
          </a:solidFill>
          <a:latin typeface="微软雅黑" panose="020B0503020204020204" charset="-122"/>
          <a:ea typeface="微软雅黑" panose="020B0503020204020204" charset="-122"/>
          <a:cs typeface="+mn-cs"/>
        </a:defRPr>
      </a:lvl1pPr>
      <a:lvl2pPr marL="593725" indent="0" algn="l" defTabSz="1187450" rtl="0" eaLnBrk="1" latinLnBrk="0" hangingPunct="1">
        <a:lnSpc>
          <a:spcPct val="90000"/>
        </a:lnSpc>
        <a:spcBef>
          <a:spcPts val="650"/>
        </a:spcBef>
        <a:buFont typeface="Arial" panose="020B0604020202020204" pitchFamily="34" charset="0"/>
        <a:buNone/>
        <a:defRPr sz="3115" kern="1200">
          <a:solidFill>
            <a:schemeClr val="tx1"/>
          </a:solidFill>
          <a:latin typeface="+mn-lt"/>
          <a:ea typeface="+mn-ea"/>
          <a:cs typeface="+mn-cs"/>
        </a:defRPr>
      </a:lvl2pPr>
      <a:lvl3pPr marL="1187450" indent="0" algn="l" defTabSz="1187450" rtl="0" eaLnBrk="1" latinLnBrk="0" hangingPunct="1">
        <a:lnSpc>
          <a:spcPct val="90000"/>
        </a:lnSpc>
        <a:spcBef>
          <a:spcPts val="650"/>
        </a:spcBef>
        <a:buFont typeface="Arial" panose="020B0604020202020204" pitchFamily="34" charset="0"/>
        <a:buNone/>
        <a:defRPr sz="2595" kern="1200">
          <a:solidFill>
            <a:schemeClr val="tx1"/>
          </a:solidFill>
          <a:latin typeface="+mn-lt"/>
          <a:ea typeface="+mn-ea"/>
          <a:cs typeface="+mn-cs"/>
        </a:defRPr>
      </a:lvl3pPr>
      <a:lvl4pPr marL="1781175" indent="0" algn="l" defTabSz="1187450" rtl="0" eaLnBrk="1" latinLnBrk="0" hangingPunct="1">
        <a:lnSpc>
          <a:spcPct val="90000"/>
        </a:lnSpc>
        <a:spcBef>
          <a:spcPts val="650"/>
        </a:spcBef>
        <a:buFont typeface="Arial" panose="020B0604020202020204" pitchFamily="34" charset="0"/>
        <a:buNone/>
        <a:defRPr sz="2335" kern="1200">
          <a:solidFill>
            <a:schemeClr val="tx1"/>
          </a:solidFill>
          <a:latin typeface="+mn-lt"/>
          <a:ea typeface="+mn-ea"/>
          <a:cs typeface="+mn-cs"/>
        </a:defRPr>
      </a:lvl4pPr>
      <a:lvl5pPr marL="2374900" indent="0" algn="l" defTabSz="1187450" rtl="0" eaLnBrk="1" latinLnBrk="0" hangingPunct="1">
        <a:lnSpc>
          <a:spcPct val="90000"/>
        </a:lnSpc>
        <a:spcBef>
          <a:spcPts val="650"/>
        </a:spcBef>
        <a:buFont typeface="Arial" panose="020B0604020202020204" pitchFamily="34" charset="0"/>
        <a:buNone/>
        <a:defRPr sz="2335" kern="1200">
          <a:solidFill>
            <a:schemeClr val="tx1"/>
          </a:solidFill>
          <a:latin typeface="+mn-lt"/>
          <a:ea typeface="+mn-ea"/>
          <a:cs typeface="+mn-cs"/>
        </a:defRPr>
      </a:lvl5pPr>
      <a:lvl6pPr marL="326517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6pPr>
      <a:lvl7pPr marL="385889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7pPr>
      <a:lvl8pPr marL="445262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8pPr>
      <a:lvl9pPr marL="504634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9pPr>
    </p:bodyStyle>
    <p:otherStyle>
      <a:defPPr>
        <a:defRPr lang="en-US"/>
      </a:defPPr>
      <a:lvl1pPr marL="0" algn="l" defTabSz="1187450" rtl="0" eaLnBrk="1" latinLnBrk="0" hangingPunct="1">
        <a:defRPr sz="2335" kern="1200">
          <a:solidFill>
            <a:schemeClr val="tx1"/>
          </a:solidFill>
          <a:latin typeface="+mn-lt"/>
          <a:ea typeface="+mn-ea"/>
          <a:cs typeface="+mn-cs"/>
        </a:defRPr>
      </a:lvl1pPr>
      <a:lvl2pPr marL="593725" algn="l" defTabSz="1187450" rtl="0" eaLnBrk="1" latinLnBrk="0" hangingPunct="1">
        <a:defRPr sz="2335" kern="1200">
          <a:solidFill>
            <a:schemeClr val="tx1"/>
          </a:solidFill>
          <a:latin typeface="+mn-lt"/>
          <a:ea typeface="+mn-ea"/>
          <a:cs typeface="+mn-cs"/>
        </a:defRPr>
      </a:lvl2pPr>
      <a:lvl3pPr marL="1187450" algn="l" defTabSz="1187450" rtl="0" eaLnBrk="1" latinLnBrk="0" hangingPunct="1">
        <a:defRPr sz="2335" kern="1200">
          <a:solidFill>
            <a:schemeClr val="tx1"/>
          </a:solidFill>
          <a:latin typeface="+mn-lt"/>
          <a:ea typeface="+mn-ea"/>
          <a:cs typeface="+mn-cs"/>
        </a:defRPr>
      </a:lvl3pPr>
      <a:lvl4pPr marL="1781175" algn="l" defTabSz="1187450" rtl="0" eaLnBrk="1" latinLnBrk="0" hangingPunct="1">
        <a:defRPr sz="2335" kern="1200">
          <a:solidFill>
            <a:schemeClr val="tx1"/>
          </a:solidFill>
          <a:latin typeface="+mn-lt"/>
          <a:ea typeface="+mn-ea"/>
          <a:cs typeface="+mn-cs"/>
        </a:defRPr>
      </a:lvl4pPr>
      <a:lvl5pPr marL="2374900" algn="l" defTabSz="1187450" rtl="0" eaLnBrk="1" latinLnBrk="0" hangingPunct="1">
        <a:defRPr sz="2335" kern="1200">
          <a:solidFill>
            <a:schemeClr val="tx1"/>
          </a:solidFill>
          <a:latin typeface="+mn-lt"/>
          <a:ea typeface="+mn-ea"/>
          <a:cs typeface="+mn-cs"/>
        </a:defRPr>
      </a:lvl5pPr>
      <a:lvl6pPr marL="2968625" algn="l" defTabSz="1187450" rtl="0" eaLnBrk="1" latinLnBrk="0" hangingPunct="1">
        <a:defRPr sz="2335" kern="1200">
          <a:solidFill>
            <a:schemeClr val="tx1"/>
          </a:solidFill>
          <a:latin typeface="+mn-lt"/>
          <a:ea typeface="+mn-ea"/>
          <a:cs typeface="+mn-cs"/>
        </a:defRPr>
      </a:lvl6pPr>
      <a:lvl7pPr marL="3561715" algn="l" defTabSz="1187450" rtl="0" eaLnBrk="1" latinLnBrk="0" hangingPunct="1">
        <a:defRPr sz="2335" kern="1200">
          <a:solidFill>
            <a:schemeClr val="tx1"/>
          </a:solidFill>
          <a:latin typeface="+mn-lt"/>
          <a:ea typeface="+mn-ea"/>
          <a:cs typeface="+mn-cs"/>
        </a:defRPr>
      </a:lvl7pPr>
      <a:lvl8pPr marL="4155440" algn="l" defTabSz="1187450" rtl="0" eaLnBrk="1" latinLnBrk="0" hangingPunct="1">
        <a:defRPr sz="2335" kern="1200">
          <a:solidFill>
            <a:schemeClr val="tx1"/>
          </a:solidFill>
          <a:latin typeface="+mn-lt"/>
          <a:ea typeface="+mn-ea"/>
          <a:cs typeface="+mn-cs"/>
        </a:defRPr>
      </a:lvl8pPr>
      <a:lvl9pPr marL="4749165" algn="l" defTabSz="1187450" rtl="0" eaLnBrk="1" latinLnBrk="0" hangingPunct="1">
        <a:defRPr sz="23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image" Target="../media/image5.png"/><Relationship Id="rId3" Type="http://schemas.openxmlformats.org/officeDocument/2006/relationships/tags" Target="../tags/tag2.xml"/><Relationship Id="rId2" Type="http://schemas.openxmlformats.org/officeDocument/2006/relationships/image" Target="../media/image4.png"/><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0.xml"/><Relationship Id="rId6" Type="http://schemas.openxmlformats.org/officeDocument/2006/relationships/hyperlink" Target="https://www.qemu.org/" TargetMode="External"/><Relationship Id="rId5" Type="http://schemas.openxmlformats.org/officeDocument/2006/relationships/hyperlink" Target="https://gitee.com/openeuler/community/blob/master/zh/contributors/Gitee-workflow.md" TargetMode="External"/><Relationship Id="rId4" Type="http://schemas.openxmlformats.org/officeDocument/2006/relationships/hyperlink" Target="https://clasign.osinfra.cn/sign/Z2l0ZWUlMkZvcGVuZXVsZXI=" TargetMode="External"/><Relationship Id="rId3" Type="http://schemas.openxmlformats.org/officeDocument/2006/relationships/hyperlink" Target="https://www.linuxfromscratch.org/lfs/" TargetMode="External"/><Relationship Id="rId2" Type="http://schemas.openxmlformats.org/officeDocument/2006/relationships/hyperlink" Target="https://gitee.com/openeuler" TargetMode="External"/><Relationship Id="rId1" Type="http://schemas.openxmlformats.org/officeDocument/2006/relationships/hyperlink" Target="https://openeuler.org/"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err="1"/>
              <a:t>openEuler</a:t>
            </a:r>
            <a:r>
              <a:rPr lang="zh-CN" altLang="en-US" dirty="0"/>
              <a:t>开源创新实践课介绍</a:t>
            </a:r>
            <a:endParaRPr lang="zh-CN" altLang="en-US" dirty="0"/>
          </a:p>
        </p:txBody>
      </p:sp>
      <p:sp>
        <p:nvSpPr>
          <p:cNvPr id="5" name="文本占位符 4"/>
          <p:cNvSpPr>
            <a:spLocks noGrp="1"/>
          </p:cNvSpPr>
          <p:nvPr>
            <p:ph type="body" sz="quarter" idx="10"/>
          </p:nvPr>
        </p:nvSpPr>
        <p:spPr/>
        <p:txBody>
          <a:bodyPr/>
          <a:lstStyle/>
          <a:p>
            <a:r>
              <a:rPr lang="en-US" altLang="zh-CN" dirty="0"/>
              <a:t>V1.2</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构建环境的准备</a:t>
            </a:r>
            <a:endParaRPr lang="en-US" dirty="0"/>
          </a:p>
        </p:txBody>
      </p:sp>
      <p:sp>
        <p:nvSpPr>
          <p:cNvPr id="3" name="Text Placeholder 2"/>
          <p:cNvSpPr>
            <a:spLocks noGrp="1"/>
          </p:cNvSpPr>
          <p:nvPr>
            <p:ph type="body" sz="quarter" idx="10"/>
          </p:nvPr>
        </p:nvSpPr>
        <p:spPr>
          <a:xfrm>
            <a:off x="455612" y="933450"/>
            <a:ext cx="11293475" cy="5267325"/>
          </a:xfrm>
        </p:spPr>
        <p:txBody>
          <a:bodyPr/>
          <a:lstStyle/>
          <a:p>
            <a:r>
              <a:rPr lang="zh-CN" altLang="en-US" dirty="0"/>
              <a:t>虚拟机的安装</a:t>
            </a:r>
            <a:endParaRPr lang="en-US" altLang="zh-CN" dirty="0"/>
          </a:p>
          <a:p>
            <a:pPr lvl="1"/>
            <a:r>
              <a:rPr lang="zh-CN" altLang="en-US" dirty="0"/>
              <a:t>安装两块硬盘。其中 </a:t>
            </a:r>
            <a:r>
              <a:rPr lang="en-US" altLang="zh-CN" dirty="0" err="1"/>
              <a:t>sda</a:t>
            </a:r>
            <a:r>
              <a:rPr lang="en-US" altLang="zh-CN" dirty="0"/>
              <a:t> </a:t>
            </a:r>
            <a:r>
              <a:rPr lang="zh-CN" altLang="en-US" dirty="0"/>
              <a:t>安装宿主操作系统 </a:t>
            </a:r>
            <a:r>
              <a:rPr lang="en-US" altLang="zh-CN" dirty="0" err="1"/>
              <a:t>openEuler</a:t>
            </a:r>
            <a:r>
              <a:rPr lang="zh-CN" altLang="en-US" dirty="0"/>
              <a:t>，</a:t>
            </a:r>
            <a:r>
              <a:rPr lang="en-US" altLang="zh-CN" dirty="0" err="1"/>
              <a:t>sdb</a:t>
            </a:r>
            <a:r>
              <a:rPr lang="en-US" altLang="zh-CN" dirty="0"/>
              <a:t> </a:t>
            </a:r>
            <a:r>
              <a:rPr lang="zh-CN" altLang="en-US" dirty="0"/>
              <a:t>承载 </a:t>
            </a:r>
            <a:r>
              <a:rPr lang="en-US" altLang="zh-CN" dirty="0"/>
              <a:t>LFS </a:t>
            </a:r>
            <a:r>
              <a:rPr lang="zh-CN" altLang="en-US" dirty="0"/>
              <a:t>目标系统。</a:t>
            </a:r>
            <a:endParaRPr lang="en-US" altLang="zh-CN" dirty="0"/>
          </a:p>
          <a:p>
            <a:pPr lvl="1"/>
            <a:r>
              <a:rPr lang="zh-CN" altLang="en-US" dirty="0"/>
              <a:t>硬盘的总线接口：</a:t>
            </a:r>
            <a:r>
              <a:rPr lang="en-US" altLang="zh-CN" dirty="0"/>
              <a:t>SCSI </a:t>
            </a:r>
            <a:r>
              <a:rPr lang="zh-CN" altLang="en-US" dirty="0"/>
              <a:t>或 </a:t>
            </a:r>
            <a:r>
              <a:rPr lang="en-US" altLang="zh-CN" dirty="0"/>
              <a:t>SATA</a:t>
            </a:r>
            <a:r>
              <a:rPr lang="zh-CN" altLang="en-US" dirty="0"/>
              <a:t>。编译内核（</a:t>
            </a:r>
            <a:r>
              <a:rPr lang="en-US" altLang="zh-CN" dirty="0"/>
              <a:t>make </a:t>
            </a:r>
            <a:r>
              <a:rPr lang="en-US" altLang="zh-CN" dirty="0" err="1"/>
              <a:t>menuconfig</a:t>
            </a:r>
            <a:r>
              <a:rPr lang="zh-CN" altLang="en-US" dirty="0"/>
              <a:t>）时要选择相关的驱动）。</a:t>
            </a:r>
            <a:endParaRPr lang="en-US" dirty="0"/>
          </a:p>
          <a:p>
            <a:r>
              <a:rPr lang="zh-CN" altLang="en-US" dirty="0"/>
              <a:t>分区及格式化</a:t>
            </a:r>
            <a:endParaRPr lang="en-US" altLang="zh-CN" dirty="0"/>
          </a:p>
          <a:p>
            <a:pPr lvl="1"/>
            <a:r>
              <a:rPr lang="zh-CN" altLang="en-US" dirty="0"/>
              <a:t>对 </a:t>
            </a:r>
            <a:r>
              <a:rPr lang="en-US" altLang="zh-CN" dirty="0" err="1"/>
              <a:t>sdb</a:t>
            </a:r>
            <a:r>
              <a:rPr lang="en-US" altLang="zh-CN" dirty="0"/>
              <a:t> </a:t>
            </a:r>
            <a:r>
              <a:rPr lang="zh-CN" altLang="en-US" dirty="0"/>
              <a:t>进行分区（就一个主分区 </a:t>
            </a:r>
            <a:r>
              <a:rPr lang="en-US" altLang="zh-CN" dirty="0"/>
              <a:t>sdb1</a:t>
            </a:r>
            <a:r>
              <a:rPr lang="zh-CN" altLang="en-US" dirty="0"/>
              <a:t>）。</a:t>
            </a:r>
            <a:endParaRPr lang="en-US" altLang="zh-CN" dirty="0"/>
          </a:p>
          <a:p>
            <a:pPr lvl="1"/>
            <a:r>
              <a:rPr lang="zh-CN" altLang="en-US" dirty="0"/>
              <a:t>对 </a:t>
            </a:r>
            <a:r>
              <a:rPr lang="en-US" altLang="zh-CN" dirty="0"/>
              <a:t>sdb1 </a:t>
            </a:r>
            <a:r>
              <a:rPr lang="zh-CN" altLang="en-US" dirty="0"/>
              <a:t>进行格式化。</a:t>
            </a:r>
            <a:endParaRPr lang="en-US" altLang="zh-CN" dirty="0"/>
          </a:p>
          <a:p>
            <a:pPr lvl="1"/>
            <a:r>
              <a:rPr lang="zh-CN" altLang="en-US" dirty="0"/>
              <a:t>创建 </a:t>
            </a:r>
            <a:r>
              <a:rPr lang="en-US" altLang="zh-CN" dirty="0"/>
              <a:t>LFS </a:t>
            </a:r>
            <a:r>
              <a:rPr lang="zh-CN" altLang="en-US" dirty="0"/>
              <a:t>变量使其指向宿主系统的 </a:t>
            </a:r>
            <a:r>
              <a:rPr lang="en-US" altLang="zh-CN" dirty="0"/>
              <a:t>/</a:t>
            </a:r>
            <a:r>
              <a:rPr lang="en-US" altLang="zh-CN" dirty="0" err="1"/>
              <a:t>mnt</a:t>
            </a:r>
            <a:r>
              <a:rPr lang="en-US" altLang="zh-CN" dirty="0"/>
              <a:t>/</a:t>
            </a:r>
            <a:r>
              <a:rPr lang="en-US" altLang="zh-CN" dirty="0" err="1"/>
              <a:t>lfs</a:t>
            </a:r>
            <a:r>
              <a:rPr lang="en-US" altLang="zh-CN" dirty="0"/>
              <a:t>/ </a:t>
            </a:r>
            <a:r>
              <a:rPr lang="zh-CN" altLang="en-US" dirty="0"/>
              <a:t>目录，并将 </a:t>
            </a:r>
            <a:r>
              <a:rPr lang="en-US" altLang="zh-CN" dirty="0"/>
              <a:t>sdb1 </a:t>
            </a:r>
            <a:r>
              <a:rPr lang="zh-CN" altLang="en-US" dirty="0"/>
              <a:t>分区 </a:t>
            </a:r>
            <a:r>
              <a:rPr lang="en-US" altLang="zh-CN" dirty="0"/>
              <a:t>mount </a:t>
            </a:r>
            <a:r>
              <a:rPr lang="zh-CN" altLang="en-US" dirty="0"/>
              <a:t>到此目录。</a:t>
            </a:r>
            <a:endParaRPr lang="en-US" dirty="0"/>
          </a:p>
          <a:p>
            <a:r>
              <a:rPr lang="zh-CN" altLang="en-US" dirty="0"/>
              <a:t>术语</a:t>
            </a:r>
            <a:endParaRPr lang="en-US" altLang="zh-CN" dirty="0"/>
          </a:p>
          <a:p>
            <a:pPr lvl="1"/>
            <a:r>
              <a:rPr lang="zh-CN" altLang="en-US" dirty="0"/>
              <a:t>宿主系统 </a:t>
            </a:r>
            <a:r>
              <a:rPr lang="en-US" dirty="0"/>
              <a:t>host</a:t>
            </a:r>
            <a:r>
              <a:rPr lang="zh-CN" altLang="en-US" dirty="0"/>
              <a:t>：虚拟机 </a:t>
            </a:r>
            <a:r>
              <a:rPr lang="en-US" altLang="zh-CN" dirty="0"/>
              <a:t>+ </a:t>
            </a:r>
            <a:r>
              <a:rPr lang="en-US" altLang="zh-CN" dirty="0" err="1"/>
              <a:t>openEuler</a:t>
            </a:r>
            <a:r>
              <a:rPr lang="en-US" altLang="zh-CN" dirty="0"/>
              <a:t> </a:t>
            </a:r>
            <a:r>
              <a:rPr lang="zh-CN" altLang="en-US" dirty="0"/>
              <a:t>操作系统。</a:t>
            </a:r>
            <a:endParaRPr lang="en-US" altLang="zh-CN" dirty="0"/>
          </a:p>
          <a:p>
            <a:pPr lvl="1"/>
            <a:r>
              <a:rPr lang="en-US" altLang="zh-CN" dirty="0"/>
              <a:t>LFS </a:t>
            </a:r>
            <a:r>
              <a:rPr lang="zh-CN" altLang="en-US" dirty="0"/>
              <a:t>目标系统：</a:t>
            </a:r>
            <a:r>
              <a:rPr lang="en-US" altLang="zh-CN" dirty="0" err="1"/>
              <a:t>LFS_Target_System</a:t>
            </a:r>
            <a:r>
              <a:rPr lang="zh-CN" altLang="en-US" dirty="0"/>
              <a:t>、</a:t>
            </a:r>
            <a:r>
              <a:rPr lang="en-US" altLang="zh-CN" dirty="0"/>
              <a:t>LFS_TGT_SYS</a:t>
            </a:r>
            <a:r>
              <a:rPr lang="zh-CN" altLang="en-US" dirty="0"/>
              <a:t>。将构建于 </a:t>
            </a:r>
            <a:r>
              <a:rPr lang="en-US" altLang="zh-CN" dirty="0"/>
              <a:t>sdb1 </a:t>
            </a:r>
            <a:r>
              <a:rPr lang="zh-CN" altLang="en-US" dirty="0"/>
              <a:t>上，由 </a:t>
            </a:r>
            <a:r>
              <a:rPr lang="en-US" altLang="zh-CN" dirty="0"/>
              <a:t>$LFS </a:t>
            </a:r>
            <a:r>
              <a:rPr lang="zh-CN" altLang="en-US" dirty="0"/>
              <a:t>指向。</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以 </a:t>
            </a:r>
            <a:r>
              <a:rPr lang="en-US" altLang="zh-CN" dirty="0" err="1"/>
              <a:t>lfs</a:t>
            </a:r>
            <a:r>
              <a:rPr lang="en-US" altLang="zh-CN" dirty="0"/>
              <a:t> </a:t>
            </a:r>
            <a:r>
              <a:rPr lang="zh-CN" altLang="en-US" dirty="0"/>
              <a:t>用户构建临时工具链</a:t>
            </a:r>
            <a:endParaRPr lang="en-US" dirty="0"/>
          </a:p>
        </p:txBody>
      </p:sp>
      <p:sp>
        <p:nvSpPr>
          <p:cNvPr id="3" name="Text Placeholder 2"/>
          <p:cNvSpPr>
            <a:spLocks noGrp="1"/>
          </p:cNvSpPr>
          <p:nvPr>
            <p:ph type="body" sz="quarter" idx="10"/>
          </p:nvPr>
        </p:nvSpPr>
        <p:spPr>
          <a:xfrm>
            <a:off x="455612" y="933450"/>
            <a:ext cx="11293475" cy="5267325"/>
          </a:xfrm>
        </p:spPr>
        <p:txBody>
          <a:bodyPr/>
          <a:lstStyle/>
          <a:p>
            <a:r>
              <a:rPr lang="zh-CN" altLang="en-US" dirty="0"/>
              <a:t>我们通过构建临时工具链生成一个包含工具集的临时系统用来与宿主机分离 。</a:t>
            </a:r>
            <a:endParaRPr lang="en-US" altLang="zh-CN" dirty="0"/>
          </a:p>
          <a:p>
            <a:r>
              <a:rPr lang="zh-CN" altLang="en-US" dirty="0"/>
              <a:t>不以 </a:t>
            </a:r>
            <a:r>
              <a:rPr lang="en-US" altLang="zh-CN" dirty="0"/>
              <a:t>root </a:t>
            </a:r>
            <a:r>
              <a:rPr lang="zh-CN" altLang="en-US" dirty="0"/>
              <a:t>用户身份，而以 </a:t>
            </a:r>
            <a:r>
              <a:rPr lang="en-US" altLang="zh-CN" dirty="0" err="1"/>
              <a:t>lfs</a:t>
            </a:r>
            <a:r>
              <a:rPr lang="en-US" altLang="zh-CN" dirty="0"/>
              <a:t> </a:t>
            </a:r>
            <a:r>
              <a:rPr lang="zh-CN" altLang="en-US" dirty="0"/>
              <a:t>用户身份构建临时工具链是为了避免在构建的过程中损坏宿主系统。</a:t>
            </a:r>
            <a:endParaRPr lang="en-US" altLang="zh-CN" dirty="0"/>
          </a:p>
          <a:p>
            <a:r>
              <a:rPr lang="zh-CN" altLang="en-US" dirty="0"/>
              <a:t>对于最基础工具（</a:t>
            </a:r>
            <a:r>
              <a:rPr lang="en-US" altLang="zh-CN" dirty="0" err="1"/>
              <a:t>Binutils</a:t>
            </a:r>
            <a:r>
              <a:rPr lang="zh-CN" altLang="en-US" dirty="0"/>
              <a:t>、</a:t>
            </a:r>
            <a:r>
              <a:rPr lang="en-US" altLang="zh-CN" dirty="0"/>
              <a:t>GCC</a:t>
            </a:r>
            <a:r>
              <a:rPr lang="zh-CN" altLang="en-US" dirty="0"/>
              <a:t>、</a:t>
            </a:r>
            <a:r>
              <a:rPr lang="en-US" altLang="zh-CN" dirty="0"/>
              <a:t>Glibc</a:t>
            </a:r>
            <a:r>
              <a:rPr lang="zh-CN" altLang="en-US" dirty="0"/>
              <a:t>、</a:t>
            </a:r>
            <a:r>
              <a:rPr lang="en-US" altLang="zh-CN" dirty="0" err="1"/>
              <a:t>Coreutils</a:t>
            </a:r>
            <a:r>
              <a:rPr lang="zh-CN" altLang="en-US" dirty="0"/>
              <a:t>）的构建过程，请在编译的过程中参考 </a:t>
            </a:r>
            <a:r>
              <a:rPr lang="en-US" altLang="zh-CN" dirty="0"/>
              <a:t>LFS-BOOK </a:t>
            </a:r>
            <a:r>
              <a:rPr lang="zh-CN" altLang="en-US" dirty="0"/>
              <a:t>中的说明，在此不再赘述。</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在 </a:t>
            </a:r>
            <a:r>
              <a:rPr lang="en-US" altLang="zh-CN" dirty="0"/>
              <a:t>chrooted </a:t>
            </a:r>
            <a:r>
              <a:rPr lang="zh-CN" altLang="en-US" dirty="0"/>
              <a:t>环境下构建 </a:t>
            </a:r>
            <a:r>
              <a:rPr lang="en-US" altLang="zh-CN" dirty="0"/>
              <a:t>LFS </a:t>
            </a:r>
            <a:r>
              <a:rPr lang="zh-CN" altLang="en-US" dirty="0"/>
              <a:t>目标系统</a:t>
            </a:r>
            <a:endParaRPr lang="en-US" dirty="0"/>
          </a:p>
        </p:txBody>
      </p:sp>
      <p:sp>
        <p:nvSpPr>
          <p:cNvPr id="3" name="Text Placeholder 2"/>
          <p:cNvSpPr>
            <a:spLocks noGrp="1"/>
          </p:cNvSpPr>
          <p:nvPr>
            <p:ph type="body" sz="quarter" idx="10"/>
          </p:nvPr>
        </p:nvSpPr>
        <p:spPr>
          <a:xfrm>
            <a:off x="455612" y="933450"/>
            <a:ext cx="11293475" cy="5267325"/>
          </a:xfrm>
        </p:spPr>
        <p:txBody>
          <a:bodyPr/>
          <a:lstStyle/>
          <a:p>
            <a:r>
              <a:rPr lang="zh-CN" altLang="en-US" dirty="0"/>
              <a:t>命令 </a:t>
            </a:r>
            <a:r>
              <a:rPr lang="en-US" altLang="zh-CN" dirty="0"/>
              <a:t>chroot </a:t>
            </a:r>
            <a:r>
              <a:rPr lang="zh-CN" altLang="en-US" dirty="0"/>
              <a:t>可视为对宿主系统最简单的一次虚拟化。</a:t>
            </a:r>
            <a:endParaRPr lang="en-US" altLang="zh-CN" dirty="0"/>
          </a:p>
          <a:p>
            <a:r>
              <a:rPr lang="zh-CN" altLang="en-US" dirty="0"/>
              <a:t>所谓 </a:t>
            </a:r>
            <a:r>
              <a:rPr lang="en-US" altLang="zh-CN" dirty="0"/>
              <a:t>chrooted </a:t>
            </a:r>
            <a:r>
              <a:rPr lang="zh-CN" altLang="en-US" dirty="0"/>
              <a:t>环境就是今后 </a:t>
            </a:r>
            <a:r>
              <a:rPr lang="en-US" altLang="zh-CN" dirty="0"/>
              <a:t>LFS </a:t>
            </a:r>
            <a:r>
              <a:rPr lang="zh-CN" altLang="en-US" dirty="0"/>
              <a:t>目标系统所在的地方。</a:t>
            </a:r>
            <a:endParaRPr lang="en-US" altLang="zh-CN" dirty="0"/>
          </a:p>
          <a:p>
            <a:r>
              <a:rPr lang="zh-CN" altLang="en-US" dirty="0"/>
              <a:t>在 </a:t>
            </a:r>
            <a:r>
              <a:rPr lang="en-US" altLang="zh-CN" dirty="0"/>
              <a:t>chrooted </a:t>
            </a:r>
            <a:r>
              <a:rPr lang="zh-CN" altLang="en-US" dirty="0"/>
              <a:t>环境中构建 </a:t>
            </a:r>
            <a:r>
              <a:rPr lang="en-US" altLang="zh-CN" dirty="0"/>
              <a:t>LFS </a:t>
            </a:r>
            <a:r>
              <a:rPr lang="zh-CN" altLang="en-US" dirty="0"/>
              <a:t>目标系统的系统软件是为了避免在构建的过程中损坏宿主系统。</a:t>
            </a:r>
            <a:endParaRPr lang="en-US" altLang="zh-CN" dirty="0"/>
          </a:p>
          <a:p>
            <a:r>
              <a:rPr lang="zh-CN" altLang="en-US" dirty="0"/>
              <a:t>对于最基础的系统软件（</a:t>
            </a:r>
            <a:r>
              <a:rPr lang="en-US" altLang="zh-CN" dirty="0" err="1"/>
              <a:t>Binutils</a:t>
            </a:r>
            <a:r>
              <a:rPr lang="zh-CN" altLang="en-US" dirty="0"/>
              <a:t>、</a:t>
            </a:r>
            <a:r>
              <a:rPr lang="en-US" altLang="zh-CN" dirty="0"/>
              <a:t>GCC</a:t>
            </a:r>
            <a:r>
              <a:rPr lang="zh-CN" altLang="en-US" dirty="0"/>
              <a:t>、</a:t>
            </a:r>
            <a:r>
              <a:rPr lang="en-US" altLang="zh-CN" dirty="0"/>
              <a:t>Glibc</a:t>
            </a:r>
            <a:r>
              <a:rPr lang="zh-CN" altLang="en-US" dirty="0"/>
              <a:t>、</a:t>
            </a:r>
            <a:r>
              <a:rPr lang="en-US" altLang="zh-CN" dirty="0" err="1"/>
              <a:t>Coreutils</a:t>
            </a:r>
            <a:r>
              <a:rPr lang="zh-CN" altLang="en-US" dirty="0"/>
              <a:t>）的构建过程，请在编译的过程中参考 </a:t>
            </a:r>
            <a:r>
              <a:rPr lang="en-US" altLang="zh-CN" dirty="0"/>
              <a:t>LFS-BOOK </a:t>
            </a:r>
            <a:r>
              <a:rPr lang="zh-CN" altLang="en-US" dirty="0"/>
              <a:t>中的说明，在此不再赘述。</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从 </a:t>
            </a:r>
            <a:r>
              <a:rPr lang="en-US" altLang="zh-CN" dirty="0"/>
              <a:t>C </a:t>
            </a:r>
            <a:r>
              <a:rPr lang="zh-CN" altLang="en-US" dirty="0"/>
              <a:t>代码编译出软件</a:t>
            </a:r>
            <a:endParaRPr lang="en-US" dirty="0"/>
          </a:p>
        </p:txBody>
      </p:sp>
      <p:sp>
        <p:nvSpPr>
          <p:cNvPr id="3" name="Text Placeholder 2"/>
          <p:cNvSpPr>
            <a:spLocks noGrp="1"/>
          </p:cNvSpPr>
          <p:nvPr>
            <p:ph type="body" sz="quarter" idx="10"/>
          </p:nvPr>
        </p:nvSpPr>
        <p:spPr/>
        <p:txBody>
          <a:bodyPr/>
          <a:lstStyle/>
          <a:p>
            <a:r>
              <a:rPr lang="en-US" dirty="0"/>
              <a:t>GNU </a:t>
            </a:r>
            <a:r>
              <a:rPr lang="en-US" dirty="0" err="1"/>
              <a:t>autoconf</a:t>
            </a:r>
            <a:r>
              <a:rPr lang="en-US" dirty="0"/>
              <a:t> </a:t>
            </a:r>
            <a:r>
              <a:rPr lang="zh-TW" altLang="en-US" dirty="0"/>
              <a:t>是一套流行的、用于自动产生 </a:t>
            </a:r>
            <a:r>
              <a:rPr lang="en-US" dirty="0" err="1"/>
              <a:t>Makefile</a:t>
            </a:r>
            <a:r>
              <a:rPr lang="en-US" dirty="0"/>
              <a:t> </a:t>
            </a:r>
            <a:r>
              <a:rPr lang="zh-TW" altLang="en-US" dirty="0"/>
              <a:t>的系统。她使用脚本来分析系统，产生出 </a:t>
            </a:r>
            <a:r>
              <a:rPr lang="en-US" dirty="0" err="1"/>
              <a:t>Makefile</a:t>
            </a:r>
            <a:r>
              <a:rPr lang="en-US" dirty="0"/>
              <a:t>。</a:t>
            </a:r>
            <a:endParaRPr lang="en-US" dirty="0"/>
          </a:p>
          <a:p>
            <a:pPr lvl="1"/>
            <a:r>
              <a:rPr lang="en-US" dirty="0"/>
              <a:t>./configure # </a:t>
            </a:r>
            <a:r>
              <a:rPr lang="zh-TW" altLang="en-US" dirty="0"/>
              <a:t>从 </a:t>
            </a:r>
            <a:r>
              <a:rPr lang="en-US" dirty="0"/>
              <a:t>Makefile.in </a:t>
            </a:r>
            <a:r>
              <a:rPr lang="zh-TW" altLang="en-US" dirty="0"/>
              <a:t>等文件产生 </a:t>
            </a:r>
            <a:r>
              <a:rPr lang="en-US" dirty="0" err="1"/>
              <a:t>Makefile</a:t>
            </a:r>
            <a:endParaRPr lang="en-US" dirty="0"/>
          </a:p>
          <a:p>
            <a:pPr lvl="1"/>
            <a:r>
              <a:rPr lang="en-US" dirty="0"/>
              <a:t>make</a:t>
            </a:r>
            <a:endParaRPr lang="en-US" dirty="0"/>
          </a:p>
          <a:p>
            <a:pPr lvl="1"/>
            <a:r>
              <a:rPr lang="en-US" dirty="0"/>
              <a:t>make check</a:t>
            </a:r>
            <a:endParaRPr lang="en-US" dirty="0"/>
          </a:p>
          <a:p>
            <a:pPr lvl="1"/>
            <a:r>
              <a:rPr lang="en-US" dirty="0"/>
              <a:t>make -n install # test install</a:t>
            </a:r>
            <a:endParaRPr lang="en-US" dirty="0"/>
          </a:p>
          <a:p>
            <a:pPr lvl="1"/>
            <a:r>
              <a:rPr lang="en-US" dirty="0"/>
              <a:t>make install</a:t>
            </a:r>
            <a:endParaRPr lang="en-US" dirty="0"/>
          </a:p>
          <a:p>
            <a:pPr lvl="1"/>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LFS </a:t>
            </a:r>
            <a:r>
              <a:rPr lang="zh-CN" altLang="en-US" dirty="0"/>
              <a:t>通用编译指南（</a:t>
            </a:r>
            <a:r>
              <a:rPr lang="en-US" altLang="zh-CN" dirty="0" err="1"/>
              <a:t>lfs</a:t>
            </a:r>
            <a:r>
              <a:rPr lang="en-US" altLang="zh-CN" dirty="0"/>
              <a:t> </a:t>
            </a:r>
            <a:r>
              <a:rPr lang="zh-CN" altLang="en-US" dirty="0"/>
              <a:t>用户）</a:t>
            </a:r>
            <a:endParaRPr lang="en-US" dirty="0"/>
          </a:p>
        </p:txBody>
      </p:sp>
      <p:sp>
        <p:nvSpPr>
          <p:cNvPr id="3" name="Text Placeholder 2"/>
          <p:cNvSpPr>
            <a:spLocks noGrp="1"/>
          </p:cNvSpPr>
          <p:nvPr>
            <p:ph type="body" sz="quarter" idx="10"/>
          </p:nvPr>
        </p:nvSpPr>
        <p:spPr/>
        <p:txBody>
          <a:bodyPr/>
          <a:lstStyle/>
          <a:p>
            <a:r>
              <a:rPr lang="zh-CN" altLang="en-US" dirty="0"/>
              <a:t>对于每个软件包：</a:t>
            </a:r>
            <a:endParaRPr lang="zh-CN" altLang="en-US" dirty="0"/>
          </a:p>
          <a:p>
            <a:pPr lvl="1"/>
            <a:r>
              <a:rPr lang="zh-CN" altLang="en-US" dirty="0"/>
              <a:t>以 </a:t>
            </a:r>
            <a:r>
              <a:rPr lang="en-US" altLang="zh-CN" dirty="0" err="1"/>
              <a:t>lfs</a:t>
            </a:r>
            <a:r>
              <a:rPr lang="en-US" altLang="zh-CN" dirty="0"/>
              <a:t> </a:t>
            </a:r>
            <a:r>
              <a:rPr lang="zh-CN" altLang="en-US" dirty="0"/>
              <a:t>用户解压要编译的软件包</a:t>
            </a:r>
            <a:endParaRPr lang="zh-CN" altLang="en-US" dirty="0"/>
          </a:p>
          <a:p>
            <a:pPr lvl="1"/>
            <a:r>
              <a:rPr lang="zh-CN" altLang="en-US" dirty="0"/>
              <a:t>进入到解压后创建的目录中</a:t>
            </a:r>
            <a:endParaRPr lang="zh-CN" altLang="en-US" dirty="0"/>
          </a:p>
          <a:p>
            <a:pPr lvl="1"/>
            <a:r>
              <a:rPr lang="zh-CN" altLang="en-US" dirty="0"/>
              <a:t>根据指南说明编译软件包</a:t>
            </a:r>
            <a:endParaRPr lang="zh-CN" altLang="en-US" dirty="0"/>
          </a:p>
          <a:p>
            <a:pPr lvl="1"/>
            <a:r>
              <a:rPr lang="zh-CN" altLang="en-US" dirty="0"/>
              <a:t>回退到源文件目录</a:t>
            </a:r>
            <a:endParaRPr lang="zh-CN" altLang="en-US" dirty="0"/>
          </a:p>
          <a:p>
            <a:pPr lvl="1"/>
            <a:r>
              <a:rPr lang="zh-CN" altLang="en-US" dirty="0"/>
              <a:t>除非特别说明，删除解压出来的目录（和为了编译而创建的 </a:t>
            </a:r>
            <a:r>
              <a:rPr lang="en-US" altLang="zh-CN" dirty="0"/>
              <a:t>build </a:t>
            </a:r>
            <a:r>
              <a:rPr lang="zh-CN" altLang="en-US" dirty="0"/>
              <a:t>目录）</a:t>
            </a:r>
            <a:endParaRPr lang="en-US" altLang="zh-CN"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LFS </a:t>
            </a:r>
            <a:r>
              <a:rPr lang="zh-CN" altLang="en-US" dirty="0"/>
              <a:t>通用编译指南（</a:t>
            </a:r>
            <a:r>
              <a:rPr lang="en-US" altLang="zh-CN" dirty="0"/>
              <a:t>chrooted </a:t>
            </a:r>
            <a:r>
              <a:rPr lang="zh-CN" altLang="en-US" dirty="0"/>
              <a:t>环境）</a:t>
            </a:r>
            <a:endParaRPr lang="en-US" dirty="0"/>
          </a:p>
        </p:txBody>
      </p:sp>
      <p:sp>
        <p:nvSpPr>
          <p:cNvPr id="3" name="Text Placeholder 2"/>
          <p:cNvSpPr>
            <a:spLocks noGrp="1"/>
          </p:cNvSpPr>
          <p:nvPr>
            <p:ph type="body" sz="quarter" idx="10"/>
          </p:nvPr>
        </p:nvSpPr>
        <p:spPr/>
        <p:txBody>
          <a:bodyPr/>
          <a:lstStyle/>
          <a:p>
            <a:r>
              <a:rPr lang="zh-CN" altLang="en-US" dirty="0"/>
              <a:t>对于每个软件包：</a:t>
            </a:r>
            <a:endParaRPr lang="zh-CN" altLang="en-US" dirty="0"/>
          </a:p>
          <a:p>
            <a:pPr lvl="1"/>
            <a:r>
              <a:rPr lang="zh-CN" altLang="en-US" dirty="0"/>
              <a:t>进入</a:t>
            </a:r>
            <a:r>
              <a:rPr lang="en-US" altLang="zh-CN" dirty="0"/>
              <a:t>chroot</a:t>
            </a:r>
            <a:r>
              <a:rPr lang="zh-CN" altLang="en-US" dirty="0"/>
              <a:t>环境后解压要编译的软件包</a:t>
            </a:r>
            <a:endParaRPr lang="zh-CN" altLang="en-US" dirty="0"/>
          </a:p>
          <a:p>
            <a:pPr lvl="1"/>
            <a:r>
              <a:rPr lang="zh-CN" altLang="en-US" dirty="0"/>
              <a:t>进入到解压后创建的目录中</a:t>
            </a:r>
            <a:endParaRPr lang="zh-CN" altLang="en-US" dirty="0"/>
          </a:p>
          <a:p>
            <a:pPr lvl="1"/>
            <a:r>
              <a:rPr lang="zh-CN" altLang="en-US" dirty="0"/>
              <a:t>根据指南说明编译软件包</a:t>
            </a:r>
            <a:endParaRPr lang="zh-CN" altLang="en-US" dirty="0"/>
          </a:p>
          <a:p>
            <a:pPr lvl="1"/>
            <a:r>
              <a:rPr lang="zh-CN" altLang="en-US" dirty="0"/>
              <a:t>回退到源文件目录</a:t>
            </a:r>
            <a:endParaRPr lang="zh-CN" altLang="en-US" dirty="0"/>
          </a:p>
          <a:p>
            <a:pPr lvl="1"/>
            <a:r>
              <a:rPr lang="zh-CN" altLang="en-US" dirty="0"/>
              <a:t>除非特别说明，删除解压出来的目录（和为了编译而创建的</a:t>
            </a:r>
            <a:r>
              <a:rPr lang="en-US" altLang="zh-CN" dirty="0"/>
              <a:t>build</a:t>
            </a:r>
            <a:r>
              <a:rPr lang="zh-CN" altLang="en-US" dirty="0"/>
              <a:t>目录）</a:t>
            </a:r>
            <a:endParaRPr lang="en-US" altLang="zh-CN"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配置 </a:t>
            </a:r>
            <a:r>
              <a:rPr lang="en-US" altLang="zh-CN" dirty="0"/>
              <a:t>LFS </a:t>
            </a:r>
            <a:r>
              <a:rPr lang="zh-CN" altLang="en-US" dirty="0"/>
              <a:t>目标系统</a:t>
            </a:r>
            <a:endParaRPr lang="en-US" dirty="0"/>
          </a:p>
        </p:txBody>
      </p:sp>
      <p:sp>
        <p:nvSpPr>
          <p:cNvPr id="3" name="Text Placeholder 2"/>
          <p:cNvSpPr>
            <a:spLocks noGrp="1"/>
          </p:cNvSpPr>
          <p:nvPr>
            <p:ph type="body" sz="quarter" idx="10"/>
          </p:nvPr>
        </p:nvSpPr>
        <p:spPr>
          <a:xfrm>
            <a:off x="455612" y="933450"/>
            <a:ext cx="11293475" cy="5267325"/>
          </a:xfrm>
        </p:spPr>
        <p:txBody>
          <a:bodyPr/>
          <a:lstStyle/>
          <a:p>
            <a:r>
              <a:rPr lang="zh-CN" altLang="en-US" dirty="0"/>
              <a:t>为 </a:t>
            </a:r>
            <a:r>
              <a:rPr lang="en-US" altLang="zh-CN" dirty="0"/>
              <a:t>LFS </a:t>
            </a:r>
            <a:r>
              <a:rPr lang="zh-CN" altLang="en-US" dirty="0"/>
              <a:t>目标系统进行以下配置：</a:t>
            </a:r>
            <a:endParaRPr lang="en-US" altLang="zh-CN" dirty="0"/>
          </a:p>
          <a:p>
            <a:pPr lvl="1"/>
            <a:r>
              <a:rPr lang="zh-CN" altLang="en-US" dirty="0"/>
              <a:t>网络</a:t>
            </a:r>
            <a:endParaRPr lang="en-US" altLang="zh-CN" dirty="0"/>
          </a:p>
          <a:p>
            <a:pPr lvl="1"/>
            <a:r>
              <a:rPr lang="zh-CN" altLang="en-US" dirty="0"/>
              <a:t>主机名</a:t>
            </a:r>
            <a:endParaRPr lang="en-US" altLang="zh-CN" dirty="0"/>
          </a:p>
          <a:p>
            <a:pPr lvl="1"/>
            <a:r>
              <a:rPr lang="en-US" altLang="zh-CN" dirty="0"/>
              <a:t>/</a:t>
            </a:r>
            <a:r>
              <a:rPr lang="en-US" altLang="zh-CN" dirty="0" err="1"/>
              <a:t>etc</a:t>
            </a:r>
            <a:r>
              <a:rPr lang="en-US" altLang="zh-CN" dirty="0"/>
              <a:t>/hosts </a:t>
            </a:r>
            <a:r>
              <a:rPr lang="zh-CN" altLang="en-US" dirty="0"/>
              <a:t>文件</a:t>
            </a:r>
            <a:endParaRPr lang="en-US" altLang="zh-CN" dirty="0"/>
          </a:p>
          <a:p>
            <a:pPr lvl="1"/>
            <a:r>
              <a:rPr lang="zh-CN" altLang="en-US" dirty="0"/>
              <a:t> </a:t>
            </a:r>
            <a:r>
              <a:rPr lang="en-US" altLang="zh-CN" dirty="0" err="1"/>
              <a:t>fstab</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编译并安装内核</a:t>
            </a:r>
            <a:endParaRPr lang="en-US" dirty="0"/>
          </a:p>
        </p:txBody>
      </p:sp>
      <p:sp>
        <p:nvSpPr>
          <p:cNvPr id="3" name="Text Placeholder 2"/>
          <p:cNvSpPr>
            <a:spLocks noGrp="1"/>
          </p:cNvSpPr>
          <p:nvPr>
            <p:ph type="body" sz="quarter" idx="10"/>
          </p:nvPr>
        </p:nvSpPr>
        <p:spPr>
          <a:xfrm>
            <a:off x="455612" y="933450"/>
            <a:ext cx="11293475" cy="5267325"/>
          </a:xfrm>
        </p:spPr>
        <p:txBody>
          <a:bodyPr/>
          <a:lstStyle/>
          <a:p>
            <a:r>
              <a:rPr lang="zh-CN" altLang="en-US" dirty="0"/>
              <a:t>编译内核和安装内核通常包含以下步骤：</a:t>
            </a:r>
            <a:endParaRPr lang="en-US" altLang="zh-CN" dirty="0"/>
          </a:p>
          <a:p>
            <a:pPr lvl="1"/>
            <a:r>
              <a:rPr lang="en-US" dirty="0"/>
              <a:t>Getting the source</a:t>
            </a:r>
            <a:endParaRPr lang="en-US" dirty="0"/>
          </a:p>
          <a:p>
            <a:pPr lvl="1"/>
            <a:r>
              <a:rPr lang="en-US" dirty="0"/>
              <a:t>make </a:t>
            </a:r>
            <a:r>
              <a:rPr lang="en-US" dirty="0" err="1"/>
              <a:t>mrproper</a:t>
            </a:r>
            <a:r>
              <a:rPr lang="en-US" dirty="0"/>
              <a:t> # </a:t>
            </a:r>
            <a:r>
              <a:rPr lang="en-US" altLang="zh-CN" dirty="0"/>
              <a:t>E</a:t>
            </a:r>
            <a:r>
              <a:rPr lang="en-US" dirty="0"/>
              <a:t>nsures that the kernel tree is absolutely clean</a:t>
            </a:r>
            <a:endParaRPr lang="en-US" dirty="0"/>
          </a:p>
          <a:p>
            <a:pPr lvl="1"/>
            <a:r>
              <a:rPr lang="en-US" dirty="0"/>
              <a:t>make </a:t>
            </a:r>
            <a:r>
              <a:rPr lang="en-US" dirty="0" err="1"/>
              <a:t>menuconfig</a:t>
            </a:r>
            <a:r>
              <a:rPr lang="en-US" dirty="0"/>
              <a:t> # Select the relevant driver</a:t>
            </a:r>
            <a:endParaRPr lang="en-US" dirty="0"/>
          </a:p>
          <a:p>
            <a:pPr lvl="1"/>
            <a:r>
              <a:rPr lang="en-US" dirty="0"/>
              <a:t>make</a:t>
            </a:r>
            <a:endParaRPr lang="en-US" dirty="0"/>
          </a:p>
          <a:p>
            <a:pPr lvl="1"/>
            <a:r>
              <a:rPr lang="en-US" dirty="0"/>
              <a:t>make </a:t>
            </a:r>
            <a:r>
              <a:rPr lang="en-US" dirty="0" err="1"/>
              <a:t>modules_install</a:t>
            </a:r>
            <a:endParaRPr lang="en-US" dirty="0"/>
          </a:p>
          <a:p>
            <a:pPr lvl="1"/>
            <a:r>
              <a:rPr lang="en-US" dirty="0"/>
              <a:t>make install</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设置 </a:t>
            </a:r>
            <a:r>
              <a:rPr lang="en-US" altLang="zh-CN" dirty="0"/>
              <a:t>GRUB </a:t>
            </a:r>
            <a:r>
              <a:rPr lang="zh-CN" altLang="en-US" dirty="0"/>
              <a:t>使新系统可引导</a:t>
            </a:r>
            <a:endParaRPr lang="en-US" dirty="0"/>
          </a:p>
        </p:txBody>
      </p:sp>
      <p:sp>
        <p:nvSpPr>
          <p:cNvPr id="3" name="Text Placeholder 2"/>
          <p:cNvSpPr>
            <a:spLocks noGrp="1"/>
          </p:cNvSpPr>
          <p:nvPr>
            <p:ph type="body" sz="quarter" idx="10"/>
          </p:nvPr>
        </p:nvSpPr>
        <p:spPr>
          <a:xfrm>
            <a:off x="455612" y="933450"/>
            <a:ext cx="11293475" cy="5267325"/>
          </a:xfrm>
        </p:spPr>
        <p:txBody>
          <a:bodyPr/>
          <a:lstStyle/>
          <a:p>
            <a:r>
              <a:rPr lang="en-US" altLang="zh-CN" dirty="0"/>
              <a:t>GRUB </a:t>
            </a:r>
            <a:r>
              <a:rPr lang="zh-CN" altLang="en-US" dirty="0"/>
              <a:t>意指大一统引导装载程序（</a:t>
            </a:r>
            <a:r>
              <a:rPr lang="en-US" altLang="zh-CN" dirty="0"/>
              <a:t>Grand Unified Boot Loader</a:t>
            </a:r>
            <a:r>
              <a:rPr lang="zh-CN" altLang="en-US" dirty="0"/>
              <a:t>），它使得对内核映像和配置的选择更为简便。下面是它和本实验相关的一些知识点介绍：</a:t>
            </a:r>
            <a:endParaRPr lang="en-US" altLang="zh-CN" dirty="0"/>
          </a:p>
          <a:p>
            <a:pPr lvl="1"/>
            <a:r>
              <a:rPr lang="zh-CN" altLang="en-US" dirty="0"/>
              <a:t>系统启动时，可以通过选择 </a:t>
            </a:r>
            <a:r>
              <a:rPr lang="en-US" altLang="zh-CN" dirty="0"/>
              <a:t>GRUB </a:t>
            </a:r>
            <a:r>
              <a:rPr lang="zh-CN" altLang="en-US" dirty="0"/>
              <a:t>菜单引导不同版本的内核。</a:t>
            </a:r>
            <a:endParaRPr lang="en-US" altLang="zh-CN" dirty="0"/>
          </a:p>
          <a:p>
            <a:pPr lvl="1"/>
            <a:r>
              <a:rPr lang="en-US" altLang="zh-CN" dirty="0"/>
              <a:t>GRUB </a:t>
            </a:r>
            <a:r>
              <a:rPr lang="zh-CN" altLang="en-US" dirty="0"/>
              <a:t>配置目录包含核心配置文件（</a:t>
            </a:r>
            <a:r>
              <a:rPr lang="en-US" altLang="zh-CN" dirty="0" err="1"/>
              <a:t>grub.cfg</a:t>
            </a:r>
            <a:r>
              <a:rPr lang="zh-CN" altLang="en-US" dirty="0"/>
              <a:t>）和一些可加载模块，以 </a:t>
            </a:r>
            <a:r>
              <a:rPr lang="en-US" altLang="zh-CN" dirty="0"/>
              <a:t>.mod </a:t>
            </a:r>
            <a:r>
              <a:rPr lang="zh-CN" altLang="en-US" dirty="0"/>
              <a:t>为后缀。</a:t>
            </a:r>
            <a:endParaRPr lang="en-US" altLang="zh-CN" dirty="0"/>
          </a:p>
          <a:p>
            <a:pPr lvl="1"/>
            <a:r>
              <a:rPr lang="zh-TW" altLang="en-US" dirty="0"/>
              <a:t>我们不直接编辑 </a:t>
            </a:r>
            <a:r>
              <a:rPr lang="en-US" dirty="0" err="1"/>
              <a:t>grub.cfg</a:t>
            </a:r>
            <a:r>
              <a:rPr lang="en-US" dirty="0"/>
              <a:t> </a:t>
            </a:r>
            <a:r>
              <a:rPr lang="zh-TW" altLang="en-US" dirty="0"/>
              <a:t>文件，而是使用 </a:t>
            </a:r>
            <a:r>
              <a:rPr lang="en-US" dirty="0"/>
              <a:t>grub-</a:t>
            </a:r>
            <a:r>
              <a:rPr lang="en-US" dirty="0" err="1"/>
              <a:t>mkconfig</a:t>
            </a:r>
            <a:r>
              <a:rPr lang="en-US" dirty="0"/>
              <a:t> </a:t>
            </a:r>
            <a:r>
              <a:rPr lang="zh-TW" altLang="en-US" dirty="0"/>
              <a:t>命令</a:t>
            </a:r>
            <a:r>
              <a:rPr lang="zh-CN" altLang="en-US" dirty="0"/>
              <a:t>（ 和在 </a:t>
            </a:r>
            <a:r>
              <a:rPr lang="en-US" altLang="zh-CN" dirty="0"/>
              <a:t>/</a:t>
            </a:r>
            <a:r>
              <a:rPr lang="en-US" altLang="zh-CN" dirty="0" err="1"/>
              <a:t>etc</a:t>
            </a:r>
            <a:r>
              <a:rPr lang="en-US" altLang="zh-CN" dirty="0"/>
              <a:t>/</a:t>
            </a:r>
            <a:r>
              <a:rPr lang="en-US" altLang="zh-CN" dirty="0" err="1"/>
              <a:t>grub.d</a:t>
            </a:r>
            <a:r>
              <a:rPr lang="en-US" altLang="zh-CN" dirty="0"/>
              <a:t> </a:t>
            </a:r>
            <a:r>
              <a:rPr lang="zh-CN" altLang="en-US" dirty="0"/>
              <a:t>中的 </a:t>
            </a:r>
            <a:r>
              <a:rPr lang="en-US" altLang="zh-CN" dirty="0"/>
              <a:t>shell </a:t>
            </a:r>
            <a:r>
              <a:rPr lang="zh-CN" altLang="en-US" dirty="0"/>
              <a:t>脚本文件一样，该命令本身也是一个 </a:t>
            </a:r>
            <a:r>
              <a:rPr lang="en-US" altLang="zh-CN" dirty="0"/>
              <a:t>shell </a:t>
            </a:r>
            <a:r>
              <a:rPr lang="zh-CN" altLang="en-US" dirty="0"/>
              <a:t>脚本文件）。</a:t>
            </a:r>
            <a:endParaRPr lang="en-US" altLang="zh-CN" dirty="0"/>
          </a:p>
          <a:p>
            <a:pPr lvl="1"/>
            <a:r>
              <a:rPr lang="zh-CN" altLang="en-US" dirty="0"/>
              <a:t>配置文件 </a:t>
            </a:r>
            <a:r>
              <a:rPr lang="en-US" altLang="zh-CN" dirty="0" err="1"/>
              <a:t>grub.cfg</a:t>
            </a:r>
            <a:r>
              <a:rPr lang="en-US" altLang="zh-CN" dirty="0"/>
              <a:t> </a:t>
            </a:r>
            <a:r>
              <a:rPr lang="zh-CN" altLang="en-US" dirty="0"/>
              <a:t>中包含 </a:t>
            </a:r>
            <a:r>
              <a:rPr lang="en-US" altLang="zh-CN" dirty="0"/>
              <a:t>GRUB </a:t>
            </a:r>
            <a:r>
              <a:rPr lang="zh-CN" altLang="en-US" dirty="0"/>
              <a:t>命令，通常是从一系列的初始化步骤开始，然后是一系列的菜单条目，它们以 </a:t>
            </a:r>
            <a:r>
              <a:rPr lang="en-US" altLang="zh-CN" dirty="0" err="1"/>
              <a:t>menuentry</a:t>
            </a:r>
            <a:r>
              <a:rPr lang="en-US" altLang="zh-CN" dirty="0"/>
              <a:t> </a:t>
            </a:r>
            <a:r>
              <a:rPr lang="zh-CN" altLang="en-US" dirty="0"/>
              <a:t>命令开始。</a:t>
            </a:r>
            <a:endParaRPr lang="en-US" altLang="zh-CN" dirty="0"/>
          </a:p>
          <a:p>
            <a:pPr lvl="1"/>
            <a:r>
              <a:rPr lang="zh-CN" altLang="en-US" dirty="0"/>
              <a:t>但是在本例中，我们将 </a:t>
            </a:r>
            <a:r>
              <a:rPr lang="en-US" altLang="zh-CN" dirty="0"/>
              <a:t>LFS_TGT_SYS </a:t>
            </a:r>
            <a:r>
              <a:rPr lang="zh-CN" altLang="en-US" dirty="0"/>
              <a:t>的 </a:t>
            </a:r>
            <a:r>
              <a:rPr lang="en-US" altLang="zh-CN" dirty="0"/>
              <a:t>GRUB </a:t>
            </a:r>
            <a:r>
              <a:rPr lang="zh-CN" altLang="en-US" dirty="0"/>
              <a:t>配置信息更新到 </a:t>
            </a:r>
            <a:r>
              <a:rPr lang="en-US" altLang="zh-CN" dirty="0"/>
              <a:t>host </a:t>
            </a:r>
            <a:r>
              <a:rPr lang="zh-CN" altLang="en-US" dirty="0"/>
              <a:t>的 </a:t>
            </a:r>
            <a:r>
              <a:rPr lang="en-US" altLang="zh-CN" dirty="0"/>
              <a:t>GRUB </a:t>
            </a:r>
            <a:r>
              <a:rPr lang="zh-CN" altLang="en-US" dirty="0"/>
              <a:t>配置文件中达到从开机 </a:t>
            </a:r>
            <a:r>
              <a:rPr lang="en-US" altLang="zh-CN" dirty="0"/>
              <a:t>GRUB </a:t>
            </a:r>
            <a:r>
              <a:rPr lang="zh-CN" altLang="en-US" dirty="0"/>
              <a:t>菜单引导 </a:t>
            </a:r>
            <a:r>
              <a:rPr lang="en-US" altLang="zh-CN" dirty="0"/>
              <a:t>LFS </a:t>
            </a:r>
            <a:r>
              <a:rPr lang="zh-CN" altLang="en-US" dirty="0"/>
              <a:t>目标系统的目的。</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进入新系统</a:t>
            </a:r>
            <a:endParaRPr lang="en-US" dirty="0"/>
          </a:p>
        </p:txBody>
      </p:sp>
      <p:sp>
        <p:nvSpPr>
          <p:cNvPr id="3" name="Text Placeholder 2"/>
          <p:cNvSpPr>
            <a:spLocks noGrp="1"/>
          </p:cNvSpPr>
          <p:nvPr>
            <p:ph type="body" sz="quarter" idx="10"/>
          </p:nvPr>
        </p:nvSpPr>
        <p:spPr>
          <a:xfrm>
            <a:off x="455612" y="933450"/>
            <a:ext cx="11293475" cy="5267325"/>
          </a:xfrm>
        </p:spPr>
        <p:txBody>
          <a:bodyPr/>
          <a:lstStyle/>
          <a:p>
            <a:r>
              <a:rPr lang="zh-CN" altLang="en-US" dirty="0"/>
              <a:t>我们通过新增的 </a:t>
            </a:r>
            <a:r>
              <a:rPr lang="en-US" altLang="zh-CN" dirty="0"/>
              <a:t>GRUB </a:t>
            </a:r>
            <a:r>
              <a:rPr lang="zh-CN" altLang="en-US" dirty="0"/>
              <a:t>菜单进入新的 </a:t>
            </a:r>
            <a:r>
              <a:rPr lang="en-US" altLang="zh-CN" dirty="0"/>
              <a:t>LFS </a:t>
            </a:r>
            <a:r>
              <a:rPr lang="zh-CN" altLang="en-US" dirty="0"/>
              <a:t>目标系统。</a:t>
            </a:r>
            <a:endParaRPr lang="zh-CN" altLang="en-US" dirty="0"/>
          </a:p>
          <a:p>
            <a:r>
              <a:rPr lang="zh-CN" altLang="en-US" dirty="0"/>
              <a:t>系统启动后，移动键盘的上下键以选中 </a:t>
            </a:r>
            <a:r>
              <a:rPr lang="en-US" altLang="zh-CN" dirty="0"/>
              <a:t>LFS </a:t>
            </a:r>
            <a:r>
              <a:rPr lang="zh-CN" altLang="en-US" dirty="0"/>
              <a:t>目标系统的选择项，按回车键进入。</a:t>
            </a:r>
            <a:endParaRPr lang="zh-CN" altLang="en-US" dirty="0"/>
          </a:p>
          <a:p>
            <a:r>
              <a:rPr lang="zh-CN" altLang="en-US" dirty="0"/>
              <a:t>以 </a:t>
            </a:r>
            <a:r>
              <a:rPr lang="en-US" altLang="zh-CN" dirty="0"/>
              <a:t>root </a:t>
            </a:r>
            <a:r>
              <a:rPr lang="zh-CN" altLang="en-US" dirty="0"/>
              <a:t>用户登录之后，您就可以探索自己一手建造的全新 </a:t>
            </a:r>
            <a:r>
              <a:rPr lang="en-US" altLang="zh-CN"/>
              <a:t>Linux </a:t>
            </a:r>
            <a:r>
              <a:rPr lang="zh-CN" altLang="en-US"/>
              <a:t>系统</a:t>
            </a:r>
            <a:r>
              <a:rPr lang="zh-CN" altLang="en-US" dirty="0"/>
              <a:t>啦！</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本章主要对</a:t>
            </a:r>
            <a:r>
              <a:rPr lang="en-US" altLang="zh-CN" dirty="0" err="1"/>
              <a:t>openEuler</a:t>
            </a:r>
            <a:r>
              <a:rPr lang="zh-CN" altLang="en-US" dirty="0"/>
              <a:t>开源创新实践课进行一个简要的介绍。</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构建者的几次角色转换</a:t>
            </a:r>
            <a:endParaRPr lang="en-US" dirty="0"/>
          </a:p>
        </p:txBody>
      </p:sp>
      <p:sp>
        <p:nvSpPr>
          <p:cNvPr id="3" name="Text Placeholder 2"/>
          <p:cNvSpPr>
            <a:spLocks noGrp="1"/>
          </p:cNvSpPr>
          <p:nvPr>
            <p:ph type="body" sz="quarter" idx="10"/>
          </p:nvPr>
        </p:nvSpPr>
        <p:spPr>
          <a:xfrm>
            <a:off x="455612" y="933450"/>
            <a:ext cx="11293475" cy="5267325"/>
          </a:xfrm>
        </p:spPr>
        <p:txBody>
          <a:bodyPr/>
          <a:lstStyle/>
          <a:p>
            <a:r>
              <a:rPr lang="zh-CN" altLang="en-US" dirty="0"/>
              <a:t>最开始，宿主系统的 </a:t>
            </a:r>
            <a:r>
              <a:rPr lang="en-US" altLang="zh-CN" dirty="0"/>
              <a:t>root </a:t>
            </a:r>
            <a:r>
              <a:rPr lang="zh-CN" altLang="en-US" dirty="0"/>
              <a:t>用户准备好宿主系统的软件环境，为宿主系统的 </a:t>
            </a:r>
            <a:r>
              <a:rPr lang="en-US" altLang="zh-CN" dirty="0" err="1"/>
              <a:t>lfs</a:t>
            </a:r>
            <a:r>
              <a:rPr lang="en-US" altLang="zh-CN" dirty="0"/>
              <a:t> </a:t>
            </a:r>
            <a:r>
              <a:rPr lang="zh-CN" altLang="en-US" dirty="0"/>
              <a:t>用户铺平了道路；</a:t>
            </a:r>
            <a:endParaRPr lang="en-US" altLang="zh-CN" dirty="0"/>
          </a:p>
          <a:p>
            <a:r>
              <a:rPr lang="zh-CN" altLang="en-US" dirty="0"/>
              <a:t>然后，宿主系统的 </a:t>
            </a:r>
            <a:r>
              <a:rPr lang="en-US" altLang="zh-CN" dirty="0" err="1"/>
              <a:t>lfs</a:t>
            </a:r>
            <a:r>
              <a:rPr lang="en-US" altLang="zh-CN" dirty="0"/>
              <a:t> </a:t>
            </a:r>
            <a:r>
              <a:rPr lang="zh-CN" altLang="en-US" dirty="0"/>
              <a:t>用户构建好临时工具链，为宿主系统的 </a:t>
            </a:r>
            <a:r>
              <a:rPr lang="en-US" altLang="zh-CN" dirty="0"/>
              <a:t>chrooted-root </a:t>
            </a:r>
            <a:r>
              <a:rPr lang="zh-CN" altLang="en-US" dirty="0"/>
              <a:t>用户铺平了道路；</a:t>
            </a:r>
            <a:endParaRPr lang="en-US" altLang="zh-CN" dirty="0"/>
          </a:p>
          <a:p>
            <a:r>
              <a:rPr lang="zh-CN" altLang="en-US" dirty="0"/>
              <a:t>接着，</a:t>
            </a:r>
            <a:r>
              <a:rPr lang="en-US" altLang="zh-CN" dirty="0"/>
              <a:t>chrooted-root </a:t>
            </a:r>
            <a:r>
              <a:rPr lang="zh-CN" altLang="en-US" dirty="0"/>
              <a:t>用户构建好基本系统软件、进行系统配置、编译并安装内核，为 </a:t>
            </a:r>
            <a:r>
              <a:rPr lang="en-US" altLang="zh-CN" dirty="0"/>
              <a:t>LFS </a:t>
            </a:r>
            <a:r>
              <a:rPr lang="zh-CN" altLang="en-US" dirty="0"/>
              <a:t>目标系统的 </a:t>
            </a:r>
            <a:r>
              <a:rPr lang="en-US" altLang="zh-CN" dirty="0"/>
              <a:t>root </a:t>
            </a:r>
            <a:r>
              <a:rPr lang="zh-CN" altLang="en-US" dirty="0"/>
              <a:t>用户铺平了道路；</a:t>
            </a:r>
            <a:endParaRPr lang="en-US" altLang="zh-CN" dirty="0"/>
          </a:p>
          <a:p>
            <a:r>
              <a:rPr lang="zh-CN" altLang="en-US" dirty="0"/>
              <a:t>最后，宿主系统的 </a:t>
            </a:r>
            <a:r>
              <a:rPr lang="en-US" altLang="zh-CN" dirty="0"/>
              <a:t>root </a:t>
            </a:r>
            <a:r>
              <a:rPr lang="zh-CN" altLang="en-US" dirty="0"/>
              <a:t>用户通过配置宿主系统的 </a:t>
            </a:r>
            <a:r>
              <a:rPr lang="en-US" altLang="zh-CN" dirty="0"/>
              <a:t>GRUB </a:t>
            </a:r>
            <a:r>
              <a:rPr lang="zh-CN" altLang="en-US" dirty="0"/>
              <a:t>菜单为 </a:t>
            </a:r>
            <a:r>
              <a:rPr lang="en-US" altLang="zh-CN" dirty="0"/>
              <a:t>LFS </a:t>
            </a:r>
            <a:r>
              <a:rPr lang="zh-CN" altLang="en-US" dirty="0"/>
              <a:t>目标系统在宿主系统启动阶段提供了一个入口；</a:t>
            </a:r>
            <a:endParaRPr lang="en-US" altLang="zh-CN" dirty="0"/>
          </a:p>
          <a:p>
            <a:r>
              <a:rPr lang="zh-CN" altLang="en-US" dirty="0"/>
              <a:t>这样，最终 </a:t>
            </a:r>
            <a:r>
              <a:rPr lang="en-US" altLang="zh-CN" dirty="0"/>
              <a:t>LFS </a:t>
            </a:r>
            <a:r>
              <a:rPr lang="zh-CN" altLang="en-US" dirty="0"/>
              <a:t>目标系统的 </a:t>
            </a:r>
            <a:r>
              <a:rPr lang="en-US" altLang="zh-CN" dirty="0"/>
              <a:t>root </a:t>
            </a:r>
            <a:r>
              <a:rPr lang="zh-CN" altLang="en-US" dirty="0"/>
              <a:t>用户得以进入自己</a:t>
            </a:r>
            <a:r>
              <a:rPr lang="zh-CN" altLang="en-US"/>
              <a:t>的系统！</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CN" altLang="en-US" dirty="0">
                <a:solidFill>
                  <a:schemeClr val="bg1">
                    <a:lumMod val="50000"/>
                  </a:schemeClr>
                </a:solidFill>
              </a:rPr>
              <a:t>概述</a:t>
            </a:r>
            <a:endParaRPr lang="zh-CN" altLang="en-US" dirty="0">
              <a:solidFill>
                <a:schemeClr val="bg1">
                  <a:lumMod val="50000"/>
                </a:schemeClr>
              </a:solidFill>
            </a:endParaRPr>
          </a:p>
          <a:p>
            <a:r>
              <a:rPr lang="zh-CN" altLang="en-US" dirty="0">
                <a:solidFill>
                  <a:schemeClr val="bg1">
                    <a:lumMod val="50000"/>
                  </a:schemeClr>
                </a:solidFill>
              </a:rPr>
              <a:t>LFS 构建过程</a:t>
            </a:r>
            <a:endParaRPr lang="zh-CN" altLang="en-US" dirty="0">
              <a:solidFill>
                <a:schemeClr val="bg1">
                  <a:lumMod val="50000"/>
                </a:schemeClr>
              </a:solidFill>
            </a:endParaRPr>
          </a:p>
          <a:p>
            <a:r>
              <a:rPr lang="zh-CN" altLang="en-US" b="1" dirty="0"/>
              <a:t>作业提交</a:t>
            </a:r>
            <a:endParaRPr lang="zh-CN" alt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课程总结及作业提交</a:t>
            </a:r>
            <a:endParaRPr lang="en-US" dirty="0"/>
          </a:p>
        </p:txBody>
      </p:sp>
      <p:sp>
        <p:nvSpPr>
          <p:cNvPr id="3" name="Text Placeholder 2"/>
          <p:cNvSpPr>
            <a:spLocks noGrp="1"/>
          </p:cNvSpPr>
          <p:nvPr>
            <p:ph type="body" sz="quarter" idx="10"/>
          </p:nvPr>
        </p:nvSpPr>
        <p:spPr>
          <a:xfrm>
            <a:off x="455613" y="1047750"/>
            <a:ext cx="7283482" cy="4879805"/>
          </a:xfrm>
        </p:spPr>
        <p:txBody>
          <a:bodyPr/>
          <a:lstStyle/>
          <a:p>
            <a:r>
              <a:rPr lang="zh-CN" altLang="en-US" dirty="0"/>
              <a:t>撰写课程设计报告</a:t>
            </a:r>
            <a:endParaRPr lang="en-US" altLang="zh-CN" dirty="0"/>
          </a:p>
          <a:p>
            <a:pPr lvl="1"/>
            <a:r>
              <a:rPr lang="zh-CN" altLang="en-US" dirty="0"/>
              <a:t>对构建成功的系统进行截图</a:t>
            </a:r>
            <a:endParaRPr lang="zh-CN" altLang="en-US" dirty="0"/>
          </a:p>
          <a:p>
            <a:pPr lvl="1"/>
            <a:r>
              <a:rPr lang="zh-CN" altLang="zh-CN" sz="2000" dirty="0">
                <a:effectLst/>
                <a:ea typeface="微软雅黑" panose="020B0503020204020204" charset="-122"/>
                <a:cs typeface="微软雅黑" panose="020B0503020204020204" charset="-122"/>
              </a:rPr>
              <a:t>对构建</a:t>
            </a:r>
            <a:r>
              <a:rPr lang="zh-CN" altLang="zh-CN" sz="2000">
                <a:effectLst/>
                <a:ea typeface="微软雅黑" panose="020B0503020204020204" charset="-122"/>
                <a:cs typeface="微软雅黑" panose="020B0503020204020204" charset="-122"/>
              </a:rPr>
              <a:t>过程进行</a:t>
            </a:r>
            <a:r>
              <a:rPr lang="zh-CN" altLang="en-US" sz="2000">
                <a:effectLst/>
                <a:ea typeface="微软雅黑" panose="020B0503020204020204" charset="-122"/>
                <a:cs typeface="微软雅黑" panose="020B0503020204020204" charset="-122"/>
              </a:rPr>
              <a:t>理解</a:t>
            </a:r>
            <a:r>
              <a:rPr lang="zh-CN" altLang="zh-CN" sz="2000">
                <a:effectLst/>
                <a:ea typeface="微软雅黑" panose="020B0503020204020204" charset="-122"/>
                <a:cs typeface="微软雅黑" panose="020B0503020204020204" charset="-122"/>
              </a:rPr>
              <a:t>分析</a:t>
            </a:r>
            <a:endParaRPr lang="en-US" altLang="zh-CN" sz="2000" dirty="0">
              <a:effectLst/>
              <a:ea typeface="微软雅黑" panose="020B0503020204020204" charset="-122"/>
              <a:cs typeface="微软雅黑" panose="020B0503020204020204" charset="-122"/>
            </a:endParaRPr>
          </a:p>
          <a:p>
            <a:pPr lvl="1"/>
            <a:r>
              <a:rPr lang="zh-CN" altLang="zh-CN" sz="2000" dirty="0">
                <a:effectLst/>
                <a:ea typeface="微软雅黑" panose="020B0503020204020204" charset="-122"/>
                <a:cs typeface="微软雅黑" panose="020B0503020204020204" charset="-122"/>
              </a:rPr>
              <a:t>心得体会</a:t>
            </a:r>
            <a:endParaRPr lang="en-US" altLang="zh-CN" sz="2000" dirty="0">
              <a:effectLst/>
              <a:ea typeface="微软雅黑" panose="020B0503020204020204" charset="-122"/>
              <a:cs typeface="微软雅黑" panose="020B0503020204020204" charset="-122"/>
            </a:endParaRPr>
          </a:p>
          <a:p>
            <a:pPr lvl="1"/>
            <a:endParaRPr lang="en-US" dirty="0"/>
          </a:p>
        </p:txBody>
      </p:sp>
      <p:pic>
        <p:nvPicPr>
          <p:cNvPr id="33" name="Picture 33" descr="Text&#10;&#10;Description automatically generated"/>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02005" y="3204845"/>
            <a:ext cx="4587875" cy="2839720"/>
          </a:xfrm>
          <a:prstGeom prst="rect">
            <a:avLst/>
          </a:prstGeom>
          <a:ln w="12700">
            <a:solidFill>
              <a:schemeClr val="bg1">
                <a:lumMod val="85000"/>
              </a:schemeClr>
            </a:solidFill>
          </a:ln>
        </p:spPr>
      </p:pic>
      <p:pic>
        <p:nvPicPr>
          <p:cNvPr id="6" name="Picture 6"/>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6339205" y="3324860"/>
            <a:ext cx="4709795" cy="2599055"/>
          </a:xfrm>
          <a:prstGeom prst="rect">
            <a:avLst/>
          </a:prstGeom>
          <a:ln w="12700">
            <a:solidFill>
              <a:schemeClr val="bg1">
                <a:lumMod val="85000"/>
              </a:schemeClr>
            </a:solid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可能遇到的</a:t>
            </a:r>
            <a:r>
              <a:rPr lang="zh-CN" altLang="en-US"/>
              <a:t>问题</a:t>
            </a:r>
            <a:endParaRPr lang="zh-CN" altLang="en-US"/>
          </a:p>
        </p:txBody>
      </p:sp>
      <p:sp>
        <p:nvSpPr>
          <p:cNvPr id="3" name="文本占位符 2"/>
          <p:cNvSpPr>
            <a:spLocks noGrp="1"/>
          </p:cNvSpPr>
          <p:nvPr>
            <p:ph type="body" sz="quarter" idx="10"/>
          </p:nvPr>
        </p:nvSpPr>
        <p:spPr/>
        <p:txBody>
          <a:bodyPr/>
          <a:p>
            <a:r>
              <a:rPr lang="zh-CN" altLang="en-US"/>
              <a:t>make的时候出现段错误</a:t>
            </a:r>
            <a:r>
              <a:rPr lang="en-US" altLang="zh-CN"/>
              <a:t> --&gt; </a:t>
            </a:r>
            <a:r>
              <a:rPr lang="zh-CN" altLang="en-US"/>
              <a:t>重启虚拟机、宿主</a:t>
            </a:r>
            <a:r>
              <a:rPr lang="zh-CN" altLang="en-US"/>
              <a:t>机</a:t>
            </a:r>
            <a:endParaRPr lang="zh-CN" altLang="en-US"/>
          </a:p>
          <a:p>
            <a:r>
              <a:rPr lang="zh-CN" altLang="en-US"/>
              <a:t>虚拟机打开很慢，c盘没空间 --&gt; 清理空间</a:t>
            </a:r>
            <a:endParaRPr lang="zh-CN" altLang="en-US"/>
          </a:p>
          <a:p>
            <a:r>
              <a:rPr lang="zh-CN" altLang="en-US"/>
              <a:t>ip地址找不到 --&gt; dhclient -v</a:t>
            </a:r>
            <a:endParaRPr lang="zh-CN" altLang="en-US"/>
          </a:p>
          <a:p>
            <a:r>
              <a:rPr lang="zh-CN" altLang="en-US"/>
              <a:t>ssh不到 --&gt; 安装打开ssh服务</a:t>
            </a:r>
            <a:endParaRPr lang="zh-CN" altLang="en-US"/>
          </a:p>
          <a:p>
            <a:r>
              <a:rPr lang="zh-CN" altLang="en-US"/>
              <a:t>源空白 --&gt; 加上源</a:t>
            </a:r>
            <a:endParaRPr lang="zh-CN" altLang="en-US"/>
          </a:p>
          <a:p>
            <a:r>
              <a:rPr lang="zh-CN" altLang="en-US"/>
              <a:t>/usr/bin/env不存在 --&gt; 需要设置root的密码</a:t>
            </a:r>
            <a:endParaRPr lang="zh-CN" altLang="en-US"/>
          </a:p>
          <a:p>
            <a:r>
              <a:rPr lang="zh-CN" altLang="en-US"/>
              <a:t>重启后进去grub --&gt; 可能grub损坏</a:t>
            </a:r>
            <a:endParaRPr lang="zh-CN" altLang="en-US"/>
          </a:p>
          <a:p>
            <a:pPr marL="0" indent="0">
              <a:buNone/>
            </a:pP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zh-CN" altLang="en-US" dirty="0"/>
              <a:t>本章介绍了</a:t>
            </a:r>
            <a:r>
              <a:rPr lang="en-US" altLang="zh-CN" dirty="0"/>
              <a:t>LFS——</a:t>
            </a:r>
            <a:r>
              <a:rPr lang="en-US" altLang="zh-CN" dirty="0" err="1"/>
              <a:t>openEuler</a:t>
            </a:r>
            <a:r>
              <a:rPr lang="zh-CN" altLang="en-US" dirty="0"/>
              <a:t>开源创新实践课的内容、流程和关要。通过本章的学习，读者应该对该课程的目标、内容和流程有一个清晰的了解。</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019175" y="1768244"/>
            <a:ext cx="10153650" cy="4432531"/>
          </a:xfrm>
        </p:spPr>
        <p:txBody>
          <a:bodyPr/>
          <a:lstStyle/>
          <a:p>
            <a:r>
              <a:rPr lang="zh-CN" altLang="en-US" dirty="0"/>
              <a:t>可以访问以下网址了解更多内容</a:t>
            </a:r>
            <a:endParaRPr lang="en-US" altLang="zh-CN" dirty="0"/>
          </a:p>
          <a:p>
            <a:pPr lvl="1"/>
            <a:r>
              <a:rPr lang="en-US" altLang="zh-CN" dirty="0" err="1"/>
              <a:t>openEuler</a:t>
            </a:r>
            <a:r>
              <a:rPr lang="zh-CN" altLang="en-US" dirty="0"/>
              <a:t>开源社区：</a:t>
            </a:r>
            <a:r>
              <a:rPr lang="en-US" altLang="zh-CN" dirty="0">
                <a:hlinkClick r:id="rId1"/>
              </a:rPr>
              <a:t>https://openeuler.org/</a:t>
            </a:r>
            <a:r>
              <a:rPr lang="en-US" altLang="zh-CN" dirty="0"/>
              <a:t> </a:t>
            </a:r>
            <a:endParaRPr lang="en-US" altLang="zh-CN" dirty="0"/>
          </a:p>
          <a:p>
            <a:pPr lvl="1"/>
            <a:r>
              <a:rPr lang="en-US" altLang="zh-CN" dirty="0" err="1"/>
              <a:t>openEuler</a:t>
            </a:r>
            <a:r>
              <a:rPr lang="zh-CN" altLang="en-US" dirty="0"/>
              <a:t>代码仓库：</a:t>
            </a:r>
            <a:r>
              <a:rPr lang="en-US" altLang="zh-CN" dirty="0">
                <a:hlinkClick r:id="rId2"/>
              </a:rPr>
              <a:t>https://gitee.com/openeuler</a:t>
            </a:r>
            <a:r>
              <a:rPr lang="en-US" altLang="zh-CN" dirty="0"/>
              <a:t> </a:t>
            </a:r>
            <a:endParaRPr lang="en-US" altLang="zh-CN" dirty="0"/>
          </a:p>
          <a:p>
            <a:pPr lvl="1"/>
            <a:r>
              <a:rPr lang="nl-NL" altLang="zh-CN" dirty="0"/>
              <a:t>LFS</a:t>
            </a:r>
            <a:r>
              <a:rPr lang="zh-CN" altLang="nl-NL" dirty="0"/>
              <a:t>官网： </a:t>
            </a:r>
            <a:r>
              <a:rPr lang="nl-NL" altLang="zh-CN" dirty="0">
                <a:hlinkClick r:id="rId3"/>
              </a:rPr>
              <a:t>https://www.linuxfromscratch.org/lfs/</a:t>
            </a:r>
            <a:endParaRPr lang="nl-NL" altLang="zh-CN" dirty="0"/>
          </a:p>
          <a:p>
            <a:pPr lvl="1"/>
            <a:r>
              <a:rPr lang="en-US" altLang="zh-CN" dirty="0"/>
              <a:t>CLA</a:t>
            </a:r>
            <a:r>
              <a:rPr lang="zh-CN" altLang="en-US" dirty="0"/>
              <a:t>签署指引：</a:t>
            </a:r>
            <a:r>
              <a:rPr lang="en-US" altLang="zh-CN" dirty="0">
                <a:hlinkClick r:id="rId4"/>
              </a:rPr>
              <a:t>https://clasign.osinfra.cn/sign/Z2l0ZWUlMkZvcGVuZXVsZXI=</a:t>
            </a:r>
            <a:endParaRPr lang="en-US" altLang="zh-CN" dirty="0"/>
          </a:p>
          <a:p>
            <a:pPr lvl="1"/>
            <a:r>
              <a:rPr lang="en-US" altLang="zh-CN" dirty="0" err="1"/>
              <a:t>Gitee</a:t>
            </a:r>
            <a:r>
              <a:rPr lang="zh-CN" altLang="en-US" dirty="0"/>
              <a:t>工作流说明：</a:t>
            </a:r>
            <a:r>
              <a:rPr lang="en-US" altLang="zh-CN" dirty="0">
                <a:hlinkClick r:id="rId5"/>
              </a:rPr>
              <a:t>https://gitee.com/openeuler/community/blob/master/zh/contributors/Gitee-workflow.md</a:t>
            </a:r>
            <a:endParaRPr lang="en-US" altLang="zh-CN" dirty="0"/>
          </a:p>
          <a:p>
            <a:pPr lvl="1"/>
            <a:r>
              <a:rPr lang="en-US" altLang="zh-CN" dirty="0"/>
              <a:t>QEMU</a:t>
            </a:r>
            <a:r>
              <a:rPr lang="zh-CN" altLang="en-US" dirty="0"/>
              <a:t>：</a:t>
            </a:r>
            <a:r>
              <a:rPr lang="en-US" altLang="zh-CN" dirty="0">
                <a:hlinkClick r:id="rId6"/>
              </a:rPr>
              <a:t>https://www.qemu.org/</a:t>
            </a:r>
            <a:r>
              <a:rPr lang="en-US" altLang="zh-CN" dirty="0"/>
              <a:t> </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a:t>
            </a:r>
            <a:r>
              <a:rPr lang="zh-CN" altLang="en-US" dirty="0"/>
              <a:t>精通</a:t>
            </a:r>
            <a:r>
              <a:rPr lang="en-US" altLang="zh-CN" dirty="0"/>
              <a:t>Linux</a:t>
            </a:r>
            <a:r>
              <a:rPr lang="zh-CN" altLang="en-US" dirty="0"/>
              <a:t>（第</a:t>
            </a:r>
            <a:r>
              <a:rPr lang="en-US" altLang="zh-CN" dirty="0"/>
              <a:t>2</a:t>
            </a:r>
            <a:r>
              <a:rPr lang="zh-CN" altLang="en-US" dirty="0"/>
              <a:t>版）</a:t>
            </a:r>
            <a:r>
              <a:rPr lang="en-US" altLang="zh-CN" dirty="0"/>
              <a:t>》</a:t>
            </a:r>
            <a:r>
              <a:rPr lang="zh-CN" altLang="en-US" dirty="0"/>
              <a:t>，</a:t>
            </a:r>
            <a:r>
              <a:rPr lang="en-US" altLang="zh-CN" dirty="0"/>
              <a:t>Brian Ward</a:t>
            </a:r>
            <a:r>
              <a:rPr lang="zh-CN" altLang="en-US" dirty="0"/>
              <a:t>著，姜楠、袁志鹏译</a:t>
            </a:r>
            <a:endParaRPr lang="zh-CN" altLang="en-US" dirty="0"/>
          </a:p>
          <a:p>
            <a:r>
              <a:rPr lang="en-US" altLang="zh-CN" dirty="0"/>
              <a:t>《</a:t>
            </a:r>
            <a:r>
              <a:rPr lang="en-US" altLang="zh-CN" dirty="0" err="1"/>
              <a:t>openEuler</a:t>
            </a:r>
            <a:r>
              <a:rPr lang="zh-CN" altLang="en-US" dirty="0"/>
              <a:t>操作系统</a:t>
            </a:r>
            <a:r>
              <a:rPr lang="en-US" altLang="zh-CN" dirty="0"/>
              <a:t>》</a:t>
            </a:r>
            <a:r>
              <a:rPr lang="zh-CN" altLang="en-US" dirty="0"/>
              <a:t>，由任炬教授和中国工程院院士张尧学主编，清华大学出版社出版</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缩略语表</a:t>
            </a:r>
            <a:endParaRPr lang="en-US" dirty="0"/>
          </a:p>
        </p:txBody>
      </p:sp>
      <p:graphicFrame>
        <p:nvGraphicFramePr>
          <p:cNvPr id="4" name="Table 3"/>
          <p:cNvGraphicFramePr>
            <a:graphicFrameLocks noGrp="1"/>
          </p:cNvGraphicFramePr>
          <p:nvPr/>
        </p:nvGraphicFramePr>
        <p:xfrm>
          <a:off x="1621525" y="1830050"/>
          <a:ext cx="8786812" cy="2527378"/>
        </p:xfrm>
        <a:graphic>
          <a:graphicData uri="http://schemas.openxmlformats.org/drawingml/2006/table">
            <a:tbl>
              <a:tblPr firstRow="1" bandRow="1"/>
              <a:tblGrid>
                <a:gridCol w="1647186"/>
                <a:gridCol w="3386776"/>
                <a:gridCol w="3752850"/>
              </a:tblGrid>
              <a:tr h="459014">
                <a:tc>
                  <a:txBody>
                    <a:bodyPr/>
                    <a:lstStyle/>
                    <a:p>
                      <a:pPr algn="ctr"/>
                      <a:r>
                        <a:rPr lang="zh-CN" altLang="en-US" sz="1600" b="1" dirty="0"/>
                        <a:t>缩略语</a:t>
                      </a:r>
                      <a:endParaRPr lang="zh-CN" altLang="en-US" sz="1600" b="1"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t>英文全称</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t>中文释义</a:t>
                      </a:r>
                      <a:endParaRPr lang="zh-CN" altLang="en-US" sz="1600"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372311">
                <a:tc>
                  <a:txBody>
                    <a:bodyPr/>
                    <a:lstStyle/>
                    <a:p>
                      <a:pPr algn="ctr"/>
                      <a:r>
                        <a:rPr lang="en-US" altLang="zh-CN" sz="1600" dirty="0"/>
                        <a:t>ABI</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Application Binary Interface</a:t>
                      </a:r>
                      <a:endParaRPr lang="zh-CN" altLang="en-US" sz="1600" dirty="0"/>
                    </a:p>
                  </a:txBody>
                  <a:tcPr anchor="ctr"/>
                </a:tc>
                <a:tc>
                  <a:txBody>
                    <a:bodyPr/>
                    <a:lstStyle/>
                    <a:p>
                      <a:pPr algn="l"/>
                      <a:r>
                        <a:rPr lang="zh-CN" altLang="en-US" sz="1600" dirty="0"/>
                        <a:t>应用程序二进制接口</a:t>
                      </a:r>
                      <a:endParaRPr lang="zh-CN" altLang="en-US" sz="1600" dirty="0"/>
                    </a:p>
                  </a:txBody>
                  <a:tcPr anchor="ctr">
                    <a:lnR w="28575" cap="flat" cmpd="sng" algn="ctr">
                      <a:solidFill>
                        <a:schemeClr val="tx1"/>
                      </a:solidFill>
                      <a:prstDash val="solid"/>
                      <a:round/>
                      <a:headEnd type="none" w="med" len="med"/>
                      <a:tailEnd type="none" w="med" len="med"/>
                    </a:lnR>
                  </a:tcPr>
                </a:tc>
              </a:tr>
              <a:tr h="372311">
                <a:tc>
                  <a:txBody>
                    <a:bodyPr/>
                    <a:lstStyle/>
                    <a:p>
                      <a:pPr algn="ctr"/>
                      <a:r>
                        <a:rPr lang="en-US" altLang="zh-CN" sz="1600" dirty="0"/>
                        <a:t>LFS</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Linux From Scratch</a:t>
                      </a:r>
                      <a:endParaRPr lang="zh-CN" altLang="en-US" sz="1600" dirty="0"/>
                    </a:p>
                  </a:txBody>
                  <a:tcPr anchor="ctr"/>
                </a:tc>
                <a:tc>
                  <a:txBody>
                    <a:bodyPr/>
                    <a:lstStyle/>
                    <a:p>
                      <a:pPr algn="l"/>
                      <a:r>
                        <a:rPr lang="zh-CN" altLang="en-US" sz="1600" dirty="0"/>
                        <a:t>白手起家构建</a:t>
                      </a:r>
                      <a:r>
                        <a:rPr lang="en-US" altLang="zh-CN" sz="1600" dirty="0"/>
                        <a:t>Linux</a:t>
                      </a:r>
                      <a:endParaRPr lang="zh-CN" altLang="en-US" sz="1600" dirty="0"/>
                    </a:p>
                  </a:txBody>
                  <a:tcPr anchor="ctr">
                    <a:lnR w="28575" cap="flat" cmpd="sng" algn="ctr">
                      <a:solidFill>
                        <a:schemeClr val="tx1"/>
                      </a:solidFill>
                      <a:prstDash val="solid"/>
                      <a:round/>
                      <a:headEnd type="none" w="med" len="med"/>
                      <a:tailEnd type="none" w="med" len="med"/>
                    </a:lnR>
                  </a:tcPr>
                </a:tc>
              </a:tr>
              <a:tr h="372311">
                <a:tc>
                  <a:txBody>
                    <a:bodyPr/>
                    <a:lstStyle/>
                    <a:p>
                      <a:pPr algn="ctr"/>
                      <a:r>
                        <a:rPr lang="en-US" altLang="zh-CN" sz="1600" dirty="0"/>
                        <a:t>LSB</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Linux Standard Base</a:t>
                      </a:r>
                      <a:endParaRPr lang="en-US" altLang="zh-CN" sz="1600" dirty="0"/>
                    </a:p>
                  </a:txBody>
                  <a:tcPr anchor="ct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600" dirty="0"/>
                        <a:t>Linux</a:t>
                      </a:r>
                      <a:r>
                        <a:rPr lang="zh-CN" altLang="en-US" sz="1600" dirty="0"/>
                        <a:t>标准规范</a:t>
                      </a:r>
                      <a:endParaRPr lang="zh-CN" altLang="en-US" sz="1600" dirty="0"/>
                    </a:p>
                  </a:txBody>
                  <a:tcPr anchor="ctr">
                    <a:lnR w="28575" cap="flat" cmpd="sng" algn="ctr">
                      <a:solidFill>
                        <a:schemeClr val="tx1"/>
                      </a:solidFill>
                      <a:prstDash val="solid"/>
                      <a:round/>
                      <a:headEnd type="none" w="med" len="med"/>
                      <a:tailEnd type="none" w="med" len="med"/>
                    </a:lnR>
                  </a:tcPr>
                </a:tc>
              </a:tr>
              <a:tr h="372311">
                <a:tc>
                  <a:txBody>
                    <a:bodyPr/>
                    <a:lstStyle/>
                    <a:p>
                      <a:pPr marL="0" marR="0" lvl="0" indent="0" algn="ctr" defTabSz="913765" rtl="0" eaLnBrk="1" fontAlgn="auto" latinLnBrk="0" hangingPunct="1">
                        <a:lnSpc>
                          <a:spcPct val="100000"/>
                        </a:lnSpc>
                        <a:spcBef>
                          <a:spcPts val="0"/>
                        </a:spcBef>
                        <a:spcAft>
                          <a:spcPts val="0"/>
                        </a:spcAft>
                        <a:buClrTx/>
                        <a:buSzTx/>
                        <a:buFontTx/>
                        <a:buNone/>
                        <a:defRPr/>
                      </a:pPr>
                      <a:r>
                        <a:rPr lang="en-US" altLang="zh-CN" sz="1600" dirty="0"/>
                        <a:t>POSIX</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600" dirty="0"/>
                        <a:t>Portable Operating System Interface for UNIX</a:t>
                      </a:r>
                      <a:endParaRPr lang="en-US" altLang="zh-CN" sz="1600" dirty="0"/>
                    </a:p>
                  </a:txBody>
                  <a:tcPr anchor="ct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600" dirty="0"/>
                        <a:t>UNIX</a:t>
                      </a:r>
                      <a:r>
                        <a:rPr lang="zh-CN" altLang="en-US" sz="1600" dirty="0"/>
                        <a:t>可移植操作系统接口</a:t>
                      </a:r>
                      <a:endParaRPr lang="zh-CN" altLang="en-US" sz="1600" dirty="0"/>
                    </a:p>
                  </a:txBody>
                  <a:tcPr anchor="ctr">
                    <a:lnR w="28575" cap="flat" cmpd="sng" algn="ctr">
                      <a:solidFill>
                        <a:schemeClr val="tx1"/>
                      </a:solidFill>
                      <a:prstDash val="solid"/>
                      <a:round/>
                      <a:headEnd type="none" w="med" len="med"/>
                      <a:tailEnd type="none" w="med" len="med"/>
                    </a:lnR>
                  </a:tcPr>
                </a:tc>
              </a:tr>
              <a:tr h="372311">
                <a:tc>
                  <a:txBody>
                    <a:bodyPr/>
                    <a:lstStyle/>
                    <a:p>
                      <a:pPr algn="ctr"/>
                      <a:r>
                        <a:rPr lang="en-US" altLang="zh-CN" sz="1600" dirty="0"/>
                        <a:t>VFS</a:t>
                      </a:r>
                      <a:endParaRPr lang="zh-CN" altLang="en-US" sz="16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l"/>
                      <a:r>
                        <a:rPr lang="en-US" altLang="zh-CN" sz="1600" dirty="0"/>
                        <a:t>Virtual File System</a:t>
                      </a:r>
                      <a:endParaRPr lang="en-US" altLang="zh-CN" sz="1600" dirty="0"/>
                    </a:p>
                  </a:txBody>
                  <a:tcPr anchor="ctr">
                    <a:lnB w="28575" cap="flat" cmpd="sng" algn="ctr">
                      <a:solidFill>
                        <a:schemeClr val="tx1"/>
                      </a:solidFill>
                      <a:prstDash val="solid"/>
                      <a:round/>
                      <a:headEnd type="none" w="med" len="med"/>
                      <a:tailEnd type="none" w="med" len="med"/>
                    </a:lnB>
                  </a:tcPr>
                </a:tc>
                <a:tc>
                  <a:txBody>
                    <a:bodyPr/>
                    <a:lstStyle/>
                    <a:p>
                      <a:pPr algn="l"/>
                      <a:r>
                        <a:rPr lang="zh-CN" altLang="en-US" sz="1600"/>
                        <a:t>虚拟文件系统</a:t>
                      </a:r>
                      <a:endParaRPr lang="zh-CN" altLang="en-US" sz="1600"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学完本课程后，您将能够明白</a:t>
            </a:r>
            <a:r>
              <a:rPr lang="en-US" altLang="zh-CN" dirty="0" err="1"/>
              <a:t>openEuler</a:t>
            </a:r>
            <a:r>
              <a:rPr lang="zh-CN" altLang="en-US" dirty="0"/>
              <a:t>创新实践的目标、内容和流程。</a:t>
            </a:r>
            <a:endParaRPr lang="en-US" altLang="zh-CN" dirty="0"/>
          </a:p>
          <a:p>
            <a:pPr lvl="1"/>
            <a:endParaRPr lang="en-US" altLang="zh-CN" dirty="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t>概述</a:t>
            </a:r>
            <a:endParaRPr lang="en-US" altLang="zh-CN" b="1" dirty="0"/>
          </a:p>
          <a:p>
            <a:r>
              <a:rPr lang="en-US" altLang="zh-CN" dirty="0">
                <a:solidFill>
                  <a:schemeClr val="bg1">
                    <a:lumMod val="50000"/>
                  </a:schemeClr>
                </a:solidFill>
                <a:sym typeface="+mn-ea"/>
              </a:rPr>
              <a:t>LFS </a:t>
            </a:r>
            <a:r>
              <a:rPr lang="zh-CN" altLang="en-US" dirty="0">
                <a:solidFill>
                  <a:schemeClr val="bg1">
                    <a:lumMod val="50000"/>
                  </a:schemeClr>
                </a:solidFill>
                <a:sym typeface="+mn-ea"/>
              </a:rPr>
              <a:t>构建过程</a:t>
            </a:r>
            <a:endParaRPr lang="en-US" altLang="zh-CN" dirty="0">
              <a:solidFill>
                <a:schemeClr val="bg1">
                  <a:lumMod val="50000"/>
                </a:schemeClr>
              </a:solidFill>
            </a:endParaRPr>
          </a:p>
          <a:p>
            <a:r>
              <a:rPr lang="zh-CN" altLang="en-US" dirty="0">
                <a:solidFill>
                  <a:schemeClr val="bg1">
                    <a:lumMod val="50000"/>
                  </a:schemeClr>
                </a:solidFill>
              </a:rPr>
              <a:t>作业提交</a:t>
            </a:r>
            <a:endParaRPr lang="en-US" altLang="zh-CN" dirty="0">
              <a:solidFill>
                <a:schemeClr val="bg1">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openEuler</a:t>
            </a:r>
            <a:r>
              <a:rPr lang="zh-CN" altLang="en-US" dirty="0"/>
              <a:t>开源创新实践课概况</a:t>
            </a:r>
            <a:endParaRPr lang="zh-CN" altLang="en-US" dirty="0"/>
          </a:p>
        </p:txBody>
      </p:sp>
      <p:sp>
        <p:nvSpPr>
          <p:cNvPr id="3" name="文本占位符 2"/>
          <p:cNvSpPr>
            <a:spLocks noGrp="1"/>
          </p:cNvSpPr>
          <p:nvPr>
            <p:ph type="body" sz="quarter" idx="10"/>
          </p:nvPr>
        </p:nvSpPr>
        <p:spPr/>
        <p:txBody>
          <a:bodyPr/>
          <a:lstStyle/>
          <a:p>
            <a:r>
              <a:rPr lang="zh-CN" altLang="en-US" dirty="0"/>
              <a:t>简介</a:t>
            </a:r>
            <a:endParaRPr lang="en-US" altLang="zh-CN" dirty="0"/>
          </a:p>
          <a:p>
            <a:pPr lvl="1"/>
            <a:r>
              <a:rPr lang="zh-CN" altLang="en-US" dirty="0"/>
              <a:t>课程内容：本课程旨在让学生融入</a:t>
            </a:r>
            <a:r>
              <a:rPr lang="en-US" altLang="zh-CN" dirty="0" err="1"/>
              <a:t>openEuler</a:t>
            </a:r>
            <a:r>
              <a:rPr lang="zh-CN" altLang="en-US" dirty="0"/>
              <a:t>开源社区，以</a:t>
            </a:r>
            <a:r>
              <a:rPr lang="en-US" altLang="zh-CN" dirty="0" err="1"/>
              <a:t>openEuler</a:t>
            </a:r>
            <a:r>
              <a:rPr lang="zh-CN" altLang="en-US" dirty="0"/>
              <a:t>操作系统为开发环境，从</a:t>
            </a:r>
            <a:r>
              <a:rPr lang="en-US" altLang="zh-CN" dirty="0"/>
              <a:t>0</a:t>
            </a:r>
            <a:r>
              <a:rPr lang="zh-CN" altLang="en-US" dirty="0"/>
              <a:t>到</a:t>
            </a:r>
            <a:r>
              <a:rPr lang="en-US" altLang="zh-CN" dirty="0"/>
              <a:t>1</a:t>
            </a:r>
            <a:r>
              <a:rPr lang="zh-CN" altLang="en-US" dirty="0"/>
              <a:t>构建出一个属于自己的</a:t>
            </a:r>
            <a:r>
              <a:rPr lang="en-US" altLang="zh-CN" dirty="0"/>
              <a:t>Linux</a:t>
            </a:r>
            <a:r>
              <a:rPr lang="zh-CN" altLang="en-US" dirty="0"/>
              <a:t>操作系统。</a:t>
            </a:r>
            <a:endParaRPr lang="zh-CN" altLang="en-US" dirty="0"/>
          </a:p>
          <a:p>
            <a:pPr lvl="1"/>
            <a:r>
              <a:rPr lang="zh-CN" altLang="en-US" dirty="0"/>
              <a:t>课程目标：学习掌握操作系统内核、基础库、工具链等的编译安装、文件系统构成及启动引导流程，培养学生动手实践能力；进入开源社区学习、开发，了解开源软件开发理念。</a:t>
            </a:r>
            <a:endParaRPr lang="zh-CN" altLang="en-US" dirty="0"/>
          </a:p>
          <a:p>
            <a:pPr lvl="1"/>
            <a:r>
              <a:rPr lang="zh-CN" altLang="en-US" dirty="0"/>
              <a:t>课程设计：创新实践课共分三个阶段，包括准备学习，开发实战活动以及总结作业提交；后期学生可以自主创新地完成进阶内容。</a:t>
            </a:r>
            <a:endParaRPr lang="zh-CN" altLang="en-US" dirty="0"/>
          </a:p>
          <a:p>
            <a:pPr lvl="1"/>
            <a:r>
              <a:rPr lang="zh-CN" altLang="en-US" dirty="0"/>
              <a:t>涉及的产品及服务：</a:t>
            </a:r>
            <a:r>
              <a:rPr lang="en-US" altLang="zh-CN" dirty="0" err="1"/>
              <a:t>openEuler</a:t>
            </a:r>
            <a:r>
              <a:rPr lang="zh-CN" altLang="en-US" dirty="0"/>
              <a:t>操作系统、虚拟机、</a:t>
            </a:r>
            <a:r>
              <a:rPr lang="en-US" altLang="zh-CN" dirty="0"/>
              <a:t>Linux From Scratch</a:t>
            </a:r>
            <a:r>
              <a:rPr lang="zh-CN" altLang="en-US" dirty="0"/>
              <a:t>指导手册。</a:t>
            </a:r>
            <a:endParaRPr lang="zh-CN" altLang="en-US" dirty="0"/>
          </a:p>
          <a:p>
            <a:pPr lvl="1"/>
            <a:r>
              <a:rPr lang="zh-CN" altLang="en-US" dirty="0"/>
              <a:t>面向对象：大二及以上具备</a:t>
            </a:r>
            <a:r>
              <a:rPr lang="en-US" altLang="zh-CN" dirty="0"/>
              <a:t>C</a:t>
            </a:r>
            <a:r>
              <a:rPr lang="zh-CN" altLang="en-US" dirty="0"/>
              <a:t>语言、操作系统和</a:t>
            </a:r>
            <a:r>
              <a:rPr lang="en-US" altLang="zh-CN" dirty="0"/>
              <a:t>Linux</a:t>
            </a:r>
            <a:r>
              <a:rPr lang="zh-CN" altLang="en-US" dirty="0"/>
              <a:t>基本操作技能的学生。</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err="1"/>
              <a:t>openEuler</a:t>
            </a:r>
            <a:r>
              <a:rPr lang="zh-CN" altLang="en-US" dirty="0"/>
              <a:t>开源创新实践课流程</a:t>
            </a:r>
            <a:endParaRPr lang="en-US" dirty="0"/>
          </a:p>
        </p:txBody>
      </p:sp>
      <p:sp>
        <p:nvSpPr>
          <p:cNvPr id="5" name="右箭头 10"/>
          <p:cNvSpPr/>
          <p:nvPr/>
        </p:nvSpPr>
        <p:spPr bwMode="auto">
          <a:xfrm>
            <a:off x="1155432" y="2275184"/>
            <a:ext cx="10404208" cy="68076"/>
          </a:xfrm>
          <a:prstGeom prst="rightArrow">
            <a:avLst/>
          </a:prstGeom>
          <a:solidFill>
            <a:srgbClr val="00B0F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a:ln>
                <a:noFill/>
              </a:ln>
              <a:solidFill>
                <a:srgbClr val="000000"/>
              </a:solidFill>
              <a:effectLst/>
              <a:latin typeface="+mn-ea"/>
              <a:sym typeface="Lucida Grande" charset="0"/>
            </a:endParaRPr>
          </a:p>
        </p:txBody>
      </p:sp>
      <p:sp>
        <p:nvSpPr>
          <p:cNvPr id="7" name="等腰三角形 38"/>
          <p:cNvSpPr/>
          <p:nvPr/>
        </p:nvSpPr>
        <p:spPr>
          <a:xfrm rot="10800000">
            <a:off x="1585016" y="2110521"/>
            <a:ext cx="166405" cy="189201"/>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mn-ea"/>
            </a:endParaRPr>
          </a:p>
        </p:txBody>
      </p:sp>
      <p:sp>
        <p:nvSpPr>
          <p:cNvPr id="9" name="文本框 40"/>
          <p:cNvSpPr txBox="1"/>
          <p:nvPr/>
        </p:nvSpPr>
        <p:spPr>
          <a:xfrm>
            <a:off x="1114515" y="2370906"/>
            <a:ext cx="1211005" cy="2308324"/>
          </a:xfrm>
          <a:prstGeom prst="rect">
            <a:avLst/>
          </a:prstGeom>
          <a:noFill/>
        </p:spPr>
        <p:txBody>
          <a:bodyPr wrap="square" rtlCol="0">
            <a:spAutoFit/>
          </a:bodyPr>
          <a:lstStyle/>
          <a:p>
            <a:r>
              <a:rPr lang="zh-CN" altLang="en-US" sz="1200" dirty="0">
                <a:latin typeface="+mn-ea"/>
              </a:rPr>
              <a:t>准备：</a:t>
            </a:r>
            <a:endParaRPr lang="en-US" altLang="zh-CN" sz="1200" dirty="0">
              <a:latin typeface="+mn-ea"/>
            </a:endParaRPr>
          </a:p>
          <a:p>
            <a:r>
              <a:rPr lang="en-US" altLang="zh-CN" sz="1200" dirty="0" err="1"/>
              <a:t>openEuler</a:t>
            </a:r>
            <a:r>
              <a:rPr lang="zh-CN" altLang="en-US" sz="1200" dirty="0">
                <a:latin typeface="+mn-ea"/>
              </a:rPr>
              <a:t>操作系统的了解和使用；</a:t>
            </a:r>
            <a:r>
              <a:rPr lang="en-US" altLang="zh-CN" sz="1200" dirty="0"/>
              <a:t>GCC</a:t>
            </a:r>
            <a:r>
              <a:rPr lang="zh-CN" altLang="en-US" sz="1200" dirty="0">
                <a:latin typeface="+mn-ea"/>
              </a:rPr>
              <a:t>和</a:t>
            </a:r>
            <a:r>
              <a:rPr lang="en-US" altLang="zh-CN" sz="1200" dirty="0" err="1"/>
              <a:t>Makefile</a:t>
            </a:r>
            <a:r>
              <a:rPr lang="zh-CN" altLang="en-US" sz="1200" dirty="0">
                <a:latin typeface="+mn-ea"/>
              </a:rPr>
              <a:t>；如何给软件打</a:t>
            </a:r>
            <a:r>
              <a:rPr lang="en-US" altLang="zh-CN" sz="1200" dirty="0"/>
              <a:t>patch</a:t>
            </a:r>
            <a:r>
              <a:rPr lang="zh-CN" altLang="en-US" sz="1200" dirty="0">
                <a:latin typeface="+mn-ea"/>
              </a:rPr>
              <a:t>；</a:t>
            </a:r>
            <a:r>
              <a:rPr lang="en-US" altLang="zh-CN" sz="1200" dirty="0"/>
              <a:t>Linux Shell</a:t>
            </a:r>
            <a:r>
              <a:rPr lang="zh-CN" altLang="en-US" sz="1200" dirty="0">
                <a:latin typeface="+mn-ea"/>
              </a:rPr>
              <a:t>编程；</a:t>
            </a:r>
            <a:r>
              <a:rPr lang="en-US" altLang="zh-CN" sz="1200" dirty="0"/>
              <a:t>Linux</a:t>
            </a:r>
            <a:r>
              <a:rPr lang="zh-CN" altLang="en-US" sz="1200" dirty="0">
                <a:latin typeface="+mn-ea"/>
              </a:rPr>
              <a:t>内核编译及引导过程；</a:t>
            </a:r>
            <a:r>
              <a:rPr lang="en-US" altLang="zh-CN" sz="1200" dirty="0"/>
              <a:t>LFS</a:t>
            </a:r>
            <a:r>
              <a:rPr lang="zh-CN" altLang="en-US" sz="1200" dirty="0">
                <a:latin typeface="+mn-ea"/>
              </a:rPr>
              <a:t>指导手册、实验环境准备。</a:t>
            </a:r>
            <a:endParaRPr lang="en-US" altLang="zh-CN" sz="1200" dirty="0">
              <a:latin typeface="+mn-ea"/>
            </a:endParaRPr>
          </a:p>
        </p:txBody>
      </p:sp>
      <p:grpSp>
        <p:nvGrpSpPr>
          <p:cNvPr id="10" name="组合 41"/>
          <p:cNvGrpSpPr/>
          <p:nvPr/>
        </p:nvGrpSpPr>
        <p:grpSpPr>
          <a:xfrm>
            <a:off x="2542137" y="2215807"/>
            <a:ext cx="1391648" cy="1024592"/>
            <a:chOff x="2197820" y="4536624"/>
            <a:chExt cx="1391648" cy="1024592"/>
          </a:xfrm>
        </p:grpSpPr>
        <p:sp>
          <p:nvSpPr>
            <p:cNvPr id="12" name="文本框 43"/>
            <p:cNvSpPr txBox="1"/>
            <p:nvPr/>
          </p:nvSpPr>
          <p:spPr>
            <a:xfrm>
              <a:off x="2197820" y="4730219"/>
              <a:ext cx="1391648" cy="830997"/>
            </a:xfrm>
            <a:prstGeom prst="rect">
              <a:avLst/>
            </a:prstGeom>
            <a:noFill/>
          </p:spPr>
          <p:txBody>
            <a:bodyPr wrap="square" rtlCol="0">
              <a:spAutoFit/>
            </a:bodyPr>
            <a:lstStyle/>
            <a:p>
              <a:r>
                <a:rPr lang="zh-CN" altLang="en-US" sz="1200" dirty="0">
                  <a:latin typeface="+mn-ea"/>
                </a:rPr>
                <a:t>磨刀不误砍柴工：</a:t>
              </a:r>
              <a:r>
                <a:rPr lang="en-US" altLang="zh-CN" sz="1200" dirty="0" err="1"/>
                <a:t>openEuler</a:t>
              </a:r>
              <a:r>
                <a:rPr lang="zh-CN" altLang="en-US" sz="1200" dirty="0">
                  <a:latin typeface="+mn-ea"/>
                </a:rPr>
                <a:t>简介、</a:t>
              </a:r>
              <a:r>
                <a:rPr lang="en-US" altLang="zh-CN" sz="1200" dirty="0"/>
                <a:t>LFS</a:t>
              </a:r>
              <a:r>
                <a:rPr lang="zh-CN" altLang="en-US" sz="1200" dirty="0">
                  <a:latin typeface="+mn-ea"/>
                </a:rPr>
                <a:t>原理、环境准备</a:t>
              </a:r>
              <a:endParaRPr lang="zh-CN" altLang="en-US" sz="1200" dirty="0">
                <a:latin typeface="+mn-ea"/>
              </a:endParaRPr>
            </a:p>
          </p:txBody>
        </p:sp>
        <p:sp>
          <p:nvSpPr>
            <p:cNvPr id="13" name="椭圆 44"/>
            <p:cNvSpPr/>
            <p:nvPr/>
          </p:nvSpPr>
          <p:spPr>
            <a:xfrm>
              <a:off x="2757335" y="4536624"/>
              <a:ext cx="152831" cy="15479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mn-ea"/>
              </a:endParaRPr>
            </a:p>
          </p:txBody>
        </p:sp>
      </p:grpSp>
      <p:sp>
        <p:nvSpPr>
          <p:cNvPr id="15" name="文本框 46"/>
          <p:cNvSpPr txBox="1"/>
          <p:nvPr/>
        </p:nvSpPr>
        <p:spPr>
          <a:xfrm>
            <a:off x="5967875" y="2391284"/>
            <a:ext cx="1766182" cy="461665"/>
          </a:xfrm>
          <a:prstGeom prst="rect">
            <a:avLst/>
          </a:prstGeom>
          <a:noFill/>
        </p:spPr>
        <p:txBody>
          <a:bodyPr wrap="square" rtlCol="0">
            <a:spAutoFit/>
          </a:bodyPr>
          <a:lstStyle/>
          <a:p>
            <a:r>
              <a:rPr lang="zh-CN" altLang="en-US" sz="1200" dirty="0">
                <a:latin typeface="+mn-ea"/>
              </a:rPr>
              <a:t>关卡</a:t>
            </a:r>
            <a:r>
              <a:rPr lang="en-US" altLang="zh-CN" sz="1200" dirty="0"/>
              <a:t>2</a:t>
            </a:r>
            <a:r>
              <a:rPr lang="zh-CN" altLang="en-US" sz="1200" dirty="0">
                <a:latin typeface="+mn-ea"/>
              </a:rPr>
              <a:t>：构建</a:t>
            </a:r>
            <a:r>
              <a:rPr lang="en-US" altLang="zh-CN" sz="1200" dirty="0">
                <a:latin typeface="+mn-ea"/>
              </a:rPr>
              <a:t>LFS</a:t>
            </a:r>
            <a:r>
              <a:rPr lang="zh-CN" altLang="en-US" sz="1200" dirty="0">
                <a:latin typeface="+mn-ea"/>
              </a:rPr>
              <a:t>目标系统</a:t>
            </a:r>
            <a:endParaRPr lang="en-US" altLang="zh-CN" sz="1200" dirty="0">
              <a:latin typeface="+mn-ea"/>
            </a:endParaRPr>
          </a:p>
        </p:txBody>
      </p:sp>
      <p:sp>
        <p:nvSpPr>
          <p:cNvPr id="16" name="椭圆 47"/>
          <p:cNvSpPr/>
          <p:nvPr/>
        </p:nvSpPr>
        <p:spPr>
          <a:xfrm>
            <a:off x="5122622" y="2222866"/>
            <a:ext cx="152831" cy="15479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mn-ea"/>
            </a:endParaRPr>
          </a:p>
        </p:txBody>
      </p:sp>
      <p:sp>
        <p:nvSpPr>
          <p:cNvPr id="18" name="文本框 49"/>
          <p:cNvSpPr txBox="1"/>
          <p:nvPr/>
        </p:nvSpPr>
        <p:spPr>
          <a:xfrm>
            <a:off x="3975845" y="2407596"/>
            <a:ext cx="1960273" cy="276999"/>
          </a:xfrm>
          <a:prstGeom prst="rect">
            <a:avLst/>
          </a:prstGeom>
          <a:noFill/>
        </p:spPr>
        <p:txBody>
          <a:bodyPr wrap="square" rtlCol="0">
            <a:spAutoFit/>
          </a:bodyPr>
          <a:lstStyle/>
          <a:p>
            <a:r>
              <a:rPr lang="zh-CN" altLang="en-US" sz="1200" dirty="0">
                <a:latin typeface="+mn-ea"/>
              </a:rPr>
              <a:t>关卡</a:t>
            </a:r>
            <a:r>
              <a:rPr lang="en-US" altLang="zh-CN" sz="1200" dirty="0"/>
              <a:t>1</a:t>
            </a:r>
            <a:r>
              <a:rPr lang="zh-CN" altLang="en-US" sz="1200" dirty="0">
                <a:latin typeface="+mn-ea"/>
              </a:rPr>
              <a:t>：创建临时工具链</a:t>
            </a:r>
            <a:endParaRPr lang="en-US" altLang="zh-CN" sz="1200" dirty="0">
              <a:latin typeface="+mn-ea"/>
            </a:endParaRPr>
          </a:p>
        </p:txBody>
      </p:sp>
      <p:sp>
        <p:nvSpPr>
          <p:cNvPr id="19" name="椭圆 50"/>
          <p:cNvSpPr/>
          <p:nvPr/>
        </p:nvSpPr>
        <p:spPr>
          <a:xfrm>
            <a:off x="6894597" y="2232017"/>
            <a:ext cx="152831" cy="15479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mn-ea"/>
            </a:endParaRPr>
          </a:p>
        </p:txBody>
      </p:sp>
      <p:sp>
        <p:nvSpPr>
          <p:cNvPr id="23" name="文本框 54"/>
          <p:cNvSpPr txBox="1"/>
          <p:nvPr/>
        </p:nvSpPr>
        <p:spPr>
          <a:xfrm>
            <a:off x="9697896" y="2432237"/>
            <a:ext cx="1256752" cy="461665"/>
          </a:xfrm>
          <a:prstGeom prst="rect">
            <a:avLst/>
          </a:prstGeom>
          <a:noFill/>
        </p:spPr>
        <p:txBody>
          <a:bodyPr wrap="square" rtlCol="0">
            <a:spAutoFit/>
          </a:bodyPr>
          <a:lstStyle/>
          <a:p>
            <a:pPr algn="ctr"/>
            <a:r>
              <a:rPr lang="zh-CN" altLang="en-US" sz="1200" dirty="0">
                <a:solidFill>
                  <a:schemeClr val="bg1"/>
                </a:solidFill>
                <a:latin typeface="+mn-ea"/>
              </a:rPr>
              <a:t>学员自主创新</a:t>
            </a:r>
            <a:endParaRPr lang="en-US" altLang="zh-CN" sz="1200" dirty="0">
              <a:solidFill>
                <a:schemeClr val="bg1"/>
              </a:solidFill>
              <a:latin typeface="+mn-ea"/>
            </a:endParaRPr>
          </a:p>
          <a:p>
            <a:pPr algn="ctr"/>
            <a:r>
              <a:rPr lang="zh-CN" altLang="en-US" sz="1200" dirty="0">
                <a:solidFill>
                  <a:schemeClr val="bg1"/>
                </a:solidFill>
                <a:latin typeface="+mn-ea"/>
              </a:rPr>
              <a:t>开发参赛作品</a:t>
            </a:r>
            <a:endParaRPr lang="en-US" altLang="zh-CN" sz="1200" dirty="0">
              <a:solidFill>
                <a:schemeClr val="bg1"/>
              </a:solidFill>
              <a:latin typeface="+mn-ea"/>
            </a:endParaRPr>
          </a:p>
        </p:txBody>
      </p:sp>
      <p:sp>
        <p:nvSpPr>
          <p:cNvPr id="27" name="椭圆 58"/>
          <p:cNvSpPr/>
          <p:nvPr/>
        </p:nvSpPr>
        <p:spPr>
          <a:xfrm>
            <a:off x="10241081" y="2211883"/>
            <a:ext cx="152831" cy="15479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mn-ea"/>
            </a:endParaRPr>
          </a:p>
        </p:txBody>
      </p:sp>
      <p:sp>
        <p:nvSpPr>
          <p:cNvPr id="28" name="文本框 62"/>
          <p:cNvSpPr txBox="1"/>
          <p:nvPr/>
        </p:nvSpPr>
        <p:spPr>
          <a:xfrm>
            <a:off x="7780169" y="2359915"/>
            <a:ext cx="1689949" cy="461665"/>
          </a:xfrm>
          <a:prstGeom prst="rect">
            <a:avLst/>
          </a:prstGeom>
          <a:noFill/>
        </p:spPr>
        <p:txBody>
          <a:bodyPr wrap="square" rtlCol="0">
            <a:spAutoFit/>
          </a:bodyPr>
          <a:lstStyle/>
          <a:p>
            <a:r>
              <a:rPr lang="zh-CN" altLang="en-US" sz="1200" dirty="0">
                <a:latin typeface="+mn-ea"/>
              </a:rPr>
              <a:t>关卡</a:t>
            </a:r>
            <a:r>
              <a:rPr lang="en-US" altLang="zh-CN" sz="1200" dirty="0"/>
              <a:t>3</a:t>
            </a:r>
            <a:r>
              <a:rPr lang="zh-CN" altLang="en-US" sz="1200" dirty="0">
                <a:latin typeface="+mn-ea"/>
              </a:rPr>
              <a:t>：让新系统可引导</a:t>
            </a:r>
            <a:endParaRPr lang="en-US" altLang="zh-CN" sz="1200" dirty="0">
              <a:latin typeface="+mn-ea"/>
            </a:endParaRPr>
          </a:p>
        </p:txBody>
      </p:sp>
      <p:sp>
        <p:nvSpPr>
          <p:cNvPr id="30" name="椭圆 64"/>
          <p:cNvSpPr/>
          <p:nvPr/>
        </p:nvSpPr>
        <p:spPr>
          <a:xfrm>
            <a:off x="8551926" y="2220228"/>
            <a:ext cx="152831" cy="15479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mn-ea"/>
            </a:endParaRPr>
          </a:p>
        </p:txBody>
      </p:sp>
      <p:sp>
        <p:nvSpPr>
          <p:cNvPr id="31" name="文本框 70"/>
          <p:cNvSpPr txBox="1"/>
          <p:nvPr/>
        </p:nvSpPr>
        <p:spPr>
          <a:xfrm>
            <a:off x="9442666" y="2381789"/>
            <a:ext cx="1856619" cy="646331"/>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latin typeface="+mn-ea"/>
              </a:rPr>
              <a:t>课程总结，提交报告；</a:t>
            </a:r>
            <a:endParaRPr lang="en-US" altLang="zh-CN" sz="1200" dirty="0">
              <a:latin typeface="+mn-ea"/>
            </a:endParaRPr>
          </a:p>
          <a:p>
            <a:pPr marL="171450" indent="-171450">
              <a:buFont typeface="Arial" panose="020B0604020202020204" pitchFamily="34" charset="0"/>
              <a:buChar char="•"/>
            </a:pPr>
            <a:r>
              <a:rPr lang="zh-CN" altLang="en-US" sz="1200" dirty="0">
                <a:latin typeface="+mn-ea"/>
              </a:rPr>
              <a:t>可选课题：进阶任务挑战</a:t>
            </a:r>
            <a:endParaRPr lang="en-US" altLang="zh-CN" sz="1200" dirty="0">
              <a:latin typeface="+mn-ea"/>
            </a:endParaRPr>
          </a:p>
        </p:txBody>
      </p:sp>
      <p:sp>
        <p:nvSpPr>
          <p:cNvPr id="2" name="文本框 1"/>
          <p:cNvSpPr txBox="1"/>
          <p:nvPr/>
        </p:nvSpPr>
        <p:spPr>
          <a:xfrm>
            <a:off x="2943225" y="5318125"/>
            <a:ext cx="6096000" cy="398780"/>
          </a:xfrm>
          <a:prstGeom prst="rect">
            <a:avLst/>
          </a:prstGeom>
          <a:noFill/>
        </p:spPr>
        <p:txBody>
          <a:bodyPr wrap="square" rtlCol="0" anchor="t">
            <a:spAutoFit/>
          </a:bodyPr>
          <a:p>
            <a:r>
              <a:rPr lang="zh-CN" altLang="en-US" sz="2000">
                <a:sym typeface="+mn-ea"/>
              </a:rPr>
              <a:t>脚本在lfs-course-master\lfs-7.7-systemd\src\script</a:t>
            </a:r>
            <a:endParaRPr lang="zh-CN" altLang="en-US" sz="200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实验资源配置（仅供参考）</a:t>
            </a:r>
            <a:endParaRPr lang="en-US" dirty="0"/>
          </a:p>
        </p:txBody>
      </p:sp>
      <p:graphicFrame>
        <p:nvGraphicFramePr>
          <p:cNvPr id="3" name="表格 2"/>
          <p:cNvGraphicFramePr>
            <a:graphicFrameLocks noGrp="1"/>
          </p:cNvGraphicFramePr>
          <p:nvPr/>
        </p:nvGraphicFramePr>
        <p:xfrm>
          <a:off x="452438" y="2190524"/>
          <a:ext cx="11298075" cy="1525814"/>
        </p:xfrm>
        <a:graphic>
          <a:graphicData uri="http://schemas.openxmlformats.org/drawingml/2006/table">
            <a:tbl>
              <a:tblPr firstRow="1" bandRow="1"/>
              <a:tblGrid>
                <a:gridCol w="1229681"/>
                <a:gridCol w="3254113"/>
                <a:gridCol w="975025"/>
                <a:gridCol w="3407093"/>
                <a:gridCol w="2432163"/>
              </a:tblGrid>
              <a:tr h="459014">
                <a:tc>
                  <a:txBody>
                    <a:bodyPr/>
                    <a:lstStyle/>
                    <a:p>
                      <a:pPr algn="ctr"/>
                      <a:r>
                        <a:rPr lang="zh-CN" altLang="en-US" sz="1600" b="1" dirty="0"/>
                        <a:t>设备名称</a:t>
                      </a:r>
                      <a:endParaRPr lang="zh-CN" altLang="en-US" sz="1600" b="1"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t>硬件配置</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t>数量</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t>软件配置</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t>备注</a:t>
                      </a:r>
                      <a:endParaRPr lang="zh-CN" altLang="en-US" sz="1600"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372311">
                <a:tc>
                  <a:txBody>
                    <a:bodyPr/>
                    <a:lstStyle/>
                    <a:p>
                      <a:pPr algn="ctr"/>
                      <a:r>
                        <a:rPr lang="zh-CN" altLang="en-US" sz="1600" dirty="0"/>
                        <a:t>个人电脑</a:t>
                      </a:r>
                      <a:endParaRPr lang="zh-CN" altLang="en-US" sz="16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l"/>
                      <a:r>
                        <a:rPr lang="zh-CN" altLang="en-US" sz="1600" dirty="0"/>
                        <a:t>处理器：</a:t>
                      </a:r>
                      <a:r>
                        <a:rPr lang="en-US" altLang="zh-CN" sz="1600" dirty="0"/>
                        <a:t>Intel i7 CPU</a:t>
                      </a:r>
                      <a:endParaRPr lang="en-US" altLang="zh-CN" sz="1600" dirty="0"/>
                    </a:p>
                    <a:p>
                      <a:pPr algn="l"/>
                      <a:r>
                        <a:rPr lang="zh-CN" altLang="en-US" sz="1600" dirty="0"/>
                        <a:t>逻辑处理器数：≥</a:t>
                      </a:r>
                      <a:r>
                        <a:rPr lang="en-US" altLang="zh-CN" sz="1600" dirty="0"/>
                        <a:t>6</a:t>
                      </a:r>
                      <a:endParaRPr lang="en-US" altLang="zh-CN" sz="1600" dirty="0"/>
                    </a:p>
                    <a:p>
                      <a:pPr algn="l"/>
                      <a:r>
                        <a:rPr lang="zh-CN" altLang="en-US" sz="1600" dirty="0"/>
                        <a:t>内存：</a:t>
                      </a:r>
                      <a:r>
                        <a:rPr lang="en-US" altLang="zh-CN" sz="1600" dirty="0"/>
                        <a:t>16G</a:t>
                      </a:r>
                      <a:endParaRPr lang="en-US" altLang="zh-CN" sz="1600" dirty="0"/>
                    </a:p>
                    <a:p>
                      <a:pPr algn="l"/>
                      <a:r>
                        <a:rPr lang="zh-CN" altLang="en-US" sz="1600" dirty="0"/>
                        <a:t>系统类型：</a:t>
                      </a:r>
                      <a:r>
                        <a:rPr lang="en-US" altLang="zh-CN" sz="1600" dirty="0"/>
                        <a:t>x64-based</a:t>
                      </a:r>
                      <a:r>
                        <a:rPr lang="zh-CN" altLang="en-US" sz="1600" dirty="0"/>
                        <a:t>处理器</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pPr algn="l"/>
                      <a:r>
                        <a:rPr lang="en-US" altLang="zh-CN" sz="1600" dirty="0"/>
                        <a:t>1</a:t>
                      </a:r>
                      <a:r>
                        <a:rPr lang="zh-CN" altLang="en-US" sz="1600" dirty="0"/>
                        <a:t>台</a:t>
                      </a:r>
                      <a:r>
                        <a:rPr lang="en-US" altLang="zh-CN" sz="1600" dirty="0"/>
                        <a:t>/</a:t>
                      </a:r>
                      <a:r>
                        <a:rPr lang="zh-CN" altLang="en-US" sz="1600" dirty="0"/>
                        <a:t>人</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pPr algn="l"/>
                      <a:r>
                        <a:rPr lang="zh-CN" altLang="en-US" sz="1600" dirty="0"/>
                        <a:t>操作系统：</a:t>
                      </a:r>
                      <a:r>
                        <a:rPr lang="en-US" altLang="zh-CN" sz="1600" dirty="0"/>
                        <a:t>Windows 10 / macOS</a:t>
                      </a:r>
                      <a:endParaRPr lang="en-US" altLang="zh-CN" sz="1600" dirty="0"/>
                    </a:p>
                    <a:p>
                      <a:pPr algn="l"/>
                      <a:r>
                        <a:rPr lang="zh-CN" altLang="en-US" sz="1600" dirty="0"/>
                        <a:t>虚拟机：</a:t>
                      </a:r>
                      <a:r>
                        <a:rPr lang="en-US" altLang="zh-CN" sz="1600" dirty="0"/>
                        <a:t>Oracle VM VirtualBox 6.1</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pPr marL="0" indent="0" algn="l">
                        <a:buNone/>
                      </a:pPr>
                      <a:r>
                        <a:rPr lang="zh-CN" altLang="en-US" sz="1600" dirty="0"/>
                        <a:t>硬件上建议尽量接近或高于此表所示配置以增进构建速度</a:t>
                      </a:r>
                      <a:endParaRPr lang="zh-CN" altLang="en-US" sz="1600"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CN" altLang="en-US" dirty="0">
                <a:solidFill>
                  <a:schemeClr val="bg1">
                    <a:lumMod val="50000"/>
                  </a:schemeClr>
                </a:solidFill>
              </a:rPr>
              <a:t>概述</a:t>
            </a:r>
            <a:endParaRPr lang="zh-CN" altLang="en-US" dirty="0">
              <a:solidFill>
                <a:schemeClr val="bg1">
                  <a:lumMod val="50000"/>
                </a:schemeClr>
              </a:solidFill>
            </a:endParaRPr>
          </a:p>
          <a:p>
            <a:r>
              <a:rPr lang="zh-CN" altLang="en-US" b="1" dirty="0"/>
              <a:t>LFS 构建过程</a:t>
            </a:r>
            <a:endParaRPr lang="zh-CN" altLang="en-US" b="1" dirty="0"/>
          </a:p>
          <a:p>
            <a:r>
              <a:rPr lang="zh-CN" altLang="en-US" dirty="0">
                <a:solidFill>
                  <a:schemeClr val="bg1">
                    <a:lumMod val="50000"/>
                  </a:schemeClr>
                </a:solidFill>
              </a:rPr>
              <a:t>作业提交</a:t>
            </a:r>
            <a:endParaRPr lang="zh-CN" altLang="en-US" dirty="0">
              <a:solidFill>
                <a:schemeClr val="bg1">
                  <a:lumMod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LFS </a:t>
            </a:r>
            <a:r>
              <a:rPr lang="zh-CN" altLang="en-US" dirty="0"/>
              <a:t>构建过程</a:t>
            </a:r>
            <a:endParaRPr lang="en-US" dirty="0"/>
          </a:p>
        </p:txBody>
      </p:sp>
      <p:sp>
        <p:nvSpPr>
          <p:cNvPr id="3" name="Text Placeholder 2"/>
          <p:cNvSpPr>
            <a:spLocks noGrp="1"/>
          </p:cNvSpPr>
          <p:nvPr>
            <p:ph type="body" sz="quarter" idx="10"/>
          </p:nvPr>
        </p:nvSpPr>
        <p:spPr>
          <a:xfrm>
            <a:off x="455612" y="933450"/>
            <a:ext cx="11293475" cy="5267325"/>
          </a:xfrm>
        </p:spPr>
        <p:txBody>
          <a:bodyPr/>
          <a:lstStyle/>
          <a:p>
            <a:r>
              <a:rPr lang="zh-CN" altLang="en-US" dirty="0"/>
              <a:t>构建 </a:t>
            </a:r>
            <a:r>
              <a:rPr lang="en-US" altLang="zh-CN" dirty="0"/>
              <a:t>LFS </a:t>
            </a:r>
            <a:r>
              <a:rPr lang="zh-CN" altLang="en-US" dirty="0"/>
              <a:t>目标系统的脉络如下：</a:t>
            </a:r>
            <a:endParaRPr lang="en-US" altLang="zh-CN" dirty="0"/>
          </a:p>
          <a:p>
            <a:pPr lvl="1"/>
            <a:r>
              <a:rPr lang="zh-CN" altLang="en-US" dirty="0"/>
              <a:t>为宿主系统准备好构建 </a:t>
            </a:r>
            <a:r>
              <a:rPr lang="en-US" altLang="zh-CN" dirty="0"/>
              <a:t>LFS </a:t>
            </a:r>
            <a:r>
              <a:rPr lang="zh-CN" altLang="en-US" dirty="0"/>
              <a:t>目标系统的环境；</a:t>
            </a:r>
            <a:endParaRPr lang="zh-CN" altLang="en-US" dirty="0"/>
          </a:p>
          <a:p>
            <a:pPr lvl="1"/>
            <a:r>
              <a:rPr lang="zh-CN" altLang="en-US" dirty="0"/>
              <a:t>以 </a:t>
            </a:r>
            <a:r>
              <a:rPr lang="en-US" altLang="zh-CN" dirty="0" err="1"/>
              <a:t>lfs</a:t>
            </a:r>
            <a:r>
              <a:rPr lang="en-US" altLang="zh-CN" dirty="0"/>
              <a:t> </a:t>
            </a:r>
            <a:r>
              <a:rPr lang="zh-CN" altLang="en-US" dirty="0"/>
              <a:t>用户构建临时工具链；</a:t>
            </a:r>
            <a:endParaRPr lang="zh-CN" altLang="en-US" dirty="0"/>
          </a:p>
          <a:p>
            <a:pPr lvl="1"/>
            <a:r>
              <a:rPr lang="zh-CN" altLang="en-US" dirty="0"/>
              <a:t>在 </a:t>
            </a:r>
            <a:r>
              <a:rPr lang="en-US" altLang="zh-CN" dirty="0"/>
              <a:t>chrooted </a:t>
            </a:r>
            <a:r>
              <a:rPr lang="zh-CN" altLang="en-US" dirty="0"/>
              <a:t>环境下构建 </a:t>
            </a:r>
            <a:r>
              <a:rPr lang="en-US" altLang="zh-CN" dirty="0"/>
              <a:t>LFS </a:t>
            </a:r>
            <a:r>
              <a:rPr lang="zh-CN" altLang="en-US" dirty="0"/>
              <a:t>目标系统；</a:t>
            </a:r>
            <a:endParaRPr lang="zh-CN" altLang="en-US" dirty="0"/>
          </a:p>
          <a:p>
            <a:pPr lvl="1"/>
            <a:r>
              <a:rPr lang="zh-CN" altLang="en-US" dirty="0"/>
              <a:t>配置 </a:t>
            </a:r>
            <a:r>
              <a:rPr lang="en-US" altLang="zh-CN" dirty="0"/>
              <a:t>LFS </a:t>
            </a:r>
            <a:r>
              <a:rPr lang="zh-CN" altLang="en-US" dirty="0"/>
              <a:t>目标系统；</a:t>
            </a:r>
            <a:endParaRPr lang="zh-CN" altLang="en-US" dirty="0"/>
          </a:p>
          <a:p>
            <a:pPr lvl="1"/>
            <a:r>
              <a:rPr lang="zh-CN" altLang="en-US" dirty="0"/>
              <a:t>编译并安装内核；</a:t>
            </a:r>
            <a:endParaRPr lang="zh-CN" altLang="en-US" dirty="0"/>
          </a:p>
          <a:p>
            <a:pPr lvl="1"/>
            <a:r>
              <a:rPr lang="zh-CN" altLang="en-US" dirty="0"/>
              <a:t>设置 </a:t>
            </a:r>
            <a:r>
              <a:rPr lang="en-US" altLang="zh-CN" dirty="0"/>
              <a:t>GRUB </a:t>
            </a:r>
            <a:r>
              <a:rPr lang="zh-CN" altLang="en-US" dirty="0"/>
              <a:t>使新系统可引导；</a:t>
            </a:r>
            <a:endParaRPr lang="zh-CN" altLang="en-US" dirty="0"/>
          </a:p>
          <a:p>
            <a:pPr lvl="1"/>
            <a:r>
              <a:rPr lang="zh-CN" altLang="en-US" dirty="0"/>
              <a:t>进入新系统。</a:t>
            </a:r>
            <a:endParaRPr lang="en-US" dirty="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PP_MARK_KEY" val="2add7de4-3499-48e2-be3c-312c95444255"/>
  <p:tag name="COMMONDATA" val="eyJoZGlkIjoiNGU4MTI2ZWM4YzVmNDAzNmI3NGI2MTBkYmRiZjkzN2EifQ=="/>
</p:tagLst>
</file>

<file path=ppt/theme/theme1.xml><?xml version="1.0" encoding="utf-8"?>
<a:theme xmlns:a="http://schemas.openxmlformats.org/drawingml/2006/main" name="2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功能页模板">
  <a:themeElements>
    <a:clrScheme name="自定义 2">
      <a:dk1>
        <a:sysClr val="windowText" lastClr="000000"/>
      </a:dk1>
      <a:lt1>
        <a:sysClr val="window" lastClr="FFFFFF"/>
      </a:lt1>
      <a:dk2>
        <a:srgbClr val="44546A"/>
      </a:dk2>
      <a:lt2>
        <a:srgbClr val="E7E6E6"/>
      </a:lt2>
      <a:accent1>
        <a:srgbClr val="C7000B"/>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4018</Words>
  <Application>WPS 演示</Application>
  <PresentationFormat>宽屏</PresentationFormat>
  <Paragraphs>256</Paragraphs>
  <Slides>28</Slides>
  <Notes>8</Notes>
  <HiddenSlides>0</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28</vt:i4>
      </vt:variant>
    </vt:vector>
  </HeadingPairs>
  <TitlesOfParts>
    <vt:vector size="40" baseType="lpstr">
      <vt:lpstr>Arial</vt:lpstr>
      <vt:lpstr>宋体</vt:lpstr>
      <vt:lpstr>Wingdings</vt:lpstr>
      <vt:lpstr>Huawei Sans</vt:lpstr>
      <vt:lpstr>方正兰亭黑简体</vt:lpstr>
      <vt:lpstr>微软雅黑</vt:lpstr>
      <vt:lpstr>Lucida Grande</vt:lpstr>
      <vt:lpstr>Arial Unicode MS</vt:lpstr>
      <vt:lpstr>2_标题页模板</vt:lpstr>
      <vt:lpstr>3_功能页模板</vt:lpstr>
      <vt:lpstr>4_内容页模板</vt:lpstr>
      <vt:lpstr>5_感谢页模板</vt:lpstr>
      <vt:lpstr>openEuler开源创新实践课介绍</vt:lpstr>
      <vt:lpstr>PowerPoint 演示文稿</vt:lpstr>
      <vt:lpstr>PowerPoint 演示文稿</vt:lpstr>
      <vt:lpstr>PowerPoint 演示文稿</vt:lpstr>
      <vt:lpstr>openEuler开源创新实践课概况</vt:lpstr>
      <vt:lpstr>openEuler开源创新实践课流程</vt:lpstr>
      <vt:lpstr>实验资源配置（仅供参考）</vt:lpstr>
      <vt:lpstr>PowerPoint 演示文稿</vt:lpstr>
      <vt:lpstr>LFS 构建过程</vt:lpstr>
      <vt:lpstr>构建环境的准备</vt:lpstr>
      <vt:lpstr>以 lfs 用户构建临时工具链</vt:lpstr>
      <vt:lpstr>在 chrooted 环境下构建 LFS 目标系统</vt:lpstr>
      <vt:lpstr>从 C 代码编译出软件</vt:lpstr>
      <vt:lpstr>LFS 通用编译指南（lfs 用户）</vt:lpstr>
      <vt:lpstr>LFS 通用编译指南（chrooted 环境）</vt:lpstr>
      <vt:lpstr>配置 LFS 目标系统</vt:lpstr>
      <vt:lpstr>编译并安装内核</vt:lpstr>
      <vt:lpstr>设置 GRUB 使新系统可引导</vt:lpstr>
      <vt:lpstr>进入新系统</vt:lpstr>
      <vt:lpstr>构建者的几次角色转换</vt:lpstr>
      <vt:lpstr>PowerPoint 演示文稿</vt:lpstr>
      <vt:lpstr>课程总结及作业提交</vt:lpstr>
      <vt:lpstr>可能遇到的问题</vt:lpstr>
      <vt:lpstr>PowerPoint 演示文稿</vt:lpstr>
      <vt:lpstr>PowerPoint 演示文稿</vt:lpstr>
      <vt:lpstr>PowerPoint 演示文稿</vt:lpstr>
      <vt:lpstr>缩略语表</vt:lpstr>
      <vt:lpstr>PowerPoint 演示文稿</vt:lpstr>
    </vt:vector>
  </TitlesOfParts>
  <Company>Huawei Technologies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ww</cp:lastModifiedBy>
  <cp:revision>211</cp:revision>
  <cp:lastPrinted>2020-07-31T09:33:00Z</cp:lastPrinted>
  <dcterms:created xsi:type="dcterms:W3CDTF">2018-11-29T10:16:00Z</dcterms:created>
  <dcterms:modified xsi:type="dcterms:W3CDTF">2023-03-24T08:24:00Z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(3)Sn99I5gaXUBFbZEg3ZrbQutih8OViITDkrmdr/LDvP6q/one+WN6AaO//YXjPHjP3bJST85j
V4yDPh4PwPh9aB6K6D69xrXe8PaZhOzfkyKO0ZyPc3l41IFwp9Cxq0PfRwZZZZqXejggDTWn
5xGGtmsC8UOKsUoiLPGRFWTiOkmg/993r9b4o3/lQENJogpSZ7XbkOzu0KZr7Yw86UDiceCt
zT4FnfXHxc3xjKrTGt</vt:lpwstr>
  </property>
  <property fmtid="{D5CDD505-2E9C-101B-9397-08002B2CF9AE}" pid="3" name="_2015_ms_pID_7253431">
    <vt:lpwstr>vc5nWAXOR73bWPtHNfWY/D01u9chSxGNq+qtyS9KaKo2Q9NAJhWvf2
In0CintfmjaeDaum5sjUV/yFxmdpt+aPmUiLxGShIPvWcHoFK6OvGWfP5YpvjE51TkEtoVxI
D706yB6pK6Ys6IBWTTheNKu9jBstqHTwVv35uZ30gRaSCjfezcp6Q2Z7JVzK3051ZyXR8vY4
bGK5S8p8Ze3D95JwDwQvTjL3GT0WBToUS8vR</vt:lpwstr>
  </property>
  <property fmtid="{D5CDD505-2E9C-101B-9397-08002B2CF9AE}" pid="4" name="_2015_ms_pID_7253432">
    <vt:lpwstr>C3YtgSwOb3AZGUECw9hDqA4=</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1575248629</vt:lpwstr>
  </property>
  <property fmtid="{D5CDD505-2E9C-101B-9397-08002B2CF9AE}" pid="9" name="ContentTypeId">
    <vt:lpwstr>0x010100CC226774B8D87F4D92D9D1F6859ED44E</vt:lpwstr>
  </property>
  <property fmtid="{D5CDD505-2E9C-101B-9397-08002B2CF9AE}" pid="10" name="ICV">
    <vt:lpwstr>08144412E0504DF597E0BB07CD32F80C</vt:lpwstr>
  </property>
  <property fmtid="{D5CDD505-2E9C-101B-9397-08002B2CF9AE}" pid="11" name="KSOProductBuildVer">
    <vt:lpwstr>2052-11.1.0.13703</vt:lpwstr>
  </property>
</Properties>
</file>