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992c0395fdfb46d0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54" r:id="rId2"/>
    <p:sldId id="355" r:id="rId3"/>
  </p:sldIdLst>
  <p:sldSz cx="12192000" cy="6858000"/>
  <p:notesSz cx="6799263" cy="9929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64" userDrawn="1">
          <p15:clr>
            <a:srgbClr val="A4A3A4"/>
          </p15:clr>
        </p15:guide>
        <p15:guide id="8" pos="5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雅平" initials="徐雅平" lastIdx="0" clrIdx="0">
    <p:extLst>
      <p:ext uri="{19B8F6BF-5375-455C-9EA6-DF929625EA0E}">
        <p15:presenceInfo xmlns:p15="http://schemas.microsoft.com/office/powerpoint/2012/main" userId="S-1-5-21-1713849901-2797640346-4150151575-13572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02"/>
    <a:srgbClr val="F20500"/>
    <a:srgbClr val="E2241A"/>
    <a:srgbClr val="F2A6A2"/>
    <a:srgbClr val="D97B74"/>
    <a:srgbClr val="E2261A"/>
    <a:srgbClr val="E22419"/>
    <a:srgbClr val="CD534D"/>
    <a:srgbClr val="328CF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2" autoAdjust="0"/>
    <p:restoredTop sz="89880" autoAdjust="0"/>
  </p:normalViewPr>
  <p:slideViewPr>
    <p:cSldViewPr snapToGrid="0" snapToObjects="1">
      <p:cViewPr varScale="1">
        <p:scale>
          <a:sx n="61" d="100"/>
          <a:sy n="61" d="100"/>
        </p:scale>
        <p:origin x="944" y="44"/>
      </p:cViewPr>
      <p:guideLst>
        <p:guide orient="horz" pos="164"/>
        <p:guide pos="5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54"/>
    </p:cViewPr>
  </p:sorterViewPr>
  <p:notesViewPr>
    <p:cSldViewPr snapToGrid="0" snapToObjects="1">
      <p:cViewPr varScale="1">
        <p:scale>
          <a:sx n="55" d="100"/>
          <a:sy n="55" d="100"/>
        </p:scale>
        <p:origin x="192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005E0-5078-4E81-A853-BE3512915D02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67B8B-B5F8-4F6C-91B9-D1A2A8B38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74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78B6E-4539-407F-9790-A199101FA9E7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D30AA-9649-42D8-9860-CB3340F4B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9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D30AA-9649-42D8-9860-CB3340F4B5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77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D8F0F-51BF-5146-9292-967A04585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DF4987-5684-E74D-A476-2F34647FF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6FB4A-2CB5-B845-A985-6071B2DF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2024/7/31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F1AFB-4752-C540-AFBA-3A5249AF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DE5C7-3E34-0E4E-AB93-D2BA5396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974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C0C73-F615-1D43-8D9C-DDC918B4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EBFC85-3988-DE48-A1DA-3802119B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D0340-AE4A-7848-B113-76993DE5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2024/7/31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C2A55-3D46-474B-BCAE-93D6D8B60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56911-CB07-6649-AE71-49D0ECD8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41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CDB763-813A-F44A-86D7-3D58A5B5C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AA62D-0AD9-FE41-99D1-66D22801F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DC161-8DF8-E746-8358-BA2FA659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2024/7/31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A4514-9342-6240-9BF1-2ECB971C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4091C-45F6-D24C-87F9-C80B9C7F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281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FC42F59-3BE3-4BD2-B282-E18102C0A5A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38700" y="230089"/>
            <a:ext cx="925590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京东朗正体 苍穹" panose="02000800000000000000" pitchFamily="2" charset="-122"/>
                <a:ea typeface="京东朗正体 苍穹" panose="020008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97617E46-53F6-9847-8158-1171611A1532}"/>
              </a:ext>
            </a:extLst>
          </p:cNvPr>
          <p:cNvSpPr/>
          <p:nvPr userDrawn="1"/>
        </p:nvSpPr>
        <p:spPr>
          <a:xfrm>
            <a:off x="0" y="255738"/>
            <a:ext cx="660400" cy="697160"/>
          </a:xfrm>
          <a:prstGeom prst="rect">
            <a:avLst/>
          </a:prstGeom>
          <a:solidFill>
            <a:srgbClr val="EF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62F6FC55-4F4E-0A4A-AA2D-29E852C282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2270"/>
          <a:stretch/>
        </p:blipFill>
        <p:spPr>
          <a:xfrm>
            <a:off x="12700" y="482665"/>
            <a:ext cx="635000" cy="243307"/>
          </a:xfrm>
          <a:prstGeom prst="rect">
            <a:avLst/>
          </a:prstGeom>
          <a:noFill/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C3073A69-D620-D84F-BA1B-783A9F0C40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08756" y="427513"/>
            <a:ext cx="1729771" cy="25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83205"/>
      </p:ext>
    </p:extLst>
  </p:cSld>
  <p:clrMapOvr>
    <a:masterClrMapping/>
  </p:clrMapOvr>
  <p:transition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0FE59-E60D-684B-8A43-C8FCDCCE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6710F-AA45-5A4C-934A-1FED22C29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200A4-CAB6-854B-B2AD-5C0896B1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2024/7/31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7A5F8-DB0E-494C-9AA1-A3D437BE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02DD5-3CF5-4345-B00E-718CB1D6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57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0F1E0-1E4A-8147-AF9C-FD81FF1C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819D12-B352-C749-A864-EDA3626FB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7F3F0-D2E5-0E41-B03E-CD7D25E9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2024/7/31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15013-D67B-5241-8585-02210986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94462-9E5A-0143-9F5E-8042C138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32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8F4B8-4BB1-B84C-8E51-3B7F09F8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621F3-CF1F-6649-95C4-AC3192772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E5296E-AF05-8947-B04B-A6D45697B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ABC1F1-9B78-5D48-ABB7-C030ED39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2024/7/31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CBB5A4-E4E0-BA46-9ADD-A5134A95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78FB85-6B5A-6143-82DA-70645C10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29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13550-EC89-1D4B-9087-8C8419E4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9609B-333F-3B4C-A366-1FE988676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493BAB-FEA1-B641-9A90-FE798F3CF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FB87DD-E34A-3D46-8206-F0166751D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24AE15-788D-184C-BA08-5B6854E4B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B34E8E-8D59-914B-A231-3AAEC917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2024/7/31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5CCBB5-23B4-524E-A13C-79AC5AA0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552DE2-BE39-9F4B-90A7-9F8FE7B2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50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8A8027-BC41-F647-94E4-EB7762764D7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22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28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" t="38338" r="4225" b="36761"/>
          <a:stretch/>
        </p:blipFill>
        <p:spPr>
          <a:xfrm>
            <a:off x="10009148" y="461380"/>
            <a:ext cx="1729770" cy="25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7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D5DEE-1909-3447-8765-0E853543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81D33-5AC4-2D48-AF21-B376EA5B4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9349F-575E-9F46-B21B-359091725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415830-9D60-994F-B7EF-E4FD217B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2024/7/31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448B3A-C14C-6140-85E3-18C069B3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779BAD-6770-6A4D-B8FE-43AE275A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05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72814-BDFA-1545-B963-3FD5E595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59A9BC-6213-6942-A94C-673111997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485A6F-ECB6-6242-A3B5-E370B67E8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79CBA6-F1D7-DB44-B749-F6640E1D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2024/7/31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0200C4-2278-BF41-BD51-95DA4D5B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1A93EB-1DFC-4744-B2A0-09F68551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421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FE7B94-5ABA-864D-919D-A7A9FD6EB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25C5F7-283C-2240-B9AB-386B00426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85515-BB1E-6641-A676-BDA0B0EFF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88CEF-3E57-E44E-9CA9-F3ED7E16FBF6}" type="datetimeFigureOut">
              <a:rPr kumimoji="1" lang="zh-CN" altLang="en-US" smtClean="0"/>
              <a:t>2024/7/31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21E08-23CA-AF42-A3D3-26FC04203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B1304-4911-824A-A50B-A9DFA891C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1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>
            <a:extLst>
              <a:ext uri="{FF2B5EF4-FFF2-40B4-BE49-F238E27FC236}">
                <a16:creationId xmlns:a16="http://schemas.microsoft.com/office/drawing/2014/main" id="{BE498E22-6FD1-4E41-AA2D-DCFF8C8BD74C}"/>
              </a:ext>
            </a:extLst>
          </p:cNvPr>
          <p:cNvSpPr txBox="1">
            <a:spLocks/>
          </p:cNvSpPr>
          <p:nvPr/>
        </p:nvSpPr>
        <p:spPr>
          <a:xfrm>
            <a:off x="1116914" y="2648046"/>
            <a:ext cx="9257881" cy="9549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300" b="0" i="0" kern="1200">
                <a:solidFill>
                  <a:srgbClr val="4040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6000" b="1" dirty="0">
                <a:solidFill>
                  <a:schemeClr val="bg1"/>
                </a:solidFill>
                <a:latin typeface="JingDongLangZhengTi Semibold" panose="02000500000000000000" pitchFamily="2" charset="-122"/>
                <a:ea typeface="JingDongLangZhengTi Semibold" panose="02000500000000000000" pitchFamily="2" charset="-122"/>
              </a:rPr>
              <a:t>京东科技集团企业介绍 </a:t>
            </a:r>
          </a:p>
        </p:txBody>
      </p:sp>
      <p:sp>
        <p:nvSpPr>
          <p:cNvPr id="7" name="Body Level One…">
            <a:extLst>
              <a:ext uri="{FF2B5EF4-FFF2-40B4-BE49-F238E27FC236}">
                <a16:creationId xmlns:a16="http://schemas.microsoft.com/office/drawing/2014/main" id="{73EA4BE5-A494-3240-AD95-130C44FFFFF1}"/>
              </a:ext>
            </a:extLst>
          </p:cNvPr>
          <p:cNvSpPr txBox="1">
            <a:spLocks/>
          </p:cNvSpPr>
          <p:nvPr/>
        </p:nvSpPr>
        <p:spPr>
          <a:xfrm>
            <a:off x="1143418" y="3089662"/>
            <a:ext cx="6780212" cy="1026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457201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9144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indent="1371603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Tx/>
              <a:buFont typeface="Arial" panose="020B0604020202020204" pitchFamily="34" charset="0"/>
              <a:buNone/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indent="1828804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Tx/>
              <a:buFont typeface="Arial" panose="020B0604020202020204" pitchFamily="34" charset="0"/>
              <a:buNone/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D617128-6BBB-1F47-B58F-D487806767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5520" y="1881188"/>
            <a:ext cx="3016733" cy="4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7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DA923-C2A2-474E-A747-CCAFAE18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46901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1434336</TotalTime>
  <Words>7</Words>
  <Application>Microsoft Office PowerPoint</Application>
  <PresentationFormat>宽屏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JingDongLangZhengTi Semibold</vt:lpstr>
      <vt:lpstr>等线</vt:lpstr>
      <vt:lpstr>等线 Light</vt:lpstr>
      <vt:lpstr>京东朗正体 苍穹</vt:lpstr>
      <vt:lpstr>微软雅黑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彭瑜</cp:lastModifiedBy>
  <cp:revision>944</cp:revision>
  <cp:lastPrinted>2021-01-21T01:59:52Z</cp:lastPrinted>
  <dcterms:created xsi:type="dcterms:W3CDTF">2021-01-16T04:57:45Z</dcterms:created>
  <dcterms:modified xsi:type="dcterms:W3CDTF">2024-07-31T15:02:18Z</dcterms:modified>
</cp:coreProperties>
</file>