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000" y="5615776"/>
            <a:ext cx="5670000" cy="258142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10125" y="569250"/>
            <a:ext cx="1630125" cy="9060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9750" y="569250"/>
            <a:ext cx="4795875" cy="9060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812" y="2665576"/>
            <a:ext cx="6520500" cy="444757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812" y="7155226"/>
            <a:ext cx="6520500" cy="2338874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750" y="2846250"/>
            <a:ext cx="3213000" cy="67839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27250" y="2846250"/>
            <a:ext cx="3213000" cy="67839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35" y="569250"/>
            <a:ext cx="6520500" cy="20666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735" y="2621026"/>
            <a:ext cx="3198234" cy="1284524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35" y="3905550"/>
            <a:ext cx="3198234" cy="57444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7250" y="2621026"/>
            <a:ext cx="3213985" cy="1284524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7250" y="3905550"/>
            <a:ext cx="3213985" cy="57444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35" y="712800"/>
            <a:ext cx="2438297" cy="24948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985" y="1539450"/>
            <a:ext cx="3827250" cy="759825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0735" y="3207600"/>
            <a:ext cx="2438297" cy="5942476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35" y="712800"/>
            <a:ext cx="2438297" cy="24948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13985" y="1539450"/>
            <a:ext cx="3827250" cy="7598250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0735" y="3207600"/>
            <a:ext cx="2438297" cy="5942476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9750" y="569250"/>
            <a:ext cx="6520500" cy="206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750" y="2846250"/>
            <a:ext cx="6520500" cy="678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9750" y="9909900"/>
            <a:ext cx="1701000" cy="56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04250" y="9909900"/>
            <a:ext cx="2551500" cy="56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339250" y="9909900"/>
            <a:ext cx="1701000" cy="56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655638" y="3136900"/>
            <a:ext cx="6248400" cy="489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306" tIns="52153" rIns="104306" bIns="52153">
            <a:spAutoFit/>
          </a:bodyPr>
          <a:lstStyle>
            <a:lvl1pPr defTabSz="1189355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9355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9355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9355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9355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93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93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93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935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北京东方通科技股份有限公司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（简称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东方通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）的东方通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应用服务器软件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TongWeb 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产品，是由东方通推出的遵循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ava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规范的企业级应用服务器，提供了诸如负载均衡、集群、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Service、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连接池、事务处理服务、安全管理等功能，它为企业应用提供了可靠、可伸缩、可管理和高安全的基础平台。同时具有功能完善、支持开放标准和基于组件开发、多层架构、轻量等特点，为开发和部署企业应用提供了必需的底层核心功能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</a:t>
            </a:r>
            <a:r>
              <a:rPr kumimoji="0" 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（产品名）（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V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版本号）产品，是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XXXX……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（后接产品介绍文字，约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100-150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字）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360045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针对上述产品的功能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、性能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、兼容性方面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北京东方通科技股份有限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公司和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公司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通过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共同测试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，得出结论：东方通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应用服务器软件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TongWeb V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7.0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产品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可以与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XXXXXX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产品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+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版本号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charset="-122"/>
                <a:cs typeface="Arial" panose="020B0604020202020204" pitchFamily="34" charset="0"/>
              </a:rPr>
              <a:t>产品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完全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兼容，整体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稳定高效。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just" defTabSz="118935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      特此证明！</a:t>
            </a: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101" name="TextBox 6"/>
          <p:cNvSpPr txBox="1"/>
          <p:nvPr/>
        </p:nvSpPr>
        <p:spPr>
          <a:xfrm>
            <a:off x="731838" y="8699500"/>
            <a:ext cx="2895600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XXXXXXXXX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有限公司</a:t>
            </a:r>
            <a:endParaRPr lang="en-US" altLang="zh-CN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2022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年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zh-CN" sz="1400" dirty="0">
                <a:latin typeface="Arial" panose="020B0604020202020204" pitchFamily="34" charset="0"/>
                <a:ea typeface="微软雅黑" panose="020B0503020204020204" charset="-122"/>
              </a:rPr>
              <a:t>日</a:t>
            </a:r>
            <a:endParaRPr lang="zh-CN" altLang="zh-CN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100" name="TextBox 3"/>
          <p:cNvSpPr txBox="1"/>
          <p:nvPr/>
        </p:nvSpPr>
        <p:spPr>
          <a:xfrm>
            <a:off x="4008438" y="8699500"/>
            <a:ext cx="2895600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lnSpc>
                <a:spcPct val="15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北京东方通科技股份有限公司</a:t>
            </a:r>
            <a:endParaRPr lang="en-US" altLang="zh-CN" sz="1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charset="-122"/>
              </a:rPr>
              <a:t>2022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年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月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*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charset="-122"/>
              </a:rPr>
              <a:t>日</a:t>
            </a:r>
            <a:endParaRPr lang="zh-CN" altLang="en-US" sz="1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98" name="TextBox 4"/>
          <p:cNvSpPr txBox="1"/>
          <p:nvPr/>
        </p:nvSpPr>
        <p:spPr>
          <a:xfrm>
            <a:off x="1370013" y="965200"/>
            <a:ext cx="1828800" cy="415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插入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Logo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Han（王晗）</dc:creator>
  <cp:lastModifiedBy>王晗</cp:lastModifiedBy>
  <cp:revision>15</cp:revision>
  <dcterms:created xsi:type="dcterms:W3CDTF">2020-03-11T08:07:00Z</dcterms:created>
  <dcterms:modified xsi:type="dcterms:W3CDTF">2022-05-31T09:12:42Z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7111620786514AFA9C646936F71F44F4</vt:lpwstr>
  </property>
</Properties>
</file>