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858000" cy="9144000"/>
  <p:custDataLst>
    <p:tags r:id="rId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/>
    <p:restoredTop sz="94660"/>
  </p:normalViewPr>
  <p:slideViewPr>
    <p:cSldViewPr showGuides="1">
      <p:cViewPr>
        <p:scale>
          <a:sx n="75" d="100"/>
          <a:sy n="75" d="100"/>
        </p:scale>
        <p:origin x="1384" y="-68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869" y="1143000"/>
            <a:ext cx="21822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22638"/>
            <a:ext cx="6427787" cy="2290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9488"/>
            <a:ext cx="5294313" cy="2732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7788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7788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2495550"/>
            <a:ext cx="2863850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2865437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750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7613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5925" y="425450"/>
            <a:ext cx="4227513" cy="912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7613" cy="7313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7485063"/>
            <a:ext cx="4535488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5488" cy="6415088"/>
          </a:xfrm>
        </p:spPr>
        <p:txBody>
          <a:bodyPr vert="horz" wrap="square" lIns="104306" tIns="52153" rIns="104306" bIns="5215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43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5" y="8369300"/>
            <a:ext cx="4535488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881687" cy="7056438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图片 4" descr="证明背景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1763"/>
            <a:ext cx="7561263" cy="10429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90525" indent="-390525" algn="l" defTabSz="1043305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655" indent="-260350" algn="l" defTabSz="104330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3305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3305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/>
          <p:nvPr/>
        </p:nvSpPr>
        <p:spPr>
          <a:xfrm>
            <a:off x="808038" y="1536700"/>
            <a:ext cx="6019800" cy="5173250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>
            <a:spAutoFit/>
          </a:bodyPr>
          <a:lstStyle/>
          <a:p>
            <a:pPr algn="ctr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产品兼容互认证明       </a:t>
            </a: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</a:t>
            </a: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（产品名）（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版本号）产品，是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XXXX……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（后接产品介绍文字，约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100-150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字）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泽拓科技(深圳)有限责任公司的Klustron数据库V1.1.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是用于存储、管理和利用海量数据，实现高性能事务处理和数据分析的分布式数据库系统。支持自动不停服水平弹性伸缩;节点和网络故障时可以保持服务持续稳定;同时支持MySQL和PostgreSQL两种连接协议和常用SQL语法，兼容各类SQL应用软件和 Web系统。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针对上述产品的功能、兼容性方面，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通过共同测试，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</a:t>
            </a: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（产品名）（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版本号）产品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可以稳定运行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微软雅黑" panose="020B0503020204020204" charset="-122"/>
                <a:cs typeface="Arial" panose="020B0604020202020204" pitchFamily="34" charset="0"/>
              </a:rPr>
              <a:t>产品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完全兼容，整体运行稳定高效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特此证明！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51" name="矩形 2"/>
          <p:cNvSpPr/>
          <p:nvPr/>
        </p:nvSpPr>
        <p:spPr>
          <a:xfrm>
            <a:off x="5380038" y="9271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90525" indent="-39052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365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8256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23463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100"/>
          </a:p>
        </p:txBody>
      </p:sp>
      <p:pic>
        <p:nvPicPr>
          <p:cNvPr id="4" name="图片 3" descr="横板格纹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90440" y="558800"/>
            <a:ext cx="2263140" cy="1130300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DF0D235-53F4-F8CA-6FCD-B5666A49EC72}"/>
              </a:ext>
            </a:extLst>
          </p:cNvPr>
          <p:cNvSpPr txBox="1"/>
          <p:nvPr/>
        </p:nvSpPr>
        <p:spPr>
          <a:xfrm>
            <a:off x="970439" y="965200"/>
            <a:ext cx="1828800" cy="73866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插入贵公司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Logo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DB5A4B5-9F24-1F87-6269-0702960B968F}"/>
              </a:ext>
            </a:extLst>
          </p:cNvPr>
          <p:cNvSpPr txBox="1"/>
          <p:nvPr/>
        </p:nvSpPr>
        <p:spPr>
          <a:xfrm>
            <a:off x="948266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XXXXXXXXX</a:t>
            </a: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有限公司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年</a:t>
            </a: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zh-CN" sz="1400">
                <a:latin typeface="Arial" panose="020B0604020202020204" pitchFamily="34" charset="0"/>
                <a:ea typeface="微软雅黑" panose="020B0503020204020204" charset="-122"/>
              </a:rPr>
              <a:t>日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4ACAD3E-1340-D58C-07FA-4735B0F4D476}"/>
              </a:ext>
            </a:extLst>
          </p:cNvPr>
          <p:cNvSpPr txBox="1"/>
          <p:nvPr/>
        </p:nvSpPr>
        <p:spPr>
          <a:xfrm>
            <a:off x="3830902" y="7909693"/>
            <a:ext cx="2895600" cy="70019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1400" b="0" i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泽拓科技（深圳）有限责任公司</a:t>
            </a:r>
            <a:endParaRPr lang="en-US" altLang="zh-CN" sz="1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</a:rPr>
              <a:t>2023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年</a:t>
            </a: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d54bb9-3641-422e-a890-cf7d6b846840"/>
  <p:tag name="COMMONDATA" val="eyJoZGlkIjoiZmJmZTJkOWUwZDY0MjRlOWI5NWM3YjlmODNhNjI4N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196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Microsoft YaHei</vt:lpstr>
      <vt:lpstr>Arial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wyujie</dc:creator>
  <cp:lastModifiedBy>kunlunbase 025</cp:lastModifiedBy>
  <cp:revision>12</cp:revision>
  <dcterms:created xsi:type="dcterms:W3CDTF">2022-11-10T07:38:00Z</dcterms:created>
  <dcterms:modified xsi:type="dcterms:W3CDTF">2023-06-16T03:33:53Z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2052-11.1.0.14309</vt:lpwstr>
  </property>
  <property fmtid="{D5CDD505-2E9C-101B-9397-08002B2CF9AE}" pid="4" name="ICV">
    <vt:lpwstr>5CCB6BEF50D744D1A47D2B69AEF13C2A_12</vt:lpwstr>
  </property>
</Properties>
</file>