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200650" cy="5280025"/>
  <p:notesSz cx="6858000" cy="9144000"/>
  <p:defaultTextStyle>
    <a:defPPr>
      <a:defRPr lang="zh-CN"/>
    </a:defPPr>
    <a:lvl1pPr marL="0" algn="l" defTabSz="503011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1pPr>
    <a:lvl2pPr marL="251506" algn="l" defTabSz="503011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2pPr>
    <a:lvl3pPr marL="503011" algn="l" defTabSz="503011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3pPr>
    <a:lvl4pPr marL="754517" algn="l" defTabSz="503011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4pPr>
    <a:lvl5pPr marL="1006023" algn="l" defTabSz="503011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5pPr>
    <a:lvl6pPr marL="1257529" algn="l" defTabSz="503011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1509034" algn="l" defTabSz="503011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1760540" algn="l" defTabSz="503011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2012046" algn="l" defTabSz="503011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y Yu" initials="WY" lastIdx="1" clrIdx="0">
    <p:extLst>
      <p:ext uri="{19B8F6BF-5375-455C-9EA6-DF929625EA0E}">
        <p15:presenceInfo xmlns:p15="http://schemas.microsoft.com/office/powerpoint/2012/main" userId="3c7de6a55e67cf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657" autoAdjust="0"/>
  </p:normalViewPr>
  <p:slideViewPr>
    <p:cSldViewPr snapToGrid="0">
      <p:cViewPr varScale="1">
        <p:scale>
          <a:sx n="80" d="100"/>
          <a:sy n="80" d="100"/>
        </p:scale>
        <p:origin x="18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10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7T17:17:13.46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F4114-E31B-4404-BBAB-E488AAF729B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09763" y="1143000"/>
            <a:ext cx="3038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338BE-6FB8-4337-8AFB-1EFF9B1F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4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3011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1pPr>
    <a:lvl2pPr marL="251506" algn="l" defTabSz="503011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2pPr>
    <a:lvl3pPr marL="503011" algn="l" defTabSz="503011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3pPr>
    <a:lvl4pPr marL="754517" algn="l" defTabSz="503011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4pPr>
    <a:lvl5pPr marL="1006023" algn="l" defTabSz="503011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5pPr>
    <a:lvl6pPr marL="1257529" algn="l" defTabSz="503011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6pPr>
    <a:lvl7pPr marL="1509034" algn="l" defTabSz="503011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7pPr>
    <a:lvl8pPr marL="1760540" algn="l" defTabSz="503011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8pPr>
    <a:lvl9pPr marL="2012046" algn="l" defTabSz="503011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3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8,5,1,3,2,7,6,4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13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sunny, raining, cloudy, stormy, freezing, windy, snowy, hot, smoggy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6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503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Where does Ali ﬁnd a carpet? What can the carpet do ?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9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503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What does Ali feel about the weather in the jungle?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6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503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What does Ali feel about the weather in the desert?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6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can you see in the South Pole?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2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can’t Ali see in the mountains? What animal can you see in the picture?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does Ali feel about the weather in the forest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4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does Ali want to go home? What does Ali feel about the weather on the island?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6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teacher explains the word “adventure”. What adventure did you have?</a:t>
            </a:r>
          </a:p>
          <a:p>
            <a:r>
              <a:rPr lang="en-US" altLang="zh-CN" dirty="0" smtClean="0"/>
              <a:t>More in-class questions from the teacher Imagine you ﬁnd a magic carpet and it will ﬂy anywhere you want to go!  • Where do you go? • What do you see when you get there? • What's the weather like?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338BE-6FB8-4337-8AFB-1EFF9B1FD0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3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049" y="864116"/>
            <a:ext cx="4420553" cy="1838231"/>
          </a:xfrm>
        </p:spPr>
        <p:txBody>
          <a:bodyPr anchor="b"/>
          <a:lstStyle>
            <a:lvl1pPr algn="ctr">
              <a:defRPr sz="341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81" y="2773236"/>
            <a:ext cx="3900488" cy="1274783"/>
          </a:xfrm>
        </p:spPr>
        <p:txBody>
          <a:bodyPr/>
          <a:lstStyle>
            <a:lvl1pPr marL="0" indent="0" algn="ctr">
              <a:buNone/>
              <a:defRPr sz="1365"/>
            </a:lvl1pPr>
            <a:lvl2pPr marL="260055" indent="0" algn="ctr">
              <a:buNone/>
              <a:defRPr sz="1138"/>
            </a:lvl2pPr>
            <a:lvl3pPr marL="520111" indent="0" algn="ctr">
              <a:buNone/>
              <a:defRPr sz="1024"/>
            </a:lvl3pPr>
            <a:lvl4pPr marL="780166" indent="0" algn="ctr">
              <a:buNone/>
              <a:defRPr sz="910"/>
            </a:lvl4pPr>
            <a:lvl5pPr marL="1040221" indent="0" algn="ctr">
              <a:buNone/>
              <a:defRPr sz="910"/>
            </a:lvl5pPr>
            <a:lvl6pPr marL="1300277" indent="0" algn="ctr">
              <a:buNone/>
              <a:defRPr sz="910"/>
            </a:lvl6pPr>
            <a:lvl7pPr marL="1560332" indent="0" algn="ctr">
              <a:buNone/>
              <a:defRPr sz="910"/>
            </a:lvl7pPr>
            <a:lvl8pPr marL="1820388" indent="0" algn="ctr">
              <a:buNone/>
              <a:defRPr sz="910"/>
            </a:lvl8pPr>
            <a:lvl9pPr marL="2080443" indent="0" algn="ctr">
              <a:buNone/>
              <a:defRPr sz="91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3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1716" y="281113"/>
            <a:ext cx="1121390" cy="44745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545" y="281113"/>
            <a:ext cx="3299162" cy="44745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3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36" y="1316341"/>
            <a:ext cx="4485561" cy="2196343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836" y="3533463"/>
            <a:ext cx="4485561" cy="1155005"/>
          </a:xfrm>
        </p:spPr>
        <p:txBody>
          <a:bodyPr/>
          <a:lstStyle>
            <a:lvl1pPr marL="0" indent="0">
              <a:buNone/>
              <a:defRPr sz="1365">
                <a:solidFill>
                  <a:schemeClr val="tx1"/>
                </a:solidFill>
              </a:defRPr>
            </a:lvl1pPr>
            <a:lvl2pPr marL="26005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2pPr>
            <a:lvl3pPr marL="5201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3pPr>
            <a:lvl4pPr marL="780166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4pPr>
            <a:lvl5pPr marL="1040221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5pPr>
            <a:lvl6pPr marL="1300277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6pPr>
            <a:lvl7pPr marL="1560332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7pPr>
            <a:lvl8pPr marL="1820388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8pPr>
            <a:lvl9pPr marL="2080443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7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545" y="1405562"/>
            <a:ext cx="2210276" cy="33501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2829" y="1405562"/>
            <a:ext cx="2210276" cy="33501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8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22" y="281113"/>
            <a:ext cx="4485561" cy="10205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223" y="1294340"/>
            <a:ext cx="2200118" cy="634336"/>
          </a:xfrm>
        </p:spPr>
        <p:txBody>
          <a:bodyPr anchor="b"/>
          <a:lstStyle>
            <a:lvl1pPr marL="0" indent="0">
              <a:buNone/>
              <a:defRPr sz="1365" b="1"/>
            </a:lvl1pPr>
            <a:lvl2pPr marL="260055" indent="0">
              <a:buNone/>
              <a:defRPr sz="1138" b="1"/>
            </a:lvl2pPr>
            <a:lvl3pPr marL="520111" indent="0">
              <a:buNone/>
              <a:defRPr sz="1024" b="1"/>
            </a:lvl3pPr>
            <a:lvl4pPr marL="780166" indent="0">
              <a:buNone/>
              <a:defRPr sz="910" b="1"/>
            </a:lvl4pPr>
            <a:lvl5pPr marL="1040221" indent="0">
              <a:buNone/>
              <a:defRPr sz="910" b="1"/>
            </a:lvl5pPr>
            <a:lvl6pPr marL="1300277" indent="0">
              <a:buNone/>
              <a:defRPr sz="910" b="1"/>
            </a:lvl6pPr>
            <a:lvl7pPr marL="1560332" indent="0">
              <a:buNone/>
              <a:defRPr sz="910" b="1"/>
            </a:lvl7pPr>
            <a:lvl8pPr marL="1820388" indent="0">
              <a:buNone/>
              <a:defRPr sz="910" b="1"/>
            </a:lvl8pPr>
            <a:lvl9pPr marL="2080443" indent="0">
              <a:buNone/>
              <a:defRPr sz="9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223" y="1928676"/>
            <a:ext cx="2200118" cy="28367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32829" y="1294340"/>
            <a:ext cx="2210954" cy="634336"/>
          </a:xfrm>
        </p:spPr>
        <p:txBody>
          <a:bodyPr anchor="b"/>
          <a:lstStyle>
            <a:lvl1pPr marL="0" indent="0">
              <a:buNone/>
              <a:defRPr sz="1365" b="1"/>
            </a:lvl1pPr>
            <a:lvl2pPr marL="260055" indent="0">
              <a:buNone/>
              <a:defRPr sz="1138" b="1"/>
            </a:lvl2pPr>
            <a:lvl3pPr marL="520111" indent="0">
              <a:buNone/>
              <a:defRPr sz="1024" b="1"/>
            </a:lvl3pPr>
            <a:lvl4pPr marL="780166" indent="0">
              <a:buNone/>
              <a:defRPr sz="910" b="1"/>
            </a:lvl4pPr>
            <a:lvl5pPr marL="1040221" indent="0">
              <a:buNone/>
              <a:defRPr sz="910" b="1"/>
            </a:lvl5pPr>
            <a:lvl6pPr marL="1300277" indent="0">
              <a:buNone/>
              <a:defRPr sz="910" b="1"/>
            </a:lvl6pPr>
            <a:lvl7pPr marL="1560332" indent="0">
              <a:buNone/>
              <a:defRPr sz="910" b="1"/>
            </a:lvl7pPr>
            <a:lvl8pPr marL="1820388" indent="0">
              <a:buNone/>
              <a:defRPr sz="910" b="1"/>
            </a:lvl8pPr>
            <a:lvl9pPr marL="2080443" indent="0">
              <a:buNone/>
              <a:defRPr sz="9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829" y="1928676"/>
            <a:ext cx="2210954" cy="28367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6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0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3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22" y="352002"/>
            <a:ext cx="1677345" cy="1232006"/>
          </a:xfrm>
        </p:spPr>
        <p:txBody>
          <a:bodyPr anchor="b"/>
          <a:lstStyle>
            <a:lvl1pPr>
              <a:defRPr sz="1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954" y="760227"/>
            <a:ext cx="2632829" cy="3752240"/>
          </a:xfrm>
        </p:spPr>
        <p:txBody>
          <a:bodyPr/>
          <a:lstStyle>
            <a:lvl1pPr>
              <a:defRPr sz="1820"/>
            </a:lvl1pPr>
            <a:lvl2pPr>
              <a:defRPr sz="1593"/>
            </a:lvl2pPr>
            <a:lvl3pPr>
              <a:defRPr sz="1365"/>
            </a:lvl3pPr>
            <a:lvl4pPr>
              <a:defRPr sz="1138"/>
            </a:lvl4pPr>
            <a:lvl5pPr>
              <a:defRPr sz="1138"/>
            </a:lvl5pPr>
            <a:lvl6pPr>
              <a:defRPr sz="1138"/>
            </a:lvl6pPr>
            <a:lvl7pPr>
              <a:defRPr sz="1138"/>
            </a:lvl7pPr>
            <a:lvl8pPr>
              <a:defRPr sz="1138"/>
            </a:lvl8pPr>
            <a:lvl9pPr>
              <a:defRPr sz="11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222" y="1584007"/>
            <a:ext cx="1677345" cy="2934570"/>
          </a:xfrm>
        </p:spPr>
        <p:txBody>
          <a:bodyPr/>
          <a:lstStyle>
            <a:lvl1pPr marL="0" indent="0">
              <a:buNone/>
              <a:defRPr sz="910"/>
            </a:lvl1pPr>
            <a:lvl2pPr marL="260055" indent="0">
              <a:buNone/>
              <a:defRPr sz="796"/>
            </a:lvl2pPr>
            <a:lvl3pPr marL="520111" indent="0">
              <a:buNone/>
              <a:defRPr sz="683"/>
            </a:lvl3pPr>
            <a:lvl4pPr marL="780166" indent="0">
              <a:buNone/>
              <a:defRPr sz="569"/>
            </a:lvl4pPr>
            <a:lvl5pPr marL="1040221" indent="0">
              <a:buNone/>
              <a:defRPr sz="569"/>
            </a:lvl5pPr>
            <a:lvl6pPr marL="1300277" indent="0">
              <a:buNone/>
              <a:defRPr sz="569"/>
            </a:lvl6pPr>
            <a:lvl7pPr marL="1560332" indent="0">
              <a:buNone/>
              <a:defRPr sz="569"/>
            </a:lvl7pPr>
            <a:lvl8pPr marL="1820388" indent="0">
              <a:buNone/>
              <a:defRPr sz="569"/>
            </a:lvl8pPr>
            <a:lvl9pPr marL="2080443" indent="0">
              <a:buNone/>
              <a:defRPr sz="56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22" y="352002"/>
            <a:ext cx="1677345" cy="1232006"/>
          </a:xfrm>
        </p:spPr>
        <p:txBody>
          <a:bodyPr anchor="b"/>
          <a:lstStyle>
            <a:lvl1pPr>
              <a:defRPr sz="1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0954" y="760227"/>
            <a:ext cx="2632829" cy="3752240"/>
          </a:xfrm>
        </p:spPr>
        <p:txBody>
          <a:bodyPr anchor="t"/>
          <a:lstStyle>
            <a:lvl1pPr marL="0" indent="0">
              <a:buNone/>
              <a:defRPr sz="1820"/>
            </a:lvl1pPr>
            <a:lvl2pPr marL="260055" indent="0">
              <a:buNone/>
              <a:defRPr sz="1593"/>
            </a:lvl2pPr>
            <a:lvl3pPr marL="520111" indent="0">
              <a:buNone/>
              <a:defRPr sz="1365"/>
            </a:lvl3pPr>
            <a:lvl4pPr marL="780166" indent="0">
              <a:buNone/>
              <a:defRPr sz="1138"/>
            </a:lvl4pPr>
            <a:lvl5pPr marL="1040221" indent="0">
              <a:buNone/>
              <a:defRPr sz="1138"/>
            </a:lvl5pPr>
            <a:lvl6pPr marL="1300277" indent="0">
              <a:buNone/>
              <a:defRPr sz="1138"/>
            </a:lvl6pPr>
            <a:lvl7pPr marL="1560332" indent="0">
              <a:buNone/>
              <a:defRPr sz="1138"/>
            </a:lvl7pPr>
            <a:lvl8pPr marL="1820388" indent="0">
              <a:buNone/>
              <a:defRPr sz="1138"/>
            </a:lvl8pPr>
            <a:lvl9pPr marL="2080443" indent="0">
              <a:buNone/>
              <a:defRPr sz="113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222" y="1584007"/>
            <a:ext cx="1677345" cy="2934570"/>
          </a:xfrm>
        </p:spPr>
        <p:txBody>
          <a:bodyPr/>
          <a:lstStyle>
            <a:lvl1pPr marL="0" indent="0">
              <a:buNone/>
              <a:defRPr sz="910"/>
            </a:lvl1pPr>
            <a:lvl2pPr marL="260055" indent="0">
              <a:buNone/>
              <a:defRPr sz="796"/>
            </a:lvl2pPr>
            <a:lvl3pPr marL="520111" indent="0">
              <a:buNone/>
              <a:defRPr sz="683"/>
            </a:lvl3pPr>
            <a:lvl4pPr marL="780166" indent="0">
              <a:buNone/>
              <a:defRPr sz="569"/>
            </a:lvl4pPr>
            <a:lvl5pPr marL="1040221" indent="0">
              <a:buNone/>
              <a:defRPr sz="569"/>
            </a:lvl5pPr>
            <a:lvl6pPr marL="1300277" indent="0">
              <a:buNone/>
              <a:defRPr sz="569"/>
            </a:lvl6pPr>
            <a:lvl7pPr marL="1560332" indent="0">
              <a:buNone/>
              <a:defRPr sz="569"/>
            </a:lvl7pPr>
            <a:lvl8pPr marL="1820388" indent="0">
              <a:buNone/>
              <a:defRPr sz="569"/>
            </a:lvl8pPr>
            <a:lvl9pPr marL="2080443" indent="0">
              <a:buNone/>
              <a:defRPr sz="56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545" y="281113"/>
            <a:ext cx="4485561" cy="1020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545" y="1405562"/>
            <a:ext cx="4485561" cy="3350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545" y="4893802"/>
            <a:ext cx="1170146" cy="281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0D5C-32A9-471D-9AB9-F466BC6FC5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2716" y="4893802"/>
            <a:ext cx="1755219" cy="281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2959" y="4893802"/>
            <a:ext cx="1170146" cy="281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8097-7626-4988-AD0F-451DC3419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2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0111" rtl="0" eaLnBrk="1" latinLnBrk="0" hangingPunct="1">
        <a:lnSpc>
          <a:spcPct val="90000"/>
        </a:lnSpc>
        <a:spcBef>
          <a:spcPct val="0"/>
        </a:spcBef>
        <a:buNone/>
        <a:defRPr sz="25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028" indent="-130028" algn="l" defTabSz="520111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1pPr>
      <a:lvl2pPr marL="390083" indent="-130028" algn="l" defTabSz="52011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2pPr>
      <a:lvl3pPr marL="650138" indent="-130028" algn="l" defTabSz="52011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910194" indent="-130028" algn="l" defTabSz="52011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indent="-130028" algn="l" defTabSz="52011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5pPr>
      <a:lvl6pPr marL="1430304" indent="-130028" algn="l" defTabSz="52011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6pPr>
      <a:lvl7pPr marL="1690360" indent="-130028" algn="l" defTabSz="52011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7pPr>
      <a:lvl8pPr marL="1950415" indent="-130028" algn="l" defTabSz="52011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8pPr>
      <a:lvl9pPr marL="2210471" indent="-130028" algn="l" defTabSz="52011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0111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0055" algn="l" defTabSz="520111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520111" algn="l" defTabSz="520111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780166" algn="l" defTabSz="520111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4pPr>
      <a:lvl5pPr marL="1040221" algn="l" defTabSz="520111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5pPr>
      <a:lvl6pPr marL="1300277" algn="l" defTabSz="520111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6pPr>
      <a:lvl7pPr marL="1560332" algn="l" defTabSz="520111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7pPr>
      <a:lvl8pPr marL="1820388" algn="l" defTabSz="520111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8pPr>
      <a:lvl9pPr marL="2080443" algn="l" defTabSz="520111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27" y="699976"/>
            <a:ext cx="3458257" cy="2367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5169" y="3564385"/>
            <a:ext cx="2920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 and the Magic Carpet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71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5" y="318984"/>
            <a:ext cx="4770029" cy="355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513" y="161925"/>
            <a:ext cx="46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Finish the following matching as fast as you can.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92" y="1287484"/>
            <a:ext cx="2865065" cy="23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650" y="212647"/>
            <a:ext cx="4395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What</a:t>
            </a:r>
            <a:r>
              <a:rPr lang="en-US" altLang="zh-CN" sz="1800" dirty="0" smtClean="0"/>
              <a:t>’</a:t>
            </a:r>
            <a:r>
              <a:rPr lang="zh-CN" altLang="en-US" sz="1800" dirty="0" smtClean="0"/>
              <a:t>s </a:t>
            </a:r>
            <a:r>
              <a:rPr lang="zh-CN" altLang="en-US" sz="1800" dirty="0"/>
              <a:t>the word? </a:t>
            </a:r>
            <a:endParaRPr lang="en-US" altLang="zh-CN" sz="1800" dirty="0" smtClean="0"/>
          </a:p>
          <a:p>
            <a:r>
              <a:rPr lang="zh-CN" altLang="en-US" sz="1800" dirty="0" smtClean="0"/>
              <a:t>Write </a:t>
            </a:r>
            <a:r>
              <a:rPr lang="zh-CN" altLang="en-US" sz="1800" dirty="0"/>
              <a:t>the word to describe the weather in the picture.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5" y="1275792"/>
            <a:ext cx="4510954" cy="40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8" y="807430"/>
            <a:ext cx="3588951" cy="29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1" y="642650"/>
            <a:ext cx="4507144" cy="31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3" y="273219"/>
            <a:ext cx="3162054" cy="19683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1235" y="2423602"/>
            <a:ext cx="3923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One very hot day Ali finds a carpet in his uncle’s 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</a:t>
            </a:r>
            <a:r>
              <a:rPr lang="en-US" altLang="zh-CN" sz="1600" dirty="0" smtClean="0"/>
              <a:t>. “What’s this</a:t>
            </a:r>
            <a:r>
              <a:rPr lang="zh-CN" altLang="en-US" sz="1600" dirty="0"/>
              <a:t>？</a:t>
            </a:r>
            <a:r>
              <a:rPr lang="en-US" altLang="zh-CN" sz="1600" dirty="0" smtClean="0"/>
              <a:t>”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Suddenly the carpet 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jumps</a:t>
            </a:r>
            <a:r>
              <a:rPr lang="en-US" altLang="zh-CN" sz="1600" dirty="0" smtClean="0"/>
              <a:t>! It moves and flies off into the air.</a:t>
            </a:r>
          </a:p>
          <a:p>
            <a:r>
              <a:rPr lang="en-US" altLang="zh-CN" sz="1600" dirty="0" smtClean="0"/>
              <a:t>“Hey! What’s happening?”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A loud booming voice comes from the carpet.</a:t>
            </a:r>
          </a:p>
          <a:p>
            <a:r>
              <a:rPr lang="en-US" altLang="zh-CN" sz="1600" dirty="0" smtClean="0"/>
              <a:t>“Welcome, O 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  <a:r>
              <a:rPr lang="en-US" altLang="zh-CN" sz="1600" dirty="0" smtClean="0"/>
              <a:t>. I am a </a:t>
            </a:r>
            <a:r>
              <a:rPr lang="en-US" altLang="zh-CN" sz="1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magic carpet</a:t>
            </a:r>
            <a:r>
              <a:rPr lang="en-US" altLang="zh-CN" sz="1600" dirty="0" smtClean="0"/>
              <a:t>.”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366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7" y="405663"/>
            <a:ext cx="3216710" cy="20534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1235" y="2667740"/>
            <a:ext cx="3923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First they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 </a:t>
            </a:r>
            <a:r>
              <a:rPr lang="en-US" altLang="zh-CN" sz="2000" dirty="0" smtClean="0"/>
              <a:t>high up into the sky and then they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 </a:t>
            </a:r>
            <a:r>
              <a:rPr lang="en-US" altLang="zh-CN" sz="2000" dirty="0" smtClean="0"/>
              <a:t>in a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jungle</a:t>
            </a:r>
            <a:r>
              <a:rPr lang="en-US" altLang="zh-CN" sz="2000" dirty="0" smtClean="0"/>
              <a:t>. It is </a:t>
            </a:r>
            <a:r>
              <a:rPr lang="en-US" altLang="zh-CN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and wet </a:t>
            </a:r>
            <a:r>
              <a:rPr lang="en-US" altLang="zh-CN" sz="2000" dirty="0" smtClean="0"/>
              <a:t>and it’s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raining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69" y="176047"/>
            <a:ext cx="3356577" cy="24561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3429" y="2787588"/>
            <a:ext cx="3923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Then they fly </a:t>
            </a:r>
            <a:r>
              <a:rPr lang="en-US" altLang="zh-CN" sz="2000" dirty="0"/>
              <a:t>to the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desert</a:t>
            </a:r>
            <a:r>
              <a:rPr lang="en-US" altLang="zh-CN" sz="2000" dirty="0"/>
              <a:t>. It is very, very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and dry.</a:t>
            </a:r>
          </a:p>
          <a:p>
            <a:r>
              <a:rPr lang="en-US" altLang="zh-CN" sz="2000" dirty="0"/>
              <a:t>“It is very, very hot today!”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37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6" y="332072"/>
            <a:ext cx="3703056" cy="2628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2106" y="3055723"/>
            <a:ext cx="3923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After that they fly to the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 Pole</a:t>
            </a:r>
            <a:r>
              <a:rPr lang="en-US" altLang="zh-CN" sz="2000" dirty="0" smtClean="0"/>
              <a:t>. There is lots of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ice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snow</a:t>
            </a:r>
            <a:r>
              <a:rPr lang="en-US" altLang="zh-CN" sz="2000" dirty="0" smtClean="0"/>
              <a:t>. It’s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freezing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Brrr</a:t>
            </a:r>
            <a:r>
              <a:rPr lang="en-US" altLang="zh-CN" sz="2000" dirty="0" smtClean="0"/>
              <a:t>!”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73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4" y="489965"/>
            <a:ext cx="3796970" cy="22887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4384" y="2980263"/>
            <a:ext cx="3923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“Where are we now? I can’t see!”</a:t>
            </a:r>
          </a:p>
          <a:p>
            <a:r>
              <a:rPr lang="en-US" altLang="zh-CN" sz="2000" dirty="0" smtClean="0"/>
              <a:t>“In the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mountains</a:t>
            </a:r>
            <a:r>
              <a:rPr lang="en-US" altLang="zh-CN" sz="2000" dirty="0" smtClean="0"/>
              <a:t>. Can you see me?”</a:t>
            </a:r>
          </a:p>
          <a:p>
            <a:r>
              <a:rPr lang="en-US" altLang="zh-CN" sz="2000" dirty="0" smtClean="0"/>
              <a:t>“It’s very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foggy</a:t>
            </a:r>
            <a:r>
              <a:rPr lang="en-US" altLang="zh-CN" sz="2000" dirty="0" smtClean="0"/>
              <a:t>.”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95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8" y="299113"/>
            <a:ext cx="3617927" cy="2680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558" y="3144499"/>
            <a:ext cx="3923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Then they fly to a 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n-US" altLang="zh-CN" sz="2000" dirty="0" smtClean="0"/>
              <a:t>. It’s very 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windy</a:t>
            </a:r>
            <a:r>
              <a:rPr lang="en-US" altLang="zh-CN" sz="2000" dirty="0" smtClean="0"/>
              <a:t> there.</a:t>
            </a:r>
          </a:p>
          <a:p>
            <a:r>
              <a:rPr lang="en-US" altLang="zh-CN" sz="2000" dirty="0" smtClean="0"/>
              <a:t>“Oh, it’s windy in the 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n-US" altLang="zh-CN" sz="2000" dirty="0" smtClean="0"/>
              <a:t>!”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52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8" y="654384"/>
            <a:ext cx="3501665" cy="15916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659" y="2585207"/>
            <a:ext cx="3923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Then they fly to an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island</a:t>
            </a:r>
            <a:r>
              <a:rPr lang="en-US" altLang="zh-CN" sz="2000" dirty="0" smtClean="0"/>
              <a:t> in the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</a:t>
            </a:r>
            <a:r>
              <a:rPr lang="en-US" altLang="zh-CN" sz="2000" dirty="0" smtClean="0"/>
              <a:t>. There is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thunder</a:t>
            </a:r>
            <a:r>
              <a:rPr lang="en-US" altLang="zh-CN" sz="2000" dirty="0" smtClean="0"/>
              <a:t> and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lightning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Aaagh</a:t>
            </a:r>
            <a:r>
              <a:rPr lang="en-US" altLang="zh-CN" sz="2000" dirty="0" smtClean="0"/>
              <a:t>! Let’s go home!</a:t>
            </a:r>
          </a:p>
          <a:p>
            <a:r>
              <a:rPr lang="en-US" altLang="zh-CN" sz="2000" dirty="0" smtClean="0"/>
              <a:t>“What a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storm</a:t>
            </a:r>
            <a:r>
              <a:rPr lang="en-US" altLang="zh-CN" sz="2000" dirty="0" smtClean="0"/>
              <a:t>!”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801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64" y="321772"/>
            <a:ext cx="3524229" cy="27458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7465" y="3156088"/>
            <a:ext cx="39239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Finally they fly back home. The carpet lands in the shop and Ali gets off.</a:t>
            </a:r>
          </a:p>
          <a:p>
            <a:r>
              <a:rPr lang="en-US" altLang="zh-CN" sz="2000" dirty="0" smtClean="0"/>
              <a:t>“Wow! What an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adventure</a:t>
            </a:r>
            <a:r>
              <a:rPr lang="en-US" altLang="zh-CN" sz="2000" dirty="0" smtClean="0"/>
              <a:t>!”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452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418</Words>
  <Application>Microsoft Office PowerPoint</Application>
  <PresentationFormat>自定义</PresentationFormat>
  <Paragraphs>48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Wendy Yu</dc:creator>
  <cp:lastModifiedBy>Wendy Yu</cp:lastModifiedBy>
  <cp:revision>47</cp:revision>
  <dcterms:created xsi:type="dcterms:W3CDTF">2017-04-17T08:47:03Z</dcterms:created>
  <dcterms:modified xsi:type="dcterms:W3CDTF">2017-04-17T09:32:17Z</dcterms:modified>
</cp:coreProperties>
</file>