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90" r:id="rId5"/>
    <p:sldId id="291" r:id="rId6"/>
    <p:sldId id="292" r:id="rId7"/>
    <p:sldId id="293" r:id="rId8"/>
    <p:sldId id="295" r:id="rId9"/>
    <p:sldId id="294" r:id="rId10"/>
    <p:sldId id="271" r:id="rId11"/>
    <p:sldId id="296" r:id="rId12"/>
    <p:sldId id="297" r:id="rId13"/>
    <p:sldId id="289" r:id="rId14"/>
    <p:sldId id="304" r:id="rId15"/>
    <p:sldId id="305" r:id="rId16"/>
    <p:sldId id="302" r:id="rId17"/>
    <p:sldId id="257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DA"/>
    <a:srgbClr val="FF9933"/>
    <a:srgbClr val="E0E0E0"/>
    <a:srgbClr val="E0F7F8"/>
    <a:srgbClr val="EF4746"/>
    <a:srgbClr val="28AEE4"/>
    <a:srgbClr val="EA5642"/>
    <a:srgbClr val="7ECEEF"/>
    <a:srgbClr val="FEF200"/>
    <a:srgbClr val="EAA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/>
        </p:nvSpPr>
        <p:spPr bwMode="auto">
          <a:xfrm>
            <a:off x="0" y="0"/>
            <a:ext cx="9156700" cy="6858000"/>
          </a:xfrm>
          <a:prstGeom prst="rect">
            <a:avLst/>
          </a:prstGeom>
          <a:solidFill>
            <a:srgbClr val="7EC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21" t="31424" r="30871" b="25397"/>
          <a:stretch>
            <a:fillRect/>
          </a:stretch>
        </p:blipFill>
        <p:spPr>
          <a:xfrm>
            <a:off x="0" y="-8908"/>
            <a:ext cx="9158514" cy="686690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44" y="425793"/>
            <a:ext cx="1178092" cy="89783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16" y="1580509"/>
            <a:ext cx="7582302" cy="33079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579">
            <a:off x="5790268" y="3225910"/>
            <a:ext cx="2613503" cy="111893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2171">
            <a:off x="69663" y="1479458"/>
            <a:ext cx="3715520" cy="10881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8404"/>
            <a:ext cx="3654762" cy="3543300"/>
          </a:xfrm>
          <a:prstGeom prst="rect">
            <a:avLst/>
          </a:prstGeom>
        </p:spPr>
      </p:pic>
      <p:cxnSp>
        <p:nvCxnSpPr>
          <p:cNvPr id="25" name="直接连接符 24"/>
          <p:cNvCxnSpPr/>
          <p:nvPr userDrawn="1"/>
        </p:nvCxnSpPr>
        <p:spPr>
          <a:xfrm>
            <a:off x="2276475" y="-8908"/>
            <a:ext cx="0" cy="2452071"/>
          </a:xfrm>
          <a:prstGeom prst="line">
            <a:avLst/>
          </a:prstGeom>
          <a:ln w="38100">
            <a:solidFill>
              <a:srgbClr val="EA56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/>
        </p:nvCxnSpPr>
        <p:spPr>
          <a:xfrm>
            <a:off x="6965633" y="-8908"/>
            <a:ext cx="0" cy="2023446"/>
          </a:xfrm>
          <a:prstGeom prst="line">
            <a:avLst/>
          </a:prstGeom>
          <a:ln w="38100">
            <a:solidFill>
              <a:srgbClr val="EA56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965" y="4598444"/>
            <a:ext cx="2547848" cy="25478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9527"/>
            <a:ext cx="9144000" cy="42847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124" y="4917490"/>
            <a:ext cx="1286986" cy="4267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515100"/>
            <a:ext cx="7391400" cy="342899"/>
          </a:xfrm>
          <a:prstGeom prst="rect">
            <a:avLst/>
          </a:prstGeom>
          <a:solidFill>
            <a:srgbClr val="EA5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343774" y="6515100"/>
            <a:ext cx="1800225" cy="342899"/>
          </a:xfrm>
          <a:prstGeom prst="rect">
            <a:avLst/>
          </a:prstGeom>
          <a:solidFill>
            <a:srgbClr val="FE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476250"/>
            <a:ext cx="333375" cy="657225"/>
          </a:xfrm>
          <a:prstGeom prst="rect">
            <a:avLst/>
          </a:prstGeom>
          <a:solidFill>
            <a:srgbClr val="EA5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0" y="0"/>
            <a:ext cx="9156700" cy="6858000"/>
          </a:xfrm>
          <a:prstGeom prst="rect">
            <a:avLst/>
          </a:prstGeom>
          <a:solidFill>
            <a:srgbClr val="7EC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01" y="1445485"/>
            <a:ext cx="6113550" cy="2564540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3108884" y="-9525"/>
            <a:ext cx="0" cy="2214563"/>
          </a:xfrm>
          <a:prstGeom prst="line">
            <a:avLst/>
          </a:prstGeom>
          <a:ln w="38100">
            <a:solidFill>
              <a:srgbClr val="EA56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5930583" y="-4763"/>
            <a:ext cx="0" cy="1900238"/>
          </a:xfrm>
          <a:prstGeom prst="line">
            <a:avLst/>
          </a:prstGeom>
          <a:ln w="38100">
            <a:solidFill>
              <a:srgbClr val="EA56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 userDrawn="1"/>
        </p:nvSpPr>
        <p:spPr>
          <a:xfrm rot="21035785">
            <a:off x="2086854" y="2052106"/>
            <a:ext cx="5158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谢谢观赏</a:t>
            </a:r>
            <a:endParaRPr lang="zh-CN" altLang="en-US" sz="8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0" y="2635653"/>
            <a:ext cx="885825" cy="844119"/>
          </a:xfrm>
          <a:prstGeom prst="rect">
            <a:avLst/>
          </a:prstGeom>
          <a:solidFill>
            <a:srgbClr val="EA5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8258175" y="2635653"/>
            <a:ext cx="885825" cy="844119"/>
          </a:xfrm>
          <a:prstGeom prst="rect">
            <a:avLst/>
          </a:prstGeom>
          <a:solidFill>
            <a:srgbClr val="EA5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5"/>
          <a:stretch>
            <a:fillRect/>
          </a:stretch>
        </p:blipFill>
        <p:spPr>
          <a:xfrm>
            <a:off x="0" y="4047205"/>
            <a:ext cx="9144000" cy="285365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jpeg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rot="21104876">
            <a:off x="2202437" y="2846642"/>
            <a:ext cx="5415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 1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 Day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 rot="21308297">
            <a:off x="6202999" y="3722155"/>
            <a:ext cx="179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五年级</a:t>
            </a:r>
            <a:endParaRPr lang="zh-CN" altLang="en-US" sz="32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positphotos_23032446-Different-sports-activitie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6882" y="3475053"/>
            <a:ext cx="5370236" cy="289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3036294" y="1037711"/>
            <a:ext cx="3073277" cy="995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 b="0">
                <a:latin typeface="+mn-ea"/>
              </a:defRPr>
            </a:lvl1pPr>
            <a:lvl2pPr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400" dirty="0"/>
              <a:t>play sports</a:t>
            </a:r>
            <a:endParaRPr lang="en-US" altLang="zh-CN" sz="4400" dirty="0"/>
          </a:p>
        </p:txBody>
      </p:sp>
      <p:sp>
        <p:nvSpPr>
          <p:cNvPr id="2" name="矩形 1"/>
          <p:cNvSpPr/>
          <p:nvPr/>
        </p:nvSpPr>
        <p:spPr>
          <a:xfrm>
            <a:off x="2941716" y="2400300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参加体育运动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619011" y="1109332"/>
            <a:ext cx="2164392" cy="2164392"/>
            <a:chOff x="1148452" y="1064943"/>
            <a:chExt cx="2950234" cy="295023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8452" y="1064943"/>
              <a:ext cx="2950234" cy="2950234"/>
            </a:xfrm>
            <a:prstGeom prst="rect">
              <a:avLst/>
            </a:prstGeom>
          </p:spPr>
        </p:pic>
        <p:sp>
          <p:nvSpPr>
            <p:cNvPr id="11" name="Line 4"/>
            <p:cNvSpPr>
              <a:spLocks noChangeShapeType="1"/>
            </p:cNvSpPr>
            <p:nvPr/>
          </p:nvSpPr>
          <p:spPr bwMode="auto">
            <a:xfrm flipH="1">
              <a:off x="1973915" y="2461101"/>
              <a:ext cx="726368" cy="4414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 flipH="1" flipV="1">
              <a:off x="2226757" y="1987208"/>
              <a:ext cx="473526" cy="5063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1027054" y="3856311"/>
            <a:ext cx="7292381" cy="148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200" b="0" dirty="0">
                <a:latin typeface="+mn-ea"/>
                <a:ea typeface="+mn-ea"/>
              </a:rPr>
              <a:t>When do you </a:t>
            </a:r>
            <a:r>
              <a:rPr lang="en-US" altLang="zh-CN" sz="3200" b="0" u="sng" dirty="0">
                <a:latin typeface="+mn-ea"/>
                <a:ea typeface="+mn-ea"/>
              </a:rPr>
              <a:t>                                   </a:t>
            </a:r>
            <a:r>
              <a:rPr lang="en-US" altLang="zh-CN" sz="3200" b="0" dirty="0">
                <a:latin typeface="+mn-ea"/>
                <a:ea typeface="+mn-ea"/>
              </a:rPr>
              <a:t>?</a:t>
            </a:r>
            <a:endParaRPr lang="en-US" altLang="zh-CN" sz="3200" b="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b="0" dirty="0">
                <a:latin typeface="+mn-ea"/>
                <a:ea typeface="+mn-ea"/>
              </a:rPr>
              <a:t>I have an English class ________.</a:t>
            </a:r>
            <a:endParaRPr lang="en-US" altLang="zh-CN" sz="3200" b="0" dirty="0">
              <a:latin typeface="+mn-ea"/>
              <a:ea typeface="+mn-ea"/>
            </a:endParaRPr>
          </a:p>
        </p:txBody>
      </p:sp>
      <p:sp>
        <p:nvSpPr>
          <p:cNvPr id="17" name="矩形 3"/>
          <p:cNvSpPr>
            <a:spLocks noChangeArrowheads="1"/>
          </p:cNvSpPr>
          <p:nvPr/>
        </p:nvSpPr>
        <p:spPr bwMode="auto">
          <a:xfrm>
            <a:off x="3741080" y="3925557"/>
            <a:ext cx="42242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0" dirty="0">
                <a:solidFill>
                  <a:srgbClr val="0070C0"/>
                </a:solidFill>
                <a:latin typeface="+mn-ea"/>
              </a:rPr>
              <a:t>have an English class</a:t>
            </a:r>
            <a:endParaRPr lang="en-US" altLang="zh-CN" sz="3200" b="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5607050" y="4758477"/>
            <a:ext cx="18934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0" dirty="0">
                <a:solidFill>
                  <a:srgbClr val="C00000"/>
                </a:solidFill>
                <a:latin typeface="+mn-ea"/>
              </a:rPr>
              <a:t>at 10:40 </a:t>
            </a:r>
            <a:endParaRPr lang="en-US" altLang="zh-CN" sz="3200" b="0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10" name="Picture 2" descr="sy_201007302015506430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" b="3648"/>
          <a:stretch>
            <a:fillRect/>
          </a:stretch>
        </p:blipFill>
        <p:spPr bwMode="auto">
          <a:xfrm>
            <a:off x="4856090" y="1014982"/>
            <a:ext cx="2497210" cy="2163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/>
      <p:bldP spid="17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1148362"/>
            <a:ext cx="8229600" cy="415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latin typeface="Comic Sans MS" panose="030F0702030302020204" pitchFamily="66" charset="0"/>
              </a:defRPr>
            </a:lvl1pPr>
            <a:lvl2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dirty="0"/>
              <a:t>do morning exercises</a:t>
            </a:r>
            <a:endParaRPr lang="en-US" altLang="zh-CN" sz="3600" dirty="0"/>
          </a:p>
          <a:p>
            <a:pPr algn="ctr"/>
            <a:r>
              <a:rPr lang="en-US" altLang="zh-CN" sz="3600" dirty="0"/>
              <a:t>eat breakfast</a:t>
            </a:r>
            <a:endParaRPr lang="en-US" altLang="zh-CN" sz="3600" dirty="0"/>
          </a:p>
          <a:p>
            <a:pPr algn="ctr"/>
            <a:r>
              <a:rPr lang="en-US" altLang="zh-CN" sz="3600" dirty="0"/>
              <a:t>have … class</a:t>
            </a:r>
            <a:endParaRPr lang="en-US" altLang="zh-CN" sz="3600" dirty="0"/>
          </a:p>
          <a:p>
            <a:pPr algn="ctr"/>
            <a:r>
              <a:rPr lang="en-US" altLang="zh-CN" sz="3600" dirty="0"/>
              <a:t>play sports</a:t>
            </a:r>
            <a:endParaRPr lang="en-US" altLang="zh-CN" sz="3600" dirty="0"/>
          </a:p>
          <a:p>
            <a:pPr algn="ctr"/>
            <a:r>
              <a:rPr lang="en-US" altLang="zh-CN" sz="3600" dirty="0"/>
              <a:t>eat dinner</a:t>
            </a:r>
            <a:endParaRPr lang="en-US" altLang="zh-CN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557935" y="532428"/>
            <a:ext cx="3581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>
                <a:solidFill>
                  <a:srgbClr val="EA5642"/>
                </a:solidFill>
                <a:latin typeface="Comic Sans MS" panose="030F0702030302020204" pitchFamily="66" charset="0"/>
              </a:rPr>
              <a:t>Let’s learn</a:t>
            </a:r>
            <a:endParaRPr lang="en-US" altLang="zh-CN" sz="2800" dirty="0">
              <a:solidFill>
                <a:srgbClr val="EA5642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内容占位符 7170"/>
          <p:cNvSpPr txBox="1">
            <a:spLocks noChangeArrowheads="1"/>
          </p:cNvSpPr>
          <p:nvPr/>
        </p:nvSpPr>
        <p:spPr>
          <a:xfrm>
            <a:off x="5410200" y="5781675"/>
            <a:ext cx="2209800" cy="45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000" b="0" i="0" u="none" strike="noStrike" kern="0" cap="none" spc="0" normalizeH="0" baseline="0">
                <a:ln>
                  <a:noFill/>
                </a:ln>
                <a:solidFill>
                  <a:srgbClr val="28AEE4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ym typeface="Arial" panose="020B0604020202020204" pitchFamily="34" charset="0"/>
              </a:rPr>
              <a:t>eat dinner  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3533776" y="3009900"/>
            <a:ext cx="3200400" cy="45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000" b="0" i="0" u="none" strike="noStrike" kern="0" cap="none" spc="0" normalizeH="0" baseline="0">
                <a:ln>
                  <a:noFill/>
                </a:ln>
                <a:solidFill>
                  <a:srgbClr val="28AEE4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eat breakfast</a:t>
            </a:r>
            <a:endParaRPr lang="zh-CN" altLang="en-US" dirty="0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09600" y="3009900"/>
            <a:ext cx="3124200" cy="45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000" b="0" i="0" u="none" strike="noStrike" kern="0" cap="none" spc="0" normalizeH="0" baseline="0">
                <a:ln>
                  <a:noFill/>
                </a:ln>
                <a:solidFill>
                  <a:srgbClr val="28AEE4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do morning exercises</a:t>
            </a:r>
            <a:endParaRPr lang="zh-CN" altLang="en-US" dirty="0"/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086475" y="3009900"/>
            <a:ext cx="2667000" cy="45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000" b="0" i="0" u="none" strike="noStrike" kern="0" cap="none" spc="0" normalizeH="0" baseline="0">
                <a:ln>
                  <a:noFill/>
                </a:ln>
                <a:solidFill>
                  <a:srgbClr val="28AEE4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ym typeface="Arial" panose="020B0604020202020204" pitchFamily="34" charset="0"/>
              </a:rPr>
              <a:t>have ... class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2047875" y="5781675"/>
            <a:ext cx="2438400" cy="45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000" b="0" i="0" u="none" strike="noStrike" kern="0" cap="none" spc="0" normalizeH="0" baseline="0">
                <a:ln>
                  <a:noFill/>
                </a:ln>
                <a:solidFill>
                  <a:srgbClr val="28AEE4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ym typeface="Arial" panose="020B0604020202020204" pitchFamily="34" charset="0"/>
              </a:rPr>
              <a:t>play sports</a:t>
            </a:r>
            <a:endParaRPr lang="zh-CN" altLang="en-US" dirty="0">
              <a:sym typeface="Arial" panose="020B0604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1674530174&amp;di=d44feb72848a72d1b7cffa8d775f04e6&amp;imgtype=0&amp;src=http%3A%2F%2Fbakfile-10012356.file.myqcloud.com%2Fresource%2F2016-07-16%2F157718.jpg%3Ft%3D1468670847025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0" t="2456" r="16320" b="6763"/>
          <a:stretch>
            <a:fillRect/>
          </a:stretch>
        </p:blipFill>
        <p:spPr bwMode="auto">
          <a:xfrm>
            <a:off x="1022349" y="1633259"/>
            <a:ext cx="1962151" cy="135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175" y="1485667"/>
            <a:ext cx="2076448" cy="150290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DFF2FC"/>
              </a:clrFrom>
              <a:clrTo>
                <a:srgbClr val="DFF2FC">
                  <a:alpha val="0"/>
                </a:srgbClr>
              </a:clrTo>
            </a:clrChange>
          </a:blip>
          <a:srcRect l="5649" r="21756" b="3408"/>
          <a:stretch>
            <a:fillRect/>
          </a:stretch>
        </p:blipFill>
        <p:spPr>
          <a:xfrm>
            <a:off x="5724525" y="1433717"/>
            <a:ext cx="2276475" cy="155485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7" y="3752940"/>
            <a:ext cx="894574" cy="202306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719" y="3914076"/>
            <a:ext cx="2283256" cy="1700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557935" y="532428"/>
            <a:ext cx="3581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>
                <a:solidFill>
                  <a:srgbClr val="EA5642"/>
                </a:solidFill>
                <a:latin typeface="Comic Sans MS" panose="030F0702030302020204" pitchFamily="66" charset="0"/>
              </a:rPr>
              <a:t>Look and match</a:t>
            </a:r>
            <a:endParaRPr lang="en-US" altLang="zh-CN" sz="2800" dirty="0">
              <a:solidFill>
                <a:srgbClr val="EA5642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文本占位符 8194"/>
          <p:cNvSpPr txBox="1">
            <a:spLocks noChangeArrowheads="1"/>
          </p:cNvSpPr>
          <p:nvPr/>
        </p:nvSpPr>
        <p:spPr>
          <a:xfrm>
            <a:off x="1035050" y="1666875"/>
            <a:ext cx="8229600" cy="3188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000" b="0" i="0" u="none" strike="noStrike" kern="0" cap="none" spc="0" normalizeH="0" baseline="0">
                <a:ln>
                  <a:noFill/>
                </a:ln>
                <a:solidFill>
                  <a:srgbClr val="28AEE4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solidFill>
                  <a:srgbClr val="0070C0"/>
                </a:solidFill>
              </a:rPr>
              <a:t>do morning exercises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eat breakfast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  <a:sym typeface="Arial" panose="020B0604020202020204" pitchFamily="34" charset="0"/>
              </a:rPr>
              <a:t>have ... class</a:t>
            </a:r>
            <a:endParaRPr lang="zh-CN" altLang="en-US" sz="2400" dirty="0">
              <a:solidFill>
                <a:srgbClr val="0070C0"/>
              </a:solidFill>
              <a:sym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70C0"/>
                </a:solidFill>
                <a:sym typeface="Arial" panose="020B0604020202020204" pitchFamily="34" charset="0"/>
              </a:rPr>
              <a:t>play sports</a:t>
            </a:r>
            <a:endParaRPr lang="zh-CN" altLang="en-US" sz="2400" dirty="0">
              <a:solidFill>
                <a:srgbClr val="0070C0"/>
              </a:solidFill>
              <a:sym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70C0"/>
                </a:solidFill>
                <a:sym typeface="Arial" panose="020B0604020202020204" pitchFamily="34" charset="0"/>
              </a:rPr>
              <a:t>eat dinner 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7" name="文本框 8195"/>
          <p:cNvSpPr txBox="1">
            <a:spLocks noChangeArrowheads="1"/>
          </p:cNvSpPr>
          <p:nvPr/>
        </p:nvSpPr>
        <p:spPr bwMode="auto">
          <a:xfrm>
            <a:off x="5543550" y="2960089"/>
            <a:ext cx="20351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做早操</a:t>
            </a:r>
            <a:endParaRPr lang="zh-CN" altLang="en-US" sz="3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8196"/>
          <p:cNvSpPr txBox="1">
            <a:spLocks noChangeArrowheads="1"/>
          </p:cNvSpPr>
          <p:nvPr/>
        </p:nvSpPr>
        <p:spPr bwMode="auto">
          <a:xfrm>
            <a:off x="5543550" y="1666875"/>
            <a:ext cx="22733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吃早饭</a:t>
            </a:r>
            <a:endParaRPr lang="zh-CN" altLang="en-US" sz="320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1" name="文本框 8197"/>
          <p:cNvSpPr txBox="1">
            <a:spLocks noChangeArrowheads="1"/>
          </p:cNvSpPr>
          <p:nvPr/>
        </p:nvSpPr>
        <p:spPr bwMode="auto">
          <a:xfrm>
            <a:off x="5543550" y="3606696"/>
            <a:ext cx="2698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上……课</a:t>
            </a:r>
            <a:endParaRPr lang="zh-CN" altLang="en-US" sz="320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2" name="文本框 8198"/>
          <p:cNvSpPr txBox="1">
            <a:spLocks noChangeArrowheads="1"/>
          </p:cNvSpPr>
          <p:nvPr/>
        </p:nvSpPr>
        <p:spPr bwMode="auto">
          <a:xfrm>
            <a:off x="5543550" y="4253304"/>
            <a:ext cx="3124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进行体育运动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3" name="文本框 8199"/>
          <p:cNvSpPr txBox="1">
            <a:spLocks noChangeArrowheads="1"/>
          </p:cNvSpPr>
          <p:nvPr/>
        </p:nvSpPr>
        <p:spPr bwMode="auto">
          <a:xfrm>
            <a:off x="5543550" y="2313482"/>
            <a:ext cx="31527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吃晚饭</a:t>
            </a:r>
            <a:endParaRPr lang="zh-CN" altLang="en-US" sz="320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4139335" y="2108816"/>
            <a:ext cx="1270865" cy="1097318"/>
          </a:xfrm>
          <a:prstGeom prst="line">
            <a:avLst/>
          </a:prstGeom>
          <a:noFill/>
          <a:ln w="15875">
            <a:solidFill>
              <a:srgbClr val="EA564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 flipV="1">
            <a:off x="3505200" y="2064941"/>
            <a:ext cx="1905000" cy="592533"/>
          </a:xfrm>
          <a:prstGeom prst="line">
            <a:avLst/>
          </a:prstGeom>
          <a:noFill/>
          <a:ln w="15875">
            <a:solidFill>
              <a:srgbClr val="EA564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3228975" y="3352800"/>
            <a:ext cx="2181225" cy="499049"/>
          </a:xfrm>
          <a:prstGeom prst="line">
            <a:avLst/>
          </a:prstGeom>
          <a:noFill/>
          <a:ln w="15875">
            <a:solidFill>
              <a:srgbClr val="EA564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直接连接符 26"/>
          <p:cNvSpPr>
            <a:spLocks noChangeShapeType="1"/>
          </p:cNvSpPr>
          <p:nvPr/>
        </p:nvSpPr>
        <p:spPr bwMode="auto">
          <a:xfrm>
            <a:off x="2924174" y="3987225"/>
            <a:ext cx="2486026" cy="559949"/>
          </a:xfrm>
          <a:prstGeom prst="line">
            <a:avLst/>
          </a:prstGeom>
          <a:noFill/>
          <a:ln w="15875">
            <a:solidFill>
              <a:srgbClr val="EA564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 flipV="1">
            <a:off x="2819400" y="2657474"/>
            <a:ext cx="2590800" cy="1933574"/>
          </a:xfrm>
          <a:prstGeom prst="line">
            <a:avLst/>
          </a:prstGeom>
          <a:noFill/>
          <a:ln w="15875">
            <a:solidFill>
              <a:srgbClr val="EA564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9380" y="1684655"/>
            <a:ext cx="6365875" cy="39128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89380" y="454025"/>
            <a:ext cx="3867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Ask and write</a:t>
            </a:r>
            <a:endParaRPr lang="en-US" altLang="zh-CN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云形 34"/>
          <p:cNvSpPr/>
          <p:nvPr/>
        </p:nvSpPr>
        <p:spPr>
          <a:xfrm rot="120000">
            <a:off x="1470805" y="3713270"/>
            <a:ext cx="3303917" cy="924043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1682372" y="3886715"/>
            <a:ext cx="30017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600" b="0" i="0" u="none" strike="noStrike" kern="0" cap="none" spc="0" normalizeH="0" baseline="0">
                <a:ln>
                  <a:noFill/>
                </a:ln>
                <a:solidFill>
                  <a:srgbClr val="00A8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C00000"/>
                </a:solidFill>
              </a:rPr>
              <a:t>What time is it?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15" name="内容占位符 4098"/>
          <p:cNvSpPr txBox="1">
            <a:spLocks noChangeArrowheads="1"/>
          </p:cNvSpPr>
          <p:nvPr/>
        </p:nvSpPr>
        <p:spPr bwMode="auto">
          <a:xfrm>
            <a:off x="5322498" y="4694685"/>
            <a:ext cx="18029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600" b="0" i="0" u="none" strike="noStrike" kern="0" cap="none" spc="0" normalizeH="0" baseline="0">
                <a:ln>
                  <a:noFill/>
                </a:ln>
                <a:solidFill>
                  <a:srgbClr val="00A8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/>
              <a:t>It’s ...</a:t>
            </a:r>
            <a:endParaRPr lang="en-US" altLang="zh-CN" sz="32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945480" y="595223"/>
            <a:ext cx="6004248" cy="3060676"/>
            <a:chOff x="2348635" y="800732"/>
            <a:chExt cx="5197938" cy="2649658"/>
          </a:xfrm>
        </p:grpSpPr>
        <p:pic>
          <p:nvPicPr>
            <p:cNvPr id="1026" name="Picture 2" descr="https://timgsa.baidu.com/timg?image&amp;quality=80&amp;size=b9999_10000&amp;sec=1542866508540&amp;di=e709bb929a344a3becba54d9ff05686b&amp;imgtype=0&amp;src=http%3A%2F%2Fbpic.588ku.com%2Felement_origin_min_pic%2F16%2F06%2F03%2F215751898e450af.jpg"/>
            <p:cNvPicPr>
              <a:picLocks noChangeAspect="1" noChangeArrowheads="1"/>
            </p:cNvPicPr>
            <p:nvPr/>
          </p:nvPicPr>
          <p:blipFill>
            <a:blip r:embed="rId1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800732"/>
              <a:ext cx="2974573" cy="2649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timgsa.baidu.com/timg?image&amp;quality=80&amp;size=b9999_10000&amp;sec=1542866542051&amp;di=c8df8d60ce37fafb96be5b359a75cea6&amp;imgtype=0&amp;src=http%3A%2F%2Fpic.51yuansu.com%2Fpic3%2Fcover%2F02%2F69%2F27%2F5a1812b86c6be_61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8635" y="1597688"/>
              <a:ext cx="1542151" cy="1542151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5397773" y="2795834"/>
            <a:ext cx="3200400" cy="45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000" b="0" i="0" u="none" strike="noStrike" kern="0" cap="none" spc="0" normalizeH="0" baseline="0">
                <a:ln>
                  <a:noFill/>
                </a:ln>
                <a:solidFill>
                  <a:srgbClr val="28AEE4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eat breakfast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98" y="1272002"/>
            <a:ext cx="2076448" cy="150290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619011" y="1109332"/>
            <a:ext cx="2164392" cy="2164392"/>
            <a:chOff x="1148452" y="1064943"/>
            <a:chExt cx="2950234" cy="295023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8452" y="1064943"/>
              <a:ext cx="2950234" cy="2950234"/>
            </a:xfrm>
            <a:prstGeom prst="rect">
              <a:avLst/>
            </a:prstGeom>
          </p:spPr>
        </p:pic>
        <p:sp>
          <p:nvSpPr>
            <p:cNvPr id="11" name="Line 4"/>
            <p:cNvSpPr>
              <a:spLocks noChangeShapeType="1"/>
            </p:cNvSpPr>
            <p:nvPr/>
          </p:nvSpPr>
          <p:spPr bwMode="auto">
            <a:xfrm flipV="1">
              <a:off x="2650527" y="1772469"/>
              <a:ext cx="0" cy="792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 flipH="1">
              <a:off x="2363189" y="2539528"/>
              <a:ext cx="287337" cy="4333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1709346" y="3856311"/>
            <a:ext cx="5288627" cy="166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600" b="0" dirty="0">
                <a:latin typeface="+mn-ea"/>
                <a:ea typeface="+mn-ea"/>
              </a:rPr>
              <a:t>It’s time for </a:t>
            </a:r>
            <a:r>
              <a:rPr lang="zh-CN" altLang="en-US" sz="3600" b="0" dirty="0">
                <a:latin typeface="+mn-ea"/>
                <a:ea typeface="+mn-ea"/>
              </a:rPr>
              <a:t>breakfast</a:t>
            </a:r>
            <a:r>
              <a:rPr lang="en-US" altLang="zh-CN" sz="3600" b="0" dirty="0">
                <a:latin typeface="+mn-ea"/>
                <a:ea typeface="+mn-ea"/>
              </a:rPr>
              <a:t>!</a:t>
            </a:r>
            <a:endParaRPr lang="en-US" altLang="zh-CN" sz="3600" b="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600" b="0" dirty="0">
                <a:latin typeface="+mn-ea"/>
                <a:ea typeface="+mn-ea"/>
              </a:rPr>
              <a:t>Let’s </a:t>
            </a:r>
            <a:r>
              <a:rPr lang="en-US" altLang="zh-CN" sz="3600" b="0" u="sng" dirty="0">
                <a:latin typeface="+mn-ea"/>
                <a:ea typeface="+mn-ea"/>
              </a:rPr>
              <a:t>                           </a:t>
            </a:r>
            <a:r>
              <a:rPr lang="en-US" altLang="zh-CN" sz="3600" b="0" dirty="0">
                <a:latin typeface="+mn-ea"/>
                <a:ea typeface="+mn-ea"/>
              </a:rPr>
              <a:t>.</a:t>
            </a:r>
            <a:endParaRPr lang="zh-CN" altLang="en-US" sz="3600" b="0" dirty="0">
              <a:latin typeface="+mn-ea"/>
              <a:ea typeface="+mn-ea"/>
            </a:endParaRPr>
          </a:p>
        </p:txBody>
      </p:sp>
      <p:sp>
        <p:nvSpPr>
          <p:cNvPr id="17" name="矩形 3"/>
          <p:cNvSpPr>
            <a:spLocks noChangeArrowheads="1"/>
          </p:cNvSpPr>
          <p:nvPr/>
        </p:nvSpPr>
        <p:spPr bwMode="auto">
          <a:xfrm>
            <a:off x="3191831" y="4843832"/>
            <a:ext cx="31758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0" dirty="0">
                <a:solidFill>
                  <a:srgbClr val="C00000"/>
                </a:solidFill>
                <a:latin typeface="+mn-ea"/>
              </a:rPr>
              <a:t>eat </a:t>
            </a:r>
            <a:r>
              <a:rPr lang="zh-CN" altLang="en-US" sz="3600" b="0" dirty="0">
                <a:solidFill>
                  <a:srgbClr val="C00000"/>
                </a:solidFill>
                <a:latin typeface="+mn-ea"/>
              </a:rPr>
              <a:t>breakfast</a:t>
            </a:r>
            <a:endParaRPr lang="zh-CN" altLang="en-US" sz="3600" b="0" dirty="0">
              <a:solidFill>
                <a:srgbClr val="C0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5604807" y="2795834"/>
            <a:ext cx="3200400" cy="45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000" b="0" i="0" u="none" strike="noStrike" kern="0" cap="none" spc="0" normalizeH="0" baseline="0">
                <a:ln>
                  <a:noFill/>
                </a:ln>
                <a:solidFill>
                  <a:srgbClr val="28AEE4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eat </a:t>
            </a:r>
            <a:r>
              <a:rPr lang="en-US" altLang="zh-CN" dirty="0"/>
              <a:t>lunch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619011" y="1109332"/>
            <a:ext cx="2164392" cy="2164392"/>
            <a:chOff x="1148452" y="1064943"/>
            <a:chExt cx="2950234" cy="295023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8452" y="1064943"/>
              <a:ext cx="2950234" cy="2950234"/>
            </a:xfrm>
            <a:prstGeom prst="rect">
              <a:avLst/>
            </a:prstGeom>
          </p:spPr>
        </p:pic>
        <p:sp>
          <p:nvSpPr>
            <p:cNvPr id="11" name="Line 4"/>
            <p:cNvSpPr>
              <a:spLocks noChangeShapeType="1"/>
            </p:cNvSpPr>
            <p:nvPr/>
          </p:nvSpPr>
          <p:spPr bwMode="auto">
            <a:xfrm flipV="1">
              <a:off x="2650527" y="1772469"/>
              <a:ext cx="0" cy="792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 flipH="1" flipV="1">
              <a:off x="2650525" y="2022116"/>
              <a:ext cx="0" cy="5174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2444654" y="3856311"/>
            <a:ext cx="4254691" cy="166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600" b="0" dirty="0">
                <a:latin typeface="+mn-ea"/>
                <a:ea typeface="+mn-ea"/>
              </a:rPr>
              <a:t>It’s time for lunch!</a:t>
            </a:r>
            <a:endParaRPr lang="en-US" altLang="zh-CN" sz="3600" b="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600" b="0" dirty="0">
                <a:latin typeface="+mn-ea"/>
                <a:ea typeface="+mn-ea"/>
              </a:rPr>
              <a:t>Let’s </a:t>
            </a:r>
            <a:r>
              <a:rPr lang="en-US" altLang="zh-CN" sz="3600" b="0" u="sng" dirty="0">
                <a:latin typeface="+mn-ea"/>
                <a:ea typeface="+mn-ea"/>
              </a:rPr>
              <a:t>                    </a:t>
            </a:r>
            <a:r>
              <a:rPr lang="en-US" altLang="zh-CN" sz="3600" b="0" dirty="0">
                <a:latin typeface="+mn-ea"/>
                <a:ea typeface="+mn-ea"/>
              </a:rPr>
              <a:t>.</a:t>
            </a:r>
            <a:endParaRPr lang="zh-CN" altLang="en-US" sz="3600" b="0" dirty="0">
              <a:latin typeface="+mn-ea"/>
              <a:ea typeface="+mn-ea"/>
            </a:endParaRPr>
          </a:p>
        </p:txBody>
      </p:sp>
      <p:sp>
        <p:nvSpPr>
          <p:cNvPr id="17" name="矩形 3"/>
          <p:cNvSpPr>
            <a:spLocks noChangeArrowheads="1"/>
          </p:cNvSpPr>
          <p:nvPr/>
        </p:nvSpPr>
        <p:spPr bwMode="auto">
          <a:xfrm>
            <a:off x="3927139" y="4843832"/>
            <a:ext cx="21419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0" dirty="0">
                <a:solidFill>
                  <a:srgbClr val="C00000"/>
                </a:solidFill>
                <a:latin typeface="+mn-ea"/>
              </a:rPr>
              <a:t>eat lunch</a:t>
            </a:r>
            <a:endParaRPr lang="zh-CN" altLang="en-US" sz="3600" b="0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311" y="1039987"/>
            <a:ext cx="2270394" cy="1752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5561675" y="2795834"/>
            <a:ext cx="3200400" cy="45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000" b="0" i="0" u="none" strike="noStrike" kern="0" cap="none" spc="0" normalizeH="0" baseline="0">
                <a:ln>
                  <a:noFill/>
                </a:ln>
                <a:solidFill>
                  <a:srgbClr val="28AEE4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eat </a:t>
            </a:r>
            <a:r>
              <a:rPr lang="en-US" altLang="zh-CN" dirty="0"/>
              <a:t>dinner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619011" y="1109332"/>
            <a:ext cx="2164392" cy="2164392"/>
            <a:chOff x="1148452" y="1064943"/>
            <a:chExt cx="2950234" cy="295023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8452" y="1064943"/>
              <a:ext cx="2950234" cy="2950234"/>
            </a:xfrm>
            <a:prstGeom prst="rect">
              <a:avLst/>
            </a:prstGeom>
          </p:spPr>
        </p:pic>
        <p:sp>
          <p:nvSpPr>
            <p:cNvPr id="11" name="Line 4"/>
            <p:cNvSpPr>
              <a:spLocks noChangeShapeType="1"/>
            </p:cNvSpPr>
            <p:nvPr/>
          </p:nvSpPr>
          <p:spPr bwMode="auto">
            <a:xfrm flipV="1">
              <a:off x="2650527" y="1772469"/>
              <a:ext cx="0" cy="792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 flipH="1">
              <a:off x="2650525" y="2539527"/>
              <a:ext cx="0" cy="4232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2444654" y="3856311"/>
            <a:ext cx="4501553" cy="166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600" b="0" dirty="0">
                <a:latin typeface="+mn-ea"/>
                <a:ea typeface="+mn-ea"/>
              </a:rPr>
              <a:t>It’s time for dinner!</a:t>
            </a:r>
            <a:endParaRPr lang="en-US" altLang="zh-CN" sz="3600" b="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600" b="0" dirty="0">
                <a:latin typeface="+mn-ea"/>
                <a:ea typeface="+mn-ea"/>
              </a:rPr>
              <a:t>Let’s </a:t>
            </a:r>
            <a:r>
              <a:rPr lang="en-US" altLang="zh-CN" sz="3600" b="0" u="sng" dirty="0">
                <a:latin typeface="+mn-ea"/>
                <a:ea typeface="+mn-ea"/>
              </a:rPr>
              <a:t>                    </a:t>
            </a:r>
            <a:r>
              <a:rPr lang="en-US" altLang="zh-CN" sz="3600" b="0" dirty="0">
                <a:latin typeface="+mn-ea"/>
                <a:ea typeface="+mn-ea"/>
              </a:rPr>
              <a:t>.</a:t>
            </a:r>
            <a:endParaRPr lang="zh-CN" altLang="en-US" sz="3600" b="0" dirty="0">
              <a:latin typeface="+mn-ea"/>
              <a:ea typeface="+mn-ea"/>
            </a:endParaRPr>
          </a:p>
        </p:txBody>
      </p:sp>
      <p:sp>
        <p:nvSpPr>
          <p:cNvPr id="17" name="矩形 3"/>
          <p:cNvSpPr>
            <a:spLocks noChangeArrowheads="1"/>
          </p:cNvSpPr>
          <p:nvPr/>
        </p:nvSpPr>
        <p:spPr bwMode="auto">
          <a:xfrm>
            <a:off x="3927139" y="4843832"/>
            <a:ext cx="23887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0" dirty="0">
                <a:solidFill>
                  <a:srgbClr val="C00000"/>
                </a:solidFill>
                <a:latin typeface="+mn-ea"/>
              </a:rPr>
              <a:t>eat dinner</a:t>
            </a:r>
            <a:endParaRPr lang="zh-CN" altLang="en-US" sz="3600" b="0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016408" y="871268"/>
            <a:ext cx="2283256" cy="1938856"/>
            <a:chOff x="5016408" y="871268"/>
            <a:chExt cx="2283256" cy="193885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6408" y="1109332"/>
              <a:ext cx="2283256" cy="1700792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>
            <a:xfrm>
              <a:off x="6443932" y="871268"/>
              <a:ext cx="301925" cy="586596"/>
            </a:xfrm>
            <a:prstGeom prst="rect">
              <a:avLst/>
            </a:prstGeom>
            <a:solidFill>
              <a:srgbClr val="FFFC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619011" y="1109332"/>
            <a:ext cx="2164392" cy="2164392"/>
            <a:chOff x="1148452" y="1064943"/>
            <a:chExt cx="2950234" cy="295023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8452" y="1064943"/>
              <a:ext cx="2950234" cy="2950234"/>
            </a:xfrm>
            <a:prstGeom prst="rect">
              <a:avLst/>
            </a:prstGeom>
          </p:spPr>
        </p:pic>
        <p:sp>
          <p:nvSpPr>
            <p:cNvPr id="11" name="Line 4"/>
            <p:cNvSpPr>
              <a:spLocks noChangeShapeType="1"/>
            </p:cNvSpPr>
            <p:nvPr/>
          </p:nvSpPr>
          <p:spPr bwMode="auto">
            <a:xfrm>
              <a:off x="2650527" y="2564629"/>
              <a:ext cx="759308" cy="4416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 flipH="1">
              <a:off x="2223293" y="2539526"/>
              <a:ext cx="427232" cy="4667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1573154" y="3856311"/>
            <a:ext cx="6349815" cy="166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600" b="0" dirty="0">
                <a:latin typeface="+mn-ea"/>
                <a:ea typeface="+mn-ea"/>
              </a:rPr>
              <a:t>When do you </a:t>
            </a:r>
            <a:r>
              <a:rPr lang="en-US" altLang="zh-CN" sz="3600" b="0" u="sng" dirty="0">
                <a:latin typeface="+mn-ea"/>
                <a:ea typeface="+mn-ea"/>
              </a:rPr>
              <a:t>                      </a:t>
            </a:r>
            <a:r>
              <a:rPr lang="en-US" altLang="zh-CN" sz="3600" b="0" dirty="0">
                <a:latin typeface="+mn-ea"/>
                <a:ea typeface="+mn-ea"/>
              </a:rPr>
              <a:t>?</a:t>
            </a:r>
            <a:endParaRPr lang="en-US" altLang="zh-CN" sz="3600" b="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600" b="0" dirty="0">
                <a:latin typeface="+mn-ea"/>
                <a:ea typeface="+mn-ea"/>
              </a:rPr>
              <a:t>I go to school </a:t>
            </a:r>
            <a:r>
              <a:rPr lang="en-US" altLang="zh-CN" sz="3600" b="0" u="sng" dirty="0">
                <a:latin typeface="+mn-ea"/>
                <a:ea typeface="+mn-ea"/>
              </a:rPr>
              <a:t>                </a:t>
            </a:r>
            <a:r>
              <a:rPr lang="en-US" altLang="zh-CN" sz="3600" b="0" dirty="0">
                <a:latin typeface="+mn-ea"/>
                <a:ea typeface="+mn-ea"/>
              </a:rPr>
              <a:t>.</a:t>
            </a:r>
            <a:endParaRPr lang="en-US" altLang="zh-CN" sz="3600" b="0" dirty="0">
              <a:latin typeface="+mn-ea"/>
              <a:ea typeface="+mn-ea"/>
            </a:endParaRPr>
          </a:p>
        </p:txBody>
      </p:sp>
      <p:sp>
        <p:nvSpPr>
          <p:cNvPr id="17" name="矩形 3"/>
          <p:cNvSpPr>
            <a:spLocks noChangeArrowheads="1"/>
          </p:cNvSpPr>
          <p:nvPr/>
        </p:nvSpPr>
        <p:spPr bwMode="auto">
          <a:xfrm>
            <a:off x="4690175" y="3925557"/>
            <a:ext cx="27462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0" dirty="0">
                <a:solidFill>
                  <a:srgbClr val="0070C0"/>
                </a:solidFill>
                <a:latin typeface="+mn-ea"/>
              </a:rPr>
              <a:t>go to school</a:t>
            </a:r>
            <a:endParaRPr lang="en-US" altLang="zh-CN" sz="3600" b="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4956026" y="4809277"/>
            <a:ext cx="18982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0" dirty="0">
                <a:solidFill>
                  <a:srgbClr val="C00000"/>
                </a:solidFill>
                <a:latin typeface="+mn-ea"/>
              </a:rPr>
              <a:t>at 7:20 </a:t>
            </a:r>
            <a:endParaRPr lang="en-US" altLang="zh-CN" sz="3600" b="0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55211" y="1250830"/>
            <a:ext cx="983290" cy="197661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918" y="1395824"/>
            <a:ext cx="853326" cy="2292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/>
      <p:bldP spid="17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1735178" y="1037711"/>
            <a:ext cx="5732660" cy="995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 b="0">
                <a:latin typeface="+mn-ea"/>
              </a:defRPr>
            </a:lvl1pPr>
            <a:lvl2pPr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400" dirty="0"/>
              <a:t>do morning exercises</a:t>
            </a:r>
            <a:endParaRPr lang="en-US" altLang="zh-CN" sz="4400" dirty="0"/>
          </a:p>
        </p:txBody>
      </p:sp>
      <p:sp>
        <p:nvSpPr>
          <p:cNvPr id="2" name="矩形 1"/>
          <p:cNvSpPr/>
          <p:nvPr/>
        </p:nvSpPr>
        <p:spPr>
          <a:xfrm>
            <a:off x="2713811" y="2400300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早锻炼，做早操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9" name="Picture 2" descr="https://timgsa.baidu.com/timg?image&amp;quality=80&amp;size=b9999_10000&amp;sec=1541674530174&amp;di=d44feb72848a72d1b7cffa8d775f04e6&amp;imgtype=0&amp;src=http%3A%2F%2Fbakfile-10012356.file.myqcloud.com%2Fresource%2F2016-07-16%2F157718.jpg%3Ft%3D1468670847025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0" t="2456" r="16320" b="6763"/>
          <a:stretch>
            <a:fillRect/>
          </a:stretch>
        </p:blipFill>
        <p:spPr bwMode="auto">
          <a:xfrm>
            <a:off x="2791749" y="3475053"/>
            <a:ext cx="3619516" cy="250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619011" y="1109332"/>
            <a:ext cx="2164392" cy="2164392"/>
            <a:chOff x="1148452" y="1064943"/>
            <a:chExt cx="2950234" cy="295023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8452" y="1064943"/>
              <a:ext cx="2950234" cy="2950234"/>
            </a:xfrm>
            <a:prstGeom prst="rect">
              <a:avLst/>
            </a:prstGeom>
          </p:spPr>
        </p:pic>
        <p:sp>
          <p:nvSpPr>
            <p:cNvPr id="11" name="Line 4"/>
            <p:cNvSpPr>
              <a:spLocks noChangeShapeType="1"/>
            </p:cNvSpPr>
            <p:nvPr/>
          </p:nvSpPr>
          <p:spPr bwMode="auto">
            <a:xfrm flipV="1">
              <a:off x="2641871" y="1751344"/>
              <a:ext cx="0" cy="7703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 flipH="1">
              <a:off x="2118196" y="2504379"/>
              <a:ext cx="548217" cy="2970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1129009" y="3856311"/>
            <a:ext cx="7292381" cy="148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200" b="0" dirty="0">
                <a:latin typeface="+mn-ea"/>
                <a:ea typeface="+mn-ea"/>
              </a:rPr>
              <a:t>When do you </a:t>
            </a:r>
            <a:r>
              <a:rPr lang="en-US" altLang="zh-CN" sz="3200" b="0" u="sng" dirty="0">
                <a:latin typeface="+mn-ea"/>
                <a:ea typeface="+mn-ea"/>
              </a:rPr>
              <a:t>                                   </a:t>
            </a:r>
            <a:r>
              <a:rPr lang="en-US" altLang="zh-CN" sz="3200" b="0" dirty="0">
                <a:latin typeface="+mn-ea"/>
                <a:ea typeface="+mn-ea"/>
              </a:rPr>
              <a:t>?</a:t>
            </a:r>
            <a:endParaRPr lang="en-US" altLang="zh-CN" sz="3200" b="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b="0" dirty="0">
                <a:latin typeface="+mn-ea"/>
                <a:ea typeface="+mn-ea"/>
              </a:rPr>
              <a:t>I do morning exercises </a:t>
            </a:r>
            <a:r>
              <a:rPr lang="en-US" altLang="zh-CN" sz="3200" b="0" u="sng" dirty="0">
                <a:latin typeface="+mn-ea"/>
                <a:ea typeface="+mn-ea"/>
              </a:rPr>
              <a:t>                </a:t>
            </a:r>
            <a:r>
              <a:rPr lang="en-US" altLang="zh-CN" sz="3200" b="0" dirty="0">
                <a:latin typeface="+mn-ea"/>
                <a:ea typeface="+mn-ea"/>
              </a:rPr>
              <a:t>.</a:t>
            </a:r>
            <a:endParaRPr lang="en-US" altLang="zh-CN" sz="3200" b="0" dirty="0">
              <a:latin typeface="+mn-ea"/>
              <a:ea typeface="+mn-ea"/>
            </a:endParaRPr>
          </a:p>
        </p:txBody>
      </p:sp>
      <p:sp>
        <p:nvSpPr>
          <p:cNvPr id="17" name="矩形 3"/>
          <p:cNvSpPr>
            <a:spLocks noChangeArrowheads="1"/>
          </p:cNvSpPr>
          <p:nvPr/>
        </p:nvSpPr>
        <p:spPr bwMode="auto">
          <a:xfrm>
            <a:off x="3843035" y="3925557"/>
            <a:ext cx="42242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0" dirty="0">
                <a:solidFill>
                  <a:srgbClr val="0070C0"/>
                </a:solidFill>
                <a:latin typeface="+mn-ea"/>
              </a:rPr>
              <a:t>do morning exercises</a:t>
            </a:r>
            <a:endParaRPr lang="en-US" altLang="zh-CN" sz="3200" b="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5851880" y="4758477"/>
            <a:ext cx="17091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0" dirty="0">
                <a:solidFill>
                  <a:srgbClr val="C00000"/>
                </a:solidFill>
                <a:latin typeface="+mn-ea"/>
              </a:rPr>
              <a:t>at 8:00 </a:t>
            </a:r>
            <a:endParaRPr lang="en-US" altLang="zh-CN" sz="3200" b="0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19" name="Picture 2" descr="https://timgsa.baidu.com/timg?image&amp;quality=80&amp;size=b9999_10000&amp;sec=1541674530174&amp;di=d44feb72848a72d1b7cffa8d775f04e6&amp;imgtype=0&amp;src=http%3A%2F%2Fbakfile-10012356.file.myqcloud.com%2Fresource%2F2016-07-16%2F157718.jpg%3Ft%3D146867084702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0" t="2456" r="16320" b="6763"/>
          <a:stretch>
            <a:fillRect/>
          </a:stretch>
        </p:blipFill>
        <p:spPr bwMode="auto">
          <a:xfrm>
            <a:off x="4775200" y="1176360"/>
            <a:ext cx="2755900" cy="190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/>
      <p:bldP spid="17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4757431" y="2737707"/>
            <a:ext cx="2667000" cy="45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000" b="0" i="0" u="none" strike="noStrike" kern="0" cap="none" spc="0" normalizeH="0" baseline="0">
                <a:ln>
                  <a:noFill/>
                </a:ln>
                <a:solidFill>
                  <a:srgbClr val="28AEE4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ym typeface="Arial" panose="020B0604020202020204" pitchFamily="34" charset="0"/>
              </a:rPr>
              <a:t>have </a:t>
            </a:r>
            <a:r>
              <a:rPr lang="en-US" altLang="zh-CN" dirty="0">
                <a:sym typeface="Arial" panose="020B0604020202020204" pitchFamily="34" charset="0"/>
              </a:rPr>
              <a:t>a math</a:t>
            </a:r>
            <a:r>
              <a:rPr lang="zh-CN" altLang="en-US" dirty="0">
                <a:sym typeface="Arial" panose="020B0604020202020204" pitchFamily="34" charset="0"/>
              </a:rPr>
              <a:t> class</a:t>
            </a:r>
            <a:endParaRPr lang="zh-CN" altLang="en-US" dirty="0">
              <a:sym typeface="Arial" panose="020B0604020202020204" pitchFamily="34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550" y="3935774"/>
            <a:ext cx="690761" cy="1562145"/>
          </a:xfrm>
          <a:prstGeom prst="rect">
            <a:avLst/>
          </a:prstGeom>
        </p:spPr>
      </p:pic>
      <p:pic>
        <p:nvPicPr>
          <p:cNvPr id="21" name="Picture 3" descr="8397975_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594" y="1151777"/>
            <a:ext cx="2152905" cy="143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 descr="sy_201007302015506430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" b="3648"/>
          <a:stretch>
            <a:fillRect/>
          </a:stretch>
        </p:blipFill>
        <p:spPr bwMode="auto">
          <a:xfrm>
            <a:off x="1593799" y="3731717"/>
            <a:ext cx="2038494" cy="1766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57" y="1151777"/>
            <a:ext cx="1431349" cy="1431349"/>
          </a:xfrm>
          <a:prstGeom prst="rect">
            <a:avLst/>
          </a:prstGeom>
        </p:spPr>
      </p:pic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1279546" y="2737707"/>
            <a:ext cx="2667000" cy="45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000" b="0" i="0" u="none" strike="noStrike" kern="0" cap="none" spc="0" normalizeH="0" baseline="0">
                <a:ln>
                  <a:noFill/>
                </a:ln>
                <a:solidFill>
                  <a:srgbClr val="28AEE4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ym typeface="Arial" panose="020B0604020202020204" pitchFamily="34" charset="0"/>
              </a:rPr>
              <a:t>have </a:t>
            </a:r>
            <a:r>
              <a:rPr lang="en-US" altLang="zh-CN" dirty="0">
                <a:sym typeface="Arial" panose="020B0604020202020204" pitchFamily="34" charset="0"/>
              </a:rPr>
              <a:t>a Chinese</a:t>
            </a:r>
            <a:r>
              <a:rPr lang="zh-CN" altLang="en-US" dirty="0">
                <a:sym typeface="Arial" panose="020B0604020202020204" pitchFamily="34" charset="0"/>
              </a:rPr>
              <a:t> class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1279546" y="5623782"/>
            <a:ext cx="2667000" cy="45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000" b="0" i="0" u="none" strike="noStrike" kern="0" cap="none" spc="0" normalizeH="0" baseline="0">
                <a:ln>
                  <a:noFill/>
                </a:ln>
                <a:solidFill>
                  <a:srgbClr val="28AEE4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ym typeface="Arial" panose="020B0604020202020204" pitchFamily="34" charset="0"/>
              </a:rPr>
              <a:t>have </a:t>
            </a:r>
            <a:r>
              <a:rPr lang="en-US" altLang="zh-CN" dirty="0">
                <a:sym typeface="Arial" panose="020B0604020202020204" pitchFamily="34" charset="0"/>
              </a:rPr>
              <a:t>an English</a:t>
            </a:r>
            <a:r>
              <a:rPr lang="zh-CN" altLang="en-US" dirty="0">
                <a:sym typeface="Arial" panose="020B0604020202020204" pitchFamily="34" charset="0"/>
              </a:rPr>
              <a:t> class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4757431" y="5623782"/>
            <a:ext cx="2667000" cy="45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000" b="0" i="0" u="none" strike="noStrike" kern="0" cap="none" spc="0" normalizeH="0" baseline="0">
                <a:ln>
                  <a:noFill/>
                </a:ln>
                <a:solidFill>
                  <a:srgbClr val="28AEE4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ym typeface="Arial" panose="020B0604020202020204" pitchFamily="34" charset="0"/>
              </a:rPr>
              <a:t>have </a:t>
            </a:r>
            <a:r>
              <a:rPr lang="en-US" altLang="zh-CN" dirty="0">
                <a:sym typeface="Arial" panose="020B0604020202020204" pitchFamily="34" charset="0"/>
              </a:rPr>
              <a:t>a PE</a:t>
            </a:r>
            <a:r>
              <a:rPr lang="zh-CN" altLang="en-US" dirty="0">
                <a:sym typeface="Arial" panose="020B0604020202020204" pitchFamily="34" charset="0"/>
              </a:rPr>
              <a:t> class</a:t>
            </a:r>
            <a:endParaRPr lang="zh-CN" altLang="en-US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英语">
      <a:majorFont>
        <a:latin typeface="Comic Sans MS"/>
        <a:ea typeface="宋体"/>
        <a:cs typeface=""/>
      </a:majorFont>
      <a:minorFont>
        <a:latin typeface="Comic Sans MS"/>
        <a:ea typeface="Comic Sans MS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950</Words>
  <Application>WPS 演示</Application>
  <PresentationFormat>全屏显示(4:3)</PresentationFormat>
  <Paragraphs>104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微软雅黑</vt:lpstr>
      <vt:lpstr>思源黑体 CN Regular</vt:lpstr>
      <vt:lpstr>黑体</vt:lpstr>
      <vt:lpstr>Comic Sans MS</vt:lpstr>
      <vt:lpstr>楷体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侯永祥</dc:creator>
  <cp:lastModifiedBy>Administrator</cp:lastModifiedBy>
  <cp:revision>43</cp:revision>
  <dcterms:created xsi:type="dcterms:W3CDTF">2018-09-04T08:11:00Z</dcterms:created>
  <dcterms:modified xsi:type="dcterms:W3CDTF">2019-12-08T12:14:03Z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2052-11.1.0.9198</vt:lpwstr>
  </property>
</Properties>
</file>