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3" r:id="rId4"/>
    <p:sldId id="314" r:id="rId5"/>
    <p:sldId id="315" r:id="rId6"/>
    <p:sldId id="289" r:id="rId7"/>
    <p:sldId id="304" r:id="rId8"/>
    <p:sldId id="305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EE4"/>
    <a:srgbClr val="EF4746"/>
    <a:srgbClr val="FFFCDA"/>
    <a:srgbClr val="FF9933"/>
    <a:srgbClr val="E0E0E0"/>
    <a:srgbClr val="E0F7F8"/>
    <a:srgbClr val="EA5642"/>
    <a:srgbClr val="7ECEEF"/>
    <a:srgbClr val="FEF200"/>
    <a:srgbClr val="EAA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 bwMode="auto">
          <a:xfrm>
            <a:off x="0" y="0"/>
            <a:ext cx="9156700" cy="68580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1" t="31424" r="30871" b="25397"/>
          <a:stretch>
            <a:fillRect/>
          </a:stretch>
        </p:blipFill>
        <p:spPr>
          <a:xfrm>
            <a:off x="0" y="-8908"/>
            <a:ext cx="9158514" cy="68669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4" y="425793"/>
            <a:ext cx="1178092" cy="8978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" y="1580509"/>
            <a:ext cx="7582302" cy="33079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79">
            <a:off x="5790268" y="3225910"/>
            <a:ext cx="2613503" cy="11189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9663" y="1479458"/>
            <a:ext cx="3715520" cy="1088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404"/>
            <a:ext cx="3654762" cy="3543300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2276475" y="-8908"/>
            <a:ext cx="0" cy="2452071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6965633" y="-8908"/>
            <a:ext cx="0" cy="2023446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65" y="4598444"/>
            <a:ext cx="2547848" cy="25478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527"/>
            <a:ext cx="9144000" cy="4284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24" y="4917490"/>
            <a:ext cx="1286986" cy="426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515100"/>
            <a:ext cx="7391400" cy="34289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343774" y="6515100"/>
            <a:ext cx="1800225" cy="342899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76250"/>
            <a:ext cx="333375" cy="657225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56700" cy="68580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1" y="1445485"/>
            <a:ext cx="6113550" cy="25645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3108884" y="-9525"/>
            <a:ext cx="0" cy="2214563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930583" y="-4763"/>
            <a:ext cx="0" cy="1900238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21035785">
            <a:off x="2086854" y="2052106"/>
            <a:ext cx="5158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8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2635653"/>
            <a:ext cx="885825" cy="84411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258175" y="2635653"/>
            <a:ext cx="885825" cy="84411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"/>
          <a:stretch>
            <a:fillRect/>
          </a:stretch>
        </p:blipFill>
        <p:spPr>
          <a:xfrm>
            <a:off x="0" y="4047205"/>
            <a:ext cx="9144000" cy="28536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21104876">
            <a:off x="2202437" y="2846642"/>
            <a:ext cx="541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 1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Day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21308297">
            <a:off x="6202999" y="3722155"/>
            <a:ext cx="179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五年级</a:t>
            </a:r>
            <a:endParaRPr lang="zh-CN" altLang="en-US" sz="3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8900000">
            <a:off x="4129030" y="2772663"/>
            <a:ext cx="966996" cy="966996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7935" y="532428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EA5642"/>
                </a:solidFill>
                <a:latin typeface="Comic Sans MS" panose="030F0702030302020204" pitchFamily="66" charset="0"/>
              </a:rPr>
              <a:t>Let's spell</a:t>
            </a:r>
            <a:endParaRPr lang="en-US" altLang="zh-CN" sz="2800" dirty="0">
              <a:solidFill>
                <a:srgbClr val="EA564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内容占位符 9218"/>
          <p:cNvSpPr txBox="1">
            <a:spLocks noChangeArrowheads="1"/>
          </p:cNvSpPr>
          <p:nvPr/>
        </p:nvSpPr>
        <p:spPr>
          <a:xfrm>
            <a:off x="1743075" y="5562600"/>
            <a:ext cx="1524000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cl</a:t>
            </a:r>
            <a:r>
              <a:rPr lang="zh-CN" altLang="en-US" sz="2800" dirty="0">
                <a:solidFill>
                  <a:schemeClr val="tx1"/>
                </a:solidFill>
              </a:rPr>
              <a:t>ean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6" name="图片 9219" descr="E:\办公用\课件\图片\sy_20100618221747340014.jpgsy_201006182217473400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61247"/>
            <a:ext cx="2724150" cy="179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9221" descr="E:\办公用\课件\图片\sy_50714737963.jpgsy_507147379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405123"/>
            <a:ext cx="1736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2638644" y="2142570"/>
            <a:ext cx="1184275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C00000"/>
                </a:solidFill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ock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872956" y="2835461"/>
            <a:ext cx="1389063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C00000"/>
                </a:solidFill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ass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849937" y="5562600"/>
            <a:ext cx="1435100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C00000"/>
                </a:solidFill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ever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076700" y="2672281"/>
            <a:ext cx="990600" cy="9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cl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33" name="图片 9226" descr="res03_attpic_brie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87" y="3861821"/>
            <a:ext cx="1371600" cy="15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94" y="1544400"/>
            <a:ext cx="1076918" cy="179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 build="p"/>
      <p:bldP spid="29" grpId="0" bldLvl="0"/>
      <p:bldP spid="30" grpId="0" bldLvl="0"/>
      <p:bldP spid="31" grpId="0" bldLvl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8900000">
            <a:off x="4090930" y="3182238"/>
            <a:ext cx="966996" cy="966996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7935" y="532428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EA5642"/>
                </a:solidFill>
                <a:latin typeface="Comic Sans MS" panose="030F0702030302020204" pitchFamily="66" charset="0"/>
              </a:rPr>
              <a:t>Let's spell</a:t>
            </a:r>
            <a:endParaRPr lang="en-US" altLang="zh-CN" sz="2800" dirty="0">
              <a:solidFill>
                <a:srgbClr val="EA564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内容占位符 9218"/>
          <p:cNvSpPr txBox="1">
            <a:spLocks noChangeArrowheads="1"/>
          </p:cNvSpPr>
          <p:nvPr/>
        </p:nvSpPr>
        <p:spPr>
          <a:xfrm>
            <a:off x="1724476" y="5467350"/>
            <a:ext cx="1524000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pl</a:t>
            </a:r>
            <a:r>
              <a:rPr lang="en-US" altLang="zh-CN" sz="2800" dirty="0">
                <a:solidFill>
                  <a:schemeClr val="tx1"/>
                </a:solidFill>
              </a:rPr>
              <a:t>ate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662673" y="2835461"/>
            <a:ext cx="1647606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sym typeface="Arial" panose="020B0604020202020204" pitchFamily="34" charset="0"/>
              </a:rPr>
              <a:t>egg</a:t>
            </a:r>
            <a:r>
              <a:rPr lang="en-US" altLang="zh-CN" sz="2800" dirty="0">
                <a:solidFill>
                  <a:srgbClr val="C00000"/>
                </a:solidFill>
                <a:sym typeface="Arial" panose="020B0604020202020204" pitchFamily="34" charset="0"/>
              </a:rPr>
              <a:t>pl</a:t>
            </a:r>
            <a:r>
              <a:rPr lang="en-US" altLang="zh-CN" sz="2800" dirty="0">
                <a:solidFill>
                  <a:schemeClr val="tx1"/>
                </a:solidFill>
                <a:sym typeface="Arial" panose="020B0604020202020204" pitchFamily="34" charset="0"/>
              </a:rPr>
              <a:t>ant</a:t>
            </a:r>
            <a:endParaRPr lang="en-US" altLang="zh-CN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872956" y="2835461"/>
            <a:ext cx="1389063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00000"/>
                </a:solidFill>
                <a:sym typeface="Arial" panose="020B0604020202020204" pitchFamily="34" charset="0"/>
              </a:rPr>
              <a:t>pl</a:t>
            </a:r>
            <a:r>
              <a:rPr lang="en-US" altLang="zh-CN" sz="2800" dirty="0">
                <a:solidFill>
                  <a:schemeClr val="tx1"/>
                </a:solidFill>
                <a:sym typeface="Arial" panose="020B0604020202020204" pitchFamily="34" charset="0"/>
              </a:rPr>
              <a:t>ay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849937" y="5467350"/>
            <a:ext cx="1435100" cy="6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00000"/>
                </a:solidFill>
                <a:sym typeface="Arial" panose="020B0604020202020204" pitchFamily="34" charset="0"/>
              </a:rPr>
              <a:t>pl</a:t>
            </a:r>
            <a:r>
              <a:rPr lang="en-US" altLang="zh-CN" sz="2800" dirty="0">
                <a:solidFill>
                  <a:schemeClr val="tx1"/>
                </a:solidFill>
                <a:sym typeface="Arial" panose="020B0604020202020204" pitchFamily="34" charset="0"/>
              </a:rPr>
              <a:t>ease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079128" y="3081856"/>
            <a:ext cx="990600" cy="9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p</a:t>
            </a:r>
            <a:r>
              <a:rPr lang="zh-CN" altLang="en-US" sz="4800" dirty="0">
                <a:solidFill>
                  <a:schemeClr val="bg1"/>
                </a:solidFill>
              </a:rPr>
              <a:t>l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13" name="图片 10244" descr="E:\办公用\课件\图片\13302424_105340706157_2.jpg13302424_105340706157_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76" y="1508273"/>
            <a:ext cx="1447800" cy="136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0248" descr="E:\办公用\课件\图片\Redocn_2012060116170362.jpgRedocn_2012060116170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78" y="1416384"/>
            <a:ext cx="1753172" cy="145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42" descr="E:\办公用\课件\图片\unit 1\2007716135421421_2.jpg2007716135421421_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4485697"/>
            <a:ext cx="1715402" cy="8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6" y="4091161"/>
            <a:ext cx="1780722" cy="1471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 build="p"/>
      <p:bldP spid="29" grpId="0" bldLvl="0"/>
      <p:bldP spid="30" grpId="0" bldLvl="0"/>
      <p:bldP spid="31" grpId="0" bldLvl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7935" y="532428"/>
            <a:ext cx="35814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EA5642"/>
                </a:solidFill>
                <a:latin typeface="Comic Sans MS" panose="030F0702030302020204" pitchFamily="66" charset="0"/>
              </a:rPr>
              <a:t>Read the sentences</a:t>
            </a:r>
            <a:endParaRPr lang="en-US" altLang="zh-CN" sz="2800" dirty="0">
              <a:solidFill>
                <a:srgbClr val="EA564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9513" y="1705874"/>
            <a:ext cx="73292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omic Sans MS" panose="030F0702030302020204" pitchFamily="66" charset="0"/>
              </a:rPr>
              <a:t>We have five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pl</a:t>
            </a:r>
            <a:r>
              <a:rPr lang="zh-CN" altLang="en-US" sz="2800" dirty="0">
                <a:latin typeface="Comic Sans MS" panose="030F0702030302020204" pitchFamily="66" charset="0"/>
              </a:rPr>
              <a:t>ayers in our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ass. 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endParaRPr lang="zh-CN" altLang="en-US" sz="2800" dirty="0">
              <a:latin typeface="Comic Sans MS" panose="030F0702030302020204" pitchFamily="66" charset="0"/>
            </a:endParaRPr>
          </a:p>
          <a:p>
            <a:r>
              <a:rPr lang="zh-CN" altLang="en-US" sz="2800" dirty="0">
                <a:latin typeface="Comic Sans MS" panose="030F0702030302020204" pitchFamily="66" charset="0"/>
              </a:rPr>
              <a:t>They often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pl</a:t>
            </a:r>
            <a:r>
              <a:rPr lang="zh-CN" altLang="en-US" sz="2800" dirty="0">
                <a:latin typeface="Comic Sans MS" panose="030F0702030302020204" pitchFamily="66" charset="0"/>
              </a:rPr>
              <a:t>ay football in the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pl</a:t>
            </a:r>
            <a:r>
              <a:rPr lang="zh-CN" altLang="en-US" sz="2800" dirty="0">
                <a:latin typeface="Comic Sans MS" panose="030F0702030302020204" pitchFamily="66" charset="0"/>
              </a:rPr>
              <a:t>ayground.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endParaRPr lang="zh-CN" altLang="en-US" sz="2800" dirty="0">
              <a:latin typeface="Comic Sans MS" panose="030F0702030302020204" pitchFamily="66" charset="0"/>
            </a:endParaRPr>
          </a:p>
          <a:p>
            <a:r>
              <a:rPr lang="zh-CN" altLang="en-US" sz="2800" dirty="0">
                <a:latin typeface="Comic Sans MS" panose="030F0702030302020204" pitchFamily="66" charset="0"/>
              </a:rPr>
              <a:t>Let them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ean the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  <a:sym typeface="Arial" panose="020B0604020202020204" pitchFamily="34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assroom now.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endParaRPr lang="zh-CN" altLang="en-US" sz="2800" dirty="0">
              <a:latin typeface="Comic Sans MS" panose="030F0702030302020204" pitchFamily="66" charset="0"/>
            </a:endParaRPr>
          </a:p>
          <a:p>
            <a:r>
              <a:rPr lang="zh-CN" altLang="en-US" sz="2800" dirty="0">
                <a:latin typeface="Comic Sans MS" panose="030F0702030302020204" pitchFamily="66" charset="0"/>
              </a:rPr>
              <a:t>My un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e has some new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othes.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endParaRPr lang="zh-CN" altLang="en-US" sz="2800" dirty="0">
              <a:latin typeface="Comic Sans MS" panose="030F0702030302020204" pitchFamily="66" charset="0"/>
            </a:endParaRPr>
          </a:p>
          <a:p>
            <a:r>
              <a:rPr lang="zh-CN" altLang="en-US" sz="2800" dirty="0">
                <a:latin typeface="Comic Sans MS" panose="030F0702030302020204" pitchFamily="66" charset="0"/>
              </a:rPr>
              <a:t>Can I have a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cl</a:t>
            </a:r>
            <a:r>
              <a:rPr lang="zh-CN" altLang="en-US" sz="2800" dirty="0">
                <a:latin typeface="Comic Sans MS" panose="030F0702030302020204" pitchFamily="66" charset="0"/>
              </a:rPr>
              <a:t>ean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pl</a:t>
            </a:r>
            <a:r>
              <a:rPr lang="zh-CN" altLang="en-US" sz="2800" dirty="0">
                <a:latin typeface="Comic Sans MS" panose="030F0702030302020204" pitchFamily="66" charset="0"/>
              </a:rPr>
              <a:t>ate, </a:t>
            </a:r>
            <a:r>
              <a:rPr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pl</a:t>
            </a:r>
            <a:r>
              <a:rPr lang="zh-CN" altLang="en-US" sz="2800" dirty="0">
                <a:latin typeface="Comic Sans MS" panose="030F0702030302020204" pitchFamily="66" charset="0"/>
              </a:rPr>
              <a:t>ease?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6300" y="596900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EF4746"/>
                </a:solidFill>
                <a:latin typeface="+mn-ea"/>
              </a:rPr>
              <a:t>Homework</a:t>
            </a:r>
            <a:endParaRPr lang="zh-CN" altLang="en-US" sz="2800" dirty="0">
              <a:solidFill>
                <a:srgbClr val="EF4746"/>
              </a:solidFill>
              <a:latin typeface="+mn-ea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11300" y="2400300"/>
            <a:ext cx="68580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Listen to P6.</a:t>
            </a:r>
            <a:endParaRPr lang="zh-CN" altLang="en-US" sz="3600" dirty="0">
              <a:latin typeface="+mn-ea"/>
              <a:ea typeface="+mn-ea"/>
            </a:endParaRPr>
          </a:p>
          <a:p>
            <a:endParaRPr lang="en-US" altLang="zh-CN" sz="3600" dirty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Find more words with “</a:t>
            </a:r>
            <a:r>
              <a:rPr lang="en-US" altLang="zh-CN" sz="3600" dirty="0" err="1">
                <a:latin typeface="+mn-ea"/>
                <a:ea typeface="+mn-ea"/>
              </a:rPr>
              <a:t>cl</a:t>
            </a:r>
            <a:r>
              <a:rPr lang="en-US" altLang="zh-CN" sz="3600" dirty="0">
                <a:latin typeface="+mn-ea"/>
                <a:ea typeface="+mn-ea"/>
              </a:rPr>
              <a:t>”,”pl”.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8"/>
          <p:cNvSpPr>
            <a:spLocks noChangeArrowheads="1"/>
          </p:cNvSpPr>
          <p:nvPr/>
        </p:nvSpPr>
        <p:spPr bwMode="auto">
          <a:xfrm>
            <a:off x="6213808" y="1592263"/>
            <a:ext cx="1327946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r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nd</a:t>
            </a:r>
            <a:endParaRPr lang="zh-CN" altLang="en-US" sz="3200" dirty="0">
              <a:latin typeface="+mn-ea"/>
            </a:endParaRPr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1449846" y="2603301"/>
            <a:ext cx="1294335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c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nt</a:t>
            </a:r>
            <a:endParaRPr lang="zh-CN" altLang="en-US" sz="3200" dirty="0">
              <a:latin typeface="+mn-ea"/>
            </a:endParaRPr>
          </a:p>
        </p:txBody>
      </p:sp>
      <p:sp>
        <p:nvSpPr>
          <p:cNvPr id="7" name="圆角矩形 18"/>
          <p:cNvSpPr>
            <a:spLocks noChangeArrowheads="1"/>
          </p:cNvSpPr>
          <p:nvPr/>
        </p:nvSpPr>
        <p:spPr bwMode="auto">
          <a:xfrm>
            <a:off x="6213808" y="4749800"/>
            <a:ext cx="1650363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tside</a:t>
            </a:r>
            <a:endParaRPr lang="zh-CN" altLang="en-US" sz="3200" dirty="0">
              <a:latin typeface="+mn-ea"/>
            </a:endParaRPr>
          </a:p>
        </p:txBody>
      </p:sp>
      <p:sp>
        <p:nvSpPr>
          <p:cNvPr id="8" name="圆角矩形 23"/>
          <p:cNvSpPr>
            <a:spLocks noChangeArrowheads="1"/>
          </p:cNvSpPr>
          <p:nvPr/>
        </p:nvSpPr>
        <p:spPr bwMode="auto">
          <a:xfrm>
            <a:off x="1449846" y="4749800"/>
            <a:ext cx="866374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r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圆角矩形 36"/>
          <p:cNvSpPr>
            <a:spLocks noChangeArrowheads="1"/>
          </p:cNvSpPr>
          <p:nvPr/>
        </p:nvSpPr>
        <p:spPr bwMode="auto">
          <a:xfrm>
            <a:off x="6213808" y="3676550"/>
            <a:ext cx="1448896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bl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se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0" name="圆角矩形 41"/>
          <p:cNvSpPr>
            <a:spLocks noChangeArrowheads="1"/>
          </p:cNvSpPr>
          <p:nvPr/>
        </p:nvSpPr>
        <p:spPr bwMode="auto">
          <a:xfrm>
            <a:off x="1449846" y="3676550"/>
            <a:ext cx="1023040" cy="646986"/>
          </a:xfrm>
          <a:prstGeom prst="roundRect">
            <a:avLst>
              <a:gd name="adj" fmla="val 16667"/>
            </a:avLst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l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d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1" name="矩形 75"/>
          <p:cNvSpPr>
            <a:spLocks noChangeArrowheads="1"/>
          </p:cNvSpPr>
          <p:nvPr/>
        </p:nvSpPr>
        <p:spPr bwMode="auto">
          <a:xfrm>
            <a:off x="6213808" y="2665512"/>
            <a:ext cx="147668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ea"/>
              </a:rPr>
              <a:t>ar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nd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2" name="矩形 78"/>
          <p:cNvSpPr>
            <a:spLocks noChangeArrowheads="1"/>
          </p:cNvSpPr>
          <p:nvPr/>
        </p:nvSpPr>
        <p:spPr bwMode="auto">
          <a:xfrm>
            <a:off x="3659091" y="2665512"/>
            <a:ext cx="1911101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ea"/>
              </a:rPr>
              <a:t>th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sand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3" name="矩形 78"/>
          <p:cNvSpPr>
            <a:spLocks noChangeArrowheads="1"/>
          </p:cNvSpPr>
          <p:nvPr/>
        </p:nvSpPr>
        <p:spPr bwMode="auto">
          <a:xfrm>
            <a:off x="3659091" y="1592263"/>
            <a:ext cx="136447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ea"/>
              </a:rPr>
              <a:t>m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th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4" name="矩形 78"/>
          <p:cNvSpPr>
            <a:spLocks noChangeArrowheads="1"/>
          </p:cNvSpPr>
          <p:nvPr/>
        </p:nvSpPr>
        <p:spPr bwMode="auto">
          <a:xfrm>
            <a:off x="3659091" y="4812011"/>
            <a:ext cx="80823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t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5" name="矩形 78"/>
          <p:cNvSpPr>
            <a:spLocks noChangeArrowheads="1"/>
          </p:cNvSpPr>
          <p:nvPr/>
        </p:nvSpPr>
        <p:spPr bwMode="auto">
          <a:xfrm>
            <a:off x="3659091" y="3738761"/>
            <a:ext cx="1261884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ea"/>
              </a:rPr>
              <a:t>ab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t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6" name="矩形 151"/>
          <p:cNvSpPr>
            <a:spLocks noChangeArrowheads="1"/>
          </p:cNvSpPr>
          <p:nvPr/>
        </p:nvSpPr>
        <p:spPr bwMode="auto">
          <a:xfrm>
            <a:off x="1449846" y="1592263"/>
            <a:ext cx="1276311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ea"/>
              </a:rPr>
              <a:t>h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ou</a:t>
            </a:r>
            <a:r>
              <a:rPr lang="en-US" altLang="zh-CN" sz="3200" dirty="0">
                <a:latin typeface="+mn-ea"/>
              </a:rPr>
              <a:t>se</a:t>
            </a:r>
            <a:endParaRPr lang="zh-CN" altLang="en-US" sz="3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06850" y="1999962"/>
            <a:ext cx="3457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  c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m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se  </a:t>
            </a:r>
            <a:endParaRPr lang="zh-CN" altLang="en-US" sz="3000" dirty="0">
              <a:ea typeface="+mn-ea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732338" y="1999962"/>
            <a:ext cx="3807453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  yell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h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se  </a:t>
            </a:r>
            <a:endParaRPr lang="zh-CN" altLang="en-US" sz="3000" dirty="0">
              <a:ea typeface="+mn-ea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06850" y="3294713"/>
            <a:ext cx="365677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  sn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m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th  </a:t>
            </a:r>
            <a:endParaRPr lang="zh-CN" altLang="en-US" sz="3000" dirty="0">
              <a:ea typeface="+mn-ea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732338" y="3293919"/>
            <a:ext cx="313739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</a:t>
            </a:r>
            <a:r>
              <a:rPr lang="zh-CN" altLang="en-US" sz="3000" dirty="0">
                <a:ea typeface="+mn-ea"/>
              </a:rPr>
              <a:t>  </a:t>
            </a:r>
            <a:r>
              <a:rPr lang="en-US" altLang="zh-CN" sz="3000" dirty="0">
                <a:ea typeface="+mn-ea"/>
              </a:rPr>
              <a:t>h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c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nt</a:t>
            </a:r>
            <a:endParaRPr lang="zh-CN" altLang="en-US" sz="3000" dirty="0">
              <a:ea typeface="+mn-ea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06850" y="4583113"/>
            <a:ext cx="3129383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  br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en-US" altLang="zh-CN" sz="3000" dirty="0">
                <a:ea typeface="+mn-ea"/>
              </a:rPr>
              <a:t>n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t</a:t>
            </a:r>
            <a:endParaRPr lang="zh-CN" altLang="en-US" sz="3000" dirty="0">
              <a:ea typeface="+mn-ea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732338" y="4583113"/>
            <a:ext cx="3738524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ea typeface="+mn-ea"/>
              </a:rPr>
              <a:t>(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)  wind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ow</a:t>
            </a:r>
            <a:r>
              <a:rPr lang="zh-CN" altLang="en-US" sz="3000" dirty="0">
                <a:ea typeface="+mn-ea"/>
              </a:rPr>
              <a:t>　</a:t>
            </a:r>
            <a:r>
              <a:rPr lang="en-US" altLang="zh-CN" sz="3000" dirty="0">
                <a:ea typeface="+mn-ea"/>
              </a:rPr>
              <a:t>ab</a:t>
            </a:r>
            <a:r>
              <a:rPr lang="en-US" altLang="zh-CN" sz="3000" dirty="0">
                <a:solidFill>
                  <a:srgbClr val="28AEE4"/>
                </a:solidFill>
                <a:ea typeface="+mn-ea"/>
              </a:rPr>
              <a:t>ou</a:t>
            </a:r>
            <a:r>
              <a:rPr lang="en-US" altLang="zh-CN" sz="3000" dirty="0">
                <a:ea typeface="+mn-ea"/>
              </a:rPr>
              <a:t>t</a:t>
            </a:r>
            <a:endParaRPr lang="zh-CN" altLang="en-US" sz="3000" dirty="0">
              <a:ea typeface="+mn-ea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02494" y="1999962"/>
            <a:ext cx="450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endParaRPr lang="zh-CN" altLang="en-US" sz="3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933211" y="3291537"/>
            <a:ext cx="450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endParaRPr lang="zh-CN" altLang="en-US" sz="3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902494" y="4583113"/>
            <a:ext cx="4507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endParaRPr lang="zh-CN" altLang="en-US" sz="3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927600" y="1999962"/>
            <a:ext cx="4619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3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896883" y="3291538"/>
            <a:ext cx="4619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30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4927600" y="4583113"/>
            <a:ext cx="4619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endParaRPr lang="zh-CN" altLang="en-US" sz="30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2096002" y="962245"/>
            <a:ext cx="495199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+mn-ea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D(Different) or S(Same)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语">
      <a:majorFont>
        <a:latin typeface="Comic Sans MS"/>
        <a:ea typeface="宋体"/>
        <a:cs typeface=""/>
      </a:majorFont>
      <a:minorFont>
        <a:latin typeface="Comic Sans MS"/>
        <a:ea typeface="Comic Sans M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518</Words>
  <Application>WPS 演示</Application>
  <PresentationFormat>全屏显示(4:3)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思源黑体 CN Regular</vt:lpstr>
      <vt:lpstr>黑体</vt:lpstr>
      <vt:lpstr>Comic Sans MS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侯永祥</dc:creator>
  <cp:lastModifiedBy>Administrator</cp:lastModifiedBy>
  <cp:revision>47</cp:revision>
  <dcterms:created xsi:type="dcterms:W3CDTF">2018-09-04T08:11:00Z</dcterms:created>
  <dcterms:modified xsi:type="dcterms:W3CDTF">2019-12-08T12:19:50Z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