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8"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379" autoAdjust="0"/>
  </p:normalViewPr>
  <p:slideViewPr>
    <p:cSldViewPr snapToGrid="0">
      <p:cViewPr varScale="1">
        <p:scale>
          <a:sx n="62" d="100"/>
          <a:sy n="62" d="100"/>
        </p:scale>
        <p:origin x="146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9125F-602A-4D21-B0E2-25F9EC3D78EC}" type="datetimeFigureOut">
              <a:rPr lang="en-US" smtClean="0"/>
              <a:t>6/22/2022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C24007-5FC5-464D-950D-594E8F4D49F8}" type="slidenum">
              <a:rPr lang="en-US" smtClean="0"/>
              <a:t>‹#›</a:t>
            </a:fld>
            <a:endParaRPr lang="en-US"/>
          </a:p>
        </p:txBody>
      </p:sp>
    </p:spTree>
    <p:extLst>
      <p:ext uri="{BB962C8B-B14F-4D97-AF65-F5344CB8AC3E}">
        <p14:creationId xmlns:p14="http://schemas.microsoft.com/office/powerpoint/2010/main" val="1704550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1.Different data type to use different algo, some models will work better for detecting picture, and some are for text. For objective, it is what output you want. types of outputs including classification, regression, and predicting the trend. </a:t>
            </a:r>
          </a:p>
          <a:p>
            <a:endParaRPr lang="en-US" dirty="0"/>
          </a:p>
          <a:p>
            <a:r>
              <a:rPr lang="en-US" dirty="0"/>
              <a:t>3. </a:t>
            </a:r>
          </a:p>
          <a:p>
            <a:endParaRPr lang="en-US" dirty="0"/>
          </a:p>
          <a:p>
            <a:r>
              <a:rPr lang="zh-CN" altLang="en-US" dirty="0"/>
              <a:t>有些新闻有更多</a:t>
            </a:r>
            <a:r>
              <a:rPr lang="en-US" altLang="zh-CN" dirty="0"/>
              <a:t>feature</a:t>
            </a:r>
            <a:endParaRPr lang="en-US" dirty="0"/>
          </a:p>
        </p:txBody>
      </p:sp>
      <p:sp>
        <p:nvSpPr>
          <p:cNvPr id="4" name="Slide Number Placeholder 3"/>
          <p:cNvSpPr>
            <a:spLocks noGrp="1"/>
          </p:cNvSpPr>
          <p:nvPr>
            <p:ph type="sldNum" sz="quarter" idx="5"/>
          </p:nvPr>
        </p:nvSpPr>
        <p:spPr/>
        <p:txBody>
          <a:bodyPr/>
          <a:lstStyle/>
          <a:p>
            <a:fld id="{41C24007-5FC5-464D-950D-594E8F4D49F8}" type="slidenum">
              <a:rPr lang="en-US" smtClean="0"/>
              <a:t>3</a:t>
            </a:fld>
            <a:endParaRPr lang="en-US"/>
          </a:p>
        </p:txBody>
      </p:sp>
    </p:spTree>
    <p:extLst>
      <p:ext uri="{BB962C8B-B14F-4D97-AF65-F5344CB8AC3E}">
        <p14:creationId xmlns:p14="http://schemas.microsoft.com/office/powerpoint/2010/main" val="301415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1D438-DD0D-75CE-3462-05C7A2EEA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88448D-A925-9D2A-5AF1-599DA4FC0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5043A3-277A-DD43-A636-E952317F09A9}"/>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5" name="Footer Placeholder 4">
            <a:extLst>
              <a:ext uri="{FF2B5EF4-FFF2-40B4-BE49-F238E27FC236}">
                <a16:creationId xmlns:a16="http://schemas.microsoft.com/office/drawing/2014/main" id="{732417FC-0CB8-3053-E6A5-A7ACE3151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D761-B539-BC61-8A40-964F9A1205A9}"/>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352541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65DA-07C8-D707-7265-12A8AF4DA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957C16-7171-58C3-4948-C03E65E20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B1A52-AFE0-6A06-0FF9-640B58B2A15E}"/>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5" name="Footer Placeholder 4">
            <a:extLst>
              <a:ext uri="{FF2B5EF4-FFF2-40B4-BE49-F238E27FC236}">
                <a16:creationId xmlns:a16="http://schemas.microsoft.com/office/drawing/2014/main" id="{34D332F0-415C-2B8C-91E9-8C5245062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17BEAE-EF85-8B33-F430-23AC517F1FB5}"/>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3401400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F939A1-CFA1-70C5-399E-5F2120B7DA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D3EB98-9CAC-61C9-1A7E-AF27611B0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8864B-9C83-A41D-A4E2-EB80EBECBAE7}"/>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5" name="Footer Placeholder 4">
            <a:extLst>
              <a:ext uri="{FF2B5EF4-FFF2-40B4-BE49-F238E27FC236}">
                <a16:creationId xmlns:a16="http://schemas.microsoft.com/office/drawing/2014/main" id="{C50299B2-CEEC-B95F-B372-C4CA23059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715DE-D7F7-BB3A-7B55-BFC836046E4D}"/>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291614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4CEC8-8C6B-CD6A-9D60-56D5649D2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34451-A5FF-592E-C42F-C75A22474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CB18E-488C-2526-43DD-634DFBC5F19E}"/>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5" name="Footer Placeholder 4">
            <a:extLst>
              <a:ext uri="{FF2B5EF4-FFF2-40B4-BE49-F238E27FC236}">
                <a16:creationId xmlns:a16="http://schemas.microsoft.com/office/drawing/2014/main" id="{970AC6B9-9E7F-B306-AAFB-2A86C8F13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F15E9-920A-77ED-F3A5-9809628AC16E}"/>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84109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9342-D4FC-6242-0130-965B738F91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C0566B-C087-572C-AA47-F97252434E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08FCE0-326D-191B-0E1C-2B6D599280AB}"/>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5" name="Footer Placeholder 4">
            <a:extLst>
              <a:ext uri="{FF2B5EF4-FFF2-40B4-BE49-F238E27FC236}">
                <a16:creationId xmlns:a16="http://schemas.microsoft.com/office/drawing/2014/main" id="{64EE40BD-CCD2-38D9-D1CC-A467B9FFF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57350-39BF-A167-D28A-644BD472A8C6}"/>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2086754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27D5-CE21-4568-B4C1-273311BDEE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ED1A7-119C-F612-F829-39FAFA3A61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462649-F623-151C-0600-6CBB5D953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566091-DECE-96F4-5C8C-FE2249F95C36}"/>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6" name="Footer Placeholder 5">
            <a:extLst>
              <a:ext uri="{FF2B5EF4-FFF2-40B4-BE49-F238E27FC236}">
                <a16:creationId xmlns:a16="http://schemas.microsoft.com/office/drawing/2014/main" id="{59B65898-0AF3-7E13-08FC-8D9B8C363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F8DDB-0F52-32E9-4640-6C01B1FBC8AA}"/>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66468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3E51A-142E-BF7E-CEFF-38D3CDE0E7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1D34F1-1D1C-73B4-1DAE-4492D2EE5D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67A1BE-2404-EEB5-728A-0E36194BE8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9C6214-388A-4224-9F26-065B6B7AB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D3C247-16D4-6E69-115E-183DA80F54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7B3EC6-BDD7-5F18-5202-22AB48454E54}"/>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8" name="Footer Placeholder 7">
            <a:extLst>
              <a:ext uri="{FF2B5EF4-FFF2-40B4-BE49-F238E27FC236}">
                <a16:creationId xmlns:a16="http://schemas.microsoft.com/office/drawing/2014/main" id="{EF25E326-63FA-763F-E78C-699F84D094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5D47CD-B5A0-3B6A-B5D3-53ADF50CCFE8}"/>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28312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75BBA-5360-E20F-8F5F-ECF001A357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1EB12A-E199-3BEC-683C-D7F1D4595453}"/>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4" name="Footer Placeholder 3">
            <a:extLst>
              <a:ext uri="{FF2B5EF4-FFF2-40B4-BE49-F238E27FC236}">
                <a16:creationId xmlns:a16="http://schemas.microsoft.com/office/drawing/2014/main" id="{F3276CE8-B119-EB76-B1E0-2F3D33C821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77A52A-34B9-2353-1FBE-85662B62370A}"/>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3033563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428954-BFC0-B224-D164-8B338F87173E}"/>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3" name="Footer Placeholder 2">
            <a:extLst>
              <a:ext uri="{FF2B5EF4-FFF2-40B4-BE49-F238E27FC236}">
                <a16:creationId xmlns:a16="http://schemas.microsoft.com/office/drawing/2014/main" id="{2957D46B-B3DC-8683-262D-23DB60E291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C5F53F-C85C-8F5F-6034-194BFFEC8035}"/>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1194779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8035-4928-A819-CE42-0D0DFB4FB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FD954F-AD4D-33BD-E74C-3506849C9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5D3689-146A-E50B-B000-3238DF881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97864-CECA-4325-3BF0-FEB222775111}"/>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6" name="Footer Placeholder 5">
            <a:extLst>
              <a:ext uri="{FF2B5EF4-FFF2-40B4-BE49-F238E27FC236}">
                <a16:creationId xmlns:a16="http://schemas.microsoft.com/office/drawing/2014/main" id="{553C2FB3-B5D0-A248-78C7-342583D42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6FA0C1-F7F6-E493-9336-A7AB1F420734}"/>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1177437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4C82-EF0D-AB1E-1B52-417028738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1F0EF0-07B0-A3DF-0CC0-9B09957AE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A153E7-CEF9-5FC0-D012-437E5B973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5D4AA-BDF1-8BFD-D777-D52E9CCCEFAD}"/>
              </a:ext>
            </a:extLst>
          </p:cNvPr>
          <p:cNvSpPr>
            <a:spLocks noGrp="1"/>
          </p:cNvSpPr>
          <p:nvPr>
            <p:ph type="dt" sz="half" idx="10"/>
          </p:nvPr>
        </p:nvSpPr>
        <p:spPr/>
        <p:txBody>
          <a:bodyPr/>
          <a:lstStyle/>
          <a:p>
            <a:fld id="{30D66721-AD22-4255-A3AA-A210599C378A}" type="datetimeFigureOut">
              <a:rPr lang="en-US" smtClean="0"/>
              <a:t>6/22/2022</a:t>
            </a:fld>
            <a:endParaRPr lang="en-US"/>
          </a:p>
        </p:txBody>
      </p:sp>
      <p:sp>
        <p:nvSpPr>
          <p:cNvPr id="6" name="Footer Placeholder 5">
            <a:extLst>
              <a:ext uri="{FF2B5EF4-FFF2-40B4-BE49-F238E27FC236}">
                <a16:creationId xmlns:a16="http://schemas.microsoft.com/office/drawing/2014/main" id="{B919FE85-B55F-8ADB-139B-A15E57838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F0BC2B-6F8C-31AD-C5FD-8E6840096DF6}"/>
              </a:ext>
            </a:extLst>
          </p:cNvPr>
          <p:cNvSpPr>
            <a:spLocks noGrp="1"/>
          </p:cNvSpPr>
          <p:nvPr>
            <p:ph type="sldNum" sz="quarter" idx="12"/>
          </p:nvPr>
        </p:nvSpPr>
        <p:spPr/>
        <p:txBody>
          <a:bodyPr/>
          <a:lstStyle/>
          <a:p>
            <a:fld id="{105C1969-D49C-4F2D-830A-1D066B0C5572}" type="slidenum">
              <a:rPr lang="en-US" smtClean="0"/>
              <a:t>‹#›</a:t>
            </a:fld>
            <a:endParaRPr lang="en-US"/>
          </a:p>
        </p:txBody>
      </p:sp>
    </p:spTree>
    <p:extLst>
      <p:ext uri="{BB962C8B-B14F-4D97-AF65-F5344CB8AC3E}">
        <p14:creationId xmlns:p14="http://schemas.microsoft.com/office/powerpoint/2010/main" val="2746255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E9377-E032-3BA0-C909-A83A2BCD1E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2619A4-3FC7-93DC-EADE-75888CE7D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96421-FBFD-FE03-16CA-E92ED48D0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66721-AD22-4255-A3AA-A210599C378A}" type="datetimeFigureOut">
              <a:rPr lang="en-US" smtClean="0"/>
              <a:t>6/22/2022</a:t>
            </a:fld>
            <a:endParaRPr lang="en-US"/>
          </a:p>
        </p:txBody>
      </p:sp>
      <p:sp>
        <p:nvSpPr>
          <p:cNvPr id="5" name="Footer Placeholder 4">
            <a:extLst>
              <a:ext uri="{FF2B5EF4-FFF2-40B4-BE49-F238E27FC236}">
                <a16:creationId xmlns:a16="http://schemas.microsoft.com/office/drawing/2014/main" id="{E06A5FEB-426E-A4C6-BB0C-6883F13931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38F131-A135-80DF-3A88-88AFEF2CFB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C1969-D49C-4F2D-830A-1D066B0C5572}" type="slidenum">
              <a:rPr lang="en-US" smtClean="0"/>
              <a:t>‹#›</a:t>
            </a:fld>
            <a:endParaRPr lang="en-US"/>
          </a:p>
        </p:txBody>
      </p:sp>
    </p:spTree>
    <p:extLst>
      <p:ext uri="{BB962C8B-B14F-4D97-AF65-F5344CB8AC3E}">
        <p14:creationId xmlns:p14="http://schemas.microsoft.com/office/powerpoint/2010/main" val="953039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5D9D-F1C2-C992-B774-F5F7DBC629A6}"/>
              </a:ext>
            </a:extLst>
          </p:cNvPr>
          <p:cNvSpPr>
            <a:spLocks noGrp="1"/>
          </p:cNvSpPr>
          <p:nvPr>
            <p:ph type="title"/>
          </p:nvPr>
        </p:nvSpPr>
        <p:spPr/>
        <p:txBody>
          <a:bodyPr/>
          <a:lstStyle/>
          <a:p>
            <a:r>
              <a:rPr lang="en-US" dirty="0"/>
              <a:t>Machine </a:t>
            </a:r>
            <a:r>
              <a:rPr lang="en-US" altLang="zh-CN" dirty="0"/>
              <a:t>Learning &amp; Deep Learning</a:t>
            </a:r>
            <a:endParaRPr lang="en-US" dirty="0"/>
          </a:p>
        </p:txBody>
      </p:sp>
      <p:sp>
        <p:nvSpPr>
          <p:cNvPr id="3" name="Content Placeholder 2">
            <a:extLst>
              <a:ext uri="{FF2B5EF4-FFF2-40B4-BE49-F238E27FC236}">
                <a16:creationId xmlns:a16="http://schemas.microsoft.com/office/drawing/2014/main" id="{D3E2A206-D1D5-AC91-E981-9D00CF7726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2218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 had no idea how to build a Machine Learning Pipeline. But here's what I  figured. | by David Chong | Towards Data Science">
            <a:extLst>
              <a:ext uri="{FF2B5EF4-FFF2-40B4-BE49-F238E27FC236}">
                <a16:creationId xmlns:a16="http://schemas.microsoft.com/office/drawing/2014/main" id="{6A01CD0C-C0A4-B816-5E0A-B7665D290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34" y="-242072"/>
            <a:ext cx="12192000" cy="25257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7F53AD3-CF33-0C19-46D5-3F538D9D2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7" y="1361086"/>
            <a:ext cx="5800725"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293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19A1AE-DFF9-9E92-3B3C-35CB984AAD5F}"/>
              </a:ext>
            </a:extLst>
          </p:cNvPr>
          <p:cNvSpPr/>
          <p:nvPr/>
        </p:nvSpPr>
        <p:spPr>
          <a:xfrm>
            <a:off x="6731663" y="460006"/>
            <a:ext cx="2941462" cy="570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Text to vector</a:t>
            </a:r>
          </a:p>
          <a:p>
            <a:pPr algn="ctr"/>
            <a:endParaRPr lang="en-US" dirty="0"/>
          </a:p>
        </p:txBody>
      </p:sp>
      <p:sp>
        <p:nvSpPr>
          <p:cNvPr id="5" name="Rectangle 4">
            <a:extLst>
              <a:ext uri="{FF2B5EF4-FFF2-40B4-BE49-F238E27FC236}">
                <a16:creationId xmlns:a16="http://schemas.microsoft.com/office/drawing/2014/main" id="{E1650F79-E2DB-625B-2089-3B1812B0FF9F}"/>
              </a:ext>
            </a:extLst>
          </p:cNvPr>
          <p:cNvSpPr/>
          <p:nvPr/>
        </p:nvSpPr>
        <p:spPr>
          <a:xfrm>
            <a:off x="440698" y="1800111"/>
            <a:ext cx="3429911" cy="570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Select a data type and objective</a:t>
            </a:r>
          </a:p>
        </p:txBody>
      </p:sp>
      <p:sp>
        <p:nvSpPr>
          <p:cNvPr id="6" name="Rectangle 5">
            <a:extLst>
              <a:ext uri="{FF2B5EF4-FFF2-40B4-BE49-F238E27FC236}">
                <a16:creationId xmlns:a16="http://schemas.microsoft.com/office/drawing/2014/main" id="{0A6A2083-01F5-CD82-AAD0-D5291BA4257A}"/>
              </a:ext>
            </a:extLst>
          </p:cNvPr>
          <p:cNvSpPr/>
          <p:nvPr/>
        </p:nvSpPr>
        <p:spPr>
          <a:xfrm>
            <a:off x="9250538" y="1813949"/>
            <a:ext cx="2941462" cy="5702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Adjusting parameters</a:t>
            </a:r>
            <a:endParaRPr lang="en-US" dirty="0"/>
          </a:p>
        </p:txBody>
      </p:sp>
      <p:pic>
        <p:nvPicPr>
          <p:cNvPr id="2050" name="Picture 2" descr="4. Text Vectorization and Transformation Pipelines - Applied Text Analysis  with Python [Book]">
            <a:extLst>
              <a:ext uri="{FF2B5EF4-FFF2-40B4-BE49-F238E27FC236}">
                <a16:creationId xmlns:a16="http://schemas.microsoft.com/office/drawing/2014/main" id="{36DDCCAD-167C-9A74-3D98-8B90EA7A3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3327" y="2879793"/>
            <a:ext cx="3429911" cy="14751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A5D4BEC-CEDA-5FB9-C9DF-085B2EF486E3}"/>
              </a:ext>
            </a:extLst>
          </p:cNvPr>
          <p:cNvSpPr/>
          <p:nvPr/>
        </p:nvSpPr>
        <p:spPr>
          <a:xfrm>
            <a:off x="3619112" y="2594657"/>
            <a:ext cx="2941462" cy="147514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Furtherer Data Cleaning</a:t>
            </a:r>
          </a:p>
          <a:p>
            <a:pPr algn="ctr"/>
            <a:r>
              <a:rPr lang="en-US" dirty="0"/>
              <a:t>-Train/Test Split</a:t>
            </a:r>
          </a:p>
          <a:p>
            <a:pPr algn="ctr"/>
            <a:r>
              <a:rPr lang="en-US" dirty="0"/>
              <a:t>-Normalize  </a:t>
            </a:r>
          </a:p>
        </p:txBody>
      </p:sp>
    </p:spTree>
    <p:extLst>
      <p:ext uri="{BB962C8B-B14F-4D97-AF65-F5344CB8AC3E}">
        <p14:creationId xmlns:p14="http://schemas.microsoft.com/office/powerpoint/2010/main" val="2692461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1745</TotalTime>
  <Words>85</Words>
  <Application>Microsoft Office PowerPoint</Application>
  <PresentationFormat>Widescreen</PresentationFormat>
  <Paragraphs>13</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Machine Learning &amp; Deep Learning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&amp; Deep Learning</dc:title>
  <dc:creator>Zhaode Ouyang</dc:creator>
  <cp:lastModifiedBy>Zhaode Ouyang</cp:lastModifiedBy>
  <cp:revision>2</cp:revision>
  <dcterms:created xsi:type="dcterms:W3CDTF">2022-06-22T22:50:22Z</dcterms:created>
  <dcterms:modified xsi:type="dcterms:W3CDTF">2022-06-24T03:56:04Z</dcterms:modified>
</cp:coreProperties>
</file>