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ranklin Gothic" panose="020B0604020202020204" charset="0"/>
      <p:bold r:id="rId13"/>
    </p:embeddedFont>
    <p:embeddedFont>
      <p:font typeface="Libre Franklin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g3hNVWKZkfrVVd3SJQd7zm6oK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Maher</a:t>
            </a:r>
            <a:endParaRPr/>
          </a:p>
        </p:txBody>
      </p:sp>
      <p:sp>
        <p:nvSpPr>
          <p:cNvPr id="104" name="Google Shape;10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2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8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609734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0"/>
              <a:buFont typeface="Franklin Gothic"/>
              <a:buNone/>
            </a:pPr>
            <a:r>
              <a:rPr lang="en-GB" sz="7200"/>
              <a:t>THE HANGMAN GAME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462454" y="4618530"/>
            <a:ext cx="112881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Ana CORTES			Ouykhy QUACH		Maher ZEGHIDA</a:t>
            </a:r>
            <a:endParaRPr/>
          </a:p>
        </p:txBody>
      </p:sp>
      <p:sp>
        <p:nvSpPr>
          <p:cNvPr id="100" name="Google Shape;100;p1"/>
          <p:cNvSpPr txBox="1">
            <a:spLocks noGrp="1"/>
          </p:cNvSpPr>
          <p:nvPr>
            <p:ph type="subTitle" idx="1"/>
          </p:nvPr>
        </p:nvSpPr>
        <p:spPr>
          <a:xfrm>
            <a:off x="462454" y="2798671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GB"/>
              <a:t>PRESENTED BY: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</a:pPr>
            <a:r>
              <a:rPr lang="en-GB"/>
              <a:t>DESCRIPTION &amp; RULES</a:t>
            </a:r>
            <a:endParaRPr/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4302626" y="1078871"/>
            <a:ext cx="7409792" cy="5269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00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lang="en-GB" sz="5100" b="1"/>
              <a:t>Hangman is a guessing game for two or more players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847"/>
              </a:spcBef>
              <a:spcAft>
                <a:spcPts val="0"/>
              </a:spcAft>
              <a:buSzPct val="92000"/>
              <a:buNone/>
            </a:pPr>
            <a:endParaRPr sz="2600" b="1"/>
          </a:p>
          <a:p>
            <a:pPr marL="306000" lvl="0" indent="-305999" algn="l" rtl="0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SzPct val="91999"/>
              <a:buChar char="◼"/>
            </a:pPr>
            <a:r>
              <a:rPr lang="en-GB" sz="4200"/>
              <a:t>One player, the puzzle giver, thinks of a word or a sentence and shows a row of dashes representing each letter of the word.</a:t>
            </a:r>
            <a:endParaRPr/>
          </a:p>
          <a:p>
            <a:pPr marL="306000" lvl="0" indent="-305999" algn="l" rtl="0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SzPct val="91999"/>
              <a:buChar char="◼"/>
            </a:pPr>
            <a:r>
              <a:rPr lang="en-GB" sz="4200"/>
              <a:t>The opposing player(s) guess(es) the letters, one at a time, within a certain number of guesses.</a:t>
            </a:r>
            <a:endParaRPr/>
          </a:p>
          <a:p>
            <a:pPr marL="306000" lvl="0" indent="-305999" algn="l" rtl="0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SzPct val="91999"/>
              <a:buChar char="◼"/>
            </a:pPr>
            <a:r>
              <a:rPr lang="en-GB" sz="4200"/>
              <a:t>If the letter is in the answer, it appears in the blank space.</a:t>
            </a:r>
            <a:endParaRPr/>
          </a:p>
          <a:p>
            <a:pPr marL="306000" lvl="0" indent="-305999" algn="l" rtl="0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SzPct val="91999"/>
              <a:buChar char="◼"/>
            </a:pPr>
            <a:r>
              <a:rPr lang="en-GB" sz="4200"/>
              <a:t>If the letter is not in the answer, a part of the hangman is erased: the leg, the other leg, the arm, the other arm, the body and finally the head.</a:t>
            </a:r>
            <a:endParaRPr/>
          </a:p>
          <a:p>
            <a:pPr marL="306000" lvl="0" indent="-305999" algn="l" rtl="0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SzPct val="91999"/>
              <a:buFont typeface="Noto Sans Symbols"/>
              <a:buChar char="⇒"/>
            </a:pPr>
            <a:r>
              <a:rPr lang="en-GB" sz="4200"/>
              <a:t>If the word or sentence is found before the hangman is erased, the player wins.</a:t>
            </a:r>
            <a:endParaRPr/>
          </a:p>
          <a:p>
            <a:pPr marL="306000" lvl="0" indent="-305999" algn="l" rtl="0">
              <a:lnSpc>
                <a:spcPct val="110000"/>
              </a:lnSpc>
              <a:spcBef>
                <a:spcPts val="999"/>
              </a:spcBef>
              <a:spcAft>
                <a:spcPts val="0"/>
              </a:spcAft>
              <a:buSzPct val="91999"/>
              <a:buFont typeface="Noto Sans Symbols"/>
              <a:buChar char="⇒"/>
            </a:pPr>
            <a:r>
              <a:rPr lang="en-GB" sz="4200"/>
              <a:t>If the hangman is erased before the word or sentence is found, the player loses.</a:t>
            </a:r>
            <a:endParaRPr/>
          </a:p>
        </p:txBody>
      </p:sp>
      <p:grpSp>
        <p:nvGrpSpPr>
          <p:cNvPr id="108" name="Google Shape;108;p2"/>
          <p:cNvGrpSpPr/>
          <p:nvPr/>
        </p:nvGrpSpPr>
        <p:grpSpPr>
          <a:xfrm>
            <a:off x="1246912" y="3228277"/>
            <a:ext cx="1982163" cy="1899430"/>
            <a:chOff x="1233464" y="3228277"/>
            <a:chExt cx="1982163" cy="1899430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1233464" y="3228277"/>
              <a:ext cx="1982163" cy="1899430"/>
              <a:chOff x="1159322" y="3141778"/>
              <a:chExt cx="1982163" cy="1899430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1159322" y="5011448"/>
                <a:ext cx="998621" cy="29760"/>
              </a:xfrm>
              <a:custGeom>
                <a:avLst/>
                <a:gdLst/>
                <a:ahLst/>
                <a:cxnLst/>
                <a:rect l="l" t="t" r="r" b="b"/>
                <a:pathLst>
                  <a:path w="998621" h="29760" extrusionOk="0">
                    <a:moveTo>
                      <a:pt x="0" y="16125"/>
                    </a:moveTo>
                    <a:cubicBezTo>
                      <a:pt x="124484" y="-8773"/>
                      <a:pt x="62971" y="-1688"/>
                      <a:pt x="276726" y="16125"/>
                    </a:cubicBezTo>
                    <a:cubicBezTo>
                      <a:pt x="301037" y="18151"/>
                      <a:pt x="324524" y="27749"/>
                      <a:pt x="348916" y="28156"/>
                    </a:cubicBezTo>
                    <a:cubicBezTo>
                      <a:pt x="565454" y="31765"/>
                      <a:pt x="782053" y="28156"/>
                      <a:pt x="998621" y="28156"/>
                    </a:cubicBezTo>
                  </a:path>
                </a:pathLst>
              </a:custGeom>
              <a:solidFill>
                <a:schemeClr val="lt1"/>
              </a:solidFill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1630017" y="3167270"/>
                <a:ext cx="0" cy="1868556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868556" extrusionOk="0">
                    <a:moveTo>
                      <a:pt x="0" y="1868556"/>
                    </a:moveTo>
                    <a:lnTo>
                      <a:pt x="0" y="0"/>
                    </a:lnTo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1592771" y="3141778"/>
                <a:ext cx="1325217" cy="568831"/>
              </a:xfrm>
              <a:custGeom>
                <a:avLst/>
                <a:gdLst/>
                <a:ahLst/>
                <a:cxnLst/>
                <a:rect l="l" t="t" r="r" b="b"/>
                <a:pathLst>
                  <a:path w="1325217" h="568831" extrusionOk="0">
                    <a:moveTo>
                      <a:pt x="0" y="65248"/>
                    </a:moveTo>
                    <a:lnTo>
                      <a:pt x="238539" y="38744"/>
                    </a:lnTo>
                    <a:cubicBezTo>
                      <a:pt x="260874" y="35831"/>
                      <a:pt x="282276" y="25492"/>
                      <a:pt x="304800" y="25492"/>
                    </a:cubicBezTo>
                    <a:cubicBezTo>
                      <a:pt x="406496" y="25492"/>
                      <a:pt x="508000" y="34327"/>
                      <a:pt x="609600" y="38744"/>
                    </a:cubicBezTo>
                    <a:cubicBezTo>
                      <a:pt x="636104" y="43161"/>
                      <a:pt x="662263" y="50963"/>
                      <a:pt x="689113" y="51996"/>
                    </a:cubicBezTo>
                    <a:cubicBezTo>
                      <a:pt x="1323829" y="76408"/>
                      <a:pt x="1207298" y="-117586"/>
                      <a:pt x="1325217" y="118257"/>
                    </a:cubicBezTo>
                    <a:cubicBezTo>
                      <a:pt x="1320800" y="233109"/>
                      <a:pt x="1318714" y="348074"/>
                      <a:pt x="1311965" y="462813"/>
                    </a:cubicBezTo>
                    <a:cubicBezTo>
                      <a:pt x="1309874" y="498366"/>
                      <a:pt x="1298713" y="568831"/>
                      <a:pt x="1298713" y="568831"/>
                    </a:cubicBezTo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1630017" y="3207026"/>
                <a:ext cx="477079" cy="516835"/>
              </a:xfrm>
              <a:custGeom>
                <a:avLst/>
                <a:gdLst/>
                <a:ahLst/>
                <a:cxnLst/>
                <a:rect l="l" t="t" r="r" b="b"/>
                <a:pathLst>
                  <a:path w="477079" h="516835" extrusionOk="0">
                    <a:moveTo>
                      <a:pt x="0" y="516835"/>
                    </a:moveTo>
                    <a:cubicBezTo>
                      <a:pt x="176219" y="340616"/>
                      <a:pt x="-8417" y="539221"/>
                      <a:pt x="92766" y="397565"/>
                    </a:cubicBezTo>
                    <a:cubicBezTo>
                      <a:pt x="128829" y="347078"/>
                      <a:pt x="140288" y="363295"/>
                      <a:pt x="185531" y="318052"/>
                    </a:cubicBezTo>
                    <a:cubicBezTo>
                      <a:pt x="205532" y="298051"/>
                      <a:pt x="219914" y="273078"/>
                      <a:pt x="238540" y="251791"/>
                    </a:cubicBezTo>
                    <a:cubicBezTo>
                      <a:pt x="250881" y="237687"/>
                      <a:pt x="266298" y="226432"/>
                      <a:pt x="278296" y="212035"/>
                    </a:cubicBezTo>
                    <a:cubicBezTo>
                      <a:pt x="288492" y="199799"/>
                      <a:pt x="293538" y="183540"/>
                      <a:pt x="304800" y="172278"/>
                    </a:cubicBezTo>
                    <a:cubicBezTo>
                      <a:pt x="316062" y="161016"/>
                      <a:pt x="331305" y="154609"/>
                      <a:pt x="344557" y="145774"/>
                    </a:cubicBezTo>
                    <a:cubicBezTo>
                      <a:pt x="403052" y="67779"/>
                      <a:pt x="368698" y="108379"/>
                      <a:pt x="450574" y="26504"/>
                    </a:cubicBezTo>
                    <a:lnTo>
                      <a:pt x="477079" y="0"/>
                    </a:lnTo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2661721" y="3736989"/>
                <a:ext cx="466940" cy="477202"/>
              </a:xfrm>
              <a:custGeom>
                <a:avLst/>
                <a:gdLst/>
                <a:ahLst/>
                <a:cxnLst/>
                <a:rect l="l" t="t" r="r" b="b"/>
                <a:pathLst>
                  <a:path w="466940" h="477202" extrusionOk="0">
                    <a:moveTo>
                      <a:pt x="331305" y="26628"/>
                    </a:moveTo>
                    <a:cubicBezTo>
                      <a:pt x="309218" y="22211"/>
                      <a:pt x="287032" y="18262"/>
                      <a:pt x="265044" y="13376"/>
                    </a:cubicBezTo>
                    <a:cubicBezTo>
                      <a:pt x="247264" y="9425"/>
                      <a:pt x="230195" y="-1273"/>
                      <a:pt x="212035" y="124"/>
                    </a:cubicBezTo>
                    <a:cubicBezTo>
                      <a:pt x="171429" y="3248"/>
                      <a:pt x="132522" y="17793"/>
                      <a:pt x="92765" y="26628"/>
                    </a:cubicBezTo>
                    <a:cubicBezTo>
                      <a:pt x="83930" y="39880"/>
                      <a:pt x="73384" y="52139"/>
                      <a:pt x="66261" y="66385"/>
                    </a:cubicBezTo>
                    <a:cubicBezTo>
                      <a:pt x="39178" y="120552"/>
                      <a:pt x="30929" y="166489"/>
                      <a:pt x="13252" y="225411"/>
                    </a:cubicBezTo>
                    <a:cubicBezTo>
                      <a:pt x="9238" y="238791"/>
                      <a:pt x="4417" y="251916"/>
                      <a:pt x="0" y="265168"/>
                    </a:cubicBezTo>
                    <a:cubicBezTo>
                      <a:pt x="8835" y="309342"/>
                      <a:pt x="6359" y="357396"/>
                      <a:pt x="26505" y="397689"/>
                    </a:cubicBezTo>
                    <a:cubicBezTo>
                      <a:pt x="68813" y="482304"/>
                      <a:pt x="244700" y="470956"/>
                      <a:pt x="291548" y="477202"/>
                    </a:cubicBezTo>
                    <a:cubicBezTo>
                      <a:pt x="331305" y="472785"/>
                      <a:pt x="375598" y="482915"/>
                      <a:pt x="410818" y="463950"/>
                    </a:cubicBezTo>
                    <a:cubicBezTo>
                      <a:pt x="438865" y="448848"/>
                      <a:pt x="459706" y="416024"/>
                      <a:pt x="463826" y="384437"/>
                    </a:cubicBezTo>
                    <a:cubicBezTo>
                      <a:pt x="473555" y="309843"/>
                      <a:pt x="458059" y="234002"/>
                      <a:pt x="450574" y="159150"/>
                    </a:cubicBezTo>
                    <a:cubicBezTo>
                      <a:pt x="449184" y="145250"/>
                      <a:pt x="444106" y="131605"/>
                      <a:pt x="437322" y="119394"/>
                    </a:cubicBezTo>
                    <a:cubicBezTo>
                      <a:pt x="421852" y="91548"/>
                      <a:pt x="401983" y="66385"/>
                      <a:pt x="384313" y="39881"/>
                    </a:cubicBezTo>
                    <a:cubicBezTo>
                      <a:pt x="375478" y="26629"/>
                      <a:pt x="373736" y="124"/>
                      <a:pt x="357809" y="124"/>
                    </a:cubicBezTo>
                    <a:lnTo>
                      <a:pt x="331305" y="26628"/>
                    </a:lnTo>
                    <a:close/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2660860" y="4214191"/>
                <a:ext cx="227043" cy="795131"/>
              </a:xfrm>
              <a:custGeom>
                <a:avLst/>
                <a:gdLst/>
                <a:ahLst/>
                <a:cxnLst/>
                <a:rect l="l" t="t" r="r" b="b"/>
                <a:pathLst>
                  <a:path w="227043" h="795131" extrusionOk="0">
                    <a:moveTo>
                      <a:pt x="227043" y="0"/>
                    </a:moveTo>
                    <a:cubicBezTo>
                      <a:pt x="222626" y="159026"/>
                      <a:pt x="225689" y="318437"/>
                      <a:pt x="213791" y="477079"/>
                    </a:cubicBezTo>
                    <a:cubicBezTo>
                      <a:pt x="212314" y="496779"/>
                      <a:pt x="199934" y="514911"/>
                      <a:pt x="187287" y="530087"/>
                    </a:cubicBezTo>
                    <a:cubicBezTo>
                      <a:pt x="177091" y="542323"/>
                      <a:pt x="160782" y="547757"/>
                      <a:pt x="147530" y="556592"/>
                    </a:cubicBezTo>
                    <a:cubicBezTo>
                      <a:pt x="119104" y="641871"/>
                      <a:pt x="156563" y="549248"/>
                      <a:pt x="94522" y="636105"/>
                    </a:cubicBezTo>
                    <a:cubicBezTo>
                      <a:pt x="83040" y="652180"/>
                      <a:pt x="78975" y="672676"/>
                      <a:pt x="68017" y="689113"/>
                    </a:cubicBezTo>
                    <a:cubicBezTo>
                      <a:pt x="19420" y="762009"/>
                      <a:pt x="60458" y="651224"/>
                      <a:pt x="1756" y="768626"/>
                    </a:cubicBezTo>
                    <a:cubicBezTo>
                      <a:pt x="-2195" y="776528"/>
                      <a:pt x="1756" y="786296"/>
                      <a:pt x="1756" y="795131"/>
                    </a:cubicBezTo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2863188" y="4704522"/>
                <a:ext cx="212035" cy="251791"/>
              </a:xfrm>
              <a:custGeom>
                <a:avLst/>
                <a:gdLst/>
                <a:ahLst/>
                <a:cxnLst/>
                <a:rect l="l" t="t" r="r" b="b"/>
                <a:pathLst>
                  <a:path w="212035" h="251791" extrusionOk="0">
                    <a:moveTo>
                      <a:pt x="0" y="0"/>
                    </a:moveTo>
                    <a:cubicBezTo>
                      <a:pt x="38235" y="95584"/>
                      <a:pt x="8958" y="39045"/>
                      <a:pt x="66261" y="119269"/>
                    </a:cubicBezTo>
                    <a:cubicBezTo>
                      <a:pt x="75519" y="132230"/>
                      <a:pt x="79805" y="149768"/>
                      <a:pt x="92766" y="159026"/>
                    </a:cubicBezTo>
                    <a:cubicBezTo>
                      <a:pt x="112123" y="172853"/>
                      <a:pt x="136939" y="176695"/>
                      <a:pt x="159026" y="185530"/>
                    </a:cubicBezTo>
                    <a:cubicBezTo>
                      <a:pt x="189948" y="247374"/>
                      <a:pt x="167861" y="229704"/>
                      <a:pt x="212035" y="251791"/>
                    </a:cubicBezTo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584894" y="4320209"/>
                <a:ext cx="556591" cy="185530"/>
              </a:xfrm>
              <a:custGeom>
                <a:avLst/>
                <a:gdLst/>
                <a:ahLst/>
                <a:cxnLst/>
                <a:rect l="l" t="t" r="r" b="b"/>
                <a:pathLst>
                  <a:path w="556591" h="185530" extrusionOk="0">
                    <a:moveTo>
                      <a:pt x="0" y="185530"/>
                    </a:moveTo>
                    <a:cubicBezTo>
                      <a:pt x="22087" y="181113"/>
                      <a:pt x="47520" y="184772"/>
                      <a:pt x="66261" y="172278"/>
                    </a:cubicBezTo>
                    <a:cubicBezTo>
                      <a:pt x="102646" y="148021"/>
                      <a:pt x="128104" y="110435"/>
                      <a:pt x="159026" y="79513"/>
                    </a:cubicBezTo>
                    <a:cubicBezTo>
                      <a:pt x="167861" y="70678"/>
                      <a:pt x="175134" y="59938"/>
                      <a:pt x="185530" y="53008"/>
                    </a:cubicBezTo>
                    <a:cubicBezTo>
                      <a:pt x="241724" y="15546"/>
                      <a:pt x="211041" y="33627"/>
                      <a:pt x="278295" y="0"/>
                    </a:cubicBezTo>
                    <a:cubicBezTo>
                      <a:pt x="373535" y="95237"/>
                      <a:pt x="211256" y="-57946"/>
                      <a:pt x="357808" y="39756"/>
                    </a:cubicBezTo>
                    <a:cubicBezTo>
                      <a:pt x="371060" y="48591"/>
                      <a:pt x="370484" y="71611"/>
                      <a:pt x="384313" y="79513"/>
                    </a:cubicBezTo>
                    <a:cubicBezTo>
                      <a:pt x="403870" y="90688"/>
                      <a:pt x="428722" y="87302"/>
                      <a:pt x="450574" y="92765"/>
                    </a:cubicBezTo>
                    <a:cubicBezTo>
                      <a:pt x="464126" y="96153"/>
                      <a:pt x="477836" y="99770"/>
                      <a:pt x="490330" y="106017"/>
                    </a:cubicBezTo>
                    <a:cubicBezTo>
                      <a:pt x="504576" y="113140"/>
                      <a:pt x="516430" y="124326"/>
                      <a:pt x="530087" y="132521"/>
                    </a:cubicBezTo>
                    <a:cubicBezTo>
                      <a:pt x="538557" y="137603"/>
                      <a:pt x="547756" y="141356"/>
                      <a:pt x="556591" y="145774"/>
                    </a:cubicBezTo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  <p:sp>
          <p:nvSpPr>
            <p:cNvPr id="118" name="Google Shape;118;p2"/>
            <p:cNvSpPr/>
            <p:nvPr/>
          </p:nvSpPr>
          <p:spPr>
            <a:xfrm rot="-260229">
              <a:off x="2844052" y="3980329"/>
              <a:ext cx="121024" cy="73959"/>
            </a:xfrm>
            <a:custGeom>
              <a:avLst/>
              <a:gdLst/>
              <a:ahLst/>
              <a:cxnLst/>
              <a:rect l="l" t="t" r="r" b="b"/>
              <a:pathLst>
                <a:path w="121024" h="73959" extrusionOk="0">
                  <a:moveTo>
                    <a:pt x="0" y="73959"/>
                  </a:moveTo>
                  <a:cubicBezTo>
                    <a:pt x="11206" y="69477"/>
                    <a:pt x="22168" y="64329"/>
                    <a:pt x="33618" y="60512"/>
                  </a:cubicBezTo>
                  <a:cubicBezTo>
                    <a:pt x="42384" y="57590"/>
                    <a:pt x="53296" y="59562"/>
                    <a:pt x="60512" y="53789"/>
                  </a:cubicBezTo>
                  <a:cubicBezTo>
                    <a:pt x="66046" y="49362"/>
                    <a:pt x="61854" y="38230"/>
                    <a:pt x="67235" y="33618"/>
                  </a:cubicBezTo>
                  <a:cubicBezTo>
                    <a:pt x="78650" y="23834"/>
                    <a:pt x="94827" y="21415"/>
                    <a:pt x="107576" y="13447"/>
                  </a:cubicBezTo>
                  <a:cubicBezTo>
                    <a:pt x="112952" y="10087"/>
                    <a:pt x="121024" y="0"/>
                    <a:pt x="121024" y="0"/>
                  </a:cubicBezTo>
                </a:path>
              </a:pathLst>
            </a:custGeom>
            <a:noFill/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857499" y="3966882"/>
              <a:ext cx="109358" cy="114300"/>
            </a:xfrm>
            <a:custGeom>
              <a:avLst/>
              <a:gdLst/>
              <a:ahLst/>
              <a:cxnLst/>
              <a:rect l="l" t="t" r="r" b="b"/>
              <a:pathLst>
                <a:path w="109358" h="114300" extrusionOk="0">
                  <a:moveTo>
                    <a:pt x="0" y="0"/>
                  </a:moveTo>
                  <a:cubicBezTo>
                    <a:pt x="15414" y="19268"/>
                    <a:pt x="24260" y="37291"/>
                    <a:pt x="47065" y="47065"/>
                  </a:cubicBezTo>
                  <a:cubicBezTo>
                    <a:pt x="55558" y="50705"/>
                    <a:pt x="64994" y="51548"/>
                    <a:pt x="73959" y="53789"/>
                  </a:cubicBezTo>
                  <a:cubicBezTo>
                    <a:pt x="78441" y="60512"/>
                    <a:pt x="81692" y="68245"/>
                    <a:pt x="87406" y="73959"/>
                  </a:cubicBezTo>
                  <a:cubicBezTo>
                    <a:pt x="93120" y="79673"/>
                    <a:pt x="103963" y="80178"/>
                    <a:pt x="107577" y="87406"/>
                  </a:cubicBezTo>
                  <a:cubicBezTo>
                    <a:pt x="111586" y="95424"/>
                    <a:pt x="107577" y="105335"/>
                    <a:pt x="107577" y="114300"/>
                  </a:cubicBezTo>
                </a:path>
              </a:pathLst>
            </a:custGeom>
            <a:noFill/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 rot="5072967">
              <a:off x="3009900" y="3984806"/>
              <a:ext cx="121024" cy="73959"/>
            </a:xfrm>
            <a:custGeom>
              <a:avLst/>
              <a:gdLst/>
              <a:ahLst/>
              <a:cxnLst/>
              <a:rect l="l" t="t" r="r" b="b"/>
              <a:pathLst>
                <a:path w="121024" h="73959" extrusionOk="0">
                  <a:moveTo>
                    <a:pt x="0" y="73959"/>
                  </a:moveTo>
                  <a:cubicBezTo>
                    <a:pt x="11206" y="69477"/>
                    <a:pt x="22168" y="64329"/>
                    <a:pt x="33618" y="60512"/>
                  </a:cubicBezTo>
                  <a:cubicBezTo>
                    <a:pt x="42384" y="57590"/>
                    <a:pt x="53296" y="59562"/>
                    <a:pt x="60512" y="53789"/>
                  </a:cubicBezTo>
                  <a:cubicBezTo>
                    <a:pt x="66046" y="49362"/>
                    <a:pt x="61854" y="38230"/>
                    <a:pt x="67235" y="33618"/>
                  </a:cubicBezTo>
                  <a:cubicBezTo>
                    <a:pt x="78650" y="23834"/>
                    <a:pt x="94827" y="21415"/>
                    <a:pt x="107576" y="13447"/>
                  </a:cubicBezTo>
                  <a:cubicBezTo>
                    <a:pt x="112952" y="10087"/>
                    <a:pt x="121024" y="0"/>
                    <a:pt x="121024" y="0"/>
                  </a:cubicBezTo>
                </a:path>
              </a:pathLst>
            </a:custGeom>
            <a:noFill/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 rot="4298532">
              <a:off x="3010532" y="3960157"/>
              <a:ext cx="109358" cy="114300"/>
            </a:xfrm>
            <a:custGeom>
              <a:avLst/>
              <a:gdLst/>
              <a:ahLst/>
              <a:cxnLst/>
              <a:rect l="l" t="t" r="r" b="b"/>
              <a:pathLst>
                <a:path w="109358" h="114300" extrusionOk="0">
                  <a:moveTo>
                    <a:pt x="0" y="0"/>
                  </a:moveTo>
                  <a:cubicBezTo>
                    <a:pt x="15414" y="19268"/>
                    <a:pt x="24260" y="37291"/>
                    <a:pt x="47065" y="47065"/>
                  </a:cubicBezTo>
                  <a:cubicBezTo>
                    <a:pt x="55558" y="50705"/>
                    <a:pt x="64994" y="51548"/>
                    <a:pt x="73959" y="53789"/>
                  </a:cubicBezTo>
                  <a:cubicBezTo>
                    <a:pt x="78441" y="60512"/>
                    <a:pt x="81692" y="68245"/>
                    <a:pt x="87406" y="73959"/>
                  </a:cubicBezTo>
                  <a:cubicBezTo>
                    <a:pt x="93120" y="79673"/>
                    <a:pt x="103963" y="80178"/>
                    <a:pt x="107577" y="87406"/>
                  </a:cubicBezTo>
                  <a:cubicBezTo>
                    <a:pt x="111586" y="95424"/>
                    <a:pt x="107577" y="105335"/>
                    <a:pt x="107577" y="114300"/>
                  </a:cubicBezTo>
                </a:path>
              </a:pathLst>
            </a:custGeom>
            <a:noFill/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</a:pPr>
            <a:r>
              <a:rPr lang="en-GB"/>
              <a:t>CHALLENGES</a:t>
            </a:r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body" idx="1"/>
          </p:nvPr>
        </p:nvSpPr>
        <p:spPr>
          <a:xfrm>
            <a:off x="4470400" y="1179829"/>
            <a:ext cx="7081519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306000" lvl="0" indent="-305999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2000"/>
              <a:buChar char="◼"/>
            </a:pPr>
            <a:r>
              <a:rPr lang="en-GB" sz="2400"/>
              <a:t>Teamwork</a:t>
            </a:r>
            <a:endParaRPr/>
          </a:p>
          <a:p>
            <a:pPr marL="306000" lvl="0" indent="-305999" algn="l" rtl="0">
              <a:lnSpc>
                <a:spcPct val="110000"/>
              </a:lnSpc>
              <a:spcBef>
                <a:spcPts val="1044"/>
              </a:spcBef>
              <a:spcAft>
                <a:spcPts val="0"/>
              </a:spcAft>
              <a:buSzPct val="92000"/>
              <a:buChar char="◼"/>
            </a:pPr>
            <a:r>
              <a:rPr lang="en-GB" sz="2400"/>
              <a:t>New framework</a:t>
            </a:r>
            <a:endParaRPr/>
          </a:p>
          <a:p>
            <a:pPr marL="306000" lvl="0" indent="-305999" algn="l" rtl="0">
              <a:lnSpc>
                <a:spcPct val="110000"/>
              </a:lnSpc>
              <a:spcBef>
                <a:spcPts val="1044"/>
              </a:spcBef>
              <a:spcAft>
                <a:spcPts val="0"/>
              </a:spcAft>
              <a:buSzPct val="92000"/>
              <a:buChar char="◼"/>
            </a:pPr>
            <a:r>
              <a:rPr lang="en-GB" sz="2400"/>
              <a:t>First real programming project</a:t>
            </a:r>
            <a:endParaRPr/>
          </a:p>
          <a:p>
            <a:pPr marL="306000" lvl="0" indent="-305999" algn="l" rtl="0">
              <a:lnSpc>
                <a:spcPct val="110000"/>
              </a:lnSpc>
              <a:spcBef>
                <a:spcPts val="1044"/>
              </a:spcBef>
              <a:spcAft>
                <a:spcPts val="0"/>
              </a:spcAft>
              <a:buSzPct val="92000"/>
              <a:buChar char="◼"/>
            </a:pPr>
            <a:r>
              <a:rPr lang="en-GB" sz="2400"/>
              <a:t>New tools (jira, python, github…)</a:t>
            </a:r>
            <a:endParaRPr/>
          </a:p>
          <a:p>
            <a:pPr marL="306000" lvl="0" indent="-305999" algn="l" rtl="0">
              <a:lnSpc>
                <a:spcPct val="110000"/>
              </a:lnSpc>
              <a:spcBef>
                <a:spcPts val="1044"/>
              </a:spcBef>
              <a:spcAft>
                <a:spcPts val="0"/>
              </a:spcAft>
              <a:buSzPct val="92000"/>
              <a:buChar char="◼"/>
            </a:pPr>
            <a:r>
              <a:rPr lang="en-GB" sz="2400"/>
              <a:t>Requirements and rules we decided:</a:t>
            </a:r>
            <a:endParaRPr/>
          </a:p>
          <a:p>
            <a:pPr marL="306000" lvl="0" indent="-305999" algn="l" rtl="0">
              <a:lnSpc>
                <a:spcPct val="110000"/>
              </a:lnSpc>
              <a:spcBef>
                <a:spcPts val="1044"/>
              </a:spcBef>
              <a:spcAft>
                <a:spcPts val="0"/>
              </a:spcAft>
              <a:buSzPct val="92000"/>
              <a:buChar char="◼"/>
            </a:pPr>
            <a:r>
              <a:rPr lang="en-GB" sz="2400"/>
              <a:t>1 player against the machine or 2 players (host/guess)</a:t>
            </a:r>
            <a:endParaRPr/>
          </a:p>
          <a:p>
            <a:pPr marL="306000" lvl="0" indent="-305999" algn="l" rtl="0">
              <a:lnSpc>
                <a:spcPct val="110000"/>
              </a:lnSpc>
              <a:spcBef>
                <a:spcPts val="1044"/>
              </a:spcBef>
              <a:spcAft>
                <a:spcPts val="0"/>
              </a:spcAft>
              <a:buSzPct val="92000"/>
              <a:buChar char="◼"/>
            </a:pPr>
            <a:r>
              <a:rPr lang="en-GB" sz="2400"/>
              <a:t>Player guessing is allowed to 5 errors</a:t>
            </a:r>
            <a:endParaRPr/>
          </a:p>
          <a:p>
            <a:pPr marL="306000" lvl="0" indent="-305999" algn="l" rtl="0">
              <a:lnSpc>
                <a:spcPct val="110000"/>
              </a:lnSpc>
              <a:spcBef>
                <a:spcPts val="1044"/>
              </a:spcBef>
              <a:spcAft>
                <a:spcPts val="0"/>
              </a:spcAft>
              <a:buSzPct val="92000"/>
              <a:buChar char="◼"/>
            </a:pPr>
            <a:r>
              <a:rPr lang="en-GB" sz="2400"/>
              <a:t>Only take letters as input and a letter can’t be inputted twice</a:t>
            </a:r>
            <a:endParaRPr/>
          </a:p>
          <a:p>
            <a:pPr marL="306000" lvl="0" indent="-305999" algn="l" rtl="0">
              <a:lnSpc>
                <a:spcPct val="110000"/>
              </a:lnSpc>
              <a:spcBef>
                <a:spcPts val="1044"/>
              </a:spcBef>
              <a:spcAft>
                <a:spcPts val="0"/>
              </a:spcAft>
              <a:buSzPct val="92000"/>
              <a:buChar char="◼"/>
            </a:pPr>
            <a:r>
              <a:rPr lang="en-GB" sz="2400"/>
              <a:t>The drawing and dashes – but Yoda Ana rocks!!</a:t>
            </a:r>
            <a:endParaRPr/>
          </a:p>
        </p:txBody>
      </p:sp>
      <p:grpSp>
        <p:nvGrpSpPr>
          <p:cNvPr id="19" name="Google Shape;108;p2">
            <a:extLst>
              <a:ext uri="{FF2B5EF4-FFF2-40B4-BE49-F238E27FC236}">
                <a16:creationId xmlns:a16="http://schemas.microsoft.com/office/drawing/2014/main" id="{604A4DD5-E602-4AAF-907C-05AE29932210}"/>
              </a:ext>
            </a:extLst>
          </p:cNvPr>
          <p:cNvGrpSpPr/>
          <p:nvPr/>
        </p:nvGrpSpPr>
        <p:grpSpPr>
          <a:xfrm>
            <a:off x="1246912" y="3228277"/>
            <a:ext cx="1982163" cy="1899430"/>
            <a:chOff x="1233464" y="3228277"/>
            <a:chExt cx="1982163" cy="1899430"/>
          </a:xfrm>
        </p:grpSpPr>
        <p:grpSp>
          <p:nvGrpSpPr>
            <p:cNvPr id="20" name="Google Shape;109;p2">
              <a:extLst>
                <a:ext uri="{FF2B5EF4-FFF2-40B4-BE49-F238E27FC236}">
                  <a16:creationId xmlns:a16="http://schemas.microsoft.com/office/drawing/2014/main" id="{91098751-A229-40AC-84F4-C6D18E2D0BE2}"/>
                </a:ext>
              </a:extLst>
            </p:cNvPr>
            <p:cNvGrpSpPr/>
            <p:nvPr/>
          </p:nvGrpSpPr>
          <p:grpSpPr>
            <a:xfrm>
              <a:off x="1233464" y="3228277"/>
              <a:ext cx="1982163" cy="1899430"/>
              <a:chOff x="1159322" y="3141778"/>
              <a:chExt cx="1982163" cy="1899430"/>
            </a:xfrm>
          </p:grpSpPr>
          <p:sp>
            <p:nvSpPr>
              <p:cNvPr id="25" name="Google Shape;110;p2">
                <a:extLst>
                  <a:ext uri="{FF2B5EF4-FFF2-40B4-BE49-F238E27FC236}">
                    <a16:creationId xmlns:a16="http://schemas.microsoft.com/office/drawing/2014/main" id="{2717CDEA-71B4-46A5-9A96-9EEAC6BCF97E}"/>
                  </a:ext>
                </a:extLst>
              </p:cNvPr>
              <p:cNvSpPr/>
              <p:nvPr/>
            </p:nvSpPr>
            <p:spPr>
              <a:xfrm>
                <a:off x="1159322" y="5011448"/>
                <a:ext cx="998621" cy="29760"/>
              </a:xfrm>
              <a:custGeom>
                <a:avLst/>
                <a:gdLst/>
                <a:ahLst/>
                <a:cxnLst/>
                <a:rect l="l" t="t" r="r" b="b"/>
                <a:pathLst>
                  <a:path w="998621" h="29760" extrusionOk="0">
                    <a:moveTo>
                      <a:pt x="0" y="16125"/>
                    </a:moveTo>
                    <a:cubicBezTo>
                      <a:pt x="124484" y="-8773"/>
                      <a:pt x="62971" y="-1688"/>
                      <a:pt x="276726" y="16125"/>
                    </a:cubicBezTo>
                    <a:cubicBezTo>
                      <a:pt x="301037" y="18151"/>
                      <a:pt x="324524" y="27749"/>
                      <a:pt x="348916" y="28156"/>
                    </a:cubicBezTo>
                    <a:cubicBezTo>
                      <a:pt x="565454" y="31765"/>
                      <a:pt x="782053" y="28156"/>
                      <a:pt x="998621" y="28156"/>
                    </a:cubicBezTo>
                  </a:path>
                </a:pathLst>
              </a:custGeom>
              <a:solidFill>
                <a:schemeClr val="lt1"/>
              </a:solidFill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26" name="Google Shape;111;p2">
                <a:extLst>
                  <a:ext uri="{FF2B5EF4-FFF2-40B4-BE49-F238E27FC236}">
                    <a16:creationId xmlns:a16="http://schemas.microsoft.com/office/drawing/2014/main" id="{9706668E-09EA-42BA-9A3C-393F58AF96C7}"/>
                  </a:ext>
                </a:extLst>
              </p:cNvPr>
              <p:cNvSpPr/>
              <p:nvPr/>
            </p:nvSpPr>
            <p:spPr>
              <a:xfrm>
                <a:off x="1630017" y="3167270"/>
                <a:ext cx="0" cy="1868556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868556" extrusionOk="0">
                    <a:moveTo>
                      <a:pt x="0" y="1868556"/>
                    </a:moveTo>
                    <a:lnTo>
                      <a:pt x="0" y="0"/>
                    </a:lnTo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27" name="Google Shape;112;p2">
                <a:extLst>
                  <a:ext uri="{FF2B5EF4-FFF2-40B4-BE49-F238E27FC236}">
                    <a16:creationId xmlns:a16="http://schemas.microsoft.com/office/drawing/2014/main" id="{A256FF69-3028-4DA7-88A9-F29387DE12C1}"/>
                  </a:ext>
                </a:extLst>
              </p:cNvPr>
              <p:cNvSpPr/>
              <p:nvPr/>
            </p:nvSpPr>
            <p:spPr>
              <a:xfrm>
                <a:off x="1592771" y="3141778"/>
                <a:ext cx="1325217" cy="568831"/>
              </a:xfrm>
              <a:custGeom>
                <a:avLst/>
                <a:gdLst/>
                <a:ahLst/>
                <a:cxnLst/>
                <a:rect l="l" t="t" r="r" b="b"/>
                <a:pathLst>
                  <a:path w="1325217" h="568831" extrusionOk="0">
                    <a:moveTo>
                      <a:pt x="0" y="65248"/>
                    </a:moveTo>
                    <a:lnTo>
                      <a:pt x="238539" y="38744"/>
                    </a:lnTo>
                    <a:cubicBezTo>
                      <a:pt x="260874" y="35831"/>
                      <a:pt x="282276" y="25492"/>
                      <a:pt x="304800" y="25492"/>
                    </a:cubicBezTo>
                    <a:cubicBezTo>
                      <a:pt x="406496" y="25492"/>
                      <a:pt x="508000" y="34327"/>
                      <a:pt x="609600" y="38744"/>
                    </a:cubicBezTo>
                    <a:cubicBezTo>
                      <a:pt x="636104" y="43161"/>
                      <a:pt x="662263" y="50963"/>
                      <a:pt x="689113" y="51996"/>
                    </a:cubicBezTo>
                    <a:cubicBezTo>
                      <a:pt x="1323829" y="76408"/>
                      <a:pt x="1207298" y="-117586"/>
                      <a:pt x="1325217" y="118257"/>
                    </a:cubicBezTo>
                    <a:cubicBezTo>
                      <a:pt x="1320800" y="233109"/>
                      <a:pt x="1318714" y="348074"/>
                      <a:pt x="1311965" y="462813"/>
                    </a:cubicBezTo>
                    <a:cubicBezTo>
                      <a:pt x="1309874" y="498366"/>
                      <a:pt x="1298713" y="568831"/>
                      <a:pt x="1298713" y="568831"/>
                    </a:cubicBezTo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28" name="Google Shape;113;p2">
                <a:extLst>
                  <a:ext uri="{FF2B5EF4-FFF2-40B4-BE49-F238E27FC236}">
                    <a16:creationId xmlns:a16="http://schemas.microsoft.com/office/drawing/2014/main" id="{937A43B9-C1BA-4041-A275-178B261B25A3}"/>
                  </a:ext>
                </a:extLst>
              </p:cNvPr>
              <p:cNvSpPr/>
              <p:nvPr/>
            </p:nvSpPr>
            <p:spPr>
              <a:xfrm>
                <a:off x="1630017" y="3207026"/>
                <a:ext cx="477079" cy="516835"/>
              </a:xfrm>
              <a:custGeom>
                <a:avLst/>
                <a:gdLst/>
                <a:ahLst/>
                <a:cxnLst/>
                <a:rect l="l" t="t" r="r" b="b"/>
                <a:pathLst>
                  <a:path w="477079" h="516835" extrusionOk="0">
                    <a:moveTo>
                      <a:pt x="0" y="516835"/>
                    </a:moveTo>
                    <a:cubicBezTo>
                      <a:pt x="176219" y="340616"/>
                      <a:pt x="-8417" y="539221"/>
                      <a:pt x="92766" y="397565"/>
                    </a:cubicBezTo>
                    <a:cubicBezTo>
                      <a:pt x="128829" y="347078"/>
                      <a:pt x="140288" y="363295"/>
                      <a:pt x="185531" y="318052"/>
                    </a:cubicBezTo>
                    <a:cubicBezTo>
                      <a:pt x="205532" y="298051"/>
                      <a:pt x="219914" y="273078"/>
                      <a:pt x="238540" y="251791"/>
                    </a:cubicBezTo>
                    <a:cubicBezTo>
                      <a:pt x="250881" y="237687"/>
                      <a:pt x="266298" y="226432"/>
                      <a:pt x="278296" y="212035"/>
                    </a:cubicBezTo>
                    <a:cubicBezTo>
                      <a:pt x="288492" y="199799"/>
                      <a:pt x="293538" y="183540"/>
                      <a:pt x="304800" y="172278"/>
                    </a:cubicBezTo>
                    <a:cubicBezTo>
                      <a:pt x="316062" y="161016"/>
                      <a:pt x="331305" y="154609"/>
                      <a:pt x="344557" y="145774"/>
                    </a:cubicBezTo>
                    <a:cubicBezTo>
                      <a:pt x="403052" y="67779"/>
                      <a:pt x="368698" y="108379"/>
                      <a:pt x="450574" y="26504"/>
                    </a:cubicBezTo>
                    <a:lnTo>
                      <a:pt x="477079" y="0"/>
                    </a:lnTo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29" name="Google Shape;114;p2">
                <a:extLst>
                  <a:ext uri="{FF2B5EF4-FFF2-40B4-BE49-F238E27FC236}">
                    <a16:creationId xmlns:a16="http://schemas.microsoft.com/office/drawing/2014/main" id="{DD7CF0D7-3FB2-4BA5-84BF-49C8EAB97B99}"/>
                  </a:ext>
                </a:extLst>
              </p:cNvPr>
              <p:cNvSpPr/>
              <p:nvPr/>
            </p:nvSpPr>
            <p:spPr>
              <a:xfrm>
                <a:off x="2661721" y="3736989"/>
                <a:ext cx="466940" cy="477202"/>
              </a:xfrm>
              <a:custGeom>
                <a:avLst/>
                <a:gdLst/>
                <a:ahLst/>
                <a:cxnLst/>
                <a:rect l="l" t="t" r="r" b="b"/>
                <a:pathLst>
                  <a:path w="466940" h="477202" extrusionOk="0">
                    <a:moveTo>
                      <a:pt x="331305" y="26628"/>
                    </a:moveTo>
                    <a:cubicBezTo>
                      <a:pt x="309218" y="22211"/>
                      <a:pt x="287032" y="18262"/>
                      <a:pt x="265044" y="13376"/>
                    </a:cubicBezTo>
                    <a:cubicBezTo>
                      <a:pt x="247264" y="9425"/>
                      <a:pt x="230195" y="-1273"/>
                      <a:pt x="212035" y="124"/>
                    </a:cubicBezTo>
                    <a:cubicBezTo>
                      <a:pt x="171429" y="3248"/>
                      <a:pt x="132522" y="17793"/>
                      <a:pt x="92765" y="26628"/>
                    </a:cubicBezTo>
                    <a:cubicBezTo>
                      <a:pt x="83930" y="39880"/>
                      <a:pt x="73384" y="52139"/>
                      <a:pt x="66261" y="66385"/>
                    </a:cubicBezTo>
                    <a:cubicBezTo>
                      <a:pt x="39178" y="120552"/>
                      <a:pt x="30929" y="166489"/>
                      <a:pt x="13252" y="225411"/>
                    </a:cubicBezTo>
                    <a:cubicBezTo>
                      <a:pt x="9238" y="238791"/>
                      <a:pt x="4417" y="251916"/>
                      <a:pt x="0" y="265168"/>
                    </a:cubicBezTo>
                    <a:cubicBezTo>
                      <a:pt x="8835" y="309342"/>
                      <a:pt x="6359" y="357396"/>
                      <a:pt x="26505" y="397689"/>
                    </a:cubicBezTo>
                    <a:cubicBezTo>
                      <a:pt x="68813" y="482304"/>
                      <a:pt x="244700" y="470956"/>
                      <a:pt x="291548" y="477202"/>
                    </a:cubicBezTo>
                    <a:cubicBezTo>
                      <a:pt x="331305" y="472785"/>
                      <a:pt x="375598" y="482915"/>
                      <a:pt x="410818" y="463950"/>
                    </a:cubicBezTo>
                    <a:cubicBezTo>
                      <a:pt x="438865" y="448848"/>
                      <a:pt x="459706" y="416024"/>
                      <a:pt x="463826" y="384437"/>
                    </a:cubicBezTo>
                    <a:cubicBezTo>
                      <a:pt x="473555" y="309843"/>
                      <a:pt x="458059" y="234002"/>
                      <a:pt x="450574" y="159150"/>
                    </a:cubicBezTo>
                    <a:cubicBezTo>
                      <a:pt x="449184" y="145250"/>
                      <a:pt x="444106" y="131605"/>
                      <a:pt x="437322" y="119394"/>
                    </a:cubicBezTo>
                    <a:cubicBezTo>
                      <a:pt x="421852" y="91548"/>
                      <a:pt x="401983" y="66385"/>
                      <a:pt x="384313" y="39881"/>
                    </a:cubicBezTo>
                    <a:cubicBezTo>
                      <a:pt x="375478" y="26629"/>
                      <a:pt x="373736" y="124"/>
                      <a:pt x="357809" y="124"/>
                    </a:cubicBezTo>
                    <a:lnTo>
                      <a:pt x="331305" y="26628"/>
                    </a:lnTo>
                    <a:close/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30" name="Google Shape;115;p2">
                <a:extLst>
                  <a:ext uri="{FF2B5EF4-FFF2-40B4-BE49-F238E27FC236}">
                    <a16:creationId xmlns:a16="http://schemas.microsoft.com/office/drawing/2014/main" id="{49770AA2-4CFB-4091-AADA-9CB5CC1BE81D}"/>
                  </a:ext>
                </a:extLst>
              </p:cNvPr>
              <p:cNvSpPr/>
              <p:nvPr/>
            </p:nvSpPr>
            <p:spPr>
              <a:xfrm>
                <a:off x="2660860" y="4214191"/>
                <a:ext cx="227043" cy="795131"/>
              </a:xfrm>
              <a:custGeom>
                <a:avLst/>
                <a:gdLst/>
                <a:ahLst/>
                <a:cxnLst/>
                <a:rect l="l" t="t" r="r" b="b"/>
                <a:pathLst>
                  <a:path w="227043" h="795131" extrusionOk="0">
                    <a:moveTo>
                      <a:pt x="227043" y="0"/>
                    </a:moveTo>
                    <a:cubicBezTo>
                      <a:pt x="222626" y="159026"/>
                      <a:pt x="225689" y="318437"/>
                      <a:pt x="213791" y="477079"/>
                    </a:cubicBezTo>
                    <a:cubicBezTo>
                      <a:pt x="212314" y="496779"/>
                      <a:pt x="199934" y="514911"/>
                      <a:pt x="187287" y="530087"/>
                    </a:cubicBezTo>
                    <a:cubicBezTo>
                      <a:pt x="177091" y="542323"/>
                      <a:pt x="160782" y="547757"/>
                      <a:pt x="147530" y="556592"/>
                    </a:cubicBezTo>
                    <a:cubicBezTo>
                      <a:pt x="119104" y="641871"/>
                      <a:pt x="156563" y="549248"/>
                      <a:pt x="94522" y="636105"/>
                    </a:cubicBezTo>
                    <a:cubicBezTo>
                      <a:pt x="83040" y="652180"/>
                      <a:pt x="78975" y="672676"/>
                      <a:pt x="68017" y="689113"/>
                    </a:cubicBezTo>
                    <a:cubicBezTo>
                      <a:pt x="19420" y="762009"/>
                      <a:pt x="60458" y="651224"/>
                      <a:pt x="1756" y="768626"/>
                    </a:cubicBezTo>
                    <a:cubicBezTo>
                      <a:pt x="-2195" y="776528"/>
                      <a:pt x="1756" y="786296"/>
                      <a:pt x="1756" y="795131"/>
                    </a:cubicBezTo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31" name="Google Shape;116;p2">
                <a:extLst>
                  <a:ext uri="{FF2B5EF4-FFF2-40B4-BE49-F238E27FC236}">
                    <a16:creationId xmlns:a16="http://schemas.microsoft.com/office/drawing/2014/main" id="{E5630B69-5E0E-444F-BA07-791863922BA3}"/>
                  </a:ext>
                </a:extLst>
              </p:cNvPr>
              <p:cNvSpPr/>
              <p:nvPr/>
            </p:nvSpPr>
            <p:spPr>
              <a:xfrm>
                <a:off x="2863188" y="4704522"/>
                <a:ext cx="212035" cy="251791"/>
              </a:xfrm>
              <a:custGeom>
                <a:avLst/>
                <a:gdLst/>
                <a:ahLst/>
                <a:cxnLst/>
                <a:rect l="l" t="t" r="r" b="b"/>
                <a:pathLst>
                  <a:path w="212035" h="251791" extrusionOk="0">
                    <a:moveTo>
                      <a:pt x="0" y="0"/>
                    </a:moveTo>
                    <a:cubicBezTo>
                      <a:pt x="38235" y="95584"/>
                      <a:pt x="8958" y="39045"/>
                      <a:pt x="66261" y="119269"/>
                    </a:cubicBezTo>
                    <a:cubicBezTo>
                      <a:pt x="75519" y="132230"/>
                      <a:pt x="79805" y="149768"/>
                      <a:pt x="92766" y="159026"/>
                    </a:cubicBezTo>
                    <a:cubicBezTo>
                      <a:pt x="112123" y="172853"/>
                      <a:pt x="136939" y="176695"/>
                      <a:pt x="159026" y="185530"/>
                    </a:cubicBezTo>
                    <a:cubicBezTo>
                      <a:pt x="189948" y="247374"/>
                      <a:pt x="167861" y="229704"/>
                      <a:pt x="212035" y="251791"/>
                    </a:cubicBezTo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32" name="Google Shape;117;p2">
                <a:extLst>
                  <a:ext uri="{FF2B5EF4-FFF2-40B4-BE49-F238E27FC236}">
                    <a16:creationId xmlns:a16="http://schemas.microsoft.com/office/drawing/2014/main" id="{200277D3-BF1B-4848-A210-49C92B1A913C}"/>
                  </a:ext>
                </a:extLst>
              </p:cNvPr>
              <p:cNvSpPr/>
              <p:nvPr/>
            </p:nvSpPr>
            <p:spPr>
              <a:xfrm>
                <a:off x="2584894" y="4320209"/>
                <a:ext cx="556591" cy="185530"/>
              </a:xfrm>
              <a:custGeom>
                <a:avLst/>
                <a:gdLst/>
                <a:ahLst/>
                <a:cxnLst/>
                <a:rect l="l" t="t" r="r" b="b"/>
                <a:pathLst>
                  <a:path w="556591" h="185530" extrusionOk="0">
                    <a:moveTo>
                      <a:pt x="0" y="185530"/>
                    </a:moveTo>
                    <a:cubicBezTo>
                      <a:pt x="22087" y="181113"/>
                      <a:pt x="47520" y="184772"/>
                      <a:pt x="66261" y="172278"/>
                    </a:cubicBezTo>
                    <a:cubicBezTo>
                      <a:pt x="102646" y="148021"/>
                      <a:pt x="128104" y="110435"/>
                      <a:pt x="159026" y="79513"/>
                    </a:cubicBezTo>
                    <a:cubicBezTo>
                      <a:pt x="167861" y="70678"/>
                      <a:pt x="175134" y="59938"/>
                      <a:pt x="185530" y="53008"/>
                    </a:cubicBezTo>
                    <a:cubicBezTo>
                      <a:pt x="241724" y="15546"/>
                      <a:pt x="211041" y="33627"/>
                      <a:pt x="278295" y="0"/>
                    </a:cubicBezTo>
                    <a:cubicBezTo>
                      <a:pt x="373535" y="95237"/>
                      <a:pt x="211256" y="-57946"/>
                      <a:pt x="357808" y="39756"/>
                    </a:cubicBezTo>
                    <a:cubicBezTo>
                      <a:pt x="371060" y="48591"/>
                      <a:pt x="370484" y="71611"/>
                      <a:pt x="384313" y="79513"/>
                    </a:cubicBezTo>
                    <a:cubicBezTo>
                      <a:pt x="403870" y="90688"/>
                      <a:pt x="428722" y="87302"/>
                      <a:pt x="450574" y="92765"/>
                    </a:cubicBezTo>
                    <a:cubicBezTo>
                      <a:pt x="464126" y="96153"/>
                      <a:pt x="477836" y="99770"/>
                      <a:pt x="490330" y="106017"/>
                    </a:cubicBezTo>
                    <a:cubicBezTo>
                      <a:pt x="504576" y="113140"/>
                      <a:pt x="516430" y="124326"/>
                      <a:pt x="530087" y="132521"/>
                    </a:cubicBezTo>
                    <a:cubicBezTo>
                      <a:pt x="538557" y="137603"/>
                      <a:pt x="547756" y="141356"/>
                      <a:pt x="556591" y="145774"/>
                    </a:cubicBezTo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  <p:sp>
          <p:nvSpPr>
            <p:cNvPr id="21" name="Google Shape;118;p2">
              <a:extLst>
                <a:ext uri="{FF2B5EF4-FFF2-40B4-BE49-F238E27FC236}">
                  <a16:creationId xmlns:a16="http://schemas.microsoft.com/office/drawing/2014/main" id="{631A4301-7CF6-4F3F-B3C1-191265A2455F}"/>
                </a:ext>
              </a:extLst>
            </p:cNvPr>
            <p:cNvSpPr/>
            <p:nvPr/>
          </p:nvSpPr>
          <p:spPr>
            <a:xfrm rot="-260229">
              <a:off x="2844052" y="3980329"/>
              <a:ext cx="121024" cy="73959"/>
            </a:xfrm>
            <a:custGeom>
              <a:avLst/>
              <a:gdLst/>
              <a:ahLst/>
              <a:cxnLst/>
              <a:rect l="l" t="t" r="r" b="b"/>
              <a:pathLst>
                <a:path w="121024" h="73959" extrusionOk="0">
                  <a:moveTo>
                    <a:pt x="0" y="73959"/>
                  </a:moveTo>
                  <a:cubicBezTo>
                    <a:pt x="11206" y="69477"/>
                    <a:pt x="22168" y="64329"/>
                    <a:pt x="33618" y="60512"/>
                  </a:cubicBezTo>
                  <a:cubicBezTo>
                    <a:pt x="42384" y="57590"/>
                    <a:pt x="53296" y="59562"/>
                    <a:pt x="60512" y="53789"/>
                  </a:cubicBezTo>
                  <a:cubicBezTo>
                    <a:pt x="66046" y="49362"/>
                    <a:pt x="61854" y="38230"/>
                    <a:pt x="67235" y="33618"/>
                  </a:cubicBezTo>
                  <a:cubicBezTo>
                    <a:pt x="78650" y="23834"/>
                    <a:pt x="94827" y="21415"/>
                    <a:pt x="107576" y="13447"/>
                  </a:cubicBezTo>
                  <a:cubicBezTo>
                    <a:pt x="112952" y="10087"/>
                    <a:pt x="121024" y="0"/>
                    <a:pt x="121024" y="0"/>
                  </a:cubicBezTo>
                </a:path>
              </a:pathLst>
            </a:custGeom>
            <a:noFill/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" name="Google Shape;119;p2">
              <a:extLst>
                <a:ext uri="{FF2B5EF4-FFF2-40B4-BE49-F238E27FC236}">
                  <a16:creationId xmlns:a16="http://schemas.microsoft.com/office/drawing/2014/main" id="{74A349FE-01AE-47AB-83B3-3EE01ACEAEFF}"/>
                </a:ext>
              </a:extLst>
            </p:cNvPr>
            <p:cNvSpPr/>
            <p:nvPr/>
          </p:nvSpPr>
          <p:spPr>
            <a:xfrm>
              <a:off x="2857499" y="3966882"/>
              <a:ext cx="109358" cy="114300"/>
            </a:xfrm>
            <a:custGeom>
              <a:avLst/>
              <a:gdLst/>
              <a:ahLst/>
              <a:cxnLst/>
              <a:rect l="l" t="t" r="r" b="b"/>
              <a:pathLst>
                <a:path w="109358" h="114300" extrusionOk="0">
                  <a:moveTo>
                    <a:pt x="0" y="0"/>
                  </a:moveTo>
                  <a:cubicBezTo>
                    <a:pt x="15414" y="19268"/>
                    <a:pt x="24260" y="37291"/>
                    <a:pt x="47065" y="47065"/>
                  </a:cubicBezTo>
                  <a:cubicBezTo>
                    <a:pt x="55558" y="50705"/>
                    <a:pt x="64994" y="51548"/>
                    <a:pt x="73959" y="53789"/>
                  </a:cubicBezTo>
                  <a:cubicBezTo>
                    <a:pt x="78441" y="60512"/>
                    <a:pt x="81692" y="68245"/>
                    <a:pt x="87406" y="73959"/>
                  </a:cubicBezTo>
                  <a:cubicBezTo>
                    <a:pt x="93120" y="79673"/>
                    <a:pt x="103963" y="80178"/>
                    <a:pt x="107577" y="87406"/>
                  </a:cubicBezTo>
                  <a:cubicBezTo>
                    <a:pt x="111586" y="95424"/>
                    <a:pt x="107577" y="105335"/>
                    <a:pt x="107577" y="114300"/>
                  </a:cubicBezTo>
                </a:path>
              </a:pathLst>
            </a:custGeom>
            <a:noFill/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" name="Google Shape;120;p2">
              <a:extLst>
                <a:ext uri="{FF2B5EF4-FFF2-40B4-BE49-F238E27FC236}">
                  <a16:creationId xmlns:a16="http://schemas.microsoft.com/office/drawing/2014/main" id="{BD021ED6-10CB-443C-815F-1C29B0F07229}"/>
                </a:ext>
              </a:extLst>
            </p:cNvPr>
            <p:cNvSpPr/>
            <p:nvPr/>
          </p:nvSpPr>
          <p:spPr>
            <a:xfrm rot="5072967">
              <a:off x="3009900" y="3984806"/>
              <a:ext cx="121024" cy="73959"/>
            </a:xfrm>
            <a:custGeom>
              <a:avLst/>
              <a:gdLst/>
              <a:ahLst/>
              <a:cxnLst/>
              <a:rect l="l" t="t" r="r" b="b"/>
              <a:pathLst>
                <a:path w="121024" h="73959" extrusionOk="0">
                  <a:moveTo>
                    <a:pt x="0" y="73959"/>
                  </a:moveTo>
                  <a:cubicBezTo>
                    <a:pt x="11206" y="69477"/>
                    <a:pt x="22168" y="64329"/>
                    <a:pt x="33618" y="60512"/>
                  </a:cubicBezTo>
                  <a:cubicBezTo>
                    <a:pt x="42384" y="57590"/>
                    <a:pt x="53296" y="59562"/>
                    <a:pt x="60512" y="53789"/>
                  </a:cubicBezTo>
                  <a:cubicBezTo>
                    <a:pt x="66046" y="49362"/>
                    <a:pt x="61854" y="38230"/>
                    <a:pt x="67235" y="33618"/>
                  </a:cubicBezTo>
                  <a:cubicBezTo>
                    <a:pt x="78650" y="23834"/>
                    <a:pt x="94827" y="21415"/>
                    <a:pt x="107576" y="13447"/>
                  </a:cubicBezTo>
                  <a:cubicBezTo>
                    <a:pt x="112952" y="10087"/>
                    <a:pt x="121024" y="0"/>
                    <a:pt x="121024" y="0"/>
                  </a:cubicBezTo>
                </a:path>
              </a:pathLst>
            </a:custGeom>
            <a:noFill/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" name="Google Shape;121;p2">
              <a:extLst>
                <a:ext uri="{FF2B5EF4-FFF2-40B4-BE49-F238E27FC236}">
                  <a16:creationId xmlns:a16="http://schemas.microsoft.com/office/drawing/2014/main" id="{BBF27012-4054-459B-B433-AA620F1C14F5}"/>
                </a:ext>
              </a:extLst>
            </p:cNvPr>
            <p:cNvSpPr/>
            <p:nvPr/>
          </p:nvSpPr>
          <p:spPr>
            <a:xfrm rot="4298532">
              <a:off x="3010532" y="3960157"/>
              <a:ext cx="109358" cy="114300"/>
            </a:xfrm>
            <a:custGeom>
              <a:avLst/>
              <a:gdLst/>
              <a:ahLst/>
              <a:cxnLst/>
              <a:rect l="l" t="t" r="r" b="b"/>
              <a:pathLst>
                <a:path w="109358" h="114300" extrusionOk="0">
                  <a:moveTo>
                    <a:pt x="0" y="0"/>
                  </a:moveTo>
                  <a:cubicBezTo>
                    <a:pt x="15414" y="19268"/>
                    <a:pt x="24260" y="37291"/>
                    <a:pt x="47065" y="47065"/>
                  </a:cubicBezTo>
                  <a:cubicBezTo>
                    <a:pt x="55558" y="50705"/>
                    <a:pt x="64994" y="51548"/>
                    <a:pt x="73959" y="53789"/>
                  </a:cubicBezTo>
                  <a:cubicBezTo>
                    <a:pt x="78441" y="60512"/>
                    <a:pt x="81692" y="68245"/>
                    <a:pt x="87406" y="73959"/>
                  </a:cubicBezTo>
                  <a:cubicBezTo>
                    <a:pt x="93120" y="79673"/>
                    <a:pt x="103963" y="80178"/>
                    <a:pt x="107577" y="87406"/>
                  </a:cubicBezTo>
                  <a:cubicBezTo>
                    <a:pt x="111586" y="95424"/>
                    <a:pt x="107577" y="105335"/>
                    <a:pt x="107577" y="114300"/>
                  </a:cubicBezTo>
                </a:path>
              </a:pathLst>
            </a:custGeom>
            <a:noFill/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</a:pPr>
            <a:r>
              <a:rPr lang="en-GB"/>
              <a:t>PROCESS</a:t>
            </a:r>
            <a:endParaRPr/>
          </a:p>
        </p:txBody>
      </p:sp>
      <p:grpSp>
        <p:nvGrpSpPr>
          <p:cNvPr id="136" name="Google Shape;136;p5"/>
          <p:cNvGrpSpPr/>
          <p:nvPr/>
        </p:nvGrpSpPr>
        <p:grpSpPr>
          <a:xfrm>
            <a:off x="4229100" y="933450"/>
            <a:ext cx="7874000" cy="5418666"/>
            <a:chOff x="0" y="0"/>
            <a:chExt cx="7874000" cy="5418666"/>
          </a:xfrm>
        </p:grpSpPr>
        <p:sp>
          <p:nvSpPr>
            <p:cNvPr id="137" name="Google Shape;137;p5"/>
            <p:cNvSpPr/>
            <p:nvPr/>
          </p:nvSpPr>
          <p:spPr>
            <a:xfrm>
              <a:off x="0" y="0"/>
              <a:ext cx="6062980" cy="97536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FFFF">
                    <a:alpha val="89803"/>
                  </a:srgbClr>
                </a:gs>
                <a:gs pos="100000">
                  <a:srgbClr val="F2F2F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 txBox="1"/>
            <p:nvPr/>
          </p:nvSpPr>
          <p:spPr>
            <a:xfrm>
              <a:off x="28567" y="28567"/>
              <a:ext cx="4896373" cy="918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1- Acceptance of the number of players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ibre Franklin"/>
                <a:buChar char="•"/>
              </a:pPr>
              <a:r>
                <a:rPr lang="en-GB" sz="16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While loop – To assure the user will only write 1 or 2</a:t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52755" y="1110826"/>
              <a:ext cx="6062980" cy="97536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FFFF">
                    <a:alpha val="89803"/>
                  </a:srgbClr>
                </a:gs>
                <a:gs pos="100000">
                  <a:srgbClr val="F2F2F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 txBox="1"/>
            <p:nvPr/>
          </p:nvSpPr>
          <p:spPr>
            <a:xfrm>
              <a:off x="481322" y="1139393"/>
              <a:ext cx="4919106" cy="918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2- The word to guess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ibre Franklin"/>
                <a:buChar char="•"/>
              </a:pPr>
              <a:r>
                <a:rPr lang="en-GB" sz="16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One player: a random word from a database (300+)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ibre Franklin"/>
                <a:buChar char="•"/>
              </a:pPr>
              <a:r>
                <a:rPr lang="en-GB" sz="16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Two players: player 1 write the word, player 2 guesses </a:t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905510" y="2221653"/>
              <a:ext cx="6062980" cy="97536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FFFF">
                    <a:alpha val="89803"/>
                  </a:srgbClr>
                </a:gs>
                <a:gs pos="100000">
                  <a:srgbClr val="F2F2F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 txBox="1"/>
            <p:nvPr/>
          </p:nvSpPr>
          <p:spPr>
            <a:xfrm>
              <a:off x="934077" y="2250220"/>
              <a:ext cx="4919106" cy="918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3-Displaying basic information to start the game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ibre Franklin"/>
                <a:buChar char="•"/>
              </a:pPr>
              <a:r>
                <a:rPr lang="en-GB" sz="16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Initial hangman, number of letters in the word, number of bad guesses accepted</a:t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358265" y="3332480"/>
              <a:ext cx="6062980" cy="97536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FFFF">
                    <a:alpha val="89803"/>
                  </a:srgbClr>
                </a:gs>
                <a:gs pos="100000">
                  <a:srgbClr val="F2F2F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 txBox="1"/>
            <p:nvPr/>
          </p:nvSpPr>
          <p:spPr>
            <a:xfrm>
              <a:off x="1386832" y="3361047"/>
              <a:ext cx="4919106" cy="918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4-Function to display the Hangman image status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ibre Franklin"/>
                <a:buChar char="•"/>
              </a:pPr>
              <a:r>
                <a:rPr lang="en-GB" sz="16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It depends on the number of wrong guesses</a:t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811020" y="4443306"/>
              <a:ext cx="6062980" cy="97536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FFFFF">
                    <a:alpha val="89803"/>
                  </a:srgbClr>
                </a:gs>
                <a:gs pos="100000">
                  <a:srgbClr val="F2F2F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 txBox="1"/>
            <p:nvPr/>
          </p:nvSpPr>
          <p:spPr>
            <a:xfrm>
              <a:off x="1839587" y="4471873"/>
              <a:ext cx="4919106" cy="918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5- Master function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ibre Franklin"/>
                <a:buChar char="•"/>
              </a:pPr>
              <a:r>
                <a:rPr lang="en-GB" sz="1600" b="0" i="0" u="none" strike="noStrike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Function to introduce and accept the letter, count the number of wrong guesses, to connect them to 4., to verify win/lose of the game.</a:t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5428995" y="712554"/>
              <a:ext cx="633984" cy="633984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lt1">
                <a:alpha val="89803"/>
              </a:schemeClr>
            </a:solidFill>
            <a:ln w="12700" cap="rnd" cmpd="sng">
              <a:solidFill>
                <a:srgbClr val="D93437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 txBox="1"/>
            <p:nvPr/>
          </p:nvSpPr>
          <p:spPr>
            <a:xfrm>
              <a:off x="5571641" y="712554"/>
              <a:ext cx="348692" cy="477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bre Franklin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881750" y="1823381"/>
              <a:ext cx="633984" cy="633984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lt1">
                <a:alpha val="89803"/>
              </a:schemeClr>
            </a:solidFill>
            <a:ln w="12700" cap="rnd" cmpd="sng">
              <a:solidFill>
                <a:srgbClr val="D93437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 txBox="1"/>
            <p:nvPr/>
          </p:nvSpPr>
          <p:spPr>
            <a:xfrm>
              <a:off x="6024396" y="1823381"/>
              <a:ext cx="348692" cy="477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bre Franklin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6334505" y="2917952"/>
              <a:ext cx="633984" cy="633984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lt1">
                <a:alpha val="89803"/>
              </a:schemeClr>
            </a:solidFill>
            <a:ln w="12700" cap="rnd" cmpd="sng">
              <a:solidFill>
                <a:srgbClr val="D93437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 txBox="1"/>
            <p:nvPr/>
          </p:nvSpPr>
          <p:spPr>
            <a:xfrm>
              <a:off x="6477151" y="2917952"/>
              <a:ext cx="348692" cy="477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bre Franklin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787260" y="4039616"/>
              <a:ext cx="633984" cy="633984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lt1">
                <a:alpha val="89803"/>
              </a:schemeClr>
            </a:solidFill>
            <a:ln w="12700" cap="rnd" cmpd="sng">
              <a:solidFill>
                <a:srgbClr val="D93437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 txBox="1"/>
            <p:nvPr/>
          </p:nvSpPr>
          <p:spPr>
            <a:xfrm>
              <a:off x="6929906" y="4039616"/>
              <a:ext cx="348692" cy="477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ibre Franklin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37" name="Google Shape;108;p2">
            <a:extLst>
              <a:ext uri="{FF2B5EF4-FFF2-40B4-BE49-F238E27FC236}">
                <a16:creationId xmlns:a16="http://schemas.microsoft.com/office/drawing/2014/main" id="{9E9F9EDC-E9A8-4D54-8D1C-BD5AA3E417E4}"/>
              </a:ext>
            </a:extLst>
          </p:cNvPr>
          <p:cNvGrpSpPr/>
          <p:nvPr/>
        </p:nvGrpSpPr>
        <p:grpSpPr>
          <a:xfrm>
            <a:off x="1246912" y="3228277"/>
            <a:ext cx="1982163" cy="1899430"/>
            <a:chOff x="1233464" y="3228277"/>
            <a:chExt cx="1982163" cy="1899430"/>
          </a:xfrm>
        </p:grpSpPr>
        <p:grpSp>
          <p:nvGrpSpPr>
            <p:cNvPr id="38" name="Google Shape;109;p2">
              <a:extLst>
                <a:ext uri="{FF2B5EF4-FFF2-40B4-BE49-F238E27FC236}">
                  <a16:creationId xmlns:a16="http://schemas.microsoft.com/office/drawing/2014/main" id="{E3D4CA40-71ED-4DE9-9E77-C2D5B6651FC5}"/>
                </a:ext>
              </a:extLst>
            </p:cNvPr>
            <p:cNvGrpSpPr/>
            <p:nvPr/>
          </p:nvGrpSpPr>
          <p:grpSpPr>
            <a:xfrm>
              <a:off x="1233464" y="3228277"/>
              <a:ext cx="1982163" cy="1899430"/>
              <a:chOff x="1159322" y="3141778"/>
              <a:chExt cx="1982163" cy="1899430"/>
            </a:xfrm>
          </p:grpSpPr>
          <p:sp>
            <p:nvSpPr>
              <p:cNvPr id="43" name="Google Shape;110;p2">
                <a:extLst>
                  <a:ext uri="{FF2B5EF4-FFF2-40B4-BE49-F238E27FC236}">
                    <a16:creationId xmlns:a16="http://schemas.microsoft.com/office/drawing/2014/main" id="{D2F5FF0D-BB19-47AA-A2FA-111B5170966A}"/>
                  </a:ext>
                </a:extLst>
              </p:cNvPr>
              <p:cNvSpPr/>
              <p:nvPr/>
            </p:nvSpPr>
            <p:spPr>
              <a:xfrm>
                <a:off x="1159322" y="5011448"/>
                <a:ext cx="998621" cy="29760"/>
              </a:xfrm>
              <a:custGeom>
                <a:avLst/>
                <a:gdLst/>
                <a:ahLst/>
                <a:cxnLst/>
                <a:rect l="l" t="t" r="r" b="b"/>
                <a:pathLst>
                  <a:path w="998621" h="29760" extrusionOk="0">
                    <a:moveTo>
                      <a:pt x="0" y="16125"/>
                    </a:moveTo>
                    <a:cubicBezTo>
                      <a:pt x="124484" y="-8773"/>
                      <a:pt x="62971" y="-1688"/>
                      <a:pt x="276726" y="16125"/>
                    </a:cubicBezTo>
                    <a:cubicBezTo>
                      <a:pt x="301037" y="18151"/>
                      <a:pt x="324524" y="27749"/>
                      <a:pt x="348916" y="28156"/>
                    </a:cubicBezTo>
                    <a:cubicBezTo>
                      <a:pt x="565454" y="31765"/>
                      <a:pt x="782053" y="28156"/>
                      <a:pt x="998621" y="28156"/>
                    </a:cubicBezTo>
                  </a:path>
                </a:pathLst>
              </a:custGeom>
              <a:solidFill>
                <a:schemeClr val="lt1"/>
              </a:solidFill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44" name="Google Shape;111;p2">
                <a:extLst>
                  <a:ext uri="{FF2B5EF4-FFF2-40B4-BE49-F238E27FC236}">
                    <a16:creationId xmlns:a16="http://schemas.microsoft.com/office/drawing/2014/main" id="{DE978D97-DF1A-4518-BDFB-701A5DE6010B}"/>
                  </a:ext>
                </a:extLst>
              </p:cNvPr>
              <p:cNvSpPr/>
              <p:nvPr/>
            </p:nvSpPr>
            <p:spPr>
              <a:xfrm>
                <a:off x="1630017" y="3167270"/>
                <a:ext cx="0" cy="1868556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868556" extrusionOk="0">
                    <a:moveTo>
                      <a:pt x="0" y="1868556"/>
                    </a:moveTo>
                    <a:lnTo>
                      <a:pt x="0" y="0"/>
                    </a:lnTo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45" name="Google Shape;112;p2">
                <a:extLst>
                  <a:ext uri="{FF2B5EF4-FFF2-40B4-BE49-F238E27FC236}">
                    <a16:creationId xmlns:a16="http://schemas.microsoft.com/office/drawing/2014/main" id="{4066BBD9-70FC-496A-A089-266687461A5A}"/>
                  </a:ext>
                </a:extLst>
              </p:cNvPr>
              <p:cNvSpPr/>
              <p:nvPr/>
            </p:nvSpPr>
            <p:spPr>
              <a:xfrm>
                <a:off x="1592771" y="3141778"/>
                <a:ext cx="1325217" cy="568831"/>
              </a:xfrm>
              <a:custGeom>
                <a:avLst/>
                <a:gdLst/>
                <a:ahLst/>
                <a:cxnLst/>
                <a:rect l="l" t="t" r="r" b="b"/>
                <a:pathLst>
                  <a:path w="1325217" h="568831" extrusionOk="0">
                    <a:moveTo>
                      <a:pt x="0" y="65248"/>
                    </a:moveTo>
                    <a:lnTo>
                      <a:pt x="238539" y="38744"/>
                    </a:lnTo>
                    <a:cubicBezTo>
                      <a:pt x="260874" y="35831"/>
                      <a:pt x="282276" y="25492"/>
                      <a:pt x="304800" y="25492"/>
                    </a:cubicBezTo>
                    <a:cubicBezTo>
                      <a:pt x="406496" y="25492"/>
                      <a:pt x="508000" y="34327"/>
                      <a:pt x="609600" y="38744"/>
                    </a:cubicBezTo>
                    <a:cubicBezTo>
                      <a:pt x="636104" y="43161"/>
                      <a:pt x="662263" y="50963"/>
                      <a:pt x="689113" y="51996"/>
                    </a:cubicBezTo>
                    <a:cubicBezTo>
                      <a:pt x="1323829" y="76408"/>
                      <a:pt x="1207298" y="-117586"/>
                      <a:pt x="1325217" y="118257"/>
                    </a:cubicBezTo>
                    <a:cubicBezTo>
                      <a:pt x="1320800" y="233109"/>
                      <a:pt x="1318714" y="348074"/>
                      <a:pt x="1311965" y="462813"/>
                    </a:cubicBezTo>
                    <a:cubicBezTo>
                      <a:pt x="1309874" y="498366"/>
                      <a:pt x="1298713" y="568831"/>
                      <a:pt x="1298713" y="568831"/>
                    </a:cubicBezTo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46" name="Google Shape;113;p2">
                <a:extLst>
                  <a:ext uri="{FF2B5EF4-FFF2-40B4-BE49-F238E27FC236}">
                    <a16:creationId xmlns:a16="http://schemas.microsoft.com/office/drawing/2014/main" id="{0378BEE2-E9B7-4A43-AD39-331FF62942DB}"/>
                  </a:ext>
                </a:extLst>
              </p:cNvPr>
              <p:cNvSpPr/>
              <p:nvPr/>
            </p:nvSpPr>
            <p:spPr>
              <a:xfrm>
                <a:off x="1630017" y="3207026"/>
                <a:ext cx="477079" cy="516835"/>
              </a:xfrm>
              <a:custGeom>
                <a:avLst/>
                <a:gdLst/>
                <a:ahLst/>
                <a:cxnLst/>
                <a:rect l="l" t="t" r="r" b="b"/>
                <a:pathLst>
                  <a:path w="477079" h="516835" extrusionOk="0">
                    <a:moveTo>
                      <a:pt x="0" y="516835"/>
                    </a:moveTo>
                    <a:cubicBezTo>
                      <a:pt x="176219" y="340616"/>
                      <a:pt x="-8417" y="539221"/>
                      <a:pt x="92766" y="397565"/>
                    </a:cubicBezTo>
                    <a:cubicBezTo>
                      <a:pt x="128829" y="347078"/>
                      <a:pt x="140288" y="363295"/>
                      <a:pt x="185531" y="318052"/>
                    </a:cubicBezTo>
                    <a:cubicBezTo>
                      <a:pt x="205532" y="298051"/>
                      <a:pt x="219914" y="273078"/>
                      <a:pt x="238540" y="251791"/>
                    </a:cubicBezTo>
                    <a:cubicBezTo>
                      <a:pt x="250881" y="237687"/>
                      <a:pt x="266298" y="226432"/>
                      <a:pt x="278296" y="212035"/>
                    </a:cubicBezTo>
                    <a:cubicBezTo>
                      <a:pt x="288492" y="199799"/>
                      <a:pt x="293538" y="183540"/>
                      <a:pt x="304800" y="172278"/>
                    </a:cubicBezTo>
                    <a:cubicBezTo>
                      <a:pt x="316062" y="161016"/>
                      <a:pt x="331305" y="154609"/>
                      <a:pt x="344557" y="145774"/>
                    </a:cubicBezTo>
                    <a:cubicBezTo>
                      <a:pt x="403052" y="67779"/>
                      <a:pt x="368698" y="108379"/>
                      <a:pt x="450574" y="26504"/>
                    </a:cubicBezTo>
                    <a:lnTo>
                      <a:pt x="477079" y="0"/>
                    </a:lnTo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47" name="Google Shape;114;p2">
                <a:extLst>
                  <a:ext uri="{FF2B5EF4-FFF2-40B4-BE49-F238E27FC236}">
                    <a16:creationId xmlns:a16="http://schemas.microsoft.com/office/drawing/2014/main" id="{8C049768-4C59-40AB-9250-6E6D3F5D7C6F}"/>
                  </a:ext>
                </a:extLst>
              </p:cNvPr>
              <p:cNvSpPr/>
              <p:nvPr/>
            </p:nvSpPr>
            <p:spPr>
              <a:xfrm>
                <a:off x="2661721" y="3736989"/>
                <a:ext cx="466940" cy="477202"/>
              </a:xfrm>
              <a:custGeom>
                <a:avLst/>
                <a:gdLst/>
                <a:ahLst/>
                <a:cxnLst/>
                <a:rect l="l" t="t" r="r" b="b"/>
                <a:pathLst>
                  <a:path w="466940" h="477202" extrusionOk="0">
                    <a:moveTo>
                      <a:pt x="331305" y="26628"/>
                    </a:moveTo>
                    <a:cubicBezTo>
                      <a:pt x="309218" y="22211"/>
                      <a:pt x="287032" y="18262"/>
                      <a:pt x="265044" y="13376"/>
                    </a:cubicBezTo>
                    <a:cubicBezTo>
                      <a:pt x="247264" y="9425"/>
                      <a:pt x="230195" y="-1273"/>
                      <a:pt x="212035" y="124"/>
                    </a:cubicBezTo>
                    <a:cubicBezTo>
                      <a:pt x="171429" y="3248"/>
                      <a:pt x="132522" y="17793"/>
                      <a:pt x="92765" y="26628"/>
                    </a:cubicBezTo>
                    <a:cubicBezTo>
                      <a:pt x="83930" y="39880"/>
                      <a:pt x="73384" y="52139"/>
                      <a:pt x="66261" y="66385"/>
                    </a:cubicBezTo>
                    <a:cubicBezTo>
                      <a:pt x="39178" y="120552"/>
                      <a:pt x="30929" y="166489"/>
                      <a:pt x="13252" y="225411"/>
                    </a:cubicBezTo>
                    <a:cubicBezTo>
                      <a:pt x="9238" y="238791"/>
                      <a:pt x="4417" y="251916"/>
                      <a:pt x="0" y="265168"/>
                    </a:cubicBezTo>
                    <a:cubicBezTo>
                      <a:pt x="8835" y="309342"/>
                      <a:pt x="6359" y="357396"/>
                      <a:pt x="26505" y="397689"/>
                    </a:cubicBezTo>
                    <a:cubicBezTo>
                      <a:pt x="68813" y="482304"/>
                      <a:pt x="244700" y="470956"/>
                      <a:pt x="291548" y="477202"/>
                    </a:cubicBezTo>
                    <a:cubicBezTo>
                      <a:pt x="331305" y="472785"/>
                      <a:pt x="375598" y="482915"/>
                      <a:pt x="410818" y="463950"/>
                    </a:cubicBezTo>
                    <a:cubicBezTo>
                      <a:pt x="438865" y="448848"/>
                      <a:pt x="459706" y="416024"/>
                      <a:pt x="463826" y="384437"/>
                    </a:cubicBezTo>
                    <a:cubicBezTo>
                      <a:pt x="473555" y="309843"/>
                      <a:pt x="458059" y="234002"/>
                      <a:pt x="450574" y="159150"/>
                    </a:cubicBezTo>
                    <a:cubicBezTo>
                      <a:pt x="449184" y="145250"/>
                      <a:pt x="444106" y="131605"/>
                      <a:pt x="437322" y="119394"/>
                    </a:cubicBezTo>
                    <a:cubicBezTo>
                      <a:pt x="421852" y="91548"/>
                      <a:pt x="401983" y="66385"/>
                      <a:pt x="384313" y="39881"/>
                    </a:cubicBezTo>
                    <a:cubicBezTo>
                      <a:pt x="375478" y="26629"/>
                      <a:pt x="373736" y="124"/>
                      <a:pt x="357809" y="124"/>
                    </a:cubicBezTo>
                    <a:lnTo>
                      <a:pt x="331305" y="26628"/>
                    </a:lnTo>
                    <a:close/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48" name="Google Shape;115;p2">
                <a:extLst>
                  <a:ext uri="{FF2B5EF4-FFF2-40B4-BE49-F238E27FC236}">
                    <a16:creationId xmlns:a16="http://schemas.microsoft.com/office/drawing/2014/main" id="{49A0A4ED-3752-466A-AC32-A1F5D3D0964A}"/>
                  </a:ext>
                </a:extLst>
              </p:cNvPr>
              <p:cNvSpPr/>
              <p:nvPr/>
            </p:nvSpPr>
            <p:spPr>
              <a:xfrm>
                <a:off x="2660860" y="4214191"/>
                <a:ext cx="227043" cy="795131"/>
              </a:xfrm>
              <a:custGeom>
                <a:avLst/>
                <a:gdLst/>
                <a:ahLst/>
                <a:cxnLst/>
                <a:rect l="l" t="t" r="r" b="b"/>
                <a:pathLst>
                  <a:path w="227043" h="795131" extrusionOk="0">
                    <a:moveTo>
                      <a:pt x="227043" y="0"/>
                    </a:moveTo>
                    <a:cubicBezTo>
                      <a:pt x="222626" y="159026"/>
                      <a:pt x="225689" y="318437"/>
                      <a:pt x="213791" y="477079"/>
                    </a:cubicBezTo>
                    <a:cubicBezTo>
                      <a:pt x="212314" y="496779"/>
                      <a:pt x="199934" y="514911"/>
                      <a:pt x="187287" y="530087"/>
                    </a:cubicBezTo>
                    <a:cubicBezTo>
                      <a:pt x="177091" y="542323"/>
                      <a:pt x="160782" y="547757"/>
                      <a:pt x="147530" y="556592"/>
                    </a:cubicBezTo>
                    <a:cubicBezTo>
                      <a:pt x="119104" y="641871"/>
                      <a:pt x="156563" y="549248"/>
                      <a:pt x="94522" y="636105"/>
                    </a:cubicBezTo>
                    <a:cubicBezTo>
                      <a:pt x="83040" y="652180"/>
                      <a:pt x="78975" y="672676"/>
                      <a:pt x="68017" y="689113"/>
                    </a:cubicBezTo>
                    <a:cubicBezTo>
                      <a:pt x="19420" y="762009"/>
                      <a:pt x="60458" y="651224"/>
                      <a:pt x="1756" y="768626"/>
                    </a:cubicBezTo>
                    <a:cubicBezTo>
                      <a:pt x="-2195" y="776528"/>
                      <a:pt x="1756" y="786296"/>
                      <a:pt x="1756" y="795131"/>
                    </a:cubicBezTo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49" name="Google Shape;116;p2">
                <a:extLst>
                  <a:ext uri="{FF2B5EF4-FFF2-40B4-BE49-F238E27FC236}">
                    <a16:creationId xmlns:a16="http://schemas.microsoft.com/office/drawing/2014/main" id="{10C052E7-34EC-4DC8-A29F-6FC809F830FD}"/>
                  </a:ext>
                </a:extLst>
              </p:cNvPr>
              <p:cNvSpPr/>
              <p:nvPr/>
            </p:nvSpPr>
            <p:spPr>
              <a:xfrm>
                <a:off x="2863188" y="4704522"/>
                <a:ext cx="212035" cy="251791"/>
              </a:xfrm>
              <a:custGeom>
                <a:avLst/>
                <a:gdLst/>
                <a:ahLst/>
                <a:cxnLst/>
                <a:rect l="l" t="t" r="r" b="b"/>
                <a:pathLst>
                  <a:path w="212035" h="251791" extrusionOk="0">
                    <a:moveTo>
                      <a:pt x="0" y="0"/>
                    </a:moveTo>
                    <a:cubicBezTo>
                      <a:pt x="38235" y="95584"/>
                      <a:pt x="8958" y="39045"/>
                      <a:pt x="66261" y="119269"/>
                    </a:cubicBezTo>
                    <a:cubicBezTo>
                      <a:pt x="75519" y="132230"/>
                      <a:pt x="79805" y="149768"/>
                      <a:pt x="92766" y="159026"/>
                    </a:cubicBezTo>
                    <a:cubicBezTo>
                      <a:pt x="112123" y="172853"/>
                      <a:pt x="136939" y="176695"/>
                      <a:pt x="159026" y="185530"/>
                    </a:cubicBezTo>
                    <a:cubicBezTo>
                      <a:pt x="189948" y="247374"/>
                      <a:pt x="167861" y="229704"/>
                      <a:pt x="212035" y="251791"/>
                    </a:cubicBezTo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50" name="Google Shape;117;p2">
                <a:extLst>
                  <a:ext uri="{FF2B5EF4-FFF2-40B4-BE49-F238E27FC236}">
                    <a16:creationId xmlns:a16="http://schemas.microsoft.com/office/drawing/2014/main" id="{928AB8B3-51D9-4D65-ABA4-EEFB1B15760E}"/>
                  </a:ext>
                </a:extLst>
              </p:cNvPr>
              <p:cNvSpPr/>
              <p:nvPr/>
            </p:nvSpPr>
            <p:spPr>
              <a:xfrm>
                <a:off x="2584894" y="4320209"/>
                <a:ext cx="556591" cy="185530"/>
              </a:xfrm>
              <a:custGeom>
                <a:avLst/>
                <a:gdLst/>
                <a:ahLst/>
                <a:cxnLst/>
                <a:rect l="l" t="t" r="r" b="b"/>
                <a:pathLst>
                  <a:path w="556591" h="185530" extrusionOk="0">
                    <a:moveTo>
                      <a:pt x="0" y="185530"/>
                    </a:moveTo>
                    <a:cubicBezTo>
                      <a:pt x="22087" y="181113"/>
                      <a:pt x="47520" y="184772"/>
                      <a:pt x="66261" y="172278"/>
                    </a:cubicBezTo>
                    <a:cubicBezTo>
                      <a:pt x="102646" y="148021"/>
                      <a:pt x="128104" y="110435"/>
                      <a:pt x="159026" y="79513"/>
                    </a:cubicBezTo>
                    <a:cubicBezTo>
                      <a:pt x="167861" y="70678"/>
                      <a:pt x="175134" y="59938"/>
                      <a:pt x="185530" y="53008"/>
                    </a:cubicBezTo>
                    <a:cubicBezTo>
                      <a:pt x="241724" y="15546"/>
                      <a:pt x="211041" y="33627"/>
                      <a:pt x="278295" y="0"/>
                    </a:cubicBezTo>
                    <a:cubicBezTo>
                      <a:pt x="373535" y="95237"/>
                      <a:pt x="211256" y="-57946"/>
                      <a:pt x="357808" y="39756"/>
                    </a:cubicBezTo>
                    <a:cubicBezTo>
                      <a:pt x="371060" y="48591"/>
                      <a:pt x="370484" y="71611"/>
                      <a:pt x="384313" y="79513"/>
                    </a:cubicBezTo>
                    <a:cubicBezTo>
                      <a:pt x="403870" y="90688"/>
                      <a:pt x="428722" y="87302"/>
                      <a:pt x="450574" y="92765"/>
                    </a:cubicBezTo>
                    <a:cubicBezTo>
                      <a:pt x="464126" y="96153"/>
                      <a:pt x="477836" y="99770"/>
                      <a:pt x="490330" y="106017"/>
                    </a:cubicBezTo>
                    <a:cubicBezTo>
                      <a:pt x="504576" y="113140"/>
                      <a:pt x="516430" y="124326"/>
                      <a:pt x="530087" y="132521"/>
                    </a:cubicBezTo>
                    <a:cubicBezTo>
                      <a:pt x="538557" y="137603"/>
                      <a:pt x="547756" y="141356"/>
                      <a:pt x="556591" y="145774"/>
                    </a:cubicBezTo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  <p:sp>
          <p:nvSpPr>
            <p:cNvPr id="39" name="Google Shape;118;p2">
              <a:extLst>
                <a:ext uri="{FF2B5EF4-FFF2-40B4-BE49-F238E27FC236}">
                  <a16:creationId xmlns:a16="http://schemas.microsoft.com/office/drawing/2014/main" id="{CEE63298-8811-4C25-8889-9487352B3DE5}"/>
                </a:ext>
              </a:extLst>
            </p:cNvPr>
            <p:cNvSpPr/>
            <p:nvPr/>
          </p:nvSpPr>
          <p:spPr>
            <a:xfrm rot="-260229">
              <a:off x="2844052" y="3980329"/>
              <a:ext cx="121024" cy="73959"/>
            </a:xfrm>
            <a:custGeom>
              <a:avLst/>
              <a:gdLst/>
              <a:ahLst/>
              <a:cxnLst/>
              <a:rect l="l" t="t" r="r" b="b"/>
              <a:pathLst>
                <a:path w="121024" h="73959" extrusionOk="0">
                  <a:moveTo>
                    <a:pt x="0" y="73959"/>
                  </a:moveTo>
                  <a:cubicBezTo>
                    <a:pt x="11206" y="69477"/>
                    <a:pt x="22168" y="64329"/>
                    <a:pt x="33618" y="60512"/>
                  </a:cubicBezTo>
                  <a:cubicBezTo>
                    <a:pt x="42384" y="57590"/>
                    <a:pt x="53296" y="59562"/>
                    <a:pt x="60512" y="53789"/>
                  </a:cubicBezTo>
                  <a:cubicBezTo>
                    <a:pt x="66046" y="49362"/>
                    <a:pt x="61854" y="38230"/>
                    <a:pt x="67235" y="33618"/>
                  </a:cubicBezTo>
                  <a:cubicBezTo>
                    <a:pt x="78650" y="23834"/>
                    <a:pt x="94827" y="21415"/>
                    <a:pt x="107576" y="13447"/>
                  </a:cubicBezTo>
                  <a:cubicBezTo>
                    <a:pt x="112952" y="10087"/>
                    <a:pt x="121024" y="0"/>
                    <a:pt x="121024" y="0"/>
                  </a:cubicBezTo>
                </a:path>
              </a:pathLst>
            </a:custGeom>
            <a:noFill/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0" name="Google Shape;119;p2">
              <a:extLst>
                <a:ext uri="{FF2B5EF4-FFF2-40B4-BE49-F238E27FC236}">
                  <a16:creationId xmlns:a16="http://schemas.microsoft.com/office/drawing/2014/main" id="{41757F86-1082-44B6-9271-4D1378A4B01A}"/>
                </a:ext>
              </a:extLst>
            </p:cNvPr>
            <p:cNvSpPr/>
            <p:nvPr/>
          </p:nvSpPr>
          <p:spPr>
            <a:xfrm>
              <a:off x="2857499" y="3966882"/>
              <a:ext cx="109358" cy="114300"/>
            </a:xfrm>
            <a:custGeom>
              <a:avLst/>
              <a:gdLst/>
              <a:ahLst/>
              <a:cxnLst/>
              <a:rect l="l" t="t" r="r" b="b"/>
              <a:pathLst>
                <a:path w="109358" h="114300" extrusionOk="0">
                  <a:moveTo>
                    <a:pt x="0" y="0"/>
                  </a:moveTo>
                  <a:cubicBezTo>
                    <a:pt x="15414" y="19268"/>
                    <a:pt x="24260" y="37291"/>
                    <a:pt x="47065" y="47065"/>
                  </a:cubicBezTo>
                  <a:cubicBezTo>
                    <a:pt x="55558" y="50705"/>
                    <a:pt x="64994" y="51548"/>
                    <a:pt x="73959" y="53789"/>
                  </a:cubicBezTo>
                  <a:cubicBezTo>
                    <a:pt x="78441" y="60512"/>
                    <a:pt x="81692" y="68245"/>
                    <a:pt x="87406" y="73959"/>
                  </a:cubicBezTo>
                  <a:cubicBezTo>
                    <a:pt x="93120" y="79673"/>
                    <a:pt x="103963" y="80178"/>
                    <a:pt x="107577" y="87406"/>
                  </a:cubicBezTo>
                  <a:cubicBezTo>
                    <a:pt x="111586" y="95424"/>
                    <a:pt x="107577" y="105335"/>
                    <a:pt x="107577" y="114300"/>
                  </a:cubicBezTo>
                </a:path>
              </a:pathLst>
            </a:custGeom>
            <a:noFill/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120;p2">
              <a:extLst>
                <a:ext uri="{FF2B5EF4-FFF2-40B4-BE49-F238E27FC236}">
                  <a16:creationId xmlns:a16="http://schemas.microsoft.com/office/drawing/2014/main" id="{CBCE9647-A421-4E7D-B3B7-B50E0DE208B3}"/>
                </a:ext>
              </a:extLst>
            </p:cNvPr>
            <p:cNvSpPr/>
            <p:nvPr/>
          </p:nvSpPr>
          <p:spPr>
            <a:xfrm rot="5072967">
              <a:off x="3009900" y="3984806"/>
              <a:ext cx="121024" cy="73959"/>
            </a:xfrm>
            <a:custGeom>
              <a:avLst/>
              <a:gdLst/>
              <a:ahLst/>
              <a:cxnLst/>
              <a:rect l="l" t="t" r="r" b="b"/>
              <a:pathLst>
                <a:path w="121024" h="73959" extrusionOk="0">
                  <a:moveTo>
                    <a:pt x="0" y="73959"/>
                  </a:moveTo>
                  <a:cubicBezTo>
                    <a:pt x="11206" y="69477"/>
                    <a:pt x="22168" y="64329"/>
                    <a:pt x="33618" y="60512"/>
                  </a:cubicBezTo>
                  <a:cubicBezTo>
                    <a:pt x="42384" y="57590"/>
                    <a:pt x="53296" y="59562"/>
                    <a:pt x="60512" y="53789"/>
                  </a:cubicBezTo>
                  <a:cubicBezTo>
                    <a:pt x="66046" y="49362"/>
                    <a:pt x="61854" y="38230"/>
                    <a:pt x="67235" y="33618"/>
                  </a:cubicBezTo>
                  <a:cubicBezTo>
                    <a:pt x="78650" y="23834"/>
                    <a:pt x="94827" y="21415"/>
                    <a:pt x="107576" y="13447"/>
                  </a:cubicBezTo>
                  <a:cubicBezTo>
                    <a:pt x="112952" y="10087"/>
                    <a:pt x="121024" y="0"/>
                    <a:pt x="121024" y="0"/>
                  </a:cubicBezTo>
                </a:path>
              </a:pathLst>
            </a:custGeom>
            <a:noFill/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121;p2">
              <a:extLst>
                <a:ext uri="{FF2B5EF4-FFF2-40B4-BE49-F238E27FC236}">
                  <a16:creationId xmlns:a16="http://schemas.microsoft.com/office/drawing/2014/main" id="{A01A890C-9205-44FA-81D0-42CAB01F37EC}"/>
                </a:ext>
              </a:extLst>
            </p:cNvPr>
            <p:cNvSpPr/>
            <p:nvPr/>
          </p:nvSpPr>
          <p:spPr>
            <a:xfrm rot="4298532">
              <a:off x="3010532" y="3960157"/>
              <a:ext cx="109358" cy="114300"/>
            </a:xfrm>
            <a:custGeom>
              <a:avLst/>
              <a:gdLst/>
              <a:ahLst/>
              <a:cxnLst/>
              <a:rect l="l" t="t" r="r" b="b"/>
              <a:pathLst>
                <a:path w="109358" h="114300" extrusionOk="0">
                  <a:moveTo>
                    <a:pt x="0" y="0"/>
                  </a:moveTo>
                  <a:cubicBezTo>
                    <a:pt x="15414" y="19268"/>
                    <a:pt x="24260" y="37291"/>
                    <a:pt x="47065" y="47065"/>
                  </a:cubicBezTo>
                  <a:cubicBezTo>
                    <a:pt x="55558" y="50705"/>
                    <a:pt x="64994" y="51548"/>
                    <a:pt x="73959" y="53789"/>
                  </a:cubicBezTo>
                  <a:cubicBezTo>
                    <a:pt x="78441" y="60512"/>
                    <a:pt x="81692" y="68245"/>
                    <a:pt x="87406" y="73959"/>
                  </a:cubicBezTo>
                  <a:cubicBezTo>
                    <a:pt x="93120" y="79673"/>
                    <a:pt x="103963" y="80178"/>
                    <a:pt x="107577" y="87406"/>
                  </a:cubicBezTo>
                  <a:cubicBezTo>
                    <a:pt x="111586" y="95424"/>
                    <a:pt x="107577" y="105335"/>
                    <a:pt x="107577" y="114300"/>
                  </a:cubicBezTo>
                </a:path>
              </a:pathLst>
            </a:custGeom>
            <a:noFill/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</a:pPr>
            <a:r>
              <a:rPr lang="en-GB"/>
              <a:t>HIGHLIGHTS</a:t>
            </a:r>
            <a:endParaRPr/>
          </a:p>
        </p:txBody>
      </p:sp>
      <p:sp>
        <p:nvSpPr>
          <p:cNvPr id="160" name="Google Shape;160;p6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GB"/>
              <a:t>The Colombian hangman</a:t>
            </a:r>
            <a:endParaRPr/>
          </a:p>
          <a:p>
            <a:pPr marL="306000" lvl="0" indent="-18916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/>
          </a:p>
        </p:txBody>
      </p:sp>
      <p:grpSp>
        <p:nvGrpSpPr>
          <p:cNvPr id="19" name="Google Shape;108;p2">
            <a:extLst>
              <a:ext uri="{FF2B5EF4-FFF2-40B4-BE49-F238E27FC236}">
                <a16:creationId xmlns:a16="http://schemas.microsoft.com/office/drawing/2014/main" id="{9410A25E-3446-40B4-ADF5-B02E2F37339A}"/>
              </a:ext>
            </a:extLst>
          </p:cNvPr>
          <p:cNvGrpSpPr/>
          <p:nvPr/>
        </p:nvGrpSpPr>
        <p:grpSpPr>
          <a:xfrm>
            <a:off x="1246912" y="3228277"/>
            <a:ext cx="1982163" cy="1899430"/>
            <a:chOff x="1233464" y="3228277"/>
            <a:chExt cx="1982163" cy="1899430"/>
          </a:xfrm>
        </p:grpSpPr>
        <p:grpSp>
          <p:nvGrpSpPr>
            <p:cNvPr id="20" name="Google Shape;109;p2">
              <a:extLst>
                <a:ext uri="{FF2B5EF4-FFF2-40B4-BE49-F238E27FC236}">
                  <a16:creationId xmlns:a16="http://schemas.microsoft.com/office/drawing/2014/main" id="{5BEE0823-05E4-4647-8F4D-FF575085D7B2}"/>
                </a:ext>
              </a:extLst>
            </p:cNvPr>
            <p:cNvGrpSpPr/>
            <p:nvPr/>
          </p:nvGrpSpPr>
          <p:grpSpPr>
            <a:xfrm>
              <a:off x="1233464" y="3228277"/>
              <a:ext cx="1982163" cy="1899430"/>
              <a:chOff x="1159322" y="3141778"/>
              <a:chExt cx="1982163" cy="1899430"/>
            </a:xfrm>
          </p:grpSpPr>
          <p:sp>
            <p:nvSpPr>
              <p:cNvPr id="25" name="Google Shape;110;p2">
                <a:extLst>
                  <a:ext uri="{FF2B5EF4-FFF2-40B4-BE49-F238E27FC236}">
                    <a16:creationId xmlns:a16="http://schemas.microsoft.com/office/drawing/2014/main" id="{83D70A14-5AC3-4AE6-BC99-14FEE50D5E0D}"/>
                  </a:ext>
                </a:extLst>
              </p:cNvPr>
              <p:cNvSpPr/>
              <p:nvPr/>
            </p:nvSpPr>
            <p:spPr>
              <a:xfrm>
                <a:off x="1159322" y="5011448"/>
                <a:ext cx="998621" cy="29760"/>
              </a:xfrm>
              <a:custGeom>
                <a:avLst/>
                <a:gdLst/>
                <a:ahLst/>
                <a:cxnLst/>
                <a:rect l="l" t="t" r="r" b="b"/>
                <a:pathLst>
                  <a:path w="998621" h="29760" extrusionOk="0">
                    <a:moveTo>
                      <a:pt x="0" y="16125"/>
                    </a:moveTo>
                    <a:cubicBezTo>
                      <a:pt x="124484" y="-8773"/>
                      <a:pt x="62971" y="-1688"/>
                      <a:pt x="276726" y="16125"/>
                    </a:cubicBezTo>
                    <a:cubicBezTo>
                      <a:pt x="301037" y="18151"/>
                      <a:pt x="324524" y="27749"/>
                      <a:pt x="348916" y="28156"/>
                    </a:cubicBezTo>
                    <a:cubicBezTo>
                      <a:pt x="565454" y="31765"/>
                      <a:pt x="782053" y="28156"/>
                      <a:pt x="998621" y="28156"/>
                    </a:cubicBezTo>
                  </a:path>
                </a:pathLst>
              </a:custGeom>
              <a:solidFill>
                <a:schemeClr val="lt1"/>
              </a:solidFill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26" name="Google Shape;111;p2">
                <a:extLst>
                  <a:ext uri="{FF2B5EF4-FFF2-40B4-BE49-F238E27FC236}">
                    <a16:creationId xmlns:a16="http://schemas.microsoft.com/office/drawing/2014/main" id="{451F30D9-3CC1-4F5D-A7E3-A2EA346C4BE7}"/>
                  </a:ext>
                </a:extLst>
              </p:cNvPr>
              <p:cNvSpPr/>
              <p:nvPr/>
            </p:nvSpPr>
            <p:spPr>
              <a:xfrm>
                <a:off x="1630017" y="3167270"/>
                <a:ext cx="0" cy="1868556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868556" extrusionOk="0">
                    <a:moveTo>
                      <a:pt x="0" y="1868556"/>
                    </a:moveTo>
                    <a:lnTo>
                      <a:pt x="0" y="0"/>
                    </a:lnTo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27" name="Google Shape;112;p2">
                <a:extLst>
                  <a:ext uri="{FF2B5EF4-FFF2-40B4-BE49-F238E27FC236}">
                    <a16:creationId xmlns:a16="http://schemas.microsoft.com/office/drawing/2014/main" id="{DA1ACE22-89AE-42B5-881A-EAB3339364EA}"/>
                  </a:ext>
                </a:extLst>
              </p:cNvPr>
              <p:cNvSpPr/>
              <p:nvPr/>
            </p:nvSpPr>
            <p:spPr>
              <a:xfrm>
                <a:off x="1592771" y="3141778"/>
                <a:ext cx="1325217" cy="568831"/>
              </a:xfrm>
              <a:custGeom>
                <a:avLst/>
                <a:gdLst/>
                <a:ahLst/>
                <a:cxnLst/>
                <a:rect l="l" t="t" r="r" b="b"/>
                <a:pathLst>
                  <a:path w="1325217" h="568831" extrusionOk="0">
                    <a:moveTo>
                      <a:pt x="0" y="65248"/>
                    </a:moveTo>
                    <a:lnTo>
                      <a:pt x="238539" y="38744"/>
                    </a:lnTo>
                    <a:cubicBezTo>
                      <a:pt x="260874" y="35831"/>
                      <a:pt x="282276" y="25492"/>
                      <a:pt x="304800" y="25492"/>
                    </a:cubicBezTo>
                    <a:cubicBezTo>
                      <a:pt x="406496" y="25492"/>
                      <a:pt x="508000" y="34327"/>
                      <a:pt x="609600" y="38744"/>
                    </a:cubicBezTo>
                    <a:cubicBezTo>
                      <a:pt x="636104" y="43161"/>
                      <a:pt x="662263" y="50963"/>
                      <a:pt x="689113" y="51996"/>
                    </a:cubicBezTo>
                    <a:cubicBezTo>
                      <a:pt x="1323829" y="76408"/>
                      <a:pt x="1207298" y="-117586"/>
                      <a:pt x="1325217" y="118257"/>
                    </a:cubicBezTo>
                    <a:cubicBezTo>
                      <a:pt x="1320800" y="233109"/>
                      <a:pt x="1318714" y="348074"/>
                      <a:pt x="1311965" y="462813"/>
                    </a:cubicBezTo>
                    <a:cubicBezTo>
                      <a:pt x="1309874" y="498366"/>
                      <a:pt x="1298713" y="568831"/>
                      <a:pt x="1298713" y="568831"/>
                    </a:cubicBezTo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28" name="Google Shape;113;p2">
                <a:extLst>
                  <a:ext uri="{FF2B5EF4-FFF2-40B4-BE49-F238E27FC236}">
                    <a16:creationId xmlns:a16="http://schemas.microsoft.com/office/drawing/2014/main" id="{81D2DF8A-88BD-4B8F-B538-C0625AA77387}"/>
                  </a:ext>
                </a:extLst>
              </p:cNvPr>
              <p:cNvSpPr/>
              <p:nvPr/>
            </p:nvSpPr>
            <p:spPr>
              <a:xfrm>
                <a:off x="1630017" y="3207026"/>
                <a:ext cx="477079" cy="516835"/>
              </a:xfrm>
              <a:custGeom>
                <a:avLst/>
                <a:gdLst/>
                <a:ahLst/>
                <a:cxnLst/>
                <a:rect l="l" t="t" r="r" b="b"/>
                <a:pathLst>
                  <a:path w="477079" h="516835" extrusionOk="0">
                    <a:moveTo>
                      <a:pt x="0" y="516835"/>
                    </a:moveTo>
                    <a:cubicBezTo>
                      <a:pt x="176219" y="340616"/>
                      <a:pt x="-8417" y="539221"/>
                      <a:pt x="92766" y="397565"/>
                    </a:cubicBezTo>
                    <a:cubicBezTo>
                      <a:pt x="128829" y="347078"/>
                      <a:pt x="140288" y="363295"/>
                      <a:pt x="185531" y="318052"/>
                    </a:cubicBezTo>
                    <a:cubicBezTo>
                      <a:pt x="205532" y="298051"/>
                      <a:pt x="219914" y="273078"/>
                      <a:pt x="238540" y="251791"/>
                    </a:cubicBezTo>
                    <a:cubicBezTo>
                      <a:pt x="250881" y="237687"/>
                      <a:pt x="266298" y="226432"/>
                      <a:pt x="278296" y="212035"/>
                    </a:cubicBezTo>
                    <a:cubicBezTo>
                      <a:pt x="288492" y="199799"/>
                      <a:pt x="293538" y="183540"/>
                      <a:pt x="304800" y="172278"/>
                    </a:cubicBezTo>
                    <a:cubicBezTo>
                      <a:pt x="316062" y="161016"/>
                      <a:pt x="331305" y="154609"/>
                      <a:pt x="344557" y="145774"/>
                    </a:cubicBezTo>
                    <a:cubicBezTo>
                      <a:pt x="403052" y="67779"/>
                      <a:pt x="368698" y="108379"/>
                      <a:pt x="450574" y="26504"/>
                    </a:cubicBezTo>
                    <a:lnTo>
                      <a:pt x="477079" y="0"/>
                    </a:lnTo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29" name="Google Shape;114;p2">
                <a:extLst>
                  <a:ext uri="{FF2B5EF4-FFF2-40B4-BE49-F238E27FC236}">
                    <a16:creationId xmlns:a16="http://schemas.microsoft.com/office/drawing/2014/main" id="{5D4CF51A-1B82-47A6-A3C4-66D9FABC3AD1}"/>
                  </a:ext>
                </a:extLst>
              </p:cNvPr>
              <p:cNvSpPr/>
              <p:nvPr/>
            </p:nvSpPr>
            <p:spPr>
              <a:xfrm>
                <a:off x="2661721" y="3736989"/>
                <a:ext cx="466940" cy="477202"/>
              </a:xfrm>
              <a:custGeom>
                <a:avLst/>
                <a:gdLst/>
                <a:ahLst/>
                <a:cxnLst/>
                <a:rect l="l" t="t" r="r" b="b"/>
                <a:pathLst>
                  <a:path w="466940" h="477202" extrusionOk="0">
                    <a:moveTo>
                      <a:pt x="331305" y="26628"/>
                    </a:moveTo>
                    <a:cubicBezTo>
                      <a:pt x="309218" y="22211"/>
                      <a:pt x="287032" y="18262"/>
                      <a:pt x="265044" y="13376"/>
                    </a:cubicBezTo>
                    <a:cubicBezTo>
                      <a:pt x="247264" y="9425"/>
                      <a:pt x="230195" y="-1273"/>
                      <a:pt x="212035" y="124"/>
                    </a:cubicBezTo>
                    <a:cubicBezTo>
                      <a:pt x="171429" y="3248"/>
                      <a:pt x="132522" y="17793"/>
                      <a:pt x="92765" y="26628"/>
                    </a:cubicBezTo>
                    <a:cubicBezTo>
                      <a:pt x="83930" y="39880"/>
                      <a:pt x="73384" y="52139"/>
                      <a:pt x="66261" y="66385"/>
                    </a:cubicBezTo>
                    <a:cubicBezTo>
                      <a:pt x="39178" y="120552"/>
                      <a:pt x="30929" y="166489"/>
                      <a:pt x="13252" y="225411"/>
                    </a:cubicBezTo>
                    <a:cubicBezTo>
                      <a:pt x="9238" y="238791"/>
                      <a:pt x="4417" y="251916"/>
                      <a:pt x="0" y="265168"/>
                    </a:cubicBezTo>
                    <a:cubicBezTo>
                      <a:pt x="8835" y="309342"/>
                      <a:pt x="6359" y="357396"/>
                      <a:pt x="26505" y="397689"/>
                    </a:cubicBezTo>
                    <a:cubicBezTo>
                      <a:pt x="68813" y="482304"/>
                      <a:pt x="244700" y="470956"/>
                      <a:pt x="291548" y="477202"/>
                    </a:cubicBezTo>
                    <a:cubicBezTo>
                      <a:pt x="331305" y="472785"/>
                      <a:pt x="375598" y="482915"/>
                      <a:pt x="410818" y="463950"/>
                    </a:cubicBezTo>
                    <a:cubicBezTo>
                      <a:pt x="438865" y="448848"/>
                      <a:pt x="459706" y="416024"/>
                      <a:pt x="463826" y="384437"/>
                    </a:cubicBezTo>
                    <a:cubicBezTo>
                      <a:pt x="473555" y="309843"/>
                      <a:pt x="458059" y="234002"/>
                      <a:pt x="450574" y="159150"/>
                    </a:cubicBezTo>
                    <a:cubicBezTo>
                      <a:pt x="449184" y="145250"/>
                      <a:pt x="444106" y="131605"/>
                      <a:pt x="437322" y="119394"/>
                    </a:cubicBezTo>
                    <a:cubicBezTo>
                      <a:pt x="421852" y="91548"/>
                      <a:pt x="401983" y="66385"/>
                      <a:pt x="384313" y="39881"/>
                    </a:cubicBezTo>
                    <a:cubicBezTo>
                      <a:pt x="375478" y="26629"/>
                      <a:pt x="373736" y="124"/>
                      <a:pt x="357809" y="124"/>
                    </a:cubicBezTo>
                    <a:lnTo>
                      <a:pt x="331305" y="26628"/>
                    </a:lnTo>
                    <a:close/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30" name="Google Shape;115;p2">
                <a:extLst>
                  <a:ext uri="{FF2B5EF4-FFF2-40B4-BE49-F238E27FC236}">
                    <a16:creationId xmlns:a16="http://schemas.microsoft.com/office/drawing/2014/main" id="{B4538603-6B36-4FAC-BB62-86DFF6D2C6BD}"/>
                  </a:ext>
                </a:extLst>
              </p:cNvPr>
              <p:cNvSpPr/>
              <p:nvPr/>
            </p:nvSpPr>
            <p:spPr>
              <a:xfrm>
                <a:off x="2660860" y="4214191"/>
                <a:ext cx="227043" cy="795131"/>
              </a:xfrm>
              <a:custGeom>
                <a:avLst/>
                <a:gdLst/>
                <a:ahLst/>
                <a:cxnLst/>
                <a:rect l="l" t="t" r="r" b="b"/>
                <a:pathLst>
                  <a:path w="227043" h="795131" extrusionOk="0">
                    <a:moveTo>
                      <a:pt x="227043" y="0"/>
                    </a:moveTo>
                    <a:cubicBezTo>
                      <a:pt x="222626" y="159026"/>
                      <a:pt x="225689" y="318437"/>
                      <a:pt x="213791" y="477079"/>
                    </a:cubicBezTo>
                    <a:cubicBezTo>
                      <a:pt x="212314" y="496779"/>
                      <a:pt x="199934" y="514911"/>
                      <a:pt x="187287" y="530087"/>
                    </a:cubicBezTo>
                    <a:cubicBezTo>
                      <a:pt x="177091" y="542323"/>
                      <a:pt x="160782" y="547757"/>
                      <a:pt x="147530" y="556592"/>
                    </a:cubicBezTo>
                    <a:cubicBezTo>
                      <a:pt x="119104" y="641871"/>
                      <a:pt x="156563" y="549248"/>
                      <a:pt x="94522" y="636105"/>
                    </a:cubicBezTo>
                    <a:cubicBezTo>
                      <a:pt x="83040" y="652180"/>
                      <a:pt x="78975" y="672676"/>
                      <a:pt x="68017" y="689113"/>
                    </a:cubicBezTo>
                    <a:cubicBezTo>
                      <a:pt x="19420" y="762009"/>
                      <a:pt x="60458" y="651224"/>
                      <a:pt x="1756" y="768626"/>
                    </a:cubicBezTo>
                    <a:cubicBezTo>
                      <a:pt x="-2195" y="776528"/>
                      <a:pt x="1756" y="786296"/>
                      <a:pt x="1756" y="795131"/>
                    </a:cubicBezTo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31" name="Google Shape;116;p2">
                <a:extLst>
                  <a:ext uri="{FF2B5EF4-FFF2-40B4-BE49-F238E27FC236}">
                    <a16:creationId xmlns:a16="http://schemas.microsoft.com/office/drawing/2014/main" id="{8DCF34A1-4E22-4A57-94DA-512D764DADEC}"/>
                  </a:ext>
                </a:extLst>
              </p:cNvPr>
              <p:cNvSpPr/>
              <p:nvPr/>
            </p:nvSpPr>
            <p:spPr>
              <a:xfrm>
                <a:off x="2863188" y="4704522"/>
                <a:ext cx="212035" cy="251791"/>
              </a:xfrm>
              <a:custGeom>
                <a:avLst/>
                <a:gdLst/>
                <a:ahLst/>
                <a:cxnLst/>
                <a:rect l="l" t="t" r="r" b="b"/>
                <a:pathLst>
                  <a:path w="212035" h="251791" extrusionOk="0">
                    <a:moveTo>
                      <a:pt x="0" y="0"/>
                    </a:moveTo>
                    <a:cubicBezTo>
                      <a:pt x="38235" y="95584"/>
                      <a:pt x="8958" y="39045"/>
                      <a:pt x="66261" y="119269"/>
                    </a:cubicBezTo>
                    <a:cubicBezTo>
                      <a:pt x="75519" y="132230"/>
                      <a:pt x="79805" y="149768"/>
                      <a:pt x="92766" y="159026"/>
                    </a:cubicBezTo>
                    <a:cubicBezTo>
                      <a:pt x="112123" y="172853"/>
                      <a:pt x="136939" y="176695"/>
                      <a:pt x="159026" y="185530"/>
                    </a:cubicBezTo>
                    <a:cubicBezTo>
                      <a:pt x="189948" y="247374"/>
                      <a:pt x="167861" y="229704"/>
                      <a:pt x="212035" y="251791"/>
                    </a:cubicBezTo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32" name="Google Shape;117;p2">
                <a:extLst>
                  <a:ext uri="{FF2B5EF4-FFF2-40B4-BE49-F238E27FC236}">
                    <a16:creationId xmlns:a16="http://schemas.microsoft.com/office/drawing/2014/main" id="{CCD83B27-20D9-451D-ADF6-5B5AAFD5A065}"/>
                  </a:ext>
                </a:extLst>
              </p:cNvPr>
              <p:cNvSpPr/>
              <p:nvPr/>
            </p:nvSpPr>
            <p:spPr>
              <a:xfrm>
                <a:off x="2584894" y="4320209"/>
                <a:ext cx="556591" cy="185530"/>
              </a:xfrm>
              <a:custGeom>
                <a:avLst/>
                <a:gdLst/>
                <a:ahLst/>
                <a:cxnLst/>
                <a:rect l="l" t="t" r="r" b="b"/>
                <a:pathLst>
                  <a:path w="556591" h="185530" extrusionOk="0">
                    <a:moveTo>
                      <a:pt x="0" y="185530"/>
                    </a:moveTo>
                    <a:cubicBezTo>
                      <a:pt x="22087" y="181113"/>
                      <a:pt x="47520" y="184772"/>
                      <a:pt x="66261" y="172278"/>
                    </a:cubicBezTo>
                    <a:cubicBezTo>
                      <a:pt x="102646" y="148021"/>
                      <a:pt x="128104" y="110435"/>
                      <a:pt x="159026" y="79513"/>
                    </a:cubicBezTo>
                    <a:cubicBezTo>
                      <a:pt x="167861" y="70678"/>
                      <a:pt x="175134" y="59938"/>
                      <a:pt x="185530" y="53008"/>
                    </a:cubicBezTo>
                    <a:cubicBezTo>
                      <a:pt x="241724" y="15546"/>
                      <a:pt x="211041" y="33627"/>
                      <a:pt x="278295" y="0"/>
                    </a:cubicBezTo>
                    <a:cubicBezTo>
                      <a:pt x="373535" y="95237"/>
                      <a:pt x="211256" y="-57946"/>
                      <a:pt x="357808" y="39756"/>
                    </a:cubicBezTo>
                    <a:cubicBezTo>
                      <a:pt x="371060" y="48591"/>
                      <a:pt x="370484" y="71611"/>
                      <a:pt x="384313" y="79513"/>
                    </a:cubicBezTo>
                    <a:cubicBezTo>
                      <a:pt x="403870" y="90688"/>
                      <a:pt x="428722" y="87302"/>
                      <a:pt x="450574" y="92765"/>
                    </a:cubicBezTo>
                    <a:cubicBezTo>
                      <a:pt x="464126" y="96153"/>
                      <a:pt x="477836" y="99770"/>
                      <a:pt x="490330" y="106017"/>
                    </a:cubicBezTo>
                    <a:cubicBezTo>
                      <a:pt x="504576" y="113140"/>
                      <a:pt x="516430" y="124326"/>
                      <a:pt x="530087" y="132521"/>
                    </a:cubicBezTo>
                    <a:cubicBezTo>
                      <a:pt x="538557" y="137603"/>
                      <a:pt x="547756" y="141356"/>
                      <a:pt x="556591" y="145774"/>
                    </a:cubicBezTo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  <p:sp>
          <p:nvSpPr>
            <p:cNvPr id="21" name="Google Shape;118;p2">
              <a:extLst>
                <a:ext uri="{FF2B5EF4-FFF2-40B4-BE49-F238E27FC236}">
                  <a16:creationId xmlns:a16="http://schemas.microsoft.com/office/drawing/2014/main" id="{E0C01248-B813-4DA0-9B74-C33193688204}"/>
                </a:ext>
              </a:extLst>
            </p:cNvPr>
            <p:cNvSpPr/>
            <p:nvPr/>
          </p:nvSpPr>
          <p:spPr>
            <a:xfrm rot="-260229">
              <a:off x="2844052" y="3980329"/>
              <a:ext cx="121024" cy="73959"/>
            </a:xfrm>
            <a:custGeom>
              <a:avLst/>
              <a:gdLst/>
              <a:ahLst/>
              <a:cxnLst/>
              <a:rect l="l" t="t" r="r" b="b"/>
              <a:pathLst>
                <a:path w="121024" h="73959" extrusionOk="0">
                  <a:moveTo>
                    <a:pt x="0" y="73959"/>
                  </a:moveTo>
                  <a:cubicBezTo>
                    <a:pt x="11206" y="69477"/>
                    <a:pt x="22168" y="64329"/>
                    <a:pt x="33618" y="60512"/>
                  </a:cubicBezTo>
                  <a:cubicBezTo>
                    <a:pt x="42384" y="57590"/>
                    <a:pt x="53296" y="59562"/>
                    <a:pt x="60512" y="53789"/>
                  </a:cubicBezTo>
                  <a:cubicBezTo>
                    <a:pt x="66046" y="49362"/>
                    <a:pt x="61854" y="38230"/>
                    <a:pt x="67235" y="33618"/>
                  </a:cubicBezTo>
                  <a:cubicBezTo>
                    <a:pt x="78650" y="23834"/>
                    <a:pt x="94827" y="21415"/>
                    <a:pt x="107576" y="13447"/>
                  </a:cubicBezTo>
                  <a:cubicBezTo>
                    <a:pt x="112952" y="10087"/>
                    <a:pt x="121024" y="0"/>
                    <a:pt x="121024" y="0"/>
                  </a:cubicBezTo>
                </a:path>
              </a:pathLst>
            </a:custGeom>
            <a:noFill/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" name="Google Shape;119;p2">
              <a:extLst>
                <a:ext uri="{FF2B5EF4-FFF2-40B4-BE49-F238E27FC236}">
                  <a16:creationId xmlns:a16="http://schemas.microsoft.com/office/drawing/2014/main" id="{6D8F6C54-E8E6-4040-BDF0-ED852D7A663C}"/>
                </a:ext>
              </a:extLst>
            </p:cNvPr>
            <p:cNvSpPr/>
            <p:nvPr/>
          </p:nvSpPr>
          <p:spPr>
            <a:xfrm>
              <a:off x="2857499" y="3966882"/>
              <a:ext cx="109358" cy="114300"/>
            </a:xfrm>
            <a:custGeom>
              <a:avLst/>
              <a:gdLst/>
              <a:ahLst/>
              <a:cxnLst/>
              <a:rect l="l" t="t" r="r" b="b"/>
              <a:pathLst>
                <a:path w="109358" h="114300" extrusionOk="0">
                  <a:moveTo>
                    <a:pt x="0" y="0"/>
                  </a:moveTo>
                  <a:cubicBezTo>
                    <a:pt x="15414" y="19268"/>
                    <a:pt x="24260" y="37291"/>
                    <a:pt x="47065" y="47065"/>
                  </a:cubicBezTo>
                  <a:cubicBezTo>
                    <a:pt x="55558" y="50705"/>
                    <a:pt x="64994" y="51548"/>
                    <a:pt x="73959" y="53789"/>
                  </a:cubicBezTo>
                  <a:cubicBezTo>
                    <a:pt x="78441" y="60512"/>
                    <a:pt x="81692" y="68245"/>
                    <a:pt x="87406" y="73959"/>
                  </a:cubicBezTo>
                  <a:cubicBezTo>
                    <a:pt x="93120" y="79673"/>
                    <a:pt x="103963" y="80178"/>
                    <a:pt x="107577" y="87406"/>
                  </a:cubicBezTo>
                  <a:cubicBezTo>
                    <a:pt x="111586" y="95424"/>
                    <a:pt x="107577" y="105335"/>
                    <a:pt x="107577" y="114300"/>
                  </a:cubicBezTo>
                </a:path>
              </a:pathLst>
            </a:custGeom>
            <a:noFill/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" name="Google Shape;120;p2">
              <a:extLst>
                <a:ext uri="{FF2B5EF4-FFF2-40B4-BE49-F238E27FC236}">
                  <a16:creationId xmlns:a16="http://schemas.microsoft.com/office/drawing/2014/main" id="{39536166-809F-4A1C-9576-3F02486F550A}"/>
                </a:ext>
              </a:extLst>
            </p:cNvPr>
            <p:cNvSpPr/>
            <p:nvPr/>
          </p:nvSpPr>
          <p:spPr>
            <a:xfrm rot="5072967">
              <a:off x="3009900" y="3984806"/>
              <a:ext cx="121024" cy="73959"/>
            </a:xfrm>
            <a:custGeom>
              <a:avLst/>
              <a:gdLst/>
              <a:ahLst/>
              <a:cxnLst/>
              <a:rect l="l" t="t" r="r" b="b"/>
              <a:pathLst>
                <a:path w="121024" h="73959" extrusionOk="0">
                  <a:moveTo>
                    <a:pt x="0" y="73959"/>
                  </a:moveTo>
                  <a:cubicBezTo>
                    <a:pt x="11206" y="69477"/>
                    <a:pt x="22168" y="64329"/>
                    <a:pt x="33618" y="60512"/>
                  </a:cubicBezTo>
                  <a:cubicBezTo>
                    <a:pt x="42384" y="57590"/>
                    <a:pt x="53296" y="59562"/>
                    <a:pt x="60512" y="53789"/>
                  </a:cubicBezTo>
                  <a:cubicBezTo>
                    <a:pt x="66046" y="49362"/>
                    <a:pt x="61854" y="38230"/>
                    <a:pt x="67235" y="33618"/>
                  </a:cubicBezTo>
                  <a:cubicBezTo>
                    <a:pt x="78650" y="23834"/>
                    <a:pt x="94827" y="21415"/>
                    <a:pt x="107576" y="13447"/>
                  </a:cubicBezTo>
                  <a:cubicBezTo>
                    <a:pt x="112952" y="10087"/>
                    <a:pt x="121024" y="0"/>
                    <a:pt x="121024" y="0"/>
                  </a:cubicBezTo>
                </a:path>
              </a:pathLst>
            </a:custGeom>
            <a:noFill/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" name="Google Shape;121;p2">
              <a:extLst>
                <a:ext uri="{FF2B5EF4-FFF2-40B4-BE49-F238E27FC236}">
                  <a16:creationId xmlns:a16="http://schemas.microsoft.com/office/drawing/2014/main" id="{BF180ADB-0EFC-488A-A860-27874FE8FCBC}"/>
                </a:ext>
              </a:extLst>
            </p:cNvPr>
            <p:cNvSpPr/>
            <p:nvPr/>
          </p:nvSpPr>
          <p:spPr>
            <a:xfrm rot="4298532">
              <a:off x="3010532" y="3960157"/>
              <a:ext cx="109358" cy="114300"/>
            </a:xfrm>
            <a:custGeom>
              <a:avLst/>
              <a:gdLst/>
              <a:ahLst/>
              <a:cxnLst/>
              <a:rect l="l" t="t" r="r" b="b"/>
              <a:pathLst>
                <a:path w="109358" h="114300" extrusionOk="0">
                  <a:moveTo>
                    <a:pt x="0" y="0"/>
                  </a:moveTo>
                  <a:cubicBezTo>
                    <a:pt x="15414" y="19268"/>
                    <a:pt x="24260" y="37291"/>
                    <a:pt x="47065" y="47065"/>
                  </a:cubicBezTo>
                  <a:cubicBezTo>
                    <a:pt x="55558" y="50705"/>
                    <a:pt x="64994" y="51548"/>
                    <a:pt x="73959" y="53789"/>
                  </a:cubicBezTo>
                  <a:cubicBezTo>
                    <a:pt x="78441" y="60512"/>
                    <a:pt x="81692" y="68245"/>
                    <a:pt x="87406" y="73959"/>
                  </a:cubicBezTo>
                  <a:cubicBezTo>
                    <a:pt x="93120" y="79673"/>
                    <a:pt x="103963" y="80178"/>
                    <a:pt x="107577" y="87406"/>
                  </a:cubicBezTo>
                  <a:cubicBezTo>
                    <a:pt x="111586" y="95424"/>
                    <a:pt x="107577" y="105335"/>
                    <a:pt x="107577" y="114300"/>
                  </a:cubicBezTo>
                </a:path>
              </a:pathLst>
            </a:custGeom>
            <a:noFill/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67" name="Google Shape;167;p7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18916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endParaRPr dirty="0"/>
          </a:p>
        </p:txBody>
      </p:sp>
      <p:grpSp>
        <p:nvGrpSpPr>
          <p:cNvPr id="19" name="Google Shape;108;p2">
            <a:extLst>
              <a:ext uri="{FF2B5EF4-FFF2-40B4-BE49-F238E27FC236}">
                <a16:creationId xmlns:a16="http://schemas.microsoft.com/office/drawing/2014/main" id="{9630E441-5B09-4C75-B9A9-86E547300E63}"/>
              </a:ext>
            </a:extLst>
          </p:cNvPr>
          <p:cNvGrpSpPr/>
          <p:nvPr/>
        </p:nvGrpSpPr>
        <p:grpSpPr>
          <a:xfrm>
            <a:off x="1246912" y="3228277"/>
            <a:ext cx="1982163" cy="1899430"/>
            <a:chOff x="1233464" y="3228277"/>
            <a:chExt cx="1982163" cy="1899430"/>
          </a:xfrm>
        </p:grpSpPr>
        <p:grpSp>
          <p:nvGrpSpPr>
            <p:cNvPr id="20" name="Google Shape;109;p2">
              <a:extLst>
                <a:ext uri="{FF2B5EF4-FFF2-40B4-BE49-F238E27FC236}">
                  <a16:creationId xmlns:a16="http://schemas.microsoft.com/office/drawing/2014/main" id="{F268B548-B757-4E4E-A753-D92A0054E307}"/>
                </a:ext>
              </a:extLst>
            </p:cNvPr>
            <p:cNvGrpSpPr/>
            <p:nvPr/>
          </p:nvGrpSpPr>
          <p:grpSpPr>
            <a:xfrm>
              <a:off x="1233464" y="3228277"/>
              <a:ext cx="1982163" cy="1899430"/>
              <a:chOff x="1159322" y="3141778"/>
              <a:chExt cx="1982163" cy="1899430"/>
            </a:xfrm>
          </p:grpSpPr>
          <p:sp>
            <p:nvSpPr>
              <p:cNvPr id="25" name="Google Shape;110;p2">
                <a:extLst>
                  <a:ext uri="{FF2B5EF4-FFF2-40B4-BE49-F238E27FC236}">
                    <a16:creationId xmlns:a16="http://schemas.microsoft.com/office/drawing/2014/main" id="{6776C5E7-F3CC-4FD8-A575-ABDEC7ADB816}"/>
                  </a:ext>
                </a:extLst>
              </p:cNvPr>
              <p:cNvSpPr/>
              <p:nvPr/>
            </p:nvSpPr>
            <p:spPr>
              <a:xfrm>
                <a:off x="1159322" y="5011448"/>
                <a:ext cx="998621" cy="29760"/>
              </a:xfrm>
              <a:custGeom>
                <a:avLst/>
                <a:gdLst/>
                <a:ahLst/>
                <a:cxnLst/>
                <a:rect l="l" t="t" r="r" b="b"/>
                <a:pathLst>
                  <a:path w="998621" h="29760" extrusionOk="0">
                    <a:moveTo>
                      <a:pt x="0" y="16125"/>
                    </a:moveTo>
                    <a:cubicBezTo>
                      <a:pt x="124484" y="-8773"/>
                      <a:pt x="62971" y="-1688"/>
                      <a:pt x="276726" y="16125"/>
                    </a:cubicBezTo>
                    <a:cubicBezTo>
                      <a:pt x="301037" y="18151"/>
                      <a:pt x="324524" y="27749"/>
                      <a:pt x="348916" y="28156"/>
                    </a:cubicBezTo>
                    <a:cubicBezTo>
                      <a:pt x="565454" y="31765"/>
                      <a:pt x="782053" y="28156"/>
                      <a:pt x="998621" y="28156"/>
                    </a:cubicBezTo>
                  </a:path>
                </a:pathLst>
              </a:custGeom>
              <a:solidFill>
                <a:schemeClr val="lt1"/>
              </a:solidFill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26" name="Google Shape;111;p2">
                <a:extLst>
                  <a:ext uri="{FF2B5EF4-FFF2-40B4-BE49-F238E27FC236}">
                    <a16:creationId xmlns:a16="http://schemas.microsoft.com/office/drawing/2014/main" id="{5A42E0A9-B2EF-4C96-BD0F-83094401F91A}"/>
                  </a:ext>
                </a:extLst>
              </p:cNvPr>
              <p:cNvSpPr/>
              <p:nvPr/>
            </p:nvSpPr>
            <p:spPr>
              <a:xfrm>
                <a:off x="1630017" y="3167270"/>
                <a:ext cx="0" cy="1868556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868556" extrusionOk="0">
                    <a:moveTo>
                      <a:pt x="0" y="1868556"/>
                    </a:moveTo>
                    <a:lnTo>
                      <a:pt x="0" y="0"/>
                    </a:lnTo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27" name="Google Shape;112;p2">
                <a:extLst>
                  <a:ext uri="{FF2B5EF4-FFF2-40B4-BE49-F238E27FC236}">
                    <a16:creationId xmlns:a16="http://schemas.microsoft.com/office/drawing/2014/main" id="{DD3516E2-F749-4634-91C2-AB977C791607}"/>
                  </a:ext>
                </a:extLst>
              </p:cNvPr>
              <p:cNvSpPr/>
              <p:nvPr/>
            </p:nvSpPr>
            <p:spPr>
              <a:xfrm>
                <a:off x="1592771" y="3141778"/>
                <a:ext cx="1325217" cy="568831"/>
              </a:xfrm>
              <a:custGeom>
                <a:avLst/>
                <a:gdLst/>
                <a:ahLst/>
                <a:cxnLst/>
                <a:rect l="l" t="t" r="r" b="b"/>
                <a:pathLst>
                  <a:path w="1325217" h="568831" extrusionOk="0">
                    <a:moveTo>
                      <a:pt x="0" y="65248"/>
                    </a:moveTo>
                    <a:lnTo>
                      <a:pt x="238539" y="38744"/>
                    </a:lnTo>
                    <a:cubicBezTo>
                      <a:pt x="260874" y="35831"/>
                      <a:pt x="282276" y="25492"/>
                      <a:pt x="304800" y="25492"/>
                    </a:cubicBezTo>
                    <a:cubicBezTo>
                      <a:pt x="406496" y="25492"/>
                      <a:pt x="508000" y="34327"/>
                      <a:pt x="609600" y="38744"/>
                    </a:cubicBezTo>
                    <a:cubicBezTo>
                      <a:pt x="636104" y="43161"/>
                      <a:pt x="662263" y="50963"/>
                      <a:pt x="689113" y="51996"/>
                    </a:cubicBezTo>
                    <a:cubicBezTo>
                      <a:pt x="1323829" y="76408"/>
                      <a:pt x="1207298" y="-117586"/>
                      <a:pt x="1325217" y="118257"/>
                    </a:cubicBezTo>
                    <a:cubicBezTo>
                      <a:pt x="1320800" y="233109"/>
                      <a:pt x="1318714" y="348074"/>
                      <a:pt x="1311965" y="462813"/>
                    </a:cubicBezTo>
                    <a:cubicBezTo>
                      <a:pt x="1309874" y="498366"/>
                      <a:pt x="1298713" y="568831"/>
                      <a:pt x="1298713" y="568831"/>
                    </a:cubicBezTo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28" name="Google Shape;113;p2">
                <a:extLst>
                  <a:ext uri="{FF2B5EF4-FFF2-40B4-BE49-F238E27FC236}">
                    <a16:creationId xmlns:a16="http://schemas.microsoft.com/office/drawing/2014/main" id="{FA68E0AC-C6E3-40A8-8971-904093050F43}"/>
                  </a:ext>
                </a:extLst>
              </p:cNvPr>
              <p:cNvSpPr/>
              <p:nvPr/>
            </p:nvSpPr>
            <p:spPr>
              <a:xfrm>
                <a:off x="1630017" y="3207026"/>
                <a:ext cx="477079" cy="516835"/>
              </a:xfrm>
              <a:custGeom>
                <a:avLst/>
                <a:gdLst/>
                <a:ahLst/>
                <a:cxnLst/>
                <a:rect l="l" t="t" r="r" b="b"/>
                <a:pathLst>
                  <a:path w="477079" h="516835" extrusionOk="0">
                    <a:moveTo>
                      <a:pt x="0" y="516835"/>
                    </a:moveTo>
                    <a:cubicBezTo>
                      <a:pt x="176219" y="340616"/>
                      <a:pt x="-8417" y="539221"/>
                      <a:pt x="92766" y="397565"/>
                    </a:cubicBezTo>
                    <a:cubicBezTo>
                      <a:pt x="128829" y="347078"/>
                      <a:pt x="140288" y="363295"/>
                      <a:pt x="185531" y="318052"/>
                    </a:cubicBezTo>
                    <a:cubicBezTo>
                      <a:pt x="205532" y="298051"/>
                      <a:pt x="219914" y="273078"/>
                      <a:pt x="238540" y="251791"/>
                    </a:cubicBezTo>
                    <a:cubicBezTo>
                      <a:pt x="250881" y="237687"/>
                      <a:pt x="266298" y="226432"/>
                      <a:pt x="278296" y="212035"/>
                    </a:cubicBezTo>
                    <a:cubicBezTo>
                      <a:pt x="288492" y="199799"/>
                      <a:pt x="293538" y="183540"/>
                      <a:pt x="304800" y="172278"/>
                    </a:cubicBezTo>
                    <a:cubicBezTo>
                      <a:pt x="316062" y="161016"/>
                      <a:pt x="331305" y="154609"/>
                      <a:pt x="344557" y="145774"/>
                    </a:cubicBezTo>
                    <a:cubicBezTo>
                      <a:pt x="403052" y="67779"/>
                      <a:pt x="368698" y="108379"/>
                      <a:pt x="450574" y="26504"/>
                    </a:cubicBezTo>
                    <a:lnTo>
                      <a:pt x="477079" y="0"/>
                    </a:lnTo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29" name="Google Shape;114;p2">
                <a:extLst>
                  <a:ext uri="{FF2B5EF4-FFF2-40B4-BE49-F238E27FC236}">
                    <a16:creationId xmlns:a16="http://schemas.microsoft.com/office/drawing/2014/main" id="{BBA97398-8B3A-47BE-881A-489B63E77A00}"/>
                  </a:ext>
                </a:extLst>
              </p:cNvPr>
              <p:cNvSpPr/>
              <p:nvPr/>
            </p:nvSpPr>
            <p:spPr>
              <a:xfrm>
                <a:off x="2661721" y="3736989"/>
                <a:ext cx="466940" cy="477202"/>
              </a:xfrm>
              <a:custGeom>
                <a:avLst/>
                <a:gdLst/>
                <a:ahLst/>
                <a:cxnLst/>
                <a:rect l="l" t="t" r="r" b="b"/>
                <a:pathLst>
                  <a:path w="466940" h="477202" extrusionOk="0">
                    <a:moveTo>
                      <a:pt x="331305" y="26628"/>
                    </a:moveTo>
                    <a:cubicBezTo>
                      <a:pt x="309218" y="22211"/>
                      <a:pt x="287032" y="18262"/>
                      <a:pt x="265044" y="13376"/>
                    </a:cubicBezTo>
                    <a:cubicBezTo>
                      <a:pt x="247264" y="9425"/>
                      <a:pt x="230195" y="-1273"/>
                      <a:pt x="212035" y="124"/>
                    </a:cubicBezTo>
                    <a:cubicBezTo>
                      <a:pt x="171429" y="3248"/>
                      <a:pt x="132522" y="17793"/>
                      <a:pt x="92765" y="26628"/>
                    </a:cubicBezTo>
                    <a:cubicBezTo>
                      <a:pt x="83930" y="39880"/>
                      <a:pt x="73384" y="52139"/>
                      <a:pt x="66261" y="66385"/>
                    </a:cubicBezTo>
                    <a:cubicBezTo>
                      <a:pt x="39178" y="120552"/>
                      <a:pt x="30929" y="166489"/>
                      <a:pt x="13252" y="225411"/>
                    </a:cubicBezTo>
                    <a:cubicBezTo>
                      <a:pt x="9238" y="238791"/>
                      <a:pt x="4417" y="251916"/>
                      <a:pt x="0" y="265168"/>
                    </a:cubicBezTo>
                    <a:cubicBezTo>
                      <a:pt x="8835" y="309342"/>
                      <a:pt x="6359" y="357396"/>
                      <a:pt x="26505" y="397689"/>
                    </a:cubicBezTo>
                    <a:cubicBezTo>
                      <a:pt x="68813" y="482304"/>
                      <a:pt x="244700" y="470956"/>
                      <a:pt x="291548" y="477202"/>
                    </a:cubicBezTo>
                    <a:cubicBezTo>
                      <a:pt x="331305" y="472785"/>
                      <a:pt x="375598" y="482915"/>
                      <a:pt x="410818" y="463950"/>
                    </a:cubicBezTo>
                    <a:cubicBezTo>
                      <a:pt x="438865" y="448848"/>
                      <a:pt x="459706" y="416024"/>
                      <a:pt x="463826" y="384437"/>
                    </a:cubicBezTo>
                    <a:cubicBezTo>
                      <a:pt x="473555" y="309843"/>
                      <a:pt x="458059" y="234002"/>
                      <a:pt x="450574" y="159150"/>
                    </a:cubicBezTo>
                    <a:cubicBezTo>
                      <a:pt x="449184" y="145250"/>
                      <a:pt x="444106" y="131605"/>
                      <a:pt x="437322" y="119394"/>
                    </a:cubicBezTo>
                    <a:cubicBezTo>
                      <a:pt x="421852" y="91548"/>
                      <a:pt x="401983" y="66385"/>
                      <a:pt x="384313" y="39881"/>
                    </a:cubicBezTo>
                    <a:cubicBezTo>
                      <a:pt x="375478" y="26629"/>
                      <a:pt x="373736" y="124"/>
                      <a:pt x="357809" y="124"/>
                    </a:cubicBezTo>
                    <a:lnTo>
                      <a:pt x="331305" y="26628"/>
                    </a:lnTo>
                    <a:close/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30" name="Google Shape;115;p2">
                <a:extLst>
                  <a:ext uri="{FF2B5EF4-FFF2-40B4-BE49-F238E27FC236}">
                    <a16:creationId xmlns:a16="http://schemas.microsoft.com/office/drawing/2014/main" id="{1DA11894-D746-46FD-B7B3-11E2AF4143D4}"/>
                  </a:ext>
                </a:extLst>
              </p:cNvPr>
              <p:cNvSpPr/>
              <p:nvPr/>
            </p:nvSpPr>
            <p:spPr>
              <a:xfrm>
                <a:off x="2660860" y="4214191"/>
                <a:ext cx="227043" cy="795131"/>
              </a:xfrm>
              <a:custGeom>
                <a:avLst/>
                <a:gdLst/>
                <a:ahLst/>
                <a:cxnLst/>
                <a:rect l="l" t="t" r="r" b="b"/>
                <a:pathLst>
                  <a:path w="227043" h="795131" extrusionOk="0">
                    <a:moveTo>
                      <a:pt x="227043" y="0"/>
                    </a:moveTo>
                    <a:cubicBezTo>
                      <a:pt x="222626" y="159026"/>
                      <a:pt x="225689" y="318437"/>
                      <a:pt x="213791" y="477079"/>
                    </a:cubicBezTo>
                    <a:cubicBezTo>
                      <a:pt x="212314" y="496779"/>
                      <a:pt x="199934" y="514911"/>
                      <a:pt x="187287" y="530087"/>
                    </a:cubicBezTo>
                    <a:cubicBezTo>
                      <a:pt x="177091" y="542323"/>
                      <a:pt x="160782" y="547757"/>
                      <a:pt x="147530" y="556592"/>
                    </a:cubicBezTo>
                    <a:cubicBezTo>
                      <a:pt x="119104" y="641871"/>
                      <a:pt x="156563" y="549248"/>
                      <a:pt x="94522" y="636105"/>
                    </a:cubicBezTo>
                    <a:cubicBezTo>
                      <a:pt x="83040" y="652180"/>
                      <a:pt x="78975" y="672676"/>
                      <a:pt x="68017" y="689113"/>
                    </a:cubicBezTo>
                    <a:cubicBezTo>
                      <a:pt x="19420" y="762009"/>
                      <a:pt x="60458" y="651224"/>
                      <a:pt x="1756" y="768626"/>
                    </a:cubicBezTo>
                    <a:cubicBezTo>
                      <a:pt x="-2195" y="776528"/>
                      <a:pt x="1756" y="786296"/>
                      <a:pt x="1756" y="795131"/>
                    </a:cubicBezTo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31" name="Google Shape;116;p2">
                <a:extLst>
                  <a:ext uri="{FF2B5EF4-FFF2-40B4-BE49-F238E27FC236}">
                    <a16:creationId xmlns:a16="http://schemas.microsoft.com/office/drawing/2014/main" id="{F9FF85F9-C841-4369-9C37-6E55FB1C97AB}"/>
                  </a:ext>
                </a:extLst>
              </p:cNvPr>
              <p:cNvSpPr/>
              <p:nvPr/>
            </p:nvSpPr>
            <p:spPr>
              <a:xfrm>
                <a:off x="2863188" y="4704522"/>
                <a:ext cx="212035" cy="251791"/>
              </a:xfrm>
              <a:custGeom>
                <a:avLst/>
                <a:gdLst/>
                <a:ahLst/>
                <a:cxnLst/>
                <a:rect l="l" t="t" r="r" b="b"/>
                <a:pathLst>
                  <a:path w="212035" h="251791" extrusionOk="0">
                    <a:moveTo>
                      <a:pt x="0" y="0"/>
                    </a:moveTo>
                    <a:cubicBezTo>
                      <a:pt x="38235" y="95584"/>
                      <a:pt x="8958" y="39045"/>
                      <a:pt x="66261" y="119269"/>
                    </a:cubicBezTo>
                    <a:cubicBezTo>
                      <a:pt x="75519" y="132230"/>
                      <a:pt x="79805" y="149768"/>
                      <a:pt x="92766" y="159026"/>
                    </a:cubicBezTo>
                    <a:cubicBezTo>
                      <a:pt x="112123" y="172853"/>
                      <a:pt x="136939" y="176695"/>
                      <a:pt x="159026" y="185530"/>
                    </a:cubicBezTo>
                    <a:cubicBezTo>
                      <a:pt x="189948" y="247374"/>
                      <a:pt x="167861" y="229704"/>
                      <a:pt x="212035" y="251791"/>
                    </a:cubicBezTo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32" name="Google Shape;117;p2">
                <a:extLst>
                  <a:ext uri="{FF2B5EF4-FFF2-40B4-BE49-F238E27FC236}">
                    <a16:creationId xmlns:a16="http://schemas.microsoft.com/office/drawing/2014/main" id="{663936D4-89D9-421F-A6A7-F26B185100A1}"/>
                  </a:ext>
                </a:extLst>
              </p:cNvPr>
              <p:cNvSpPr/>
              <p:nvPr/>
            </p:nvSpPr>
            <p:spPr>
              <a:xfrm>
                <a:off x="2584894" y="4320209"/>
                <a:ext cx="556591" cy="185530"/>
              </a:xfrm>
              <a:custGeom>
                <a:avLst/>
                <a:gdLst/>
                <a:ahLst/>
                <a:cxnLst/>
                <a:rect l="l" t="t" r="r" b="b"/>
                <a:pathLst>
                  <a:path w="556591" h="185530" extrusionOk="0">
                    <a:moveTo>
                      <a:pt x="0" y="185530"/>
                    </a:moveTo>
                    <a:cubicBezTo>
                      <a:pt x="22087" y="181113"/>
                      <a:pt x="47520" y="184772"/>
                      <a:pt x="66261" y="172278"/>
                    </a:cubicBezTo>
                    <a:cubicBezTo>
                      <a:pt x="102646" y="148021"/>
                      <a:pt x="128104" y="110435"/>
                      <a:pt x="159026" y="79513"/>
                    </a:cubicBezTo>
                    <a:cubicBezTo>
                      <a:pt x="167861" y="70678"/>
                      <a:pt x="175134" y="59938"/>
                      <a:pt x="185530" y="53008"/>
                    </a:cubicBezTo>
                    <a:cubicBezTo>
                      <a:pt x="241724" y="15546"/>
                      <a:pt x="211041" y="33627"/>
                      <a:pt x="278295" y="0"/>
                    </a:cubicBezTo>
                    <a:cubicBezTo>
                      <a:pt x="373535" y="95237"/>
                      <a:pt x="211256" y="-57946"/>
                      <a:pt x="357808" y="39756"/>
                    </a:cubicBezTo>
                    <a:cubicBezTo>
                      <a:pt x="371060" y="48591"/>
                      <a:pt x="370484" y="71611"/>
                      <a:pt x="384313" y="79513"/>
                    </a:cubicBezTo>
                    <a:cubicBezTo>
                      <a:pt x="403870" y="90688"/>
                      <a:pt x="428722" y="87302"/>
                      <a:pt x="450574" y="92765"/>
                    </a:cubicBezTo>
                    <a:cubicBezTo>
                      <a:pt x="464126" y="96153"/>
                      <a:pt x="477836" y="99770"/>
                      <a:pt x="490330" y="106017"/>
                    </a:cubicBezTo>
                    <a:cubicBezTo>
                      <a:pt x="504576" y="113140"/>
                      <a:pt x="516430" y="124326"/>
                      <a:pt x="530087" y="132521"/>
                    </a:cubicBezTo>
                    <a:cubicBezTo>
                      <a:pt x="538557" y="137603"/>
                      <a:pt x="547756" y="141356"/>
                      <a:pt x="556591" y="145774"/>
                    </a:cubicBezTo>
                  </a:path>
                </a:pathLst>
              </a:custGeom>
              <a:noFill/>
              <a:ln w="539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  <p:sp>
          <p:nvSpPr>
            <p:cNvPr id="21" name="Google Shape;118;p2">
              <a:extLst>
                <a:ext uri="{FF2B5EF4-FFF2-40B4-BE49-F238E27FC236}">
                  <a16:creationId xmlns:a16="http://schemas.microsoft.com/office/drawing/2014/main" id="{A7D4B90D-7161-457A-9891-ED7DDB5BE0F5}"/>
                </a:ext>
              </a:extLst>
            </p:cNvPr>
            <p:cNvSpPr/>
            <p:nvPr/>
          </p:nvSpPr>
          <p:spPr>
            <a:xfrm rot="-260229">
              <a:off x="2844052" y="3980329"/>
              <a:ext cx="121024" cy="73959"/>
            </a:xfrm>
            <a:custGeom>
              <a:avLst/>
              <a:gdLst/>
              <a:ahLst/>
              <a:cxnLst/>
              <a:rect l="l" t="t" r="r" b="b"/>
              <a:pathLst>
                <a:path w="121024" h="73959" extrusionOk="0">
                  <a:moveTo>
                    <a:pt x="0" y="73959"/>
                  </a:moveTo>
                  <a:cubicBezTo>
                    <a:pt x="11206" y="69477"/>
                    <a:pt x="22168" y="64329"/>
                    <a:pt x="33618" y="60512"/>
                  </a:cubicBezTo>
                  <a:cubicBezTo>
                    <a:pt x="42384" y="57590"/>
                    <a:pt x="53296" y="59562"/>
                    <a:pt x="60512" y="53789"/>
                  </a:cubicBezTo>
                  <a:cubicBezTo>
                    <a:pt x="66046" y="49362"/>
                    <a:pt x="61854" y="38230"/>
                    <a:pt x="67235" y="33618"/>
                  </a:cubicBezTo>
                  <a:cubicBezTo>
                    <a:pt x="78650" y="23834"/>
                    <a:pt x="94827" y="21415"/>
                    <a:pt x="107576" y="13447"/>
                  </a:cubicBezTo>
                  <a:cubicBezTo>
                    <a:pt x="112952" y="10087"/>
                    <a:pt x="121024" y="0"/>
                    <a:pt x="121024" y="0"/>
                  </a:cubicBezTo>
                </a:path>
              </a:pathLst>
            </a:custGeom>
            <a:noFill/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" name="Google Shape;119;p2">
              <a:extLst>
                <a:ext uri="{FF2B5EF4-FFF2-40B4-BE49-F238E27FC236}">
                  <a16:creationId xmlns:a16="http://schemas.microsoft.com/office/drawing/2014/main" id="{F313BD42-918A-44DC-A3EC-87303E88B067}"/>
                </a:ext>
              </a:extLst>
            </p:cNvPr>
            <p:cNvSpPr/>
            <p:nvPr/>
          </p:nvSpPr>
          <p:spPr>
            <a:xfrm>
              <a:off x="2857499" y="3966882"/>
              <a:ext cx="109358" cy="114300"/>
            </a:xfrm>
            <a:custGeom>
              <a:avLst/>
              <a:gdLst/>
              <a:ahLst/>
              <a:cxnLst/>
              <a:rect l="l" t="t" r="r" b="b"/>
              <a:pathLst>
                <a:path w="109358" h="114300" extrusionOk="0">
                  <a:moveTo>
                    <a:pt x="0" y="0"/>
                  </a:moveTo>
                  <a:cubicBezTo>
                    <a:pt x="15414" y="19268"/>
                    <a:pt x="24260" y="37291"/>
                    <a:pt x="47065" y="47065"/>
                  </a:cubicBezTo>
                  <a:cubicBezTo>
                    <a:pt x="55558" y="50705"/>
                    <a:pt x="64994" y="51548"/>
                    <a:pt x="73959" y="53789"/>
                  </a:cubicBezTo>
                  <a:cubicBezTo>
                    <a:pt x="78441" y="60512"/>
                    <a:pt x="81692" y="68245"/>
                    <a:pt x="87406" y="73959"/>
                  </a:cubicBezTo>
                  <a:cubicBezTo>
                    <a:pt x="93120" y="79673"/>
                    <a:pt x="103963" y="80178"/>
                    <a:pt x="107577" y="87406"/>
                  </a:cubicBezTo>
                  <a:cubicBezTo>
                    <a:pt x="111586" y="95424"/>
                    <a:pt x="107577" y="105335"/>
                    <a:pt x="107577" y="114300"/>
                  </a:cubicBezTo>
                </a:path>
              </a:pathLst>
            </a:custGeom>
            <a:noFill/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" name="Google Shape;120;p2">
              <a:extLst>
                <a:ext uri="{FF2B5EF4-FFF2-40B4-BE49-F238E27FC236}">
                  <a16:creationId xmlns:a16="http://schemas.microsoft.com/office/drawing/2014/main" id="{97103928-D25B-460F-9662-98BDBFC37B1F}"/>
                </a:ext>
              </a:extLst>
            </p:cNvPr>
            <p:cNvSpPr/>
            <p:nvPr/>
          </p:nvSpPr>
          <p:spPr>
            <a:xfrm rot="5072967">
              <a:off x="3009900" y="3984806"/>
              <a:ext cx="121024" cy="73959"/>
            </a:xfrm>
            <a:custGeom>
              <a:avLst/>
              <a:gdLst/>
              <a:ahLst/>
              <a:cxnLst/>
              <a:rect l="l" t="t" r="r" b="b"/>
              <a:pathLst>
                <a:path w="121024" h="73959" extrusionOk="0">
                  <a:moveTo>
                    <a:pt x="0" y="73959"/>
                  </a:moveTo>
                  <a:cubicBezTo>
                    <a:pt x="11206" y="69477"/>
                    <a:pt x="22168" y="64329"/>
                    <a:pt x="33618" y="60512"/>
                  </a:cubicBezTo>
                  <a:cubicBezTo>
                    <a:pt x="42384" y="57590"/>
                    <a:pt x="53296" y="59562"/>
                    <a:pt x="60512" y="53789"/>
                  </a:cubicBezTo>
                  <a:cubicBezTo>
                    <a:pt x="66046" y="49362"/>
                    <a:pt x="61854" y="38230"/>
                    <a:pt x="67235" y="33618"/>
                  </a:cubicBezTo>
                  <a:cubicBezTo>
                    <a:pt x="78650" y="23834"/>
                    <a:pt x="94827" y="21415"/>
                    <a:pt x="107576" y="13447"/>
                  </a:cubicBezTo>
                  <a:cubicBezTo>
                    <a:pt x="112952" y="10087"/>
                    <a:pt x="121024" y="0"/>
                    <a:pt x="121024" y="0"/>
                  </a:cubicBezTo>
                </a:path>
              </a:pathLst>
            </a:custGeom>
            <a:noFill/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" name="Google Shape;121;p2">
              <a:extLst>
                <a:ext uri="{FF2B5EF4-FFF2-40B4-BE49-F238E27FC236}">
                  <a16:creationId xmlns:a16="http://schemas.microsoft.com/office/drawing/2014/main" id="{11BCC2E4-60FB-4BA3-9A2D-A4549AC4F2EE}"/>
                </a:ext>
              </a:extLst>
            </p:cNvPr>
            <p:cNvSpPr/>
            <p:nvPr/>
          </p:nvSpPr>
          <p:spPr>
            <a:xfrm rot="4298532">
              <a:off x="3010532" y="3960157"/>
              <a:ext cx="109358" cy="114300"/>
            </a:xfrm>
            <a:custGeom>
              <a:avLst/>
              <a:gdLst/>
              <a:ahLst/>
              <a:cxnLst/>
              <a:rect l="l" t="t" r="r" b="b"/>
              <a:pathLst>
                <a:path w="109358" h="114300" extrusionOk="0">
                  <a:moveTo>
                    <a:pt x="0" y="0"/>
                  </a:moveTo>
                  <a:cubicBezTo>
                    <a:pt x="15414" y="19268"/>
                    <a:pt x="24260" y="37291"/>
                    <a:pt x="47065" y="47065"/>
                  </a:cubicBezTo>
                  <a:cubicBezTo>
                    <a:pt x="55558" y="50705"/>
                    <a:pt x="64994" y="51548"/>
                    <a:pt x="73959" y="53789"/>
                  </a:cubicBezTo>
                  <a:cubicBezTo>
                    <a:pt x="78441" y="60512"/>
                    <a:pt x="81692" y="68245"/>
                    <a:pt x="87406" y="73959"/>
                  </a:cubicBezTo>
                  <a:cubicBezTo>
                    <a:pt x="93120" y="79673"/>
                    <a:pt x="103963" y="80178"/>
                    <a:pt x="107577" y="87406"/>
                  </a:cubicBezTo>
                  <a:cubicBezTo>
                    <a:pt x="111586" y="95424"/>
                    <a:pt x="107577" y="105335"/>
                    <a:pt x="107577" y="114300"/>
                  </a:cubicBezTo>
                </a:path>
              </a:pathLst>
            </a:custGeom>
            <a:noFill/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233A3E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362</Words>
  <Application>Microsoft Office PowerPoint</Application>
  <PresentationFormat>Widescreen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Franklin Gothic</vt:lpstr>
      <vt:lpstr>Noto Sans Symbols</vt:lpstr>
      <vt:lpstr>Libre Franklin</vt:lpstr>
      <vt:lpstr>Arial</vt:lpstr>
      <vt:lpstr>Calibri</vt:lpstr>
      <vt:lpstr>DividendVTI</vt:lpstr>
      <vt:lpstr>THE HANGMAN GAME</vt:lpstr>
      <vt:lpstr>DESCRIPTION &amp; RULES</vt:lpstr>
      <vt:lpstr>CHALLENGES</vt:lpstr>
      <vt:lpstr>PROCESS</vt:lpstr>
      <vt:lpstr>HIGHLIGHTS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HANGMAN GAME</dc:title>
  <dc:creator>mounya elh</dc:creator>
  <cp:lastModifiedBy>ouykhy@gmail.com</cp:lastModifiedBy>
  <cp:revision>2</cp:revision>
  <dcterms:created xsi:type="dcterms:W3CDTF">2021-12-05T09:39:05Z</dcterms:created>
  <dcterms:modified xsi:type="dcterms:W3CDTF">2021-12-05T20:19:08Z</dcterms:modified>
</cp:coreProperties>
</file>