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EFF"/>
    <a:srgbClr val="002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BDE22-75AF-4A06-AE52-0E2AB676E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4392B8-7255-4F23-A8F8-C644DC6E7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6DDCC-8F9C-4BB2-822B-789182CB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9B66B-32CA-471B-A3BB-336F4E8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B3FAC-2F07-4337-A3E5-AAEF5D62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9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32D0B-00D2-42CA-B2D6-8DC2E7D5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2DF69-D548-4876-BB28-C8D2BB301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D41DE-890E-4BB9-8A7C-A915F934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72F72-249A-4165-92E9-93F4AFED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5E48F-094B-4770-BF4A-FEE2CEEC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14C30D-E5D1-434C-AE30-306239E8C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3142BF-267D-4200-B54C-0C542A8D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17EF5-9DA1-48FE-B812-3138CBF6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5B4CD-8E75-4513-B500-B569DEBA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F69BE5-125B-41D7-8F88-5F419294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D1BCD-E7C3-47EA-A0D7-5503B702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4615C-5601-44F5-B5BC-F0F8E9F2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CDFAA-1DB9-450A-9464-9462309D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977C0-CC27-4932-B5AE-06882CA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2F753-2229-42BD-A882-EA4D186B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7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A4E2C-BE11-49BA-A979-4B9430ED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15C706-FCEF-4F71-A696-5FDB40DE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A620D-391E-482B-8203-682DCD81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2FAED-F5FD-410B-A6D9-C81B2904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D18A4-00AB-43C6-85FF-024C0FF5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51D7B-7761-4DB4-84F4-0059A250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A4816-B2A7-4C55-900E-DF0D694AF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44D28-DA9B-4567-86F1-EE1B3018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E180B-45E5-4176-8C01-329C68F5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DD1EF-1708-4084-8733-9D9FD74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190E0-8EBF-4AB0-BADE-32C1C83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6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CBCBC-DE96-4B5B-99AF-F564D6D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60B10C-AF24-4514-BC59-842A73B3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85BA90-FABA-4D02-AB49-89DBC38F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6CDBEC-319C-4353-9A6F-66B53393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359076-AC54-4178-85CA-F3977A9C7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F5C30-E0BE-47BA-80DE-667B88A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29010B-D043-4B83-967D-D6835D11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CBE3AF-28E7-40A3-9E96-27AC387B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9DB78-BE5C-466F-AB8F-3B7A0C2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898F7C-058B-409C-8B6D-14A91B19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D227D5-9E96-4378-B56B-B7340C98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EDD9C2-1C5D-419E-92BC-F2641DC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F19D16-3DCE-479E-B917-E9A761A1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9D66FE-AF55-43F2-B9DF-469DA5D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2B16C8-9A01-4266-81B0-98A57094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6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6EF80-9257-4807-A9D0-33C2D68D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30C77-2FF3-462B-B9B3-D136F86A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8C46FE-EAC1-4D6E-B7BF-6E037D79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ABFA3F-7AB2-41AE-B6D5-1EA1462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F58C4F-45E4-40B1-B107-6B11D30F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A0EEF-10E9-4C76-ADEB-E7AF9F37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154E7-054F-48B1-AC45-C8282B4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8A52DC-19E2-4F3E-9AC1-06B79A55B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B3B99-A6A9-4408-96CD-8E9E6A2C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D2274-F5C6-4D1D-92D3-E7C90B2C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4BB06F-E8B7-43CB-A03D-5CC22F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59DDCE-AB65-4628-9801-6C8517B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0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3F7150-B2B0-4DF4-87F2-8E27C29B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D5DF21-263C-4EFB-AB2F-66683A1A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56417-FA00-4621-A4C6-79AF1EC83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DD2-BFBF-4F1D-88B7-C1FC88221CB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B35BC-A76C-4911-AD49-9A7E8E207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550FF-09C9-4940-A8D9-21BF939B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68EC-B3E5-4553-AAD0-75A001BFE1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2755A-3F6C-41DB-8FB6-A6182B06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083"/>
            <a:ext cx="12192000" cy="4288220"/>
          </a:xfrm>
          <a:solidFill>
            <a:srgbClr val="00244F"/>
          </a:solidFill>
        </p:spPr>
        <p:txBody>
          <a:bodyPr lIns="72000" tIns="612000" rIns="72000" bIns="1368000" anchor="ctr" anchorCtr="0"/>
          <a:lstStyle/>
          <a:p>
            <a:r>
              <a:rPr lang="fr-FR" dirty="0">
                <a:solidFill>
                  <a:schemeClr val="bg1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PROJECT 06</a:t>
            </a:r>
            <a:br>
              <a:rPr lang="fr-FR" dirty="0">
                <a:solidFill>
                  <a:schemeClr val="bg1"/>
                </a:solidFill>
                <a:latin typeface="Abadi" panose="020B0604020104020204" pitchFamily="34" charset="0"/>
                <a:cs typeface="Posterama" panose="020B0504020200020000" pitchFamily="34" charset="0"/>
              </a:rPr>
            </a:br>
            <a:r>
              <a:rPr lang="fr-FR" dirty="0" err="1">
                <a:solidFill>
                  <a:schemeClr val="bg1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payLOCATOR</a:t>
            </a:r>
            <a:r>
              <a:rPr lang="fr-FR" dirty="0">
                <a:solidFill>
                  <a:schemeClr val="bg1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B7B77-0A25-4995-837A-A8DE7DE1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88220"/>
            <a:ext cx="12192000" cy="2569779"/>
          </a:xfrm>
          <a:solidFill>
            <a:srgbClr val="138EFF"/>
          </a:solidFill>
        </p:spPr>
        <p:txBody>
          <a:bodyPr bIns="180000" anchor="ctr" anchorCtr="0">
            <a:normAutofit/>
          </a:bodyPr>
          <a:lstStyle/>
          <a:p>
            <a:pPr algn="r"/>
            <a:r>
              <a:rPr lang="fr-FR" sz="2000" dirty="0">
                <a:latin typeface="Abadi" panose="020B0604020104020204" pitchFamily="34" charset="0"/>
              </a:rPr>
              <a:t>Yanis BENNEOUALA </a:t>
            </a:r>
          </a:p>
          <a:p>
            <a:pPr algn="r"/>
            <a:r>
              <a:rPr lang="fr-FR" sz="2000" dirty="0">
                <a:latin typeface="Abadi" panose="020B0604020104020204" pitchFamily="34" charset="0"/>
              </a:rPr>
              <a:t>Ouykhy QUACH </a:t>
            </a:r>
          </a:p>
          <a:p>
            <a:pPr algn="r"/>
            <a:r>
              <a:rPr lang="fr-FR" sz="2000" dirty="0">
                <a:latin typeface="Abadi" panose="020B0604020104020204" pitchFamily="34" charset="0"/>
              </a:rPr>
              <a:t>Maher ZEGHIDA 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4377EF9-D620-4BBC-A28E-3D569741C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56462"/>
            <a:ext cx="2562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B1DD-C2F6-4372-9610-AD3179F83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C7E48-664B-4F0B-9F33-E95D2D00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138EFF"/>
                </a:solidFill>
                <a:latin typeface="Abadi" panose="020B0604020104020204" pitchFamily="34" charset="0"/>
              </a:rPr>
              <a:t>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02B8E-9B54-4947-8F72-2010A9EF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Understanding Data</a:t>
            </a:r>
            <a:b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Planing project on Trello</a:t>
            </a:r>
            <a:b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rtl="0"/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Data preparation</a:t>
            </a:r>
            <a:b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rtl="0"/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Task Repartitions</a:t>
            </a:r>
            <a:br>
              <a:rPr lang="en-US"/>
            </a:br>
            <a:r>
              <a:rPr lang="en-US"/>
              <a:t> </a:t>
            </a:r>
          </a:p>
          <a:p>
            <a:pPr rtl="0"/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Tableau dashboard</a:t>
            </a:r>
          </a:p>
          <a:p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22B6AF0-62F9-46CC-95F9-E9BEBECE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10325"/>
            <a:ext cx="2562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B1DD-C2F6-4372-9610-AD3179F83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C7E48-664B-4F0B-9F33-E95D2D00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138EFF"/>
                </a:solidFill>
                <a:latin typeface="Abadi" panose="020B0604020104020204" pitchFamily="34" charset="0"/>
              </a:rPr>
              <a:t>Understanding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02B8E-9B54-4947-8F72-2010A9EF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Understanding what makes one transaction: one ref + one amount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status flow and the banks actions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22B6AF0-62F9-46CC-95F9-E9BEBECE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10325"/>
            <a:ext cx="2562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7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B1DD-C2F6-4372-9610-AD3179F83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C7E48-664B-4F0B-9F33-E95D2D00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rgbClr val="138EFF"/>
                </a:solidFill>
                <a:latin typeface="Abadi" panose="020B0604020104020204" pitchFamily="34" charset="0"/>
              </a:rPr>
              <a:t>DEMO : TRELLO WORK PLAN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2D4569B-8276-460D-B2E7-C1C6CE9BF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10325"/>
            <a:ext cx="256222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FA8C2-FE5B-4F90-9345-82D9F58A0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2022858"/>
            <a:ext cx="8818880" cy="39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B1DD-C2F6-4372-9610-AD3179F83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C7E48-664B-4F0B-9F33-E95D2D00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rgbClr val="138EFF"/>
                </a:solidFill>
                <a:latin typeface="Abadi" panose="020B0604020104020204" pitchFamily="34" charset="0"/>
              </a:rPr>
              <a:t>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02B8E-9B54-4947-8F72-2010A9EF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KPI development/creation took most of the time</a:t>
            </a:r>
          </a:p>
          <a:p>
            <a:r>
              <a:rPr lang="en-GB" dirty="0">
                <a:solidFill>
                  <a:schemeClr val="bg1"/>
                </a:solidFill>
              </a:rPr>
              <a:t>Merging tableau sheets from different files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2D4569B-8276-460D-B2E7-C1C6CE9BF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10325"/>
            <a:ext cx="2562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B1DD-C2F6-4372-9610-AD3179F83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C7E48-664B-4F0B-9F33-E95D2D00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14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138EFF"/>
                </a:solidFill>
                <a:latin typeface="Abadi" panose="020B0604020104020204" pitchFamily="34" charset="0"/>
              </a:rPr>
              <a:t>THANK YOU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EAE0B63-892F-4E4F-9625-026FA6EF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925" y="0"/>
            <a:ext cx="5934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Thème Office</vt:lpstr>
      <vt:lpstr>PROJECT 06 payLOCATOR Project</vt:lpstr>
      <vt:lpstr>PROCESS</vt:lpstr>
      <vt:lpstr>Understanding the dataset</vt:lpstr>
      <vt:lpstr>DEMO : TRELLO WORK PLAN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payLOCATOR Project</dc:title>
  <dc:creator>Mounya EL HADEUF</dc:creator>
  <cp:lastModifiedBy>ouykhy@gmail.com</cp:lastModifiedBy>
  <cp:revision>9</cp:revision>
  <dcterms:created xsi:type="dcterms:W3CDTF">2022-01-23T11:52:58Z</dcterms:created>
  <dcterms:modified xsi:type="dcterms:W3CDTF">2022-01-24T16:27:52Z</dcterms:modified>
</cp:coreProperties>
</file>