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05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985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332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234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994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66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803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706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6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47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38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6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98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89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57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35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76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2AE758-954E-437C-815C-F54295D3BCDB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AD2000-BDD1-48CB-8477-FBB392F3F6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8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ko-kr/ide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mockplus.cn/run/rp/hqpBMLGH_PP1/va3e9CxSj?ps=0&amp;ha=0&amp;la=0&amp;fc=0&amp;dt=iphoneX&amp;out=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665CA1-2056-4386-A4F1-F5EC8C39A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653" y="1871131"/>
            <a:ext cx="7529803" cy="1515533"/>
          </a:xfrm>
        </p:spPr>
        <p:txBody>
          <a:bodyPr/>
          <a:lstStyle/>
          <a:p>
            <a:r>
              <a:rPr kumimoji="1" lang="en-US" altLang="ja-JP" dirty="0"/>
              <a:t>Android &amp; IOS </a:t>
            </a:r>
            <a:br>
              <a:rPr kumimoji="1" lang="en-US" altLang="ja-JP" dirty="0"/>
            </a:br>
            <a:r>
              <a:rPr kumimoji="1" lang="en-US" altLang="ja-JP" dirty="0"/>
              <a:t>cross platform framework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2B5203-3D78-44A1-8D29-B91B74AAE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653" y="4155711"/>
            <a:ext cx="7529804" cy="528256"/>
          </a:xfrm>
        </p:spPr>
        <p:txBody>
          <a:bodyPr/>
          <a:lstStyle/>
          <a:p>
            <a:r>
              <a:rPr lang="ja-JP" altLang="en-US" dirty="0"/>
              <a:t>資材管理アプリ </a:t>
            </a:r>
            <a:r>
              <a:rPr lang="en-US" altLang="ja-JP" dirty="0"/>
              <a:t>(</a:t>
            </a:r>
            <a:r>
              <a:rPr kumimoji="1" lang="ja-JP" altLang="en-US" dirty="0"/>
              <a:t>備品管理 ＆</a:t>
            </a:r>
            <a:r>
              <a:rPr lang="en-US" altLang="ja-JP" dirty="0"/>
              <a:t> </a:t>
            </a:r>
            <a:r>
              <a:rPr lang="ja-JP" altLang="en-US" dirty="0"/>
              <a:t>名刺管理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3FA68825-F11C-42D4-847D-6CD01AF28976}"/>
              </a:ext>
            </a:extLst>
          </p:cNvPr>
          <p:cNvSpPr txBox="1">
            <a:spLocks/>
          </p:cNvSpPr>
          <p:nvPr/>
        </p:nvSpPr>
        <p:spPr>
          <a:xfrm>
            <a:off x="2332653" y="4793303"/>
            <a:ext cx="7529804" cy="528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kumimoji="1"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kumimoji="1"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kumimoji="1"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kumimoji="1"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kumimoji="1"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kumimoji="1"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kumimoji="1"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kumimoji="1"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kumimoji="1"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参加者 </a:t>
            </a:r>
            <a:r>
              <a:rPr lang="en-US" altLang="ja-JP" dirty="0"/>
              <a:t>: </a:t>
            </a:r>
            <a:r>
              <a:rPr lang="ja-JP" altLang="en-US" dirty="0"/>
              <a:t>金庚泰　金ジス　邱敏雄</a:t>
            </a:r>
          </a:p>
        </p:txBody>
      </p:sp>
    </p:spTree>
    <p:extLst>
      <p:ext uri="{BB962C8B-B14F-4D97-AF65-F5344CB8AC3E}">
        <p14:creationId xmlns:p14="http://schemas.microsoft.com/office/powerpoint/2010/main" val="236091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ABB92-D48A-47C0-A3BE-A65E377D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15051"/>
          </a:xfrm>
        </p:spPr>
        <p:txBody>
          <a:bodyPr>
            <a:normAutofit fontScale="90000"/>
          </a:bodyPr>
          <a:lstStyle/>
          <a:p>
            <a:r>
              <a:rPr lang="ja-JP" altLang="en-US" sz="2400" dirty="0"/>
              <a:t>資材管理アプリ </a:t>
            </a:r>
            <a:r>
              <a:rPr lang="en-US" altLang="ja-JP" sz="2400" dirty="0"/>
              <a:t>(</a:t>
            </a:r>
            <a:r>
              <a:rPr kumimoji="1" lang="ja-JP" altLang="en-US" sz="2400" dirty="0"/>
              <a:t>備品管理 ＆</a:t>
            </a:r>
            <a:r>
              <a:rPr lang="en-US" altLang="ja-JP" sz="2400" dirty="0"/>
              <a:t> </a:t>
            </a:r>
            <a:r>
              <a:rPr lang="ja-JP" altLang="en-US" sz="2400" dirty="0"/>
              <a:t>名刺管理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29" name="コンテンツ プレースホルダー 28">
            <a:extLst>
              <a:ext uri="{FF2B5EF4-FFF2-40B4-BE49-F238E27FC236}">
                <a16:creationId xmlns:a16="http://schemas.microsoft.com/office/drawing/2014/main" id="{EDA96627-65AA-4FA1-9F0F-684EDA7BD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723" y="1894114"/>
            <a:ext cx="10087946" cy="291115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+mj-ea"/>
                <a:ea typeface="+mj-ea"/>
              </a:rPr>
              <a:t>本プロジェクトの目的</a:t>
            </a:r>
            <a:endParaRPr lang="en-US" altLang="ja-JP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ja-JP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dirty="0">
                <a:latin typeface="+mj-ea"/>
                <a:ea typeface="+mj-ea"/>
              </a:rPr>
              <a:t>　・</a:t>
            </a:r>
            <a:r>
              <a:rPr kumimoji="1" lang="en-US" altLang="ja-JP" dirty="0">
                <a:latin typeface="+mj-ea"/>
                <a:ea typeface="+mj-ea"/>
              </a:rPr>
              <a:t>Android &amp; IOS (cross platform framework)</a:t>
            </a:r>
            <a:r>
              <a:rPr kumimoji="1" lang="ja-JP" altLang="en-US" dirty="0">
                <a:latin typeface="+mj-ea"/>
                <a:ea typeface="+mj-ea"/>
              </a:rPr>
              <a:t>の知識を集める。</a:t>
            </a:r>
            <a:endParaRPr kumimoji="1" lang="en-US" altLang="ja-JP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ja-JP" altLang="en-US" dirty="0">
                <a:latin typeface="+mj-ea"/>
                <a:ea typeface="+mj-ea"/>
              </a:rPr>
              <a:t>　・モバイルアプリケーションを開発する能力を育てる。</a:t>
            </a:r>
            <a:endParaRPr kumimoji="1" lang="en-US" altLang="ja-JP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dirty="0">
                <a:latin typeface="+mj-ea"/>
                <a:ea typeface="+mj-ea"/>
              </a:rPr>
              <a:t>　　加えて、最新である技術を身に着ける。</a:t>
            </a:r>
            <a:endParaRPr lang="en-US" altLang="ja-JP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950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ABB92-D48A-47C0-A3BE-A65E377D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15051"/>
          </a:xfrm>
        </p:spPr>
        <p:txBody>
          <a:bodyPr>
            <a:normAutofit fontScale="90000"/>
          </a:bodyPr>
          <a:lstStyle/>
          <a:p>
            <a:r>
              <a:rPr lang="ja-JP" altLang="en-US" sz="2400" dirty="0"/>
              <a:t>資材管理アプリ </a:t>
            </a:r>
            <a:r>
              <a:rPr lang="en-US" altLang="ja-JP" sz="2400" dirty="0"/>
              <a:t>(</a:t>
            </a:r>
            <a:r>
              <a:rPr kumimoji="1" lang="ja-JP" altLang="en-US" sz="2400" dirty="0"/>
              <a:t>備品管理 ＆</a:t>
            </a:r>
            <a:r>
              <a:rPr lang="en-US" altLang="ja-JP" sz="2400" dirty="0"/>
              <a:t> </a:t>
            </a:r>
            <a:r>
              <a:rPr lang="ja-JP" altLang="en-US" sz="2400" dirty="0"/>
              <a:t>名刺管理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29" name="コンテンツ プレースホルダー 28">
            <a:extLst>
              <a:ext uri="{FF2B5EF4-FFF2-40B4-BE49-F238E27FC236}">
                <a16:creationId xmlns:a16="http://schemas.microsoft.com/office/drawing/2014/main" id="{EDA96627-65AA-4FA1-9F0F-684EDA7BD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723" y="1894113"/>
            <a:ext cx="9817359" cy="3582955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2600" dirty="0">
                <a:latin typeface="+mj-ea"/>
                <a:ea typeface="+mj-ea"/>
              </a:rPr>
              <a:t>本プロジェクトの要求するスキル</a:t>
            </a:r>
            <a:endParaRPr lang="en-US" altLang="ja-JP" sz="26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ja-JP" dirty="0">
              <a:latin typeface="+mj-ea"/>
              <a:ea typeface="+mj-ea"/>
            </a:endParaRPr>
          </a:p>
          <a:p>
            <a:pPr marL="0" indent="0" algn="l">
              <a:buNone/>
            </a:pPr>
            <a:r>
              <a:rPr lang="ja-JP" altLang="en-US" sz="2800" dirty="0">
                <a:latin typeface="+mj-ea"/>
                <a:ea typeface="+mj-ea"/>
              </a:rPr>
              <a:t>　</a:t>
            </a:r>
            <a:r>
              <a:rPr lang="ja-JP" altLang="en-US" sz="2600" dirty="0">
                <a:latin typeface="+mj-ea"/>
                <a:ea typeface="+mj-ea"/>
              </a:rPr>
              <a:t>・</a:t>
            </a:r>
            <a:r>
              <a:rPr lang="en-US" altLang="ja-JP" sz="2600" dirty="0">
                <a:latin typeface="+mj-ea"/>
                <a:ea typeface="+mj-ea"/>
              </a:rPr>
              <a:t>IDEA			:	IntelliJ (AVD)</a:t>
            </a:r>
            <a:br>
              <a:rPr lang="en-US" altLang="ja-JP" sz="2600" b="0" i="0" u="none" strike="noStrike" dirty="0">
                <a:solidFill>
                  <a:srgbClr val="1A0DAB"/>
                </a:solidFill>
                <a:effectLst/>
                <a:latin typeface="+mj-ea"/>
                <a:ea typeface="+mj-ea"/>
                <a:hlinkClick r:id="rId2"/>
              </a:rPr>
            </a:br>
            <a:r>
              <a:rPr lang="ja-JP" altLang="en-US" sz="2800" dirty="0">
                <a:latin typeface="+mj-ea"/>
                <a:ea typeface="+mj-ea"/>
              </a:rPr>
              <a:t>　</a:t>
            </a:r>
            <a:r>
              <a:rPr lang="ja-JP" altLang="en-US" sz="2600" dirty="0">
                <a:latin typeface="+mj-ea"/>
                <a:ea typeface="+mj-ea"/>
              </a:rPr>
              <a:t>・</a:t>
            </a:r>
            <a:r>
              <a:rPr lang="en-US" altLang="ja-JP" sz="2600" dirty="0">
                <a:latin typeface="+mj-ea"/>
                <a:ea typeface="+mj-ea"/>
              </a:rPr>
              <a:t>SDK			:	Flutter</a:t>
            </a:r>
          </a:p>
          <a:p>
            <a:pPr marL="0" indent="0" algn="l">
              <a:buNone/>
            </a:pPr>
            <a:r>
              <a:rPr lang="ja-JP" altLang="en-US" sz="2600" dirty="0">
                <a:latin typeface="+mj-ea"/>
                <a:ea typeface="+mj-ea"/>
              </a:rPr>
              <a:t>　・言語</a:t>
            </a:r>
            <a:r>
              <a:rPr lang="en-US" altLang="ja-JP" sz="2600" dirty="0">
                <a:latin typeface="+mj-ea"/>
                <a:ea typeface="+mj-ea"/>
              </a:rPr>
              <a:t>			:	Dart</a:t>
            </a:r>
            <a:br>
              <a:rPr lang="en-US" altLang="ja-JP" sz="2600" b="0" i="0" u="none" strike="noStrike" dirty="0">
                <a:solidFill>
                  <a:srgbClr val="1A0DAB"/>
                </a:solidFill>
                <a:effectLst/>
                <a:latin typeface="+mj-ea"/>
                <a:ea typeface="+mj-ea"/>
                <a:hlinkClick r:id="rId2"/>
              </a:rPr>
            </a:br>
            <a:r>
              <a:rPr lang="ja-JP" altLang="en-US" sz="2600" dirty="0">
                <a:latin typeface="+mj-ea"/>
                <a:ea typeface="+mj-ea"/>
              </a:rPr>
              <a:t>　・</a:t>
            </a:r>
            <a:r>
              <a:rPr lang="en-US" altLang="ja-JP" sz="2600" dirty="0">
                <a:latin typeface="+mj-ea"/>
                <a:ea typeface="+mj-ea"/>
              </a:rPr>
              <a:t>Model / DB	:	Provider / Firebase</a:t>
            </a:r>
          </a:p>
          <a:p>
            <a:pPr marL="0" indent="0" algn="l">
              <a:buNone/>
            </a:pPr>
            <a:endParaRPr lang="en-US" altLang="ja-JP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800" dirty="0">
                <a:latin typeface="+mj-ea"/>
                <a:ea typeface="+mj-ea"/>
              </a:rPr>
              <a:t>　・</a:t>
            </a:r>
            <a:r>
              <a:rPr lang="en-US" altLang="ja-JP" sz="2800" dirty="0" err="1">
                <a:latin typeface="+mj-ea"/>
                <a:ea typeface="+mj-ea"/>
              </a:rPr>
              <a:t>Github</a:t>
            </a:r>
            <a:r>
              <a:rPr lang="en-US" altLang="ja-JP" sz="2800" dirty="0">
                <a:latin typeface="+mj-ea"/>
                <a:ea typeface="+mj-ea"/>
              </a:rPr>
              <a:t>  https://github.com/ouyou58/SmartingApp.git</a:t>
            </a:r>
          </a:p>
        </p:txBody>
      </p:sp>
    </p:spTree>
    <p:extLst>
      <p:ext uri="{BB962C8B-B14F-4D97-AF65-F5344CB8AC3E}">
        <p14:creationId xmlns:p14="http://schemas.microsoft.com/office/powerpoint/2010/main" val="39569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ABB92-D48A-47C0-A3BE-A65E377D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15051"/>
          </a:xfrm>
        </p:spPr>
        <p:txBody>
          <a:bodyPr>
            <a:normAutofit fontScale="90000"/>
          </a:bodyPr>
          <a:lstStyle/>
          <a:p>
            <a:r>
              <a:rPr lang="ja-JP" altLang="en-US" sz="2400" dirty="0"/>
              <a:t>資材管理アプリ </a:t>
            </a:r>
            <a:r>
              <a:rPr lang="en-US" altLang="ja-JP" sz="2400" dirty="0"/>
              <a:t>(</a:t>
            </a:r>
            <a:r>
              <a:rPr kumimoji="1" lang="ja-JP" altLang="en-US" sz="2400" dirty="0"/>
              <a:t>備品管理 ＆</a:t>
            </a:r>
            <a:r>
              <a:rPr lang="en-US" altLang="ja-JP" sz="2400" dirty="0"/>
              <a:t> </a:t>
            </a:r>
            <a:r>
              <a:rPr lang="ja-JP" altLang="en-US" sz="2400" dirty="0"/>
              <a:t>名刺管理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29" name="コンテンツ プレースホルダー 28">
            <a:extLst>
              <a:ext uri="{FF2B5EF4-FFF2-40B4-BE49-F238E27FC236}">
                <a16:creationId xmlns:a16="http://schemas.microsoft.com/office/drawing/2014/main" id="{EDA96627-65AA-4FA1-9F0F-684EDA7BD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735" y="1973424"/>
            <a:ext cx="9610530" cy="2911152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+mj-ea"/>
                <a:ea typeface="+mj-ea"/>
              </a:rPr>
              <a:t>画面モック</a:t>
            </a:r>
            <a:endParaRPr lang="en-US" altLang="ja-JP" dirty="0"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　</a:t>
            </a:r>
            <a:r>
              <a:rPr kumimoji="0" lang="ja-JP" altLang="ja-JP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  <a:hlinkClick r:id="rId2"/>
              </a:rPr>
              <a:t>https://app.mockplus.cn/run/rp/hqpBMLGH_PP1/va3e9CxSj?ps=0&amp;ha=0&amp;la=0&amp;fc=0&amp;dt=iphoneX&amp;out=0</a:t>
            </a:r>
            <a:endParaRPr kumimoji="0" lang="ja-JP" altLang="ja-JP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61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665CA1-2056-4386-A4F1-F5EC8C39A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ea"/>
              </a:rPr>
              <a:t>ご清聴ありがとうございましたし</a:t>
            </a: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</a:rPr>
              <a:t> </a:t>
            </a:r>
            <a:r>
              <a:rPr kumimoji="0" lang="ja-JP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</a:rPr>
              <a:t>た</a:t>
            </a:r>
            <a:endParaRPr kumimoji="0" lang="ja-JP" altLang="ja-JP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2576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</TotalTime>
  <Words>208</Words>
  <Application>Microsoft Office PowerPoint</Application>
  <PresentationFormat>ワイド画面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Arial Unicode MS</vt:lpstr>
      <vt:lpstr>ＭＳ Ｐゴシック</vt:lpstr>
      <vt:lpstr>Arial</vt:lpstr>
      <vt:lpstr>Garamond</vt:lpstr>
      <vt:lpstr>オーガニック</vt:lpstr>
      <vt:lpstr>Android &amp; IOS  cross platform framework</vt:lpstr>
      <vt:lpstr>資材管理アプリ (備品管理 ＆ 名刺管理)</vt:lpstr>
      <vt:lpstr>資材管理アプリ (備品管理 ＆ 名刺管理)</vt:lpstr>
      <vt:lpstr>資材管理アプリ (備品管理 ＆ 名刺管理)</vt:lpstr>
      <vt:lpstr>ご清聴ありがとうございましたし 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&amp; IOS  cross platform framework</dc:title>
  <dc:creator>smarting-sn</dc:creator>
  <cp:lastModifiedBy>smarting-sn</cp:lastModifiedBy>
  <cp:revision>10</cp:revision>
  <dcterms:created xsi:type="dcterms:W3CDTF">2021-05-31T01:46:31Z</dcterms:created>
  <dcterms:modified xsi:type="dcterms:W3CDTF">2021-05-31T02:35:36Z</dcterms:modified>
</cp:coreProperties>
</file>