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7"/>
  </p:notesMasterIdLst>
  <p:sldIdLst>
    <p:sldId id="256" r:id="rId2"/>
    <p:sldId id="346" r:id="rId3"/>
    <p:sldId id="257" r:id="rId4"/>
    <p:sldId id="359" r:id="rId5"/>
    <p:sldId id="297" r:id="rId6"/>
    <p:sldId id="305" r:id="rId7"/>
    <p:sldId id="360" r:id="rId8"/>
    <p:sldId id="362" r:id="rId9"/>
    <p:sldId id="363" r:id="rId10"/>
    <p:sldId id="368" r:id="rId11"/>
    <p:sldId id="369" r:id="rId12"/>
    <p:sldId id="366" r:id="rId13"/>
    <p:sldId id="370" r:id="rId14"/>
    <p:sldId id="367" r:id="rId15"/>
    <p:sldId id="345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718" autoAdjust="0"/>
  </p:normalViewPr>
  <p:slideViewPr>
    <p:cSldViewPr>
      <p:cViewPr>
        <p:scale>
          <a:sx n="73" d="100"/>
          <a:sy n="73" d="100"/>
        </p:scale>
        <p:origin x="-11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017C62-4D31-EF4D-877C-472ABEE159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140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lhrkom.herokuapp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uzarf/" TargetMode="External"/><Relationship Id="rId2" Type="http://schemas.openxmlformats.org/officeDocument/2006/relationships/hyperlink" Target="https://mlhrkom.heroku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924800" cy="233412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err="1" smtClean="0"/>
              <a:t>Deployement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Machine Learning </a:t>
            </a:r>
            <a:br>
              <a:rPr lang="en-US" sz="4800" dirty="0" smtClean="0"/>
            </a:br>
            <a:r>
              <a:rPr lang="en-US" sz="4800" dirty="0" smtClean="0">
                <a:solidFill>
                  <a:schemeClr val="bg1"/>
                </a:solidFill>
              </a:rPr>
              <a:t>with </a:t>
            </a:r>
            <a:r>
              <a:rPr lang="en-US" sz="4800" dirty="0" smtClean="0"/>
              <a:t>Flask and </a:t>
            </a:r>
            <a:r>
              <a:rPr lang="en-US" sz="4800" dirty="0" err="1" smtClean="0">
                <a:solidFill>
                  <a:schemeClr val="bg1"/>
                </a:solidFill>
              </a:rPr>
              <a:t>Heroku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23728" y="3284984"/>
            <a:ext cx="6840760" cy="25202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Pr. Mohamed OUZARF</a:t>
            </a:r>
          </a:p>
          <a:p>
            <a:r>
              <a:rPr lang="en-US" altLang="zh-TW" dirty="0" smtClean="0"/>
              <a:t>@FST</a:t>
            </a:r>
          </a:p>
          <a:p>
            <a:r>
              <a:rPr lang="en-US" altLang="zh-TW" dirty="0" smtClean="0"/>
              <a:t>University </a:t>
            </a:r>
            <a:r>
              <a:rPr lang="en-US" altLang="zh-TW" dirty="0" err="1" smtClean="0"/>
              <a:t>Sidi</a:t>
            </a:r>
            <a:r>
              <a:rPr lang="en-US" altLang="zh-TW" dirty="0" smtClean="0"/>
              <a:t> Mohamed Ben </a:t>
            </a:r>
            <a:r>
              <a:rPr lang="en-US" altLang="zh-TW" dirty="0" err="1" smtClean="0"/>
              <a:t>Abdellah</a:t>
            </a:r>
            <a:endParaRPr lang="en-US" altLang="zh-TW" dirty="0" smtClean="0"/>
          </a:p>
          <a:p>
            <a:r>
              <a:rPr lang="en-US" altLang="zh-TW" dirty="0" smtClean="0"/>
              <a:t>Fes Morocco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April: 2019 @</a:t>
            </a:r>
            <a:r>
              <a:rPr lang="en-US" altLang="zh-TW" dirty="0" err="1" smtClean="0"/>
              <a:t>Uminho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4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4149" b="10797"/>
          <a:stretch>
            <a:fillRect/>
          </a:stretch>
        </p:blipFill>
        <p:spPr bwMode="auto">
          <a:xfrm>
            <a:off x="-1044624" y="0"/>
            <a:ext cx="101886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0" y="0"/>
            <a:ext cx="8119319" cy="2132856"/>
            <a:chOff x="0" y="0"/>
            <a:chExt cx="8119319" cy="213285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0"/>
              <a:ext cx="7579767" cy="2132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ZoneTexte 3"/>
            <p:cNvSpPr txBox="1"/>
            <p:nvPr/>
          </p:nvSpPr>
          <p:spPr>
            <a:xfrm>
              <a:off x="0" y="188640"/>
              <a:ext cx="3059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DEPLOYEMENT</a:t>
              </a:r>
              <a:endParaRPr lang="fr-FR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1259632" y="1052736"/>
            <a:ext cx="86409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1</a:t>
            </a:r>
            <a:endParaRPr lang="fr-FR" sz="4400" b="1" dirty="0">
              <a:solidFill>
                <a:srgbClr val="FF0000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0" y="2348880"/>
            <a:ext cx="9094910" cy="4464496"/>
            <a:chOff x="0" y="2348880"/>
            <a:chExt cx="9094910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4225" b="4241"/>
            <a:stretch>
              <a:fillRect/>
            </a:stretch>
          </p:blipFill>
          <p:spPr bwMode="auto">
            <a:xfrm>
              <a:off x="0" y="2348880"/>
              <a:ext cx="9094910" cy="44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Ellipse 6"/>
            <p:cNvSpPr/>
            <p:nvPr/>
          </p:nvSpPr>
          <p:spPr>
            <a:xfrm>
              <a:off x="4644008" y="5949280"/>
              <a:ext cx="86409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smtClean="0">
                  <a:solidFill>
                    <a:srgbClr val="FF0000"/>
                  </a:solidFill>
                </a:rPr>
                <a:t>2</a:t>
              </a:r>
              <a:endParaRPr lang="fr-FR" sz="4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0" y="0"/>
            <a:ext cx="9144000" cy="3202682"/>
            <a:chOff x="0" y="0"/>
            <a:chExt cx="9144000" cy="320268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3202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Ellipse 3"/>
            <p:cNvSpPr/>
            <p:nvPr/>
          </p:nvSpPr>
          <p:spPr>
            <a:xfrm>
              <a:off x="6804248" y="836712"/>
              <a:ext cx="86409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smtClean="0">
                  <a:solidFill>
                    <a:srgbClr val="FF0000"/>
                  </a:solidFill>
                </a:rPr>
                <a:t>3</a:t>
              </a:r>
              <a:endParaRPr lang="fr-FR" sz="4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0" y="3407047"/>
            <a:ext cx="9144000" cy="3450953"/>
            <a:chOff x="0" y="3407047"/>
            <a:chExt cx="9144000" cy="345095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407047"/>
              <a:ext cx="9144000" cy="3450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Ellipse 5"/>
            <p:cNvSpPr/>
            <p:nvPr/>
          </p:nvSpPr>
          <p:spPr>
            <a:xfrm>
              <a:off x="6516216" y="5301208"/>
              <a:ext cx="86409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smtClean="0">
                  <a:solidFill>
                    <a:srgbClr val="FF0000"/>
                  </a:solidFill>
                </a:rPr>
                <a:t>4</a:t>
              </a:r>
              <a:endParaRPr lang="fr-FR" sz="4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llipse 2"/>
          <p:cNvSpPr/>
          <p:nvPr/>
        </p:nvSpPr>
        <p:spPr>
          <a:xfrm>
            <a:off x="1115616" y="476672"/>
            <a:ext cx="86409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5</a:t>
            </a:r>
            <a:endParaRPr lang="fr-FR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9832" y="692696"/>
            <a:ext cx="334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hlinkClick r:id="rId3"/>
              </a:rPr>
              <a:t>https://mlhrkom.herokuapp.com/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335616" cy="990600"/>
          </a:xfrm>
        </p:spPr>
        <p:txBody>
          <a:bodyPr/>
          <a:lstStyle/>
          <a:p>
            <a:pPr algn="ctr"/>
            <a:r>
              <a:rPr lang="fr-FR" dirty="0" smtClean="0"/>
              <a:t>DEMO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5576" y="5085184"/>
            <a:ext cx="5118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  <a:hlinkClick r:id="rId2"/>
              </a:rPr>
              <a:t>https://mlhrkom.herokuapp.com/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285293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C:\Users\Mohamed\1Uminho\Folder1-tutorial\flask-ml-master&gt;python app.py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local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46531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server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9792" y="3356992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Via : command line </a:t>
            </a:r>
          </a:p>
          <a:p>
            <a:r>
              <a:rPr lang="fr-FR" b="1" dirty="0" smtClean="0"/>
              <a:t>or</a:t>
            </a:r>
          </a:p>
          <a:p>
            <a:r>
              <a:rPr lang="fr-FR" b="1" dirty="0" err="1" smtClean="0"/>
              <a:t>Visua</a:t>
            </a:r>
            <a:r>
              <a:rPr lang="fr-FR" b="1" dirty="0" smtClean="0"/>
              <a:t> studio code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79512" y="1556792"/>
            <a:ext cx="8964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u="sng" dirty="0" smtClean="0">
                <a:hlinkClick r:id="rId3"/>
              </a:rPr>
              <a:t>https://github.com/ouzarf/</a:t>
            </a:r>
            <a:endParaRPr lang="fr-FR" sz="2800" b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3140968"/>
            <a:ext cx="56166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THANK</a:t>
            </a:r>
            <a:r>
              <a:rPr lang="fr-FR" sz="54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fr-FR" sz="54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YOU</a:t>
            </a:r>
            <a:endParaRPr lang="fr-FR" sz="54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83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41494"/>
            <a:ext cx="9144000" cy="779026"/>
          </a:xfrm>
        </p:spPr>
        <p:txBody>
          <a:bodyPr wrap="square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 Analytic </a:t>
            </a:r>
            <a:r>
              <a:rPr lang="en-US" sz="3600" dirty="0" smtClean="0">
                <a:solidFill>
                  <a:schemeClr val="tx2"/>
                </a:solidFill>
              </a:rPr>
              <a:t>Methods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2060848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found APIs from Amazon, Microsoft, and Google that did all the machine learning: training modeling and </a:t>
            </a:r>
            <a:r>
              <a:rPr lang="en-US" sz="2400" b="1" dirty="0" err="1" smtClean="0"/>
              <a:t>deployement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3212976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use machine learning without </a:t>
            </a:r>
            <a:r>
              <a:rPr lang="en-US" sz="2400" dirty="0" err="1" smtClean="0"/>
              <a:t>megacorporations</a:t>
            </a:r>
            <a:r>
              <a:rPr lang="en-US" sz="2400" dirty="0" smtClean="0"/>
              <a:t> </a:t>
            </a:r>
            <a:r>
              <a:rPr lang="en-US" sz="2400" dirty="0" err="1" smtClean="0"/>
              <a:t>wich</a:t>
            </a:r>
            <a:r>
              <a:rPr lang="en-US" sz="2400" dirty="0" smtClean="0"/>
              <a:t>  anyone can do it. The current libraries we have in Python are </a:t>
            </a:r>
            <a:r>
              <a:rPr lang="en-US" sz="2400" dirty="0" err="1" smtClean="0"/>
              <a:t>amazing.I</a:t>
            </a:r>
            <a:r>
              <a:rPr lang="en-US" sz="2400" dirty="0" smtClean="0"/>
              <a:t> will try explain how we can  use these libraries to create a proper machine learning back end.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3568" y="1916832"/>
            <a:ext cx="3976563" cy="2808312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What is Flask?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Why Flask?</a:t>
            </a:r>
          </a:p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Getting started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2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115616" y="2708920"/>
            <a:ext cx="6984776" cy="1584175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Flask is a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microframework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</a:rPr>
              <a:t>based on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79512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What is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Flask ?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tx2"/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824" y="6165304"/>
            <a:ext cx="3240360" cy="377105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Autofit/>
          </a:bodyPr>
          <a:lstStyle/>
          <a:p>
            <a:pPr defTabSz="914088">
              <a:lnSpc>
                <a:spcPct val="80000"/>
              </a:lnSpc>
              <a:spcBef>
                <a:spcPct val="0"/>
              </a:spcBef>
            </a:pPr>
            <a:r>
              <a:rPr lang="en-US" sz="2400" b="1" dirty="0"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http://flask.pocoo.org/</a:t>
            </a:r>
          </a:p>
        </p:txBody>
      </p:sp>
    </p:spTree>
    <p:extLst>
      <p:ext uri="{BB962C8B-B14F-4D97-AF65-F5344CB8AC3E}">
        <p14:creationId xmlns="" xmlns:p14="http://schemas.microsoft.com/office/powerpoint/2010/main" val="1872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1027"/>
          <a:stretch>
            <a:fillRect/>
          </a:stretch>
        </p:blipFill>
        <p:spPr bwMode="auto">
          <a:xfrm>
            <a:off x="0" y="2132856"/>
            <a:ext cx="8892480" cy="326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b="83019"/>
          <a:stretch>
            <a:fillRect/>
          </a:stretch>
        </p:blipFill>
        <p:spPr bwMode="auto">
          <a:xfrm>
            <a:off x="467544" y="548680"/>
            <a:ext cx="8136904" cy="63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/>
              <a:t>Exploratory  Data  Analytic Using Python</a:t>
            </a:r>
            <a:br>
              <a:rPr lang="en-US" altLang="zh-TW" sz="3200" b="1" dirty="0" smtClean="0"/>
            </a:br>
            <a:endParaRPr lang="zh-TW" alt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79512" y="1484784"/>
            <a:ext cx="89644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Tools and </a:t>
            </a:r>
            <a:r>
              <a:rPr lang="fr-FR" b="1" dirty="0" err="1" smtClean="0"/>
              <a:t>Creating</a:t>
            </a:r>
            <a:r>
              <a:rPr lang="fr-FR" b="1" dirty="0" smtClean="0"/>
              <a:t> the </a:t>
            </a:r>
            <a:r>
              <a:rPr lang="fr-FR" b="1" dirty="0" err="1" smtClean="0"/>
              <a:t>Work</a:t>
            </a:r>
            <a:r>
              <a:rPr lang="fr-FR" b="1" dirty="0" smtClean="0"/>
              <a:t> </a:t>
            </a:r>
            <a:r>
              <a:rPr lang="fr-FR" b="1" dirty="0" err="1" smtClean="0"/>
              <a:t>Environement</a:t>
            </a:r>
            <a:endParaRPr lang="fr-FR" b="1" dirty="0" smtClean="0"/>
          </a:p>
          <a:p>
            <a:endParaRPr lang="fr-FR" b="1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Downloading, Installing and Starting Python and Libraries</a:t>
            </a:r>
          </a:p>
          <a:p>
            <a:pPr marL="342900" indent="-342900"/>
            <a:endParaRPr lang="fr-FR" b="1" dirty="0" smtClean="0"/>
          </a:p>
          <a:p>
            <a:r>
              <a:rPr lang="en-US" sz="2000" dirty="0" smtClean="0"/>
              <a:t>First you will need to have Python installed. It is probably already installed on your system.    </a:t>
            </a:r>
            <a:r>
              <a:rPr lang="en-US" sz="2000" i="1" dirty="0" smtClean="0"/>
              <a:t>https://www.python.org/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179512" y="357301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1.1 There </a:t>
            </a:r>
            <a:r>
              <a:rPr lang="en-GB" sz="2000" dirty="0"/>
              <a:t>are 5 key libraries that you will need to install.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99592" y="393305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2000" dirty="0" err="1"/>
              <a:t>scipy</a:t>
            </a:r>
            <a:endParaRPr lang="en-GB" sz="2000" dirty="0"/>
          </a:p>
          <a:p>
            <a:pPr lvl="0"/>
            <a:r>
              <a:rPr lang="en-GB" sz="2000" dirty="0" err="1"/>
              <a:t>numpy</a:t>
            </a:r>
            <a:endParaRPr lang="en-GB" sz="2000" dirty="0"/>
          </a:p>
          <a:p>
            <a:pPr lvl="0"/>
            <a:r>
              <a:rPr lang="en-GB" sz="2000" dirty="0" smtClean="0"/>
              <a:t>pandas</a:t>
            </a:r>
            <a:endParaRPr lang="en-GB" sz="2000" dirty="0"/>
          </a:p>
          <a:p>
            <a:pPr lvl="0"/>
            <a:r>
              <a:rPr lang="en-GB" sz="2000" dirty="0" err="1" smtClean="0"/>
              <a:t>sklearn</a:t>
            </a:r>
            <a:endParaRPr lang="en-GB" sz="2000" dirty="0" smtClean="0"/>
          </a:p>
          <a:p>
            <a:r>
              <a:rPr lang="en-GB" sz="2000" dirty="0" err="1" smtClean="0"/>
              <a:t>matplotlib</a:t>
            </a:r>
            <a:endParaRPr lang="en-GB" sz="2000" dirty="0" smtClean="0"/>
          </a:p>
          <a:p>
            <a:pPr lvl="0"/>
            <a:r>
              <a:rPr lang="en-GB" sz="2000" dirty="0" err="1" smtClean="0"/>
              <a:t>seaborn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179512" y="6093296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1.2  I </a:t>
            </a:r>
            <a:r>
              <a:rPr lang="en-GB" sz="2000" dirty="0"/>
              <a:t>would recommend installing the free version </a:t>
            </a:r>
            <a:r>
              <a:rPr lang="en-GB" sz="2000" dirty="0" smtClean="0"/>
              <a:t>of </a:t>
            </a:r>
            <a:r>
              <a:rPr lang="en-GB" sz="2000" dirty="0" smtClean="0">
                <a:solidFill>
                  <a:srgbClr val="008000"/>
                </a:solidFill>
                <a:hlinkClick r:id="rId2"/>
              </a:rPr>
              <a:t>Anaconda</a:t>
            </a:r>
            <a:r>
              <a:rPr lang="en-GB" sz="2000" dirty="0"/>
              <a:t> that includes everything you need.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404664"/>
            <a:ext cx="2225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err="1" smtClean="0"/>
              <a:t>Flask</a:t>
            </a:r>
            <a:r>
              <a:rPr lang="fr-FR" sz="3200" b="1" dirty="0" smtClean="0"/>
              <a:t> </a:t>
            </a:r>
            <a:r>
              <a:rPr lang="fr-FR" sz="3200" b="1" dirty="0" err="1" smtClean="0"/>
              <a:t>install</a:t>
            </a:r>
            <a:endParaRPr lang="fr-FR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277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11560" y="1556792"/>
            <a:ext cx="4096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https://pypi.org/project/Flask/1.0.2/</a:t>
            </a:r>
            <a:endParaRPr lang="fr-FR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43075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59832" y="620688"/>
            <a:ext cx="2911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/>
              <a:t>flask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run</a:t>
            </a:r>
            <a:r>
              <a:rPr lang="fr-FR" sz="2400" b="1" dirty="0" smtClean="0"/>
              <a:t> on Terminal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2780928"/>
            <a:ext cx="396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Importing and exporting  Python model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987824" y="1484784"/>
            <a:ext cx="181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Training a model</a:t>
            </a:r>
            <a:endParaRPr lang="fr-FR" b="1" dirty="0"/>
          </a:p>
        </p:txBody>
      </p:sp>
      <p:sp>
        <p:nvSpPr>
          <p:cNvPr id="4" name="Flèche vers le bas 3"/>
          <p:cNvSpPr/>
          <p:nvPr/>
        </p:nvSpPr>
        <p:spPr>
          <a:xfrm>
            <a:off x="3707904" y="191683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83768" y="4077072"/>
            <a:ext cx="299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Creating a simple web server</a:t>
            </a:r>
            <a:endParaRPr lang="en-US" b="1" dirty="0"/>
          </a:p>
        </p:txBody>
      </p:sp>
      <p:sp>
        <p:nvSpPr>
          <p:cNvPr id="6" name="Flèche vers le bas 5"/>
          <p:cNvSpPr/>
          <p:nvPr/>
        </p:nvSpPr>
        <p:spPr>
          <a:xfrm>
            <a:off x="3707904" y="3212976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>
            <a:off x="3707904" y="4509120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31173" y="5301208"/>
            <a:ext cx="3142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Adding the model to the server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475656" y="620688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Training and deploying machine learning models 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7558</TotalTime>
  <Words>243</Words>
  <Application>Microsoft Office PowerPoint</Application>
  <PresentationFormat>Affichage à l'écran (4:3)</PresentationFormat>
  <Paragraphs>57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Médian</vt:lpstr>
      <vt:lpstr> Deployement  Machine Learning  with Flask and Heroku</vt:lpstr>
      <vt:lpstr>Data Analytic Methods</vt:lpstr>
      <vt:lpstr>Outline &amp; Content</vt:lpstr>
      <vt:lpstr>Diapositive 4</vt:lpstr>
      <vt:lpstr>Diapositive 5</vt:lpstr>
      <vt:lpstr>Exploratory  Data  Analytic Using Python 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DEMO </vt:lpstr>
      <vt:lpstr>Diapositive 15</vt:lpstr>
    </vt:vector>
  </TitlesOfParts>
  <Company>NTU DISP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wiame</cp:lastModifiedBy>
  <cp:revision>276</cp:revision>
  <dcterms:created xsi:type="dcterms:W3CDTF">2011-10-12T13:27:42Z</dcterms:created>
  <dcterms:modified xsi:type="dcterms:W3CDTF">2019-04-10T10:57:34Z</dcterms:modified>
</cp:coreProperties>
</file>