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1317217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1317217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1317217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1317217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1c838e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1c838e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1c838e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1c838e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317217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31721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1317217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1317217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131721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131721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1317217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1317217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1317217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1317217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1317217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1317217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1317217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1317217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1317217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1317217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ARBRES DE PARIS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Diallo Ousmane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Adam Fraga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6775" y="235025"/>
            <a:ext cx="9067200" cy="4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61425"/>
            <a:ext cx="9224174" cy="5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82200" y="280300"/>
            <a:ext cx="8650200" cy="46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200"/>
            <a:ext cx="9067698" cy="47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0" y="0"/>
            <a:ext cx="9144000" cy="5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Regroupement par arrondissement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1037100"/>
            <a:ext cx="8941575" cy="39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0" y="0"/>
            <a:ext cx="9144000" cy="5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Regroupement par lieu 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" y="882950"/>
            <a:ext cx="9073925" cy="41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Contexte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ville de paris assure la surveillance du </a:t>
            </a:r>
            <a:r>
              <a:rPr lang="fr"/>
              <a:t>patrimoine</a:t>
            </a:r>
            <a:r>
              <a:rPr lang="fr"/>
              <a:t> arboré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installation des nouvelles plantations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remplacement des arbres </a:t>
            </a:r>
            <a:r>
              <a:rPr lang="fr"/>
              <a:t>dépérissants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contraintes </a:t>
            </a:r>
            <a:r>
              <a:rPr lang="fr"/>
              <a:t>spécifiques</a:t>
            </a:r>
            <a:r>
              <a:rPr lang="fr"/>
              <a:t> de la ville exigent un accompagnement attentif de chaque arbres  et le renouvellement des arbres dépérissants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24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représenter les données des arbres de paris pour optimiser la tournée de leurs employées.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        - Outils :Jupyter Notebook et PowerBi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Jupyter Notebook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visualisation des données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" y="1580675"/>
            <a:ext cx="9073923" cy="324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0"/>
            <a:ext cx="88323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Diagramme de camembert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854925"/>
            <a:ext cx="7013774" cy="37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Boxplot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6050"/>
            <a:ext cx="8520600" cy="36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1425" y="199600"/>
            <a:ext cx="8770800" cy="4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199600"/>
            <a:ext cx="8632625" cy="4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Nettoyage des données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58225"/>
            <a:ext cx="85206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1058225"/>
            <a:ext cx="8229600" cy="38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5" y="76775"/>
            <a:ext cx="9144000" cy="4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0"/>
            <a:ext cx="9051900" cy="497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