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9" r:id="rId11"/>
    <p:sldId id="268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23"/>
  </p:normalViewPr>
  <p:slideViewPr>
    <p:cSldViewPr snapToGrid="0">
      <p:cViewPr varScale="1">
        <p:scale>
          <a:sx n="88" d="100"/>
          <a:sy n="88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Database_of_Happi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The World Database of Happiness is a web-based archive of research findings on subjective appreciation of life. The database contains both an overview of scientific publications on happiness and a digest of research findings. The database contains information on how happy people are in a wide range of circumstances and in 165 different nations. Happiness is defined as the degree to which an individual judges the quality of his or her life as a whole favorably. Two 'components' of happiness are distinguished: hedonic level of affect and contentment.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Tableau Dashboard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5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results of our analysis showed that Australia and New Zealand were consistently the happiest region based on the 2015-2019 dataset. We also found that GDP was the most important feature based off our machine learning model; and that trust in government and freedom were the least important features to the happiness score.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313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Strengths and weaknesses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92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08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World Happiness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283200"/>
            <a:ext cx="8258176" cy="1480058"/>
          </a:xfrm>
        </p:spPr>
        <p:txBody>
          <a:bodyPr anchor="ctr">
            <a:normAutofit fontScale="40000" lnSpcReduction="20000"/>
          </a:bodyPr>
          <a:lstStyle/>
          <a:p>
            <a:pPr lvl="1" algn="l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Team members: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Oz </a:t>
            </a:r>
            <a:r>
              <a:rPr lang="en-US" sz="4400" dirty="0" err="1"/>
              <a:t>Garip</a:t>
            </a:r>
            <a:endParaRPr lang="en-US" sz="4400" dirty="0"/>
          </a:p>
          <a:p>
            <a:pPr lvl="1" algn="l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Mirta </a:t>
            </a:r>
            <a:r>
              <a:rPr lang="en-US" sz="4400" dirty="0" err="1"/>
              <a:t>Lucic</a:t>
            </a:r>
            <a:endParaRPr lang="en-US" sz="4400" dirty="0"/>
          </a:p>
          <a:p>
            <a:pPr lvl="1" algn="l">
              <a:lnSpc>
                <a:spcPct val="120000"/>
              </a:lnSpc>
              <a:spcBef>
                <a:spcPts val="0"/>
              </a:spcBef>
            </a:pPr>
            <a:r>
              <a:rPr lang="en-US" sz="4400" dirty="0" err="1"/>
              <a:t>Maham</a:t>
            </a:r>
            <a:r>
              <a:rPr lang="en-US" sz="4400" dirty="0"/>
              <a:t> Afzal</a:t>
            </a:r>
          </a:p>
          <a:p>
            <a:pPr lvl="1" algn="l">
              <a:lnSpc>
                <a:spcPct val="120000"/>
              </a:lnSpc>
              <a:spcBef>
                <a:spcPts val="0"/>
              </a:spcBef>
            </a:pPr>
            <a:r>
              <a:rPr lang="en-US" sz="4400" dirty="0" err="1"/>
              <a:t>Trong</a:t>
            </a:r>
            <a:r>
              <a:rPr lang="en-US" sz="4400" dirty="0"/>
              <a:t> Nguyen</a:t>
            </a:r>
          </a:p>
          <a:p>
            <a:pPr algn="l"/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Aims</a:t>
            </a:r>
          </a:p>
          <a:p>
            <a:r>
              <a:rPr lang="en-US" dirty="0"/>
              <a:t>Source of Data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Outcomes</a:t>
            </a:r>
          </a:p>
          <a:p>
            <a:r>
              <a:rPr lang="en-US" dirty="0"/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292632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Aims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Analyzing data from years from the World Happiness Report.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Research where in the world people are happiest and how this changes throughout time.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Some questions we hoped to answers are what the overall happiest region is from years 2015-19 and what factors contribute to the happiest and least happiest regions in the world.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With machine learning model, we wanted to know what factor or factors contribute to the most happiest regions in the world.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5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 of Data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CSV data came from Kaggle which originally came from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The World Happiness Report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 They've been conducting a global survey of over 150 countries for the past ten years.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12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Notebook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Tableu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PostGres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SQLAlchemy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1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Jupyter</a:t>
            </a:r>
            <a:r>
              <a:rPr lang="en-US" dirty="0">
                <a:solidFill>
                  <a:srgbClr val="FFFFFF"/>
                </a:solidFill>
              </a:rPr>
              <a:t> Notebook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Before we could start building our model, we had to clean our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Notebook, we read in each of our files (2015-2019) and removed unnecessary columns, and changed column names so that each year's columns would align.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Next, for 2015 specifically, we assigned a number (1-10) to each region.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Lastly, we converted the column 'Happiness Score' from a range of 0-10 to 0 (low) and 1 (high)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0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SQL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QL Database ERD">
            <a:extLst>
              <a:ext uri="{FF2B5EF4-FFF2-40B4-BE49-F238E27FC236}">
                <a16:creationId xmlns:a16="http://schemas.microsoft.com/office/drawing/2014/main" id="{A3EDB110-D7F5-F2D6-D9B9-DD55EF71E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1669142"/>
            <a:ext cx="6907212" cy="451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D008B-FFE2-0386-E960-5239D2BEF82A}"/>
              </a:ext>
            </a:extLst>
          </p:cNvPr>
          <p:cNvSpPr txBox="1"/>
          <p:nvPr/>
        </p:nvSpPr>
        <p:spPr>
          <a:xfrm>
            <a:off x="4571021" y="972457"/>
            <a:ext cx="754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After we had cleaned our data, we created our SQL database in 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8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25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476</Words>
  <Application>Microsoft Macintosh PowerPoint</Application>
  <PresentationFormat>Widescreen</PresentationFormat>
  <Paragraphs>45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Office Theme</vt:lpstr>
      <vt:lpstr>QuickStarter Theme</vt:lpstr>
      <vt:lpstr>Here's your outline to get started</vt:lpstr>
      <vt:lpstr>World Happiness Project</vt:lpstr>
      <vt:lpstr>Contents</vt:lpstr>
      <vt:lpstr>Aims</vt:lpstr>
      <vt:lpstr>Source of Data</vt:lpstr>
      <vt:lpstr>Technologies</vt:lpstr>
      <vt:lpstr>Jupyter Notebook</vt:lpstr>
      <vt:lpstr>SQL</vt:lpstr>
      <vt:lpstr>Machine Learning</vt:lpstr>
      <vt:lpstr>Tableau Dashboard</vt:lpstr>
      <vt:lpstr>Outcome</vt:lpstr>
      <vt:lpstr>Strengths and weaknesses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Ahmed Arslan</dc:creator>
  <cp:lastModifiedBy>Ahmed Arslan</cp:lastModifiedBy>
  <cp:revision>1</cp:revision>
  <dcterms:created xsi:type="dcterms:W3CDTF">2023-08-02T19:14:01Z</dcterms:created>
  <dcterms:modified xsi:type="dcterms:W3CDTF">2023-08-02T22:57:36Z</dcterms:modified>
</cp:coreProperties>
</file>