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02" r:id="rId2"/>
  </p:sldMasterIdLst>
  <p:notesMasterIdLst>
    <p:notesMasterId r:id="rId14"/>
  </p:notesMasterIdLst>
  <p:sldIdLst>
    <p:sldId id="298" r:id="rId3"/>
    <p:sldId id="287" r:id="rId4"/>
    <p:sldId id="259" r:id="rId5"/>
    <p:sldId id="303" r:id="rId6"/>
    <p:sldId id="300" r:id="rId7"/>
    <p:sldId id="301" r:id="rId8"/>
    <p:sldId id="302" r:id="rId9"/>
    <p:sldId id="304" r:id="rId10"/>
    <p:sldId id="305" r:id="rId11"/>
    <p:sldId id="306" r:id="rId12"/>
    <p:sldId id="299" r:id="rId13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E4E0"/>
    <a:srgbClr val="0C142E"/>
    <a:srgbClr val="0C15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997" autoAdjust="0"/>
    <p:restoredTop sz="94677" autoAdjust="0"/>
  </p:normalViewPr>
  <p:slideViewPr>
    <p:cSldViewPr snapToGrid="0" showGuides="1">
      <p:cViewPr varScale="1">
        <p:scale>
          <a:sx n="80" d="100"/>
          <a:sy n="80" d="100"/>
        </p:scale>
        <p:origin x="139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4F1A49-BF87-4659-9280-97DFF31BE765}" type="datetimeFigureOut">
              <a:rPr lang="zh-CN" altLang="en-US" smtClean="0"/>
              <a:t>2023/12/25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4BD13A-D603-48F2-B3BA-3BCDBB616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7876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3409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281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057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415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594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383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568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>
        <p:random/>
      </p:transition>
    </mc:Choice>
    <mc:Fallback>
      <p:transition spd="slow" advClick="0">
        <p:random/>
      </p:transition>
    </mc:Fallback>
  </mc:AlternateContent>
  <p:hf sldNum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00420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>
        <p:random/>
      </p:transition>
    </mc:Choice>
    <mc:Fallback>
      <p:transition spd="slow" advClick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58486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>
        <p:random/>
      </p:transition>
    </mc:Choice>
    <mc:Fallback>
      <p:transition spd="slow" advClick="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18401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>
        <p:random/>
      </p:transition>
    </mc:Choice>
    <mc:Fallback>
      <p:transition spd="slow" advClick="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38102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>
        <p:random/>
      </p:transition>
    </mc:Choice>
    <mc:Fallback>
      <p:transition spd="slow" advClick="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91350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>
        <p:random/>
      </p:transition>
    </mc:Choice>
    <mc:Fallback>
      <p:transition spd="slow" advClick="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11225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>
        <p:random/>
      </p:transition>
    </mc:Choice>
    <mc:Fallback>
      <p:transition spd="slow" advClick="0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51148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>
        <p:random/>
      </p:transition>
    </mc:Choice>
    <mc:Fallback>
      <p:transition spd="slow" advClick="0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841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>
        <p:random/>
      </p:transition>
    </mc:Choice>
    <mc:Fallback>
      <p:transition spd="slow" advClick="0"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12451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>
        <p:random/>
      </p:transition>
    </mc:Choice>
    <mc:Fallback>
      <p:transition spd="slow" advClick="0">
        <p:random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03723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>
        <p:random/>
      </p:transition>
    </mc:Choice>
    <mc:Fallback>
      <p:transition spd="slow" advClick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>
        <p:random/>
      </p:transition>
    </mc:Choice>
    <mc:Fallback>
      <p:transition spd="slow" advClick="0">
        <p:random/>
      </p:transition>
    </mc:Fallback>
  </mc:AlternateContent>
  <p:hf sldNum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41913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>
        <p:random/>
      </p:transition>
    </mc:Choice>
    <mc:Fallback>
      <p:transition spd="slow" advClick="0">
        <p:random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32083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>
        <p:random/>
      </p:transition>
    </mc:Choice>
    <mc:Fallback>
      <p:transition spd="slow" advClick="0">
        <p:random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535548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>
        <p:random/>
      </p:transition>
    </mc:Choice>
    <mc:Fallback>
      <p:transition spd="slow" advClick="0">
        <p:random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88187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>
        <p:random/>
      </p:transition>
    </mc:Choice>
    <mc:Fallback>
      <p:transition spd="slow" advClick="0">
        <p:random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838195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>
        <p:random/>
      </p:transition>
    </mc:Choice>
    <mc:Fallback>
      <p:transition spd="slow" advClick="0">
        <p:random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53523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>
        <p:random/>
      </p:transition>
    </mc:Choice>
    <mc:Fallback>
      <p:transition spd="slow" advClick="0">
        <p:random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47532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>
        <p:random/>
      </p:transition>
    </mc:Choice>
    <mc:Fallback>
      <p:transition spd="slow" advClick="0">
        <p:random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80370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>
        <p:random/>
      </p:transition>
    </mc:Choice>
    <mc:Fallback>
      <p:transition spd="slow" advClick="0">
        <p:random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86786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>
        <p:random/>
      </p:transition>
    </mc:Choice>
    <mc:Fallback>
      <p:transition spd="slow" advClick="0">
        <p:random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09236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>
        <p:random/>
      </p:transition>
    </mc:Choice>
    <mc:Fallback>
      <p:transition spd="slow" advClick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>
        <p:random/>
      </p:transition>
    </mc:Choice>
    <mc:Fallback>
      <p:transition spd="slow" advClick="0">
        <p:random/>
      </p:transition>
    </mc:Fallback>
  </mc:AlternateContent>
  <p:hf sldNum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63695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>
        <p:random/>
      </p:transition>
    </mc:Choice>
    <mc:Fallback>
      <p:transition spd="slow" advClick="0">
        <p:random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97235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>
        <p:random/>
      </p:transition>
    </mc:Choice>
    <mc:Fallback>
      <p:transition spd="slow" advClick="0">
        <p:random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29672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>
        <p:random/>
      </p:transition>
    </mc:Choice>
    <mc:Fallback>
      <p:transition spd="slow" advClick="0">
        <p:random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14561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>
        <p:random/>
      </p:transition>
    </mc:Choice>
    <mc:Fallback>
      <p:transition spd="slow" advClick="0">
        <p:random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03916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>
        <p:random/>
      </p:transition>
    </mc:Choice>
    <mc:Fallback>
      <p:transition spd="slow" advClick="0">
        <p:random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45299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>
        <p:random/>
      </p:transition>
    </mc:Choice>
    <mc:Fallback>
      <p:transition spd="slow" advClick="0">
        <p:random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92244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>
        <p:random/>
      </p:transition>
    </mc:Choice>
    <mc:Fallback>
      <p:transition spd="slow" advClick="0">
        <p:random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29237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>
        <p:random/>
      </p:transition>
    </mc:Choice>
    <mc:Fallback>
      <p:transition spd="slow" advClick="0">
        <p:random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47286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>
        <p:random/>
      </p:transition>
    </mc:Choice>
    <mc:Fallback>
      <p:transition spd="slow" advClick="0">
        <p:random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8057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>
        <p:random/>
      </p:transition>
    </mc:Choice>
    <mc:Fallback>
      <p:transition spd="slow" advClick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26164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>
        <p:random/>
      </p:transition>
    </mc:Choice>
    <mc:Fallback>
      <p:transition spd="slow" advClick="0">
        <p:random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35226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>
        <p:random/>
      </p:transition>
    </mc:Choice>
    <mc:Fallback>
      <p:transition spd="slow" advClick="0">
        <p:random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67774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>
        <p:random/>
      </p:transition>
    </mc:Choice>
    <mc:Fallback>
      <p:transition spd="slow" advClick="0">
        <p:random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82156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>
        <p:random/>
      </p:transition>
    </mc:Choice>
    <mc:Fallback>
      <p:transition spd="slow" advClick="0">
        <p:random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39183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>
        <p:random/>
      </p:transition>
    </mc:Choice>
    <mc:Fallback>
      <p:transition spd="slow" advClick="0">
        <p:random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83283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>
        <p:random/>
      </p:transition>
    </mc:Choice>
    <mc:Fallback>
      <p:transition spd="slow" advClick="0">
        <p:random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90481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>
        <p:random/>
      </p:transition>
    </mc:Choice>
    <mc:Fallback>
      <p:transition spd="slow" advClick="0">
        <p:random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97612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>
        <p:random/>
      </p:transition>
    </mc:Choice>
    <mc:Fallback>
      <p:transition spd="slow" advClick="0">
        <p:random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10849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>
        <p:random/>
      </p:transition>
    </mc:Choice>
    <mc:Fallback>
      <p:transition spd="slow" advClick="0">
        <p:random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24909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>
        <p:random/>
      </p:transition>
    </mc:Choice>
    <mc:Fallback>
      <p:transition spd="slow" advClick="0">
        <p:random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60297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>
        <p:random/>
      </p:transition>
    </mc:Choice>
    <mc:Fallback>
      <p:transition spd="slow" advClick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05755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>
        <p:random/>
      </p:transition>
    </mc:Choice>
    <mc:Fallback>
      <p:transition spd="slow" advClick="0">
        <p:random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82251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>
        <p:random/>
      </p:transition>
    </mc:Choice>
    <mc:Fallback>
      <p:transition spd="slow" advClick="0">
        <p:random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453650" y="0"/>
            <a:ext cx="54006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</a:p>
        </p:txBody>
      </p:sp>
    </p:spTree>
    <p:extLst>
      <p:ext uri="{BB962C8B-B14F-4D97-AF65-F5344CB8AC3E}">
        <p14:creationId xmlns:p14="http://schemas.microsoft.com/office/powerpoint/2010/main" val="3854726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>
        <p:random/>
      </p:transition>
    </mc:Choice>
    <mc:Fallback>
      <p:transition spd="slow" advClick="0">
        <p:random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6651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>
        <p:random/>
      </p:transition>
    </mc:Choice>
    <mc:Fallback>
      <p:transition spd="slow" advClick="0">
        <p:random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5950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>
        <p:random/>
      </p:transition>
    </mc:Choice>
    <mc:Fallback>
      <p:transition spd="slow" advClick="0">
        <p:random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2023/12/25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762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>
        <p:random/>
      </p:transition>
    </mc:Choice>
    <mc:Fallback>
      <p:transition spd="slow" advClick="0">
        <p:random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2023/12/25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813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>
        <p:random/>
      </p:transition>
    </mc:Choice>
    <mc:Fallback>
      <p:transition spd="slow" advClick="0">
        <p:random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9340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>
        <p:random/>
      </p:transition>
    </mc:Choice>
    <mc:Fallback>
      <p:transition spd="slow" advClick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18917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>
        <p:random/>
      </p:transition>
    </mc:Choice>
    <mc:Fallback>
      <p:transition spd="slow" advClick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48198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>
        <p:random/>
      </p:transition>
    </mc:Choice>
    <mc:Fallback>
      <p:transition spd="slow" advClick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53012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>
        <p:random/>
      </p:transition>
    </mc:Choice>
    <mc:Fallback>
      <p:transition spd="slow" advClick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90317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>
        <p:random/>
      </p:transition>
    </mc:Choice>
    <mc:Fallback>
      <p:transition spd="slow" advClick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image" Target="../media/image2.png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1" y="0"/>
            <a:ext cx="12191999" cy="6858000"/>
          </a:xfrm>
          <a:prstGeom prst="rect">
            <a:avLst/>
          </a:prstGeom>
          <a:solidFill>
            <a:srgbClr val="0C14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思源黑体 CN Regular" panose="020B0500000000000000" pitchFamily="34" charset="-122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-1" y="0"/>
            <a:ext cx="12191999" cy="6858000"/>
          </a:xfrm>
          <a:prstGeom prst="rect">
            <a:avLst/>
          </a:prstGeom>
          <a:blipFill dpi="0" rotWithShape="1">
            <a:blip r:embed="rId55">
              <a:alphaModFix amt="1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思源黑体 CN Regular" panose="020B0500000000000000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5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7371" y="454693"/>
            <a:ext cx="11437258" cy="612641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</p:sldLayoutIdLst>
  <mc:AlternateContent xmlns:mc="http://schemas.openxmlformats.org/markup-compatibility/2006">
    <mc:Choice xmlns:p14="http://schemas.microsoft.com/office/powerpoint/2010/main" Requires="p14">
      <p:transition spd="slow" p14:dur="1500" advClick="0">
        <p:random/>
      </p:transition>
    </mc:Choice>
    <mc:Fallback>
      <p:transition spd="slow" advClick="0">
        <p:random/>
      </p:transition>
    </mc:Fallback>
  </mc:AlternateContent>
  <p:hf sldNum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3951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</p:sldLayoutIdLst>
  <mc:AlternateContent xmlns:mc="http://schemas.openxmlformats.org/markup-compatibility/2006">
    <mc:Choice xmlns:p14="http://schemas.microsoft.com/office/powerpoint/2010/main" Requires="p14">
      <p:transition spd="slow" p14:dur="1500" advClick="0">
        <p:random/>
      </p:transition>
    </mc:Choice>
    <mc:Fallback>
      <p:transition spd="slow" advClick="0">
        <p:random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5001963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889500"/>
            <a:ext cx="12192000" cy="196850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03035" y="4015544"/>
            <a:ext cx="3332882" cy="446701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33466" y="4828463"/>
            <a:ext cx="1649098" cy="446701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2610109" y="4124209"/>
            <a:ext cx="2843443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zh-CN" altLang="en-US" sz="1200" i="1" spc="300" dirty="0">
                <a:gradFill>
                  <a:gsLst>
                    <a:gs pos="11000">
                      <a:schemeClr val="bg1"/>
                    </a:gs>
                    <a:gs pos="93000">
                      <a:srgbClr val="47E4E0"/>
                    </a:gs>
                  </a:gsLst>
                  <a:lin ang="5400000" scaled="1"/>
                </a:gradFill>
                <a:latin typeface="Arial"/>
                <a:ea typeface="微软雅黑"/>
                <a:sym typeface="Arial"/>
              </a:rPr>
              <a:t>班级：</a:t>
            </a:r>
            <a:r>
              <a:rPr lang="en-US" altLang="zh-CN" sz="1200" i="1" spc="300" dirty="0">
                <a:gradFill>
                  <a:gsLst>
                    <a:gs pos="11000">
                      <a:schemeClr val="bg1"/>
                    </a:gs>
                    <a:gs pos="93000">
                      <a:srgbClr val="47E4E0"/>
                    </a:gs>
                  </a:gsLst>
                  <a:lin ang="5400000" scaled="1"/>
                </a:gradFill>
                <a:latin typeface="Arial"/>
                <a:ea typeface="微软雅黑"/>
                <a:sym typeface="Arial"/>
              </a:rPr>
              <a:t>21</a:t>
            </a:r>
            <a:r>
              <a:rPr lang="zh-CN" altLang="en-US" sz="1200" i="1" spc="300" dirty="0">
                <a:gradFill>
                  <a:gsLst>
                    <a:gs pos="11000">
                      <a:schemeClr val="bg1"/>
                    </a:gs>
                    <a:gs pos="93000">
                      <a:srgbClr val="47E4E0"/>
                    </a:gs>
                  </a:gsLst>
                  <a:lin ang="5400000" scaled="1"/>
                </a:gradFill>
                <a:latin typeface="Arial"/>
                <a:ea typeface="微软雅黑"/>
                <a:sym typeface="Arial"/>
              </a:rPr>
              <a:t>程序设计五年高技</a:t>
            </a:r>
            <a:r>
              <a:rPr lang="en-US" altLang="zh-CN" sz="1200" i="1" spc="300" dirty="0">
                <a:gradFill>
                  <a:gsLst>
                    <a:gs pos="11000">
                      <a:schemeClr val="bg1"/>
                    </a:gs>
                    <a:gs pos="93000">
                      <a:srgbClr val="47E4E0"/>
                    </a:gs>
                  </a:gsLst>
                  <a:lin ang="5400000" scaled="1"/>
                </a:gradFill>
                <a:latin typeface="Arial"/>
                <a:ea typeface="微软雅黑"/>
                <a:sym typeface="Arial"/>
              </a:rPr>
              <a:t>1</a:t>
            </a:r>
            <a:r>
              <a:rPr lang="zh-CN" altLang="en-US" sz="1200" i="1" spc="300" dirty="0">
                <a:gradFill>
                  <a:gsLst>
                    <a:gs pos="11000">
                      <a:schemeClr val="bg1"/>
                    </a:gs>
                    <a:gs pos="93000">
                      <a:srgbClr val="47E4E0"/>
                    </a:gs>
                  </a:gsLst>
                  <a:lin ang="5400000" scaled="1"/>
                </a:gradFill>
                <a:latin typeface="Arial"/>
                <a:ea typeface="微软雅黑"/>
                <a:sym typeface="Arial"/>
              </a:rPr>
              <a:t>班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6204020" y="493712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200" dirty="0">
                <a:solidFill>
                  <a:srgbClr val="47E4E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汇报人：袁涛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8082532" y="1303653"/>
            <a:ext cx="184730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endParaRPr lang="zh-CN" altLang="en-US" sz="2400" b="1" spc="600" dirty="0">
              <a:gradFill>
                <a:gsLst>
                  <a:gs pos="11000">
                    <a:schemeClr val="bg1"/>
                  </a:gs>
                  <a:gs pos="93000">
                    <a:srgbClr val="47E4E0"/>
                  </a:gs>
                </a:gsLst>
                <a:lin ang="5400000" scaled="1"/>
              </a:gradFill>
              <a:latin typeface="Arial"/>
              <a:ea typeface="微软雅黑"/>
              <a:sym typeface="Arial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582354" y="1313178"/>
            <a:ext cx="735461" cy="431807"/>
            <a:chOff x="5788094" y="1527385"/>
            <a:chExt cx="1253875" cy="736180"/>
          </a:xfrm>
        </p:grpSpPr>
        <p:sp>
          <p:nvSpPr>
            <p:cNvPr id="6" name="等腰三角形 5"/>
            <p:cNvSpPr/>
            <p:nvPr/>
          </p:nvSpPr>
          <p:spPr>
            <a:xfrm rot="5400000">
              <a:off x="6356560" y="1578156"/>
              <a:ext cx="736180" cy="634638"/>
            </a:xfrm>
            <a:prstGeom prst="triangle">
              <a:avLst/>
            </a:prstGeom>
            <a:gradFill flip="none" rotWithShape="1">
              <a:gsLst>
                <a:gs pos="6000">
                  <a:srgbClr val="0C142E">
                    <a:alpha val="0"/>
                  </a:srgbClr>
                </a:gs>
                <a:gs pos="100000">
                  <a:srgbClr val="47E4E0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7" name="等腰三角形 16"/>
            <p:cNvSpPr/>
            <p:nvPr/>
          </p:nvSpPr>
          <p:spPr>
            <a:xfrm rot="5400000">
              <a:off x="6046941" y="1578156"/>
              <a:ext cx="736180" cy="634638"/>
            </a:xfrm>
            <a:prstGeom prst="triangle">
              <a:avLst/>
            </a:prstGeom>
            <a:gradFill flip="none" rotWithShape="1">
              <a:gsLst>
                <a:gs pos="6000">
                  <a:srgbClr val="0C142E">
                    <a:alpha val="0"/>
                  </a:srgbClr>
                </a:gs>
                <a:gs pos="100000">
                  <a:srgbClr val="47E4E0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 rot="5400000">
              <a:off x="5737323" y="1578156"/>
              <a:ext cx="736180" cy="634638"/>
            </a:xfrm>
            <a:prstGeom prst="triangle">
              <a:avLst/>
            </a:prstGeom>
            <a:gradFill flip="none" rotWithShape="1">
              <a:gsLst>
                <a:gs pos="6000">
                  <a:srgbClr val="0C142E">
                    <a:alpha val="0"/>
                  </a:srgbClr>
                </a:gs>
                <a:gs pos="100000">
                  <a:srgbClr val="47E4E0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/>
                <a:ea typeface="微软雅黑"/>
                <a:sym typeface="Arial"/>
              </a:endParaRPr>
            </a:p>
          </p:txBody>
        </p:sp>
      </p:grp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7190037" y="0"/>
            <a:ext cx="5001963" cy="685800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6E05E34B-5F4B-3857-2C55-DD739FB6F88F}"/>
              </a:ext>
            </a:extLst>
          </p:cNvPr>
          <p:cNvSpPr/>
          <p:nvPr/>
        </p:nvSpPr>
        <p:spPr>
          <a:xfrm>
            <a:off x="2944652" y="1853650"/>
            <a:ext cx="555665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zh-CN" altLang="en-US" sz="8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伪魅族官网</a:t>
            </a:r>
            <a:endParaRPr lang="zh-CN" altLang="en-US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2E0CBF7-194E-7B94-95E6-5363355B3035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33466" y="4015544"/>
            <a:ext cx="2860291" cy="44670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4455059-C2C2-1AF9-66EE-F86ED993A307}"/>
              </a:ext>
            </a:extLst>
          </p:cNvPr>
          <p:cNvSpPr txBox="1"/>
          <p:nvPr/>
        </p:nvSpPr>
        <p:spPr>
          <a:xfrm>
            <a:off x="6693290" y="4124209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200" dirty="0">
                <a:solidFill>
                  <a:srgbClr val="47E4E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小组成员：袁涛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D8BBD74-4282-3AC5-4F7E-9DA7AE129EDB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55774" y="4828463"/>
            <a:ext cx="1967206" cy="44670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AE84393-4420-2C77-F004-57B28C043B95}"/>
              </a:ext>
            </a:extLst>
          </p:cNvPr>
          <p:cNvSpPr txBox="1"/>
          <p:nvPr/>
        </p:nvSpPr>
        <p:spPr>
          <a:xfrm>
            <a:off x="3755775" y="4937128"/>
            <a:ext cx="1967205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200" dirty="0">
                <a:solidFill>
                  <a:srgbClr val="47E4E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指导老师：高丽英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>
        <p:random/>
      </p:transition>
    </mc:Choice>
    <mc:Fallback>
      <p:transition spd="slow" advClick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16" grpId="0"/>
      <p:bldP spid="12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5019711" y="2048502"/>
            <a:ext cx="5823652" cy="708453"/>
            <a:chOff x="960767" y="2796560"/>
            <a:chExt cx="5823652" cy="708453"/>
          </a:xfrm>
        </p:grpSpPr>
        <p:sp>
          <p:nvSpPr>
            <p:cNvPr id="11" name="文本框 10"/>
            <p:cNvSpPr txBox="1"/>
            <p:nvPr/>
          </p:nvSpPr>
          <p:spPr>
            <a:xfrm>
              <a:off x="1538188" y="2796560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lang="zh-CN" altLang="en-US" sz="2400" i="1" dirty="0">
                <a:gradFill>
                  <a:gsLst>
                    <a:gs pos="11000">
                      <a:schemeClr val="bg1"/>
                    </a:gs>
                    <a:gs pos="93000">
                      <a:srgbClr val="47E4E0"/>
                    </a:gs>
                  </a:gsLst>
                  <a:lin ang="5400000" scaled="1"/>
                </a:gra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960767" y="3197557"/>
              <a:ext cx="5823652" cy="30745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30000"/>
                </a:lnSpc>
              </a:pPr>
              <a:endParaRPr lang="en-US" altLang="zh-CN" sz="1200" i="1" dirty="0">
                <a:gradFill>
                  <a:gsLst>
                    <a:gs pos="11000">
                      <a:schemeClr val="bg1"/>
                    </a:gs>
                    <a:gs pos="93000">
                      <a:srgbClr val="47E4E0"/>
                    </a:gs>
                  </a:gsLst>
                  <a:lin ang="5400000" scaled="1"/>
                </a:gradFill>
                <a:latin typeface="Arial"/>
                <a:ea typeface="微软雅黑"/>
                <a:cs typeface="Angsana New" panose="02020603050405020304" pitchFamily="18" charset="-34"/>
                <a:sym typeface="Arial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5029054" y="321645"/>
            <a:ext cx="213391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algn="ctr">
              <a:defRPr sz="3200" b="1" i="1" spc="600">
                <a:gradFill>
                  <a:gsLst>
                    <a:gs pos="11000">
                      <a:schemeClr val="bg1"/>
                    </a:gs>
                    <a:gs pos="93000">
                      <a:srgbClr val="47E4E0"/>
                    </a:gs>
                  </a:gsLst>
                  <a:lin ang="5400000" scaled="1"/>
                </a:gradFill>
                <a:latin typeface="Arial"/>
                <a:ea typeface="微软雅黑"/>
              </a:defRPr>
            </a:lvl1pPr>
          </a:lstStyle>
          <a:p>
            <a:r>
              <a:rPr lang="zh-CN" altLang="en-US" dirty="0">
                <a:sym typeface="Arial"/>
              </a:rPr>
              <a:t>返回顶部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CB98161-23F1-7FD2-9773-399DAD226123}"/>
              </a:ext>
            </a:extLst>
          </p:cNvPr>
          <p:cNvSpPr txBox="1"/>
          <p:nvPr/>
        </p:nvSpPr>
        <p:spPr>
          <a:xfrm>
            <a:off x="3120272" y="5750351"/>
            <a:ext cx="58236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kern="0" dirty="0">
                <a:solidFill>
                  <a:srgbClr val="47E4E0"/>
                </a:solidFill>
                <a:latin typeface="Segoe UI" panose="020B0502040204020203" pitchFamily="34" charset="0"/>
                <a:ea typeface="等线" panose="02010600030101010101" pitchFamily="2" charset="-122"/>
              </a:rPr>
              <a:t>使用</a:t>
            </a:r>
            <a:r>
              <a:rPr lang="en-US" altLang="zh-CN" sz="2000" kern="0" dirty="0">
                <a:solidFill>
                  <a:srgbClr val="47E4E0"/>
                </a:solidFill>
                <a:latin typeface="Segoe UI" panose="020B0502040204020203" pitchFamily="34" charset="0"/>
                <a:ea typeface="等线" panose="02010600030101010101" pitchFamily="2" charset="-122"/>
              </a:rPr>
              <a:t>JS</a:t>
            </a:r>
            <a:r>
              <a:rPr lang="zh-CN" altLang="en-US" sz="2000" kern="0" dirty="0">
                <a:solidFill>
                  <a:srgbClr val="47E4E0"/>
                </a:solidFill>
                <a:latin typeface="Segoe UI" panose="020B0502040204020203" pitchFamily="34" charset="0"/>
                <a:ea typeface="等线" panose="02010600030101010101" pitchFamily="2" charset="-122"/>
              </a:rPr>
              <a:t>监听与页面顶部距离实现丝滑滚动返回顶部</a:t>
            </a:r>
            <a:endParaRPr lang="zh-CN" altLang="en-US" sz="2400" dirty="0">
              <a:solidFill>
                <a:srgbClr val="47E4E0"/>
              </a:solidFill>
              <a:latin typeface="Segoe UI" panose="020B0502040204020203" pitchFamily="34" charset="0"/>
              <a:ea typeface="等线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B16C9A-67EC-46FC-CC70-41B59C34C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731" y="1875036"/>
            <a:ext cx="2854516" cy="355074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823B2B0-DFD3-2075-A4B4-E55644D22F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7877" y="2279334"/>
            <a:ext cx="4887319" cy="27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864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>
        <p:random/>
      </p:transition>
    </mc:Choice>
    <mc:Fallback>
      <p:transition spd="slow" advClick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5001963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889500"/>
            <a:ext cx="12192000" cy="19685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59392" y="5110821"/>
            <a:ext cx="1649098" cy="446701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5429944" y="5219486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200" dirty="0">
                <a:solidFill>
                  <a:srgbClr val="47E4E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汇报人：袁涛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623011" y="1294128"/>
            <a:ext cx="3408304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zh-CN" altLang="en-US" sz="2400" b="1" spc="600" dirty="0">
                <a:gradFill>
                  <a:gsLst>
                    <a:gs pos="11000">
                      <a:schemeClr val="bg1"/>
                    </a:gs>
                    <a:gs pos="93000">
                      <a:srgbClr val="47E4E0"/>
                    </a:gs>
                  </a:gsLst>
                  <a:lin ang="5400000" scaled="1"/>
                </a:gradFill>
                <a:latin typeface="Arial"/>
                <a:ea typeface="微软雅黑"/>
                <a:sym typeface="Arial"/>
              </a:rPr>
              <a:t>演示完毕 感谢观看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3945568" y="1313178"/>
            <a:ext cx="735461" cy="431807"/>
            <a:chOff x="5788094" y="1527385"/>
            <a:chExt cx="1253875" cy="736180"/>
          </a:xfrm>
        </p:grpSpPr>
        <p:sp>
          <p:nvSpPr>
            <p:cNvPr id="6" name="等腰三角形 5"/>
            <p:cNvSpPr/>
            <p:nvPr/>
          </p:nvSpPr>
          <p:spPr>
            <a:xfrm rot="5400000">
              <a:off x="6356560" y="1578156"/>
              <a:ext cx="736180" cy="634638"/>
            </a:xfrm>
            <a:prstGeom prst="triangle">
              <a:avLst/>
            </a:prstGeom>
            <a:gradFill flip="none" rotWithShape="1">
              <a:gsLst>
                <a:gs pos="6000">
                  <a:srgbClr val="0C142E">
                    <a:alpha val="0"/>
                  </a:srgbClr>
                </a:gs>
                <a:gs pos="100000">
                  <a:srgbClr val="47E4E0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7" name="等腰三角形 16"/>
            <p:cNvSpPr/>
            <p:nvPr/>
          </p:nvSpPr>
          <p:spPr>
            <a:xfrm rot="5400000">
              <a:off x="6046941" y="1578156"/>
              <a:ext cx="736180" cy="634638"/>
            </a:xfrm>
            <a:prstGeom prst="triangle">
              <a:avLst/>
            </a:prstGeom>
            <a:gradFill flip="none" rotWithShape="1">
              <a:gsLst>
                <a:gs pos="6000">
                  <a:srgbClr val="0C142E">
                    <a:alpha val="0"/>
                  </a:srgbClr>
                </a:gs>
                <a:gs pos="100000">
                  <a:srgbClr val="47E4E0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 rot="5400000">
              <a:off x="5737323" y="1578156"/>
              <a:ext cx="736180" cy="634638"/>
            </a:xfrm>
            <a:prstGeom prst="triangle">
              <a:avLst/>
            </a:prstGeom>
            <a:gradFill flip="none" rotWithShape="1">
              <a:gsLst>
                <a:gs pos="6000">
                  <a:srgbClr val="0C142E">
                    <a:alpha val="0"/>
                  </a:srgbClr>
                </a:gs>
                <a:gs pos="100000">
                  <a:srgbClr val="47E4E0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/>
                <a:ea typeface="微软雅黑"/>
                <a:sym typeface="Arial"/>
              </a:endParaRPr>
            </a:p>
          </p:txBody>
        </p:sp>
      </p:grp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7190037" y="0"/>
            <a:ext cx="5001963" cy="685800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D5319F7F-6720-FC3C-DF68-B8996FB03418}"/>
              </a:ext>
            </a:extLst>
          </p:cNvPr>
          <p:cNvSpPr/>
          <p:nvPr/>
        </p:nvSpPr>
        <p:spPr>
          <a:xfrm>
            <a:off x="2773962" y="2542089"/>
            <a:ext cx="6371964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6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伪魅族官网</a:t>
            </a:r>
            <a:endParaRPr lang="zh-CN" altLang="en-US" sz="6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>
        <p:random/>
      </p:transition>
    </mc:Choice>
    <mc:Fallback>
      <p:transition spd="slow" advClick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1075" y="1143000"/>
            <a:ext cx="1824942" cy="2296909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514110" y="2405063"/>
            <a:ext cx="131887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algn="ctr">
              <a:defRPr sz="2400" i="1" spc="300">
                <a:gradFill>
                  <a:gsLst>
                    <a:gs pos="11000">
                      <a:schemeClr val="bg1"/>
                    </a:gs>
                    <a:gs pos="93000">
                      <a:srgbClr val="47E4E0"/>
                    </a:gs>
                  </a:gsLst>
                  <a:lin ang="5400000" scaled="1"/>
                </a:gra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</a:lstStyle>
          <a:p>
            <a:r>
              <a:rPr lang="zh-CN" altLang="en-US" b="1" dirty="0">
                <a:latin typeface="Arial"/>
                <a:ea typeface="微软雅黑"/>
                <a:sym typeface="Arial"/>
              </a:rPr>
              <a:t>首页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396102" y="1400503"/>
            <a:ext cx="1598035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6000" b="1" i="1" dirty="0">
                <a:solidFill>
                  <a:srgbClr val="47E4E0"/>
                </a:solidFill>
                <a:latin typeface="Arial"/>
                <a:ea typeface="微软雅黑"/>
                <a:cs typeface="Angsana New" panose="02020603050405020304" pitchFamily="18" charset="-34"/>
                <a:sym typeface="Arial"/>
              </a:rPr>
              <a:t>01</a:t>
            </a: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1578" y="1143000"/>
            <a:ext cx="1824942" cy="2296909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3864132" y="2405063"/>
            <a:ext cx="1689913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algn="ctr">
              <a:defRPr sz="2400" i="1" spc="300">
                <a:gradFill>
                  <a:gsLst>
                    <a:gs pos="11000">
                      <a:schemeClr val="bg1"/>
                    </a:gs>
                    <a:gs pos="93000">
                      <a:srgbClr val="47E4E0"/>
                    </a:gs>
                  </a:gsLst>
                  <a:lin ang="5400000" scaled="1"/>
                </a:gra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</a:lstStyle>
          <a:p>
            <a:r>
              <a:rPr lang="zh-CN" altLang="en-US" sz="2000" b="1" dirty="0">
                <a:latin typeface="Arial"/>
                <a:ea typeface="微软雅黑"/>
                <a:sym typeface="Arial"/>
              </a:rPr>
              <a:t>首页轮播图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3926605" y="1400503"/>
            <a:ext cx="1598035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6000" b="1" i="1" dirty="0">
                <a:solidFill>
                  <a:srgbClr val="47E4E0"/>
                </a:solidFill>
                <a:latin typeface="Arial"/>
                <a:ea typeface="微软雅黑"/>
                <a:cs typeface="Angsana New" panose="02020603050405020304" pitchFamily="18" charset="-34"/>
                <a:sym typeface="Arial"/>
              </a:rPr>
              <a:t>02</a:t>
            </a: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22081" y="1143000"/>
            <a:ext cx="1824942" cy="2296909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6566083" y="2405063"/>
            <a:ext cx="1431910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algn="ctr">
              <a:defRPr sz="2400" i="1" spc="300">
                <a:gradFill>
                  <a:gsLst>
                    <a:gs pos="11000">
                      <a:schemeClr val="bg1"/>
                    </a:gs>
                    <a:gs pos="93000">
                      <a:srgbClr val="47E4E0"/>
                    </a:gs>
                  </a:gsLst>
                  <a:lin ang="5400000" scaled="1"/>
                </a:gra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</a:lstStyle>
          <a:p>
            <a:r>
              <a:rPr lang="zh-CN" altLang="en-US" sz="2000" b="1" dirty="0">
                <a:latin typeface="Arial"/>
                <a:ea typeface="微软雅黑"/>
                <a:sym typeface="Arial"/>
              </a:rPr>
              <a:t>图片跳转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6457108" y="1400503"/>
            <a:ext cx="1598035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6000" b="1" i="1" dirty="0">
                <a:solidFill>
                  <a:srgbClr val="47E4E0"/>
                </a:solidFill>
                <a:latin typeface="Arial"/>
                <a:ea typeface="微软雅黑"/>
                <a:cs typeface="Angsana New" panose="02020603050405020304" pitchFamily="18" charset="-34"/>
                <a:sym typeface="Arial"/>
              </a:rPr>
              <a:t>03</a:t>
            </a: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52583" y="1143000"/>
            <a:ext cx="1824942" cy="2296909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8951259" y="2444384"/>
            <a:ext cx="1670736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2000" b="1" i="1" spc="300" dirty="0">
                <a:gradFill>
                  <a:gsLst>
                    <a:gs pos="11000">
                      <a:schemeClr val="bg1"/>
                    </a:gs>
                    <a:gs pos="93000">
                      <a:srgbClr val="47E4E0"/>
                    </a:gs>
                  </a:gsLst>
                  <a:lin ang="5400000" scaled="1"/>
                </a:gradFill>
                <a:latin typeface="Arial"/>
                <a:ea typeface="微软雅黑"/>
                <a:sym typeface="Arial"/>
              </a:rPr>
              <a:t>移上去显示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8987610" y="1400503"/>
            <a:ext cx="1598035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6000" b="1" i="1" dirty="0">
                <a:solidFill>
                  <a:srgbClr val="47E4E0"/>
                </a:solidFill>
                <a:latin typeface="Arial"/>
                <a:ea typeface="微软雅黑"/>
                <a:cs typeface="Angsana New" panose="02020603050405020304" pitchFamily="18" charset="-34"/>
                <a:sym typeface="Arial"/>
              </a:rPr>
              <a:t>04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4877559" y="321645"/>
            <a:ext cx="2436886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b="1" i="1" spc="300" dirty="0">
                <a:gradFill>
                  <a:gsLst>
                    <a:gs pos="11000">
                      <a:schemeClr val="bg1"/>
                    </a:gs>
                    <a:gs pos="93000">
                      <a:srgbClr val="47E4E0"/>
                    </a:gs>
                  </a:gsLst>
                  <a:lin ang="5400000" scaled="1"/>
                </a:gradFill>
                <a:latin typeface="Arial"/>
                <a:ea typeface="微软雅黑"/>
                <a:cs typeface="Arial" panose="020B0604020202020204" pitchFamily="34" charset="0"/>
                <a:sym typeface="Arial"/>
              </a:rPr>
              <a:t>CONTENT</a:t>
            </a:r>
            <a:endParaRPr lang="zh-CN" altLang="en-US" sz="3200" b="1" i="1" spc="300" dirty="0">
              <a:gradFill>
                <a:gsLst>
                  <a:gs pos="11000">
                    <a:schemeClr val="bg1"/>
                  </a:gs>
                  <a:gs pos="93000">
                    <a:srgbClr val="47E4E0"/>
                  </a:gs>
                </a:gsLst>
                <a:lin ang="5400000" scaled="1"/>
              </a:gradFill>
              <a:latin typeface="Arial"/>
              <a:ea typeface="微软雅黑"/>
              <a:cs typeface="Arial" panose="020B0604020202020204" pitchFamily="34" charset="0"/>
              <a:sym typeface="Arial"/>
            </a:endParaRPr>
          </a:p>
        </p:txBody>
      </p:sp>
      <p:sp>
        <p:nvSpPr>
          <p:cNvPr id="45" name="TextBox 4">
            <a:extLst>
              <a:ext uri="{FF2B5EF4-FFF2-40B4-BE49-F238E27FC236}">
                <a16:creationId xmlns:a16="http://schemas.microsoft.com/office/drawing/2014/main" id="{EB684C7E-20A7-9694-F2D4-694B922B40F4}"/>
              </a:ext>
            </a:extLst>
          </p:cNvPr>
          <p:cNvSpPr txBox="1"/>
          <p:nvPr/>
        </p:nvSpPr>
        <p:spPr>
          <a:xfrm>
            <a:off x="0" y="0"/>
            <a:ext cx="45365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18E6E26-E201-07C6-BFA2-05D3033B08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1075" y="3676489"/>
            <a:ext cx="1824942" cy="229690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3522F42-D7B6-EE70-2C72-24097764D393}"/>
              </a:ext>
            </a:extLst>
          </p:cNvPr>
          <p:cNvSpPr txBox="1"/>
          <p:nvPr/>
        </p:nvSpPr>
        <p:spPr>
          <a:xfrm>
            <a:off x="1457591" y="4975183"/>
            <a:ext cx="1431909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algn="ctr">
              <a:defRPr sz="2400" i="1" spc="300">
                <a:gradFill>
                  <a:gsLst>
                    <a:gs pos="11000">
                      <a:schemeClr val="bg1"/>
                    </a:gs>
                    <a:gs pos="93000">
                      <a:srgbClr val="47E4E0"/>
                    </a:gs>
                  </a:gsLst>
                  <a:lin ang="5400000" scaled="1"/>
                </a:gra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</a:lstStyle>
          <a:p>
            <a:r>
              <a:rPr lang="zh-CN" altLang="en-US" sz="2000" b="1" dirty="0">
                <a:latin typeface="Arial"/>
                <a:ea typeface="微软雅黑"/>
                <a:sym typeface="Arial"/>
              </a:rPr>
              <a:t>商品信息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EBD8976-546E-213F-2818-B75F936F7699}"/>
              </a:ext>
            </a:extLst>
          </p:cNvPr>
          <p:cNvSpPr txBox="1"/>
          <p:nvPr/>
        </p:nvSpPr>
        <p:spPr>
          <a:xfrm>
            <a:off x="1396102" y="3933992"/>
            <a:ext cx="1598035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6000" b="1" i="1" dirty="0">
                <a:solidFill>
                  <a:srgbClr val="47E4E0"/>
                </a:solidFill>
                <a:latin typeface="Arial"/>
                <a:ea typeface="微软雅黑"/>
                <a:cs typeface="Angsana New" panose="02020603050405020304" pitchFamily="18" charset="-34"/>
                <a:sym typeface="Arial"/>
              </a:rPr>
              <a:t>05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251EAF1-A855-FF41-AAA0-C35C1D88C1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4847" y="3676489"/>
            <a:ext cx="1824942" cy="229690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CF644FB-365D-47B8-4EE0-805FEB4F3F79}"/>
              </a:ext>
            </a:extLst>
          </p:cNvPr>
          <p:cNvSpPr txBox="1"/>
          <p:nvPr/>
        </p:nvSpPr>
        <p:spPr>
          <a:xfrm>
            <a:off x="4014037" y="4986180"/>
            <a:ext cx="1431908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algn="ctr">
              <a:defRPr sz="2400" i="1" spc="300">
                <a:gradFill>
                  <a:gsLst>
                    <a:gs pos="11000">
                      <a:schemeClr val="bg1"/>
                    </a:gs>
                    <a:gs pos="93000">
                      <a:srgbClr val="47E4E0"/>
                    </a:gs>
                  </a:gsLst>
                  <a:lin ang="5400000" scaled="1"/>
                </a:gra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</a:lstStyle>
          <a:p>
            <a:r>
              <a:rPr lang="zh-CN" altLang="en-US" sz="2000" b="1" dirty="0">
                <a:latin typeface="Arial"/>
                <a:ea typeface="微软雅黑"/>
                <a:sym typeface="Arial"/>
              </a:rPr>
              <a:t>商品参数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0590EF4-72E6-C7DE-F7F9-58C4E8CFC485}"/>
              </a:ext>
            </a:extLst>
          </p:cNvPr>
          <p:cNvSpPr txBox="1"/>
          <p:nvPr/>
        </p:nvSpPr>
        <p:spPr>
          <a:xfrm>
            <a:off x="3899874" y="3933992"/>
            <a:ext cx="1598035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6000" b="1" i="1" dirty="0">
                <a:solidFill>
                  <a:srgbClr val="47E4E0"/>
                </a:solidFill>
                <a:latin typeface="Arial"/>
                <a:ea typeface="微软雅黑"/>
                <a:cs typeface="Angsana New" panose="02020603050405020304" pitchFamily="18" charset="-34"/>
                <a:sym typeface="Arial"/>
              </a:rPr>
              <a:t>06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2BBB84A-9E16-6DB9-C82E-81E6E5EA19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22081" y="3716195"/>
            <a:ext cx="1824942" cy="229690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2E9C111-554E-1661-A2FD-C6F85FAA5893}"/>
              </a:ext>
            </a:extLst>
          </p:cNvPr>
          <p:cNvSpPr txBox="1"/>
          <p:nvPr/>
        </p:nvSpPr>
        <p:spPr>
          <a:xfrm>
            <a:off x="6555166" y="4993646"/>
            <a:ext cx="1401917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algn="ctr">
              <a:defRPr sz="2400" i="1" spc="300">
                <a:gradFill>
                  <a:gsLst>
                    <a:gs pos="11000">
                      <a:schemeClr val="bg1"/>
                    </a:gs>
                    <a:gs pos="93000">
                      <a:srgbClr val="47E4E0"/>
                    </a:gs>
                  </a:gsLst>
                  <a:lin ang="5400000" scaled="1"/>
                </a:gra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</a:lstStyle>
          <a:p>
            <a:r>
              <a:rPr lang="zh-CN" altLang="en-US" sz="2000" b="1" dirty="0">
                <a:latin typeface="Arial"/>
                <a:ea typeface="微软雅黑"/>
                <a:sym typeface="Arial"/>
              </a:rPr>
              <a:t>购物车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5C09ED6-5480-09C9-2743-8EEE4164D081}"/>
              </a:ext>
            </a:extLst>
          </p:cNvPr>
          <p:cNvSpPr txBox="1"/>
          <p:nvPr/>
        </p:nvSpPr>
        <p:spPr>
          <a:xfrm>
            <a:off x="6457108" y="3973698"/>
            <a:ext cx="1598035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6000" b="1" i="1" dirty="0">
                <a:solidFill>
                  <a:srgbClr val="47E4E0"/>
                </a:solidFill>
                <a:latin typeface="Arial"/>
                <a:ea typeface="微软雅黑"/>
                <a:cs typeface="Angsana New" panose="02020603050405020304" pitchFamily="18" charset="-34"/>
                <a:sym typeface="Arial"/>
              </a:rPr>
              <a:t>07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2596EE0-CCEF-00F5-4278-AE64B7528F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79315" y="3676489"/>
            <a:ext cx="1824942" cy="229690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F527E29-AEF7-5934-A13A-72126D1EA873}"/>
              </a:ext>
            </a:extLst>
          </p:cNvPr>
          <p:cNvSpPr txBox="1"/>
          <p:nvPr/>
        </p:nvSpPr>
        <p:spPr>
          <a:xfrm>
            <a:off x="9112400" y="4953940"/>
            <a:ext cx="1401917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algn="ctr">
              <a:defRPr sz="2400" i="1" spc="300">
                <a:gradFill>
                  <a:gsLst>
                    <a:gs pos="11000">
                      <a:schemeClr val="bg1"/>
                    </a:gs>
                    <a:gs pos="93000">
                      <a:srgbClr val="47E4E0"/>
                    </a:gs>
                  </a:gsLst>
                  <a:lin ang="5400000" scaled="1"/>
                </a:gra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</a:lstStyle>
          <a:p>
            <a:r>
              <a:rPr lang="zh-CN" altLang="en-US" sz="2000" b="1" dirty="0">
                <a:latin typeface="Arial"/>
                <a:ea typeface="微软雅黑"/>
                <a:sym typeface="Arial"/>
              </a:rPr>
              <a:t>返回顶部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B503676-CA43-3162-17E9-3081B089911A}"/>
              </a:ext>
            </a:extLst>
          </p:cNvPr>
          <p:cNvSpPr txBox="1"/>
          <p:nvPr/>
        </p:nvSpPr>
        <p:spPr>
          <a:xfrm>
            <a:off x="9014342" y="3933992"/>
            <a:ext cx="1598035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6000" b="1" i="1" dirty="0">
                <a:solidFill>
                  <a:srgbClr val="47E4E0"/>
                </a:solidFill>
                <a:latin typeface="Arial"/>
                <a:ea typeface="微软雅黑"/>
                <a:cs typeface="Angsana New" panose="02020603050405020304" pitchFamily="18" charset="-34"/>
                <a:sym typeface="Arial"/>
              </a:rPr>
              <a:t>08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>
        <p:random/>
      </p:transition>
    </mc:Choice>
    <mc:Fallback>
      <p:transition spd="slow" advClick="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5019711" y="4211704"/>
            <a:ext cx="5823652" cy="708453"/>
            <a:chOff x="960767" y="2796560"/>
            <a:chExt cx="5823652" cy="708453"/>
          </a:xfrm>
        </p:grpSpPr>
        <p:sp>
          <p:nvSpPr>
            <p:cNvPr id="14" name="文本框 13"/>
            <p:cNvSpPr txBox="1"/>
            <p:nvPr/>
          </p:nvSpPr>
          <p:spPr>
            <a:xfrm>
              <a:off x="1538188" y="2796560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lang="zh-CN" altLang="en-US" sz="2400" i="1" dirty="0">
                <a:gradFill>
                  <a:gsLst>
                    <a:gs pos="11000">
                      <a:schemeClr val="bg1"/>
                    </a:gs>
                    <a:gs pos="93000">
                      <a:srgbClr val="47E4E0"/>
                    </a:gs>
                  </a:gsLst>
                  <a:lin ang="5400000" scaled="1"/>
                </a:gra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960767" y="3197557"/>
              <a:ext cx="5823652" cy="30745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30000"/>
                </a:lnSpc>
              </a:pPr>
              <a:endParaRPr lang="en-US" altLang="zh-CN" sz="1200" i="1" dirty="0">
                <a:gradFill>
                  <a:gsLst>
                    <a:gs pos="11000">
                      <a:schemeClr val="bg1"/>
                    </a:gs>
                    <a:gs pos="93000">
                      <a:srgbClr val="47E4E0"/>
                    </a:gs>
                  </a:gsLst>
                  <a:lin ang="5400000" scaled="1"/>
                </a:gradFill>
                <a:latin typeface="Arial"/>
                <a:ea typeface="微软雅黑"/>
                <a:cs typeface="Angsana New" panose="02020603050405020304" pitchFamily="18" charset="-34"/>
                <a:sym typeface="Arial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5402057" y="301365"/>
            <a:ext cx="1159292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algn="ctr">
              <a:defRPr sz="3200" b="1" i="1" spc="600">
                <a:gradFill>
                  <a:gsLst>
                    <a:gs pos="11000">
                      <a:schemeClr val="bg1"/>
                    </a:gs>
                    <a:gs pos="93000">
                      <a:srgbClr val="47E4E0"/>
                    </a:gs>
                  </a:gsLst>
                  <a:lin ang="5400000" scaled="1"/>
                </a:gradFill>
                <a:latin typeface="Arial"/>
                <a:ea typeface="微软雅黑"/>
              </a:defRPr>
            </a:lvl1pPr>
          </a:lstStyle>
          <a:p>
            <a:r>
              <a:rPr lang="zh-CN" altLang="en-US" dirty="0">
                <a:sym typeface="Arial"/>
              </a:rPr>
              <a:t>首页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CB98161-23F1-7FD2-9773-399DAD226123}"/>
              </a:ext>
            </a:extLst>
          </p:cNvPr>
          <p:cNvSpPr txBox="1"/>
          <p:nvPr/>
        </p:nvSpPr>
        <p:spPr>
          <a:xfrm>
            <a:off x="2804795" y="5767670"/>
            <a:ext cx="6096000" cy="422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800" kern="0" dirty="0">
                <a:solidFill>
                  <a:srgbClr val="47E4E0"/>
                </a:solidFill>
                <a:effectLst/>
                <a:ea typeface="等线" panose="02010600030101010101" pitchFamily="2" charset="-122"/>
                <a:cs typeface="宋体" panose="02010600030101010101" pitchFamily="2" charset="-122"/>
              </a:rPr>
              <a:t>首页展示魅族手机参数信息</a:t>
            </a:r>
            <a:endParaRPr lang="en-US" altLang="zh-CN" sz="1400" dirty="0">
              <a:solidFill>
                <a:srgbClr val="47E4E0"/>
              </a:solidFill>
              <a:latin typeface="Segoe UI" panose="020B0502040204020203" pitchFamily="34" charset="0"/>
              <a:ea typeface="等线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A3D00C6-A489-6D13-C497-BA1225ECC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3380" y="1515979"/>
            <a:ext cx="7816645" cy="38260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>
        <p:random/>
      </p:transition>
    </mc:Choice>
    <mc:Fallback>
      <p:transition spd="slow" advClick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5019711" y="4211704"/>
            <a:ext cx="5823652" cy="708453"/>
            <a:chOff x="960767" y="2796560"/>
            <a:chExt cx="5823652" cy="708453"/>
          </a:xfrm>
        </p:grpSpPr>
        <p:sp>
          <p:nvSpPr>
            <p:cNvPr id="14" name="文本框 13"/>
            <p:cNvSpPr txBox="1"/>
            <p:nvPr/>
          </p:nvSpPr>
          <p:spPr>
            <a:xfrm>
              <a:off x="1538188" y="2796560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lang="zh-CN" altLang="en-US" sz="2400" i="1" dirty="0">
                <a:gradFill>
                  <a:gsLst>
                    <a:gs pos="11000">
                      <a:schemeClr val="bg1"/>
                    </a:gs>
                    <a:gs pos="93000">
                      <a:srgbClr val="47E4E0"/>
                    </a:gs>
                  </a:gsLst>
                  <a:lin ang="5400000" scaled="1"/>
                </a:gra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960767" y="3197557"/>
              <a:ext cx="5823652" cy="30745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30000"/>
                </a:lnSpc>
              </a:pPr>
              <a:endParaRPr lang="en-US" altLang="zh-CN" sz="1200" i="1" dirty="0">
                <a:gradFill>
                  <a:gsLst>
                    <a:gs pos="11000">
                      <a:schemeClr val="bg1"/>
                    </a:gs>
                    <a:gs pos="93000">
                      <a:srgbClr val="47E4E0"/>
                    </a:gs>
                  </a:gsLst>
                  <a:lin ang="5400000" scaled="1"/>
                </a:gradFill>
                <a:latin typeface="Arial"/>
                <a:ea typeface="微软雅黑"/>
                <a:cs typeface="Angsana New" panose="02020603050405020304" pitchFamily="18" charset="-34"/>
                <a:sym typeface="Arial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4785389" y="321645"/>
            <a:ext cx="2621230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algn="ctr">
              <a:defRPr sz="3200" b="1" i="1" spc="600">
                <a:gradFill>
                  <a:gsLst>
                    <a:gs pos="11000">
                      <a:schemeClr val="bg1"/>
                    </a:gs>
                    <a:gs pos="93000">
                      <a:srgbClr val="47E4E0"/>
                    </a:gs>
                  </a:gsLst>
                  <a:lin ang="5400000" scaled="1"/>
                </a:gradFill>
                <a:latin typeface="Arial"/>
                <a:ea typeface="微软雅黑"/>
              </a:defRPr>
            </a:lvl1pPr>
          </a:lstStyle>
          <a:p>
            <a:r>
              <a:rPr lang="zh-CN" altLang="en-US" dirty="0">
                <a:sym typeface="Arial"/>
              </a:rPr>
              <a:t>首页轮播图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CB98161-23F1-7FD2-9773-399DAD226123}"/>
              </a:ext>
            </a:extLst>
          </p:cNvPr>
          <p:cNvSpPr txBox="1"/>
          <p:nvPr/>
        </p:nvSpPr>
        <p:spPr>
          <a:xfrm>
            <a:off x="2814320" y="5659066"/>
            <a:ext cx="6096000" cy="348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rgbClr val="47E4E0"/>
                </a:solidFill>
                <a:latin typeface="Segoe UI" panose="020B0502040204020203" pitchFamily="34" charset="0"/>
                <a:ea typeface="等线" panose="02010600030101010101" pitchFamily="2" charset="-122"/>
              </a:rPr>
              <a:t>使用</a:t>
            </a:r>
            <a:r>
              <a:rPr lang="en-US" altLang="zh-CN" sz="1400" dirty="0">
                <a:solidFill>
                  <a:srgbClr val="47E4E0"/>
                </a:solidFill>
                <a:latin typeface="Segoe UI" panose="020B0502040204020203" pitchFamily="34" charset="0"/>
                <a:ea typeface="等线" panose="02010600030101010101" pitchFamily="2" charset="-122"/>
              </a:rPr>
              <a:t>VUE</a:t>
            </a:r>
            <a:r>
              <a:rPr lang="zh-CN" altLang="en-US" sz="1400" dirty="0">
                <a:solidFill>
                  <a:srgbClr val="47E4E0"/>
                </a:solidFill>
                <a:latin typeface="Segoe UI" panose="020B0502040204020203" pitchFamily="34" charset="0"/>
                <a:ea typeface="等线" panose="02010600030101010101" pitchFamily="2" charset="-122"/>
              </a:rPr>
              <a:t>实现轮播图切换</a:t>
            </a:r>
            <a:endParaRPr lang="en-US" altLang="zh-CN" sz="1400" dirty="0">
              <a:solidFill>
                <a:srgbClr val="47E4E0"/>
              </a:solidFill>
              <a:latin typeface="Segoe UI" panose="020B0502040204020203" pitchFamily="34" charset="0"/>
              <a:ea typeface="等线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E639533-52F6-7A59-4213-8E47FAA53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476" y="1731250"/>
            <a:ext cx="9550373" cy="292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757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>
        <p:random/>
      </p:transition>
    </mc:Choice>
    <mc:Fallback>
      <p:transition spd="slow" advClick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5019711" y="2048502"/>
            <a:ext cx="5823652" cy="708453"/>
            <a:chOff x="960767" y="2796560"/>
            <a:chExt cx="5823652" cy="708453"/>
          </a:xfrm>
        </p:grpSpPr>
        <p:sp>
          <p:nvSpPr>
            <p:cNvPr id="11" name="文本框 10"/>
            <p:cNvSpPr txBox="1"/>
            <p:nvPr/>
          </p:nvSpPr>
          <p:spPr>
            <a:xfrm>
              <a:off x="1538188" y="2796560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lang="zh-CN" altLang="en-US" sz="2400" i="1" dirty="0">
                <a:gradFill>
                  <a:gsLst>
                    <a:gs pos="11000">
                      <a:schemeClr val="bg1"/>
                    </a:gs>
                    <a:gs pos="93000">
                      <a:srgbClr val="47E4E0"/>
                    </a:gs>
                  </a:gsLst>
                  <a:lin ang="5400000" scaled="1"/>
                </a:gra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960767" y="3197557"/>
              <a:ext cx="5823652" cy="30745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30000"/>
                </a:lnSpc>
              </a:pPr>
              <a:endParaRPr lang="en-US" altLang="zh-CN" sz="1200" i="1" dirty="0">
                <a:gradFill>
                  <a:gsLst>
                    <a:gs pos="11000">
                      <a:schemeClr val="bg1"/>
                    </a:gs>
                    <a:gs pos="93000">
                      <a:srgbClr val="47E4E0"/>
                    </a:gs>
                  </a:gsLst>
                  <a:lin ang="5400000" scaled="1"/>
                </a:gradFill>
                <a:latin typeface="Arial"/>
                <a:ea typeface="微软雅黑"/>
                <a:cs typeface="Angsana New" panose="02020603050405020304" pitchFamily="18" charset="-34"/>
                <a:sym typeface="Arial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019711" y="4211704"/>
            <a:ext cx="5823652" cy="708453"/>
            <a:chOff x="960767" y="2796560"/>
            <a:chExt cx="5823652" cy="708453"/>
          </a:xfrm>
        </p:grpSpPr>
        <p:sp>
          <p:nvSpPr>
            <p:cNvPr id="14" name="文本框 13"/>
            <p:cNvSpPr txBox="1"/>
            <p:nvPr/>
          </p:nvSpPr>
          <p:spPr>
            <a:xfrm>
              <a:off x="1538188" y="2796560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lang="zh-CN" altLang="en-US" sz="2400" i="1" dirty="0">
                <a:gradFill>
                  <a:gsLst>
                    <a:gs pos="11000">
                      <a:schemeClr val="bg1"/>
                    </a:gs>
                    <a:gs pos="93000">
                      <a:srgbClr val="47E4E0"/>
                    </a:gs>
                  </a:gsLst>
                  <a:lin ang="5400000" scaled="1"/>
                </a:gra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960767" y="3197557"/>
              <a:ext cx="5823652" cy="30745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30000"/>
                </a:lnSpc>
              </a:pPr>
              <a:endParaRPr lang="en-US" altLang="zh-CN" sz="1200" i="1" dirty="0">
                <a:gradFill>
                  <a:gsLst>
                    <a:gs pos="11000">
                      <a:schemeClr val="bg1"/>
                    </a:gs>
                    <a:gs pos="93000">
                      <a:srgbClr val="47E4E0"/>
                    </a:gs>
                  </a:gsLst>
                  <a:lin ang="5400000" scaled="1"/>
                </a:gradFill>
                <a:latin typeface="Arial"/>
                <a:ea typeface="微软雅黑"/>
                <a:cs typeface="Angsana New" panose="02020603050405020304" pitchFamily="18" charset="-34"/>
                <a:sym typeface="Arial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5029046" y="321645"/>
            <a:ext cx="213391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algn="ctr">
              <a:defRPr sz="3200" b="1" i="1" spc="600">
                <a:gradFill>
                  <a:gsLst>
                    <a:gs pos="11000">
                      <a:schemeClr val="bg1"/>
                    </a:gs>
                    <a:gs pos="93000">
                      <a:srgbClr val="47E4E0"/>
                    </a:gs>
                  </a:gsLst>
                  <a:lin ang="5400000" scaled="1"/>
                </a:gradFill>
                <a:latin typeface="Arial"/>
                <a:ea typeface="微软雅黑"/>
              </a:defRPr>
            </a:lvl1pPr>
          </a:lstStyle>
          <a:p>
            <a:r>
              <a:rPr lang="zh-CN" altLang="en-US" dirty="0">
                <a:sym typeface="Arial"/>
              </a:rPr>
              <a:t>图片跳转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CB98161-23F1-7FD2-9773-399DAD226123}"/>
              </a:ext>
            </a:extLst>
          </p:cNvPr>
          <p:cNvSpPr txBox="1"/>
          <p:nvPr/>
        </p:nvSpPr>
        <p:spPr>
          <a:xfrm>
            <a:off x="650240" y="5321154"/>
            <a:ext cx="11247120" cy="348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rgbClr val="47E4E0"/>
                </a:solidFill>
                <a:latin typeface="Segoe UI" panose="020B0502040204020203" pitchFamily="34" charset="0"/>
                <a:ea typeface="等线" panose="02010600030101010101" pitchFamily="2" charset="-122"/>
              </a:rPr>
              <a:t>使用</a:t>
            </a:r>
            <a:r>
              <a:rPr lang="en-US" altLang="zh-CN" sz="1400" dirty="0">
                <a:solidFill>
                  <a:srgbClr val="47E4E0"/>
                </a:solidFill>
                <a:latin typeface="Segoe UI" panose="020B0502040204020203" pitchFamily="34" charset="0"/>
                <a:ea typeface="等线" panose="02010600030101010101" pitchFamily="2" charset="-122"/>
              </a:rPr>
              <a:t>A</a:t>
            </a:r>
            <a:r>
              <a:rPr lang="zh-CN" altLang="en-US" sz="1400" dirty="0">
                <a:solidFill>
                  <a:srgbClr val="47E4E0"/>
                </a:solidFill>
                <a:latin typeface="Segoe UI" panose="020B0502040204020203" pitchFamily="34" charset="0"/>
                <a:ea typeface="等线" panose="02010600030101010101" pitchFamily="2" charset="-122"/>
              </a:rPr>
              <a:t>标签实现点击图片跳转相应商品页面</a:t>
            </a:r>
            <a:endParaRPr lang="en-US" altLang="zh-CN" sz="1400" dirty="0">
              <a:solidFill>
                <a:srgbClr val="47E4E0"/>
              </a:solidFill>
              <a:latin typeface="Segoe UI" panose="020B0502040204020203" pitchFamily="34" charset="0"/>
              <a:ea typeface="等线" panose="02010600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53862C3-37D6-83F2-BD41-4B1E7BB60E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050" y="1846809"/>
            <a:ext cx="8953500" cy="291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739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>
        <p:random/>
      </p:transition>
    </mc:Choice>
    <mc:Fallback>
      <p:transition spd="slow" advClick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5019711" y="2048502"/>
            <a:ext cx="5823652" cy="708453"/>
            <a:chOff x="960767" y="2796560"/>
            <a:chExt cx="5823652" cy="708453"/>
          </a:xfrm>
        </p:grpSpPr>
        <p:sp>
          <p:nvSpPr>
            <p:cNvPr id="11" name="文本框 10"/>
            <p:cNvSpPr txBox="1"/>
            <p:nvPr/>
          </p:nvSpPr>
          <p:spPr>
            <a:xfrm>
              <a:off x="1538188" y="2796560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lang="zh-CN" altLang="en-US" sz="2400" i="1" dirty="0">
                <a:gradFill>
                  <a:gsLst>
                    <a:gs pos="11000">
                      <a:schemeClr val="bg1"/>
                    </a:gs>
                    <a:gs pos="93000">
                      <a:srgbClr val="47E4E0"/>
                    </a:gs>
                  </a:gsLst>
                  <a:lin ang="5400000" scaled="1"/>
                </a:gra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960767" y="3197557"/>
              <a:ext cx="5823652" cy="30745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30000"/>
                </a:lnSpc>
              </a:pPr>
              <a:endParaRPr lang="en-US" altLang="zh-CN" sz="1200" i="1" dirty="0">
                <a:gradFill>
                  <a:gsLst>
                    <a:gs pos="11000">
                      <a:schemeClr val="bg1"/>
                    </a:gs>
                    <a:gs pos="93000">
                      <a:srgbClr val="47E4E0"/>
                    </a:gs>
                  </a:gsLst>
                  <a:lin ang="5400000" scaled="1"/>
                </a:gradFill>
                <a:latin typeface="Arial"/>
                <a:ea typeface="微软雅黑"/>
                <a:cs typeface="Angsana New" panose="02020603050405020304" pitchFamily="18" charset="-34"/>
                <a:sym typeface="Arial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019711" y="4211704"/>
            <a:ext cx="5823652" cy="708453"/>
            <a:chOff x="960767" y="2796560"/>
            <a:chExt cx="5823652" cy="708453"/>
          </a:xfrm>
        </p:grpSpPr>
        <p:sp>
          <p:nvSpPr>
            <p:cNvPr id="14" name="文本框 13"/>
            <p:cNvSpPr txBox="1"/>
            <p:nvPr/>
          </p:nvSpPr>
          <p:spPr>
            <a:xfrm>
              <a:off x="1538188" y="2796560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lang="zh-CN" altLang="en-US" sz="2400" i="1" dirty="0">
                <a:gradFill>
                  <a:gsLst>
                    <a:gs pos="11000">
                      <a:schemeClr val="bg1"/>
                    </a:gs>
                    <a:gs pos="93000">
                      <a:srgbClr val="47E4E0"/>
                    </a:gs>
                  </a:gsLst>
                  <a:lin ang="5400000" scaled="1"/>
                </a:gra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960767" y="3197557"/>
              <a:ext cx="5823652" cy="30745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30000"/>
                </a:lnSpc>
              </a:pPr>
              <a:endParaRPr lang="en-US" altLang="zh-CN" sz="1200" i="1" dirty="0">
                <a:gradFill>
                  <a:gsLst>
                    <a:gs pos="11000">
                      <a:schemeClr val="bg1"/>
                    </a:gs>
                    <a:gs pos="93000">
                      <a:srgbClr val="47E4E0"/>
                    </a:gs>
                  </a:gsLst>
                  <a:lin ang="5400000" scaled="1"/>
                </a:gradFill>
                <a:latin typeface="Arial"/>
                <a:ea typeface="微软雅黑"/>
                <a:cs typeface="Angsana New" panose="02020603050405020304" pitchFamily="18" charset="-34"/>
                <a:sym typeface="Arial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4785394" y="321645"/>
            <a:ext cx="2621230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algn="ctr">
              <a:defRPr sz="3200" b="1" i="1" spc="600">
                <a:gradFill>
                  <a:gsLst>
                    <a:gs pos="11000">
                      <a:schemeClr val="bg1"/>
                    </a:gs>
                    <a:gs pos="93000">
                      <a:srgbClr val="47E4E0"/>
                    </a:gs>
                  </a:gsLst>
                  <a:lin ang="5400000" scaled="1"/>
                </a:gradFill>
                <a:latin typeface="Arial"/>
                <a:ea typeface="微软雅黑"/>
              </a:defRPr>
            </a:lvl1pPr>
          </a:lstStyle>
          <a:p>
            <a:r>
              <a:rPr lang="zh-CN" altLang="en-US" dirty="0">
                <a:sym typeface="Arial"/>
              </a:rPr>
              <a:t>移上去显示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CB98161-23F1-7FD2-9773-399DAD226123}"/>
              </a:ext>
            </a:extLst>
          </p:cNvPr>
          <p:cNvSpPr txBox="1"/>
          <p:nvPr/>
        </p:nvSpPr>
        <p:spPr>
          <a:xfrm>
            <a:off x="752730" y="5521348"/>
            <a:ext cx="11247120" cy="422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kern="0" dirty="0">
                <a:solidFill>
                  <a:srgbClr val="47E4E0"/>
                </a:solidFill>
                <a:effectLst/>
                <a:latin typeface="Segoe UI" panose="020B0502040204020203" pitchFamily="34" charset="0"/>
                <a:ea typeface="等线" panose="02010600030101010101" pitchFamily="2" charset="-122"/>
                <a:cs typeface="宋体" panose="02010600030101010101" pitchFamily="2" charset="-122"/>
              </a:rPr>
              <a:t>移到</a:t>
            </a:r>
            <a:r>
              <a:rPr lang="en-US" altLang="zh-CN" kern="0" dirty="0">
                <a:solidFill>
                  <a:srgbClr val="47E4E0"/>
                </a:solidFill>
                <a:effectLst/>
                <a:latin typeface="Segoe UI" panose="020B0502040204020203" pitchFamily="34" charset="0"/>
                <a:ea typeface="等线" panose="02010600030101010101" pitchFamily="2" charset="-122"/>
                <a:cs typeface="宋体" panose="02010600030101010101" pitchFamily="2" charset="-122"/>
              </a:rPr>
              <a:t>li</a:t>
            </a:r>
            <a:r>
              <a:rPr lang="zh-CN" altLang="en-US" kern="0" dirty="0">
                <a:solidFill>
                  <a:srgbClr val="47E4E0"/>
                </a:solidFill>
                <a:effectLst/>
                <a:latin typeface="Segoe UI" panose="020B0502040204020203" pitchFamily="34" charset="0"/>
                <a:ea typeface="等线" panose="02010600030101010101" pitchFamily="2" charset="-122"/>
                <a:cs typeface="宋体" panose="02010600030101010101" pitchFamily="2" charset="-122"/>
              </a:rPr>
              <a:t>标签使用</a:t>
            </a:r>
            <a:r>
              <a:rPr lang="en-US" altLang="zh-CN" kern="0" dirty="0">
                <a:solidFill>
                  <a:srgbClr val="47E4E0"/>
                </a:solidFill>
                <a:effectLst/>
                <a:latin typeface="Segoe UI" panose="020B0502040204020203" pitchFamily="34" charset="0"/>
                <a:ea typeface="等线" panose="02010600030101010101" pitchFamily="2" charset="-122"/>
                <a:cs typeface="宋体" panose="02010600030101010101" pitchFamily="2" charset="-122"/>
              </a:rPr>
              <a:t>hover</a:t>
            </a:r>
            <a:r>
              <a:rPr lang="zh-CN" altLang="en-US" kern="0" dirty="0">
                <a:solidFill>
                  <a:srgbClr val="47E4E0"/>
                </a:solidFill>
                <a:effectLst/>
                <a:latin typeface="Segoe UI" panose="020B0502040204020203" pitchFamily="34" charset="0"/>
                <a:ea typeface="等线" panose="02010600030101010101" pitchFamily="2" charset="-122"/>
                <a:cs typeface="宋体" panose="02010600030101010101" pitchFamily="2" charset="-122"/>
              </a:rPr>
              <a:t>添加一个盒子提前给盒子写好</a:t>
            </a:r>
            <a:r>
              <a:rPr lang="en-US" altLang="zh-CN" kern="0" dirty="0" err="1">
                <a:solidFill>
                  <a:srgbClr val="47E4E0"/>
                </a:solidFill>
                <a:effectLst/>
                <a:latin typeface="Segoe UI" panose="020B0502040204020203" pitchFamily="34" charset="0"/>
                <a:ea typeface="等线" panose="02010600030101010101" pitchFamily="2" charset="-122"/>
                <a:cs typeface="宋体" panose="02010600030101010101" pitchFamily="2" charset="-122"/>
              </a:rPr>
              <a:t>css</a:t>
            </a:r>
            <a:r>
              <a:rPr lang="zh-CN" altLang="en-US" kern="0" dirty="0">
                <a:solidFill>
                  <a:srgbClr val="47E4E0"/>
                </a:solidFill>
                <a:effectLst/>
                <a:latin typeface="Segoe UI" panose="020B0502040204020203" pitchFamily="34" charset="0"/>
                <a:ea typeface="等线" panose="02010600030101010101" pitchFamily="2" charset="-122"/>
                <a:cs typeface="宋体" panose="02010600030101010101" pitchFamily="2" charset="-122"/>
              </a:rPr>
              <a:t>样式</a:t>
            </a:r>
            <a:endParaRPr lang="en-US" altLang="zh-CN" sz="1400" dirty="0">
              <a:solidFill>
                <a:srgbClr val="47E4E0"/>
              </a:solidFill>
              <a:latin typeface="Segoe UI" panose="020B0502040204020203" pitchFamily="34" charset="0"/>
              <a:ea typeface="等线" panose="02010600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40DEAF4-FA0E-8403-1F03-13E6982E06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87" y="1817807"/>
            <a:ext cx="10906116" cy="219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857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>
        <p:random/>
      </p:transition>
    </mc:Choice>
    <mc:Fallback>
      <p:transition spd="slow" advClick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5019711" y="2048502"/>
            <a:ext cx="5823652" cy="708453"/>
            <a:chOff x="960767" y="2796560"/>
            <a:chExt cx="5823652" cy="708453"/>
          </a:xfrm>
        </p:grpSpPr>
        <p:sp>
          <p:nvSpPr>
            <p:cNvPr id="11" name="文本框 10"/>
            <p:cNvSpPr txBox="1"/>
            <p:nvPr/>
          </p:nvSpPr>
          <p:spPr>
            <a:xfrm>
              <a:off x="1538188" y="2796560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lang="zh-CN" altLang="en-US" sz="2400" i="1" dirty="0">
                <a:gradFill>
                  <a:gsLst>
                    <a:gs pos="11000">
                      <a:schemeClr val="bg1"/>
                    </a:gs>
                    <a:gs pos="93000">
                      <a:srgbClr val="47E4E0"/>
                    </a:gs>
                  </a:gsLst>
                  <a:lin ang="5400000" scaled="1"/>
                </a:gra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960767" y="3197557"/>
              <a:ext cx="5823652" cy="30745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30000"/>
                </a:lnSpc>
              </a:pPr>
              <a:endParaRPr lang="en-US" altLang="zh-CN" sz="1200" i="1" dirty="0">
                <a:gradFill>
                  <a:gsLst>
                    <a:gs pos="11000">
                      <a:schemeClr val="bg1"/>
                    </a:gs>
                    <a:gs pos="93000">
                      <a:srgbClr val="47E4E0"/>
                    </a:gs>
                  </a:gsLst>
                  <a:lin ang="5400000" scaled="1"/>
                </a:gradFill>
                <a:latin typeface="Arial"/>
                <a:ea typeface="微软雅黑"/>
                <a:cs typeface="Angsana New" panose="02020603050405020304" pitchFamily="18" charset="-34"/>
                <a:sym typeface="Arial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5029049" y="321645"/>
            <a:ext cx="213391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algn="ctr">
              <a:defRPr sz="3200" b="1" i="1" spc="600">
                <a:gradFill>
                  <a:gsLst>
                    <a:gs pos="11000">
                      <a:schemeClr val="bg1"/>
                    </a:gs>
                    <a:gs pos="93000">
                      <a:srgbClr val="47E4E0"/>
                    </a:gs>
                  </a:gsLst>
                  <a:lin ang="5400000" scaled="1"/>
                </a:gradFill>
                <a:latin typeface="Arial"/>
                <a:ea typeface="微软雅黑"/>
              </a:defRPr>
            </a:lvl1pPr>
          </a:lstStyle>
          <a:p>
            <a:r>
              <a:rPr lang="zh-CN" altLang="en-US" dirty="0">
                <a:sym typeface="Arial"/>
              </a:rPr>
              <a:t>商品信息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CB98161-23F1-7FD2-9773-399DAD226123}"/>
              </a:ext>
            </a:extLst>
          </p:cNvPr>
          <p:cNvSpPr txBox="1"/>
          <p:nvPr/>
        </p:nvSpPr>
        <p:spPr>
          <a:xfrm>
            <a:off x="1945281" y="5714747"/>
            <a:ext cx="86719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kern="0" dirty="0">
                <a:solidFill>
                  <a:srgbClr val="47E4E0"/>
                </a:solidFill>
                <a:effectLst/>
                <a:latin typeface="Segoe UI" panose="020B0502040204020203" pitchFamily="34" charset="0"/>
                <a:ea typeface="等线" panose="02010600030101010101" pitchFamily="2" charset="-122"/>
                <a:cs typeface="宋体" panose="02010600030101010101" pitchFamily="2" charset="-122"/>
              </a:rPr>
              <a:t>选择手机商品信息，图片进行固定定位，监听到某处隐藏否则显示 </a:t>
            </a:r>
            <a:endParaRPr lang="zh-CN" altLang="en-US" sz="2000" dirty="0">
              <a:solidFill>
                <a:srgbClr val="47E4E0"/>
              </a:solidFill>
              <a:latin typeface="Segoe UI" panose="020B0502040204020203" pitchFamily="34" charset="0"/>
              <a:ea typeface="等线" panose="02010600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945D6A4-33D6-8DD5-30CE-E0547038A5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30" y="906420"/>
            <a:ext cx="9589770" cy="467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933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>
        <p:random/>
      </p:transition>
    </mc:Choice>
    <mc:Fallback>
      <p:transition spd="slow" advClick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5019711" y="2048502"/>
            <a:ext cx="5823652" cy="708453"/>
            <a:chOff x="960767" y="2796560"/>
            <a:chExt cx="5823652" cy="708453"/>
          </a:xfrm>
        </p:grpSpPr>
        <p:sp>
          <p:nvSpPr>
            <p:cNvPr id="11" name="文本框 10"/>
            <p:cNvSpPr txBox="1"/>
            <p:nvPr/>
          </p:nvSpPr>
          <p:spPr>
            <a:xfrm>
              <a:off x="1538188" y="2796560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lang="zh-CN" altLang="en-US" sz="2400" i="1" dirty="0">
                <a:gradFill>
                  <a:gsLst>
                    <a:gs pos="11000">
                      <a:schemeClr val="bg1"/>
                    </a:gs>
                    <a:gs pos="93000">
                      <a:srgbClr val="47E4E0"/>
                    </a:gs>
                  </a:gsLst>
                  <a:lin ang="5400000" scaled="1"/>
                </a:gra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960767" y="3197557"/>
              <a:ext cx="5823652" cy="30745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30000"/>
                </a:lnSpc>
              </a:pPr>
              <a:endParaRPr lang="en-US" altLang="zh-CN" sz="1200" i="1" dirty="0">
                <a:gradFill>
                  <a:gsLst>
                    <a:gs pos="11000">
                      <a:schemeClr val="bg1"/>
                    </a:gs>
                    <a:gs pos="93000">
                      <a:srgbClr val="47E4E0"/>
                    </a:gs>
                  </a:gsLst>
                  <a:lin ang="5400000" scaled="1"/>
                </a:gradFill>
                <a:latin typeface="Arial"/>
                <a:ea typeface="微软雅黑"/>
                <a:cs typeface="Angsana New" panose="02020603050405020304" pitchFamily="18" charset="-34"/>
                <a:sym typeface="Arial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5029049" y="321645"/>
            <a:ext cx="213391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algn="ctr">
              <a:defRPr sz="3200" b="1" i="1" spc="600">
                <a:gradFill>
                  <a:gsLst>
                    <a:gs pos="11000">
                      <a:schemeClr val="bg1"/>
                    </a:gs>
                    <a:gs pos="93000">
                      <a:srgbClr val="47E4E0"/>
                    </a:gs>
                  </a:gsLst>
                  <a:lin ang="5400000" scaled="1"/>
                </a:gradFill>
                <a:latin typeface="Arial"/>
                <a:ea typeface="微软雅黑"/>
              </a:defRPr>
            </a:lvl1pPr>
          </a:lstStyle>
          <a:p>
            <a:r>
              <a:rPr lang="zh-CN" altLang="en-US" dirty="0">
                <a:sym typeface="Arial"/>
              </a:rPr>
              <a:t>商品参数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CB98161-23F1-7FD2-9773-399DAD226123}"/>
              </a:ext>
            </a:extLst>
          </p:cNvPr>
          <p:cNvSpPr txBox="1"/>
          <p:nvPr/>
        </p:nvSpPr>
        <p:spPr>
          <a:xfrm>
            <a:off x="3520082" y="4906215"/>
            <a:ext cx="5067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kern="0" dirty="0">
                <a:solidFill>
                  <a:srgbClr val="47E4E0"/>
                </a:solidFill>
                <a:effectLst/>
                <a:ea typeface="等线" panose="02010600030101010101" pitchFamily="2" charset="-122"/>
                <a:cs typeface="宋体" panose="02010600030101010101" pitchFamily="2" charset="-122"/>
              </a:rPr>
              <a:t>使用</a:t>
            </a:r>
            <a:r>
              <a:rPr lang="en-US" altLang="zh-CN" sz="1800" kern="0" dirty="0">
                <a:solidFill>
                  <a:srgbClr val="47E4E0"/>
                </a:solidFill>
                <a:effectLst/>
                <a:ea typeface="等线" panose="02010600030101010101" pitchFamily="2" charset="-122"/>
                <a:cs typeface="宋体" panose="02010600030101010101" pitchFamily="2" charset="-122"/>
              </a:rPr>
              <a:t>JS</a:t>
            </a:r>
            <a:r>
              <a:rPr lang="zh-CN" altLang="en-US" sz="1800" kern="0" dirty="0">
                <a:solidFill>
                  <a:srgbClr val="47E4E0"/>
                </a:solidFill>
                <a:effectLst/>
                <a:ea typeface="等线" panose="02010600030101010101" pitchFamily="2" charset="-122"/>
                <a:cs typeface="宋体" panose="02010600030101010101" pitchFamily="2" charset="-122"/>
              </a:rPr>
              <a:t>粘性定位固定要头部上面选择相应功能</a:t>
            </a:r>
            <a:endParaRPr lang="zh-CN" altLang="en-US" sz="2000" dirty="0">
              <a:solidFill>
                <a:srgbClr val="47E4E0"/>
              </a:solidFill>
              <a:latin typeface="Segoe UI" panose="020B0502040204020203" pitchFamily="34" charset="0"/>
              <a:ea typeface="等线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5B9D97C-F56B-EEA2-7E37-1CA380C539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359" y="1235765"/>
            <a:ext cx="8020050" cy="304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777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>
        <p:random/>
      </p:transition>
    </mc:Choice>
    <mc:Fallback>
      <p:transition spd="slow" advClick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5019711" y="2048502"/>
            <a:ext cx="5823652" cy="708453"/>
            <a:chOff x="960767" y="2796560"/>
            <a:chExt cx="5823652" cy="708453"/>
          </a:xfrm>
        </p:grpSpPr>
        <p:sp>
          <p:nvSpPr>
            <p:cNvPr id="11" name="文本框 10"/>
            <p:cNvSpPr txBox="1"/>
            <p:nvPr/>
          </p:nvSpPr>
          <p:spPr>
            <a:xfrm>
              <a:off x="1538188" y="2796560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lang="zh-CN" altLang="en-US" sz="2400" i="1" dirty="0">
                <a:gradFill>
                  <a:gsLst>
                    <a:gs pos="11000">
                      <a:schemeClr val="bg1"/>
                    </a:gs>
                    <a:gs pos="93000">
                      <a:srgbClr val="47E4E0"/>
                    </a:gs>
                  </a:gsLst>
                  <a:lin ang="5400000" scaled="1"/>
                </a:gra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960767" y="3197557"/>
              <a:ext cx="5823652" cy="30745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30000"/>
                </a:lnSpc>
              </a:pPr>
              <a:endParaRPr lang="en-US" altLang="zh-CN" sz="1200" i="1" dirty="0">
                <a:gradFill>
                  <a:gsLst>
                    <a:gs pos="11000">
                      <a:schemeClr val="bg1"/>
                    </a:gs>
                    <a:gs pos="93000">
                      <a:srgbClr val="47E4E0"/>
                    </a:gs>
                  </a:gsLst>
                  <a:lin ang="5400000" scaled="1"/>
                </a:gradFill>
                <a:latin typeface="Arial"/>
                <a:ea typeface="微软雅黑"/>
                <a:cs typeface="Angsana New" panose="02020603050405020304" pitchFamily="18" charset="-34"/>
                <a:sym typeface="Arial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5272705" y="321645"/>
            <a:ext cx="1646605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algn="ctr">
              <a:defRPr sz="3200" b="1" i="1" spc="600">
                <a:gradFill>
                  <a:gsLst>
                    <a:gs pos="11000">
                      <a:schemeClr val="bg1"/>
                    </a:gs>
                    <a:gs pos="93000">
                      <a:srgbClr val="47E4E0"/>
                    </a:gs>
                  </a:gsLst>
                  <a:lin ang="5400000" scaled="1"/>
                </a:gradFill>
                <a:latin typeface="Arial"/>
                <a:ea typeface="微软雅黑"/>
              </a:defRPr>
            </a:lvl1pPr>
          </a:lstStyle>
          <a:p>
            <a:r>
              <a:rPr lang="zh-CN" altLang="en-US" dirty="0">
                <a:sym typeface="Arial"/>
              </a:rPr>
              <a:t>购物车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CB98161-23F1-7FD2-9773-399DAD226123}"/>
              </a:ext>
            </a:extLst>
          </p:cNvPr>
          <p:cNvSpPr txBox="1"/>
          <p:nvPr/>
        </p:nvSpPr>
        <p:spPr>
          <a:xfrm>
            <a:off x="3364016" y="5967189"/>
            <a:ext cx="52897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kern="0" dirty="0">
                <a:solidFill>
                  <a:srgbClr val="47E4E0"/>
                </a:solidFill>
                <a:latin typeface="Segoe UI" panose="020B0502040204020203" pitchFamily="34" charset="0"/>
                <a:ea typeface="等线" panose="02010600030101010101" pitchFamily="2" charset="-122"/>
              </a:rPr>
              <a:t>使用</a:t>
            </a:r>
            <a:r>
              <a:rPr lang="en-US" altLang="zh-CN" kern="0" dirty="0">
                <a:solidFill>
                  <a:srgbClr val="47E4E0"/>
                </a:solidFill>
                <a:latin typeface="Segoe UI" panose="020B0502040204020203" pitchFamily="34" charset="0"/>
                <a:ea typeface="等线" panose="02010600030101010101" pitchFamily="2" charset="-122"/>
              </a:rPr>
              <a:t>VUE</a:t>
            </a:r>
            <a:r>
              <a:rPr lang="zh-CN" altLang="en-US" kern="0" dirty="0">
                <a:solidFill>
                  <a:srgbClr val="47E4E0"/>
                </a:solidFill>
                <a:latin typeface="Segoe UI" panose="020B0502040204020203" pitchFamily="34" charset="0"/>
                <a:ea typeface="等线" panose="02010600030101010101" pitchFamily="2" charset="-122"/>
              </a:rPr>
              <a:t>实现购物车功能，可以添加删除全选结算</a:t>
            </a:r>
            <a:endParaRPr lang="zh-CN" altLang="en-US" sz="2000" dirty="0">
              <a:solidFill>
                <a:srgbClr val="47E4E0"/>
              </a:solidFill>
              <a:latin typeface="Segoe UI" panose="020B0502040204020203" pitchFamily="34" charset="0"/>
              <a:ea typeface="等线" panose="02010600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B41F067-BC0A-A548-AD36-24A219DECB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095" y="1057595"/>
            <a:ext cx="9909810" cy="490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646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>
        <p:random/>
      </p:transition>
    </mc:Choice>
    <mc:Fallback>
      <p:transition spd="slow" advClick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CORM_RATE_SLIDES" val="0"/>
  <p:tag name="ISPRING_SCORM_PASSING_SCORE" val="0.000000"/>
  <p:tag name="ISPRING_ULTRA_SCORM_COURSE_ID" val="75B488CD-213A-47FB-8704-C4E4F9EC1BBA"/>
  <p:tag name="ISPRINGONLINEFOLDERID" val="0"/>
  <p:tag name="ISPRINGONLINEFOLDERPATH" val="Content List"/>
  <p:tag name="ISPRINGCLOUDFOLDERID" val="0"/>
  <p:tag name="ISPRINGCLOUDFOLDERPATH" val="Repository"/>
  <p:tag name="ISPRING_PRESENTATION_TITLE" val="新建 Microsoft PowerPoint 演示文稿"/>
  <p:tag name="ISPRING_FIRST_PUBLISH" val="1"/>
  <p:tag name="ISPRING_SCORM_RATE_QUIZZES" val="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OUTPUT_FOLDER" val="C:\Users\Administrator\Desktop\9月作品\007"/>
</p:tagLst>
</file>

<file path=ppt/theme/theme1.xml><?xml version="1.0" encoding="utf-8"?>
<a:theme xmlns:a="http://schemas.openxmlformats.org/drawingml/2006/main" name="第一PPT，www.1ppt.com">
  <a:themeElements>
    <a:clrScheme name="自定义 23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94341"/>
      </a:accent1>
      <a:accent2>
        <a:srgbClr val="0DC8DB"/>
      </a:accent2>
      <a:accent3>
        <a:srgbClr val="505069"/>
      </a:accent3>
      <a:accent4>
        <a:srgbClr val="F94341"/>
      </a:accent4>
      <a:accent5>
        <a:srgbClr val="0DC8DB"/>
      </a:accent5>
      <a:accent6>
        <a:srgbClr val="505069"/>
      </a:accent6>
      <a:hlink>
        <a:srgbClr val="F94341"/>
      </a:hlink>
      <a:folHlink>
        <a:srgbClr val="0DC8DB"/>
      </a:folHlink>
    </a:clrScheme>
    <a:fontScheme name="自定义 2">
      <a:majorFont>
        <a:latin typeface="Humanst521 BT"/>
        <a:ea typeface="字魂59号-创粗黑"/>
        <a:cs typeface=""/>
      </a:majorFont>
      <a:minorFont>
        <a:latin typeface="Humanst521 BT"/>
        <a:ea typeface="字魂59号-创粗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196</Words>
  <Application>Microsoft Office PowerPoint</Application>
  <PresentationFormat>宽屏</PresentationFormat>
  <Paragraphs>42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Humanst521 BT</vt:lpstr>
      <vt:lpstr>等线</vt:lpstr>
      <vt:lpstr>微软雅黑</vt:lpstr>
      <vt:lpstr>Arial</vt:lpstr>
      <vt:lpstr>Calibri</vt:lpstr>
      <vt:lpstr>Segoe UI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科技</dc:title>
  <dc:creator>第一PPT</dc:creator>
  <cp:keywords>www.1ppt.com</cp:keywords>
  <dc:description>www.1ppt.com</dc:description>
  <cp:lastModifiedBy>涛 袁</cp:lastModifiedBy>
  <cp:revision>85</cp:revision>
  <dcterms:created xsi:type="dcterms:W3CDTF">2019-06-26T07:14:00Z</dcterms:created>
  <dcterms:modified xsi:type="dcterms:W3CDTF">2023-12-25T06:35:43Z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375B81720BA5404A9F19818C644AB058_12</vt:lpwstr>
  </property>
  <property fmtid="{D5CDD505-2E9C-101B-9397-08002B2CF9AE}" pid="3" name="KSOProductBuildVer">
    <vt:lpwstr>2052-11.1.0.14309</vt:lpwstr>
  </property>
</Properties>
</file>