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1" r:id="rId3"/>
    <p:sldId id="270" r:id="rId4"/>
    <p:sldId id="257" r:id="rId5"/>
    <p:sldId id="258" r:id="rId6"/>
    <p:sldId id="272" r:id="rId7"/>
    <p:sldId id="259" r:id="rId8"/>
    <p:sldId id="266" r:id="rId9"/>
    <p:sldId id="267" r:id="rId10"/>
    <p:sldId id="260" r:id="rId11"/>
    <p:sldId id="261" r:id="rId12"/>
    <p:sldId id="268" r:id="rId13"/>
    <p:sldId id="262" r:id="rId14"/>
    <p:sldId id="263" r:id="rId15"/>
    <p:sldId id="264" r:id="rId16"/>
    <p:sldId id="273" r:id="rId17"/>
    <p:sldId id="26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1"/>
    <p:restoredTop sz="94659"/>
  </p:normalViewPr>
  <p:slideViewPr>
    <p:cSldViewPr snapToGrid="0" snapToObjects="1">
      <p:cViewPr varScale="1">
        <p:scale>
          <a:sx n="62" d="100"/>
          <a:sy n="62" d="100"/>
        </p:scale>
        <p:origin x="9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8A892-BC58-AA43-91D2-0AFA0A715FC4}" type="datetimeFigureOut">
              <a:rPr kumimoji="1" lang="zh-CN" altLang="en-US" smtClean="0"/>
              <a:t>2020/8/13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CFE8C4-7600-AB4B-9006-7CCD63E542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946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FE8C4-7600-AB4B-9006-7CCD63E54291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4978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4A0F-91A6-3043-86A8-370F24E2908E}" type="datetimeFigureOut">
              <a:rPr kumimoji="1" lang="zh-CN" altLang="en-US" smtClean="0"/>
              <a:t>2020/8/13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35E6-46E9-3D43-A692-0B7A9338C9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6634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4A0F-91A6-3043-86A8-370F24E2908E}" type="datetimeFigureOut">
              <a:rPr kumimoji="1" lang="zh-CN" altLang="en-US" smtClean="0"/>
              <a:t>2020/8/13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35E6-46E9-3D43-A692-0B7A9338C9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609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4A0F-91A6-3043-86A8-370F24E2908E}" type="datetimeFigureOut">
              <a:rPr kumimoji="1" lang="zh-CN" altLang="en-US" smtClean="0"/>
              <a:t>2020/8/13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35E6-46E9-3D43-A692-0B7A9338C9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119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4A0F-91A6-3043-86A8-370F24E2908E}" type="datetimeFigureOut">
              <a:rPr kumimoji="1" lang="zh-CN" altLang="en-US" smtClean="0"/>
              <a:t>2020/8/13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35E6-46E9-3D43-A692-0B7A9338C9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2129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4A0F-91A6-3043-86A8-370F24E2908E}" type="datetimeFigureOut">
              <a:rPr kumimoji="1" lang="zh-CN" altLang="en-US" smtClean="0"/>
              <a:t>2020/8/13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35E6-46E9-3D43-A692-0B7A9338C9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7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4A0F-91A6-3043-86A8-370F24E2908E}" type="datetimeFigureOut">
              <a:rPr kumimoji="1" lang="zh-CN" altLang="en-US" smtClean="0"/>
              <a:t>2020/8/13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35E6-46E9-3D43-A692-0B7A9338C9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459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4A0F-91A6-3043-86A8-370F24E2908E}" type="datetimeFigureOut">
              <a:rPr kumimoji="1" lang="zh-CN" altLang="en-US" smtClean="0"/>
              <a:t>2020/8/13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35E6-46E9-3D43-A692-0B7A9338C9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759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4A0F-91A6-3043-86A8-370F24E2908E}" type="datetimeFigureOut">
              <a:rPr kumimoji="1" lang="zh-CN" altLang="en-US" smtClean="0"/>
              <a:t>2020/8/13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35E6-46E9-3D43-A692-0B7A9338C9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5054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4A0F-91A6-3043-86A8-370F24E2908E}" type="datetimeFigureOut">
              <a:rPr kumimoji="1" lang="zh-CN" altLang="en-US" smtClean="0"/>
              <a:t>2020/8/13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35E6-46E9-3D43-A692-0B7A9338C9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9447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4A0F-91A6-3043-86A8-370F24E2908E}" type="datetimeFigureOut">
              <a:rPr kumimoji="1" lang="zh-CN" altLang="en-US" smtClean="0"/>
              <a:t>2020/8/13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35E6-46E9-3D43-A692-0B7A9338C9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276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4A0F-91A6-3043-86A8-370F24E2908E}" type="datetimeFigureOut">
              <a:rPr kumimoji="1" lang="zh-CN" altLang="en-US" smtClean="0"/>
              <a:t>2020/8/13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35E6-46E9-3D43-A692-0B7A9338C9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5761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64A0F-91A6-3043-86A8-370F24E2908E}" type="datetimeFigureOut">
              <a:rPr kumimoji="1" lang="zh-CN" altLang="en-US" smtClean="0"/>
              <a:t>2020/8/13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235E6-46E9-3D43-A692-0B7A9338C9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621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互联网系统稳定性之我见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zh-CN" altLang="en-US" dirty="0"/>
              <a:t>冯涛</a:t>
            </a:r>
          </a:p>
        </p:txBody>
      </p:sp>
    </p:spTree>
    <p:extLst>
      <p:ext uri="{BB962C8B-B14F-4D97-AF65-F5344CB8AC3E}">
        <p14:creationId xmlns:p14="http://schemas.microsoft.com/office/powerpoint/2010/main" val="302511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缓存要注意什么？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缓存穿透（缓存空值，</a:t>
            </a:r>
            <a:r>
              <a:rPr kumimoji="1" lang="en-US" altLang="zh-CN" dirty="0"/>
              <a:t>bloom</a:t>
            </a:r>
            <a:r>
              <a:rPr kumimoji="1" lang="zh-CN" altLang="en-US" dirty="0"/>
              <a:t>布隆过滤器）</a:t>
            </a:r>
            <a:endParaRPr kumimoji="1" lang="en-US" altLang="zh-CN" dirty="0"/>
          </a:p>
          <a:p>
            <a:r>
              <a:rPr kumimoji="1" lang="zh-CN" altLang="en-US" dirty="0"/>
              <a:t>缓存雪崩</a:t>
            </a:r>
          </a:p>
        </p:txBody>
      </p:sp>
    </p:spTree>
    <p:extLst>
      <p:ext uri="{BB962C8B-B14F-4D97-AF65-F5344CB8AC3E}">
        <p14:creationId xmlns:p14="http://schemas.microsoft.com/office/powerpoint/2010/main" val="1689920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服务降级，服务自保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关闭次要功能，关闭物流查询功能，屏蔽物流查询接口</a:t>
            </a:r>
            <a:endParaRPr lang="en-US" altLang="zh-CN" dirty="0"/>
          </a:p>
          <a:p>
            <a:r>
              <a:rPr lang="zh-CN" altLang="en-US" dirty="0"/>
              <a:t>降低一致性之读降级</a:t>
            </a:r>
            <a:endParaRPr lang="en-US" altLang="zh-CN" dirty="0"/>
          </a:p>
          <a:p>
            <a:r>
              <a:rPr lang="zh-CN" altLang="en-US" dirty="0"/>
              <a:t>降低一致性之写入降级，促销，批量异步写入数据库</a:t>
            </a:r>
            <a:endParaRPr lang="en-US" altLang="zh-CN" dirty="0"/>
          </a:p>
          <a:p>
            <a:r>
              <a:rPr lang="zh-CN" altLang="en-US" dirty="0"/>
              <a:t>数据冗余，订单服务冗余库存服务的数据，会员中心冗余</a:t>
            </a:r>
            <a:r>
              <a:rPr lang="en-US" altLang="zh-CN" dirty="0" err="1"/>
              <a:t>LenovoID</a:t>
            </a:r>
            <a:r>
              <a:rPr lang="zh-CN" altLang="en-US" dirty="0"/>
              <a:t>的数据</a:t>
            </a:r>
            <a:endParaRPr lang="en-US" altLang="zh-CN" dirty="0"/>
          </a:p>
          <a:p>
            <a:r>
              <a:rPr lang="zh-CN" altLang="en-US" dirty="0"/>
              <a:t>熔断和</a:t>
            </a:r>
            <a:r>
              <a:rPr lang="en-US" altLang="zh-CN" dirty="0"/>
              <a:t>Fallback</a:t>
            </a:r>
            <a:r>
              <a:rPr lang="zh-CN" altLang="en-US" dirty="0"/>
              <a:t>，例如订单服务调用库存服务，库存服务挂了，熔断后直接取订单服务冗余的库存数据</a:t>
            </a:r>
            <a:endParaRPr lang="en-US" altLang="zh-CN" dirty="0"/>
          </a:p>
          <a:p>
            <a:r>
              <a:rPr kumimoji="1" lang="zh-CN" altLang="en-US" dirty="0"/>
              <a:t>限流。网关，服务中</a:t>
            </a:r>
          </a:p>
        </p:txBody>
      </p:sp>
    </p:spTree>
    <p:extLst>
      <p:ext uri="{BB962C8B-B14F-4D97-AF65-F5344CB8AC3E}">
        <p14:creationId xmlns:p14="http://schemas.microsoft.com/office/powerpoint/2010/main" val="914243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916" y="952281"/>
            <a:ext cx="86233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88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关于隔离的考虑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部署隔离</a:t>
            </a:r>
            <a:endParaRPr kumimoji="1" lang="en-US" altLang="zh-CN" dirty="0"/>
          </a:p>
          <a:p>
            <a:r>
              <a:rPr kumimoji="1" lang="zh-CN" altLang="en-US" dirty="0"/>
              <a:t>数据隔离</a:t>
            </a:r>
            <a:endParaRPr kumimoji="1" lang="en-US" altLang="zh-CN" dirty="0"/>
          </a:p>
          <a:p>
            <a:r>
              <a:rPr kumimoji="1" lang="zh-CN" altLang="en-US" dirty="0"/>
              <a:t>业务隔离</a:t>
            </a:r>
          </a:p>
        </p:txBody>
      </p:sp>
    </p:spTree>
    <p:extLst>
      <p:ext uri="{BB962C8B-B14F-4D97-AF65-F5344CB8AC3E}">
        <p14:creationId xmlns:p14="http://schemas.microsoft.com/office/powerpoint/2010/main" val="231120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慢查询和大结果集问题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大结果集问题。做好必传参数校验，还可以加一个拦截器，来限制所有结果集的条数，比如一个</a:t>
            </a:r>
            <a:r>
              <a:rPr lang="en-US" altLang="zh-CN" dirty="0"/>
              <a:t>SQL</a:t>
            </a:r>
            <a:r>
              <a:rPr lang="zh-CN" altLang="en-US" dirty="0"/>
              <a:t>最多查</a:t>
            </a:r>
            <a:r>
              <a:rPr lang="en-US" altLang="zh-CN" dirty="0"/>
              <a:t>100</a:t>
            </a:r>
            <a:r>
              <a:rPr lang="zh-CN" altLang="en-US" dirty="0"/>
              <a:t>条。</a:t>
            </a:r>
            <a:endParaRPr lang="en-US" altLang="zh-CN" dirty="0"/>
          </a:p>
          <a:p>
            <a:r>
              <a:rPr lang="zh-CN" altLang="en-US" dirty="0"/>
              <a:t>慢查询。所有新加和修改的</a:t>
            </a:r>
            <a:r>
              <a:rPr lang="en-US" altLang="zh-CN" dirty="0" err="1"/>
              <a:t>sql</a:t>
            </a:r>
            <a:r>
              <a:rPr lang="zh-CN" altLang="en-US" dirty="0"/>
              <a:t>语句都要经过</a:t>
            </a:r>
            <a:r>
              <a:rPr lang="en-US" altLang="zh-CN" dirty="0"/>
              <a:t>DBA</a:t>
            </a:r>
            <a:r>
              <a:rPr lang="zh-CN" altLang="en-US" dirty="0"/>
              <a:t>审核，并且做好线上慢查询监控，</a:t>
            </a:r>
            <a:r>
              <a:rPr lang="en-US" altLang="zh-CN" dirty="0"/>
              <a:t>explain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46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系统问题快速定位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我们需要一套完善的监控系统，系统出问题时能够快速告警，最好是系统出问题前能提前预警。包括系统监控（</a:t>
            </a:r>
            <a:r>
              <a:rPr lang="en-US" altLang="zh-CN" dirty="0"/>
              <a:t>CPU</a:t>
            </a:r>
            <a:r>
              <a:rPr lang="zh-CN" altLang="en-US" dirty="0"/>
              <a:t>，内存，网络</a:t>
            </a:r>
            <a:r>
              <a:rPr lang="en-US" altLang="zh-CN" dirty="0"/>
              <a:t>IO</a:t>
            </a:r>
            <a:r>
              <a:rPr lang="zh-CN" altLang="en-US" dirty="0"/>
              <a:t>，带宽等监控），数据库监控（</a:t>
            </a:r>
            <a:r>
              <a:rPr lang="en-US" altLang="zh-CN" dirty="0"/>
              <a:t>QPS</a:t>
            </a:r>
            <a:r>
              <a:rPr lang="zh-CN" altLang="en-US" dirty="0"/>
              <a:t>，</a:t>
            </a:r>
            <a:r>
              <a:rPr lang="en-US" altLang="zh-CN" dirty="0"/>
              <a:t>TPS</a:t>
            </a:r>
            <a:r>
              <a:rPr lang="zh-CN" altLang="en-US" dirty="0"/>
              <a:t>，慢查询，大结果集等监控），缓存中间件监控（如</a:t>
            </a:r>
            <a:r>
              <a:rPr lang="en-US" altLang="zh-CN" dirty="0" err="1"/>
              <a:t>Redis</a:t>
            </a:r>
            <a:r>
              <a:rPr lang="zh-CN" altLang="en-US" dirty="0"/>
              <a:t>），</a:t>
            </a:r>
            <a:r>
              <a:rPr lang="en-US" altLang="zh-CN" dirty="0"/>
              <a:t>JVM</a:t>
            </a:r>
            <a:r>
              <a:rPr lang="zh-CN" altLang="en-US" dirty="0"/>
              <a:t>监控（堆内存，</a:t>
            </a:r>
            <a:r>
              <a:rPr lang="en-US" altLang="zh-CN" dirty="0"/>
              <a:t>GC</a:t>
            </a:r>
            <a:r>
              <a:rPr lang="zh-CN" altLang="en-US" dirty="0"/>
              <a:t>，线程等监控），全链路监控（</a:t>
            </a:r>
            <a:r>
              <a:rPr lang="en-US" altLang="zh-CN" dirty="0"/>
              <a:t>pinpoint</a:t>
            </a:r>
            <a:r>
              <a:rPr lang="zh-CN" altLang="en-US" dirty="0"/>
              <a:t>，</a:t>
            </a:r>
            <a:r>
              <a:rPr lang="en-US" altLang="zh-CN" dirty="0" err="1"/>
              <a:t>skywaking</a:t>
            </a:r>
            <a:r>
              <a:rPr lang="zh-CN" altLang="en-US" dirty="0"/>
              <a:t>，</a:t>
            </a:r>
            <a:r>
              <a:rPr lang="en-US" altLang="zh-CN" dirty="0"/>
              <a:t>cat</a:t>
            </a:r>
            <a:r>
              <a:rPr lang="zh-CN" altLang="en-US" dirty="0"/>
              <a:t>等），各种接口监控（</a:t>
            </a:r>
            <a:r>
              <a:rPr lang="en-US" altLang="zh-CN" dirty="0"/>
              <a:t>QPS</a:t>
            </a:r>
            <a:r>
              <a:rPr lang="zh-CN" altLang="en-US" dirty="0"/>
              <a:t>，</a:t>
            </a:r>
            <a:r>
              <a:rPr lang="en-US" altLang="zh-CN" dirty="0"/>
              <a:t>TPS</a:t>
            </a:r>
            <a:r>
              <a:rPr lang="zh-CN" altLang="en-US" dirty="0"/>
              <a:t>等）</a:t>
            </a:r>
            <a:endParaRPr lang="en-US" altLang="zh-CN" dirty="0"/>
          </a:p>
          <a:p>
            <a:r>
              <a:rPr kumimoji="1" lang="en-US" altLang="zh-CN" dirty="0"/>
              <a:t>APM</a:t>
            </a:r>
            <a:r>
              <a:rPr kumimoji="1" lang="zh-CN" altLang="en-US" dirty="0"/>
              <a:t>全链路监控（</a:t>
            </a:r>
            <a:r>
              <a:rPr kumimoji="1" lang="en-US" altLang="zh-CN" dirty="0"/>
              <a:t>pinpoint</a:t>
            </a:r>
            <a:r>
              <a:rPr kumimoji="1" lang="zh-CN" altLang="en-US" dirty="0"/>
              <a:t>，听云，</a:t>
            </a:r>
            <a:r>
              <a:rPr kumimoji="1" lang="en-US" altLang="zh-CN" dirty="0" err="1"/>
              <a:t>skywalking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/>
              <a:t>ELK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6161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开发测试上线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7431"/>
            <a:ext cx="10515600" cy="408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4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其他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CI</a:t>
            </a:r>
            <a:r>
              <a:rPr lang="zh-CN" altLang="en-US" b="1" dirty="0"/>
              <a:t>测试</a:t>
            </a:r>
            <a:r>
              <a:rPr lang="en-US" altLang="zh-CN" b="1" dirty="0"/>
              <a:t>&amp;</a:t>
            </a:r>
            <a:r>
              <a:rPr lang="zh-CN" altLang="en-US" b="1" dirty="0"/>
              <a:t>性能测试</a:t>
            </a:r>
            <a:endParaRPr lang="en-US" altLang="zh-CN" b="1" dirty="0"/>
          </a:p>
          <a:p>
            <a:r>
              <a:rPr lang="en-US" altLang="zh-CN" b="1" dirty="0"/>
              <a:t>CDN</a:t>
            </a:r>
          </a:p>
          <a:p>
            <a:r>
              <a:rPr lang="zh-CN" altLang="en-US" b="1" dirty="0"/>
              <a:t>网络带宽</a:t>
            </a:r>
            <a:endParaRPr lang="en-US" altLang="zh-CN" b="1" dirty="0"/>
          </a:p>
          <a:p>
            <a:r>
              <a:rPr lang="zh-CN" altLang="en-US" b="1" dirty="0"/>
              <a:t>避免单点问题</a:t>
            </a:r>
            <a:endParaRPr lang="en-US" altLang="zh-CN" b="1" dirty="0"/>
          </a:p>
          <a:p>
            <a:r>
              <a:rPr lang="zh-CN" altLang="en-US" b="1" dirty="0"/>
              <a:t>安全</a:t>
            </a:r>
            <a:endParaRPr lang="en-US" altLang="zh-CN" b="1" dirty="0"/>
          </a:p>
          <a:p>
            <a:pPr lvl="1"/>
            <a:r>
              <a:rPr lang="zh-CN" altLang="en-US" b="1" dirty="0"/>
              <a:t>防火墙，高防服务</a:t>
            </a:r>
            <a:endParaRPr lang="en-US" altLang="zh-CN" b="1" dirty="0"/>
          </a:p>
          <a:p>
            <a:pPr lvl="1"/>
            <a:r>
              <a:rPr lang="zh-CN" altLang="en-US" b="1" dirty="0"/>
              <a:t>接口防刷，网关层</a:t>
            </a:r>
            <a:r>
              <a:rPr lang="en-US" altLang="zh-CN" b="1" dirty="0" err="1"/>
              <a:t>userid</a:t>
            </a:r>
            <a:r>
              <a:rPr lang="zh-CN" altLang="en-US" b="1" dirty="0"/>
              <a:t>限流</a:t>
            </a:r>
            <a:endParaRPr lang="en-US" altLang="zh-CN" b="1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913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系统稳定性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可用性 </a:t>
            </a:r>
            <a:r>
              <a:rPr lang="en-US" altLang="zh-CN" dirty="0"/>
              <a:t> 99.9%(8.76H), 99.99%(52.6M), 99.999%(5.26M)</a:t>
            </a:r>
          </a:p>
          <a:p>
            <a:r>
              <a:rPr lang="zh-CN" altLang="en-US" dirty="0"/>
              <a:t>可靠性 </a:t>
            </a:r>
            <a:r>
              <a:rPr lang="en-US" altLang="zh-CN" dirty="0"/>
              <a:t>MTBF</a:t>
            </a:r>
            <a:r>
              <a:rPr lang="zh-CN" altLang="en-US" dirty="0"/>
              <a:t>（平均无故障时间）</a:t>
            </a:r>
            <a:endParaRPr lang="en-US" altLang="zh-CN" dirty="0"/>
          </a:p>
          <a:p>
            <a:r>
              <a:rPr lang="zh-CN" altLang="en-US" dirty="0"/>
              <a:t>伸缩性（水平伸缩，垂直伸缩）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352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影响稳定性的因素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连锁故障</a:t>
            </a:r>
            <a:endParaRPr lang="en-US" altLang="zh-CN" dirty="0"/>
          </a:p>
          <a:p>
            <a:r>
              <a:rPr lang="zh-CN" altLang="en-US" dirty="0"/>
              <a:t>持续增长的数据</a:t>
            </a:r>
            <a:endParaRPr lang="en-US" altLang="zh-CN" dirty="0"/>
          </a:p>
          <a:p>
            <a:r>
              <a:rPr lang="zh-CN" altLang="en-US" dirty="0"/>
              <a:t>耦合的业务代码和数据库</a:t>
            </a:r>
            <a:endParaRPr lang="en-US" altLang="zh-CN" dirty="0"/>
          </a:p>
          <a:p>
            <a:r>
              <a:rPr lang="zh-CN" altLang="en-US" dirty="0"/>
              <a:t>慢响应</a:t>
            </a:r>
            <a:endParaRPr lang="en-US" altLang="zh-CN" dirty="0"/>
          </a:p>
          <a:p>
            <a:r>
              <a:rPr lang="zh-CN" altLang="en-US" dirty="0"/>
              <a:t>线程阻塞</a:t>
            </a:r>
            <a:endParaRPr lang="en-US" altLang="zh-CN" dirty="0"/>
          </a:p>
          <a:p>
            <a:r>
              <a:rPr lang="zh-CN" altLang="en-US" dirty="0"/>
              <a:t>突然增大的流量</a:t>
            </a:r>
            <a:endParaRPr lang="en-US" altLang="zh-CN" dirty="0"/>
          </a:p>
          <a:p>
            <a:r>
              <a:rPr lang="zh-CN" altLang="en-US" dirty="0"/>
              <a:t>不合理的架构</a:t>
            </a:r>
            <a:endParaRPr lang="en-US" altLang="zh-CN" dirty="0"/>
          </a:p>
          <a:p>
            <a:r>
              <a:rPr lang="zh-CN" altLang="en-US" dirty="0"/>
              <a:t>缓存问题</a:t>
            </a:r>
            <a:endParaRPr lang="en-US" altLang="zh-CN" dirty="0"/>
          </a:p>
          <a:p>
            <a:r>
              <a:rPr lang="zh-CN" altLang="en-US" dirty="0"/>
              <a:t>不断变化的代码</a:t>
            </a:r>
            <a:endParaRPr lang="en-US" altLang="zh-CN" dirty="0"/>
          </a:p>
          <a:p>
            <a:r>
              <a:rPr lang="zh-CN" altLang="en-US" dirty="0"/>
              <a:t>安全问题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9245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雪崩效应产生原因，如何避免？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71332" y="1690688"/>
            <a:ext cx="13136301" cy="754199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pic>
        <p:nvPicPr>
          <p:cNvPr id="1028" name="Picture 4" descr="https://mmbiz.qpic.cn/mmbiz_png/BhHIlvic8EiaGOxVvvHdfknSE4qLnkj2ZaziaBDicvAjbhbBsB2D11OEiaVy5pl9174pNhPAkb3knbr3rKQmDDA3g1w/640?wx_fmt=png&amp;tp=webp&amp;wxfrom=5&amp;wx_lazy=1&amp;wx_co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32" y="1690688"/>
            <a:ext cx="100203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53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熔断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上游服务快速失败（</a:t>
            </a:r>
            <a:r>
              <a:rPr lang="en-US" altLang="zh-CN" b="1" dirty="0"/>
              <a:t>Fail Fast</a:t>
            </a:r>
            <a:r>
              <a:rPr lang="zh-CN" altLang="en-US" b="1" dirty="0"/>
              <a:t>），保护下游服务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410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Picture 2" descr="https://mmbiz.qpic.cn/mmbiz_png/BhHIlvic8EiaH1CeTf6fkcWeCjibsGOxLiaooJtdW2A2Y1DA81ETLUeZMPc42PVm3Ryu4NdkxeEibR3wxVRCTG4M1YA/640?wx_fmt=png&amp;tp=webp&amp;wxfrom=5&amp;wx_lazy=1&amp;wx_co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917" y="787290"/>
            <a:ext cx="4971521" cy="447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内容占位符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37718" y="1301397"/>
            <a:ext cx="6336199" cy="375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30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线程隔离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线程池隔离</a:t>
            </a:r>
            <a:endParaRPr kumimoji="1" lang="en-US" altLang="zh-CN" dirty="0"/>
          </a:p>
          <a:p>
            <a:r>
              <a:rPr kumimoji="1" lang="zh-CN" altLang="en-US" dirty="0"/>
              <a:t>信号量隔离</a:t>
            </a:r>
          </a:p>
        </p:txBody>
      </p:sp>
    </p:spTree>
    <p:extLst>
      <p:ext uri="{BB962C8B-B14F-4D97-AF65-F5344CB8AC3E}">
        <p14:creationId xmlns:p14="http://schemas.microsoft.com/office/powerpoint/2010/main" val="1819027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限流</a:t>
            </a:r>
          </a:p>
        </p:txBody>
      </p:sp>
      <p:sp>
        <p:nvSpPr>
          <p:cNvPr id="4" name="AutoShape 2" descr="https://mmbiz.qpic.cn/mmbiz_png/BhHIlvic8EiaHIQvPHiagjkHhiaDEYrWXj7icdiazRMVStpOWmK4by7DpOB581BxgfrbBOicbQcH5NWguG40jLjO0p07Q/640?wx_fmt=png&amp;tp=webp&amp;wxfrom=5&amp;wx_lazy=1&amp;wx_co=1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1" lang="zh-CN" altLang="en-US" dirty="0"/>
              <a:t>外部用户请求</a:t>
            </a:r>
            <a:r>
              <a:rPr kumimoji="1" lang="en-US" altLang="zh-CN" dirty="0"/>
              <a:t>-</a:t>
            </a:r>
            <a:r>
              <a:rPr kumimoji="1" lang="zh-CN" altLang="en-US" dirty="0"/>
              <a:t>网关层限流</a:t>
            </a:r>
            <a:endParaRPr kumimoji="1" lang="en-US" altLang="zh-CN" dirty="0"/>
          </a:p>
          <a:p>
            <a:r>
              <a:rPr kumimoji="1" lang="zh-CN" altLang="en-US" dirty="0"/>
              <a:t>服务间</a:t>
            </a:r>
            <a:r>
              <a:rPr kumimoji="1" lang="en-US" altLang="zh-CN" dirty="0"/>
              <a:t>-Spring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AOP</a:t>
            </a:r>
            <a:r>
              <a:rPr kumimoji="1" lang="zh-CN" altLang="en-US" dirty="0"/>
              <a:t>，拦截器，限流平台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329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AutoShape 8" descr="https://mmbiz.qpic.cn/mmbiz_png/BhHIlvic8EiaHIQvPHiagjkHhiaDEYrWXj7icdiazRMVStpOWmK4by7DpOB581BxgfrbBOicbQcH5NWguG40jLjO0p07Q/640?wx_fmt=png&amp;tp=webp&amp;wxfrom=5&amp;wx_lazy=1&amp;wx_co=1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2340" y="1825625"/>
            <a:ext cx="66473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672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11811</TotalTime>
  <Words>443</Words>
  <Application>Microsoft Office PowerPoint</Application>
  <PresentationFormat>宽屏</PresentationFormat>
  <Paragraphs>58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DengXian</vt:lpstr>
      <vt:lpstr>DengXian Light</vt:lpstr>
      <vt:lpstr>Arial</vt:lpstr>
      <vt:lpstr>Office 主题</vt:lpstr>
      <vt:lpstr>互联网系统稳定性之我见</vt:lpstr>
      <vt:lpstr>系统稳定性</vt:lpstr>
      <vt:lpstr>影响稳定性的因素</vt:lpstr>
      <vt:lpstr>雪崩效应产生原因，如何避免？</vt:lpstr>
      <vt:lpstr>熔断</vt:lpstr>
      <vt:lpstr>PowerPoint 演示文稿</vt:lpstr>
      <vt:lpstr>线程隔离</vt:lpstr>
      <vt:lpstr>限流</vt:lpstr>
      <vt:lpstr>PowerPoint 演示文稿</vt:lpstr>
      <vt:lpstr>缓存要注意什么？</vt:lpstr>
      <vt:lpstr>服务降级，服务自保</vt:lpstr>
      <vt:lpstr>PowerPoint 演示文稿</vt:lpstr>
      <vt:lpstr>关于隔离的考虑</vt:lpstr>
      <vt:lpstr>慢查询和大结果集问题</vt:lpstr>
      <vt:lpstr>系统问题快速定位</vt:lpstr>
      <vt:lpstr>开发测试上线</vt:lpstr>
      <vt:lpstr>其他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互联网系统稳定性</dc:title>
  <dc:creator>冯涛 ftcool2008</dc:creator>
  <cp:lastModifiedBy>Tao Tao7 Feng</cp:lastModifiedBy>
  <cp:revision>29</cp:revision>
  <dcterms:created xsi:type="dcterms:W3CDTF">2020-05-26T02:48:05Z</dcterms:created>
  <dcterms:modified xsi:type="dcterms:W3CDTF">2020-08-13T06:23:31Z</dcterms:modified>
</cp:coreProperties>
</file>