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1" r:id="rId8"/>
    <p:sldId id="269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9220B-5863-62A4-C946-6B2F14C4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50F8A-809F-DA65-3185-5D12D656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BE928A-A89F-B98B-CF97-081CFB4E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E65BD-B3F9-C7A6-3166-12B04297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D0C054-CB0D-C010-155D-BF130FA0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1BA1F-7475-9315-1F97-D543EFBD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C1F824-BADF-9129-5F96-04C1C9010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A31FB-CB27-AF3A-F645-27535A4A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86C2F-CA52-F77E-69CE-6D727103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121D4-CFB6-6331-13F1-74321823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9491EC-27A2-712E-406C-BEA1E404A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08D0ED-8C62-0324-1270-ED12B7F8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84E94-255C-4E60-AB23-D2169F0C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8BF11-8DC3-22EB-D259-392ED33E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BF113-2FFD-58FB-35DC-1B003B94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EBDDD-EDDF-95DA-7650-10E012BA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97E24-2514-F459-784B-992BADE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C83A6-5982-A83E-817A-ECDDA8F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8AC97-BF52-DEC3-7769-BEA91D7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3021C-3CC0-3B87-EED6-C6161CDA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8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8476E-8C10-8615-331A-23506C9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A52B9-5823-C6EB-81E5-38B9F00D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F4190-A1C3-EF5E-9C99-EAED3F6A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D8268-69D6-564C-F4E9-7EA8F513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740E5C-CDF7-2101-2907-DEF8A06C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2C1BF-1D2B-EACB-8125-E72F1826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0BC3D-D10E-CBBF-7CA1-863EB292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FD822-9170-3950-5784-2CA8A2DE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AC09-1F87-A1F6-0ACF-AC6C4AC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309C23-2F6D-D5E1-6A4F-9BD6845C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44F8BD-5917-1728-0F39-9CBF10C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8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E5809-49BD-0B81-995D-7A7057C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F66A7-C945-3244-5CB8-584AF7C2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7F58A7-B612-7241-6652-97B3D0CD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947E66-BE1D-E922-FBC2-5F84A4CA2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E8C32F-DE7D-0B4B-B69A-A5F4B4DB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D6CA88-8157-FE71-BAEF-8F2CD88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36B898-3C35-15EF-83A6-6E2D264A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8F107-1739-A30F-8E7D-0E5300F9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7C0E0-D3AC-BBE6-2397-714AA781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EE3840-6205-C2E6-8DC7-F0A4C32B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F34D2-48C6-DA38-9045-B81C7569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59DC2-4AB1-AAA1-B2EA-78733690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01E252-A89D-A54D-7CEA-0B3CD131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1D41E0-AB4C-E29F-6F4C-70880F7A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84BE77-BCC5-1CF0-FBB1-029AE042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3669C-E8B8-991D-78F8-EF35BAB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863D1-2077-E021-C428-8D949CE0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CA3BD-27A9-CA52-E491-35440866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69A43-0D77-3157-4075-55C314A5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D4F284-28C4-B4D7-AB9A-812BFD1B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D60972-5A70-398C-0F5D-69EF0C0A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ED7B3-FC18-A061-68C7-02811A5E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53F42C-64AF-FC48-DE03-B5B37ED1D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C4CBF8-B6F2-83BA-CC1D-EAB4DCCA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A6057-DAF2-E03B-F71B-BE45867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3C2D0A-391C-FE60-EE16-5D492684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4EB6BF-598C-299C-C649-5F5D5B61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795DC-8703-EA93-45AA-ABEF426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E462B-AF09-0F43-DA0C-CC3D7B79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6E4F1B-2CE5-C567-500B-ABEC6559F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7EA8-014B-4851-8346-D1D52A14E47B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4F6DF-0910-27B6-16C7-649627907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296AC2-A521-BBBA-63E1-B1039DB8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308A-7DA1-4021-99BD-3DBEE07A0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9F6E5-7A80-2AD5-BC2D-CB1C0F925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81502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аннотаций научных статей с использованием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4CBE0-F0C2-1909-DFE0-CC0581E5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6384"/>
            <a:ext cx="9144000" cy="1199407"/>
          </a:xfrm>
        </p:spPr>
        <p:txBody>
          <a:bodyPr/>
          <a:lstStyle/>
          <a:p>
            <a:pPr algn="r"/>
            <a:r>
              <a:rPr lang="ru-RU" dirty="0"/>
              <a:t>Токарева Ольга</a:t>
            </a:r>
          </a:p>
          <a:p>
            <a:pPr algn="r"/>
            <a:r>
              <a:rPr lang="ru-RU" dirty="0"/>
              <a:t>ДПО</a:t>
            </a:r>
            <a:r>
              <a:rPr lang="en-US" dirty="0"/>
              <a:t> </a:t>
            </a:r>
            <a:r>
              <a:rPr lang="ru-RU" dirty="0"/>
              <a:t>«Компьютерная лингвистика»</a:t>
            </a:r>
          </a:p>
        </p:txBody>
      </p:sp>
    </p:spTree>
    <p:extLst>
      <p:ext uri="{BB962C8B-B14F-4D97-AF65-F5344CB8AC3E}">
        <p14:creationId xmlns:p14="http://schemas.microsoft.com/office/powerpoint/2010/main" val="74441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866DC-BBFF-6F1E-804A-4687C07F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Подготовка данных к машинному обучению (балансировка </a:t>
            </a:r>
            <a:r>
              <a:rPr lang="ru-RU" sz="2800" b="1" dirty="0" err="1"/>
              <a:t>датасета</a:t>
            </a:r>
            <a:r>
              <a:rPr lang="ru-RU" sz="2800" b="1" dirty="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F618A7-2BA2-69F4-4A18-CAB479F49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67" y="1864426"/>
            <a:ext cx="5914673" cy="3921544"/>
          </a:xfrm>
        </p:spPr>
      </p:pic>
    </p:spTree>
    <p:extLst>
      <p:ext uri="{BB962C8B-B14F-4D97-AF65-F5344CB8AC3E}">
        <p14:creationId xmlns:p14="http://schemas.microsoft.com/office/powerpoint/2010/main" val="419920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6BAA-9D1A-310D-E720-C139A4D5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Подготовка данных к машинному обучению (балансировка </a:t>
            </a:r>
            <a:r>
              <a:rPr lang="ru-RU" sz="2800" b="1" dirty="0" err="1"/>
              <a:t>датасета</a:t>
            </a:r>
            <a:r>
              <a:rPr lang="ru-RU" sz="2800" b="1" dirty="0"/>
              <a:t>)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36A7FE-17CF-EAB5-BE13-5656DAFF5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021486"/>
            <a:ext cx="5829300" cy="12382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AF2E53-6DD0-30BE-8862-5B73E520F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46" y="2431327"/>
            <a:ext cx="6343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8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D7265-B13C-F382-75D3-8D81BE23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Подготовка данных к машинному обучению (балансировка </a:t>
            </a:r>
            <a:r>
              <a:rPr lang="ru-RU" sz="2800" b="1" dirty="0" err="1"/>
              <a:t>датасета</a:t>
            </a:r>
            <a:r>
              <a:rPr lang="ru-RU" sz="2800" b="1" dirty="0"/>
              <a:t>)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2668C1-A63E-E044-23D0-82400FA3A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829594"/>
            <a:ext cx="6229350" cy="4343400"/>
          </a:xfrm>
        </p:spPr>
      </p:pic>
    </p:spTree>
    <p:extLst>
      <p:ext uri="{BB962C8B-B14F-4D97-AF65-F5344CB8AC3E}">
        <p14:creationId xmlns:p14="http://schemas.microsoft.com/office/powerpoint/2010/main" val="251393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FCF53-3806-12AF-C7CE-0EB1C2B7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Машинное обучение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D2AA24-C1FF-22AA-B473-52505AEB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1" y="973778"/>
            <a:ext cx="7724467" cy="4077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56B7ED-C795-C4A6-7B0D-85A16490C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5" y="1737137"/>
            <a:ext cx="5211538" cy="48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199B6-E7D7-0776-5DE5-42934FAC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2"/>
            <a:ext cx="10515600" cy="84314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Машинное обучение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4D8B26-C078-2587-A159-64DF0AA78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6" y="1516867"/>
            <a:ext cx="8140628" cy="4351338"/>
          </a:xfrm>
        </p:spPr>
      </p:pic>
    </p:spTree>
    <p:extLst>
      <p:ext uri="{BB962C8B-B14F-4D97-AF65-F5344CB8AC3E}">
        <p14:creationId xmlns:p14="http://schemas.microsoft.com/office/powerpoint/2010/main" val="26307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6B34B-D8FE-7F8C-F7BF-E19D81AB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Машинное обучение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43210F-549C-C0BD-2437-1F5B5C00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39" y="1328650"/>
            <a:ext cx="7943345" cy="4200700"/>
          </a:xfrm>
        </p:spPr>
      </p:pic>
    </p:spTree>
    <p:extLst>
      <p:ext uri="{BB962C8B-B14F-4D97-AF65-F5344CB8AC3E}">
        <p14:creationId xmlns:p14="http://schemas.microsoft.com/office/powerpoint/2010/main" val="326952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7DBB3-74E6-2D8A-8D88-76135C83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Машинное обучение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CCE08A-D353-4200-5ACC-B643634E4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21" y="1175656"/>
            <a:ext cx="7117292" cy="5595247"/>
          </a:xfrm>
        </p:spPr>
      </p:pic>
    </p:spTree>
    <p:extLst>
      <p:ext uri="{BB962C8B-B14F-4D97-AF65-F5344CB8AC3E}">
        <p14:creationId xmlns:p14="http://schemas.microsoft.com/office/powerpoint/2010/main" val="13695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E8C03-DACC-B1BD-F33C-653D895D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15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Машинное обучение: результаты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00858C-736F-F5A9-B6C1-9A8B993C3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10" y="926276"/>
            <a:ext cx="6791325" cy="10096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23E219-DA7B-B2E8-83FB-1A2D026AC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06" y="2132858"/>
            <a:ext cx="5097732" cy="46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26FB4-413E-AD1F-F2E7-E27E6ED8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Проект посвящен использованию инструментов машинного обучения для классификации аннотаций научных статей, опубликованных на сайте arxiv.org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B530B-9C3A-8322-66FF-E4D124D9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/>
              <a:t>Этапы работы</a:t>
            </a:r>
          </a:p>
          <a:p>
            <a:endParaRPr lang="ru-RU" dirty="0"/>
          </a:p>
          <a:p>
            <a:r>
              <a:rPr lang="ru-RU" dirty="0"/>
              <a:t>    Построение </a:t>
            </a:r>
            <a:r>
              <a:rPr lang="ru-RU" dirty="0" err="1"/>
              <a:t>датасета</a:t>
            </a:r>
            <a:r>
              <a:rPr lang="ru-RU" dirty="0"/>
              <a:t> (инструменты: </a:t>
            </a:r>
            <a:r>
              <a:rPr lang="en-GB" dirty="0"/>
              <a:t>API </a:t>
            </a:r>
            <a:r>
              <a:rPr lang="en-GB" dirty="0" err="1"/>
              <a:t>arxiv</a:t>
            </a:r>
            <a:r>
              <a:rPr lang="en-GB" dirty="0"/>
              <a:t>, </a:t>
            </a:r>
            <a:r>
              <a:rPr lang="en-GB" dirty="0" err="1"/>
              <a:t>urllib</a:t>
            </a:r>
            <a:r>
              <a:rPr lang="en-GB" dirty="0"/>
              <a:t>, beautiful soup, pandas)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ru-RU" dirty="0"/>
              <a:t>Решение задачи классификации аннотаций научных статей с помощью нейронной сети (инструменты: </a:t>
            </a:r>
            <a:r>
              <a:rPr lang="en-GB" dirty="0"/>
              <a:t>re, </a:t>
            </a:r>
            <a:r>
              <a:rPr lang="en-GB" dirty="0" err="1"/>
              <a:t>numpy</a:t>
            </a:r>
            <a:r>
              <a:rPr lang="en-GB" dirty="0"/>
              <a:t>, pandas, </a:t>
            </a:r>
            <a:r>
              <a:rPr lang="en-GB" dirty="0" err="1"/>
              <a:t>pyplot</a:t>
            </a:r>
            <a:r>
              <a:rPr lang="en-GB" dirty="0"/>
              <a:t>, </a:t>
            </a:r>
            <a:r>
              <a:rPr lang="en-GB" dirty="0" err="1"/>
              <a:t>sklearn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lang="en-GB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28C5-E1FA-9626-C409-5D0CEDAF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52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Пример аннотации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A81BC3-5D92-E272-997E-4DFE8C75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78774"/>
            <a:ext cx="10901325" cy="5343451"/>
          </a:xfrm>
        </p:spPr>
      </p:pic>
    </p:spTree>
    <p:extLst>
      <p:ext uri="{BB962C8B-B14F-4D97-AF65-F5344CB8AC3E}">
        <p14:creationId xmlns:p14="http://schemas.microsoft.com/office/powerpoint/2010/main" val="400397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D9370-3DB0-2087-E43C-B1F9578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32"/>
            <a:ext cx="10515600" cy="641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Таксономия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FF6447-2D45-6847-8742-976E8E037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33" y="1163782"/>
            <a:ext cx="7791134" cy="5675024"/>
          </a:xfrm>
        </p:spPr>
      </p:pic>
    </p:spTree>
    <p:extLst>
      <p:ext uri="{BB962C8B-B14F-4D97-AF65-F5344CB8AC3E}">
        <p14:creationId xmlns:p14="http://schemas.microsoft.com/office/powerpoint/2010/main" val="168108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5489A-C4BC-39EC-DF38-9E8912B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Составление </a:t>
            </a:r>
            <a:r>
              <a:rPr lang="ru-RU" sz="2800" b="1" dirty="0" err="1"/>
              <a:t>датасета</a:t>
            </a:r>
            <a:endParaRPr lang="ru-RU" sz="28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F9D215-A358-5DD4-08BC-3791DF55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1282534"/>
            <a:ext cx="9221091" cy="5253763"/>
          </a:xfrm>
        </p:spPr>
      </p:pic>
    </p:spTree>
    <p:extLst>
      <p:ext uri="{BB962C8B-B14F-4D97-AF65-F5344CB8AC3E}">
        <p14:creationId xmlns:p14="http://schemas.microsoft.com/office/powerpoint/2010/main" val="56755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26782-7755-BAF6-8C4F-0A8DDBC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Составление </a:t>
            </a:r>
            <a:r>
              <a:rPr lang="ru-RU" sz="2800" b="1" dirty="0" err="1"/>
              <a:t>датасета</a:t>
            </a:r>
            <a:endParaRPr lang="ru-RU" sz="28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019A78-9DDD-5959-0B54-4B224602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690688"/>
            <a:ext cx="6019800" cy="16192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E2824B-F741-AA16-AF72-7711FCE3F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8" y="3710080"/>
            <a:ext cx="6019800" cy="25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9DCF-F5D9-6436-83DC-D9BFA4C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Визуализация в </a:t>
            </a:r>
            <a:r>
              <a:rPr lang="en-US" sz="2800" b="1" dirty="0"/>
              <a:t>R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18F343-119D-DC6A-E1D1-362E21FA8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32" y="1549827"/>
            <a:ext cx="10404199" cy="3758345"/>
          </a:xfrm>
        </p:spPr>
      </p:pic>
    </p:spTree>
    <p:extLst>
      <p:ext uri="{BB962C8B-B14F-4D97-AF65-F5344CB8AC3E}">
        <p14:creationId xmlns:p14="http://schemas.microsoft.com/office/powerpoint/2010/main" val="35497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5213E-16BD-CD02-33C0-E53141FB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Визуализация в </a:t>
            </a:r>
            <a:r>
              <a:rPr lang="en-US" sz="2800" b="1" dirty="0"/>
              <a:t>R</a:t>
            </a:r>
            <a:endParaRPr lang="ru-RU" sz="28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923E9B-002F-5D32-8689-3C0A4052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60" y="1211283"/>
            <a:ext cx="8169203" cy="4906303"/>
          </a:xfrm>
        </p:spPr>
      </p:pic>
    </p:spTree>
    <p:extLst>
      <p:ext uri="{BB962C8B-B14F-4D97-AF65-F5344CB8AC3E}">
        <p14:creationId xmlns:p14="http://schemas.microsoft.com/office/powerpoint/2010/main" val="15242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4A219-7F7A-3297-9F13-3291AAE9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Визуализация в </a:t>
            </a:r>
            <a:r>
              <a:rPr lang="en-US" sz="2800" b="1" dirty="0"/>
              <a:t>R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73700B-61CB-1821-9E4F-2C3676AF2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1202491"/>
            <a:ext cx="4557155" cy="4267570"/>
          </a:xfrm>
        </p:spPr>
      </p:pic>
    </p:spTree>
    <p:extLst>
      <p:ext uri="{BB962C8B-B14F-4D97-AF65-F5344CB8AC3E}">
        <p14:creationId xmlns:p14="http://schemas.microsoft.com/office/powerpoint/2010/main" val="600646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132</Words>
  <Application>Microsoft Office PowerPoint</Application>
  <PresentationFormat>Широкоэкранный</PresentationFormat>
  <Paragraphs>24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Классификация аннотаций научных статей с использованием машинного обучения</vt:lpstr>
      <vt:lpstr>Проект посвящен использованию инструментов машинного обучения для классификации аннотаций научных статей, опубликованных на сайте arxiv.org</vt:lpstr>
      <vt:lpstr>Пример аннотации</vt:lpstr>
      <vt:lpstr>Таксономия</vt:lpstr>
      <vt:lpstr>Составление датасета</vt:lpstr>
      <vt:lpstr>Составление датасета</vt:lpstr>
      <vt:lpstr>Визуализация в R</vt:lpstr>
      <vt:lpstr>Визуализация в R</vt:lpstr>
      <vt:lpstr>Визуализация в R</vt:lpstr>
      <vt:lpstr>Подготовка данных к машинному обучению (балансировка датасета)</vt:lpstr>
      <vt:lpstr>Подготовка данных к машинному обучению (балансировка датасета)</vt:lpstr>
      <vt:lpstr>Подготовка данных к машинному обучению (балансировка датасета)</vt:lpstr>
      <vt:lpstr>Машинное обучение</vt:lpstr>
      <vt:lpstr>Машинное обучение</vt:lpstr>
      <vt:lpstr>Машинное обучение</vt:lpstr>
      <vt:lpstr>Машинное обучение</vt:lpstr>
      <vt:lpstr>Машинное обучение: 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аннотаций научных статей с использованием машинного обучения</dc:title>
  <dc:creator>Olga Tokareva</dc:creator>
  <cp:lastModifiedBy>Olga Tokareva</cp:lastModifiedBy>
  <cp:revision>5</cp:revision>
  <dcterms:created xsi:type="dcterms:W3CDTF">2023-08-18T18:24:46Z</dcterms:created>
  <dcterms:modified xsi:type="dcterms:W3CDTF">2023-08-19T08:12:20Z</dcterms:modified>
</cp:coreProperties>
</file>