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4" r:id="rId3"/>
    <p:sldId id="260" r:id="rId4"/>
    <p:sldId id="258" r:id="rId5"/>
    <p:sldId id="257" r:id="rId6"/>
    <p:sldId id="263" r:id="rId7"/>
    <p:sldId id="262"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activemq.apache.org/"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activemq.apache.org/"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2F95C1F8-A501-498B-9BCA-D8954745FC1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9769D80-3D9C-41C4-A152-05A8761A4455}">
      <dgm:prSet/>
      <dgm:spPr/>
      <dgm:t>
        <a:bodyPr/>
        <a:lstStyle/>
        <a:p>
          <a:pPr>
            <a:lnSpc>
              <a:spcPct val="100000"/>
            </a:lnSpc>
            <a:defRPr cap="all"/>
          </a:pPr>
          <a:r>
            <a:rPr lang="en-US">
              <a:latin typeface="+mn-lt"/>
            </a:rPr>
            <a:t>Developed by the </a:t>
          </a:r>
          <a:r>
            <a:rPr lang="en-US">
              <a:latin typeface="+mn-lt"/>
              <a:hlinkClick xmlns:r="http://schemas.openxmlformats.org/officeDocument/2006/relationships" r:id="rId1"/>
            </a:rPr>
            <a:t>Apache Software Foundation</a:t>
          </a:r>
          <a:endParaRPr lang="en-US">
            <a:latin typeface="+mn-lt"/>
          </a:endParaRPr>
        </a:p>
      </dgm:t>
    </dgm:pt>
    <dgm:pt modelId="{3FEF808D-82C4-4199-871F-B89B9632DB53}" type="parTrans" cxnId="{9189B4E5-1FAF-4768-86B4-011617BD49C2}">
      <dgm:prSet/>
      <dgm:spPr/>
      <dgm:t>
        <a:bodyPr/>
        <a:lstStyle/>
        <a:p>
          <a:endParaRPr lang="en-US"/>
        </a:p>
      </dgm:t>
    </dgm:pt>
    <dgm:pt modelId="{B76FF107-C17E-40FD-8D23-F21DBBE1E30B}" type="sibTrans" cxnId="{9189B4E5-1FAF-4768-86B4-011617BD49C2}">
      <dgm:prSet/>
      <dgm:spPr/>
      <dgm:t>
        <a:bodyPr/>
        <a:lstStyle/>
        <a:p>
          <a:endParaRPr lang="en-US"/>
        </a:p>
      </dgm:t>
    </dgm:pt>
    <dgm:pt modelId="{DD706381-7816-411C-8827-863AEC6052EA}">
      <dgm:prSet/>
      <dgm:spPr/>
      <dgm:t>
        <a:bodyPr/>
        <a:lstStyle/>
        <a:p>
          <a:pPr>
            <a:lnSpc>
              <a:spcPct val="100000"/>
            </a:lnSpc>
            <a:defRPr cap="all"/>
          </a:pPr>
          <a:r>
            <a:rPr lang="en-US"/>
            <a:t>Message-oriented middleware (MOM)</a:t>
          </a:r>
        </a:p>
      </dgm:t>
    </dgm:pt>
    <dgm:pt modelId="{2F4BFF8B-AD4F-413A-877F-0F7ABE1E8CDE}" type="parTrans" cxnId="{1C640FAA-F423-43E4-A2DE-B6564D0A2746}">
      <dgm:prSet/>
      <dgm:spPr/>
      <dgm:t>
        <a:bodyPr/>
        <a:lstStyle/>
        <a:p>
          <a:endParaRPr lang="en-US"/>
        </a:p>
      </dgm:t>
    </dgm:pt>
    <dgm:pt modelId="{53656E5C-3798-4EFF-AE59-C02326E309A1}" type="sibTrans" cxnId="{1C640FAA-F423-43E4-A2DE-B6564D0A2746}">
      <dgm:prSet/>
      <dgm:spPr/>
      <dgm:t>
        <a:bodyPr/>
        <a:lstStyle/>
        <a:p>
          <a:endParaRPr lang="en-US"/>
        </a:p>
      </dgm:t>
    </dgm:pt>
    <dgm:pt modelId="{10185A1A-E2A9-48FF-9BD3-AFFC35803E9F}">
      <dgm:prSet/>
      <dgm:spPr/>
      <dgm:t>
        <a:bodyPr/>
        <a:lstStyle/>
        <a:p>
          <a:pPr>
            <a:lnSpc>
              <a:spcPct val="100000"/>
            </a:lnSpc>
            <a:defRPr cap="all"/>
          </a:pPr>
          <a:r>
            <a:rPr lang="en-US"/>
            <a:t>Allows loose coupling of the elements</a:t>
          </a:r>
        </a:p>
      </dgm:t>
    </dgm:pt>
    <dgm:pt modelId="{800563E3-BF02-4E63-890C-A26531DDCBC8}" type="parTrans" cxnId="{597CB97F-9179-4AE3-97BD-17188FE000FB}">
      <dgm:prSet/>
      <dgm:spPr/>
      <dgm:t>
        <a:bodyPr/>
        <a:lstStyle/>
        <a:p>
          <a:endParaRPr lang="en-US"/>
        </a:p>
      </dgm:t>
    </dgm:pt>
    <dgm:pt modelId="{7D9CF3B2-0A16-49C3-BA7F-65BA640F61CD}" type="sibTrans" cxnId="{597CB97F-9179-4AE3-97BD-17188FE000FB}">
      <dgm:prSet/>
      <dgm:spPr/>
      <dgm:t>
        <a:bodyPr/>
        <a:lstStyle/>
        <a:p>
          <a:endParaRPr lang="en-US"/>
        </a:p>
      </dgm:t>
    </dgm:pt>
    <dgm:pt modelId="{8E0C4D9F-A935-4DF5-9717-A595449C0EBF}">
      <dgm:prSet/>
      <dgm:spPr/>
      <dgm:t>
        <a:bodyPr/>
        <a:lstStyle/>
        <a:p>
          <a:pPr>
            <a:lnSpc>
              <a:spcPct val="100000"/>
            </a:lnSpc>
            <a:defRPr cap="all"/>
          </a:pPr>
          <a:r>
            <a:rPr lang="en-US"/>
            <a:t>Java based-makes use of the Java Message Service (JMS) API</a:t>
          </a:r>
        </a:p>
      </dgm:t>
    </dgm:pt>
    <dgm:pt modelId="{DD3CDE15-0847-4304-9708-3839C7503FCE}" type="parTrans" cxnId="{6938EFF2-55D6-489E-8DB7-4EFBA5DD1DBC}">
      <dgm:prSet/>
      <dgm:spPr/>
      <dgm:t>
        <a:bodyPr/>
        <a:lstStyle/>
        <a:p>
          <a:endParaRPr lang="en-US"/>
        </a:p>
      </dgm:t>
    </dgm:pt>
    <dgm:pt modelId="{74205D37-C4FC-43A6-BE89-7DCA7E1F9717}" type="sibTrans" cxnId="{6938EFF2-55D6-489E-8DB7-4EFBA5DD1DBC}">
      <dgm:prSet/>
      <dgm:spPr/>
      <dgm:t>
        <a:bodyPr/>
        <a:lstStyle/>
        <a:p>
          <a:endParaRPr lang="en-US"/>
        </a:p>
      </dgm:t>
    </dgm:pt>
    <dgm:pt modelId="{DE036409-CEE1-491C-A5FF-1EC866CDC2B1}" type="pres">
      <dgm:prSet presAssocID="{2F95C1F8-A501-498B-9BCA-D8954745FC11}" presName="root" presStyleCnt="0">
        <dgm:presLayoutVars>
          <dgm:dir/>
          <dgm:resizeHandles val="exact"/>
        </dgm:presLayoutVars>
      </dgm:prSet>
      <dgm:spPr/>
    </dgm:pt>
    <dgm:pt modelId="{D70B791A-2DEF-4442-920B-404787516D5C}" type="pres">
      <dgm:prSet presAssocID="{A9769D80-3D9C-41C4-A152-05A8761A4455}" presName="compNode" presStyleCnt="0"/>
      <dgm:spPr/>
    </dgm:pt>
    <dgm:pt modelId="{540830F5-A124-4D23-8C43-15BCE93393CC}" type="pres">
      <dgm:prSet presAssocID="{A9769D80-3D9C-41C4-A152-05A8761A4455}" presName="iconBgRect" presStyleLbl="bgShp" presStyleIdx="0" presStyleCnt="4"/>
      <dgm:spPr/>
    </dgm:pt>
    <dgm:pt modelId="{8F5BF8FA-51B2-49D1-85A2-8606BCDF0C93}" type="pres">
      <dgm:prSet presAssocID="{A9769D80-3D9C-41C4-A152-05A8761A4455}"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oud Computing"/>
        </a:ext>
      </dgm:extLst>
    </dgm:pt>
    <dgm:pt modelId="{DB4056CB-B2CA-4178-B114-F6AC6AF68D55}" type="pres">
      <dgm:prSet presAssocID="{A9769D80-3D9C-41C4-A152-05A8761A4455}" presName="spaceRect" presStyleCnt="0"/>
      <dgm:spPr/>
    </dgm:pt>
    <dgm:pt modelId="{5B669C4C-9BCC-4F31-BF25-25234B1C2009}" type="pres">
      <dgm:prSet presAssocID="{A9769D80-3D9C-41C4-A152-05A8761A4455}" presName="textRect" presStyleLbl="revTx" presStyleIdx="0" presStyleCnt="4">
        <dgm:presLayoutVars>
          <dgm:chMax val="1"/>
          <dgm:chPref val="1"/>
        </dgm:presLayoutVars>
      </dgm:prSet>
      <dgm:spPr/>
    </dgm:pt>
    <dgm:pt modelId="{C4B0852B-CC88-4E8A-9C3B-DAD4F3B69269}" type="pres">
      <dgm:prSet presAssocID="{B76FF107-C17E-40FD-8D23-F21DBBE1E30B}" presName="sibTrans" presStyleCnt="0"/>
      <dgm:spPr/>
    </dgm:pt>
    <dgm:pt modelId="{B0CF0BCF-C628-489F-BBEA-433A6FB22C1B}" type="pres">
      <dgm:prSet presAssocID="{DD706381-7816-411C-8827-863AEC6052EA}" presName="compNode" presStyleCnt="0"/>
      <dgm:spPr/>
    </dgm:pt>
    <dgm:pt modelId="{ED04965E-2E86-47ED-BE2F-9C7ED4B99BB2}" type="pres">
      <dgm:prSet presAssocID="{DD706381-7816-411C-8827-863AEC6052EA}" presName="iconBgRect" presStyleLbl="bgShp" presStyleIdx="1" presStyleCnt="4"/>
      <dgm:spPr/>
    </dgm:pt>
    <dgm:pt modelId="{D7C5DF02-CEFD-4D40-A874-518C2F0F9EEE}" type="pres">
      <dgm:prSet presAssocID="{DD706381-7816-411C-8827-863AEC6052EA}"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nvelope"/>
        </a:ext>
      </dgm:extLst>
    </dgm:pt>
    <dgm:pt modelId="{ADB45ECE-D0E5-49B5-8461-A9F28A353759}" type="pres">
      <dgm:prSet presAssocID="{DD706381-7816-411C-8827-863AEC6052EA}" presName="spaceRect" presStyleCnt="0"/>
      <dgm:spPr/>
    </dgm:pt>
    <dgm:pt modelId="{F2AEC75B-F39E-469A-895E-E93E9F7F5A16}" type="pres">
      <dgm:prSet presAssocID="{DD706381-7816-411C-8827-863AEC6052EA}" presName="textRect" presStyleLbl="revTx" presStyleIdx="1" presStyleCnt="4">
        <dgm:presLayoutVars>
          <dgm:chMax val="1"/>
          <dgm:chPref val="1"/>
        </dgm:presLayoutVars>
      </dgm:prSet>
      <dgm:spPr/>
    </dgm:pt>
    <dgm:pt modelId="{3A77701F-0E9F-42C4-BACE-BE2C632329D9}" type="pres">
      <dgm:prSet presAssocID="{53656E5C-3798-4EFF-AE59-C02326E309A1}" presName="sibTrans" presStyleCnt="0"/>
      <dgm:spPr/>
    </dgm:pt>
    <dgm:pt modelId="{19009CF6-D48F-46C9-8FD3-F87C52E7CDFF}" type="pres">
      <dgm:prSet presAssocID="{10185A1A-E2A9-48FF-9BD3-AFFC35803E9F}" presName="compNode" presStyleCnt="0"/>
      <dgm:spPr/>
    </dgm:pt>
    <dgm:pt modelId="{97016CA0-DCF9-4455-9898-27F21E208D31}" type="pres">
      <dgm:prSet presAssocID="{10185A1A-E2A9-48FF-9BD3-AFFC35803E9F}" presName="iconBgRect" presStyleLbl="bgShp" presStyleIdx="2" presStyleCnt="4"/>
      <dgm:spPr/>
    </dgm:pt>
    <dgm:pt modelId="{1F91EFAB-310E-4271-8D17-BDB3D39681C3}" type="pres">
      <dgm:prSet presAssocID="{10185A1A-E2A9-48FF-9BD3-AFFC35803E9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isconnected"/>
        </a:ext>
      </dgm:extLst>
    </dgm:pt>
    <dgm:pt modelId="{981C7661-1A30-4136-A147-617C1AAD1915}" type="pres">
      <dgm:prSet presAssocID="{10185A1A-E2A9-48FF-9BD3-AFFC35803E9F}" presName="spaceRect" presStyleCnt="0"/>
      <dgm:spPr/>
    </dgm:pt>
    <dgm:pt modelId="{CFB46806-CB90-4982-9A13-A5802C984125}" type="pres">
      <dgm:prSet presAssocID="{10185A1A-E2A9-48FF-9BD3-AFFC35803E9F}" presName="textRect" presStyleLbl="revTx" presStyleIdx="2" presStyleCnt="4">
        <dgm:presLayoutVars>
          <dgm:chMax val="1"/>
          <dgm:chPref val="1"/>
        </dgm:presLayoutVars>
      </dgm:prSet>
      <dgm:spPr/>
    </dgm:pt>
    <dgm:pt modelId="{7D41C075-E791-4EF7-BFCA-13E66B1161B7}" type="pres">
      <dgm:prSet presAssocID="{7D9CF3B2-0A16-49C3-BA7F-65BA640F61CD}" presName="sibTrans" presStyleCnt="0"/>
      <dgm:spPr/>
    </dgm:pt>
    <dgm:pt modelId="{7FBF1DA0-CC2B-4EFA-ACDD-5060EBD1A022}" type="pres">
      <dgm:prSet presAssocID="{8E0C4D9F-A935-4DF5-9717-A595449C0EBF}" presName="compNode" presStyleCnt="0"/>
      <dgm:spPr/>
    </dgm:pt>
    <dgm:pt modelId="{2C67A5BC-33EE-4B2B-9409-8C312C3AFEF8}" type="pres">
      <dgm:prSet presAssocID="{8E0C4D9F-A935-4DF5-9717-A595449C0EBF}" presName="iconBgRect" presStyleLbl="bgShp" presStyleIdx="3" presStyleCnt="4"/>
      <dgm:spPr/>
    </dgm:pt>
    <dgm:pt modelId="{794D8FE4-DE72-4C13-865D-B5599195DE8F}" type="pres">
      <dgm:prSet presAssocID="{8E0C4D9F-A935-4DF5-9717-A595449C0EBF}"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Processor"/>
        </a:ext>
      </dgm:extLst>
    </dgm:pt>
    <dgm:pt modelId="{86B53293-EFDA-4E2D-8578-D26AC230ADD6}" type="pres">
      <dgm:prSet presAssocID="{8E0C4D9F-A935-4DF5-9717-A595449C0EBF}" presName="spaceRect" presStyleCnt="0"/>
      <dgm:spPr/>
    </dgm:pt>
    <dgm:pt modelId="{6016309B-C2EA-431D-B923-1D8CC398D7B2}" type="pres">
      <dgm:prSet presAssocID="{8E0C4D9F-A935-4DF5-9717-A595449C0EBF}" presName="textRect" presStyleLbl="revTx" presStyleIdx="3" presStyleCnt="4">
        <dgm:presLayoutVars>
          <dgm:chMax val="1"/>
          <dgm:chPref val="1"/>
        </dgm:presLayoutVars>
      </dgm:prSet>
      <dgm:spPr/>
    </dgm:pt>
  </dgm:ptLst>
  <dgm:cxnLst>
    <dgm:cxn modelId="{97DE400D-49F9-4F1D-A9B6-6E330FE51051}" type="presOf" srcId="{A9769D80-3D9C-41C4-A152-05A8761A4455}" destId="{5B669C4C-9BCC-4F31-BF25-25234B1C2009}" srcOrd="0" destOrd="0" presId="urn:microsoft.com/office/officeart/2018/5/layout/IconCircleLabelList"/>
    <dgm:cxn modelId="{D5170E31-47F2-408B-90D9-0F4DDE9A3ACE}" type="presOf" srcId="{DD706381-7816-411C-8827-863AEC6052EA}" destId="{F2AEC75B-F39E-469A-895E-E93E9F7F5A16}" srcOrd="0" destOrd="0" presId="urn:microsoft.com/office/officeart/2018/5/layout/IconCircleLabelList"/>
    <dgm:cxn modelId="{597CB97F-9179-4AE3-97BD-17188FE000FB}" srcId="{2F95C1F8-A501-498B-9BCA-D8954745FC11}" destId="{10185A1A-E2A9-48FF-9BD3-AFFC35803E9F}" srcOrd="2" destOrd="0" parTransId="{800563E3-BF02-4E63-890C-A26531DDCBC8}" sibTransId="{7D9CF3B2-0A16-49C3-BA7F-65BA640F61CD}"/>
    <dgm:cxn modelId="{1C640FAA-F423-43E4-A2DE-B6564D0A2746}" srcId="{2F95C1F8-A501-498B-9BCA-D8954745FC11}" destId="{DD706381-7816-411C-8827-863AEC6052EA}" srcOrd="1" destOrd="0" parTransId="{2F4BFF8B-AD4F-413A-877F-0F7ABE1E8CDE}" sibTransId="{53656E5C-3798-4EFF-AE59-C02326E309A1}"/>
    <dgm:cxn modelId="{4DB359C0-B99E-4900-9A09-B23AAFD59BB0}" type="presOf" srcId="{10185A1A-E2A9-48FF-9BD3-AFFC35803E9F}" destId="{CFB46806-CB90-4982-9A13-A5802C984125}" srcOrd="0" destOrd="0" presId="urn:microsoft.com/office/officeart/2018/5/layout/IconCircleLabelList"/>
    <dgm:cxn modelId="{6D5852D8-D86C-483F-8869-804F58CBC323}" type="presOf" srcId="{8E0C4D9F-A935-4DF5-9717-A595449C0EBF}" destId="{6016309B-C2EA-431D-B923-1D8CC398D7B2}" srcOrd="0" destOrd="0" presId="urn:microsoft.com/office/officeart/2018/5/layout/IconCircleLabelList"/>
    <dgm:cxn modelId="{9189B4E5-1FAF-4768-86B4-011617BD49C2}" srcId="{2F95C1F8-A501-498B-9BCA-D8954745FC11}" destId="{A9769D80-3D9C-41C4-A152-05A8761A4455}" srcOrd="0" destOrd="0" parTransId="{3FEF808D-82C4-4199-871F-B89B9632DB53}" sibTransId="{B76FF107-C17E-40FD-8D23-F21DBBE1E30B}"/>
    <dgm:cxn modelId="{6938EFF2-55D6-489E-8DB7-4EFBA5DD1DBC}" srcId="{2F95C1F8-A501-498B-9BCA-D8954745FC11}" destId="{8E0C4D9F-A935-4DF5-9717-A595449C0EBF}" srcOrd="3" destOrd="0" parTransId="{DD3CDE15-0847-4304-9708-3839C7503FCE}" sibTransId="{74205D37-C4FC-43A6-BE89-7DCA7E1F9717}"/>
    <dgm:cxn modelId="{1D4FC5FE-FE05-4AA7-9018-31C9C10EB369}" type="presOf" srcId="{2F95C1F8-A501-498B-9BCA-D8954745FC11}" destId="{DE036409-CEE1-491C-A5FF-1EC866CDC2B1}" srcOrd="0" destOrd="0" presId="urn:microsoft.com/office/officeart/2018/5/layout/IconCircleLabelList"/>
    <dgm:cxn modelId="{81290BCD-A134-4E25-97ED-C32C4F6314EE}" type="presParOf" srcId="{DE036409-CEE1-491C-A5FF-1EC866CDC2B1}" destId="{D70B791A-2DEF-4442-920B-404787516D5C}" srcOrd="0" destOrd="0" presId="urn:microsoft.com/office/officeart/2018/5/layout/IconCircleLabelList"/>
    <dgm:cxn modelId="{523E0BD2-3849-40BE-901E-A17B0FBCB0AA}" type="presParOf" srcId="{D70B791A-2DEF-4442-920B-404787516D5C}" destId="{540830F5-A124-4D23-8C43-15BCE93393CC}" srcOrd="0" destOrd="0" presId="urn:microsoft.com/office/officeart/2018/5/layout/IconCircleLabelList"/>
    <dgm:cxn modelId="{C320F6DE-79DF-49E4-9AEA-BD8BDE2C8ADA}" type="presParOf" srcId="{D70B791A-2DEF-4442-920B-404787516D5C}" destId="{8F5BF8FA-51B2-49D1-85A2-8606BCDF0C93}" srcOrd="1" destOrd="0" presId="urn:microsoft.com/office/officeart/2018/5/layout/IconCircleLabelList"/>
    <dgm:cxn modelId="{FF11DBE1-922D-4504-96F4-3F74706D808B}" type="presParOf" srcId="{D70B791A-2DEF-4442-920B-404787516D5C}" destId="{DB4056CB-B2CA-4178-B114-F6AC6AF68D55}" srcOrd="2" destOrd="0" presId="urn:microsoft.com/office/officeart/2018/5/layout/IconCircleLabelList"/>
    <dgm:cxn modelId="{40CDD9B9-2A71-4B2D-99B1-D39729BCE69E}" type="presParOf" srcId="{D70B791A-2DEF-4442-920B-404787516D5C}" destId="{5B669C4C-9BCC-4F31-BF25-25234B1C2009}" srcOrd="3" destOrd="0" presId="urn:microsoft.com/office/officeart/2018/5/layout/IconCircleLabelList"/>
    <dgm:cxn modelId="{5DD6D0D9-2537-4839-99C6-8D19D5F20B32}" type="presParOf" srcId="{DE036409-CEE1-491C-A5FF-1EC866CDC2B1}" destId="{C4B0852B-CC88-4E8A-9C3B-DAD4F3B69269}" srcOrd="1" destOrd="0" presId="urn:microsoft.com/office/officeart/2018/5/layout/IconCircleLabelList"/>
    <dgm:cxn modelId="{D63E8340-E59B-40B7-9B40-792F53343672}" type="presParOf" srcId="{DE036409-CEE1-491C-A5FF-1EC866CDC2B1}" destId="{B0CF0BCF-C628-489F-BBEA-433A6FB22C1B}" srcOrd="2" destOrd="0" presId="urn:microsoft.com/office/officeart/2018/5/layout/IconCircleLabelList"/>
    <dgm:cxn modelId="{A6E8C038-78F4-4AE5-9E01-FAAC049D0211}" type="presParOf" srcId="{B0CF0BCF-C628-489F-BBEA-433A6FB22C1B}" destId="{ED04965E-2E86-47ED-BE2F-9C7ED4B99BB2}" srcOrd="0" destOrd="0" presId="urn:microsoft.com/office/officeart/2018/5/layout/IconCircleLabelList"/>
    <dgm:cxn modelId="{F3FBD2B5-4C80-4840-8CE1-E4F95A85E817}" type="presParOf" srcId="{B0CF0BCF-C628-489F-BBEA-433A6FB22C1B}" destId="{D7C5DF02-CEFD-4D40-A874-518C2F0F9EEE}" srcOrd="1" destOrd="0" presId="urn:microsoft.com/office/officeart/2018/5/layout/IconCircleLabelList"/>
    <dgm:cxn modelId="{DCE23473-5548-48E8-9961-9C5A5756BFA8}" type="presParOf" srcId="{B0CF0BCF-C628-489F-BBEA-433A6FB22C1B}" destId="{ADB45ECE-D0E5-49B5-8461-A9F28A353759}" srcOrd="2" destOrd="0" presId="urn:microsoft.com/office/officeart/2018/5/layout/IconCircleLabelList"/>
    <dgm:cxn modelId="{2D18927B-C2B1-41BB-B0B1-3A11A89186F9}" type="presParOf" srcId="{B0CF0BCF-C628-489F-BBEA-433A6FB22C1B}" destId="{F2AEC75B-F39E-469A-895E-E93E9F7F5A16}" srcOrd="3" destOrd="0" presId="urn:microsoft.com/office/officeart/2018/5/layout/IconCircleLabelList"/>
    <dgm:cxn modelId="{5CFC34D8-5F18-472D-8135-ACB10339E294}" type="presParOf" srcId="{DE036409-CEE1-491C-A5FF-1EC866CDC2B1}" destId="{3A77701F-0E9F-42C4-BACE-BE2C632329D9}" srcOrd="3" destOrd="0" presId="urn:microsoft.com/office/officeart/2018/5/layout/IconCircleLabelList"/>
    <dgm:cxn modelId="{65B51F1F-B474-4C72-AA6F-D509DA06E219}" type="presParOf" srcId="{DE036409-CEE1-491C-A5FF-1EC866CDC2B1}" destId="{19009CF6-D48F-46C9-8FD3-F87C52E7CDFF}" srcOrd="4" destOrd="0" presId="urn:microsoft.com/office/officeart/2018/5/layout/IconCircleLabelList"/>
    <dgm:cxn modelId="{8821D883-8364-44DE-8620-B7B1334D4D51}" type="presParOf" srcId="{19009CF6-D48F-46C9-8FD3-F87C52E7CDFF}" destId="{97016CA0-DCF9-4455-9898-27F21E208D31}" srcOrd="0" destOrd="0" presId="urn:microsoft.com/office/officeart/2018/5/layout/IconCircleLabelList"/>
    <dgm:cxn modelId="{B09BA552-25B7-42C7-88ED-1D99B98FA928}" type="presParOf" srcId="{19009CF6-D48F-46C9-8FD3-F87C52E7CDFF}" destId="{1F91EFAB-310E-4271-8D17-BDB3D39681C3}" srcOrd="1" destOrd="0" presId="urn:microsoft.com/office/officeart/2018/5/layout/IconCircleLabelList"/>
    <dgm:cxn modelId="{72F88FDE-7491-4D97-A6D7-27A944055CA5}" type="presParOf" srcId="{19009CF6-D48F-46C9-8FD3-F87C52E7CDFF}" destId="{981C7661-1A30-4136-A147-617C1AAD1915}" srcOrd="2" destOrd="0" presId="urn:microsoft.com/office/officeart/2018/5/layout/IconCircleLabelList"/>
    <dgm:cxn modelId="{B671B72B-5E4F-4C5D-8797-FCDA1B564643}" type="presParOf" srcId="{19009CF6-D48F-46C9-8FD3-F87C52E7CDFF}" destId="{CFB46806-CB90-4982-9A13-A5802C984125}" srcOrd="3" destOrd="0" presId="urn:microsoft.com/office/officeart/2018/5/layout/IconCircleLabelList"/>
    <dgm:cxn modelId="{F1649274-6C44-4C88-A015-BB5317B4304D}" type="presParOf" srcId="{DE036409-CEE1-491C-A5FF-1EC866CDC2B1}" destId="{7D41C075-E791-4EF7-BFCA-13E66B1161B7}" srcOrd="5" destOrd="0" presId="urn:microsoft.com/office/officeart/2018/5/layout/IconCircleLabelList"/>
    <dgm:cxn modelId="{A94D5E7D-F8C1-4516-8565-5D6E8B2EEA8C}" type="presParOf" srcId="{DE036409-CEE1-491C-A5FF-1EC866CDC2B1}" destId="{7FBF1DA0-CC2B-4EFA-ACDD-5060EBD1A022}" srcOrd="6" destOrd="0" presId="urn:microsoft.com/office/officeart/2018/5/layout/IconCircleLabelList"/>
    <dgm:cxn modelId="{6C8CC141-C9B7-4ABC-B35B-711FAE79F2BC}" type="presParOf" srcId="{7FBF1DA0-CC2B-4EFA-ACDD-5060EBD1A022}" destId="{2C67A5BC-33EE-4B2B-9409-8C312C3AFEF8}" srcOrd="0" destOrd="0" presId="urn:microsoft.com/office/officeart/2018/5/layout/IconCircleLabelList"/>
    <dgm:cxn modelId="{64F160EE-4744-4522-9282-1D9383683877}" type="presParOf" srcId="{7FBF1DA0-CC2B-4EFA-ACDD-5060EBD1A022}" destId="{794D8FE4-DE72-4C13-865D-B5599195DE8F}" srcOrd="1" destOrd="0" presId="urn:microsoft.com/office/officeart/2018/5/layout/IconCircleLabelList"/>
    <dgm:cxn modelId="{5E5EA30E-9826-41C1-A09E-0610CAC81C82}" type="presParOf" srcId="{7FBF1DA0-CC2B-4EFA-ACDD-5060EBD1A022}" destId="{86B53293-EFDA-4E2D-8578-D26AC230ADD6}" srcOrd="2" destOrd="0" presId="urn:microsoft.com/office/officeart/2018/5/layout/IconCircleLabelList"/>
    <dgm:cxn modelId="{517017C4-8797-45C5-896F-0FCB6B5C6580}" type="presParOf" srcId="{7FBF1DA0-CC2B-4EFA-ACDD-5060EBD1A022}" destId="{6016309B-C2EA-431D-B923-1D8CC398D7B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830F5-A124-4D23-8C43-15BCE93393CC}">
      <dsp:nvSpPr>
        <dsp:cNvPr id="0" name=""/>
        <dsp:cNvSpPr/>
      </dsp:nvSpPr>
      <dsp:spPr>
        <a:xfrm>
          <a:off x="774129" y="7098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F8FA-51B2-49D1-85A2-8606BCDF0C93}">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69C4C-9BCC-4F31-BF25-25234B1C2009}">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latin typeface="+mn-lt"/>
            </a:rPr>
            <a:t>Developed by the </a:t>
          </a:r>
          <a:r>
            <a:rPr lang="en-US" sz="1300" kern="1200">
              <a:latin typeface="+mn-lt"/>
              <a:hlinkClick xmlns:r="http://schemas.openxmlformats.org/officeDocument/2006/relationships" r:id="rId3"/>
            </a:rPr>
            <a:t>Apache Software Foundation</a:t>
          </a:r>
          <a:endParaRPr lang="en-US" sz="1300" kern="1200">
            <a:latin typeface="+mn-lt"/>
          </a:endParaRPr>
        </a:p>
      </dsp:txBody>
      <dsp:txXfrm>
        <a:off x="372805" y="2356270"/>
        <a:ext cx="2058075" cy="720000"/>
      </dsp:txXfrm>
    </dsp:sp>
    <dsp:sp modelId="{ED04965E-2E86-47ED-BE2F-9C7ED4B99BB2}">
      <dsp:nvSpPr>
        <dsp:cNvPr id="0" name=""/>
        <dsp:cNvSpPr/>
      </dsp:nvSpPr>
      <dsp:spPr>
        <a:xfrm>
          <a:off x="3192368" y="7098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5DF02-CEFD-4D40-A874-518C2F0F9EEE}">
      <dsp:nvSpPr>
        <dsp:cNvPr id="0" name=""/>
        <dsp:cNvSpPr/>
      </dsp:nvSpPr>
      <dsp:spPr>
        <a:xfrm>
          <a:off x="3459917" y="977359"/>
          <a:ext cx="720326" cy="72032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AEC75B-F39E-469A-895E-E93E9F7F5A16}">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Message-oriented middleware (MOM)</a:t>
          </a:r>
        </a:p>
      </dsp:txBody>
      <dsp:txXfrm>
        <a:off x="2791043" y="2356270"/>
        <a:ext cx="2058075" cy="720000"/>
      </dsp:txXfrm>
    </dsp:sp>
    <dsp:sp modelId="{97016CA0-DCF9-4455-9898-27F21E208D31}">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1EFAB-310E-4271-8D17-BDB3D39681C3}">
      <dsp:nvSpPr>
        <dsp:cNvPr id="0" name=""/>
        <dsp:cNvSpPr/>
      </dsp:nvSpPr>
      <dsp:spPr>
        <a:xfrm>
          <a:off x="5878155" y="977359"/>
          <a:ext cx="720326" cy="72032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46806-CB90-4982-9A13-A5802C984125}">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Allows loose coupling of the elements</a:t>
          </a:r>
        </a:p>
      </dsp:txBody>
      <dsp:txXfrm>
        <a:off x="5209281" y="2356270"/>
        <a:ext cx="2058075" cy="720000"/>
      </dsp:txXfrm>
    </dsp:sp>
    <dsp:sp modelId="{2C67A5BC-33EE-4B2B-9409-8C312C3AFEF8}">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D8FE4-DE72-4C13-865D-B5599195DE8F}">
      <dsp:nvSpPr>
        <dsp:cNvPr id="0" name=""/>
        <dsp:cNvSpPr/>
      </dsp:nvSpPr>
      <dsp:spPr>
        <a:xfrm>
          <a:off x="8296394" y="977359"/>
          <a:ext cx="720326" cy="720326"/>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6309B-C2EA-431D-B923-1D8CC398D7B2}">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Java based-makes use of the Java Message Service (JMS) API</a:t>
          </a:r>
        </a:p>
      </dsp:txBody>
      <dsp:txXfrm>
        <a:off x="7627519" y="2356270"/>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022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445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096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158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6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9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604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46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4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8009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71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434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CFC7E7-3C4C-4A4C-BDC6-6DE3C4FA65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0" y="214905"/>
            <a:ext cx="7350995" cy="6003014"/>
          </a:xfrm>
          <a:prstGeom prst="rect">
            <a:avLst/>
          </a:prstGeom>
        </p:spPr>
      </p:pic>
      <p:sp>
        <p:nvSpPr>
          <p:cNvPr id="27" name="Rectangle 2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371E3D-6EAF-4FB1-B6C1-EF5274EFDFDF}"/>
              </a:ext>
            </a:extLst>
          </p:cNvPr>
          <p:cNvSpPr>
            <a:spLocks noGrp="1"/>
          </p:cNvSpPr>
          <p:nvPr>
            <p:ph type="ctrTitle"/>
          </p:nvPr>
        </p:nvSpPr>
        <p:spPr>
          <a:xfrm>
            <a:off x="8096885" y="640080"/>
            <a:ext cx="3659246" cy="2886145"/>
          </a:xfrm>
        </p:spPr>
        <p:txBody>
          <a:bodyPr>
            <a:normAutofit/>
          </a:bodyPr>
          <a:lstStyle/>
          <a:p>
            <a:r>
              <a:rPr lang="en-US" sz="4400" dirty="0">
                <a:solidFill>
                  <a:srgbClr val="FFFFFF"/>
                </a:solidFill>
              </a:rPr>
              <a:t>Apache</a:t>
            </a:r>
            <a:br>
              <a:rPr lang="en-US" sz="4400" dirty="0">
                <a:solidFill>
                  <a:srgbClr val="FFFFFF"/>
                </a:solidFill>
              </a:rPr>
            </a:br>
            <a:r>
              <a:rPr lang="en-US" sz="4400" dirty="0">
                <a:solidFill>
                  <a:srgbClr val="FFFFFF"/>
                </a:solidFill>
              </a:rPr>
              <a:t> Active Message Queuing</a:t>
            </a:r>
            <a:br>
              <a:rPr lang="en-US" sz="4400" dirty="0">
                <a:solidFill>
                  <a:srgbClr val="FFFFFF"/>
                </a:solidFill>
              </a:rPr>
            </a:br>
            <a:r>
              <a:rPr lang="en-US" sz="4400" dirty="0">
                <a:solidFill>
                  <a:srgbClr val="FFFFFF"/>
                </a:solidFill>
              </a:rPr>
              <a:t>(Active MQ)</a:t>
            </a:r>
          </a:p>
        </p:txBody>
      </p:sp>
      <p:sp>
        <p:nvSpPr>
          <p:cNvPr id="3" name="Subtitle 2">
            <a:extLst>
              <a:ext uri="{FF2B5EF4-FFF2-40B4-BE49-F238E27FC236}">
                <a16:creationId xmlns:a16="http://schemas.microsoft.com/office/drawing/2014/main" id="{4EEFD804-1814-4560-AC22-A02D4938B3E2}"/>
              </a:ext>
            </a:extLst>
          </p:cNvPr>
          <p:cNvSpPr>
            <a:spLocks noGrp="1"/>
          </p:cNvSpPr>
          <p:nvPr>
            <p:ph type="subTitle" idx="1"/>
          </p:nvPr>
        </p:nvSpPr>
        <p:spPr>
          <a:xfrm>
            <a:off x="8096885" y="3847959"/>
            <a:ext cx="3659246" cy="2369960"/>
          </a:xfrm>
        </p:spPr>
        <p:txBody>
          <a:bodyPr>
            <a:normAutofit/>
          </a:bodyPr>
          <a:lstStyle/>
          <a:p>
            <a:r>
              <a:rPr lang="en-US" sz="1500">
                <a:solidFill>
                  <a:srgbClr val="FFFFFF"/>
                </a:solidFill>
              </a:rPr>
              <a:t>An overview and usage in the industry</a:t>
            </a:r>
          </a:p>
        </p:txBody>
      </p:sp>
      <p:cxnSp>
        <p:nvCxnSpPr>
          <p:cNvPr id="29" name="Straight Connector 2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9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57E4-2370-4045-A834-B3DA6CE1798B}"/>
              </a:ext>
            </a:extLst>
          </p:cNvPr>
          <p:cNvSpPr>
            <a:spLocks noGrp="1"/>
          </p:cNvSpPr>
          <p:nvPr>
            <p:ph type="title"/>
          </p:nvPr>
        </p:nvSpPr>
        <p:spPr>
          <a:xfrm>
            <a:off x="1097280" y="19744"/>
            <a:ext cx="10058400" cy="1860508"/>
          </a:xfrm>
        </p:spPr>
        <p:txBody>
          <a:bodyPr>
            <a:normAutofit/>
          </a:bodyPr>
          <a:lstStyle/>
          <a:p>
            <a:r>
              <a:rPr lang="en-US" dirty="0"/>
              <a:t>What is Apache ActiveMQ  </a:t>
            </a:r>
          </a:p>
        </p:txBody>
      </p:sp>
      <p:sp>
        <p:nvSpPr>
          <p:cNvPr id="3" name="Content Placeholder 2">
            <a:extLst>
              <a:ext uri="{FF2B5EF4-FFF2-40B4-BE49-F238E27FC236}">
                <a16:creationId xmlns:a16="http://schemas.microsoft.com/office/drawing/2014/main" id="{3FB7FA1D-6A93-41E2-B2AB-C75F78184B3F}"/>
              </a:ext>
            </a:extLst>
          </p:cNvPr>
          <p:cNvSpPr>
            <a:spLocks noGrp="1"/>
          </p:cNvSpPr>
          <p:nvPr>
            <p:ph idx="1"/>
          </p:nvPr>
        </p:nvSpPr>
        <p:spPr>
          <a:xfrm>
            <a:off x="1097280" y="2147111"/>
            <a:ext cx="10058400" cy="3760891"/>
          </a:xfrm>
        </p:spPr>
        <p:txBody>
          <a:bodyPr/>
          <a:lstStyle/>
          <a:p>
            <a:pPr>
              <a:buFont typeface="Wingdings" panose="05000000000000000000" pitchFamily="2" charset="2"/>
              <a:buChar char="§"/>
            </a:pPr>
            <a:r>
              <a:rPr lang="en-US" dirty="0"/>
              <a:t>Apache </a:t>
            </a:r>
            <a:r>
              <a:rPr lang="en-US" b="1" dirty="0"/>
              <a:t>ActiveMQ</a:t>
            </a:r>
            <a:r>
              <a:rPr lang="en-US" dirty="0"/>
              <a:t> translates messages from sender to receiver. It can connect multiple clients and servers and allows messages to be held in queue, instead of requiring both the client and server to be available simultaneously in order to communicate </a:t>
            </a:r>
          </a:p>
        </p:txBody>
      </p:sp>
    </p:spTree>
    <p:extLst>
      <p:ext uri="{BB962C8B-B14F-4D97-AF65-F5344CB8AC3E}">
        <p14:creationId xmlns:p14="http://schemas.microsoft.com/office/powerpoint/2010/main" val="292410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4CEA-BD6E-404A-8CBA-C1B42384DD1A}"/>
              </a:ext>
            </a:extLst>
          </p:cNvPr>
          <p:cNvSpPr>
            <a:spLocks noGrp="1"/>
          </p:cNvSpPr>
          <p:nvPr>
            <p:ph type="title"/>
          </p:nvPr>
        </p:nvSpPr>
        <p:spPr>
          <a:xfrm>
            <a:off x="1097280" y="286603"/>
            <a:ext cx="10058400" cy="1450757"/>
          </a:xfrm>
        </p:spPr>
        <p:txBody>
          <a:bodyPr>
            <a:normAutofit/>
          </a:bodyPr>
          <a:lstStyle/>
          <a:p>
            <a:r>
              <a:rPr lang="en-US"/>
              <a:t>ActiveMQ by Apache</a:t>
            </a:r>
          </a:p>
        </p:txBody>
      </p:sp>
      <p:graphicFrame>
        <p:nvGraphicFramePr>
          <p:cNvPr id="5" name="Content Placeholder 2">
            <a:extLst>
              <a:ext uri="{FF2B5EF4-FFF2-40B4-BE49-F238E27FC236}">
                <a16:creationId xmlns:a16="http://schemas.microsoft.com/office/drawing/2014/main" id="{39ABB62E-2521-4508-BCD2-7203B746D992}"/>
              </a:ext>
            </a:extLst>
          </p:cNvPr>
          <p:cNvGraphicFramePr>
            <a:graphicFrameLocks noGrp="1"/>
          </p:cNvGraphicFramePr>
          <p:nvPr>
            <p:ph idx="1"/>
            <p:extLst>
              <p:ext uri="{D42A27DB-BD31-4B8C-83A1-F6EECF244321}">
                <p14:modId xmlns:p14="http://schemas.microsoft.com/office/powerpoint/2010/main" val="20015648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71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875-DCFF-48EC-959D-1191E134AEFF}"/>
              </a:ext>
            </a:extLst>
          </p:cNvPr>
          <p:cNvSpPr>
            <a:spLocks noGrp="1"/>
          </p:cNvSpPr>
          <p:nvPr>
            <p:ph type="title"/>
          </p:nvPr>
        </p:nvSpPr>
        <p:spPr/>
        <p:txBody>
          <a:bodyPr/>
          <a:lstStyle/>
          <a:p>
            <a:r>
              <a:rPr lang="en-US" dirty="0" err="1"/>
              <a:t>Uthpala</a:t>
            </a:r>
            <a:r>
              <a:rPr lang="en-US" dirty="0"/>
              <a:t> diagram</a:t>
            </a:r>
          </a:p>
        </p:txBody>
      </p:sp>
      <p:sp>
        <p:nvSpPr>
          <p:cNvPr id="3" name="Content Placeholder 2">
            <a:extLst>
              <a:ext uri="{FF2B5EF4-FFF2-40B4-BE49-F238E27FC236}">
                <a16:creationId xmlns:a16="http://schemas.microsoft.com/office/drawing/2014/main" id="{CB351FFA-815E-46D3-859A-DC2FDF0B57EF}"/>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1858F7B6-2AE7-42AC-8C03-BAB38D8A3891}"/>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17602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A95E-3AC8-4F3F-93D3-71D765C19FF9}"/>
              </a:ext>
            </a:extLst>
          </p:cNvPr>
          <p:cNvSpPr>
            <a:spLocks noGrp="1"/>
          </p:cNvSpPr>
          <p:nvPr>
            <p:ph type="title"/>
          </p:nvPr>
        </p:nvSpPr>
        <p:spPr/>
        <p:txBody>
          <a:bodyPr/>
          <a:lstStyle/>
          <a:p>
            <a:r>
              <a:rPr lang="en-US" dirty="0"/>
              <a:t>What is message queuing</a:t>
            </a:r>
          </a:p>
        </p:txBody>
      </p:sp>
      <p:sp>
        <p:nvSpPr>
          <p:cNvPr id="6" name="Content Placeholder 5">
            <a:extLst>
              <a:ext uri="{FF2B5EF4-FFF2-40B4-BE49-F238E27FC236}">
                <a16:creationId xmlns:a16="http://schemas.microsoft.com/office/drawing/2014/main" id="{80C45F5A-3FA5-496F-A9B0-E41D70BEDFF2}"/>
              </a:ext>
            </a:extLst>
          </p:cNvPr>
          <p:cNvSpPr>
            <a:spLocks noGrp="1"/>
          </p:cNvSpPr>
          <p:nvPr>
            <p:ph sz="half" idx="2"/>
          </p:nvPr>
        </p:nvSpPr>
        <p:spPr/>
        <p:txBody>
          <a:bodyPr/>
          <a:lstStyle/>
          <a:p>
            <a:pPr>
              <a:buFont typeface="Wingdings" panose="05000000000000000000" pitchFamily="2" charset="2"/>
              <a:buChar char="§"/>
            </a:pPr>
            <a:r>
              <a:rPr lang="en-US" dirty="0"/>
              <a:t>Imagine that you have a web service that receives many requests every second, where no request can get lost</a:t>
            </a:r>
          </a:p>
          <a:p>
            <a:pPr>
              <a:buFont typeface="Wingdings" panose="05000000000000000000" pitchFamily="2" charset="2"/>
              <a:buChar char="§"/>
            </a:pPr>
            <a:endParaRPr lang="en-US" dirty="0"/>
          </a:p>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F8AFBC6A-63D3-4C0A-925F-B889A4F4DC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007220"/>
            <a:ext cx="4640262" cy="3621667"/>
          </a:xfrm>
        </p:spPr>
      </p:pic>
    </p:spTree>
    <p:extLst>
      <p:ext uri="{BB962C8B-B14F-4D97-AF65-F5344CB8AC3E}">
        <p14:creationId xmlns:p14="http://schemas.microsoft.com/office/powerpoint/2010/main" val="21927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2BD2-598C-4E0F-9CB5-A499374D7AA6}"/>
              </a:ext>
            </a:extLst>
          </p:cNvPr>
          <p:cNvSpPr>
            <a:spLocks noGrp="1"/>
          </p:cNvSpPr>
          <p:nvPr>
            <p:ph type="title"/>
          </p:nvPr>
        </p:nvSpPr>
        <p:spPr/>
        <p:txBody>
          <a:bodyPr/>
          <a:lstStyle/>
          <a:p>
            <a:r>
              <a:rPr lang="en-US" dirty="0"/>
              <a:t>How does ActiveMQ work?</a:t>
            </a:r>
          </a:p>
        </p:txBody>
      </p:sp>
      <p:sp>
        <p:nvSpPr>
          <p:cNvPr id="3" name="Content Placeholder 2">
            <a:extLst>
              <a:ext uri="{FF2B5EF4-FFF2-40B4-BE49-F238E27FC236}">
                <a16:creationId xmlns:a16="http://schemas.microsoft.com/office/drawing/2014/main" id="{7B11AC4D-DE83-483D-A2B2-BF91A35F6D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212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F12A-25C8-478A-94D9-F56163BC2EB1}"/>
              </a:ext>
            </a:extLst>
          </p:cNvPr>
          <p:cNvSpPr>
            <a:spLocks noGrp="1"/>
          </p:cNvSpPr>
          <p:nvPr>
            <p:ph type="title"/>
          </p:nvPr>
        </p:nvSpPr>
        <p:spPr/>
        <p:txBody>
          <a:bodyPr/>
          <a:lstStyle/>
          <a:p>
            <a:r>
              <a:rPr lang="en-US" dirty="0"/>
              <a:t>Organizations :</a:t>
            </a:r>
          </a:p>
        </p:txBody>
      </p:sp>
      <p:sp>
        <p:nvSpPr>
          <p:cNvPr id="3" name="Content Placeholder 2">
            <a:extLst>
              <a:ext uri="{FF2B5EF4-FFF2-40B4-BE49-F238E27FC236}">
                <a16:creationId xmlns:a16="http://schemas.microsoft.com/office/drawing/2014/main" id="{623AE6FD-BDFB-4986-B44A-747A50ED551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3859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0EF9-FB90-4C75-8DD0-09EFF35E5A56}"/>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DDF2E1EE-B4CB-4A52-8114-9A13B5B6DE4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5117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1D2-3704-46D2-A3E6-644C1BA96A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395B2-7399-4902-B8BA-B8834EC334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207497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3324"/>
      </a:dk2>
      <a:lt2>
        <a:srgbClr val="E8E2E7"/>
      </a:lt2>
      <a:accent1>
        <a:srgbClr val="48B75B"/>
      </a:accent1>
      <a:accent2>
        <a:srgbClr val="58B13B"/>
      </a:accent2>
      <a:accent3>
        <a:srgbClr val="89AD44"/>
      </a:accent3>
      <a:accent4>
        <a:srgbClr val="ACA339"/>
      </a:accent4>
      <a:accent5>
        <a:srgbClr val="C3884D"/>
      </a:accent5>
      <a:accent6>
        <a:srgbClr val="B1453B"/>
      </a:accent6>
      <a:hlink>
        <a:srgbClr val="A07D3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540</TotalTime>
  <Words>131</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Garamond</vt:lpstr>
      <vt:lpstr>Wingdings</vt:lpstr>
      <vt:lpstr>RetrospectVTI</vt:lpstr>
      <vt:lpstr>Apache  Active Message Queuing (Active MQ)</vt:lpstr>
      <vt:lpstr>What is Apache ActiveMQ  </vt:lpstr>
      <vt:lpstr>ActiveMQ by Apache</vt:lpstr>
      <vt:lpstr>Uthpala diagram</vt:lpstr>
      <vt:lpstr>What is message queuing</vt:lpstr>
      <vt:lpstr>How does ActiveMQ work?</vt:lpstr>
      <vt:lpstr>Organizations :</vt:lpstr>
      <vt:lpstr>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Active Message Queuing (Active MQ)</dc:title>
  <dc:creator>Thenuka  Weerasinghe</dc:creator>
  <cp:lastModifiedBy>Thenuka  Weerasinghe</cp:lastModifiedBy>
  <cp:revision>3</cp:revision>
  <dcterms:created xsi:type="dcterms:W3CDTF">2020-01-03T04:22:14Z</dcterms:created>
  <dcterms:modified xsi:type="dcterms:W3CDTF">2020-01-03T13:22:51Z</dcterms:modified>
</cp:coreProperties>
</file>