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77" r:id="rId3"/>
    <p:sldId id="260" r:id="rId4"/>
    <p:sldId id="274" r:id="rId5"/>
    <p:sldId id="275" r:id="rId6"/>
    <p:sldId id="276" r:id="rId7"/>
    <p:sldId id="279" r:id="rId8"/>
    <p:sldId id="257" r:id="rId9"/>
    <p:sldId id="273" r:id="rId10"/>
    <p:sldId id="258" r:id="rId11"/>
    <p:sldId id="272" r:id="rId12"/>
    <p:sldId id="284" r:id="rId13"/>
    <p:sldId id="278" r:id="rId14"/>
    <p:sldId id="263" r:id="rId15"/>
    <p:sldId id="266" r:id="rId16"/>
    <p:sldId id="262" r:id="rId17"/>
    <p:sldId id="282" r:id="rId18"/>
    <p:sldId id="283" r:id="rId19"/>
    <p:sldId id="281" r:id="rId20"/>
    <p:sldId id="280" r:id="rId21"/>
    <p:sldId id="285" r:id="rId22"/>
    <p:sldId id="286" r:id="rId23"/>
    <p:sldId id="265" r:id="rId24"/>
    <p:sldId id="261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hyperlink" Target="http://activemq.apache.org/" TargetMode="Externa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://activemq.apache.org/" TargetMode="External"/><Relationship Id="rId1" Type="http://schemas.openxmlformats.org/officeDocument/2006/relationships/image" Target="../media/image4.jp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5C1F8-A501-498B-9BCA-D8954745FC1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9769D80-3D9C-41C4-A152-05A8761A44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+mn-lt"/>
            </a:rPr>
            <a:t>Developed by the </a:t>
          </a:r>
          <a:r>
            <a:rPr lang="en-US">
              <a:latin typeface="+mn-lt"/>
              <a:hlinkClick xmlns:r="http://schemas.openxmlformats.org/officeDocument/2006/relationships" r:id="rId1"/>
            </a:rPr>
            <a:t>Apache Software Foundation</a:t>
          </a:r>
          <a:endParaRPr lang="en-US">
            <a:latin typeface="+mn-lt"/>
          </a:endParaRPr>
        </a:p>
      </dgm:t>
    </dgm:pt>
    <dgm:pt modelId="{3FEF808D-82C4-4199-871F-B89B9632DB53}" type="parTrans" cxnId="{9189B4E5-1FAF-4768-86B4-011617BD49C2}">
      <dgm:prSet/>
      <dgm:spPr/>
      <dgm:t>
        <a:bodyPr/>
        <a:lstStyle/>
        <a:p>
          <a:endParaRPr lang="en-US"/>
        </a:p>
      </dgm:t>
    </dgm:pt>
    <dgm:pt modelId="{B76FF107-C17E-40FD-8D23-F21DBBE1E30B}" type="sibTrans" cxnId="{9189B4E5-1FAF-4768-86B4-011617BD49C2}">
      <dgm:prSet/>
      <dgm:spPr/>
      <dgm:t>
        <a:bodyPr/>
        <a:lstStyle/>
        <a:p>
          <a:endParaRPr lang="en-US"/>
        </a:p>
      </dgm:t>
    </dgm:pt>
    <dgm:pt modelId="{DD706381-7816-411C-8827-863AEC6052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Message-oriented middleware (MOM)</a:t>
          </a:r>
        </a:p>
      </dgm:t>
    </dgm:pt>
    <dgm:pt modelId="{2F4BFF8B-AD4F-413A-877F-0F7ABE1E8CDE}" type="parTrans" cxnId="{1C640FAA-F423-43E4-A2DE-B6564D0A2746}">
      <dgm:prSet/>
      <dgm:spPr/>
      <dgm:t>
        <a:bodyPr/>
        <a:lstStyle/>
        <a:p>
          <a:endParaRPr lang="en-US"/>
        </a:p>
      </dgm:t>
    </dgm:pt>
    <dgm:pt modelId="{53656E5C-3798-4EFF-AE59-C02326E309A1}" type="sibTrans" cxnId="{1C640FAA-F423-43E4-A2DE-B6564D0A2746}">
      <dgm:prSet/>
      <dgm:spPr/>
      <dgm:t>
        <a:bodyPr/>
        <a:lstStyle/>
        <a:p>
          <a:endParaRPr lang="en-US"/>
        </a:p>
      </dgm:t>
    </dgm:pt>
    <dgm:pt modelId="{10185A1A-E2A9-48FF-9BD3-AFFC35803E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Allows loose coupling of the elements</a:t>
          </a:r>
        </a:p>
      </dgm:t>
    </dgm:pt>
    <dgm:pt modelId="{800563E3-BF02-4E63-890C-A26531DDCBC8}" type="parTrans" cxnId="{597CB97F-9179-4AE3-97BD-17188FE000FB}">
      <dgm:prSet/>
      <dgm:spPr/>
      <dgm:t>
        <a:bodyPr/>
        <a:lstStyle/>
        <a:p>
          <a:endParaRPr lang="en-US"/>
        </a:p>
      </dgm:t>
    </dgm:pt>
    <dgm:pt modelId="{7D9CF3B2-0A16-49C3-BA7F-65BA640F61CD}" type="sibTrans" cxnId="{597CB97F-9179-4AE3-97BD-17188FE000FB}">
      <dgm:prSet/>
      <dgm:spPr/>
      <dgm:t>
        <a:bodyPr/>
        <a:lstStyle/>
        <a:p>
          <a:endParaRPr lang="en-US"/>
        </a:p>
      </dgm:t>
    </dgm:pt>
    <dgm:pt modelId="{8E0C4D9F-A935-4DF5-9717-A595449C0E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Java based-makes use of the Java Message Service (JMS) API</a:t>
          </a:r>
        </a:p>
      </dgm:t>
    </dgm:pt>
    <dgm:pt modelId="{DD3CDE15-0847-4304-9708-3839C7503FCE}" type="parTrans" cxnId="{6938EFF2-55D6-489E-8DB7-4EFBA5DD1DBC}">
      <dgm:prSet/>
      <dgm:spPr/>
      <dgm:t>
        <a:bodyPr/>
        <a:lstStyle/>
        <a:p>
          <a:endParaRPr lang="en-US"/>
        </a:p>
      </dgm:t>
    </dgm:pt>
    <dgm:pt modelId="{74205D37-C4FC-43A6-BE89-7DCA7E1F9717}" type="sibTrans" cxnId="{6938EFF2-55D6-489E-8DB7-4EFBA5DD1DBC}">
      <dgm:prSet/>
      <dgm:spPr/>
      <dgm:t>
        <a:bodyPr/>
        <a:lstStyle/>
        <a:p>
          <a:endParaRPr lang="en-US"/>
        </a:p>
      </dgm:t>
    </dgm:pt>
    <dgm:pt modelId="{DE036409-CEE1-491C-A5FF-1EC866CDC2B1}" type="pres">
      <dgm:prSet presAssocID="{2F95C1F8-A501-498B-9BCA-D8954745FC11}" presName="root" presStyleCnt="0">
        <dgm:presLayoutVars>
          <dgm:dir/>
          <dgm:resizeHandles val="exact"/>
        </dgm:presLayoutVars>
      </dgm:prSet>
      <dgm:spPr/>
    </dgm:pt>
    <dgm:pt modelId="{D70B791A-2DEF-4442-920B-404787516D5C}" type="pres">
      <dgm:prSet presAssocID="{A9769D80-3D9C-41C4-A152-05A8761A4455}" presName="compNode" presStyleCnt="0"/>
      <dgm:spPr/>
    </dgm:pt>
    <dgm:pt modelId="{540830F5-A124-4D23-8C43-15BCE93393CC}" type="pres">
      <dgm:prSet presAssocID="{A9769D80-3D9C-41C4-A152-05A8761A4455}" presName="iconBgRect" presStyleLbl="bgShp" presStyleIdx="0" presStyleCnt="4"/>
      <dgm:spPr/>
    </dgm:pt>
    <dgm:pt modelId="{8F5BF8FA-51B2-49D1-85A2-8606BCDF0C93}" type="pres">
      <dgm:prSet presAssocID="{A9769D80-3D9C-41C4-A152-05A8761A4455}" presName="iconRect" presStyleLbl="node1" presStyleIdx="0" presStyleCnt="4" custScaleX="193491" custScaleY="193981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</dgm:spPr>
    </dgm:pt>
    <dgm:pt modelId="{DB4056CB-B2CA-4178-B114-F6AC6AF68D55}" type="pres">
      <dgm:prSet presAssocID="{A9769D80-3D9C-41C4-A152-05A8761A4455}" presName="spaceRect" presStyleCnt="0"/>
      <dgm:spPr/>
    </dgm:pt>
    <dgm:pt modelId="{5B669C4C-9BCC-4F31-BF25-25234B1C2009}" type="pres">
      <dgm:prSet presAssocID="{A9769D80-3D9C-41C4-A152-05A8761A4455}" presName="textRect" presStyleLbl="revTx" presStyleIdx="0" presStyleCnt="4">
        <dgm:presLayoutVars>
          <dgm:chMax val="1"/>
          <dgm:chPref val="1"/>
        </dgm:presLayoutVars>
      </dgm:prSet>
      <dgm:spPr/>
    </dgm:pt>
    <dgm:pt modelId="{C4B0852B-CC88-4E8A-9C3B-DAD4F3B69269}" type="pres">
      <dgm:prSet presAssocID="{B76FF107-C17E-40FD-8D23-F21DBBE1E30B}" presName="sibTrans" presStyleCnt="0"/>
      <dgm:spPr/>
    </dgm:pt>
    <dgm:pt modelId="{B0CF0BCF-C628-489F-BBEA-433A6FB22C1B}" type="pres">
      <dgm:prSet presAssocID="{DD706381-7816-411C-8827-863AEC6052EA}" presName="compNode" presStyleCnt="0"/>
      <dgm:spPr/>
    </dgm:pt>
    <dgm:pt modelId="{ED04965E-2E86-47ED-BE2F-9C7ED4B99BB2}" type="pres">
      <dgm:prSet presAssocID="{DD706381-7816-411C-8827-863AEC6052EA}" presName="iconBgRect" presStyleLbl="bgShp" presStyleIdx="1" presStyleCnt="4" custLinFactNeighborY="1502"/>
      <dgm:spPr/>
    </dgm:pt>
    <dgm:pt modelId="{D7C5DF02-CEFD-4D40-A874-518C2F0F9EEE}" type="pres">
      <dgm:prSet presAssocID="{DD706381-7816-411C-8827-863AEC6052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ADB45ECE-D0E5-49B5-8461-A9F28A353759}" type="pres">
      <dgm:prSet presAssocID="{DD706381-7816-411C-8827-863AEC6052EA}" presName="spaceRect" presStyleCnt="0"/>
      <dgm:spPr/>
    </dgm:pt>
    <dgm:pt modelId="{F2AEC75B-F39E-469A-895E-E93E9F7F5A16}" type="pres">
      <dgm:prSet presAssocID="{DD706381-7816-411C-8827-863AEC6052EA}" presName="textRect" presStyleLbl="revTx" presStyleIdx="1" presStyleCnt="4">
        <dgm:presLayoutVars>
          <dgm:chMax val="1"/>
          <dgm:chPref val="1"/>
        </dgm:presLayoutVars>
      </dgm:prSet>
      <dgm:spPr/>
    </dgm:pt>
    <dgm:pt modelId="{3A77701F-0E9F-42C4-BACE-BE2C632329D9}" type="pres">
      <dgm:prSet presAssocID="{53656E5C-3798-4EFF-AE59-C02326E309A1}" presName="sibTrans" presStyleCnt="0"/>
      <dgm:spPr/>
    </dgm:pt>
    <dgm:pt modelId="{19009CF6-D48F-46C9-8FD3-F87C52E7CDFF}" type="pres">
      <dgm:prSet presAssocID="{10185A1A-E2A9-48FF-9BD3-AFFC35803E9F}" presName="compNode" presStyleCnt="0"/>
      <dgm:spPr/>
    </dgm:pt>
    <dgm:pt modelId="{97016CA0-DCF9-4455-9898-27F21E208D31}" type="pres">
      <dgm:prSet presAssocID="{10185A1A-E2A9-48FF-9BD3-AFFC35803E9F}" presName="iconBgRect" presStyleLbl="bgShp" presStyleIdx="2" presStyleCnt="4"/>
      <dgm:spPr/>
    </dgm:pt>
    <dgm:pt modelId="{1F91EFAB-310E-4271-8D17-BDB3D39681C3}" type="pres">
      <dgm:prSet presAssocID="{10185A1A-E2A9-48FF-9BD3-AFFC35803E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81C7661-1A30-4136-A147-617C1AAD1915}" type="pres">
      <dgm:prSet presAssocID="{10185A1A-E2A9-48FF-9BD3-AFFC35803E9F}" presName="spaceRect" presStyleCnt="0"/>
      <dgm:spPr/>
    </dgm:pt>
    <dgm:pt modelId="{CFB46806-CB90-4982-9A13-A5802C984125}" type="pres">
      <dgm:prSet presAssocID="{10185A1A-E2A9-48FF-9BD3-AFFC35803E9F}" presName="textRect" presStyleLbl="revTx" presStyleIdx="2" presStyleCnt="4">
        <dgm:presLayoutVars>
          <dgm:chMax val="1"/>
          <dgm:chPref val="1"/>
        </dgm:presLayoutVars>
      </dgm:prSet>
      <dgm:spPr/>
    </dgm:pt>
    <dgm:pt modelId="{7D41C075-E791-4EF7-BFCA-13E66B1161B7}" type="pres">
      <dgm:prSet presAssocID="{7D9CF3B2-0A16-49C3-BA7F-65BA640F61CD}" presName="sibTrans" presStyleCnt="0"/>
      <dgm:spPr/>
    </dgm:pt>
    <dgm:pt modelId="{7FBF1DA0-CC2B-4EFA-ACDD-5060EBD1A022}" type="pres">
      <dgm:prSet presAssocID="{8E0C4D9F-A935-4DF5-9717-A595449C0EBF}" presName="compNode" presStyleCnt="0"/>
      <dgm:spPr/>
    </dgm:pt>
    <dgm:pt modelId="{2C67A5BC-33EE-4B2B-9409-8C312C3AFEF8}" type="pres">
      <dgm:prSet presAssocID="{8E0C4D9F-A935-4DF5-9717-A595449C0EBF}" presName="iconBgRect" presStyleLbl="bgShp" presStyleIdx="3" presStyleCnt="4"/>
      <dgm:spPr/>
    </dgm:pt>
    <dgm:pt modelId="{794D8FE4-DE72-4C13-865D-B5599195DE8F}" type="pres">
      <dgm:prSet presAssocID="{8E0C4D9F-A935-4DF5-9717-A595449C0E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</dgm:spPr>
    </dgm:pt>
    <dgm:pt modelId="{86B53293-EFDA-4E2D-8578-D26AC230ADD6}" type="pres">
      <dgm:prSet presAssocID="{8E0C4D9F-A935-4DF5-9717-A595449C0EBF}" presName="spaceRect" presStyleCnt="0"/>
      <dgm:spPr/>
    </dgm:pt>
    <dgm:pt modelId="{6016309B-C2EA-431D-B923-1D8CC398D7B2}" type="pres">
      <dgm:prSet presAssocID="{8E0C4D9F-A935-4DF5-9717-A595449C0E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DE400D-49F9-4F1D-A9B6-6E330FE51051}" type="presOf" srcId="{A9769D80-3D9C-41C4-A152-05A8761A4455}" destId="{5B669C4C-9BCC-4F31-BF25-25234B1C2009}" srcOrd="0" destOrd="0" presId="urn:microsoft.com/office/officeart/2018/5/layout/IconCircleLabelList"/>
    <dgm:cxn modelId="{D5170E31-47F2-408B-90D9-0F4DDE9A3ACE}" type="presOf" srcId="{DD706381-7816-411C-8827-863AEC6052EA}" destId="{F2AEC75B-F39E-469A-895E-E93E9F7F5A16}" srcOrd="0" destOrd="0" presId="urn:microsoft.com/office/officeart/2018/5/layout/IconCircleLabelList"/>
    <dgm:cxn modelId="{597CB97F-9179-4AE3-97BD-17188FE000FB}" srcId="{2F95C1F8-A501-498B-9BCA-D8954745FC11}" destId="{10185A1A-E2A9-48FF-9BD3-AFFC35803E9F}" srcOrd="2" destOrd="0" parTransId="{800563E3-BF02-4E63-890C-A26531DDCBC8}" sibTransId="{7D9CF3B2-0A16-49C3-BA7F-65BA640F61CD}"/>
    <dgm:cxn modelId="{1C640FAA-F423-43E4-A2DE-B6564D0A2746}" srcId="{2F95C1F8-A501-498B-9BCA-D8954745FC11}" destId="{DD706381-7816-411C-8827-863AEC6052EA}" srcOrd="1" destOrd="0" parTransId="{2F4BFF8B-AD4F-413A-877F-0F7ABE1E8CDE}" sibTransId="{53656E5C-3798-4EFF-AE59-C02326E309A1}"/>
    <dgm:cxn modelId="{4DB359C0-B99E-4900-9A09-B23AAFD59BB0}" type="presOf" srcId="{10185A1A-E2A9-48FF-9BD3-AFFC35803E9F}" destId="{CFB46806-CB90-4982-9A13-A5802C984125}" srcOrd="0" destOrd="0" presId="urn:microsoft.com/office/officeart/2018/5/layout/IconCircleLabelList"/>
    <dgm:cxn modelId="{6D5852D8-D86C-483F-8869-804F58CBC323}" type="presOf" srcId="{8E0C4D9F-A935-4DF5-9717-A595449C0EBF}" destId="{6016309B-C2EA-431D-B923-1D8CC398D7B2}" srcOrd="0" destOrd="0" presId="urn:microsoft.com/office/officeart/2018/5/layout/IconCircleLabelList"/>
    <dgm:cxn modelId="{9189B4E5-1FAF-4768-86B4-011617BD49C2}" srcId="{2F95C1F8-A501-498B-9BCA-D8954745FC11}" destId="{A9769D80-3D9C-41C4-A152-05A8761A4455}" srcOrd="0" destOrd="0" parTransId="{3FEF808D-82C4-4199-871F-B89B9632DB53}" sibTransId="{B76FF107-C17E-40FD-8D23-F21DBBE1E30B}"/>
    <dgm:cxn modelId="{6938EFF2-55D6-489E-8DB7-4EFBA5DD1DBC}" srcId="{2F95C1F8-A501-498B-9BCA-D8954745FC11}" destId="{8E0C4D9F-A935-4DF5-9717-A595449C0EBF}" srcOrd="3" destOrd="0" parTransId="{DD3CDE15-0847-4304-9708-3839C7503FCE}" sibTransId="{74205D37-C4FC-43A6-BE89-7DCA7E1F9717}"/>
    <dgm:cxn modelId="{1D4FC5FE-FE05-4AA7-9018-31C9C10EB369}" type="presOf" srcId="{2F95C1F8-A501-498B-9BCA-D8954745FC11}" destId="{DE036409-CEE1-491C-A5FF-1EC866CDC2B1}" srcOrd="0" destOrd="0" presId="urn:microsoft.com/office/officeart/2018/5/layout/IconCircleLabelList"/>
    <dgm:cxn modelId="{81290BCD-A134-4E25-97ED-C32C4F6314EE}" type="presParOf" srcId="{DE036409-CEE1-491C-A5FF-1EC866CDC2B1}" destId="{D70B791A-2DEF-4442-920B-404787516D5C}" srcOrd="0" destOrd="0" presId="urn:microsoft.com/office/officeart/2018/5/layout/IconCircleLabelList"/>
    <dgm:cxn modelId="{523E0BD2-3849-40BE-901E-A17B0FBCB0AA}" type="presParOf" srcId="{D70B791A-2DEF-4442-920B-404787516D5C}" destId="{540830F5-A124-4D23-8C43-15BCE93393CC}" srcOrd="0" destOrd="0" presId="urn:microsoft.com/office/officeart/2018/5/layout/IconCircleLabelList"/>
    <dgm:cxn modelId="{C320F6DE-79DF-49E4-9AEA-BD8BDE2C8ADA}" type="presParOf" srcId="{D70B791A-2DEF-4442-920B-404787516D5C}" destId="{8F5BF8FA-51B2-49D1-85A2-8606BCDF0C93}" srcOrd="1" destOrd="0" presId="urn:microsoft.com/office/officeart/2018/5/layout/IconCircleLabelList"/>
    <dgm:cxn modelId="{FF11DBE1-922D-4504-96F4-3F74706D808B}" type="presParOf" srcId="{D70B791A-2DEF-4442-920B-404787516D5C}" destId="{DB4056CB-B2CA-4178-B114-F6AC6AF68D55}" srcOrd="2" destOrd="0" presId="urn:microsoft.com/office/officeart/2018/5/layout/IconCircleLabelList"/>
    <dgm:cxn modelId="{40CDD9B9-2A71-4B2D-99B1-D39729BCE69E}" type="presParOf" srcId="{D70B791A-2DEF-4442-920B-404787516D5C}" destId="{5B669C4C-9BCC-4F31-BF25-25234B1C2009}" srcOrd="3" destOrd="0" presId="urn:microsoft.com/office/officeart/2018/5/layout/IconCircleLabelList"/>
    <dgm:cxn modelId="{5DD6D0D9-2537-4839-99C6-8D19D5F20B32}" type="presParOf" srcId="{DE036409-CEE1-491C-A5FF-1EC866CDC2B1}" destId="{C4B0852B-CC88-4E8A-9C3B-DAD4F3B69269}" srcOrd="1" destOrd="0" presId="urn:microsoft.com/office/officeart/2018/5/layout/IconCircleLabelList"/>
    <dgm:cxn modelId="{D63E8340-E59B-40B7-9B40-792F53343672}" type="presParOf" srcId="{DE036409-CEE1-491C-A5FF-1EC866CDC2B1}" destId="{B0CF0BCF-C628-489F-BBEA-433A6FB22C1B}" srcOrd="2" destOrd="0" presId="urn:microsoft.com/office/officeart/2018/5/layout/IconCircleLabelList"/>
    <dgm:cxn modelId="{A6E8C038-78F4-4AE5-9E01-FAAC049D0211}" type="presParOf" srcId="{B0CF0BCF-C628-489F-BBEA-433A6FB22C1B}" destId="{ED04965E-2E86-47ED-BE2F-9C7ED4B99BB2}" srcOrd="0" destOrd="0" presId="urn:microsoft.com/office/officeart/2018/5/layout/IconCircleLabelList"/>
    <dgm:cxn modelId="{F3FBD2B5-4C80-4840-8CE1-E4F95A85E817}" type="presParOf" srcId="{B0CF0BCF-C628-489F-BBEA-433A6FB22C1B}" destId="{D7C5DF02-CEFD-4D40-A874-518C2F0F9EEE}" srcOrd="1" destOrd="0" presId="urn:microsoft.com/office/officeart/2018/5/layout/IconCircleLabelList"/>
    <dgm:cxn modelId="{DCE23473-5548-48E8-9961-9C5A5756BFA8}" type="presParOf" srcId="{B0CF0BCF-C628-489F-BBEA-433A6FB22C1B}" destId="{ADB45ECE-D0E5-49B5-8461-A9F28A353759}" srcOrd="2" destOrd="0" presId="urn:microsoft.com/office/officeart/2018/5/layout/IconCircleLabelList"/>
    <dgm:cxn modelId="{2D18927B-C2B1-41BB-B0B1-3A11A89186F9}" type="presParOf" srcId="{B0CF0BCF-C628-489F-BBEA-433A6FB22C1B}" destId="{F2AEC75B-F39E-469A-895E-E93E9F7F5A16}" srcOrd="3" destOrd="0" presId="urn:microsoft.com/office/officeart/2018/5/layout/IconCircleLabelList"/>
    <dgm:cxn modelId="{5CFC34D8-5F18-472D-8135-ACB10339E294}" type="presParOf" srcId="{DE036409-CEE1-491C-A5FF-1EC866CDC2B1}" destId="{3A77701F-0E9F-42C4-BACE-BE2C632329D9}" srcOrd="3" destOrd="0" presId="urn:microsoft.com/office/officeart/2018/5/layout/IconCircleLabelList"/>
    <dgm:cxn modelId="{65B51F1F-B474-4C72-AA6F-D509DA06E219}" type="presParOf" srcId="{DE036409-CEE1-491C-A5FF-1EC866CDC2B1}" destId="{19009CF6-D48F-46C9-8FD3-F87C52E7CDFF}" srcOrd="4" destOrd="0" presId="urn:microsoft.com/office/officeart/2018/5/layout/IconCircleLabelList"/>
    <dgm:cxn modelId="{8821D883-8364-44DE-8620-B7B1334D4D51}" type="presParOf" srcId="{19009CF6-D48F-46C9-8FD3-F87C52E7CDFF}" destId="{97016CA0-DCF9-4455-9898-27F21E208D31}" srcOrd="0" destOrd="0" presId="urn:microsoft.com/office/officeart/2018/5/layout/IconCircleLabelList"/>
    <dgm:cxn modelId="{B09BA552-25B7-42C7-88ED-1D99B98FA928}" type="presParOf" srcId="{19009CF6-D48F-46C9-8FD3-F87C52E7CDFF}" destId="{1F91EFAB-310E-4271-8D17-BDB3D39681C3}" srcOrd="1" destOrd="0" presId="urn:microsoft.com/office/officeart/2018/5/layout/IconCircleLabelList"/>
    <dgm:cxn modelId="{72F88FDE-7491-4D97-A6D7-27A944055CA5}" type="presParOf" srcId="{19009CF6-D48F-46C9-8FD3-F87C52E7CDFF}" destId="{981C7661-1A30-4136-A147-617C1AAD1915}" srcOrd="2" destOrd="0" presId="urn:microsoft.com/office/officeart/2018/5/layout/IconCircleLabelList"/>
    <dgm:cxn modelId="{B671B72B-5E4F-4C5D-8797-FCDA1B564643}" type="presParOf" srcId="{19009CF6-D48F-46C9-8FD3-F87C52E7CDFF}" destId="{CFB46806-CB90-4982-9A13-A5802C984125}" srcOrd="3" destOrd="0" presId="urn:microsoft.com/office/officeart/2018/5/layout/IconCircleLabelList"/>
    <dgm:cxn modelId="{F1649274-6C44-4C88-A015-BB5317B4304D}" type="presParOf" srcId="{DE036409-CEE1-491C-A5FF-1EC866CDC2B1}" destId="{7D41C075-E791-4EF7-BFCA-13E66B1161B7}" srcOrd="5" destOrd="0" presId="urn:microsoft.com/office/officeart/2018/5/layout/IconCircleLabelList"/>
    <dgm:cxn modelId="{A94D5E7D-F8C1-4516-8565-5D6E8B2EEA8C}" type="presParOf" srcId="{DE036409-CEE1-491C-A5FF-1EC866CDC2B1}" destId="{7FBF1DA0-CC2B-4EFA-ACDD-5060EBD1A022}" srcOrd="6" destOrd="0" presId="urn:microsoft.com/office/officeart/2018/5/layout/IconCircleLabelList"/>
    <dgm:cxn modelId="{6C8CC141-C9B7-4ABC-B35B-711FAE79F2BC}" type="presParOf" srcId="{7FBF1DA0-CC2B-4EFA-ACDD-5060EBD1A022}" destId="{2C67A5BC-33EE-4B2B-9409-8C312C3AFEF8}" srcOrd="0" destOrd="0" presId="urn:microsoft.com/office/officeart/2018/5/layout/IconCircleLabelList"/>
    <dgm:cxn modelId="{64F160EE-4744-4522-9282-1D9383683877}" type="presParOf" srcId="{7FBF1DA0-CC2B-4EFA-ACDD-5060EBD1A022}" destId="{794D8FE4-DE72-4C13-865D-B5599195DE8F}" srcOrd="1" destOrd="0" presId="urn:microsoft.com/office/officeart/2018/5/layout/IconCircleLabelList"/>
    <dgm:cxn modelId="{5E5EA30E-9826-41C1-A09E-0610CAC81C82}" type="presParOf" srcId="{7FBF1DA0-CC2B-4EFA-ACDD-5060EBD1A022}" destId="{86B53293-EFDA-4E2D-8578-D26AC230ADD6}" srcOrd="2" destOrd="0" presId="urn:microsoft.com/office/officeart/2018/5/layout/IconCircleLabelList"/>
    <dgm:cxn modelId="{517017C4-8797-45C5-896F-0FCB6B5C6580}" type="presParOf" srcId="{7FBF1DA0-CC2B-4EFA-ACDD-5060EBD1A022}" destId="{6016309B-C2EA-431D-B923-1D8CC398D7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830F5-A124-4D23-8C43-15BCE93393CC}">
      <dsp:nvSpPr>
        <dsp:cNvPr id="0" name=""/>
        <dsp:cNvSpPr/>
      </dsp:nvSpPr>
      <dsp:spPr>
        <a:xfrm>
          <a:off x="774129" y="745277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BF8FA-51B2-49D1-85A2-8606BCDF0C93}">
      <dsp:nvSpPr>
        <dsp:cNvPr id="0" name=""/>
        <dsp:cNvSpPr/>
      </dsp:nvSpPr>
      <dsp:spPr>
        <a:xfrm>
          <a:off x="704959" y="674342"/>
          <a:ext cx="1393766" cy="139729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9C4C-9BCC-4F31-BF25-25234B1C2009}">
      <dsp:nvSpPr>
        <dsp:cNvPr id="0" name=""/>
        <dsp:cNvSpPr/>
      </dsp:nvSpPr>
      <dsp:spPr>
        <a:xfrm>
          <a:off x="372805" y="2391737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+mn-lt"/>
            </a:rPr>
            <a:t>Developed by the </a:t>
          </a:r>
          <a:r>
            <a:rPr lang="en-US" sz="1600" kern="1200">
              <a:latin typeface="+mn-lt"/>
              <a:hlinkClick xmlns:r="http://schemas.openxmlformats.org/officeDocument/2006/relationships" r:id="rId2"/>
            </a:rPr>
            <a:t>Apache Software Foundation</a:t>
          </a:r>
          <a:endParaRPr lang="en-US" sz="1600" kern="1200">
            <a:latin typeface="+mn-lt"/>
          </a:endParaRPr>
        </a:p>
      </dsp:txBody>
      <dsp:txXfrm>
        <a:off x="372805" y="2391737"/>
        <a:ext cx="2058075" cy="720000"/>
      </dsp:txXfrm>
    </dsp:sp>
    <dsp:sp modelId="{ED04965E-2E86-47ED-BE2F-9C7ED4B99BB2}">
      <dsp:nvSpPr>
        <dsp:cNvPr id="0" name=""/>
        <dsp:cNvSpPr/>
      </dsp:nvSpPr>
      <dsp:spPr>
        <a:xfrm>
          <a:off x="3192368" y="728666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5DF02-CEFD-4D40-A874-518C2F0F9EEE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EC75B-F39E-469A-895E-E93E9F7F5A16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Message-oriented middleware (MOM)</a:t>
          </a:r>
        </a:p>
      </dsp:txBody>
      <dsp:txXfrm>
        <a:off x="2791043" y="2356270"/>
        <a:ext cx="2058075" cy="720000"/>
      </dsp:txXfrm>
    </dsp:sp>
    <dsp:sp modelId="{97016CA0-DCF9-4455-9898-27F21E208D31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1EFAB-310E-4271-8D17-BDB3D39681C3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46806-CB90-4982-9A13-A5802C984125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Allows loose coupling of the elements</a:t>
          </a:r>
        </a:p>
      </dsp:txBody>
      <dsp:txXfrm>
        <a:off x="5209281" y="2356270"/>
        <a:ext cx="2058075" cy="720000"/>
      </dsp:txXfrm>
    </dsp:sp>
    <dsp:sp modelId="{2C67A5BC-33EE-4B2B-9409-8C312C3AFEF8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D8FE4-DE72-4C13-865D-B5599195DE8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6309B-C2EA-431D-B923-1D8CC398D7B2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Java based-makes use of the Java Message Service (JMS) API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84DA70-C731-4C70-880D-CCD4705E623C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0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3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2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5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6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D6E202-B606-4609-B914-27C9371A1F6D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161/adm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activemq.apache.org/kahadb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71E3D-6EAF-4FB1-B6C1-EF5274EF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Apache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 Active Message Queuing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(Active MQ)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D804-1814-4560-AC22-A02D4938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</a:rPr>
              <a:t>An overview and usage in the industry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3CFC7E7-3C4C-4A4C-BDC6-6DE3C4FA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0" y="1200315"/>
            <a:ext cx="5459470" cy="445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9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77C847-D7A0-4C68-83CC-06E6B9D267B6}"/>
              </a:ext>
            </a:extLst>
          </p:cNvPr>
          <p:cNvSpPr/>
          <p:nvPr/>
        </p:nvSpPr>
        <p:spPr>
          <a:xfrm>
            <a:off x="8463897" y="1833663"/>
            <a:ext cx="1723812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LeadDeveloper</a:t>
            </a:r>
            <a:r>
              <a:rPr lang="en-US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C2A49-C0FC-433D-B072-C014F836C6DD}"/>
              </a:ext>
            </a:extLst>
          </p:cNvPr>
          <p:cNvSpPr/>
          <p:nvPr/>
        </p:nvSpPr>
        <p:spPr>
          <a:xfrm>
            <a:off x="4711398" y="2224283"/>
            <a:ext cx="2145593" cy="307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BC17FBD-F549-4A1B-BF8F-041A262C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4" y="55801"/>
            <a:ext cx="9720072" cy="1499616"/>
          </a:xfrm>
        </p:spPr>
        <p:txBody>
          <a:bodyPr/>
          <a:lstStyle/>
          <a:p>
            <a:r>
              <a:rPr lang="en-US" dirty="0"/>
              <a:t>1.Client send requirements to Lead dev</a:t>
            </a:r>
          </a:p>
        </p:txBody>
      </p:sp>
      <p:pic>
        <p:nvPicPr>
          <p:cNvPr id="43" name="Content Placeholder 42" descr="Envelope">
            <a:extLst>
              <a:ext uri="{FF2B5EF4-FFF2-40B4-BE49-F238E27FC236}">
                <a16:creationId xmlns:a16="http://schemas.microsoft.com/office/drawing/2014/main" id="{569E3787-C5D2-4455-9ABE-C177C5AC1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6160" y="2218266"/>
            <a:ext cx="519357" cy="51935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C843BC-9B10-4EFC-97E3-F30986411000}"/>
              </a:ext>
            </a:extLst>
          </p:cNvPr>
          <p:cNvSpPr/>
          <p:nvPr/>
        </p:nvSpPr>
        <p:spPr>
          <a:xfrm>
            <a:off x="989924" y="226564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E504D8-2A5E-44F8-8DEA-B04191D05410}"/>
              </a:ext>
            </a:extLst>
          </p:cNvPr>
          <p:cNvSpPr/>
          <p:nvPr/>
        </p:nvSpPr>
        <p:spPr>
          <a:xfrm>
            <a:off x="1024128" y="4311916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F2B84-8A85-43D9-B3DC-F8B2421B784C}"/>
              </a:ext>
            </a:extLst>
          </p:cNvPr>
          <p:cNvSpPr/>
          <p:nvPr/>
        </p:nvSpPr>
        <p:spPr>
          <a:xfrm>
            <a:off x="8427587" y="4907192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F050B6-73C1-4DF2-86F9-8BAE3CD612CC}"/>
              </a:ext>
            </a:extLst>
          </p:cNvPr>
          <p:cNvSpPr/>
          <p:nvPr/>
        </p:nvSpPr>
        <p:spPr>
          <a:xfrm>
            <a:off x="8463897" y="3375353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8F0AF-91BC-48C8-9EF5-583ECECE51B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565805" y="2717985"/>
            <a:ext cx="1978862" cy="65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B406F6-C97F-4541-BBC7-65F3D8D3FD0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2600009" y="3760098"/>
            <a:ext cx="2111389" cy="100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C2FA0F-68C6-4085-BAF2-F33CB5401ABA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856991" y="3678874"/>
            <a:ext cx="1737327" cy="8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43D79C-B3C6-4360-99A3-EF60DE91B68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652071" y="2286000"/>
            <a:ext cx="1811826" cy="29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A4E07B-4335-4886-8576-0BC13290627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523529" y="4845476"/>
            <a:ext cx="1904058" cy="51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8555BC-CB02-4C9B-91FE-07FC51E54A0E}"/>
              </a:ext>
            </a:extLst>
          </p:cNvPr>
          <p:cNvSpPr txBox="1"/>
          <p:nvPr/>
        </p:nvSpPr>
        <p:spPr>
          <a:xfrm>
            <a:off x="4544667" y="1833663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MQ:</a:t>
            </a:r>
          </a:p>
        </p:txBody>
      </p:sp>
    </p:spTree>
    <p:extLst>
      <p:ext uri="{BB962C8B-B14F-4D97-AF65-F5344CB8AC3E}">
        <p14:creationId xmlns:p14="http://schemas.microsoft.com/office/powerpoint/2010/main" val="21760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22409 0.13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09 0.13473 L 0.47474 0.000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71C-1B77-4847-A835-056E968C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06360"/>
            <a:ext cx="9720072" cy="1499616"/>
          </a:xfrm>
        </p:spPr>
        <p:txBody>
          <a:bodyPr/>
          <a:lstStyle/>
          <a:p>
            <a:r>
              <a:rPr lang="en-US" dirty="0"/>
              <a:t>Lead dev asking requirements from separate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1E09-108B-4962-BAD6-6524D76C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7D93F-8FFB-42AA-B11F-458895D0A278}"/>
              </a:ext>
            </a:extLst>
          </p:cNvPr>
          <p:cNvSpPr/>
          <p:nvPr/>
        </p:nvSpPr>
        <p:spPr>
          <a:xfrm>
            <a:off x="8463897" y="1833663"/>
            <a:ext cx="1723812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LeadDeveloper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9CB99-5499-49D4-BBFA-5F03273C6CB9}"/>
              </a:ext>
            </a:extLst>
          </p:cNvPr>
          <p:cNvSpPr/>
          <p:nvPr/>
        </p:nvSpPr>
        <p:spPr>
          <a:xfrm>
            <a:off x="4664163" y="2400019"/>
            <a:ext cx="2223674" cy="341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42" descr="Envelope">
            <a:extLst>
              <a:ext uri="{FF2B5EF4-FFF2-40B4-BE49-F238E27FC236}">
                <a16:creationId xmlns:a16="http://schemas.microsoft.com/office/drawing/2014/main" id="{424508B4-2D03-4E11-A51A-A7858F608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4318" y="2320463"/>
            <a:ext cx="519357" cy="5193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D4A080-9B66-45D6-8A7A-A466A006D7BB}"/>
              </a:ext>
            </a:extLst>
          </p:cNvPr>
          <p:cNvSpPr/>
          <p:nvPr/>
        </p:nvSpPr>
        <p:spPr>
          <a:xfrm>
            <a:off x="989924" y="226564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Client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CCA3A-6075-4619-8B4E-6250ED10278F}"/>
              </a:ext>
            </a:extLst>
          </p:cNvPr>
          <p:cNvSpPr/>
          <p:nvPr/>
        </p:nvSpPr>
        <p:spPr>
          <a:xfrm>
            <a:off x="1024128" y="4311916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Client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B70E0-3F89-44CE-9F2D-79CA6C318533}"/>
              </a:ext>
            </a:extLst>
          </p:cNvPr>
          <p:cNvSpPr/>
          <p:nvPr/>
        </p:nvSpPr>
        <p:spPr>
          <a:xfrm>
            <a:off x="8427587" y="4907192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7B3330-54C4-4CCD-AC43-350CB3B2F1E5}"/>
              </a:ext>
            </a:extLst>
          </p:cNvPr>
          <p:cNvSpPr/>
          <p:nvPr/>
        </p:nvSpPr>
        <p:spPr>
          <a:xfrm>
            <a:off x="8463897" y="3375353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749355-07BE-46E4-AC82-4B17A736F8D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65805" y="2717985"/>
            <a:ext cx="1978862" cy="65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6C589-493A-4BE0-B02D-1D402E09C9B0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600009" y="4105942"/>
            <a:ext cx="2064154" cy="65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21BC7-CAD7-4158-9F50-BA2ECCC1C1A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887837" y="3742492"/>
            <a:ext cx="1659246" cy="363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080A0-C3C1-4F5E-94B5-11A30BCAD37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851706" y="2286000"/>
            <a:ext cx="1612191" cy="4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3BF83-89B9-4A95-9C1C-88AE3FD7375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51706" y="4907192"/>
            <a:ext cx="1575881" cy="45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6EA434-408E-4FB2-9FD9-52A1443E330C}"/>
              </a:ext>
            </a:extLst>
          </p:cNvPr>
          <p:cNvSpPr txBox="1"/>
          <p:nvPr/>
        </p:nvSpPr>
        <p:spPr>
          <a:xfrm>
            <a:off x="4664163" y="1861575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MQ  broker:</a:t>
            </a:r>
          </a:p>
        </p:txBody>
      </p:sp>
      <p:pic>
        <p:nvPicPr>
          <p:cNvPr id="17" name="Content Placeholder 42" descr="Envelope">
            <a:extLst>
              <a:ext uri="{FF2B5EF4-FFF2-40B4-BE49-F238E27FC236}">
                <a16:creationId xmlns:a16="http://schemas.microsoft.com/office/drawing/2014/main" id="{418AC1C2-EED5-4FC8-96E0-389DB2AD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5848" y="2277202"/>
            <a:ext cx="519357" cy="519357"/>
          </a:xfrm>
          <a:prstGeom prst="rect">
            <a:avLst/>
          </a:prstGeom>
        </p:spPr>
      </p:pic>
      <p:pic>
        <p:nvPicPr>
          <p:cNvPr id="20" name="Content Placeholder 42" descr="Envelope">
            <a:extLst>
              <a:ext uri="{FF2B5EF4-FFF2-40B4-BE49-F238E27FC236}">
                <a16:creationId xmlns:a16="http://schemas.microsoft.com/office/drawing/2014/main" id="{8FBB15F1-2C16-4C6E-B855-9359F9272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7799" y="2320463"/>
            <a:ext cx="519357" cy="519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0486CE-5F75-45B6-8DA8-8BB769334725}"/>
              </a:ext>
            </a:extLst>
          </p:cNvPr>
          <p:cNvSpPr txBox="1"/>
          <p:nvPr/>
        </p:nvSpPr>
        <p:spPr>
          <a:xfrm>
            <a:off x="4992386" y="5856493"/>
            <a:ext cx="15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store messages in queue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2270C9-86CC-45D0-A5FC-1AEF496CCECE}"/>
              </a:ext>
            </a:extLst>
          </p:cNvPr>
          <p:cNvGrpSpPr/>
          <p:nvPr/>
        </p:nvGrpSpPr>
        <p:grpSpPr>
          <a:xfrm>
            <a:off x="4902499" y="3360081"/>
            <a:ext cx="1411973" cy="680531"/>
            <a:chOff x="2893209" y="5127126"/>
            <a:chExt cx="1411973" cy="6805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96FB8C-E24C-4826-9ED2-1840F0422640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CDC44C-AC36-41DB-9676-C340B629C448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5BAE84-A42E-410D-903F-D306416F9DA3}"/>
              </a:ext>
            </a:extLst>
          </p:cNvPr>
          <p:cNvGrpSpPr/>
          <p:nvPr/>
        </p:nvGrpSpPr>
        <p:grpSpPr>
          <a:xfrm>
            <a:off x="4872850" y="4289663"/>
            <a:ext cx="1411973" cy="680531"/>
            <a:chOff x="2893209" y="5127126"/>
            <a:chExt cx="1411973" cy="68053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9EF297-F534-4649-A962-0EF15B8B9855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C2F44C-751C-45DB-BEDF-03AE2CBBF616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B90E374-EB81-4A6C-82EC-A11BFEDB2EF1}"/>
              </a:ext>
            </a:extLst>
          </p:cNvPr>
          <p:cNvSpPr txBox="1"/>
          <p:nvPr/>
        </p:nvSpPr>
        <p:spPr>
          <a:xfrm>
            <a:off x="4690089" y="2963203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Queue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080792-FFD4-4941-B5C9-FF6A7D924C09}"/>
              </a:ext>
            </a:extLst>
          </p:cNvPr>
          <p:cNvSpPr txBox="1"/>
          <p:nvPr/>
        </p:nvSpPr>
        <p:spPr>
          <a:xfrm>
            <a:off x="4664163" y="4998615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Queue 2</a:t>
            </a:r>
          </a:p>
        </p:txBody>
      </p:sp>
    </p:spTree>
    <p:extLst>
      <p:ext uri="{BB962C8B-B14F-4D97-AF65-F5344CB8AC3E}">
        <p14:creationId xmlns:p14="http://schemas.microsoft.com/office/powerpoint/2010/main" val="408841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20182 0.168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82 0.16828 L -0.30755 0.1706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2.59259E-6 L -0.23151 0.174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51 0.17453 L -0.28841 0.174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5416 0.2969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16 0.29699 L -0.38034 0.3039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55 0.1706 L -0.61666 0.124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41 0.17453 L -0.59102 0.1384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0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33 0.30393 L -0.62369 0.423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7B3330-54C4-4CCD-AC43-350CB3B2F1E5}"/>
              </a:ext>
            </a:extLst>
          </p:cNvPr>
          <p:cNvSpPr/>
          <p:nvPr/>
        </p:nvSpPr>
        <p:spPr>
          <a:xfrm>
            <a:off x="8489823" y="3121412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B771C-1B77-4847-A835-056E968C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52455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Lead dev assigning tasks to other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1E09-108B-4962-BAD6-6524D76C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7D93F-8FFB-42AA-B11F-458895D0A278}"/>
              </a:ext>
            </a:extLst>
          </p:cNvPr>
          <p:cNvSpPr/>
          <p:nvPr/>
        </p:nvSpPr>
        <p:spPr>
          <a:xfrm>
            <a:off x="8463897" y="1833663"/>
            <a:ext cx="1723812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LeadDeveloper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9CB99-5499-49D4-BBFA-5F03273C6CB9}"/>
              </a:ext>
            </a:extLst>
          </p:cNvPr>
          <p:cNvSpPr/>
          <p:nvPr/>
        </p:nvSpPr>
        <p:spPr>
          <a:xfrm>
            <a:off x="4212200" y="2400019"/>
            <a:ext cx="2675637" cy="341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42" descr="Envelope">
            <a:extLst>
              <a:ext uri="{FF2B5EF4-FFF2-40B4-BE49-F238E27FC236}">
                <a16:creationId xmlns:a16="http://schemas.microsoft.com/office/drawing/2014/main" id="{424508B4-2D03-4E11-A51A-A7858F608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4318" y="2320463"/>
            <a:ext cx="519357" cy="5193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D4A080-9B66-45D6-8A7A-A466A006D7BB}"/>
              </a:ext>
            </a:extLst>
          </p:cNvPr>
          <p:cNvSpPr/>
          <p:nvPr/>
        </p:nvSpPr>
        <p:spPr>
          <a:xfrm>
            <a:off x="989924" y="226564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CCA3A-6075-4619-8B4E-6250ED10278F}"/>
              </a:ext>
            </a:extLst>
          </p:cNvPr>
          <p:cNvSpPr/>
          <p:nvPr/>
        </p:nvSpPr>
        <p:spPr>
          <a:xfrm>
            <a:off x="1024128" y="4311916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B70E0-3F89-44CE-9F2D-79CA6C318533}"/>
              </a:ext>
            </a:extLst>
          </p:cNvPr>
          <p:cNvSpPr/>
          <p:nvPr/>
        </p:nvSpPr>
        <p:spPr>
          <a:xfrm>
            <a:off x="8440275" y="4350833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Developer 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749355-07BE-46E4-AC82-4B17A736F8D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65805" y="2717985"/>
            <a:ext cx="1646395" cy="45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6C589-493A-4BE0-B02D-1D402E09C9B0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600009" y="4105942"/>
            <a:ext cx="1612191" cy="65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21BC7-CAD7-4158-9F50-BA2ECCC1C1A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887837" y="3742492"/>
            <a:ext cx="1659246" cy="363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080A0-C3C1-4F5E-94B5-11A30BCAD37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851706" y="2286000"/>
            <a:ext cx="1612191" cy="4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3BF83-89B9-4A95-9C1C-88AE3FD7375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64394" y="4350833"/>
            <a:ext cx="1575881" cy="45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6EA434-408E-4FB2-9FD9-52A1443E330C}"/>
              </a:ext>
            </a:extLst>
          </p:cNvPr>
          <p:cNvSpPr txBox="1"/>
          <p:nvPr/>
        </p:nvSpPr>
        <p:spPr>
          <a:xfrm>
            <a:off x="4664163" y="1861575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MQ  broker:</a:t>
            </a:r>
          </a:p>
        </p:txBody>
      </p:sp>
      <p:pic>
        <p:nvPicPr>
          <p:cNvPr id="17" name="Content Placeholder 42" descr="Envelope">
            <a:extLst>
              <a:ext uri="{FF2B5EF4-FFF2-40B4-BE49-F238E27FC236}">
                <a16:creationId xmlns:a16="http://schemas.microsoft.com/office/drawing/2014/main" id="{418AC1C2-EED5-4FC8-96E0-389DB2ADC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5848" y="2277202"/>
            <a:ext cx="519357" cy="519357"/>
          </a:xfrm>
          <a:prstGeom prst="rect">
            <a:avLst/>
          </a:prstGeom>
        </p:spPr>
      </p:pic>
      <p:pic>
        <p:nvPicPr>
          <p:cNvPr id="20" name="Content Placeholder 42" descr="Envelope">
            <a:extLst>
              <a:ext uri="{FF2B5EF4-FFF2-40B4-BE49-F238E27FC236}">
                <a16:creationId xmlns:a16="http://schemas.microsoft.com/office/drawing/2014/main" id="{8FBB15F1-2C16-4C6E-B855-9359F9272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7799" y="2320463"/>
            <a:ext cx="519357" cy="51935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62270C9-86CC-45D0-A5FC-1AEF496CCECE}"/>
              </a:ext>
            </a:extLst>
          </p:cNvPr>
          <p:cNvGrpSpPr/>
          <p:nvPr/>
        </p:nvGrpSpPr>
        <p:grpSpPr>
          <a:xfrm>
            <a:off x="4490721" y="3360081"/>
            <a:ext cx="1823752" cy="680531"/>
            <a:chOff x="2893209" y="5127126"/>
            <a:chExt cx="1411973" cy="6805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96FB8C-E24C-4826-9ED2-1840F0422640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CDC44C-AC36-41DB-9676-C340B629C448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5BAE84-A42E-410D-903F-D306416F9DA3}"/>
              </a:ext>
            </a:extLst>
          </p:cNvPr>
          <p:cNvGrpSpPr/>
          <p:nvPr/>
        </p:nvGrpSpPr>
        <p:grpSpPr>
          <a:xfrm>
            <a:off x="4872850" y="4289663"/>
            <a:ext cx="1411973" cy="680531"/>
            <a:chOff x="2893209" y="5127126"/>
            <a:chExt cx="1411973" cy="68053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9EF297-F534-4649-A962-0EF15B8B9855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C2F44C-751C-45DB-BEDF-03AE2CBBF616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B90E374-EB81-4A6C-82EC-A11BFEDB2EF1}"/>
              </a:ext>
            </a:extLst>
          </p:cNvPr>
          <p:cNvSpPr txBox="1"/>
          <p:nvPr/>
        </p:nvSpPr>
        <p:spPr>
          <a:xfrm>
            <a:off x="4690089" y="2963203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Queue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080792-FFD4-4941-B5C9-FF6A7D924C09}"/>
              </a:ext>
            </a:extLst>
          </p:cNvPr>
          <p:cNvSpPr txBox="1"/>
          <p:nvPr/>
        </p:nvSpPr>
        <p:spPr>
          <a:xfrm>
            <a:off x="4664163" y="4998615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Queue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4AA8F2-A98E-4DBB-970D-B83A7DEE3BC3}"/>
              </a:ext>
            </a:extLst>
          </p:cNvPr>
          <p:cNvSpPr/>
          <p:nvPr/>
        </p:nvSpPr>
        <p:spPr>
          <a:xfrm>
            <a:off x="8436278" y="5510851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Developer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A90CEC-C3D0-4C19-8EFB-3D58B0630C5C}"/>
              </a:ext>
            </a:extLst>
          </p:cNvPr>
          <p:cNvCxnSpPr>
            <a:cxnSpLocks/>
          </p:cNvCxnSpPr>
          <p:nvPr/>
        </p:nvCxnSpPr>
        <p:spPr>
          <a:xfrm>
            <a:off x="6924147" y="5481674"/>
            <a:ext cx="1575881" cy="45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20182 0.168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82 0.16828 L -0.30755 0.170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1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2.59259E-6 L -0.23151 0.174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51 0.17453 L -0.28841 0.174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27187 0.1682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55 0.1706 C -0.30156 0.1706 -0.48138 0.0824 -0.48112 0.31065 C -0.48008 0.60602 -0.24622 0.58426 -0.18502 0.58171 C -0.12396 0.57893 -0.11797 0.50486 -0.11914 0.5074 C -0.11706 0.50717 -0.1207 0.55532 -0.12018 0.49028 C -0.12357 0.36134 -0.13268 0.1669 -0.04349 0.15254 " pathEditMode="relative" rAng="0" ptsTypes="AAAAAA">
                                      <p:cBhvr>
                                        <p:cTn id="1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1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41 0.17453 C -0.2056 0.18657 -0.47656 0.09514 -0.48008 0.19259 C -0.48346 0.29028 -0.50274 0.46134 -0.44336 0.51805 C -0.38399 0.57477 -0.25651 0.53171 -0.12357 0.53287 C -0.12044 0.41065 -0.0987 0.46319 -0.09284 0.33958 " pathEditMode="relative" rAng="0" ptsTypes="AAAAA">
                                      <p:cBhvr>
                                        <p:cTn id="2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87 0.16828 C -0.27408 0.13796 -0.51614 0.13796 -0.56067 0.14791 C -0.62057 0.15439 -0.62174 0.46713 -0.5789 0.48564 C -0.45625 0.4949 -0.24323 0.49282 -0.27031 0.49074 C -0.29453 0.48912 -0.11237 0.48495 -0.13268 0.48935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71C-1B77-4847-A835-056E968C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06360"/>
            <a:ext cx="9720072" cy="1499616"/>
          </a:xfrm>
        </p:spPr>
        <p:txBody>
          <a:bodyPr/>
          <a:lstStyle/>
          <a:p>
            <a:r>
              <a:rPr lang="en-US" dirty="0"/>
              <a:t>&lt;not done properly&gt;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1E09-108B-4962-BAD6-6524D76C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7D93F-8FFB-42AA-B11F-458895D0A278}"/>
              </a:ext>
            </a:extLst>
          </p:cNvPr>
          <p:cNvSpPr/>
          <p:nvPr/>
        </p:nvSpPr>
        <p:spPr>
          <a:xfrm>
            <a:off x="8463897" y="1833663"/>
            <a:ext cx="1723812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LeadDeveloper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9CB99-5499-49D4-BBFA-5F03273C6CB9}"/>
              </a:ext>
            </a:extLst>
          </p:cNvPr>
          <p:cNvSpPr/>
          <p:nvPr/>
        </p:nvSpPr>
        <p:spPr>
          <a:xfrm>
            <a:off x="4664163" y="2287899"/>
            <a:ext cx="2223674" cy="307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42" descr="Envelope">
            <a:extLst>
              <a:ext uri="{FF2B5EF4-FFF2-40B4-BE49-F238E27FC236}">
                <a16:creationId xmlns:a16="http://schemas.microsoft.com/office/drawing/2014/main" id="{424508B4-2D03-4E11-A51A-A7858F608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4318" y="2320463"/>
            <a:ext cx="519357" cy="5193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D4A080-9B66-45D6-8A7A-A466A006D7BB}"/>
              </a:ext>
            </a:extLst>
          </p:cNvPr>
          <p:cNvSpPr/>
          <p:nvPr/>
        </p:nvSpPr>
        <p:spPr>
          <a:xfrm>
            <a:off x="989924" y="226564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Client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CCA3A-6075-4619-8B4E-6250ED10278F}"/>
              </a:ext>
            </a:extLst>
          </p:cNvPr>
          <p:cNvSpPr/>
          <p:nvPr/>
        </p:nvSpPr>
        <p:spPr>
          <a:xfrm>
            <a:off x="1024128" y="4311916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Client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B70E0-3F89-44CE-9F2D-79CA6C318533}"/>
              </a:ext>
            </a:extLst>
          </p:cNvPr>
          <p:cNvSpPr/>
          <p:nvPr/>
        </p:nvSpPr>
        <p:spPr>
          <a:xfrm>
            <a:off x="8427587" y="4907192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7B3330-54C4-4CCD-AC43-350CB3B2F1E5}"/>
              </a:ext>
            </a:extLst>
          </p:cNvPr>
          <p:cNvSpPr/>
          <p:nvPr/>
        </p:nvSpPr>
        <p:spPr>
          <a:xfrm>
            <a:off x="8463897" y="3375353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749355-07BE-46E4-AC82-4B17A736F8D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65805" y="2717985"/>
            <a:ext cx="1978862" cy="65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6C589-493A-4BE0-B02D-1D402E09C9B0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600009" y="3823714"/>
            <a:ext cx="2064154" cy="94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21BC7-CAD7-4158-9F50-BA2ECCC1C1A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887837" y="3742490"/>
            <a:ext cx="1659246" cy="8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080A0-C3C1-4F5E-94B5-11A30BCAD37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851706" y="2286000"/>
            <a:ext cx="1612191" cy="4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3BF83-89B9-4A95-9C1C-88AE3FD7375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51706" y="4907192"/>
            <a:ext cx="1575881" cy="45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6EA434-408E-4FB2-9FD9-52A1443E330C}"/>
              </a:ext>
            </a:extLst>
          </p:cNvPr>
          <p:cNvSpPr txBox="1"/>
          <p:nvPr/>
        </p:nvSpPr>
        <p:spPr>
          <a:xfrm>
            <a:off x="4544667" y="1833663"/>
            <a:ext cx="197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MQ queue:</a:t>
            </a:r>
          </a:p>
        </p:txBody>
      </p:sp>
      <p:pic>
        <p:nvPicPr>
          <p:cNvPr id="17" name="Content Placeholder 42" descr="Envelope">
            <a:extLst>
              <a:ext uri="{FF2B5EF4-FFF2-40B4-BE49-F238E27FC236}">
                <a16:creationId xmlns:a16="http://schemas.microsoft.com/office/drawing/2014/main" id="{418AC1C2-EED5-4FC8-96E0-389DB2AD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5848" y="2277202"/>
            <a:ext cx="519357" cy="519357"/>
          </a:xfrm>
          <a:prstGeom prst="rect">
            <a:avLst/>
          </a:prstGeom>
        </p:spPr>
      </p:pic>
      <p:pic>
        <p:nvPicPr>
          <p:cNvPr id="20" name="Content Placeholder 42" descr="Envelope">
            <a:extLst>
              <a:ext uri="{FF2B5EF4-FFF2-40B4-BE49-F238E27FC236}">
                <a16:creationId xmlns:a16="http://schemas.microsoft.com/office/drawing/2014/main" id="{8FBB15F1-2C16-4C6E-B855-9359F9272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7799" y="2320463"/>
            <a:ext cx="519357" cy="519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0486CE-5F75-45B6-8DA8-8BB769334725}"/>
              </a:ext>
            </a:extLst>
          </p:cNvPr>
          <p:cNvSpPr txBox="1"/>
          <p:nvPr/>
        </p:nvSpPr>
        <p:spPr>
          <a:xfrm>
            <a:off x="4878791" y="2326198"/>
            <a:ext cx="15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store messages in queue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2270C9-86CC-45D0-A5FC-1AEF496CCECE}"/>
              </a:ext>
            </a:extLst>
          </p:cNvPr>
          <p:cNvGrpSpPr/>
          <p:nvPr/>
        </p:nvGrpSpPr>
        <p:grpSpPr>
          <a:xfrm>
            <a:off x="4878791" y="3371378"/>
            <a:ext cx="1411973" cy="680531"/>
            <a:chOff x="2893209" y="5127126"/>
            <a:chExt cx="1411973" cy="6805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96FB8C-E24C-4826-9ED2-1840F0422640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CDC44C-AC36-41DB-9676-C340B629C448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5BAE84-A42E-410D-903F-D306416F9DA3}"/>
              </a:ext>
            </a:extLst>
          </p:cNvPr>
          <p:cNvGrpSpPr/>
          <p:nvPr/>
        </p:nvGrpSpPr>
        <p:grpSpPr>
          <a:xfrm>
            <a:off x="4872850" y="4289663"/>
            <a:ext cx="1411973" cy="680531"/>
            <a:chOff x="2893209" y="5127126"/>
            <a:chExt cx="1411973" cy="68053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9EF297-F534-4649-A962-0EF15B8B9855}"/>
                </a:ext>
              </a:extLst>
            </p:cNvPr>
            <p:cNvCxnSpPr>
              <a:cxnSpLocks/>
            </p:cNvCxnSpPr>
            <p:nvPr/>
          </p:nvCxnSpPr>
          <p:spPr>
            <a:xfrm>
              <a:off x="2922858" y="5127126"/>
              <a:ext cx="1382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C2F44C-751C-45DB-BEDF-03AE2CBBF616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09" y="5807657"/>
              <a:ext cx="14119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4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20182 0.168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82 0.16828 L -0.30755 0.1706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2.59259E-6 L -0.23151 0.174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51 0.17453 L -0.28841 0.174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5416 0.2969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16 0.29699 L -0.38034 0.3039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55 0.1706 L -0.61666 0.124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41 0.17453 L -0.59102 0.1384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0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33 0.30393 L -0.62369 0.4231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2BD2-598C-4E0F-9CB5-A499374D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How does ActiveMQ work?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BC7FC5B4-14F3-4605-A8A7-DB9D460A8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99" y="640081"/>
            <a:ext cx="3790617" cy="50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2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DD56D1-A0C1-45BE-9E48-579E8837A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98" y="4670590"/>
            <a:ext cx="2939514" cy="2292820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645BB-A445-4A3D-9CF6-1D058316BE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441" y="391212"/>
            <a:ext cx="2887498" cy="402272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930A7A-F4C2-4DE3-89B3-4CB6B4E94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3362" y="1286173"/>
            <a:ext cx="6356244" cy="304263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sends messages between client applications—</a:t>
            </a:r>
            <a:r>
              <a:rPr lang="en-US" b="1" dirty="0"/>
              <a:t>producers</a:t>
            </a:r>
            <a:r>
              <a:rPr lang="en-US" dirty="0"/>
              <a:t>, which create messages and submit them for delivery.</a:t>
            </a:r>
            <a:endParaRPr lang="en-US" b="1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b="1" dirty="0"/>
              <a:t>consumers </a:t>
            </a:r>
            <a:r>
              <a:rPr lang="en-US" dirty="0"/>
              <a:t>receive and process messages.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/>
              <a:t>The ActiveMQ </a:t>
            </a:r>
            <a:r>
              <a:rPr lang="en-US" b="1" dirty="0"/>
              <a:t>broker</a:t>
            </a:r>
            <a:r>
              <a:rPr lang="en-US" dirty="0"/>
              <a:t> routes each message through a </a:t>
            </a:r>
            <a:r>
              <a:rPr lang="en-US" b="1" dirty="0"/>
              <a:t>queue</a:t>
            </a: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endParaRPr lang="en-US" dirty="0"/>
          </a:p>
        </p:txBody>
      </p:sp>
      <p:pic>
        <p:nvPicPr>
          <p:cNvPr id="21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17CE3E-1E99-413F-BBD6-8BA1095E6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2" y="5011842"/>
            <a:ext cx="4219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2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F12A-25C8-478A-94D9-F56163BC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Architecture: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46F398E5-B503-4C88-8507-EC771C11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FB51C0-E839-4541-B9EB-B59649381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r="8630" b="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ED295A-57AD-43A4-AE11-FB33E172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03" y="243191"/>
            <a:ext cx="972007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Once you have installed, the ActiveMQ server  it should be available at  </a:t>
            </a:r>
            <a:r>
              <a:rPr lang="en-US" dirty="0">
                <a:hlinkClick r:id="rId2"/>
              </a:rPr>
              <a:t>http://localhost:8161/admin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4C0B49-C44C-4677-8C9A-946F72566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1" y="920724"/>
            <a:ext cx="11115573" cy="59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8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C36C-9E2C-4F31-8BF7-0105A10B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stats: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DB933-9557-427A-B116-0BD038448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" y="2084832"/>
            <a:ext cx="11122659" cy="3218688"/>
          </a:xfrm>
        </p:spPr>
      </p:pic>
    </p:spTree>
    <p:extLst>
      <p:ext uri="{BB962C8B-B14F-4D97-AF65-F5344CB8AC3E}">
        <p14:creationId xmlns:p14="http://schemas.microsoft.com/office/powerpoint/2010/main" val="15808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E4BC-3A73-4670-B019-F9DDD43C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34537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and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026B-A00A-4691-AF33-09968473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17320"/>
            <a:ext cx="9720073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Each message occupies some of the available memory until it is dequeued.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How much  memory depends on the size of the message.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EE8969-2BAF-4BE4-8EF4-36318423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2171590"/>
            <a:ext cx="9208899" cy="28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8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122B07B-EE60-4787-8D3B-3EE6F81C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picture containing indoor, food&#10;&#10;Description automatically generated">
            <a:extLst>
              <a:ext uri="{FF2B5EF4-FFF2-40B4-BE49-F238E27FC236}">
                <a16:creationId xmlns:a16="http://schemas.microsoft.com/office/drawing/2014/main" id="{8449ABA1-9253-4B48-87E6-7D3E19A87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8" r="-1" b="12632"/>
          <a:stretch/>
        </p:blipFill>
        <p:spPr>
          <a:xfrm>
            <a:off x="6096000" y="1894129"/>
            <a:ext cx="5455921" cy="30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3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DE2951-C929-4A99-BB93-6D4DA1D3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869E-F403-4953-AFFC-8C385879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KahaDB</a:t>
            </a:r>
            <a:r>
              <a:rPr lang="en-US" dirty="0"/>
              <a:t> is ActiveMQ’s default message storage mechanism. It stores both persistent   and non-persistent messages.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A33471-590A-44EC-9F59-D68D34EB2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93" y="2910528"/>
            <a:ext cx="6405323" cy="29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9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12D0-659F-4A56-B393-BB1143B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1258"/>
            <a:ext cx="9720072" cy="934763"/>
          </a:xfrm>
        </p:spPr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E113-1C4F-41FD-8B54-EA32D1B3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969" y="928540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ActiveMQ metrics is a unique feature which can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help you proactively maintain your messaging infrastructure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provide you with information you need to investigate,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800" dirty="0"/>
              <a:t>errors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missing messages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unexpected latency.</a:t>
            </a:r>
          </a:p>
        </p:txBody>
      </p:sp>
    </p:spTree>
    <p:extLst>
      <p:ext uri="{BB962C8B-B14F-4D97-AF65-F5344CB8AC3E}">
        <p14:creationId xmlns:p14="http://schemas.microsoft.com/office/powerpoint/2010/main" val="3078897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9A252E-FF54-4E37-B257-72BC00D50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0" y="70198"/>
            <a:ext cx="11960899" cy="6330602"/>
          </a:xfrm>
        </p:spPr>
      </p:pic>
    </p:spTree>
    <p:extLst>
      <p:ext uri="{BB962C8B-B14F-4D97-AF65-F5344CB8AC3E}">
        <p14:creationId xmlns:p14="http://schemas.microsoft.com/office/powerpoint/2010/main" val="201781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1D2-3704-46D2-A3E6-644C1BA9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sz="4900" dirty="0"/>
              <a:t>Organizations that use ActiveMQ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95B2-7399-4902-B8BA-B8834EC3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Lockheed :</a:t>
            </a:r>
          </a:p>
          <a:p>
            <a:pPr marL="384048" lvl="2" indent="0">
              <a:buNone/>
            </a:pPr>
            <a:r>
              <a:rPr lang="en-US" dirty="0"/>
              <a:t>	perform COTS integrations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Trimble</a:t>
            </a:r>
          </a:p>
          <a:p>
            <a:pPr marL="566928" lvl="3" indent="0">
              <a:buNone/>
            </a:pPr>
            <a:r>
              <a:rPr lang="en-US" dirty="0"/>
              <a:t>to fulfill the need to perform the messaging between and the servers.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Caterpillar:</a:t>
            </a:r>
          </a:p>
          <a:p>
            <a:pPr marL="566928" lvl="3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as a Message broker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2068E79-E46E-431F-89F4-7AADE62D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87" y="914143"/>
            <a:ext cx="4001315" cy="1960644"/>
          </a:xfrm>
          <a:prstGeom prst="rect">
            <a:avLst/>
          </a:prstGeom>
        </p:spPr>
      </p:pic>
      <p:pic>
        <p:nvPicPr>
          <p:cNvPr id="11" name="Picture 10" descr="A picture containing airplane&#10;&#10;Description automatically generated">
            <a:extLst>
              <a:ext uri="{FF2B5EF4-FFF2-40B4-BE49-F238E27FC236}">
                <a16:creationId xmlns:a16="http://schemas.microsoft.com/office/drawing/2014/main" id="{CF66A1F8-19E4-4335-913F-D9A08C2F9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" r="97000">
                        <a14:foregroundMark x1="21667" y1="51800" x2="21667" y2="51800"/>
                        <a14:foregroundMark x1="16556" y1="50600" x2="16556" y2="50600"/>
                        <a14:foregroundMark x1="12889" y1="50000" x2="12889" y2="50000"/>
                        <a14:foregroundMark x1="7667" y1="48600" x2="7667" y2="48600"/>
                        <a14:foregroundMark x1="1000" y1="51200" x2="1000" y2="51200"/>
                        <a14:foregroundMark x1="27889" y1="50600" x2="27889" y2="50600"/>
                        <a14:foregroundMark x1="33111" y1="50000" x2="33111" y2="50000"/>
                        <a14:foregroundMark x1="38333" y1="51000" x2="38333" y2="51000"/>
                        <a14:foregroundMark x1="48556" y1="52200" x2="48556" y2="52200"/>
                        <a14:foregroundMark x1="55111" y1="48800" x2="55111" y2="48800"/>
                        <a14:foregroundMark x1="59222" y1="49400" x2="59222" y2="49400"/>
                        <a14:foregroundMark x1="64222" y1="48800" x2="64222" y2="48800"/>
                        <a14:foregroundMark x1="69000" y1="49800" x2="69000" y2="49800"/>
                        <a14:foregroundMark x1="72667" y1="49800" x2="72667" y2="49800"/>
                        <a14:foregroundMark x1="90889" y1="34800" x2="90889" y2="34800"/>
                        <a14:foregroundMark x1="80222" y1="60000" x2="80222" y2="60000"/>
                        <a14:foregroundMark x1="97000" y1="44200" x2="97000" y2="44200"/>
                        <a14:backgroundMark x1="17667" y1="50200" x2="17667" y2="50200"/>
                        <a14:backgroundMark x1="6556" y1="52200" x2="6556" y2="52200"/>
                        <a14:backgroundMark x1="39000" y1="52600" x2="39000" y2="52600"/>
                        <a14:backgroundMark x1="47000" y1="51600" x2="47000" y2="51600"/>
                        <a14:backgroundMark x1="49333" y1="51800" x2="49333" y2="51800"/>
                        <a14:backgroundMark x1="54667" y1="51400" x2="54667" y2="51400"/>
                        <a14:backgroundMark x1="60222" y1="50400" x2="60222" y2="50400"/>
                        <a14:backgroundMark x1="80000" y1="59800" x2="80000" y2="59800"/>
                        <a14:backgroundMark x1="91111" y1="47800" x2="91111" y2="4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86" y="3581378"/>
            <a:ext cx="4001315" cy="22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74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0EF9-FB90-4C75-8DD0-09EFF35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E1EE-B4CB-4A52-8114-9A13B5B6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7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6842-2168-4C0C-9FC7-95195252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21D4-6806-46EB-97BE-516B77B8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5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4CEA-BD6E-404A-8CBA-C1B42384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ActiveMQ by Apache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ABB62E-2521-4508-BCD2-7203B746D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8749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71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0D97-7287-4CF8-BD70-528D7D81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message passing: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9E3153-44F3-45C8-8D7C-1A0C2B3CFD82}"/>
              </a:ext>
            </a:extLst>
          </p:cNvPr>
          <p:cNvSpPr/>
          <p:nvPr/>
        </p:nvSpPr>
        <p:spPr>
          <a:xfrm>
            <a:off x="1024128" y="398081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64D74-56FA-41BC-A794-FFD8600B24A5}"/>
              </a:ext>
            </a:extLst>
          </p:cNvPr>
          <p:cNvSpPr/>
          <p:nvPr/>
        </p:nvSpPr>
        <p:spPr>
          <a:xfrm>
            <a:off x="7827224" y="398081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FAD423-BC02-409C-BF3F-49019630CFE8}"/>
              </a:ext>
            </a:extLst>
          </p:cNvPr>
          <p:cNvCxnSpPr>
            <a:cxnSpLocks/>
          </p:cNvCxnSpPr>
          <p:nvPr/>
        </p:nvCxnSpPr>
        <p:spPr>
          <a:xfrm>
            <a:off x="2600009" y="4414683"/>
            <a:ext cx="5103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2" descr="Envelope">
            <a:extLst>
              <a:ext uri="{FF2B5EF4-FFF2-40B4-BE49-F238E27FC236}">
                <a16:creationId xmlns:a16="http://schemas.microsoft.com/office/drawing/2014/main" id="{793E7AA2-6DE8-4EC3-8AD4-64C3F4AC2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9" y="3807808"/>
            <a:ext cx="734317" cy="734317"/>
          </a:xfrm>
        </p:spPr>
      </p:pic>
    </p:spTree>
    <p:extLst>
      <p:ext uri="{BB962C8B-B14F-4D97-AF65-F5344CB8AC3E}">
        <p14:creationId xmlns:p14="http://schemas.microsoft.com/office/powerpoint/2010/main" val="19509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36875 -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1A2A98-9C5C-4A08-81B6-E086445B6F81}"/>
              </a:ext>
            </a:extLst>
          </p:cNvPr>
          <p:cNvSpPr/>
          <p:nvPr/>
        </p:nvSpPr>
        <p:spPr>
          <a:xfrm>
            <a:off x="1139123" y="4462963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F13AC-CEAE-4F00-803F-2ADB708D7041}"/>
              </a:ext>
            </a:extLst>
          </p:cNvPr>
          <p:cNvSpPr/>
          <p:nvPr/>
        </p:nvSpPr>
        <p:spPr>
          <a:xfrm>
            <a:off x="8154655" y="4462962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C93FF-67FA-4202-90E6-C6A0676C8E1A}"/>
              </a:ext>
            </a:extLst>
          </p:cNvPr>
          <p:cNvCxnSpPr>
            <a:cxnSpLocks/>
          </p:cNvCxnSpPr>
          <p:nvPr/>
        </p:nvCxnSpPr>
        <p:spPr>
          <a:xfrm flipV="1">
            <a:off x="2715004" y="5054212"/>
            <a:ext cx="5343129" cy="9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42" descr="Envelope">
            <a:extLst>
              <a:ext uri="{FF2B5EF4-FFF2-40B4-BE49-F238E27FC236}">
                <a16:creationId xmlns:a16="http://schemas.microsoft.com/office/drawing/2014/main" id="{CF63D340-1D2A-4D4F-965F-C5CFBC0D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5004" y="4329430"/>
            <a:ext cx="734317" cy="7343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E4E056-7FD3-4891-BC32-AD07FE05059D}"/>
              </a:ext>
            </a:extLst>
          </p:cNvPr>
          <p:cNvSpPr/>
          <p:nvPr/>
        </p:nvSpPr>
        <p:spPr>
          <a:xfrm>
            <a:off x="1255037" y="2124309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F5ECD-BC00-4E29-8654-90477A03728D}"/>
              </a:ext>
            </a:extLst>
          </p:cNvPr>
          <p:cNvSpPr/>
          <p:nvPr/>
        </p:nvSpPr>
        <p:spPr>
          <a:xfrm>
            <a:off x="8058133" y="2124309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E8FBE4-FF15-4FFE-A6B7-A9B52B35F93E}"/>
              </a:ext>
            </a:extLst>
          </p:cNvPr>
          <p:cNvCxnSpPr>
            <a:cxnSpLocks/>
          </p:cNvCxnSpPr>
          <p:nvPr/>
        </p:nvCxnSpPr>
        <p:spPr>
          <a:xfrm>
            <a:off x="2830918" y="2558174"/>
            <a:ext cx="5103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42" descr="Envelope">
            <a:extLst>
              <a:ext uri="{FF2B5EF4-FFF2-40B4-BE49-F238E27FC236}">
                <a16:creationId xmlns:a16="http://schemas.microsoft.com/office/drawing/2014/main" id="{3F6738C1-24EE-4C28-B14C-0F38D7AF4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918" y="1951299"/>
            <a:ext cx="734317" cy="7343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292959-DBC2-46EB-A2EB-21B1D817B356}"/>
              </a:ext>
            </a:extLst>
          </p:cNvPr>
          <p:cNvSpPr txBox="1"/>
          <p:nvPr/>
        </p:nvSpPr>
        <p:spPr>
          <a:xfrm>
            <a:off x="3916218" y="1320550"/>
            <a:ext cx="278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if the message gets lost?</a:t>
            </a:r>
          </a:p>
        </p:txBody>
      </p:sp>
    </p:spTree>
    <p:extLst>
      <p:ext uri="{BB962C8B-B14F-4D97-AF65-F5344CB8AC3E}">
        <p14:creationId xmlns:p14="http://schemas.microsoft.com/office/powerpoint/2010/main" val="28439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2013 -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0131 -0.000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E86-41EF-4DD4-8E25-2643DA52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F39E5-401F-4A97-BF30-333775CAADE9}"/>
              </a:ext>
            </a:extLst>
          </p:cNvPr>
          <p:cNvSpPr/>
          <p:nvPr/>
        </p:nvSpPr>
        <p:spPr>
          <a:xfrm>
            <a:off x="1024128" y="398081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5F757-461E-448D-91B6-D94FC8940BE1}"/>
              </a:ext>
            </a:extLst>
          </p:cNvPr>
          <p:cNvSpPr/>
          <p:nvPr/>
        </p:nvSpPr>
        <p:spPr>
          <a:xfrm>
            <a:off x="7827224" y="3980818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5CE953-AD5D-4EA6-9894-930F918E044F}"/>
              </a:ext>
            </a:extLst>
          </p:cNvPr>
          <p:cNvCxnSpPr>
            <a:cxnSpLocks/>
          </p:cNvCxnSpPr>
          <p:nvPr/>
        </p:nvCxnSpPr>
        <p:spPr>
          <a:xfrm>
            <a:off x="2600009" y="4414683"/>
            <a:ext cx="5103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42" descr="Envelope">
            <a:extLst>
              <a:ext uri="{FF2B5EF4-FFF2-40B4-BE49-F238E27FC236}">
                <a16:creationId xmlns:a16="http://schemas.microsoft.com/office/drawing/2014/main" id="{2342E1D8-BFF0-4E04-A56D-7D4AD338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9" y="3807808"/>
            <a:ext cx="734317" cy="734317"/>
          </a:xfrm>
          <a:prstGeom prst="rect">
            <a:avLst/>
          </a:prstGeom>
        </p:spPr>
      </p:pic>
      <p:pic>
        <p:nvPicPr>
          <p:cNvPr id="16" name="Content Placeholder 42" descr="Envelope">
            <a:extLst>
              <a:ext uri="{FF2B5EF4-FFF2-40B4-BE49-F238E27FC236}">
                <a16:creationId xmlns:a16="http://schemas.microsoft.com/office/drawing/2014/main" id="{79822319-AD18-4253-895B-476094656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9" y="3807807"/>
            <a:ext cx="734317" cy="734317"/>
          </a:xfrm>
          <a:prstGeom prst="rect">
            <a:avLst/>
          </a:prstGeom>
        </p:spPr>
      </p:pic>
      <p:pic>
        <p:nvPicPr>
          <p:cNvPr id="23" name="Content Placeholder 42" descr="Envelope">
            <a:extLst>
              <a:ext uri="{FF2B5EF4-FFF2-40B4-BE49-F238E27FC236}">
                <a16:creationId xmlns:a16="http://schemas.microsoft.com/office/drawing/2014/main" id="{89B32C42-6D8C-4977-9A62-74797C4E2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9" y="3807807"/>
            <a:ext cx="734317" cy="734317"/>
          </a:xfrm>
          <a:prstGeom prst="rect">
            <a:avLst/>
          </a:prstGeom>
        </p:spPr>
      </p:pic>
      <p:pic>
        <p:nvPicPr>
          <p:cNvPr id="24" name="Content Placeholder 42" descr="Envelope">
            <a:extLst>
              <a:ext uri="{FF2B5EF4-FFF2-40B4-BE49-F238E27FC236}">
                <a16:creationId xmlns:a16="http://schemas.microsoft.com/office/drawing/2014/main" id="{71E01248-EF7F-4355-BB5F-2A6D00E94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8" y="3807806"/>
            <a:ext cx="734317" cy="7343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BDBBA6-6A0E-49D2-9DD1-B948DC463B59}"/>
              </a:ext>
            </a:extLst>
          </p:cNvPr>
          <p:cNvSpPr txBox="1"/>
          <p:nvPr/>
        </p:nvSpPr>
        <p:spPr>
          <a:xfrm rot="2924859">
            <a:off x="9594308" y="3532600"/>
            <a:ext cx="55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Rounded MT Bold" panose="020B060402020202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91B81A-346C-4B87-A7B7-6DB8C1AF69B8}"/>
              </a:ext>
            </a:extLst>
          </p:cNvPr>
          <p:cNvSpPr txBox="1"/>
          <p:nvPr/>
        </p:nvSpPr>
        <p:spPr>
          <a:xfrm rot="7025963">
            <a:off x="9466556" y="4926168"/>
            <a:ext cx="55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Rounded MT Bold" panose="020B0604020202020204" pitchFamily="34" charset="0"/>
              </a:rPr>
              <a:t>?</a:t>
            </a:r>
          </a:p>
        </p:txBody>
      </p:sp>
      <p:pic>
        <p:nvPicPr>
          <p:cNvPr id="27" name="Content Placeholder 42" descr="Envelope">
            <a:extLst>
              <a:ext uri="{FF2B5EF4-FFF2-40B4-BE49-F238E27FC236}">
                <a16:creationId xmlns:a16="http://schemas.microsoft.com/office/drawing/2014/main" id="{AE3764CB-BA72-4A3F-B2AE-E6C6893B3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007" y="3835214"/>
            <a:ext cx="734317" cy="7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36875 -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32552 -0.0282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3263 0.016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31875 0.0534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33841 0.1189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4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F64D74-56FA-41BC-A794-FFD8600B24A5}"/>
              </a:ext>
            </a:extLst>
          </p:cNvPr>
          <p:cNvSpPr/>
          <p:nvPr/>
        </p:nvSpPr>
        <p:spPr>
          <a:xfrm>
            <a:off x="8972519" y="4773169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3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0D2D7-1BDB-4343-BDF6-49651D8573A0}"/>
              </a:ext>
            </a:extLst>
          </p:cNvPr>
          <p:cNvSpPr/>
          <p:nvPr/>
        </p:nvSpPr>
        <p:spPr>
          <a:xfrm>
            <a:off x="1114744" y="2802807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6863F4-0244-41D0-B0A3-57BB090EA208}"/>
              </a:ext>
            </a:extLst>
          </p:cNvPr>
          <p:cNvSpPr/>
          <p:nvPr/>
        </p:nvSpPr>
        <p:spPr>
          <a:xfrm>
            <a:off x="8972518" y="2911777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2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D1EB8A-3935-415D-AF17-EE3E6943BADB}"/>
              </a:ext>
            </a:extLst>
          </p:cNvPr>
          <p:cNvCxnSpPr>
            <a:cxnSpLocks/>
          </p:cNvCxnSpPr>
          <p:nvPr/>
        </p:nvCxnSpPr>
        <p:spPr>
          <a:xfrm>
            <a:off x="2690625" y="3236672"/>
            <a:ext cx="2482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42" descr="Envelope">
            <a:extLst>
              <a:ext uri="{FF2B5EF4-FFF2-40B4-BE49-F238E27FC236}">
                <a16:creationId xmlns:a16="http://schemas.microsoft.com/office/drawing/2014/main" id="{CFCC0ABE-6700-41C2-A801-E9EA9375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0625" y="2629797"/>
            <a:ext cx="734317" cy="7343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A071E1-8F6B-4B3B-ADF8-41A33F36822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27802" y="3621328"/>
            <a:ext cx="3344717" cy="160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AB2E33-E6B1-4D36-A6A3-5467E9070F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27802" y="3304620"/>
            <a:ext cx="3344716" cy="5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255C74-79B8-49D3-9632-6CC2BA72E5BC}"/>
              </a:ext>
            </a:extLst>
          </p:cNvPr>
          <p:cNvSpPr/>
          <p:nvPr/>
        </p:nvSpPr>
        <p:spPr>
          <a:xfrm>
            <a:off x="8972517" y="740526"/>
            <a:ext cx="1575881" cy="90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1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2F25BA-B24C-480D-AF8E-9E28CACBB0DE}"/>
              </a:ext>
            </a:extLst>
          </p:cNvPr>
          <p:cNvCxnSpPr>
            <a:cxnSpLocks/>
          </p:cNvCxnSpPr>
          <p:nvPr/>
        </p:nvCxnSpPr>
        <p:spPr>
          <a:xfrm flipV="1">
            <a:off x="5627802" y="1091971"/>
            <a:ext cx="3344714" cy="179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22B124-A154-4061-A4E6-BE5EF8DD6945}"/>
              </a:ext>
            </a:extLst>
          </p:cNvPr>
          <p:cNvSpPr txBox="1"/>
          <p:nvPr/>
        </p:nvSpPr>
        <p:spPr>
          <a:xfrm>
            <a:off x="5046988" y="1977766"/>
            <a:ext cx="488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Rounded MT Bold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47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0.18138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A95E-3AC8-4F3F-93D3-71D765C1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message queuing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C844-11B9-4500-9F69-1CDB1E4FF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45F5A-3FA5-496F-A9B0-E41D70BEDF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Imagine that you have a web service that receives many requests every second, where no request can get lost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EC89-BF97-4015-94D0-5BF309BE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6913642" cy="15601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 by scenario: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creation of </a:t>
            </a:r>
            <a:r>
              <a:rPr lang="en-US" sz="3200" dirty="0" err="1"/>
              <a:t>whatsapp</a:t>
            </a:r>
            <a:r>
              <a:rPr lang="en-US" sz="3200" dirty="0"/>
              <a:t> if done with </a:t>
            </a:r>
            <a:r>
              <a:rPr lang="en-US" sz="3200" dirty="0" err="1"/>
              <a:t>activemq</a:t>
            </a:r>
            <a:r>
              <a:rPr lang="en-US" sz="3200" dirty="0"/>
              <a:t>: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35E0690F-530B-408E-8072-22DF57A4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C5DFD468-9849-4534-9870-94908E1E0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87" y="585215"/>
            <a:ext cx="4452013" cy="45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97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392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Rounded MT Bold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Apache  Active Message Queuing (Active MQ)</vt:lpstr>
      <vt:lpstr>PowerPoint Presentation</vt:lpstr>
      <vt:lpstr>ActiveMQ by Apache</vt:lpstr>
      <vt:lpstr>Normal message passing:</vt:lpstr>
      <vt:lpstr>PowerPoint Presentation</vt:lpstr>
      <vt:lpstr>PowerPoint Presentation</vt:lpstr>
      <vt:lpstr>PowerPoint Presentation</vt:lpstr>
      <vt:lpstr>What is message queuing</vt:lpstr>
      <vt:lpstr>Example by scenario:  The creation of whatsapp if done with activemq:</vt:lpstr>
      <vt:lpstr>1.Client send requirements to Lead dev</vt:lpstr>
      <vt:lpstr>Lead dev asking requirements from separate clients</vt:lpstr>
      <vt:lpstr>Lead dev assigning tasks to other developers</vt:lpstr>
      <vt:lpstr>&lt;not done properly&gt;</vt:lpstr>
      <vt:lpstr>How does ActiveMQ work?</vt:lpstr>
      <vt:lpstr>PowerPoint Presentation</vt:lpstr>
      <vt:lpstr>Architecture:</vt:lpstr>
      <vt:lpstr>PowerPoint Presentation</vt:lpstr>
      <vt:lpstr>Dashboard stats:</vt:lpstr>
      <vt:lpstr>Memory and storage </vt:lpstr>
      <vt:lpstr>Storage:</vt:lpstr>
      <vt:lpstr>ActiveMq metrics:</vt:lpstr>
      <vt:lpstr>PowerPoint Presentation</vt:lpstr>
      <vt:lpstr>Organizations that use ActiveMQ</vt:lpstr>
      <vt:lpstr>Advantages and 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Thenuka  Weerasinghe</dc:creator>
  <cp:lastModifiedBy>Thenuka  Weerasinghe</cp:lastModifiedBy>
  <cp:revision>15</cp:revision>
  <dcterms:created xsi:type="dcterms:W3CDTF">2020-01-05T16:05:54Z</dcterms:created>
  <dcterms:modified xsi:type="dcterms:W3CDTF">2020-01-06T03:05:31Z</dcterms:modified>
</cp:coreProperties>
</file>