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8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hyperlink" Target="http://activemq.apache.org/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activemq.apache.org/" TargetMode="External"/><Relationship Id="rId7" Type="http://schemas.openxmlformats.org/officeDocument/2006/relationships/image" Target="../media/image8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95C1F8-A501-498B-9BCA-D8954745FC1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9769D80-3D9C-41C4-A152-05A8761A445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+mn-lt"/>
            </a:rPr>
            <a:t>Developed by the </a:t>
          </a:r>
          <a:r>
            <a:rPr lang="en-US" dirty="0">
              <a:latin typeface="+mn-lt"/>
              <a:hlinkClick xmlns:r="http://schemas.openxmlformats.org/officeDocument/2006/relationships" r:id="rId1"/>
            </a:rPr>
            <a:t>Apache Software Foundation</a:t>
          </a:r>
          <a:endParaRPr lang="en-US" dirty="0">
            <a:latin typeface="+mn-lt"/>
          </a:endParaRPr>
        </a:p>
      </dgm:t>
    </dgm:pt>
    <dgm:pt modelId="{3FEF808D-82C4-4199-871F-B89B9632DB53}" type="parTrans" cxnId="{9189B4E5-1FAF-4768-86B4-011617BD49C2}">
      <dgm:prSet/>
      <dgm:spPr/>
      <dgm:t>
        <a:bodyPr/>
        <a:lstStyle/>
        <a:p>
          <a:endParaRPr lang="en-US"/>
        </a:p>
      </dgm:t>
    </dgm:pt>
    <dgm:pt modelId="{B76FF107-C17E-40FD-8D23-F21DBBE1E30B}" type="sibTrans" cxnId="{9189B4E5-1FAF-4768-86B4-011617BD49C2}">
      <dgm:prSet/>
      <dgm:spPr/>
      <dgm:t>
        <a:bodyPr/>
        <a:lstStyle/>
        <a:p>
          <a:endParaRPr lang="en-US"/>
        </a:p>
      </dgm:t>
    </dgm:pt>
    <dgm:pt modelId="{DD706381-7816-411C-8827-863AEC6052E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Message-oriented middleware (MOM)</a:t>
          </a:r>
        </a:p>
      </dgm:t>
    </dgm:pt>
    <dgm:pt modelId="{2F4BFF8B-AD4F-413A-877F-0F7ABE1E8CDE}" type="parTrans" cxnId="{1C640FAA-F423-43E4-A2DE-B6564D0A2746}">
      <dgm:prSet/>
      <dgm:spPr/>
      <dgm:t>
        <a:bodyPr/>
        <a:lstStyle/>
        <a:p>
          <a:endParaRPr lang="en-US"/>
        </a:p>
      </dgm:t>
    </dgm:pt>
    <dgm:pt modelId="{53656E5C-3798-4EFF-AE59-C02326E309A1}" type="sibTrans" cxnId="{1C640FAA-F423-43E4-A2DE-B6564D0A2746}">
      <dgm:prSet/>
      <dgm:spPr/>
      <dgm:t>
        <a:bodyPr/>
        <a:lstStyle/>
        <a:p>
          <a:endParaRPr lang="en-US"/>
        </a:p>
      </dgm:t>
    </dgm:pt>
    <dgm:pt modelId="{10185A1A-E2A9-48FF-9BD3-AFFC35803E9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Allows loose coupling of the elements</a:t>
          </a:r>
        </a:p>
      </dgm:t>
    </dgm:pt>
    <dgm:pt modelId="{800563E3-BF02-4E63-890C-A26531DDCBC8}" type="parTrans" cxnId="{597CB97F-9179-4AE3-97BD-17188FE000FB}">
      <dgm:prSet/>
      <dgm:spPr/>
      <dgm:t>
        <a:bodyPr/>
        <a:lstStyle/>
        <a:p>
          <a:endParaRPr lang="en-US"/>
        </a:p>
      </dgm:t>
    </dgm:pt>
    <dgm:pt modelId="{7D9CF3B2-0A16-49C3-BA7F-65BA640F61CD}" type="sibTrans" cxnId="{597CB97F-9179-4AE3-97BD-17188FE000FB}">
      <dgm:prSet/>
      <dgm:spPr/>
      <dgm:t>
        <a:bodyPr/>
        <a:lstStyle/>
        <a:p>
          <a:endParaRPr lang="en-US"/>
        </a:p>
      </dgm:t>
    </dgm:pt>
    <dgm:pt modelId="{8E0C4D9F-A935-4DF5-9717-A595449C0EB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Java based-makes use of the Java Message Service (JMS) API</a:t>
          </a:r>
        </a:p>
      </dgm:t>
    </dgm:pt>
    <dgm:pt modelId="{DD3CDE15-0847-4304-9708-3839C7503FCE}" type="parTrans" cxnId="{6938EFF2-55D6-489E-8DB7-4EFBA5DD1DBC}">
      <dgm:prSet/>
      <dgm:spPr/>
      <dgm:t>
        <a:bodyPr/>
        <a:lstStyle/>
        <a:p>
          <a:endParaRPr lang="en-US"/>
        </a:p>
      </dgm:t>
    </dgm:pt>
    <dgm:pt modelId="{74205D37-C4FC-43A6-BE89-7DCA7E1F9717}" type="sibTrans" cxnId="{6938EFF2-55D6-489E-8DB7-4EFBA5DD1DBC}">
      <dgm:prSet/>
      <dgm:spPr/>
      <dgm:t>
        <a:bodyPr/>
        <a:lstStyle/>
        <a:p>
          <a:endParaRPr lang="en-US"/>
        </a:p>
      </dgm:t>
    </dgm:pt>
    <dgm:pt modelId="{DC4AC02F-D5BA-4A28-979A-CD99B5AE9BBC}" type="pres">
      <dgm:prSet presAssocID="{2F95C1F8-A501-498B-9BCA-D8954745FC11}" presName="root" presStyleCnt="0">
        <dgm:presLayoutVars>
          <dgm:dir/>
          <dgm:resizeHandles val="exact"/>
        </dgm:presLayoutVars>
      </dgm:prSet>
      <dgm:spPr/>
    </dgm:pt>
    <dgm:pt modelId="{487FAA2F-F228-41B7-BC5F-FBD7D1110CB3}" type="pres">
      <dgm:prSet presAssocID="{A9769D80-3D9C-41C4-A152-05A8761A4455}" presName="compNode" presStyleCnt="0"/>
      <dgm:spPr/>
    </dgm:pt>
    <dgm:pt modelId="{A29E99C5-61CD-4F4C-8EC2-274C5B64A599}" type="pres">
      <dgm:prSet presAssocID="{A9769D80-3D9C-41C4-A152-05A8761A4455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D1B885E-07DD-4749-99EF-B2EC3FDA3992}" type="pres">
      <dgm:prSet presAssocID="{A9769D80-3D9C-41C4-A152-05A8761A4455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127B2AD1-56F2-4AF3-AF8B-61D2166DFD94}" type="pres">
      <dgm:prSet presAssocID="{A9769D80-3D9C-41C4-A152-05A8761A4455}" presName="spaceRect" presStyleCnt="0"/>
      <dgm:spPr/>
    </dgm:pt>
    <dgm:pt modelId="{E0454BDA-BE3E-44FB-94FF-1D6F636F52A2}" type="pres">
      <dgm:prSet presAssocID="{A9769D80-3D9C-41C4-A152-05A8761A4455}" presName="textRect" presStyleLbl="revTx" presStyleIdx="0" presStyleCnt="4">
        <dgm:presLayoutVars>
          <dgm:chMax val="1"/>
          <dgm:chPref val="1"/>
        </dgm:presLayoutVars>
      </dgm:prSet>
      <dgm:spPr/>
    </dgm:pt>
    <dgm:pt modelId="{2BAA1A67-6C05-48FD-8449-941474F946C5}" type="pres">
      <dgm:prSet presAssocID="{B76FF107-C17E-40FD-8D23-F21DBBE1E30B}" presName="sibTrans" presStyleCnt="0"/>
      <dgm:spPr/>
    </dgm:pt>
    <dgm:pt modelId="{A7ACCA1A-E388-433C-ACE5-080F94265B5C}" type="pres">
      <dgm:prSet presAssocID="{DD706381-7816-411C-8827-863AEC6052EA}" presName="compNode" presStyleCnt="0"/>
      <dgm:spPr/>
    </dgm:pt>
    <dgm:pt modelId="{64E685C7-48C5-408D-829E-D84DAB553A87}" type="pres">
      <dgm:prSet presAssocID="{DD706381-7816-411C-8827-863AEC6052E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1D0E9FC-0453-434B-81A4-F8D592CC2A35}" type="pres">
      <dgm:prSet presAssocID="{DD706381-7816-411C-8827-863AEC6052EA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8EB0A249-DC02-4B93-A87F-36E6EC8DF9D1}" type="pres">
      <dgm:prSet presAssocID="{DD706381-7816-411C-8827-863AEC6052EA}" presName="spaceRect" presStyleCnt="0"/>
      <dgm:spPr/>
    </dgm:pt>
    <dgm:pt modelId="{6718CC1F-304B-4C1C-9C4A-8437F7E90DE5}" type="pres">
      <dgm:prSet presAssocID="{DD706381-7816-411C-8827-863AEC6052EA}" presName="textRect" presStyleLbl="revTx" presStyleIdx="1" presStyleCnt="4">
        <dgm:presLayoutVars>
          <dgm:chMax val="1"/>
          <dgm:chPref val="1"/>
        </dgm:presLayoutVars>
      </dgm:prSet>
      <dgm:spPr/>
    </dgm:pt>
    <dgm:pt modelId="{FA2C1D61-E625-40EB-8D5F-A97BECD0E014}" type="pres">
      <dgm:prSet presAssocID="{53656E5C-3798-4EFF-AE59-C02326E309A1}" presName="sibTrans" presStyleCnt="0"/>
      <dgm:spPr/>
    </dgm:pt>
    <dgm:pt modelId="{87889843-BB43-437B-9515-0030D4A5402B}" type="pres">
      <dgm:prSet presAssocID="{10185A1A-E2A9-48FF-9BD3-AFFC35803E9F}" presName="compNode" presStyleCnt="0"/>
      <dgm:spPr/>
    </dgm:pt>
    <dgm:pt modelId="{4E583FB2-9103-4C12-9DDD-6D4135381072}" type="pres">
      <dgm:prSet presAssocID="{10185A1A-E2A9-48FF-9BD3-AFFC35803E9F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369BE71-5E31-4C28-A810-B7793A802C21}" type="pres">
      <dgm:prSet presAssocID="{10185A1A-E2A9-48FF-9BD3-AFFC35803E9F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13AA6616-4331-46E3-B9BD-BD3039B666BC}" type="pres">
      <dgm:prSet presAssocID="{10185A1A-E2A9-48FF-9BD3-AFFC35803E9F}" presName="spaceRect" presStyleCnt="0"/>
      <dgm:spPr/>
    </dgm:pt>
    <dgm:pt modelId="{D605DE3E-38B7-4866-8160-02CAFD82A033}" type="pres">
      <dgm:prSet presAssocID="{10185A1A-E2A9-48FF-9BD3-AFFC35803E9F}" presName="textRect" presStyleLbl="revTx" presStyleIdx="2" presStyleCnt="4">
        <dgm:presLayoutVars>
          <dgm:chMax val="1"/>
          <dgm:chPref val="1"/>
        </dgm:presLayoutVars>
      </dgm:prSet>
      <dgm:spPr/>
    </dgm:pt>
    <dgm:pt modelId="{845DA130-4D43-4E95-93ED-79209D3480B8}" type="pres">
      <dgm:prSet presAssocID="{7D9CF3B2-0A16-49C3-BA7F-65BA640F61CD}" presName="sibTrans" presStyleCnt="0"/>
      <dgm:spPr/>
    </dgm:pt>
    <dgm:pt modelId="{6E708299-FFC7-49AC-BE53-7B604D84FF4E}" type="pres">
      <dgm:prSet presAssocID="{8E0C4D9F-A935-4DF5-9717-A595449C0EBF}" presName="compNode" presStyleCnt="0"/>
      <dgm:spPr/>
    </dgm:pt>
    <dgm:pt modelId="{0A4CA08E-A087-4DB4-990B-AFF04BD9D28B}" type="pres">
      <dgm:prSet presAssocID="{8E0C4D9F-A935-4DF5-9717-A595449C0EBF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400DD4C-38F9-4056-93D0-D4424B77D865}" type="pres">
      <dgm:prSet presAssocID="{8E0C4D9F-A935-4DF5-9717-A595449C0EBF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F5A2D1F-441B-4F8B-A0C6-370C1A02E678}" type="pres">
      <dgm:prSet presAssocID="{8E0C4D9F-A935-4DF5-9717-A595449C0EBF}" presName="spaceRect" presStyleCnt="0"/>
      <dgm:spPr/>
    </dgm:pt>
    <dgm:pt modelId="{6DCEA4BC-39A5-4150-A7BD-875EACADB5DF}" type="pres">
      <dgm:prSet presAssocID="{8E0C4D9F-A935-4DF5-9717-A595449C0EB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50F7818-8C8E-478C-B075-8B49AB6AD8B9}" type="presOf" srcId="{2F95C1F8-A501-498B-9BCA-D8954745FC11}" destId="{DC4AC02F-D5BA-4A28-979A-CD99B5AE9BBC}" srcOrd="0" destOrd="0" presId="urn:microsoft.com/office/officeart/2018/5/layout/IconLeafLabelList"/>
    <dgm:cxn modelId="{05CB6F5D-62AF-4327-AE21-7088EE157DEB}" type="presOf" srcId="{A9769D80-3D9C-41C4-A152-05A8761A4455}" destId="{E0454BDA-BE3E-44FB-94FF-1D6F636F52A2}" srcOrd="0" destOrd="0" presId="urn:microsoft.com/office/officeart/2018/5/layout/IconLeafLabelList"/>
    <dgm:cxn modelId="{53E7E95F-A1F8-4819-A984-942D01798D07}" type="presOf" srcId="{10185A1A-E2A9-48FF-9BD3-AFFC35803E9F}" destId="{D605DE3E-38B7-4866-8160-02CAFD82A033}" srcOrd="0" destOrd="0" presId="urn:microsoft.com/office/officeart/2018/5/layout/IconLeafLabelList"/>
    <dgm:cxn modelId="{597CB97F-9179-4AE3-97BD-17188FE000FB}" srcId="{2F95C1F8-A501-498B-9BCA-D8954745FC11}" destId="{10185A1A-E2A9-48FF-9BD3-AFFC35803E9F}" srcOrd="2" destOrd="0" parTransId="{800563E3-BF02-4E63-890C-A26531DDCBC8}" sibTransId="{7D9CF3B2-0A16-49C3-BA7F-65BA640F61CD}"/>
    <dgm:cxn modelId="{93DF83A8-25D6-4563-B186-06FD9934933D}" type="presOf" srcId="{8E0C4D9F-A935-4DF5-9717-A595449C0EBF}" destId="{6DCEA4BC-39A5-4150-A7BD-875EACADB5DF}" srcOrd="0" destOrd="0" presId="urn:microsoft.com/office/officeart/2018/5/layout/IconLeafLabelList"/>
    <dgm:cxn modelId="{1C640FAA-F423-43E4-A2DE-B6564D0A2746}" srcId="{2F95C1F8-A501-498B-9BCA-D8954745FC11}" destId="{DD706381-7816-411C-8827-863AEC6052EA}" srcOrd="1" destOrd="0" parTransId="{2F4BFF8B-AD4F-413A-877F-0F7ABE1E8CDE}" sibTransId="{53656E5C-3798-4EFF-AE59-C02326E309A1}"/>
    <dgm:cxn modelId="{A69857AB-A0BD-4535-B964-3D184824E63D}" type="presOf" srcId="{DD706381-7816-411C-8827-863AEC6052EA}" destId="{6718CC1F-304B-4C1C-9C4A-8437F7E90DE5}" srcOrd="0" destOrd="0" presId="urn:microsoft.com/office/officeart/2018/5/layout/IconLeafLabelList"/>
    <dgm:cxn modelId="{9189B4E5-1FAF-4768-86B4-011617BD49C2}" srcId="{2F95C1F8-A501-498B-9BCA-D8954745FC11}" destId="{A9769D80-3D9C-41C4-A152-05A8761A4455}" srcOrd="0" destOrd="0" parTransId="{3FEF808D-82C4-4199-871F-B89B9632DB53}" sibTransId="{B76FF107-C17E-40FD-8D23-F21DBBE1E30B}"/>
    <dgm:cxn modelId="{6938EFF2-55D6-489E-8DB7-4EFBA5DD1DBC}" srcId="{2F95C1F8-A501-498B-9BCA-D8954745FC11}" destId="{8E0C4D9F-A935-4DF5-9717-A595449C0EBF}" srcOrd="3" destOrd="0" parTransId="{DD3CDE15-0847-4304-9708-3839C7503FCE}" sibTransId="{74205D37-C4FC-43A6-BE89-7DCA7E1F9717}"/>
    <dgm:cxn modelId="{28A0483F-115D-4549-AF5B-0E99FE5D4FBA}" type="presParOf" srcId="{DC4AC02F-D5BA-4A28-979A-CD99B5AE9BBC}" destId="{487FAA2F-F228-41B7-BC5F-FBD7D1110CB3}" srcOrd="0" destOrd="0" presId="urn:microsoft.com/office/officeart/2018/5/layout/IconLeafLabelList"/>
    <dgm:cxn modelId="{DFC402BA-BCD6-4FAA-9155-D2984636C9D6}" type="presParOf" srcId="{487FAA2F-F228-41B7-BC5F-FBD7D1110CB3}" destId="{A29E99C5-61CD-4F4C-8EC2-274C5B64A599}" srcOrd="0" destOrd="0" presId="urn:microsoft.com/office/officeart/2018/5/layout/IconLeafLabelList"/>
    <dgm:cxn modelId="{0395378A-369F-4488-9F42-80DAF47BC49B}" type="presParOf" srcId="{487FAA2F-F228-41B7-BC5F-FBD7D1110CB3}" destId="{DD1B885E-07DD-4749-99EF-B2EC3FDA3992}" srcOrd="1" destOrd="0" presId="urn:microsoft.com/office/officeart/2018/5/layout/IconLeafLabelList"/>
    <dgm:cxn modelId="{CA6D7A30-607F-42DF-BCF7-91B14368559A}" type="presParOf" srcId="{487FAA2F-F228-41B7-BC5F-FBD7D1110CB3}" destId="{127B2AD1-56F2-4AF3-AF8B-61D2166DFD94}" srcOrd="2" destOrd="0" presId="urn:microsoft.com/office/officeart/2018/5/layout/IconLeafLabelList"/>
    <dgm:cxn modelId="{AF8FE5A3-F496-4AA4-BEF3-7149615741E3}" type="presParOf" srcId="{487FAA2F-F228-41B7-BC5F-FBD7D1110CB3}" destId="{E0454BDA-BE3E-44FB-94FF-1D6F636F52A2}" srcOrd="3" destOrd="0" presId="urn:microsoft.com/office/officeart/2018/5/layout/IconLeafLabelList"/>
    <dgm:cxn modelId="{2804C028-C766-4CC3-80FD-29107F2DD201}" type="presParOf" srcId="{DC4AC02F-D5BA-4A28-979A-CD99B5AE9BBC}" destId="{2BAA1A67-6C05-48FD-8449-941474F946C5}" srcOrd="1" destOrd="0" presId="urn:microsoft.com/office/officeart/2018/5/layout/IconLeafLabelList"/>
    <dgm:cxn modelId="{50C5DF06-92E0-4054-9625-79713B104172}" type="presParOf" srcId="{DC4AC02F-D5BA-4A28-979A-CD99B5AE9BBC}" destId="{A7ACCA1A-E388-433C-ACE5-080F94265B5C}" srcOrd="2" destOrd="0" presId="urn:microsoft.com/office/officeart/2018/5/layout/IconLeafLabelList"/>
    <dgm:cxn modelId="{CADC31E1-E4D4-4C23-8231-D1AFE576FF09}" type="presParOf" srcId="{A7ACCA1A-E388-433C-ACE5-080F94265B5C}" destId="{64E685C7-48C5-408D-829E-D84DAB553A87}" srcOrd="0" destOrd="0" presId="urn:microsoft.com/office/officeart/2018/5/layout/IconLeafLabelList"/>
    <dgm:cxn modelId="{17B1A4AB-8367-41DD-AF70-6B257FD45A52}" type="presParOf" srcId="{A7ACCA1A-E388-433C-ACE5-080F94265B5C}" destId="{91D0E9FC-0453-434B-81A4-F8D592CC2A35}" srcOrd="1" destOrd="0" presId="urn:microsoft.com/office/officeart/2018/5/layout/IconLeafLabelList"/>
    <dgm:cxn modelId="{08BA2C40-F1E5-487B-9F41-E06CA48C578E}" type="presParOf" srcId="{A7ACCA1A-E388-433C-ACE5-080F94265B5C}" destId="{8EB0A249-DC02-4B93-A87F-36E6EC8DF9D1}" srcOrd="2" destOrd="0" presId="urn:microsoft.com/office/officeart/2018/5/layout/IconLeafLabelList"/>
    <dgm:cxn modelId="{315284AB-651B-4574-A53B-5C8C64B2CED4}" type="presParOf" srcId="{A7ACCA1A-E388-433C-ACE5-080F94265B5C}" destId="{6718CC1F-304B-4C1C-9C4A-8437F7E90DE5}" srcOrd="3" destOrd="0" presId="urn:microsoft.com/office/officeart/2018/5/layout/IconLeafLabelList"/>
    <dgm:cxn modelId="{0E1AC731-49A0-41D3-879A-BBE1F3A24594}" type="presParOf" srcId="{DC4AC02F-D5BA-4A28-979A-CD99B5AE9BBC}" destId="{FA2C1D61-E625-40EB-8D5F-A97BECD0E014}" srcOrd="3" destOrd="0" presId="urn:microsoft.com/office/officeart/2018/5/layout/IconLeafLabelList"/>
    <dgm:cxn modelId="{9DCD7F64-4AD9-4439-B401-8A874204FAA3}" type="presParOf" srcId="{DC4AC02F-D5BA-4A28-979A-CD99B5AE9BBC}" destId="{87889843-BB43-437B-9515-0030D4A5402B}" srcOrd="4" destOrd="0" presId="urn:microsoft.com/office/officeart/2018/5/layout/IconLeafLabelList"/>
    <dgm:cxn modelId="{43D29BE1-F82F-48FD-9927-EE65EA39FDE6}" type="presParOf" srcId="{87889843-BB43-437B-9515-0030D4A5402B}" destId="{4E583FB2-9103-4C12-9DDD-6D4135381072}" srcOrd="0" destOrd="0" presId="urn:microsoft.com/office/officeart/2018/5/layout/IconLeafLabelList"/>
    <dgm:cxn modelId="{7C13F18D-ED69-485E-86E5-5E13B374E43D}" type="presParOf" srcId="{87889843-BB43-437B-9515-0030D4A5402B}" destId="{B369BE71-5E31-4C28-A810-B7793A802C21}" srcOrd="1" destOrd="0" presId="urn:microsoft.com/office/officeart/2018/5/layout/IconLeafLabelList"/>
    <dgm:cxn modelId="{68D83875-5673-419D-9C82-9D71495D1B74}" type="presParOf" srcId="{87889843-BB43-437B-9515-0030D4A5402B}" destId="{13AA6616-4331-46E3-B9BD-BD3039B666BC}" srcOrd="2" destOrd="0" presId="urn:microsoft.com/office/officeart/2018/5/layout/IconLeafLabelList"/>
    <dgm:cxn modelId="{9472D55D-E824-4514-A643-217C6A0A6517}" type="presParOf" srcId="{87889843-BB43-437B-9515-0030D4A5402B}" destId="{D605DE3E-38B7-4866-8160-02CAFD82A033}" srcOrd="3" destOrd="0" presId="urn:microsoft.com/office/officeart/2018/5/layout/IconLeafLabelList"/>
    <dgm:cxn modelId="{4D05DD41-80BE-46C2-8F5D-CB3CC7E48336}" type="presParOf" srcId="{DC4AC02F-D5BA-4A28-979A-CD99B5AE9BBC}" destId="{845DA130-4D43-4E95-93ED-79209D3480B8}" srcOrd="5" destOrd="0" presId="urn:microsoft.com/office/officeart/2018/5/layout/IconLeafLabelList"/>
    <dgm:cxn modelId="{2866FADC-1701-44D6-90D6-7EF4212AA8F0}" type="presParOf" srcId="{DC4AC02F-D5BA-4A28-979A-CD99B5AE9BBC}" destId="{6E708299-FFC7-49AC-BE53-7B604D84FF4E}" srcOrd="6" destOrd="0" presId="urn:microsoft.com/office/officeart/2018/5/layout/IconLeafLabelList"/>
    <dgm:cxn modelId="{34B3CEE8-1C07-4415-84F5-BE3E52B0397E}" type="presParOf" srcId="{6E708299-FFC7-49AC-BE53-7B604D84FF4E}" destId="{0A4CA08E-A087-4DB4-990B-AFF04BD9D28B}" srcOrd="0" destOrd="0" presId="urn:microsoft.com/office/officeart/2018/5/layout/IconLeafLabelList"/>
    <dgm:cxn modelId="{B3BBD1B7-1D22-4C1E-ACC9-ABF98F1C8935}" type="presParOf" srcId="{6E708299-FFC7-49AC-BE53-7B604D84FF4E}" destId="{8400DD4C-38F9-4056-93D0-D4424B77D865}" srcOrd="1" destOrd="0" presId="urn:microsoft.com/office/officeart/2018/5/layout/IconLeafLabelList"/>
    <dgm:cxn modelId="{5DDAB654-A366-4F54-8ED4-2C2AA6A7E6A1}" type="presParOf" srcId="{6E708299-FFC7-49AC-BE53-7B604D84FF4E}" destId="{9F5A2D1F-441B-4F8B-A0C6-370C1A02E678}" srcOrd="2" destOrd="0" presId="urn:microsoft.com/office/officeart/2018/5/layout/IconLeafLabelList"/>
    <dgm:cxn modelId="{6D11FD9D-32D6-4453-AD4D-AAE8F0737F70}" type="presParOf" srcId="{6E708299-FFC7-49AC-BE53-7B604D84FF4E}" destId="{6DCEA4BC-39A5-4150-A7BD-875EACADB5D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E99C5-61CD-4F4C-8EC2-274C5B64A599}">
      <dsp:nvSpPr>
        <dsp:cNvPr id="0" name=""/>
        <dsp:cNvSpPr/>
      </dsp:nvSpPr>
      <dsp:spPr>
        <a:xfrm>
          <a:off x="1374172" y="6563"/>
          <a:ext cx="1383804" cy="138380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1B885E-07DD-4749-99EF-B2EC3FDA3992}">
      <dsp:nvSpPr>
        <dsp:cNvPr id="0" name=""/>
        <dsp:cNvSpPr/>
      </dsp:nvSpPr>
      <dsp:spPr>
        <a:xfrm>
          <a:off x="1669081" y="301473"/>
          <a:ext cx="793986" cy="7939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54BDA-BE3E-44FB-94FF-1D6F636F52A2}">
      <dsp:nvSpPr>
        <dsp:cNvPr id="0" name=""/>
        <dsp:cNvSpPr/>
      </dsp:nvSpPr>
      <dsp:spPr>
        <a:xfrm>
          <a:off x="931808" y="1821389"/>
          <a:ext cx="22685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latin typeface="+mn-lt"/>
            </a:rPr>
            <a:t>Developed by the </a:t>
          </a:r>
          <a:r>
            <a:rPr lang="en-US" sz="1500" kern="1200" dirty="0">
              <a:latin typeface="+mn-lt"/>
              <a:hlinkClick xmlns:r="http://schemas.openxmlformats.org/officeDocument/2006/relationships" r:id="rId3"/>
            </a:rPr>
            <a:t>Apache Software Foundation</a:t>
          </a:r>
          <a:endParaRPr lang="en-US" sz="1500" kern="1200" dirty="0">
            <a:latin typeface="+mn-lt"/>
          </a:endParaRPr>
        </a:p>
      </dsp:txBody>
      <dsp:txXfrm>
        <a:off x="931808" y="1821389"/>
        <a:ext cx="2268532" cy="720000"/>
      </dsp:txXfrm>
    </dsp:sp>
    <dsp:sp modelId="{64E685C7-48C5-408D-829E-D84DAB553A87}">
      <dsp:nvSpPr>
        <dsp:cNvPr id="0" name=""/>
        <dsp:cNvSpPr/>
      </dsp:nvSpPr>
      <dsp:spPr>
        <a:xfrm>
          <a:off x="4039697" y="6563"/>
          <a:ext cx="1383804" cy="138380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D0E9FC-0453-434B-81A4-F8D592CC2A35}">
      <dsp:nvSpPr>
        <dsp:cNvPr id="0" name=""/>
        <dsp:cNvSpPr/>
      </dsp:nvSpPr>
      <dsp:spPr>
        <a:xfrm>
          <a:off x="4334606" y="301473"/>
          <a:ext cx="793986" cy="79398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8CC1F-304B-4C1C-9C4A-8437F7E90DE5}">
      <dsp:nvSpPr>
        <dsp:cNvPr id="0" name=""/>
        <dsp:cNvSpPr/>
      </dsp:nvSpPr>
      <dsp:spPr>
        <a:xfrm>
          <a:off x="3597334" y="1821389"/>
          <a:ext cx="22685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Message-oriented middleware (MOM)</a:t>
          </a:r>
        </a:p>
      </dsp:txBody>
      <dsp:txXfrm>
        <a:off x="3597334" y="1821389"/>
        <a:ext cx="2268532" cy="720000"/>
      </dsp:txXfrm>
    </dsp:sp>
    <dsp:sp modelId="{4E583FB2-9103-4C12-9DDD-6D4135381072}">
      <dsp:nvSpPr>
        <dsp:cNvPr id="0" name=""/>
        <dsp:cNvSpPr/>
      </dsp:nvSpPr>
      <dsp:spPr>
        <a:xfrm>
          <a:off x="1374172" y="3108522"/>
          <a:ext cx="1383804" cy="138380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9BE71-5E31-4C28-A810-B7793A802C21}">
      <dsp:nvSpPr>
        <dsp:cNvPr id="0" name=""/>
        <dsp:cNvSpPr/>
      </dsp:nvSpPr>
      <dsp:spPr>
        <a:xfrm>
          <a:off x="1669081" y="3403431"/>
          <a:ext cx="793986" cy="793986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5DE3E-38B7-4866-8160-02CAFD82A033}">
      <dsp:nvSpPr>
        <dsp:cNvPr id="0" name=""/>
        <dsp:cNvSpPr/>
      </dsp:nvSpPr>
      <dsp:spPr>
        <a:xfrm>
          <a:off x="931808" y="4923348"/>
          <a:ext cx="22685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Allows loose coupling of the elements</a:t>
          </a:r>
        </a:p>
      </dsp:txBody>
      <dsp:txXfrm>
        <a:off x="931808" y="4923348"/>
        <a:ext cx="2268532" cy="720000"/>
      </dsp:txXfrm>
    </dsp:sp>
    <dsp:sp modelId="{0A4CA08E-A087-4DB4-990B-AFF04BD9D28B}">
      <dsp:nvSpPr>
        <dsp:cNvPr id="0" name=""/>
        <dsp:cNvSpPr/>
      </dsp:nvSpPr>
      <dsp:spPr>
        <a:xfrm>
          <a:off x="4039697" y="3108522"/>
          <a:ext cx="1383804" cy="138380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0DD4C-38F9-4056-93D0-D4424B77D865}">
      <dsp:nvSpPr>
        <dsp:cNvPr id="0" name=""/>
        <dsp:cNvSpPr/>
      </dsp:nvSpPr>
      <dsp:spPr>
        <a:xfrm>
          <a:off x="4334606" y="3403431"/>
          <a:ext cx="793986" cy="793986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EA4BC-39A5-4150-A7BD-875EACADB5DF}">
      <dsp:nvSpPr>
        <dsp:cNvPr id="0" name=""/>
        <dsp:cNvSpPr/>
      </dsp:nvSpPr>
      <dsp:spPr>
        <a:xfrm>
          <a:off x="3597334" y="4923348"/>
          <a:ext cx="22685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Java based-makes use of the Java Message Service (JMS) API</a:t>
          </a:r>
        </a:p>
      </dsp:txBody>
      <dsp:txXfrm>
        <a:off x="3597334" y="4923348"/>
        <a:ext cx="22685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5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96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8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4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6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6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9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1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4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7" r:id="rId5"/>
    <p:sldLayoutId id="2147483711" r:id="rId6"/>
    <p:sldLayoutId id="2147483712" r:id="rId7"/>
    <p:sldLayoutId id="2147483713" r:id="rId8"/>
    <p:sldLayoutId id="2147483716" r:id="rId9"/>
    <p:sldLayoutId id="2147483714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638A98B-4B4B-4607-B11F-7DCA0D7C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FC7E7-3C4C-4A4C-BDC6-6DE3C4FA6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220" y="214905"/>
            <a:ext cx="7350995" cy="600301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E3B9B0E-204E-4BFD-B58A-E71D9CDC3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43665" y="0"/>
            <a:ext cx="465455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371E3D-6EAF-4FB1-B6C1-EF5274EFD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88614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Apache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 Active Message Queuing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(Active MQ)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FD804-1814-4560-AC22-A02D4938B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885" y="3847959"/>
            <a:ext cx="3659246" cy="2369960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An overview and usage in the industry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3F94007-F0C4-467F-8ED4-3E4844BFD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2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19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1875-DCFF-48EC-959D-1191E134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Uthpala</a:t>
            </a:r>
            <a:r>
              <a:rPr lang="en-US" dirty="0"/>
              <a:t>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51FFA-815E-46D3-859A-DC2FDF0B57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8F7B6-2AE7-42AC-8C03-BAB38D8A38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2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A95E-3AC8-4F3F-93D3-71D765C1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message queuing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45F5A-3FA5-496F-A9B0-E41D70BEDF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Imagine that you have a web service that receives many requests every second, where no request can get lost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AFBC6A-63D3-4C0A-925F-B889A4F4DC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7220"/>
            <a:ext cx="4640262" cy="3621667"/>
          </a:xfrm>
        </p:spPr>
      </p:pic>
    </p:spTree>
    <p:extLst>
      <p:ext uri="{BB962C8B-B14F-4D97-AF65-F5344CB8AC3E}">
        <p14:creationId xmlns:p14="http://schemas.microsoft.com/office/powerpoint/2010/main" val="21927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44CEA-BD6E-404A-8CBA-C1B42384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ActiveMQ by Apache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ABB62E-2521-4508-BCD2-7203B746D9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01859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771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0EF9-FB90-4C75-8DD0-09EFF35E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2E1EE-B4CB-4A52-8114-9A13B5B6D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742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413324"/>
      </a:dk2>
      <a:lt2>
        <a:srgbClr val="E8E2E7"/>
      </a:lt2>
      <a:accent1>
        <a:srgbClr val="48B75B"/>
      </a:accent1>
      <a:accent2>
        <a:srgbClr val="58B13B"/>
      </a:accent2>
      <a:accent3>
        <a:srgbClr val="89AD44"/>
      </a:accent3>
      <a:accent4>
        <a:srgbClr val="ACA339"/>
      </a:accent4>
      <a:accent5>
        <a:srgbClr val="C3884D"/>
      </a:accent5>
      <a:accent6>
        <a:srgbClr val="B1453B"/>
      </a:accent6>
      <a:hlink>
        <a:srgbClr val="A07D35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79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Garamond</vt:lpstr>
      <vt:lpstr>Wingdings</vt:lpstr>
      <vt:lpstr>RetrospectVTI</vt:lpstr>
      <vt:lpstr>Apache  Active Message Queuing (Active MQ)</vt:lpstr>
      <vt:lpstr>Uthpala diagram</vt:lpstr>
      <vt:lpstr>What is message queuing</vt:lpstr>
      <vt:lpstr>ActiveMQ by Apache</vt:lpstr>
      <vt:lpstr>Advantages and 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 Active Message Queuing (Active MQ)</dc:title>
  <dc:creator>Thenuka  Weerasinghe</dc:creator>
  <cp:lastModifiedBy>Thenuka  Weerasinghe</cp:lastModifiedBy>
  <cp:revision>2</cp:revision>
  <dcterms:created xsi:type="dcterms:W3CDTF">2019-12-31T14:33:43Z</dcterms:created>
  <dcterms:modified xsi:type="dcterms:W3CDTF">2019-12-31T14:54:36Z</dcterms:modified>
</cp:coreProperties>
</file>