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DEF0B-25D4-4799-87E2-570FFA1CB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«Навигатор»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B4E6D2-2798-4FA1-BA6F-E46EC4BE6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 библиотеке </a:t>
            </a:r>
            <a:r>
              <a:rPr lang="en-US" dirty="0"/>
              <a:t>PyQt5</a:t>
            </a:r>
            <a:endParaRPr lang="ru-RU" dirty="0"/>
          </a:p>
          <a:p>
            <a:endParaRPr lang="ru-RU" dirty="0"/>
          </a:p>
          <a:p>
            <a:pPr algn="r"/>
            <a:r>
              <a:rPr lang="ru-RU" dirty="0"/>
              <a:t>подготовил: Овсянников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96313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478BF2-8C53-4059-8062-51623055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214312"/>
            <a:ext cx="11430700" cy="6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9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0BC017A-5B45-4064-8584-8F367B51A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146110"/>
            <a:ext cx="5334000" cy="3429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061464-D969-4427-AB7E-34EDFFFAC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387" y="141217"/>
            <a:ext cx="6858000" cy="341730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23F885-84F5-4F64-A183-D010CBB60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26" y="3429000"/>
            <a:ext cx="5150840" cy="343389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DE0FD58-88AC-4ADF-A8CD-ABB5E2684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56" y="3424107"/>
            <a:ext cx="6681831" cy="341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8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B3F50-D411-43F3-B038-76F3C2BE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/>
              <a:t>Удобный интерфейс работы с картографическим  приложением с возможностью ввода различных параметров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8010AE-13FD-48AE-9314-7C52F7B04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68" y="916781"/>
            <a:ext cx="6572900" cy="502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8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68B80-2B93-4471-B59D-6C486E55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30" y="2349925"/>
            <a:ext cx="3666591" cy="2456442"/>
          </a:xfrm>
        </p:spPr>
        <p:txBody>
          <a:bodyPr>
            <a:noAutofit/>
          </a:bodyPr>
          <a:lstStyle/>
          <a:p>
            <a:r>
              <a:rPr lang="ru-RU" sz="3200" dirty="0"/>
              <a:t>Расчет времени, длины и построение оптимального  маршрута по заданным параметрам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9C40C3-4F87-41E2-937E-E4F326AD6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564" y="1078073"/>
            <a:ext cx="6501529" cy="470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6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8D67B-E497-40FB-9C3C-F3A50B5A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Возможность настройки визуализации карты и параметров движения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1B353477-87F0-4388-A662-71C8D8A666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0DB01E-EAF5-46A5-A1D5-CC1EA553C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65" y="680622"/>
            <a:ext cx="6636598" cy="51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5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0602C-6856-4052-A8C6-F5BE0ED4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истории поездок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EB0393-70E7-4A7F-B929-74D8922CB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959" y="914400"/>
            <a:ext cx="70580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7884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{C2EA5CBC-1558-417C-9051-81016678FE8A}tf16401371</Template>
  <TotalTime>149</TotalTime>
  <Words>43</Words>
  <Application>Microsoft Office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Rockwell</vt:lpstr>
      <vt:lpstr>Wingdings</vt:lpstr>
      <vt:lpstr>Атлас</vt:lpstr>
      <vt:lpstr>Проект «Навигатор»</vt:lpstr>
      <vt:lpstr>Презентация PowerPoint</vt:lpstr>
      <vt:lpstr>Презентация PowerPoint</vt:lpstr>
      <vt:lpstr>Удобный интерфейс работы с картографическим  приложением с возможностью ввода различных параметров</vt:lpstr>
      <vt:lpstr>Расчет времени, длины и построение оптимального  маршрута по заданным параметрам</vt:lpstr>
      <vt:lpstr>Возможность настройки визуализации карты и параметров движения</vt:lpstr>
      <vt:lpstr>Просмотр истории поездок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«Навигатор»</dc:title>
  <dc:creator>Дмитрий Овсянников</dc:creator>
  <cp:lastModifiedBy>Дмитрий Овсянников</cp:lastModifiedBy>
  <cp:revision>6</cp:revision>
  <dcterms:created xsi:type="dcterms:W3CDTF">2020-11-04T13:54:26Z</dcterms:created>
  <dcterms:modified xsi:type="dcterms:W3CDTF">2020-11-05T14:55:38Z</dcterms:modified>
</cp:coreProperties>
</file>