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8E3F-5041-4542-9163-4F3CC090DD64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42B1-C29D-473D-8339-BAD964CE12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804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8E3F-5041-4542-9163-4F3CC090DD64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42B1-C29D-473D-8339-BAD964CE12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800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8E3F-5041-4542-9163-4F3CC090DD64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42B1-C29D-473D-8339-BAD964CE12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085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8E3F-5041-4542-9163-4F3CC090DD64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42B1-C29D-473D-8339-BAD964CE12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117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8E3F-5041-4542-9163-4F3CC090DD64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42B1-C29D-473D-8339-BAD964CE12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622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8E3F-5041-4542-9163-4F3CC090DD64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42B1-C29D-473D-8339-BAD964CE12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319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8E3F-5041-4542-9163-4F3CC090DD64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42B1-C29D-473D-8339-BAD964CE12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085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8E3F-5041-4542-9163-4F3CC090DD64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42B1-C29D-473D-8339-BAD964CE12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103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8E3F-5041-4542-9163-4F3CC090DD64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42B1-C29D-473D-8339-BAD964CE12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050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8E3F-5041-4542-9163-4F3CC090DD64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42B1-C29D-473D-8339-BAD964CE12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552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8E3F-5041-4542-9163-4F3CC090DD64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42B1-C29D-473D-8339-BAD964CE12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011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E8E3F-5041-4542-9163-4F3CC090DD64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F42B1-C29D-473D-8339-BAD964CE12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078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Mi nombre es: </a:t>
            </a:r>
            <a:r>
              <a:rPr lang="es-MX" dirty="0" err="1" smtClean="0"/>
              <a:t>jesus</a:t>
            </a:r>
            <a:r>
              <a:rPr lang="es-MX" dirty="0" smtClean="0"/>
              <a:t> </a:t>
            </a:r>
            <a:r>
              <a:rPr lang="es-MX" dirty="0" err="1" smtClean="0"/>
              <a:t>sebastian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01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Me gusta jugar básquet </a:t>
            </a:r>
          </a:p>
          <a:p>
            <a:r>
              <a:rPr lang="es-MX" dirty="0" smtClean="0"/>
              <a:t>Mi comida favorita son los tacos</a:t>
            </a:r>
          </a:p>
          <a:p>
            <a:r>
              <a:rPr lang="es-MX" dirty="0" smtClean="0"/>
              <a:t>Soy amable</a:t>
            </a:r>
          </a:p>
          <a:p>
            <a:r>
              <a:rPr lang="es-MX" dirty="0" smtClean="0"/>
              <a:t>Me gusta jugar </a:t>
            </a:r>
            <a:r>
              <a:rPr lang="es-MX" dirty="0" err="1" smtClean="0"/>
              <a:t>warzone</a:t>
            </a:r>
            <a:endParaRPr lang="es-MX" dirty="0" smtClean="0"/>
          </a:p>
          <a:p>
            <a:r>
              <a:rPr lang="es-MX" dirty="0" smtClean="0"/>
              <a:t>Tengo 15 años</a:t>
            </a:r>
          </a:p>
          <a:p>
            <a:r>
              <a:rPr lang="es-MX" dirty="0" smtClean="0"/>
              <a:t>Mi cumpleaños es el 31 de marzo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591243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Mi nombre es: jesus sebastian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nombre es: jesus sebastian</dc:title>
  <dc:creator>PC-28</dc:creator>
  <cp:lastModifiedBy>PC-28</cp:lastModifiedBy>
  <cp:revision>2</cp:revision>
  <dcterms:created xsi:type="dcterms:W3CDTF">2025-02-14T00:17:08Z</dcterms:created>
  <dcterms:modified xsi:type="dcterms:W3CDTF">2025-02-14T00:20:46Z</dcterms:modified>
</cp:coreProperties>
</file>