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handoutMasterIdLst>
    <p:handoutMasterId r:id="rId74"/>
  </p:handoutMasterIdLst>
  <p:sldIdLst>
    <p:sldId id="388" r:id="rId2"/>
    <p:sldId id="546" r:id="rId3"/>
    <p:sldId id="2147374452" r:id="rId4"/>
    <p:sldId id="2147374453" r:id="rId5"/>
    <p:sldId id="2147374489" r:id="rId6"/>
    <p:sldId id="257" r:id="rId7"/>
    <p:sldId id="258" r:id="rId8"/>
    <p:sldId id="259" r:id="rId9"/>
    <p:sldId id="269" r:id="rId10"/>
    <p:sldId id="260" r:id="rId11"/>
    <p:sldId id="261" r:id="rId12"/>
    <p:sldId id="262" r:id="rId13"/>
    <p:sldId id="263" r:id="rId14"/>
    <p:sldId id="264" r:id="rId15"/>
    <p:sldId id="282" r:id="rId16"/>
    <p:sldId id="283" r:id="rId17"/>
    <p:sldId id="2147374454" r:id="rId18"/>
    <p:sldId id="273" r:id="rId19"/>
    <p:sldId id="274" r:id="rId20"/>
    <p:sldId id="275" r:id="rId21"/>
    <p:sldId id="276" r:id="rId22"/>
    <p:sldId id="277" r:id="rId23"/>
    <p:sldId id="278" r:id="rId24"/>
    <p:sldId id="279" r:id="rId25"/>
    <p:sldId id="280" r:id="rId26"/>
    <p:sldId id="281" r:id="rId27"/>
    <p:sldId id="284" r:id="rId28"/>
    <p:sldId id="2147374490" r:id="rId29"/>
    <p:sldId id="2147374456" r:id="rId30"/>
    <p:sldId id="2147374476" r:id="rId31"/>
    <p:sldId id="2147374477" r:id="rId32"/>
    <p:sldId id="2147374478" r:id="rId33"/>
    <p:sldId id="2147374481" r:id="rId34"/>
    <p:sldId id="2147374480" r:id="rId35"/>
    <p:sldId id="2147374479" r:id="rId36"/>
    <p:sldId id="2147374491" r:id="rId37"/>
    <p:sldId id="2147374482" r:id="rId38"/>
    <p:sldId id="2147374475" r:id="rId39"/>
    <p:sldId id="2147374494" r:id="rId40"/>
    <p:sldId id="2147374493" r:id="rId41"/>
    <p:sldId id="2147374496" r:id="rId42"/>
    <p:sldId id="2147374495" r:id="rId43"/>
    <p:sldId id="2147374499" r:id="rId44"/>
    <p:sldId id="2147374500" r:id="rId45"/>
    <p:sldId id="2147374502" r:id="rId46"/>
    <p:sldId id="2147374501" r:id="rId47"/>
    <p:sldId id="2147374506" r:id="rId48"/>
    <p:sldId id="2147374505" r:id="rId49"/>
    <p:sldId id="2147374504" r:id="rId50"/>
    <p:sldId id="2147374503" r:id="rId51"/>
    <p:sldId id="2147374492" r:id="rId52"/>
    <p:sldId id="298" r:id="rId53"/>
    <p:sldId id="299" r:id="rId54"/>
    <p:sldId id="300" r:id="rId55"/>
    <p:sldId id="301" r:id="rId56"/>
    <p:sldId id="302" r:id="rId57"/>
    <p:sldId id="2147374457" r:id="rId58"/>
    <p:sldId id="306" r:id="rId59"/>
    <p:sldId id="2147374472" r:id="rId60"/>
    <p:sldId id="2147374461" r:id="rId61"/>
    <p:sldId id="2147374460" r:id="rId62"/>
    <p:sldId id="2147374462" r:id="rId63"/>
    <p:sldId id="2147374463" r:id="rId64"/>
    <p:sldId id="2147374466" r:id="rId65"/>
    <p:sldId id="2147374467" r:id="rId66"/>
    <p:sldId id="2147374464" r:id="rId67"/>
    <p:sldId id="2147374468" r:id="rId68"/>
    <p:sldId id="2147374469" r:id="rId69"/>
    <p:sldId id="2147374473" r:id="rId70"/>
    <p:sldId id="2147374470" r:id="rId71"/>
    <p:sldId id="2147374471"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6682BB-B7C8-45A4-8591-56BECB9FD4E2}" v="5143" dt="2022-10-09T21:36:59.476"/>
    <p1510:client id="{78A7BC6C-7B92-4FE0-B2C9-D4F72CAB1810}" v="80" dt="2022-10-24T11:13:19.543"/>
    <p1510:client id="{94855E1B-7B17-4527-BB27-3138B0115CF6}" v="217" dt="2022-10-10T00:15:22.463"/>
    <p1510:client id="{95CF9D5F-F1DB-4DAA-8F01-EFF2F17FF571}" v="304" dt="2022-10-26T13:40:00.349"/>
    <p1510:client id="{9CDDC392-B6C8-48B0-9ECE-6EE098FE54D7}" v="21" dt="2022-10-10T18:44:49.187"/>
    <p1510:client id="{A2BC8AAA-2B00-4075-8ACB-3027016476F2}" v="1" dt="2023-03-29T16:27:29.660"/>
    <p1510:client id="{CEAF1746-0407-4677-915E-CA9FECAEBA59}" v="3710" dt="2022-10-10T21:41:55.725"/>
    <p1510:client id="{EC88D840-8A93-4035-8760-FCEADA786AF2}" v="5" dt="2022-10-10T06:44:12.282"/>
    <p1510:client id="{F184D32E-1BC3-416C-8065-8A91B02E75B0}" v="92" dt="2022-07-21T07:42:22.6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79"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GNES TEN BRINK" clId="Web-{78A7BC6C-7B92-4FE0-B2C9-D4F72CAB1810}"/>
    <pc:docChg chg="modSld">
      <pc:chgData name="AGNES TEN BRINK" userId="" providerId="" clId="Web-{78A7BC6C-7B92-4FE0-B2C9-D4F72CAB1810}" dt="2022-10-24T11:13:18.746" v="40" actId="20577"/>
      <pc:docMkLst>
        <pc:docMk/>
      </pc:docMkLst>
      <pc:sldChg chg="modSp">
        <pc:chgData name="AGNES TEN BRINK" userId="" providerId="" clId="Web-{78A7BC6C-7B92-4FE0-B2C9-D4F72CAB1810}" dt="2022-10-24T11:13:18.746" v="40" actId="20577"/>
        <pc:sldMkLst>
          <pc:docMk/>
          <pc:sldMk cId="2610856763" sldId="277"/>
        </pc:sldMkLst>
        <pc:spChg chg="mod">
          <ac:chgData name="AGNES TEN BRINK" userId="" providerId="" clId="Web-{78A7BC6C-7B92-4FE0-B2C9-D4F72CAB1810}" dt="2022-10-24T11:13:18.746" v="40" actId="20577"/>
          <ac:spMkLst>
            <pc:docMk/>
            <pc:sldMk cId="2610856763" sldId="277"/>
            <ac:spMk id="3" creationId="{E77A37CE-3CED-800F-0B4D-E2A8FECF0CF6}"/>
          </ac:spMkLst>
        </pc:spChg>
      </pc:sldChg>
    </pc:docChg>
  </pc:docChgLst>
  <pc:docChgLst>
    <pc:chgData name="AGNES TEN BRINK" clId="Web-{EC88D840-8A93-4035-8760-FCEADA786AF2}"/>
    <pc:docChg chg="modSld">
      <pc:chgData name="AGNES TEN BRINK" userId="" providerId="" clId="Web-{EC88D840-8A93-4035-8760-FCEADA786AF2}" dt="2022-10-10T06:44:12.282" v="2" actId="20577"/>
      <pc:docMkLst>
        <pc:docMk/>
      </pc:docMkLst>
      <pc:sldChg chg="modSp">
        <pc:chgData name="AGNES TEN BRINK" userId="" providerId="" clId="Web-{EC88D840-8A93-4035-8760-FCEADA786AF2}" dt="2022-10-10T06:44:01.032" v="1"/>
        <pc:sldMkLst>
          <pc:docMk/>
          <pc:sldMk cId="1589598294" sldId="546"/>
        </pc:sldMkLst>
        <pc:graphicFrameChg chg="mod modGraphic">
          <ac:chgData name="AGNES TEN BRINK" userId="" providerId="" clId="Web-{EC88D840-8A93-4035-8760-FCEADA786AF2}" dt="2022-10-10T06:44:01.032" v="1"/>
          <ac:graphicFrameMkLst>
            <pc:docMk/>
            <pc:sldMk cId="1589598294" sldId="546"/>
            <ac:graphicFrameMk id="4" creationId="{00000000-0000-0000-0000-000000000000}"/>
          </ac:graphicFrameMkLst>
        </pc:graphicFrameChg>
      </pc:sldChg>
      <pc:sldChg chg="modSp">
        <pc:chgData name="AGNES TEN BRINK" userId="" providerId="" clId="Web-{EC88D840-8A93-4035-8760-FCEADA786AF2}" dt="2022-10-10T06:44:12.282" v="2" actId="20577"/>
        <pc:sldMkLst>
          <pc:docMk/>
          <pc:sldMk cId="2212488499" sldId="2147374452"/>
        </pc:sldMkLst>
        <pc:spChg chg="mod">
          <ac:chgData name="AGNES TEN BRINK" userId="" providerId="" clId="Web-{EC88D840-8A93-4035-8760-FCEADA786AF2}" dt="2022-10-10T06:44:12.282" v="2" actId="20577"/>
          <ac:spMkLst>
            <pc:docMk/>
            <pc:sldMk cId="2212488499" sldId="2147374452"/>
            <ac:spMk id="3" creationId="{A5718B8C-7293-47B1-821F-F402813DF9B3}"/>
          </ac:spMkLst>
        </pc:spChg>
      </pc:sldChg>
    </pc:docChg>
  </pc:docChgLst>
  <pc:docChgLst>
    <pc:chgData name="AGNES TEN BRINK" clId="Web-{95CF9D5F-F1DB-4DAA-8F01-EFF2F17FF571}"/>
    <pc:docChg chg="modSld sldOrd">
      <pc:chgData name="AGNES TEN BRINK" userId="" providerId="" clId="Web-{95CF9D5F-F1DB-4DAA-8F01-EFF2F17FF571}" dt="2022-10-26T13:39:59.552" v="176" actId="20577"/>
      <pc:docMkLst>
        <pc:docMk/>
      </pc:docMkLst>
      <pc:sldChg chg="addSp delSp modSp ord">
        <pc:chgData name="AGNES TEN BRINK" userId="" providerId="" clId="Web-{95CF9D5F-F1DB-4DAA-8F01-EFF2F17FF571}" dt="2022-10-26T13:39:59.552" v="176" actId="20577"/>
        <pc:sldMkLst>
          <pc:docMk/>
          <pc:sldMk cId="3819697163" sldId="2147374499"/>
        </pc:sldMkLst>
        <pc:spChg chg="add mod">
          <ac:chgData name="AGNES TEN BRINK" userId="" providerId="" clId="Web-{95CF9D5F-F1DB-4DAA-8F01-EFF2F17FF571}" dt="2022-10-26T13:35:30.331" v="56" actId="1076"/>
          <ac:spMkLst>
            <pc:docMk/>
            <pc:sldMk cId="3819697163" sldId="2147374499"/>
            <ac:spMk id="5" creationId="{D0C02E50-7A63-EBBD-CD7D-3A840C59FDB8}"/>
          </ac:spMkLst>
        </pc:spChg>
        <pc:spChg chg="add mod">
          <ac:chgData name="AGNES TEN BRINK" userId="" providerId="" clId="Web-{95CF9D5F-F1DB-4DAA-8F01-EFF2F17FF571}" dt="2022-10-26T13:39:06.223" v="144" actId="1076"/>
          <ac:spMkLst>
            <pc:docMk/>
            <pc:sldMk cId="3819697163" sldId="2147374499"/>
            <ac:spMk id="11" creationId="{5D375E87-D83B-140B-C3A4-29991901A9F0}"/>
          </ac:spMkLst>
        </pc:spChg>
        <pc:spChg chg="add mod">
          <ac:chgData name="AGNES TEN BRINK" userId="" providerId="" clId="Web-{95CF9D5F-F1DB-4DAA-8F01-EFF2F17FF571}" dt="2022-10-26T13:39:59.552" v="176" actId="20577"/>
          <ac:spMkLst>
            <pc:docMk/>
            <pc:sldMk cId="3819697163" sldId="2147374499"/>
            <ac:spMk id="12" creationId="{F3259C9E-685F-D872-3783-B4D8F74E3260}"/>
          </ac:spMkLst>
        </pc:spChg>
        <pc:picChg chg="add del mod">
          <ac:chgData name="AGNES TEN BRINK" userId="" providerId="" clId="Web-{95CF9D5F-F1DB-4DAA-8F01-EFF2F17FF571}" dt="2022-10-26T13:31:59.032" v="3"/>
          <ac:picMkLst>
            <pc:docMk/>
            <pc:sldMk cId="3819697163" sldId="2147374499"/>
            <ac:picMk id="2" creationId="{00503428-F584-3642-65E6-C2A0A4577027}"/>
          </ac:picMkLst>
        </pc:picChg>
        <pc:picChg chg="add mod">
          <ac:chgData name="AGNES TEN BRINK" userId="" providerId="" clId="Web-{95CF9D5F-F1DB-4DAA-8F01-EFF2F17FF571}" dt="2022-10-26T13:39:10.645" v="147" actId="1076"/>
          <ac:picMkLst>
            <pc:docMk/>
            <pc:sldMk cId="3819697163" sldId="2147374499"/>
            <ac:picMk id="3" creationId="{4C4616F1-7FA9-6AC1-54C3-042B95B92990}"/>
          </ac:picMkLst>
        </pc:picChg>
        <pc:picChg chg="add mod">
          <ac:chgData name="AGNES TEN BRINK" userId="" providerId="" clId="Web-{95CF9D5F-F1DB-4DAA-8F01-EFF2F17FF571}" dt="2022-10-26T13:39:12.927" v="148" actId="1076"/>
          <ac:picMkLst>
            <pc:docMk/>
            <pc:sldMk cId="3819697163" sldId="2147374499"/>
            <ac:picMk id="4" creationId="{C69E80B0-A7E1-2830-BC34-F1BC6223D62E}"/>
          </ac:picMkLst>
        </pc:picChg>
        <pc:picChg chg="add del mod">
          <ac:chgData name="AGNES TEN BRINK" userId="" providerId="" clId="Web-{95CF9D5F-F1DB-4DAA-8F01-EFF2F17FF571}" dt="2022-10-26T13:34:52.503" v="53"/>
          <ac:picMkLst>
            <pc:docMk/>
            <pc:sldMk cId="3819697163" sldId="2147374499"/>
            <ac:picMk id="6" creationId="{CB6051D5-9360-EEF4-8465-12646B2FED55}"/>
          </ac:picMkLst>
        </pc:picChg>
        <pc:picChg chg="add mod">
          <ac:chgData name="AGNES TEN BRINK" userId="" providerId="" clId="Web-{95CF9D5F-F1DB-4DAA-8F01-EFF2F17FF571}" dt="2022-10-26T13:39:08.958" v="146" actId="1076"/>
          <ac:picMkLst>
            <pc:docMk/>
            <pc:sldMk cId="3819697163" sldId="2147374499"/>
            <ac:picMk id="7" creationId="{67337F4F-A7D5-0129-A45D-BD74313CAEC5}"/>
          </ac:picMkLst>
        </pc:picChg>
        <pc:picChg chg="add mod">
          <ac:chgData name="AGNES TEN BRINK" userId="" providerId="" clId="Web-{95CF9D5F-F1DB-4DAA-8F01-EFF2F17FF571}" dt="2022-10-26T13:39:07.833" v="145" actId="1076"/>
          <ac:picMkLst>
            <pc:docMk/>
            <pc:sldMk cId="3819697163" sldId="2147374499"/>
            <ac:picMk id="8" creationId="{2799B0AB-CF74-A160-D148-EE213D742120}"/>
          </ac:picMkLst>
        </pc:picChg>
        <pc:picChg chg="add del mod">
          <ac:chgData name="AGNES TEN BRINK" userId="" providerId="" clId="Web-{95CF9D5F-F1DB-4DAA-8F01-EFF2F17FF571}" dt="2022-10-26T13:36:48.769" v="62"/>
          <ac:picMkLst>
            <pc:docMk/>
            <pc:sldMk cId="3819697163" sldId="2147374499"/>
            <ac:picMk id="9" creationId="{3891BF41-28B2-15D1-8419-D2AD4CDFC078}"/>
          </ac:picMkLst>
        </pc:picChg>
        <pc:picChg chg="add mod">
          <ac:chgData name="AGNES TEN BRINK" userId="" providerId="" clId="Web-{95CF9D5F-F1DB-4DAA-8F01-EFF2F17FF571}" dt="2022-10-26T13:37:20.566" v="68" actId="1076"/>
          <ac:picMkLst>
            <pc:docMk/>
            <pc:sldMk cId="3819697163" sldId="2147374499"/>
            <ac:picMk id="10" creationId="{D6AA51E2-246F-AE46-D202-38FE2327AAF7}"/>
          </ac:picMkLst>
        </pc:picChg>
      </pc:sldChg>
    </pc:docChg>
  </pc:docChgLst>
  <pc:docChgLst>
    <pc:chgData name="AGNES TEN BRINK" clId="Web-{CEAF1746-0407-4677-915E-CA9FECAEBA59}"/>
    <pc:docChg chg="addSld delSld modSld sldOrd">
      <pc:chgData name="AGNES TEN BRINK" userId="" providerId="" clId="Web-{CEAF1746-0407-4677-915E-CA9FECAEBA59}" dt="2022-10-10T21:41:54.866" v="1938" actId="20577"/>
      <pc:docMkLst>
        <pc:docMk/>
      </pc:docMkLst>
      <pc:sldChg chg="delSp modSp mod modShow">
        <pc:chgData name="AGNES TEN BRINK" userId="" providerId="" clId="Web-{CEAF1746-0407-4677-915E-CA9FECAEBA59}" dt="2022-10-10T19:51:01.124" v="27"/>
        <pc:sldMkLst>
          <pc:docMk/>
          <pc:sldMk cId="3396972063" sldId="2147374475"/>
        </pc:sldMkLst>
        <pc:spChg chg="mod">
          <ac:chgData name="AGNES TEN BRINK" userId="" providerId="" clId="Web-{CEAF1746-0407-4677-915E-CA9FECAEBA59}" dt="2022-10-10T19:50:51.858" v="25" actId="20577"/>
          <ac:spMkLst>
            <pc:docMk/>
            <pc:sldMk cId="3396972063" sldId="2147374475"/>
            <ac:spMk id="2" creationId="{925776A5-6335-4AF7-A314-A8C25554678B}"/>
          </ac:spMkLst>
        </pc:spChg>
        <pc:spChg chg="del">
          <ac:chgData name="AGNES TEN BRINK" userId="" providerId="" clId="Web-{CEAF1746-0407-4677-915E-CA9FECAEBA59}" dt="2022-10-10T19:51:01.124" v="27"/>
          <ac:spMkLst>
            <pc:docMk/>
            <pc:sldMk cId="3396972063" sldId="2147374475"/>
            <ac:spMk id="4" creationId="{08F24F03-A038-40EA-A0A5-C439189ECA94}"/>
          </ac:spMkLst>
        </pc:spChg>
        <pc:spChg chg="del">
          <ac:chgData name="AGNES TEN BRINK" userId="" providerId="" clId="Web-{CEAF1746-0407-4677-915E-CA9FECAEBA59}" dt="2022-10-10T19:50:58.530" v="26"/>
          <ac:spMkLst>
            <pc:docMk/>
            <pc:sldMk cId="3396972063" sldId="2147374475"/>
            <ac:spMk id="5" creationId="{AA49886A-C7A8-42AF-8A11-9DD6A20B465F}"/>
          </ac:spMkLst>
        </pc:spChg>
      </pc:sldChg>
      <pc:sldChg chg="add replId">
        <pc:chgData name="AGNES TEN BRINK" userId="" providerId="" clId="Web-{CEAF1746-0407-4677-915E-CA9FECAEBA59}" dt="2022-10-10T19:50:32.342" v="0"/>
        <pc:sldMkLst>
          <pc:docMk/>
          <pc:sldMk cId="1540489102" sldId="2147374492"/>
        </pc:sldMkLst>
      </pc:sldChg>
      <pc:sldChg chg="addSp delSp modSp add replId">
        <pc:chgData name="AGNES TEN BRINK" userId="" providerId="" clId="Web-{CEAF1746-0407-4677-915E-CA9FECAEBA59}" dt="2022-10-10T20:03:57.145" v="458" actId="20577"/>
        <pc:sldMkLst>
          <pc:docMk/>
          <pc:sldMk cId="2961227833" sldId="2147374493"/>
        </pc:sldMkLst>
        <pc:spChg chg="del">
          <ac:chgData name="AGNES TEN BRINK" userId="" providerId="" clId="Web-{CEAF1746-0407-4677-915E-CA9FECAEBA59}" dt="2022-10-10T19:51:13.999" v="29"/>
          <ac:spMkLst>
            <pc:docMk/>
            <pc:sldMk cId="2961227833" sldId="2147374493"/>
            <ac:spMk id="2" creationId="{925776A5-6335-4AF7-A314-A8C25554678B}"/>
          </ac:spMkLst>
        </pc:spChg>
        <pc:spChg chg="add del mod">
          <ac:chgData name="AGNES TEN BRINK" userId="" providerId="" clId="Web-{CEAF1746-0407-4677-915E-CA9FECAEBA59}" dt="2022-10-10T19:51:36.124" v="41"/>
          <ac:spMkLst>
            <pc:docMk/>
            <pc:sldMk cId="2961227833" sldId="2147374493"/>
            <ac:spMk id="4" creationId="{A4492F03-7E77-06F3-38BF-47C028C87682}"/>
          </ac:spMkLst>
        </pc:spChg>
        <pc:spChg chg="add mod">
          <ac:chgData name="AGNES TEN BRINK" userId="" providerId="" clId="Web-{CEAF1746-0407-4677-915E-CA9FECAEBA59}" dt="2022-10-10T20:03:57.145" v="458" actId="20577"/>
          <ac:spMkLst>
            <pc:docMk/>
            <pc:sldMk cId="2961227833" sldId="2147374493"/>
            <ac:spMk id="6" creationId="{3957BB0F-E01D-95DC-27D7-46DCC92B2EC7}"/>
          </ac:spMkLst>
        </pc:spChg>
        <pc:picChg chg="add mod">
          <ac:chgData name="AGNES TEN BRINK" userId="" providerId="" clId="Web-{CEAF1746-0407-4677-915E-CA9FECAEBA59}" dt="2022-10-10T20:02:01.066" v="396" actId="1076"/>
          <ac:picMkLst>
            <pc:docMk/>
            <pc:sldMk cId="2961227833" sldId="2147374493"/>
            <ac:picMk id="5" creationId="{B7BBD5A5-B231-9D74-4FF3-56AAF8001E5F}"/>
          </ac:picMkLst>
        </pc:picChg>
        <pc:picChg chg="add mod">
          <ac:chgData name="AGNES TEN BRINK" userId="" providerId="" clId="Web-{CEAF1746-0407-4677-915E-CA9FECAEBA59}" dt="2022-10-10T20:03:51.067" v="457" actId="1076"/>
          <ac:picMkLst>
            <pc:docMk/>
            <pc:sldMk cId="2961227833" sldId="2147374493"/>
            <ac:picMk id="7" creationId="{E1218244-49AE-66A3-4B09-5A64C8467BFA}"/>
          </ac:picMkLst>
        </pc:picChg>
      </pc:sldChg>
      <pc:sldChg chg="addSp delSp modSp add ord replId">
        <pc:chgData name="AGNES TEN BRINK" userId="" providerId="" clId="Web-{CEAF1746-0407-4677-915E-CA9FECAEBA59}" dt="2022-10-10T19:58:48.330" v="222" actId="14100"/>
        <pc:sldMkLst>
          <pc:docMk/>
          <pc:sldMk cId="350005222" sldId="2147374494"/>
        </pc:sldMkLst>
        <pc:spChg chg="add mod">
          <ac:chgData name="AGNES TEN BRINK" userId="" providerId="" clId="Web-{CEAF1746-0407-4677-915E-CA9FECAEBA59}" dt="2022-10-10T19:58:26.486" v="220" actId="20577"/>
          <ac:spMkLst>
            <pc:docMk/>
            <pc:sldMk cId="350005222" sldId="2147374494"/>
            <ac:spMk id="3" creationId="{8CBAD1BB-AA86-0A4E-1428-EC244CCE0DCF}"/>
          </ac:spMkLst>
        </pc:spChg>
        <pc:spChg chg="del">
          <ac:chgData name="AGNES TEN BRINK" userId="" providerId="" clId="Web-{CEAF1746-0407-4677-915E-CA9FECAEBA59}" dt="2022-10-10T19:51:40.499" v="42"/>
          <ac:spMkLst>
            <pc:docMk/>
            <pc:sldMk cId="350005222" sldId="2147374494"/>
            <ac:spMk id="4" creationId="{A4492F03-7E77-06F3-38BF-47C028C87682}"/>
          </ac:spMkLst>
        </pc:spChg>
        <pc:picChg chg="add del mod">
          <ac:chgData name="AGNES TEN BRINK" userId="" providerId="" clId="Web-{CEAF1746-0407-4677-915E-CA9FECAEBA59}" dt="2022-10-10T19:54:20.672" v="109"/>
          <ac:picMkLst>
            <pc:docMk/>
            <pc:sldMk cId="350005222" sldId="2147374494"/>
            <ac:picMk id="2" creationId="{D1DD97A8-3130-5F6F-25AB-BBB9DB0C1439}"/>
          </ac:picMkLst>
        </pc:picChg>
        <pc:picChg chg="add mod">
          <ac:chgData name="AGNES TEN BRINK" userId="" providerId="" clId="Web-{CEAF1746-0407-4677-915E-CA9FECAEBA59}" dt="2022-10-10T19:55:33.485" v="139" actId="1076"/>
          <ac:picMkLst>
            <pc:docMk/>
            <pc:sldMk cId="350005222" sldId="2147374494"/>
            <ac:picMk id="5" creationId="{48A9E0DF-DD1E-7827-B91C-47139A077F16}"/>
          </ac:picMkLst>
        </pc:picChg>
        <pc:picChg chg="add mod">
          <ac:chgData name="AGNES TEN BRINK" userId="" providerId="" clId="Web-{CEAF1746-0407-4677-915E-CA9FECAEBA59}" dt="2022-10-10T19:58:48.330" v="222" actId="14100"/>
          <ac:picMkLst>
            <pc:docMk/>
            <pc:sldMk cId="350005222" sldId="2147374494"/>
            <ac:picMk id="6" creationId="{C12218F3-C25E-2332-6611-50455AD91D39}"/>
          </ac:picMkLst>
        </pc:picChg>
      </pc:sldChg>
      <pc:sldChg chg="addSp delSp modSp add replId">
        <pc:chgData name="AGNES TEN BRINK" userId="" providerId="" clId="Web-{CEAF1746-0407-4677-915E-CA9FECAEBA59}" dt="2022-10-10T21:22:48.909" v="1299" actId="14100"/>
        <pc:sldMkLst>
          <pc:docMk/>
          <pc:sldMk cId="3319894141" sldId="2147374495"/>
        </pc:sldMkLst>
        <pc:spChg chg="add mod">
          <ac:chgData name="AGNES TEN BRINK" userId="" providerId="" clId="Web-{CEAF1746-0407-4677-915E-CA9FECAEBA59}" dt="2022-10-10T21:22:39.097" v="1296" actId="20577"/>
          <ac:spMkLst>
            <pc:docMk/>
            <pc:sldMk cId="3319894141" sldId="2147374495"/>
            <ac:spMk id="2" creationId="{7DC3A94F-5DDE-3F7F-C5F0-D5BBB5F128E4}"/>
          </ac:spMkLst>
        </pc:spChg>
        <pc:spChg chg="del">
          <ac:chgData name="AGNES TEN BRINK" userId="" providerId="" clId="Web-{CEAF1746-0407-4677-915E-CA9FECAEBA59}" dt="2022-10-10T21:09:24.068" v="841"/>
          <ac:spMkLst>
            <pc:docMk/>
            <pc:sldMk cId="3319894141" sldId="2147374495"/>
            <ac:spMk id="4" creationId="{A4492F03-7E77-06F3-38BF-47C028C87682}"/>
          </ac:spMkLst>
        </pc:spChg>
        <pc:picChg chg="add mod">
          <ac:chgData name="AGNES TEN BRINK" userId="" providerId="" clId="Web-{CEAF1746-0407-4677-915E-CA9FECAEBA59}" dt="2022-10-10T21:21:50.971" v="1261" actId="1076"/>
          <ac:picMkLst>
            <pc:docMk/>
            <pc:sldMk cId="3319894141" sldId="2147374495"/>
            <ac:picMk id="3" creationId="{5B5F6FDB-CF17-1E5A-609F-11E453F7C7CD}"/>
          </ac:picMkLst>
        </pc:picChg>
        <pc:picChg chg="add mod">
          <ac:chgData name="AGNES TEN BRINK" userId="" providerId="" clId="Web-{CEAF1746-0407-4677-915E-CA9FECAEBA59}" dt="2022-10-10T21:21:56.533" v="1262" actId="1076"/>
          <ac:picMkLst>
            <pc:docMk/>
            <pc:sldMk cId="3319894141" sldId="2147374495"/>
            <ac:picMk id="5" creationId="{B6B34232-C440-A6F6-4845-9D57EBC4E23D}"/>
          </ac:picMkLst>
        </pc:picChg>
        <pc:picChg chg="add mod">
          <ac:chgData name="AGNES TEN BRINK" userId="" providerId="" clId="Web-{CEAF1746-0407-4677-915E-CA9FECAEBA59}" dt="2022-10-10T21:22:48.909" v="1299" actId="14100"/>
          <ac:picMkLst>
            <pc:docMk/>
            <pc:sldMk cId="3319894141" sldId="2147374495"/>
            <ac:picMk id="6" creationId="{8C2A0D01-131E-A8CC-FE57-AE61BFBACBD3}"/>
          </ac:picMkLst>
        </pc:picChg>
      </pc:sldChg>
      <pc:sldChg chg="addSp delSp modSp add replId">
        <pc:chgData name="AGNES TEN BRINK" userId="" providerId="" clId="Web-{CEAF1746-0407-4677-915E-CA9FECAEBA59}" dt="2022-10-10T21:12:25.899" v="894" actId="1076"/>
        <pc:sldMkLst>
          <pc:docMk/>
          <pc:sldMk cId="3068867259" sldId="2147374496"/>
        </pc:sldMkLst>
        <pc:spChg chg="add mod">
          <ac:chgData name="AGNES TEN BRINK" userId="" providerId="" clId="Web-{CEAF1746-0407-4677-915E-CA9FECAEBA59}" dt="2022-10-10T21:09:10.833" v="840" actId="20577"/>
          <ac:spMkLst>
            <pc:docMk/>
            <pc:sldMk cId="3068867259" sldId="2147374496"/>
            <ac:spMk id="3" creationId="{82A39B41-FF07-1291-E3F6-BA35190B08CB}"/>
          </ac:spMkLst>
        </pc:spChg>
        <pc:spChg chg="del">
          <ac:chgData name="AGNES TEN BRINK" userId="" providerId="" clId="Web-{CEAF1746-0407-4677-915E-CA9FECAEBA59}" dt="2022-10-10T20:04:14.911" v="459"/>
          <ac:spMkLst>
            <pc:docMk/>
            <pc:sldMk cId="3068867259" sldId="2147374496"/>
            <ac:spMk id="4" creationId="{A4492F03-7E77-06F3-38BF-47C028C87682}"/>
          </ac:spMkLst>
        </pc:spChg>
        <pc:spChg chg="add mod">
          <ac:chgData name="AGNES TEN BRINK" userId="" providerId="" clId="Web-{CEAF1746-0407-4677-915E-CA9FECAEBA59}" dt="2022-10-10T21:12:22.586" v="893" actId="20577"/>
          <ac:spMkLst>
            <pc:docMk/>
            <pc:sldMk cId="3068867259" sldId="2147374496"/>
            <ac:spMk id="5" creationId="{8AC2457C-1DA5-1083-30B8-5C6E73E96CEB}"/>
          </ac:spMkLst>
        </pc:spChg>
        <pc:spChg chg="add del mod">
          <ac:chgData name="AGNES TEN BRINK" userId="" providerId="" clId="Web-{CEAF1746-0407-4677-915E-CA9FECAEBA59}" dt="2022-10-10T20:25:36.467" v="696"/>
          <ac:spMkLst>
            <pc:docMk/>
            <pc:sldMk cId="3068867259" sldId="2147374496"/>
            <ac:spMk id="6" creationId="{21A37C0E-3B42-5B11-A896-D9B00175B57A}"/>
          </ac:spMkLst>
        </pc:spChg>
        <pc:picChg chg="add mod">
          <ac:chgData name="AGNES TEN BRINK" userId="" providerId="" clId="Web-{CEAF1746-0407-4677-915E-CA9FECAEBA59}" dt="2022-10-10T20:22:58.982" v="563" actId="1076"/>
          <ac:picMkLst>
            <pc:docMk/>
            <pc:sldMk cId="3068867259" sldId="2147374496"/>
            <ac:picMk id="2" creationId="{EEFB1A01-6DB9-E053-32E3-1537AA086599}"/>
          </ac:picMkLst>
        </pc:picChg>
        <pc:picChg chg="add del mod">
          <ac:chgData name="AGNES TEN BRINK" userId="" providerId="" clId="Web-{CEAF1746-0407-4677-915E-CA9FECAEBA59}" dt="2022-10-10T20:27:48.718" v="721"/>
          <ac:picMkLst>
            <pc:docMk/>
            <pc:sldMk cId="3068867259" sldId="2147374496"/>
            <ac:picMk id="7" creationId="{CF94C1D3-74E8-494E-33C7-53556B3ED06E}"/>
          </ac:picMkLst>
        </pc:picChg>
        <pc:picChg chg="add mod">
          <ac:chgData name="AGNES TEN BRINK" userId="" providerId="" clId="Web-{CEAF1746-0407-4677-915E-CA9FECAEBA59}" dt="2022-10-10T21:12:25.899" v="894" actId="1076"/>
          <ac:picMkLst>
            <pc:docMk/>
            <pc:sldMk cId="3068867259" sldId="2147374496"/>
            <ac:picMk id="8" creationId="{7CC14554-7185-9CF7-1ABE-39239BD00584}"/>
          </ac:picMkLst>
        </pc:picChg>
      </pc:sldChg>
      <pc:sldChg chg="add del replId">
        <pc:chgData name="AGNES TEN BRINK" userId="" providerId="" clId="Web-{CEAF1746-0407-4677-915E-CA9FECAEBA59}" dt="2022-10-10T21:20:34.829" v="1253"/>
        <pc:sldMkLst>
          <pc:docMk/>
          <pc:sldMk cId="1106095056" sldId="2147374497"/>
        </pc:sldMkLst>
      </pc:sldChg>
      <pc:sldChg chg="add del replId">
        <pc:chgData name="AGNES TEN BRINK" userId="" providerId="" clId="Web-{CEAF1746-0407-4677-915E-CA9FECAEBA59}" dt="2022-10-10T21:20:34.829" v="1254"/>
        <pc:sldMkLst>
          <pc:docMk/>
          <pc:sldMk cId="938131182" sldId="2147374498"/>
        </pc:sldMkLst>
      </pc:sldChg>
      <pc:sldChg chg="delSp add replId">
        <pc:chgData name="AGNES TEN BRINK" userId="" providerId="" clId="Web-{CEAF1746-0407-4677-915E-CA9FECAEBA59}" dt="2022-10-10T21:20:27.657" v="1248"/>
        <pc:sldMkLst>
          <pc:docMk/>
          <pc:sldMk cId="3819697163" sldId="2147374499"/>
        </pc:sldMkLst>
        <pc:spChg chg="del">
          <ac:chgData name="AGNES TEN BRINK" userId="" providerId="" clId="Web-{CEAF1746-0407-4677-915E-CA9FECAEBA59}" dt="2022-10-10T21:20:27.657" v="1248"/>
          <ac:spMkLst>
            <pc:docMk/>
            <pc:sldMk cId="3819697163" sldId="2147374499"/>
            <ac:spMk id="4" creationId="{A4492F03-7E77-06F3-38BF-47C028C87682}"/>
          </ac:spMkLst>
        </pc:spChg>
      </pc:sldChg>
      <pc:sldChg chg="addSp delSp modSp add replId">
        <pc:chgData name="AGNES TEN BRINK" userId="" providerId="" clId="Web-{CEAF1746-0407-4677-915E-CA9FECAEBA59}" dt="2022-10-10T21:41:54.866" v="1938" actId="20577"/>
        <pc:sldMkLst>
          <pc:docMk/>
          <pc:sldMk cId="2533401121" sldId="2147374500"/>
        </pc:sldMkLst>
        <pc:spChg chg="add mod">
          <ac:chgData name="AGNES TEN BRINK" userId="" providerId="" clId="Web-{CEAF1746-0407-4677-915E-CA9FECAEBA59}" dt="2022-10-10T21:29:56.088" v="1619" actId="1076"/>
          <ac:spMkLst>
            <pc:docMk/>
            <pc:sldMk cId="2533401121" sldId="2147374500"/>
            <ac:spMk id="2" creationId="{22ECCC61-4B06-74AF-C9A2-2E52EDC7C31A}"/>
          </ac:spMkLst>
        </pc:spChg>
        <pc:spChg chg="del">
          <ac:chgData name="AGNES TEN BRINK" userId="" providerId="" clId="Web-{CEAF1746-0407-4677-915E-CA9FECAEBA59}" dt="2022-10-10T21:20:21.204" v="1247"/>
          <ac:spMkLst>
            <pc:docMk/>
            <pc:sldMk cId="2533401121" sldId="2147374500"/>
            <ac:spMk id="4" creationId="{A4492F03-7E77-06F3-38BF-47C028C87682}"/>
          </ac:spMkLst>
        </pc:spChg>
        <pc:spChg chg="add mod">
          <ac:chgData name="AGNES TEN BRINK" userId="" providerId="" clId="Web-{CEAF1746-0407-4677-915E-CA9FECAEBA59}" dt="2022-10-10T21:41:54.866" v="1938" actId="20577"/>
          <ac:spMkLst>
            <pc:docMk/>
            <pc:sldMk cId="2533401121" sldId="2147374500"/>
            <ac:spMk id="5" creationId="{08A18630-6109-1A37-68FF-6F2A329EE743}"/>
          </ac:spMkLst>
        </pc:spChg>
        <pc:picChg chg="add mod">
          <ac:chgData name="AGNES TEN BRINK" userId="" providerId="" clId="Web-{CEAF1746-0407-4677-915E-CA9FECAEBA59}" dt="2022-10-10T21:29:08.400" v="1594" actId="1076"/>
          <ac:picMkLst>
            <pc:docMk/>
            <pc:sldMk cId="2533401121" sldId="2147374500"/>
            <ac:picMk id="3" creationId="{E3C2F078-8ECF-E7F1-580E-FF0A918B7C28}"/>
          </ac:picMkLst>
        </pc:picChg>
        <pc:picChg chg="add mod">
          <ac:chgData name="AGNES TEN BRINK" userId="" providerId="" clId="Web-{CEAF1746-0407-4677-915E-CA9FECAEBA59}" dt="2022-10-10T21:32:58.919" v="1693" actId="1076"/>
          <ac:picMkLst>
            <pc:docMk/>
            <pc:sldMk cId="2533401121" sldId="2147374500"/>
            <ac:picMk id="6" creationId="{4FE3057F-789C-6CA4-96DE-24FF03976E56}"/>
          </ac:picMkLst>
        </pc:picChg>
      </pc:sldChg>
      <pc:sldChg chg="add del replId">
        <pc:chgData name="AGNES TEN BRINK" userId="" providerId="" clId="Web-{CEAF1746-0407-4677-915E-CA9FECAEBA59}" dt="2022-10-10T21:20:34.829" v="1249"/>
        <pc:sldMkLst>
          <pc:docMk/>
          <pc:sldMk cId="3133279232" sldId="2147374501"/>
        </pc:sldMkLst>
      </pc:sldChg>
      <pc:sldChg chg="add replId">
        <pc:chgData name="AGNES TEN BRINK" userId="" providerId="" clId="Web-{CEAF1746-0407-4677-915E-CA9FECAEBA59}" dt="2022-10-10T21:20:46.704" v="1255"/>
        <pc:sldMkLst>
          <pc:docMk/>
          <pc:sldMk cId="4119853290" sldId="2147374501"/>
        </pc:sldMkLst>
      </pc:sldChg>
      <pc:sldChg chg="add del replId">
        <pc:chgData name="AGNES TEN BRINK" userId="" providerId="" clId="Web-{CEAF1746-0407-4677-915E-CA9FECAEBA59}" dt="2022-10-10T21:20:34.829" v="1250"/>
        <pc:sldMkLst>
          <pc:docMk/>
          <pc:sldMk cId="936556515" sldId="2147374502"/>
        </pc:sldMkLst>
      </pc:sldChg>
      <pc:sldChg chg="add replId">
        <pc:chgData name="AGNES TEN BRINK" userId="" providerId="" clId="Web-{CEAF1746-0407-4677-915E-CA9FECAEBA59}" dt="2022-10-10T21:20:46.704" v="1256"/>
        <pc:sldMkLst>
          <pc:docMk/>
          <pc:sldMk cId="1780821277" sldId="2147374502"/>
        </pc:sldMkLst>
      </pc:sldChg>
      <pc:sldChg chg="add del replId">
        <pc:chgData name="AGNES TEN BRINK" userId="" providerId="" clId="Web-{CEAF1746-0407-4677-915E-CA9FECAEBA59}" dt="2022-10-10T21:20:34.829" v="1251"/>
        <pc:sldMkLst>
          <pc:docMk/>
          <pc:sldMk cId="2478368380" sldId="2147374503"/>
        </pc:sldMkLst>
      </pc:sldChg>
      <pc:sldChg chg="add replId">
        <pc:chgData name="AGNES TEN BRINK" userId="" providerId="" clId="Web-{CEAF1746-0407-4677-915E-CA9FECAEBA59}" dt="2022-10-10T21:20:52.235" v="1257"/>
        <pc:sldMkLst>
          <pc:docMk/>
          <pc:sldMk cId="3514921396" sldId="2147374503"/>
        </pc:sldMkLst>
      </pc:sldChg>
      <pc:sldChg chg="add replId">
        <pc:chgData name="AGNES TEN BRINK" userId="" providerId="" clId="Web-{CEAF1746-0407-4677-915E-CA9FECAEBA59}" dt="2022-10-10T21:20:52.235" v="1258"/>
        <pc:sldMkLst>
          <pc:docMk/>
          <pc:sldMk cId="2276130547" sldId="2147374504"/>
        </pc:sldMkLst>
      </pc:sldChg>
      <pc:sldChg chg="add del replId">
        <pc:chgData name="AGNES TEN BRINK" userId="" providerId="" clId="Web-{CEAF1746-0407-4677-915E-CA9FECAEBA59}" dt="2022-10-10T21:20:34.829" v="1252"/>
        <pc:sldMkLst>
          <pc:docMk/>
          <pc:sldMk cId="2332254401" sldId="2147374504"/>
        </pc:sldMkLst>
      </pc:sldChg>
      <pc:sldChg chg="add replId">
        <pc:chgData name="AGNES TEN BRINK" userId="" providerId="" clId="Web-{CEAF1746-0407-4677-915E-CA9FECAEBA59}" dt="2022-10-10T21:20:52.235" v="1259"/>
        <pc:sldMkLst>
          <pc:docMk/>
          <pc:sldMk cId="606448836" sldId="2147374505"/>
        </pc:sldMkLst>
      </pc:sldChg>
      <pc:sldChg chg="add replId">
        <pc:chgData name="AGNES TEN BRINK" userId="" providerId="" clId="Web-{CEAF1746-0407-4677-915E-CA9FECAEBA59}" dt="2022-10-10T21:20:52.235" v="1260"/>
        <pc:sldMkLst>
          <pc:docMk/>
          <pc:sldMk cId="353717841" sldId="2147374506"/>
        </pc:sldMkLst>
      </pc:sldChg>
    </pc:docChg>
  </pc:docChgLst>
  <pc:docChgLst>
    <pc:chgData name="AGNES TEN BRINK" userId="t3AL6DJHNwAWYhw8kNR+Q3yuJbY4wGPqSYQOMahP+4A=" providerId="None" clId="Web-{A2BC8AAA-2B00-4075-8ACB-3027016476F2}"/>
    <pc:docChg chg="modSld">
      <pc:chgData name="AGNES TEN BRINK" userId="t3AL6DJHNwAWYhw8kNR+Q3yuJbY4wGPqSYQOMahP+4A=" providerId="None" clId="Web-{A2BC8AAA-2B00-4075-8ACB-3027016476F2}" dt="2023-03-29T16:27:29.660" v="0"/>
      <pc:docMkLst>
        <pc:docMk/>
      </pc:docMkLst>
      <pc:sldChg chg="mod modShow">
        <pc:chgData name="AGNES TEN BRINK" userId="t3AL6DJHNwAWYhw8kNR+Q3yuJbY4wGPqSYQOMahP+4A=" providerId="None" clId="Web-{A2BC8AAA-2B00-4075-8ACB-3027016476F2}" dt="2023-03-29T16:27:29.660" v="0"/>
        <pc:sldMkLst>
          <pc:docMk/>
          <pc:sldMk cId="979199762" sldId="2147374489"/>
        </pc:sldMkLst>
      </pc:sldChg>
    </pc:docChg>
  </pc:docChgLst>
  <pc:docChgLst>
    <pc:chgData name="Bogdan IVANUS" clId="Web-{F184D32E-1BC3-416C-8065-8A91B02E75B0}"/>
    <pc:docChg chg="delSld modSld sldOrd">
      <pc:chgData name="Bogdan IVANUS" userId="" providerId="" clId="Web-{F184D32E-1BC3-416C-8065-8A91B02E75B0}" dt="2022-07-21T07:42:22.640" v="90" actId="20577"/>
      <pc:docMkLst>
        <pc:docMk/>
      </pc:docMkLst>
      <pc:sldChg chg="modSp">
        <pc:chgData name="Bogdan IVANUS" userId="" providerId="" clId="Web-{F184D32E-1BC3-416C-8065-8A91B02E75B0}" dt="2022-07-21T07:36:42.385" v="9"/>
        <pc:sldMkLst>
          <pc:docMk/>
          <pc:sldMk cId="1589598294" sldId="546"/>
        </pc:sldMkLst>
        <pc:graphicFrameChg chg="mod modGraphic">
          <ac:chgData name="Bogdan IVANUS" userId="" providerId="" clId="Web-{F184D32E-1BC3-416C-8065-8A91B02E75B0}" dt="2022-07-21T07:36:42.385" v="9"/>
          <ac:graphicFrameMkLst>
            <pc:docMk/>
            <pc:sldMk cId="1589598294" sldId="546"/>
            <ac:graphicFrameMk id="4" creationId="{00000000-0000-0000-0000-000000000000}"/>
          </ac:graphicFrameMkLst>
        </pc:graphicFrameChg>
      </pc:sldChg>
      <pc:sldChg chg="modSp">
        <pc:chgData name="Bogdan IVANUS" userId="" providerId="" clId="Web-{F184D32E-1BC3-416C-8065-8A91B02E75B0}" dt="2022-07-21T07:36:56.308" v="15" actId="20577"/>
        <pc:sldMkLst>
          <pc:docMk/>
          <pc:sldMk cId="2212488499" sldId="2147374452"/>
        </pc:sldMkLst>
        <pc:spChg chg="mod">
          <ac:chgData name="Bogdan IVANUS" userId="" providerId="" clId="Web-{F184D32E-1BC3-416C-8065-8A91B02E75B0}" dt="2022-07-21T07:36:56.308" v="15" actId="20577"/>
          <ac:spMkLst>
            <pc:docMk/>
            <pc:sldMk cId="2212488499" sldId="2147374452"/>
            <ac:spMk id="3" creationId="{A5718B8C-7293-47B1-821F-F402813DF9B3}"/>
          </ac:spMkLst>
        </pc:spChg>
      </pc:sldChg>
      <pc:sldChg chg="modSp">
        <pc:chgData name="Bogdan IVANUS" userId="" providerId="" clId="Web-{F184D32E-1BC3-416C-8065-8A91B02E75B0}" dt="2022-07-21T07:37:57.386" v="48" actId="20577"/>
        <pc:sldMkLst>
          <pc:docMk/>
          <pc:sldMk cId="3685985925" sldId="2147374463"/>
        </pc:sldMkLst>
        <pc:spChg chg="mod">
          <ac:chgData name="Bogdan IVANUS" userId="" providerId="" clId="Web-{F184D32E-1BC3-416C-8065-8A91B02E75B0}" dt="2022-07-21T07:37:57.386" v="48" actId="20577"/>
          <ac:spMkLst>
            <pc:docMk/>
            <pc:sldMk cId="3685985925" sldId="2147374463"/>
            <ac:spMk id="3" creationId="{A5718B8C-7293-47B1-821F-F402813DF9B3}"/>
          </ac:spMkLst>
        </pc:spChg>
      </pc:sldChg>
      <pc:sldChg chg="modSp ord">
        <pc:chgData name="Bogdan IVANUS" userId="" providerId="" clId="Web-{F184D32E-1BC3-416C-8065-8A91B02E75B0}" dt="2022-07-21T07:42:22.640" v="90" actId="20577"/>
        <pc:sldMkLst>
          <pc:docMk/>
          <pc:sldMk cId="1755150489" sldId="2147374466"/>
        </pc:sldMkLst>
        <pc:spChg chg="mod">
          <ac:chgData name="Bogdan IVANUS" userId="" providerId="" clId="Web-{F184D32E-1BC3-416C-8065-8A91B02E75B0}" dt="2022-07-21T07:42:22.640" v="90" actId="20577"/>
          <ac:spMkLst>
            <pc:docMk/>
            <pc:sldMk cId="1755150489" sldId="2147374466"/>
            <ac:spMk id="3" creationId="{A5718B8C-7293-47B1-821F-F402813DF9B3}"/>
          </ac:spMkLst>
        </pc:spChg>
      </pc:sldChg>
      <pc:sldChg chg="ord">
        <pc:chgData name="Bogdan IVANUS" userId="" providerId="" clId="Web-{F184D32E-1BC3-416C-8065-8A91B02E75B0}" dt="2022-07-21T07:39:21.950" v="51"/>
        <pc:sldMkLst>
          <pc:docMk/>
          <pc:sldMk cId="3659767497" sldId="2147374467"/>
        </pc:sldMkLst>
      </pc:sldChg>
      <pc:sldChg chg="del">
        <pc:chgData name="Bogdan IVANUS" userId="" providerId="" clId="Web-{F184D32E-1BC3-416C-8065-8A91B02E75B0}" dt="2022-07-21T07:38:27.512" v="49"/>
        <pc:sldMkLst>
          <pc:docMk/>
          <pc:sldMk cId="1022677566" sldId="2147374474"/>
        </pc:sldMkLst>
      </pc:sldChg>
    </pc:docChg>
  </pc:docChgLst>
  <pc:docChgLst>
    <pc:chgData name="AGNES TEN BRINK" clId="Web-{94855E1B-7B17-4527-BB27-3138B0115CF6}"/>
    <pc:docChg chg="addSld modSld">
      <pc:chgData name="AGNES TEN BRINK" userId="" providerId="" clId="Web-{94855E1B-7B17-4527-BB27-3138B0115CF6}" dt="2022-10-10T00:15:22.463" v="126" actId="14100"/>
      <pc:docMkLst>
        <pc:docMk/>
      </pc:docMkLst>
      <pc:sldChg chg="addSp delSp modSp">
        <pc:chgData name="AGNES TEN BRINK" userId="" providerId="" clId="Web-{94855E1B-7B17-4527-BB27-3138B0115CF6}" dt="2022-10-10T00:13:23.052" v="116" actId="20577"/>
        <pc:sldMkLst>
          <pc:docMk/>
          <pc:sldMk cId="1228522256" sldId="2147374479"/>
        </pc:sldMkLst>
        <pc:spChg chg="del">
          <ac:chgData name="AGNES TEN BRINK" userId="" providerId="" clId="Web-{94855E1B-7B17-4527-BB27-3138B0115CF6}" dt="2022-10-10T00:10:16.223" v="11"/>
          <ac:spMkLst>
            <pc:docMk/>
            <pc:sldMk cId="1228522256" sldId="2147374479"/>
            <ac:spMk id="2" creationId="{E33CA06D-99AD-92FA-886A-70DBBEF8AC38}"/>
          </ac:spMkLst>
        </pc:spChg>
        <pc:spChg chg="del mod">
          <ac:chgData name="AGNES TEN BRINK" userId="" providerId="" clId="Web-{94855E1B-7B17-4527-BB27-3138B0115CF6}" dt="2022-10-10T00:09:56.551" v="5"/>
          <ac:spMkLst>
            <pc:docMk/>
            <pc:sldMk cId="1228522256" sldId="2147374479"/>
            <ac:spMk id="3" creationId="{64CDA366-A6A1-2700-028F-29E4A6EB19CD}"/>
          </ac:spMkLst>
        </pc:spChg>
        <pc:spChg chg="del">
          <ac:chgData name="AGNES TEN BRINK" userId="" providerId="" clId="Web-{94855E1B-7B17-4527-BB27-3138B0115CF6}" dt="2022-10-10T00:09:59.489" v="6"/>
          <ac:spMkLst>
            <pc:docMk/>
            <pc:sldMk cId="1228522256" sldId="2147374479"/>
            <ac:spMk id="8" creationId="{19B9BB1D-8D5A-4E6A-D384-240E22AA9320}"/>
          </ac:spMkLst>
        </pc:spChg>
        <pc:spChg chg="add mod">
          <ac:chgData name="AGNES TEN BRINK" userId="" providerId="" clId="Web-{94855E1B-7B17-4527-BB27-3138B0115CF6}" dt="2022-10-10T00:13:23.052" v="116" actId="20577"/>
          <ac:spMkLst>
            <pc:docMk/>
            <pc:sldMk cId="1228522256" sldId="2147374479"/>
            <ac:spMk id="10" creationId="{3E0DFDB4-B07E-E200-61DC-FB72399C1B37}"/>
          </ac:spMkLst>
        </pc:spChg>
        <pc:picChg chg="add mod">
          <ac:chgData name="AGNES TEN BRINK" userId="" providerId="" clId="Web-{94855E1B-7B17-4527-BB27-3138B0115CF6}" dt="2022-10-10T00:10:11.192" v="10" actId="1076"/>
          <ac:picMkLst>
            <pc:docMk/>
            <pc:sldMk cId="1228522256" sldId="2147374479"/>
            <ac:picMk id="4" creationId="{0C7ED133-3E13-A2F0-DA25-F4B34438B8AF}"/>
          </ac:picMkLst>
        </pc:picChg>
        <pc:picChg chg="del">
          <ac:chgData name="AGNES TEN BRINK" userId="" providerId="" clId="Web-{94855E1B-7B17-4527-BB27-3138B0115CF6}" dt="2022-10-10T00:09:49.301" v="1"/>
          <ac:picMkLst>
            <pc:docMk/>
            <pc:sldMk cId="1228522256" sldId="2147374479"/>
            <ac:picMk id="5" creationId="{036A9128-8ED1-8A35-CA68-675DF866D46D}"/>
          </ac:picMkLst>
        </pc:picChg>
        <pc:picChg chg="del">
          <ac:chgData name="AGNES TEN BRINK" userId="" providerId="" clId="Web-{94855E1B-7B17-4527-BB27-3138B0115CF6}" dt="2022-10-10T00:09:51.973" v="3"/>
          <ac:picMkLst>
            <pc:docMk/>
            <pc:sldMk cId="1228522256" sldId="2147374479"/>
            <ac:picMk id="6" creationId="{82EFA6A5-3D1D-F2B5-2A66-CFA106603D2D}"/>
          </ac:picMkLst>
        </pc:picChg>
        <pc:picChg chg="add mod">
          <ac:chgData name="AGNES TEN BRINK" userId="" providerId="" clId="Web-{94855E1B-7B17-4527-BB27-3138B0115CF6}" dt="2022-10-10T00:12:14.943" v="90" actId="1076"/>
          <ac:picMkLst>
            <pc:docMk/>
            <pc:sldMk cId="1228522256" sldId="2147374479"/>
            <ac:picMk id="11" creationId="{7B6C8E2A-AC4D-2587-1E2C-A5301D51620E}"/>
          </ac:picMkLst>
        </pc:picChg>
        <pc:cxnChg chg="del">
          <ac:chgData name="AGNES TEN BRINK" userId="" providerId="" clId="Web-{94855E1B-7B17-4527-BB27-3138B0115CF6}" dt="2022-10-10T00:09:50.489" v="2"/>
          <ac:cxnSpMkLst>
            <pc:docMk/>
            <pc:sldMk cId="1228522256" sldId="2147374479"/>
            <ac:cxnSpMk id="7" creationId="{CD5044D5-A984-D06C-5A9B-8968D21D96C1}"/>
          </ac:cxnSpMkLst>
        </pc:cxnChg>
        <pc:cxnChg chg="add mod">
          <ac:chgData name="AGNES TEN BRINK" userId="" providerId="" clId="Web-{94855E1B-7B17-4527-BB27-3138B0115CF6}" dt="2022-10-10T00:12:55.490" v="95"/>
          <ac:cxnSpMkLst>
            <pc:docMk/>
            <pc:sldMk cId="1228522256" sldId="2147374479"/>
            <ac:cxnSpMk id="12" creationId="{5CA410C5-E703-996D-C6DC-F5D02EE89C21}"/>
          </ac:cxnSpMkLst>
        </pc:cxnChg>
      </pc:sldChg>
      <pc:sldChg chg="addSp modSp">
        <pc:chgData name="AGNES TEN BRINK" userId="" providerId="" clId="Web-{94855E1B-7B17-4527-BB27-3138B0115CF6}" dt="2022-10-10T00:15:22.463" v="126" actId="14100"/>
        <pc:sldMkLst>
          <pc:docMk/>
          <pc:sldMk cId="3804453289" sldId="2147374482"/>
        </pc:sldMkLst>
        <pc:picChg chg="mod">
          <ac:chgData name="AGNES TEN BRINK" userId="" providerId="" clId="Web-{94855E1B-7B17-4527-BB27-3138B0115CF6}" dt="2022-10-10T00:14:26.354" v="120" actId="1076"/>
          <ac:picMkLst>
            <pc:docMk/>
            <pc:sldMk cId="3804453289" sldId="2147374482"/>
            <ac:picMk id="3" creationId="{5F4E4E05-16B8-E553-681D-A2110FFC7A4B}"/>
          </ac:picMkLst>
        </pc:picChg>
        <pc:picChg chg="add mod">
          <ac:chgData name="AGNES TEN BRINK" userId="" providerId="" clId="Web-{94855E1B-7B17-4527-BB27-3138B0115CF6}" dt="2022-10-10T00:14:31.526" v="121" actId="1076"/>
          <ac:picMkLst>
            <pc:docMk/>
            <pc:sldMk cId="3804453289" sldId="2147374482"/>
            <ac:picMk id="4" creationId="{705CBB6B-4875-DFED-8418-CCCC30A6CCDA}"/>
          </ac:picMkLst>
        </pc:picChg>
        <pc:cxnChg chg="add mod">
          <ac:chgData name="AGNES TEN BRINK" userId="" providerId="" clId="Web-{94855E1B-7B17-4527-BB27-3138B0115CF6}" dt="2022-10-10T00:15:22.463" v="126" actId="14100"/>
          <ac:cxnSpMkLst>
            <pc:docMk/>
            <pc:sldMk cId="3804453289" sldId="2147374482"/>
            <ac:cxnSpMk id="5" creationId="{C0FA87A2-3CDE-8A8E-2668-9CF1A39A2190}"/>
          </ac:cxnSpMkLst>
        </pc:cxnChg>
      </pc:sldChg>
      <pc:sldChg chg="add replId">
        <pc:chgData name="AGNES TEN BRINK" userId="" providerId="" clId="Web-{94855E1B-7B17-4527-BB27-3138B0115CF6}" dt="2022-10-10T00:09:44.270" v="0"/>
        <pc:sldMkLst>
          <pc:docMk/>
          <pc:sldMk cId="1594957583" sldId="2147374491"/>
        </pc:sldMkLst>
      </pc:sldChg>
    </pc:docChg>
  </pc:docChgLst>
  <pc:docChgLst>
    <pc:chgData name="AGNES TEN BRINK" clId="Web-{9CDDC392-B6C8-48B0-9ECE-6EE098FE54D7}"/>
    <pc:docChg chg="modSld">
      <pc:chgData name="AGNES TEN BRINK" userId="" providerId="" clId="Web-{9CDDC392-B6C8-48B0-9ECE-6EE098FE54D7}" dt="2022-10-10T18:44:49.187" v="20"/>
      <pc:docMkLst>
        <pc:docMk/>
      </pc:docMkLst>
      <pc:sldChg chg="mod modShow">
        <pc:chgData name="AGNES TEN BRINK" userId="" providerId="" clId="Web-{9CDDC392-B6C8-48B0-9ECE-6EE098FE54D7}" dt="2022-10-10T18:44:48.234" v="0"/>
        <pc:sldMkLst>
          <pc:docMk/>
          <pc:sldMk cId="4047793353" sldId="298"/>
        </pc:sldMkLst>
      </pc:sldChg>
      <pc:sldChg chg="mod modShow">
        <pc:chgData name="AGNES TEN BRINK" userId="" providerId="" clId="Web-{9CDDC392-B6C8-48B0-9ECE-6EE098FE54D7}" dt="2022-10-10T18:44:48.296" v="1"/>
        <pc:sldMkLst>
          <pc:docMk/>
          <pc:sldMk cId="1843027064" sldId="299"/>
        </pc:sldMkLst>
      </pc:sldChg>
      <pc:sldChg chg="mod modShow">
        <pc:chgData name="AGNES TEN BRINK" userId="" providerId="" clId="Web-{9CDDC392-B6C8-48B0-9ECE-6EE098FE54D7}" dt="2022-10-10T18:44:48.374" v="2"/>
        <pc:sldMkLst>
          <pc:docMk/>
          <pc:sldMk cId="3873422187" sldId="300"/>
        </pc:sldMkLst>
      </pc:sldChg>
      <pc:sldChg chg="mod modShow">
        <pc:chgData name="AGNES TEN BRINK" userId="" providerId="" clId="Web-{9CDDC392-B6C8-48B0-9ECE-6EE098FE54D7}" dt="2022-10-10T18:44:48.499" v="3"/>
        <pc:sldMkLst>
          <pc:docMk/>
          <pc:sldMk cId="1226848178" sldId="301"/>
        </pc:sldMkLst>
      </pc:sldChg>
      <pc:sldChg chg="mod modShow">
        <pc:chgData name="AGNES TEN BRINK" userId="" providerId="" clId="Web-{9CDDC392-B6C8-48B0-9ECE-6EE098FE54D7}" dt="2022-10-10T18:44:48.578" v="4"/>
        <pc:sldMkLst>
          <pc:docMk/>
          <pc:sldMk cId="3479540911" sldId="302"/>
        </pc:sldMkLst>
      </pc:sldChg>
      <pc:sldChg chg="mod modShow">
        <pc:chgData name="AGNES TEN BRINK" userId="" providerId="" clId="Web-{9CDDC392-B6C8-48B0-9ECE-6EE098FE54D7}" dt="2022-10-10T18:44:48.781" v="6"/>
        <pc:sldMkLst>
          <pc:docMk/>
          <pc:sldMk cId="2905451862" sldId="306"/>
        </pc:sldMkLst>
      </pc:sldChg>
      <pc:sldChg chg="mod modShow">
        <pc:chgData name="AGNES TEN BRINK" userId="" providerId="" clId="Web-{9CDDC392-B6C8-48B0-9ECE-6EE098FE54D7}" dt="2022-10-10T18:44:48.593" v="5"/>
        <pc:sldMkLst>
          <pc:docMk/>
          <pc:sldMk cId="1439356636" sldId="2147374457"/>
        </pc:sldMkLst>
      </pc:sldChg>
      <pc:sldChg chg="mod modShow">
        <pc:chgData name="AGNES TEN BRINK" userId="" providerId="" clId="Web-{9CDDC392-B6C8-48B0-9ECE-6EE098FE54D7}" dt="2022-10-10T18:44:49.046" v="15"/>
        <pc:sldMkLst>
          <pc:docMk/>
          <pc:sldMk cId="96566775" sldId="2147374460"/>
        </pc:sldMkLst>
      </pc:sldChg>
      <pc:sldChg chg="mod modShow">
        <pc:chgData name="AGNES TEN BRINK" userId="" providerId="" clId="Web-{9CDDC392-B6C8-48B0-9ECE-6EE098FE54D7}" dt="2022-10-10T18:44:49.171" v="19"/>
        <pc:sldMkLst>
          <pc:docMk/>
          <pc:sldMk cId="96983674" sldId="2147374461"/>
        </pc:sldMkLst>
      </pc:sldChg>
      <pc:sldChg chg="mod modShow">
        <pc:chgData name="AGNES TEN BRINK" userId="" providerId="" clId="Web-{9CDDC392-B6C8-48B0-9ECE-6EE098FE54D7}" dt="2022-10-10T18:44:49.078" v="16"/>
        <pc:sldMkLst>
          <pc:docMk/>
          <pc:sldMk cId="1980871279" sldId="2147374462"/>
        </pc:sldMkLst>
      </pc:sldChg>
      <pc:sldChg chg="mod modShow">
        <pc:chgData name="AGNES TEN BRINK" userId="" providerId="" clId="Web-{9CDDC392-B6C8-48B0-9ECE-6EE098FE54D7}" dt="2022-10-10T18:44:49.156" v="18"/>
        <pc:sldMkLst>
          <pc:docMk/>
          <pc:sldMk cId="3685985925" sldId="2147374463"/>
        </pc:sldMkLst>
      </pc:sldChg>
      <pc:sldChg chg="mod modShow">
        <pc:chgData name="AGNES TEN BRINK" userId="" providerId="" clId="Web-{9CDDC392-B6C8-48B0-9ECE-6EE098FE54D7}" dt="2022-10-10T18:44:48.843" v="9"/>
        <pc:sldMkLst>
          <pc:docMk/>
          <pc:sldMk cId="1659499530" sldId="2147374464"/>
        </pc:sldMkLst>
      </pc:sldChg>
      <pc:sldChg chg="mod modShow">
        <pc:chgData name="AGNES TEN BRINK" userId="" providerId="" clId="Web-{9CDDC392-B6C8-48B0-9ECE-6EE098FE54D7}" dt="2022-10-10T18:44:49.124" v="17"/>
        <pc:sldMkLst>
          <pc:docMk/>
          <pc:sldMk cId="1755150489" sldId="2147374466"/>
        </pc:sldMkLst>
      </pc:sldChg>
      <pc:sldChg chg="mod modShow">
        <pc:chgData name="AGNES TEN BRINK" userId="" providerId="" clId="Web-{9CDDC392-B6C8-48B0-9ECE-6EE098FE54D7}" dt="2022-10-10T18:44:48.843" v="8"/>
        <pc:sldMkLst>
          <pc:docMk/>
          <pc:sldMk cId="3659767497" sldId="2147374467"/>
        </pc:sldMkLst>
      </pc:sldChg>
      <pc:sldChg chg="mod modShow">
        <pc:chgData name="AGNES TEN BRINK" userId="" providerId="" clId="Web-{9CDDC392-B6C8-48B0-9ECE-6EE098FE54D7}" dt="2022-10-10T18:44:48.874" v="10"/>
        <pc:sldMkLst>
          <pc:docMk/>
          <pc:sldMk cId="2159476719" sldId="2147374468"/>
        </pc:sldMkLst>
      </pc:sldChg>
      <pc:sldChg chg="mod modShow">
        <pc:chgData name="AGNES TEN BRINK" userId="" providerId="" clId="Web-{9CDDC392-B6C8-48B0-9ECE-6EE098FE54D7}" dt="2022-10-10T18:44:48.921" v="11"/>
        <pc:sldMkLst>
          <pc:docMk/>
          <pc:sldMk cId="1934637451" sldId="2147374469"/>
        </pc:sldMkLst>
      </pc:sldChg>
      <pc:sldChg chg="mod modShow">
        <pc:chgData name="AGNES TEN BRINK" userId="" providerId="" clId="Web-{9CDDC392-B6C8-48B0-9ECE-6EE098FE54D7}" dt="2022-10-10T18:44:48.999" v="13"/>
        <pc:sldMkLst>
          <pc:docMk/>
          <pc:sldMk cId="3334216260" sldId="2147374470"/>
        </pc:sldMkLst>
      </pc:sldChg>
      <pc:sldChg chg="mod modShow">
        <pc:chgData name="AGNES TEN BRINK" userId="" providerId="" clId="Web-{9CDDC392-B6C8-48B0-9ECE-6EE098FE54D7}" dt="2022-10-10T18:44:49.015" v="14"/>
        <pc:sldMkLst>
          <pc:docMk/>
          <pc:sldMk cId="1174519420" sldId="2147374471"/>
        </pc:sldMkLst>
      </pc:sldChg>
      <pc:sldChg chg="mod modShow">
        <pc:chgData name="AGNES TEN BRINK" userId="" providerId="" clId="Web-{9CDDC392-B6C8-48B0-9ECE-6EE098FE54D7}" dt="2022-10-10T18:44:48.812" v="7"/>
        <pc:sldMkLst>
          <pc:docMk/>
          <pc:sldMk cId="859000193" sldId="2147374472"/>
        </pc:sldMkLst>
      </pc:sldChg>
      <pc:sldChg chg="mod modShow">
        <pc:chgData name="AGNES TEN BRINK" userId="" providerId="" clId="Web-{9CDDC392-B6C8-48B0-9ECE-6EE098FE54D7}" dt="2022-10-10T18:44:48.953" v="12"/>
        <pc:sldMkLst>
          <pc:docMk/>
          <pc:sldMk cId="1331976972" sldId="2147374473"/>
        </pc:sldMkLst>
      </pc:sldChg>
      <pc:sldChg chg="mod modShow">
        <pc:chgData name="AGNES TEN BRINK" userId="" providerId="" clId="Web-{9CDDC392-B6C8-48B0-9ECE-6EE098FE54D7}" dt="2022-10-10T18:44:49.187" v="20"/>
        <pc:sldMkLst>
          <pc:docMk/>
          <pc:sldMk cId="3396972063" sldId="2147374475"/>
        </pc:sldMkLst>
      </pc:sldChg>
    </pc:docChg>
  </pc:docChgLst>
  <pc:docChgLst>
    <pc:chgData name="AGNES TEN BRINK" clId="Web-{426682BB-B7C8-45A4-8591-56BECB9FD4E2}"/>
    <pc:docChg chg="addSld delSld modSld sldOrd">
      <pc:chgData name="AGNES TEN BRINK" userId="" providerId="" clId="Web-{426682BB-B7C8-45A4-8591-56BECB9FD4E2}" dt="2022-10-09T21:36:59.476" v="2780"/>
      <pc:docMkLst>
        <pc:docMk/>
      </pc:docMkLst>
      <pc:sldChg chg="addSp delSp modSp">
        <pc:chgData name="AGNES TEN BRINK" userId="" providerId="" clId="Web-{426682BB-B7C8-45A4-8591-56BECB9FD4E2}" dt="2022-10-09T21:12:33.718" v="2741" actId="14100"/>
        <pc:sldMkLst>
          <pc:docMk/>
          <pc:sldMk cId="3802903273" sldId="262"/>
        </pc:sldMkLst>
        <pc:spChg chg="add mod">
          <ac:chgData name="AGNES TEN BRINK" userId="" providerId="" clId="Web-{426682BB-B7C8-45A4-8591-56BECB9FD4E2}" dt="2022-10-09T21:12:33.718" v="2741" actId="14100"/>
          <ac:spMkLst>
            <pc:docMk/>
            <pc:sldMk cId="3802903273" sldId="262"/>
            <ac:spMk id="3" creationId="{11A20DA8-6456-3A6B-9AB1-C0B82AF7D462}"/>
          </ac:spMkLst>
        </pc:spChg>
        <pc:picChg chg="add mod">
          <ac:chgData name="AGNES TEN BRINK" userId="" providerId="" clId="Web-{426682BB-B7C8-45A4-8591-56BECB9FD4E2}" dt="2022-10-09T21:12:10.202" v="2710" actId="1076"/>
          <ac:picMkLst>
            <pc:docMk/>
            <pc:sldMk cId="3802903273" sldId="262"/>
            <ac:picMk id="2" creationId="{F0FEC633-4B5A-2382-2A2B-3336DA4FC56C}"/>
          </ac:picMkLst>
        </pc:picChg>
        <pc:picChg chg="del">
          <ac:chgData name="AGNES TEN BRINK" userId="" providerId="" clId="Web-{426682BB-B7C8-45A4-8591-56BECB9FD4E2}" dt="2022-10-09T21:12:00.389" v="2706"/>
          <ac:picMkLst>
            <pc:docMk/>
            <pc:sldMk cId="3802903273" sldId="262"/>
            <ac:picMk id="4" creationId="{5332C93F-8A12-4406-B2FF-C2F1774257CD}"/>
          </ac:picMkLst>
        </pc:picChg>
      </pc:sldChg>
      <pc:sldChg chg="addSp delSp modSp del">
        <pc:chgData name="AGNES TEN BRINK" userId="" providerId="" clId="Web-{426682BB-B7C8-45A4-8591-56BECB9FD4E2}" dt="2022-10-09T21:09:52.685" v="2705"/>
        <pc:sldMkLst>
          <pc:docMk/>
          <pc:sldMk cId="2115225697" sldId="268"/>
        </pc:sldMkLst>
        <pc:spChg chg="add mod">
          <ac:chgData name="AGNES TEN BRINK" userId="" providerId="" clId="Web-{426682BB-B7C8-45A4-8591-56BECB9FD4E2}" dt="2022-10-09T14:26:28.095" v="1967" actId="20577"/>
          <ac:spMkLst>
            <pc:docMk/>
            <pc:sldMk cId="2115225697" sldId="268"/>
            <ac:spMk id="4" creationId="{10B523F0-93F8-3811-949A-2CFED7A7A4DA}"/>
          </ac:spMkLst>
        </pc:spChg>
        <pc:picChg chg="add del mod">
          <ac:chgData name="AGNES TEN BRINK" userId="" providerId="" clId="Web-{426682BB-B7C8-45A4-8591-56BECB9FD4E2}" dt="2022-10-09T12:16:49.155" v="416"/>
          <ac:picMkLst>
            <pc:docMk/>
            <pc:sldMk cId="2115225697" sldId="268"/>
            <ac:picMk id="2" creationId="{2A849E2F-7827-8A07-E3E7-47F694770AC1}"/>
          </ac:picMkLst>
        </pc:picChg>
        <pc:picChg chg="del">
          <ac:chgData name="AGNES TEN BRINK" userId="" providerId="" clId="Web-{426682BB-B7C8-45A4-8591-56BECB9FD4E2}" dt="2022-10-09T12:13:38.152" v="329"/>
          <ac:picMkLst>
            <pc:docMk/>
            <pc:sldMk cId="2115225697" sldId="268"/>
            <ac:picMk id="3" creationId="{6C3495B2-63D9-42AA-838E-8E2D48CC7D50}"/>
          </ac:picMkLst>
        </pc:picChg>
        <pc:picChg chg="add mod">
          <ac:chgData name="AGNES TEN BRINK" userId="" providerId="" clId="Web-{426682BB-B7C8-45A4-8591-56BECB9FD4E2}" dt="2022-10-09T12:15:49.669" v="415" actId="1076"/>
          <ac:picMkLst>
            <pc:docMk/>
            <pc:sldMk cId="2115225697" sldId="268"/>
            <ac:picMk id="5" creationId="{1F9A5A70-5DB2-24BF-A7EE-0EB7CA50ED0F}"/>
          </ac:picMkLst>
        </pc:picChg>
        <pc:picChg chg="add mod">
          <ac:chgData name="AGNES TEN BRINK" userId="" providerId="" clId="Web-{426682BB-B7C8-45A4-8591-56BECB9FD4E2}" dt="2022-10-09T12:18:07.125" v="499" actId="1076"/>
          <ac:picMkLst>
            <pc:docMk/>
            <pc:sldMk cId="2115225697" sldId="268"/>
            <ac:picMk id="6" creationId="{041865BD-86BD-46F6-6106-34D29FA15159}"/>
          </ac:picMkLst>
        </pc:picChg>
      </pc:sldChg>
      <pc:sldChg chg="addSp delSp modSp">
        <pc:chgData name="AGNES TEN BRINK" userId="" providerId="" clId="Web-{426682BB-B7C8-45A4-8591-56BECB9FD4E2}" dt="2022-10-09T21:15:01.391" v="2747"/>
        <pc:sldMkLst>
          <pc:docMk/>
          <pc:sldMk cId="752908677" sldId="274"/>
        </pc:sldMkLst>
        <pc:spChg chg="add">
          <ac:chgData name="AGNES TEN BRINK" userId="" providerId="" clId="Web-{426682BB-B7C8-45A4-8591-56BECB9FD4E2}" dt="2022-10-09T21:15:01.391" v="2747"/>
          <ac:spMkLst>
            <pc:docMk/>
            <pc:sldMk cId="752908677" sldId="274"/>
            <ac:spMk id="4" creationId="{3D65F1D5-3840-F7BF-B11A-0E32B638EE25}"/>
          </ac:spMkLst>
        </pc:spChg>
        <pc:picChg chg="add mod">
          <ac:chgData name="AGNES TEN BRINK" userId="" providerId="" clId="Web-{426682BB-B7C8-45A4-8591-56BECB9FD4E2}" dt="2022-10-09T21:14:41.391" v="2746" actId="1076"/>
          <ac:picMkLst>
            <pc:docMk/>
            <pc:sldMk cId="752908677" sldId="274"/>
            <ac:picMk id="2" creationId="{1522E67D-7833-A287-359F-14F2511BB51F}"/>
          </ac:picMkLst>
        </pc:picChg>
        <pc:picChg chg="del">
          <ac:chgData name="AGNES TEN BRINK" userId="" providerId="" clId="Web-{426682BB-B7C8-45A4-8591-56BECB9FD4E2}" dt="2022-10-09T21:13:59.734" v="2742"/>
          <ac:picMkLst>
            <pc:docMk/>
            <pc:sldMk cId="752908677" sldId="274"/>
            <ac:picMk id="5" creationId="{778A187E-0AEF-43B0-B084-BBF0FCE3FBB4}"/>
          </ac:picMkLst>
        </pc:picChg>
      </pc:sldChg>
      <pc:sldChg chg="addSp delSp modSp">
        <pc:chgData name="AGNES TEN BRINK" userId="" providerId="" clId="Web-{426682BB-B7C8-45A4-8591-56BECB9FD4E2}" dt="2022-10-09T21:17:18.111" v="2772" actId="20577"/>
        <pc:sldMkLst>
          <pc:docMk/>
          <pc:sldMk cId="2610856763" sldId="277"/>
        </pc:sldMkLst>
        <pc:spChg chg="add mod">
          <ac:chgData name="AGNES TEN BRINK" userId="" providerId="" clId="Web-{426682BB-B7C8-45A4-8591-56BECB9FD4E2}" dt="2022-10-09T21:17:18.111" v="2772" actId="20577"/>
          <ac:spMkLst>
            <pc:docMk/>
            <pc:sldMk cId="2610856763" sldId="277"/>
            <ac:spMk id="3" creationId="{E77A37CE-3CED-800F-0B4D-E2A8FECF0CF6}"/>
          </ac:spMkLst>
        </pc:spChg>
        <pc:picChg chg="add del mod">
          <ac:chgData name="AGNES TEN BRINK" userId="" providerId="" clId="Web-{426682BB-B7C8-45A4-8591-56BECB9FD4E2}" dt="2022-10-09T21:16:51.892" v="2748"/>
          <ac:picMkLst>
            <pc:docMk/>
            <pc:sldMk cId="2610856763" sldId="277"/>
            <ac:picMk id="2" creationId="{981C2DBB-478E-8093-14B8-F7008C79D7D5}"/>
          </ac:picMkLst>
        </pc:picChg>
        <pc:picChg chg="add mod">
          <ac:chgData name="AGNES TEN BRINK" userId="" providerId="" clId="Web-{426682BB-B7C8-45A4-8591-56BECB9FD4E2}" dt="2022-10-09T21:16:59.751" v="2751" actId="14100"/>
          <ac:picMkLst>
            <pc:docMk/>
            <pc:sldMk cId="2610856763" sldId="277"/>
            <ac:picMk id="4" creationId="{152663A5-1819-8AF6-B89A-378A3EB44FCD}"/>
          </ac:picMkLst>
        </pc:picChg>
        <pc:picChg chg="del">
          <ac:chgData name="AGNES TEN BRINK" userId="" providerId="" clId="Web-{426682BB-B7C8-45A4-8591-56BECB9FD4E2}" dt="2022-10-09T17:00:11.679" v="2007"/>
          <ac:picMkLst>
            <pc:docMk/>
            <pc:sldMk cId="2610856763" sldId="277"/>
            <ac:picMk id="5" creationId="{50567527-2FEA-4EBF-944D-B9EFD0D45B20}"/>
          </ac:picMkLst>
        </pc:picChg>
      </pc:sldChg>
      <pc:sldChg chg="addSp modSp">
        <pc:chgData name="AGNES TEN BRINK" userId="" providerId="" clId="Web-{426682BB-B7C8-45A4-8591-56BECB9FD4E2}" dt="2022-10-09T17:06:26.824" v="2063" actId="20577"/>
        <pc:sldMkLst>
          <pc:docMk/>
          <pc:sldMk cId="1615541077" sldId="278"/>
        </pc:sldMkLst>
        <pc:spChg chg="add mod">
          <ac:chgData name="AGNES TEN BRINK" userId="" providerId="" clId="Web-{426682BB-B7C8-45A4-8591-56BECB9FD4E2}" dt="2022-10-09T17:06:26.824" v="2063" actId="20577"/>
          <ac:spMkLst>
            <pc:docMk/>
            <pc:sldMk cId="1615541077" sldId="278"/>
            <ac:spMk id="2" creationId="{DCB9B16C-A086-485F-1AE2-2C72FFB42FFC}"/>
          </ac:spMkLst>
        </pc:spChg>
        <pc:picChg chg="mod">
          <ac:chgData name="AGNES TEN BRINK" userId="" providerId="" clId="Web-{426682BB-B7C8-45A4-8591-56BECB9FD4E2}" dt="2022-10-09T17:06:02.402" v="2041" actId="1076"/>
          <ac:picMkLst>
            <pc:docMk/>
            <pc:sldMk cId="1615541077" sldId="278"/>
            <ac:picMk id="5" creationId="{BA299431-BC9F-4B5E-9F0E-B32038F2CA18}"/>
          </ac:picMkLst>
        </pc:picChg>
      </pc:sldChg>
      <pc:sldChg chg="addSp modSp">
        <pc:chgData name="AGNES TEN BRINK" userId="" providerId="" clId="Web-{426682BB-B7C8-45A4-8591-56BECB9FD4E2}" dt="2022-10-09T21:17:56.080" v="2775" actId="20577"/>
        <pc:sldMkLst>
          <pc:docMk/>
          <pc:sldMk cId="24801034" sldId="279"/>
        </pc:sldMkLst>
        <pc:spChg chg="add mod">
          <ac:chgData name="AGNES TEN BRINK" userId="" providerId="" clId="Web-{426682BB-B7C8-45A4-8591-56BECB9FD4E2}" dt="2022-10-09T21:17:56.080" v="2775" actId="20577"/>
          <ac:spMkLst>
            <pc:docMk/>
            <pc:sldMk cId="24801034" sldId="279"/>
            <ac:spMk id="2" creationId="{295FD9AC-4550-F6FC-11AF-E8951ED11291}"/>
          </ac:spMkLst>
        </pc:spChg>
        <pc:picChg chg="mod">
          <ac:chgData name="AGNES TEN BRINK" userId="" providerId="" clId="Web-{426682BB-B7C8-45A4-8591-56BECB9FD4E2}" dt="2022-10-09T17:06:33.652" v="2065" actId="1076"/>
          <ac:picMkLst>
            <pc:docMk/>
            <pc:sldMk cId="24801034" sldId="279"/>
            <ac:picMk id="5" creationId="{4D63934C-F97C-40A5-BD41-EA7338F09EED}"/>
          </ac:picMkLst>
        </pc:picChg>
      </pc:sldChg>
      <pc:sldChg chg="modSp">
        <pc:chgData name="AGNES TEN BRINK" userId="" providerId="" clId="Web-{426682BB-B7C8-45A4-8591-56BECB9FD4E2}" dt="2022-10-09T11:43:16.310" v="8"/>
        <pc:sldMkLst>
          <pc:docMk/>
          <pc:sldMk cId="1589598294" sldId="546"/>
        </pc:sldMkLst>
        <pc:spChg chg="mod">
          <ac:chgData name="AGNES TEN BRINK" userId="" providerId="" clId="Web-{426682BB-B7C8-45A4-8591-56BECB9FD4E2}" dt="2022-10-09T11:42:52.591" v="0" actId="20577"/>
          <ac:spMkLst>
            <pc:docMk/>
            <pc:sldMk cId="1589598294" sldId="546"/>
            <ac:spMk id="2" creationId="{00000000-0000-0000-0000-000000000000}"/>
          </ac:spMkLst>
        </pc:spChg>
        <pc:graphicFrameChg chg="mod modGraphic">
          <ac:chgData name="AGNES TEN BRINK" userId="" providerId="" clId="Web-{426682BB-B7C8-45A4-8591-56BECB9FD4E2}" dt="2022-10-09T11:43:16.310" v="8"/>
          <ac:graphicFrameMkLst>
            <pc:docMk/>
            <pc:sldMk cId="1589598294" sldId="546"/>
            <ac:graphicFrameMk id="4" creationId="{00000000-0000-0000-0000-000000000000}"/>
          </ac:graphicFrameMkLst>
        </pc:graphicFrameChg>
      </pc:sldChg>
      <pc:sldChg chg="modSp">
        <pc:chgData name="AGNES TEN BRINK" userId="" providerId="" clId="Web-{426682BB-B7C8-45A4-8591-56BECB9FD4E2}" dt="2022-10-09T14:24:52.624" v="1875" actId="20577"/>
        <pc:sldMkLst>
          <pc:docMk/>
          <pc:sldMk cId="2212488499" sldId="2147374452"/>
        </pc:sldMkLst>
        <pc:spChg chg="mod">
          <ac:chgData name="AGNES TEN BRINK" userId="" providerId="" clId="Web-{426682BB-B7C8-45A4-8591-56BECB9FD4E2}" dt="2022-10-09T14:24:52.624" v="1875" actId="20577"/>
          <ac:spMkLst>
            <pc:docMk/>
            <pc:sldMk cId="2212488499" sldId="2147374452"/>
            <ac:spMk id="3" creationId="{A5718B8C-7293-47B1-821F-F402813DF9B3}"/>
          </ac:spMkLst>
        </pc:spChg>
      </pc:sldChg>
      <pc:sldChg chg="delSp">
        <pc:chgData name="AGNES TEN BRINK" userId="" providerId="" clId="Web-{426682BB-B7C8-45A4-8591-56BECB9FD4E2}" dt="2022-10-09T14:28:40.659" v="1982"/>
        <pc:sldMkLst>
          <pc:docMk/>
          <pc:sldMk cId="3195383774" sldId="2147374454"/>
        </pc:sldMkLst>
        <pc:spChg chg="del">
          <ac:chgData name="AGNES TEN BRINK" userId="" providerId="" clId="Web-{426682BB-B7C8-45A4-8591-56BECB9FD4E2}" dt="2022-10-09T12:18:36.422" v="500"/>
          <ac:spMkLst>
            <pc:docMk/>
            <pc:sldMk cId="3195383774" sldId="2147374454"/>
            <ac:spMk id="4" creationId="{08F24F03-A038-40EA-A0A5-C439189ECA94}"/>
          </ac:spMkLst>
        </pc:spChg>
        <pc:spChg chg="del">
          <ac:chgData name="AGNES TEN BRINK" userId="" providerId="" clId="Web-{426682BB-B7C8-45A4-8591-56BECB9FD4E2}" dt="2022-10-09T14:28:40.659" v="1982"/>
          <ac:spMkLst>
            <pc:docMk/>
            <pc:sldMk cId="3195383774" sldId="2147374454"/>
            <ac:spMk id="5" creationId="{AA49886A-C7A8-42AF-8A11-9DD6A20B465F}"/>
          </ac:spMkLst>
        </pc:spChg>
      </pc:sldChg>
      <pc:sldChg chg="delSp modSp">
        <pc:chgData name="AGNES TEN BRINK" userId="" providerId="" clId="Web-{426682BB-B7C8-45A4-8591-56BECB9FD4E2}" dt="2022-10-09T11:45:06.936" v="33"/>
        <pc:sldMkLst>
          <pc:docMk/>
          <pc:sldMk cId="22035649" sldId="2147374456"/>
        </pc:sldMkLst>
        <pc:spChg chg="mod">
          <ac:chgData name="AGNES TEN BRINK" userId="" providerId="" clId="Web-{426682BB-B7C8-45A4-8591-56BECB9FD4E2}" dt="2022-10-09T11:45:01.905" v="32" actId="20577"/>
          <ac:spMkLst>
            <pc:docMk/>
            <pc:sldMk cId="22035649" sldId="2147374456"/>
            <ac:spMk id="2" creationId="{925776A5-6335-4AF7-A314-A8C25554678B}"/>
          </ac:spMkLst>
        </pc:spChg>
        <pc:spChg chg="del">
          <ac:chgData name="AGNES TEN BRINK" userId="" providerId="" clId="Web-{426682BB-B7C8-45A4-8591-56BECB9FD4E2}" dt="2022-10-09T11:44:44.139" v="11"/>
          <ac:spMkLst>
            <pc:docMk/>
            <pc:sldMk cId="22035649" sldId="2147374456"/>
            <ac:spMk id="4" creationId="{08F24F03-A038-40EA-A0A5-C439189ECA94}"/>
          </ac:spMkLst>
        </pc:spChg>
        <pc:spChg chg="del">
          <ac:chgData name="AGNES TEN BRINK" userId="" providerId="" clId="Web-{426682BB-B7C8-45A4-8591-56BECB9FD4E2}" dt="2022-10-09T11:45:06.936" v="33"/>
          <ac:spMkLst>
            <pc:docMk/>
            <pc:sldMk cId="22035649" sldId="2147374456"/>
            <ac:spMk id="5" creationId="{AA49886A-C7A8-42AF-8A11-9DD6A20B465F}"/>
          </ac:spMkLst>
        </pc:spChg>
      </pc:sldChg>
      <pc:sldChg chg="new del">
        <pc:chgData name="AGNES TEN BRINK" userId="" providerId="" clId="Web-{426682BB-B7C8-45A4-8591-56BECB9FD4E2}" dt="2022-10-09T18:06:29.738" v="2506"/>
        <pc:sldMkLst>
          <pc:docMk/>
          <pc:sldMk cId="1383997723" sldId="2147374474"/>
        </pc:sldMkLst>
      </pc:sldChg>
      <pc:sldChg chg="add replId">
        <pc:chgData name="AGNES TEN BRINK" userId="" providerId="" clId="Web-{426682BB-B7C8-45A4-8591-56BECB9FD4E2}" dt="2022-10-09T11:44:33.842" v="10"/>
        <pc:sldMkLst>
          <pc:docMk/>
          <pc:sldMk cId="3396972063" sldId="2147374475"/>
        </pc:sldMkLst>
      </pc:sldChg>
      <pc:sldChg chg="addSp delSp modSp add ord replId">
        <pc:chgData name="AGNES TEN BRINK" userId="" providerId="" clId="Web-{426682BB-B7C8-45A4-8591-56BECB9FD4E2}" dt="2022-10-09T17:46:24.129" v="2438" actId="20577"/>
        <pc:sldMkLst>
          <pc:docMk/>
          <pc:sldMk cId="3101608751" sldId="2147374476"/>
        </pc:sldMkLst>
        <pc:spChg chg="add mod">
          <ac:chgData name="AGNES TEN BRINK" userId="" providerId="" clId="Web-{426682BB-B7C8-45A4-8591-56BECB9FD4E2}" dt="2022-10-09T11:51:23.333" v="184" actId="14100"/>
          <ac:spMkLst>
            <pc:docMk/>
            <pc:sldMk cId="3101608751" sldId="2147374476"/>
            <ac:spMk id="2" creationId="{FF42E75E-0204-6A08-1FF7-32B10AFB5EE1}"/>
          </ac:spMkLst>
        </pc:spChg>
        <pc:spChg chg="add mod">
          <ac:chgData name="AGNES TEN BRINK" userId="" providerId="" clId="Web-{426682BB-B7C8-45A4-8591-56BECB9FD4E2}" dt="2022-10-09T17:46:24.129" v="2438" actId="20577"/>
          <ac:spMkLst>
            <pc:docMk/>
            <pc:sldMk cId="3101608751" sldId="2147374476"/>
            <ac:spMk id="8" creationId="{886FC445-60C1-1373-CBB6-932A190F1D3F}"/>
          </ac:spMkLst>
        </pc:spChg>
        <pc:picChg chg="del">
          <ac:chgData name="AGNES TEN BRINK" userId="" providerId="" clId="Web-{426682BB-B7C8-45A4-8591-56BECB9FD4E2}" dt="2022-10-09T11:45:28.749" v="36"/>
          <ac:picMkLst>
            <pc:docMk/>
            <pc:sldMk cId="3101608751" sldId="2147374476"/>
            <ac:picMk id="3" creationId="{0ACDB981-CDF0-40D4-A175-4E492F012C3B}"/>
          </ac:picMkLst>
        </pc:picChg>
        <pc:picChg chg="add mod">
          <ac:chgData name="AGNES TEN BRINK" userId="" providerId="" clId="Web-{426682BB-B7C8-45A4-8591-56BECB9FD4E2}" dt="2022-10-09T11:54:30.976" v="192" actId="14100"/>
          <ac:picMkLst>
            <pc:docMk/>
            <pc:sldMk cId="3101608751" sldId="2147374476"/>
            <ac:picMk id="4" creationId="{0FC05640-7B71-7A67-E6F8-29A812568FDD}"/>
          </ac:picMkLst>
        </pc:picChg>
        <pc:picChg chg="add mod">
          <ac:chgData name="AGNES TEN BRINK" userId="" providerId="" clId="Web-{426682BB-B7C8-45A4-8591-56BECB9FD4E2}" dt="2022-10-09T11:54:25.273" v="191" actId="1076"/>
          <ac:picMkLst>
            <pc:docMk/>
            <pc:sldMk cId="3101608751" sldId="2147374476"/>
            <ac:picMk id="5" creationId="{3EA94692-4199-1170-D979-F0812344E357}"/>
          </ac:picMkLst>
        </pc:picChg>
        <pc:picChg chg="add mod">
          <ac:chgData name="AGNES TEN BRINK" userId="" providerId="" clId="Web-{426682BB-B7C8-45A4-8591-56BECB9FD4E2}" dt="2022-10-09T12:00:32.654" v="328" actId="1076"/>
          <ac:picMkLst>
            <pc:docMk/>
            <pc:sldMk cId="3101608751" sldId="2147374476"/>
            <ac:picMk id="10" creationId="{488CA069-7BBA-9DE1-A751-63C46BAD7E82}"/>
          </ac:picMkLst>
        </pc:picChg>
        <pc:cxnChg chg="add mod">
          <ac:chgData name="AGNES TEN BRINK" userId="" providerId="" clId="Web-{426682BB-B7C8-45A4-8591-56BECB9FD4E2}" dt="2022-10-09T11:55:56.790" v="200"/>
          <ac:cxnSpMkLst>
            <pc:docMk/>
            <pc:sldMk cId="3101608751" sldId="2147374476"/>
            <ac:cxnSpMk id="6" creationId="{76D0B930-46A6-EB68-3D5B-FB8D9CF27F73}"/>
          </ac:cxnSpMkLst>
        </pc:cxnChg>
        <pc:cxnChg chg="add mod">
          <ac:chgData name="AGNES TEN BRINK" userId="" providerId="" clId="Web-{426682BB-B7C8-45A4-8591-56BECB9FD4E2}" dt="2022-10-09T11:56:19.244" v="203" actId="14100"/>
          <ac:cxnSpMkLst>
            <pc:docMk/>
            <pc:sldMk cId="3101608751" sldId="2147374476"/>
            <ac:cxnSpMk id="7" creationId="{DD5E448E-4EBC-6FBD-FCCC-6C6D6931005B}"/>
          </ac:cxnSpMkLst>
        </pc:cxnChg>
      </pc:sldChg>
      <pc:sldChg chg="addSp modSp add replId">
        <pc:chgData name="AGNES TEN BRINK" userId="" providerId="" clId="Web-{426682BB-B7C8-45A4-8591-56BECB9FD4E2}" dt="2022-10-09T12:36:52.957" v="656" actId="14100"/>
        <pc:sldMkLst>
          <pc:docMk/>
          <pc:sldMk cId="626004344" sldId="2147374477"/>
        </pc:sldMkLst>
        <pc:spChg chg="add mod">
          <ac:chgData name="AGNES TEN BRINK" userId="" providerId="" clId="Web-{426682BB-B7C8-45A4-8591-56BECB9FD4E2}" dt="2022-10-09T12:33:36.564" v="611" actId="14100"/>
          <ac:spMkLst>
            <pc:docMk/>
            <pc:sldMk cId="626004344" sldId="2147374477"/>
            <ac:spMk id="2" creationId="{438633FF-68F3-CE06-DE96-F15640E0F3EE}"/>
          </ac:spMkLst>
        </pc:spChg>
        <pc:spChg chg="add mod">
          <ac:chgData name="AGNES TEN BRINK" userId="" providerId="" clId="Web-{426682BB-B7C8-45A4-8591-56BECB9FD4E2}" dt="2022-10-09T12:36:42.785" v="653" actId="20577"/>
          <ac:spMkLst>
            <pc:docMk/>
            <pc:sldMk cId="626004344" sldId="2147374477"/>
            <ac:spMk id="5" creationId="{47BF639A-2DF7-4597-0543-1D2448E950BC}"/>
          </ac:spMkLst>
        </pc:spChg>
        <pc:picChg chg="add mod">
          <ac:chgData name="AGNES TEN BRINK" userId="" providerId="" clId="Web-{426682BB-B7C8-45A4-8591-56BECB9FD4E2}" dt="2022-10-09T12:34:12.439" v="613" actId="1076"/>
          <ac:picMkLst>
            <pc:docMk/>
            <pc:sldMk cId="626004344" sldId="2147374477"/>
            <ac:picMk id="3" creationId="{E840445E-28D7-94C3-31BE-1490B8A358F9}"/>
          </ac:picMkLst>
        </pc:picChg>
        <pc:picChg chg="add mod">
          <ac:chgData name="AGNES TEN BRINK" userId="" providerId="" clId="Web-{426682BB-B7C8-45A4-8591-56BECB9FD4E2}" dt="2022-10-09T12:35:00.987" v="615" actId="1076"/>
          <ac:picMkLst>
            <pc:docMk/>
            <pc:sldMk cId="626004344" sldId="2147374477"/>
            <ac:picMk id="4" creationId="{FE6AD91D-A422-5C89-D7C0-37FC3F83224A}"/>
          </ac:picMkLst>
        </pc:picChg>
        <pc:picChg chg="add mod">
          <ac:chgData name="AGNES TEN BRINK" userId="" providerId="" clId="Web-{426682BB-B7C8-45A4-8591-56BECB9FD4E2}" dt="2022-10-09T12:36:52.957" v="656" actId="14100"/>
          <ac:picMkLst>
            <pc:docMk/>
            <pc:sldMk cId="626004344" sldId="2147374477"/>
            <ac:picMk id="6" creationId="{8A2527B4-2EEB-533B-2557-6B37D839F734}"/>
          </ac:picMkLst>
        </pc:picChg>
      </pc:sldChg>
      <pc:sldChg chg="addSp modSp add replId">
        <pc:chgData name="AGNES TEN BRINK" userId="" providerId="" clId="Web-{426682BB-B7C8-45A4-8591-56BECB9FD4E2}" dt="2022-10-09T12:39:02.803" v="686" actId="14100"/>
        <pc:sldMkLst>
          <pc:docMk/>
          <pc:sldMk cId="273522550" sldId="2147374478"/>
        </pc:sldMkLst>
        <pc:spChg chg="add mod">
          <ac:chgData name="AGNES TEN BRINK" userId="" providerId="" clId="Web-{426682BB-B7C8-45A4-8591-56BECB9FD4E2}" dt="2022-10-09T12:39:02.803" v="686" actId="14100"/>
          <ac:spMkLst>
            <pc:docMk/>
            <pc:sldMk cId="273522550" sldId="2147374478"/>
            <ac:spMk id="3" creationId="{E9D89DC9-8790-CF0B-8F6F-7114E8FD76A0}"/>
          </ac:spMkLst>
        </pc:spChg>
        <pc:picChg chg="add mod">
          <ac:chgData name="AGNES TEN BRINK" userId="" providerId="" clId="Web-{426682BB-B7C8-45A4-8591-56BECB9FD4E2}" dt="2022-10-09T12:38:24.428" v="660" actId="1076"/>
          <ac:picMkLst>
            <pc:docMk/>
            <pc:sldMk cId="273522550" sldId="2147374478"/>
            <ac:picMk id="2" creationId="{CA97C064-D4EF-04BC-90AA-E37B9DBFE1A5}"/>
          </ac:picMkLst>
        </pc:picChg>
      </pc:sldChg>
      <pc:sldChg chg="addSp delSp modSp add replId">
        <pc:chgData name="AGNES TEN BRINK" userId="" providerId="" clId="Web-{426682BB-B7C8-45A4-8591-56BECB9FD4E2}" dt="2022-10-09T18:05:52.410" v="2505" actId="20577"/>
        <pc:sldMkLst>
          <pc:docMk/>
          <pc:sldMk cId="1228522256" sldId="2147374479"/>
        </pc:sldMkLst>
        <pc:spChg chg="add mod">
          <ac:chgData name="AGNES TEN BRINK" userId="" providerId="" clId="Web-{426682BB-B7C8-45A4-8591-56BECB9FD4E2}" dt="2022-10-09T13:58:43.596" v="1216" actId="20577"/>
          <ac:spMkLst>
            <pc:docMk/>
            <pc:sldMk cId="1228522256" sldId="2147374479"/>
            <ac:spMk id="2" creationId="{E33CA06D-99AD-92FA-886A-70DBBEF8AC38}"/>
          </ac:spMkLst>
        </pc:spChg>
        <pc:spChg chg="add mod">
          <ac:chgData name="AGNES TEN BRINK" userId="" providerId="" clId="Web-{426682BB-B7C8-45A4-8591-56BECB9FD4E2}" dt="2022-10-09T18:05:52.410" v="2505" actId="20577"/>
          <ac:spMkLst>
            <pc:docMk/>
            <pc:sldMk cId="1228522256" sldId="2147374479"/>
            <ac:spMk id="3" creationId="{64CDA366-A6A1-2700-028F-29E4A6EB19CD}"/>
          </ac:spMkLst>
        </pc:spChg>
        <pc:spChg chg="add mod">
          <ac:chgData name="AGNES TEN BRINK" userId="" providerId="" clId="Web-{426682BB-B7C8-45A4-8591-56BECB9FD4E2}" dt="2022-10-09T14:17:58.477" v="1872" actId="20577"/>
          <ac:spMkLst>
            <pc:docMk/>
            <pc:sldMk cId="1228522256" sldId="2147374479"/>
            <ac:spMk id="8" creationId="{19B9BB1D-8D5A-4E6A-D384-240E22AA9320}"/>
          </ac:spMkLst>
        </pc:spChg>
        <pc:picChg chg="add del mod">
          <ac:chgData name="AGNES TEN BRINK" userId="" providerId="" clId="Web-{426682BB-B7C8-45A4-8591-56BECB9FD4E2}" dt="2022-10-09T14:00:28.754" v="1295"/>
          <ac:picMkLst>
            <pc:docMk/>
            <pc:sldMk cId="1228522256" sldId="2147374479"/>
            <ac:picMk id="4" creationId="{2F9FA3F4-71CB-C0A5-8A58-914273EFA7A2}"/>
          </ac:picMkLst>
        </pc:picChg>
        <pc:picChg chg="add mod">
          <ac:chgData name="AGNES TEN BRINK" userId="" providerId="" clId="Web-{426682BB-B7C8-45A4-8591-56BECB9FD4E2}" dt="2022-10-09T14:09:28.078" v="1604" actId="1076"/>
          <ac:picMkLst>
            <pc:docMk/>
            <pc:sldMk cId="1228522256" sldId="2147374479"/>
            <ac:picMk id="5" creationId="{036A9128-8ED1-8A35-CA68-675DF866D46D}"/>
          </ac:picMkLst>
        </pc:picChg>
        <pc:picChg chg="add mod">
          <ac:chgData name="AGNES TEN BRINK" userId="" providerId="" clId="Web-{426682BB-B7C8-45A4-8591-56BECB9FD4E2}" dt="2022-10-09T14:17:30.273" v="1845" actId="1076"/>
          <ac:picMkLst>
            <pc:docMk/>
            <pc:sldMk cId="1228522256" sldId="2147374479"/>
            <ac:picMk id="6" creationId="{82EFA6A5-3D1D-F2B5-2A66-CFA106603D2D}"/>
          </ac:picMkLst>
        </pc:picChg>
        <pc:cxnChg chg="add mod">
          <ac:chgData name="AGNES TEN BRINK" userId="" providerId="" clId="Web-{426682BB-B7C8-45A4-8591-56BECB9FD4E2}" dt="2022-10-09T14:17:38.836" v="1846" actId="14100"/>
          <ac:cxnSpMkLst>
            <pc:docMk/>
            <pc:sldMk cId="1228522256" sldId="2147374479"/>
            <ac:cxnSpMk id="7" creationId="{CD5044D5-A984-D06C-5A9B-8968D21D96C1}"/>
          </ac:cxnSpMkLst>
        </pc:cxnChg>
      </pc:sldChg>
      <pc:sldChg chg="addSp delSp modSp add replId">
        <pc:chgData name="AGNES TEN BRINK" userId="" providerId="" clId="Web-{426682BB-B7C8-45A4-8591-56BECB9FD4E2}" dt="2022-10-09T17:51:11.539" v="2502" actId="1076"/>
        <pc:sldMkLst>
          <pc:docMk/>
          <pc:sldMk cId="2878892962" sldId="2147374480"/>
        </pc:sldMkLst>
        <pc:spChg chg="add mod">
          <ac:chgData name="AGNES TEN BRINK" userId="" providerId="" clId="Web-{426682BB-B7C8-45A4-8591-56BECB9FD4E2}" dt="2022-10-09T17:50:28.398" v="2496" actId="20577"/>
          <ac:spMkLst>
            <pc:docMk/>
            <pc:sldMk cId="2878892962" sldId="2147374480"/>
            <ac:spMk id="2" creationId="{0204F22A-2FC9-4665-E938-35F003FA5C25}"/>
          </ac:spMkLst>
        </pc:spChg>
        <pc:spChg chg="add del">
          <ac:chgData name="AGNES TEN BRINK" userId="" providerId="" clId="Web-{426682BB-B7C8-45A4-8591-56BECB9FD4E2}" dt="2022-10-09T17:42:22.759" v="2432"/>
          <ac:spMkLst>
            <pc:docMk/>
            <pc:sldMk cId="2878892962" sldId="2147374480"/>
            <ac:spMk id="8" creationId="{F0351E5D-ED3B-E903-9921-F824E2B4F25C}"/>
          </ac:spMkLst>
        </pc:spChg>
        <pc:spChg chg="add mod">
          <ac:chgData name="AGNES TEN BRINK" userId="" providerId="" clId="Web-{426682BB-B7C8-45A4-8591-56BECB9FD4E2}" dt="2022-10-09T17:51:11.539" v="2502" actId="1076"/>
          <ac:spMkLst>
            <pc:docMk/>
            <pc:sldMk cId="2878892962" sldId="2147374480"/>
            <ac:spMk id="10" creationId="{6FCDD2B2-6A9C-EED1-C9C5-2ED6FC4B0EF9}"/>
          </ac:spMkLst>
        </pc:spChg>
        <pc:picChg chg="add mod">
          <ac:chgData name="AGNES TEN BRINK" userId="" providerId="" clId="Web-{426682BB-B7C8-45A4-8591-56BECB9FD4E2}" dt="2022-10-09T17:49:44.975" v="2477" actId="1076"/>
          <ac:picMkLst>
            <pc:docMk/>
            <pc:sldMk cId="2878892962" sldId="2147374480"/>
            <ac:picMk id="3" creationId="{C9067142-7178-8B51-AEE2-4032BC8B39A9}"/>
          </ac:picMkLst>
        </pc:picChg>
        <pc:picChg chg="add mod">
          <ac:chgData name="AGNES TEN BRINK" userId="" providerId="" clId="Web-{426682BB-B7C8-45A4-8591-56BECB9FD4E2}" dt="2022-10-09T17:49:39.163" v="2475" actId="1076"/>
          <ac:picMkLst>
            <pc:docMk/>
            <pc:sldMk cId="2878892962" sldId="2147374480"/>
            <ac:picMk id="4" creationId="{9692E807-A8A4-4759-F0D1-0D2C031C5835}"/>
          </ac:picMkLst>
        </pc:picChg>
        <pc:picChg chg="add mod">
          <ac:chgData name="AGNES TEN BRINK" userId="" providerId="" clId="Web-{426682BB-B7C8-45A4-8591-56BECB9FD4E2}" dt="2022-10-09T17:49:43.366" v="2476" actId="1076"/>
          <ac:picMkLst>
            <pc:docMk/>
            <pc:sldMk cId="2878892962" sldId="2147374480"/>
            <ac:picMk id="5" creationId="{CACC9A13-6518-0E03-245B-C9BA1A961CB6}"/>
          </ac:picMkLst>
        </pc:picChg>
        <pc:picChg chg="add mod">
          <ac:chgData name="AGNES TEN BRINK" userId="" providerId="" clId="Web-{426682BB-B7C8-45A4-8591-56BECB9FD4E2}" dt="2022-10-09T17:49:00.975" v="2464" actId="1076"/>
          <ac:picMkLst>
            <pc:docMk/>
            <pc:sldMk cId="2878892962" sldId="2147374480"/>
            <ac:picMk id="11" creationId="{E465751D-FBFD-2F77-3F26-E2B55593E9C0}"/>
          </ac:picMkLst>
        </pc:picChg>
        <pc:cxnChg chg="add mod">
          <ac:chgData name="AGNES TEN BRINK" userId="" providerId="" clId="Web-{426682BB-B7C8-45A4-8591-56BECB9FD4E2}" dt="2022-10-09T17:50:37.085" v="2498" actId="14100"/>
          <ac:cxnSpMkLst>
            <pc:docMk/>
            <pc:sldMk cId="2878892962" sldId="2147374480"/>
            <ac:cxnSpMk id="6" creationId="{CF270B9D-6BF1-2B7D-99A1-9B7731BD6F43}"/>
          </ac:cxnSpMkLst>
        </pc:cxnChg>
        <pc:cxnChg chg="add mod">
          <ac:chgData name="AGNES TEN BRINK" userId="" providerId="" clId="Web-{426682BB-B7C8-45A4-8591-56BECB9FD4E2}" dt="2022-10-09T17:50:56.086" v="2501" actId="14100"/>
          <ac:cxnSpMkLst>
            <pc:docMk/>
            <pc:sldMk cId="2878892962" sldId="2147374480"/>
            <ac:cxnSpMk id="7" creationId="{40C88587-D5E1-5887-81A0-3961E0F8AED7}"/>
          </ac:cxnSpMkLst>
        </pc:cxnChg>
      </pc:sldChg>
      <pc:sldChg chg="addSp delSp modSp add replId">
        <pc:chgData name="AGNES TEN BRINK" userId="" providerId="" clId="Web-{426682BB-B7C8-45A4-8591-56BECB9FD4E2}" dt="2022-10-09T13:21:10.306" v="865" actId="20577"/>
        <pc:sldMkLst>
          <pc:docMk/>
          <pc:sldMk cId="3706166603" sldId="2147374481"/>
        </pc:sldMkLst>
        <pc:spChg chg="add mod">
          <ac:chgData name="AGNES TEN BRINK" userId="" providerId="" clId="Web-{426682BB-B7C8-45A4-8591-56BECB9FD4E2}" dt="2022-10-09T13:21:10.306" v="865" actId="20577"/>
          <ac:spMkLst>
            <pc:docMk/>
            <pc:sldMk cId="3706166603" sldId="2147374481"/>
            <ac:spMk id="3" creationId="{7E0ED87B-FE9E-606B-1A10-7DF7CF011206}"/>
          </ac:spMkLst>
        </pc:spChg>
        <pc:picChg chg="add del mod">
          <ac:chgData name="AGNES TEN BRINK" userId="" providerId="" clId="Web-{426682BB-B7C8-45A4-8591-56BECB9FD4E2}" dt="2022-10-09T12:55:36.178" v="794"/>
          <ac:picMkLst>
            <pc:docMk/>
            <pc:sldMk cId="3706166603" sldId="2147374481"/>
            <ac:picMk id="2" creationId="{587D7231-C4F9-811F-0FC3-F1DEB78267A3}"/>
          </ac:picMkLst>
        </pc:picChg>
        <pc:picChg chg="add mod">
          <ac:chgData name="AGNES TEN BRINK" userId="" providerId="" clId="Web-{426682BB-B7C8-45A4-8591-56BECB9FD4E2}" dt="2022-10-09T12:57:57.977" v="824" actId="1076"/>
          <ac:picMkLst>
            <pc:docMk/>
            <pc:sldMk cId="3706166603" sldId="2147374481"/>
            <ac:picMk id="4" creationId="{FF5F8DAD-9DF5-950B-81D8-67B2A2468A21}"/>
          </ac:picMkLst>
        </pc:picChg>
        <pc:picChg chg="add mod">
          <ac:chgData name="AGNES TEN BRINK" userId="" providerId="" clId="Web-{426682BB-B7C8-45A4-8591-56BECB9FD4E2}" dt="2022-10-09T12:58:04.712" v="826" actId="14100"/>
          <ac:picMkLst>
            <pc:docMk/>
            <pc:sldMk cId="3706166603" sldId="2147374481"/>
            <ac:picMk id="5" creationId="{7231A139-CEBF-DD28-46C5-AF2BF3E9EDE9}"/>
          </ac:picMkLst>
        </pc:picChg>
        <pc:cxnChg chg="add mod">
          <ac:chgData name="AGNES TEN BRINK" userId="" providerId="" clId="Web-{426682BB-B7C8-45A4-8591-56BECB9FD4E2}" dt="2022-10-09T12:59:21.869" v="834"/>
          <ac:cxnSpMkLst>
            <pc:docMk/>
            <pc:sldMk cId="3706166603" sldId="2147374481"/>
            <ac:cxnSpMk id="6" creationId="{6209B297-CAF8-46E0-B3CF-EE7111E318B1}"/>
          </ac:cxnSpMkLst>
        </pc:cxnChg>
      </pc:sldChg>
      <pc:sldChg chg="addSp modSp add replId">
        <pc:chgData name="AGNES TEN BRINK" userId="" providerId="" clId="Web-{426682BB-B7C8-45A4-8591-56BECB9FD4E2}" dt="2022-10-09T14:14:32.911" v="1844" actId="14100"/>
        <pc:sldMkLst>
          <pc:docMk/>
          <pc:sldMk cId="3804453289" sldId="2147374482"/>
        </pc:sldMkLst>
        <pc:spChg chg="add mod">
          <ac:chgData name="AGNES TEN BRINK" userId="" providerId="" clId="Web-{426682BB-B7C8-45A4-8591-56BECB9FD4E2}" dt="2022-10-09T14:14:20.583" v="1840" actId="20577"/>
          <ac:spMkLst>
            <pc:docMk/>
            <pc:sldMk cId="3804453289" sldId="2147374482"/>
            <ac:spMk id="2" creationId="{8779B7F9-2660-BF09-E0C0-4298500B458B}"/>
          </ac:spMkLst>
        </pc:spChg>
        <pc:picChg chg="add mod">
          <ac:chgData name="AGNES TEN BRINK" userId="" providerId="" clId="Web-{426682BB-B7C8-45A4-8591-56BECB9FD4E2}" dt="2022-10-09T14:14:32.911" v="1844" actId="14100"/>
          <ac:picMkLst>
            <pc:docMk/>
            <pc:sldMk cId="3804453289" sldId="2147374482"/>
            <ac:picMk id="3" creationId="{5F4E4E05-16B8-E553-681D-A2110FFC7A4B}"/>
          </ac:picMkLst>
        </pc:picChg>
      </pc:sldChg>
      <pc:sldChg chg="add del replId">
        <pc:chgData name="AGNES TEN BRINK" userId="" providerId="" clId="Web-{426682BB-B7C8-45A4-8591-56BECB9FD4E2}" dt="2022-10-09T21:36:59.476" v="2780"/>
        <pc:sldMkLst>
          <pc:docMk/>
          <pc:sldMk cId="4088391873" sldId="2147374483"/>
        </pc:sldMkLst>
      </pc:sldChg>
      <pc:sldChg chg="addSp delSp modSp add del mod ord replId modShow">
        <pc:chgData name="AGNES TEN BRINK" userId="" providerId="" clId="Web-{426682BB-B7C8-45A4-8591-56BECB9FD4E2}" dt="2022-10-09T20:14:19.410" v="2704"/>
        <pc:sldMkLst>
          <pc:docMk/>
          <pc:sldMk cId="871244480" sldId="2147374484"/>
        </pc:sldMkLst>
        <pc:spChg chg="add mod">
          <ac:chgData name="AGNES TEN BRINK" userId="" providerId="" clId="Web-{426682BB-B7C8-45A4-8591-56BECB9FD4E2}" dt="2022-10-09T18:08:14.599" v="2566" actId="14100"/>
          <ac:spMkLst>
            <pc:docMk/>
            <pc:sldMk cId="871244480" sldId="2147374484"/>
            <ac:spMk id="3" creationId="{33802D33-16CF-3E8D-D4C9-6C274E885017}"/>
          </ac:spMkLst>
        </pc:spChg>
        <pc:spChg chg="add mod">
          <ac:chgData name="AGNES TEN BRINK" userId="" providerId="" clId="Web-{426682BB-B7C8-45A4-8591-56BECB9FD4E2}" dt="2022-10-09T18:15:27.324" v="2702" actId="20577"/>
          <ac:spMkLst>
            <pc:docMk/>
            <pc:sldMk cId="871244480" sldId="2147374484"/>
            <ac:spMk id="6" creationId="{D2342314-73AA-970D-883E-3C95DB945D57}"/>
          </ac:spMkLst>
        </pc:spChg>
        <pc:picChg chg="add mod">
          <ac:chgData name="AGNES TEN BRINK" userId="" providerId="" clId="Web-{426682BB-B7C8-45A4-8591-56BECB9FD4E2}" dt="2022-10-09T18:08:22.115" v="2568" actId="14100"/>
          <ac:picMkLst>
            <pc:docMk/>
            <pc:sldMk cId="871244480" sldId="2147374484"/>
            <ac:picMk id="2" creationId="{A898F26A-6988-E7CC-8010-37E7B113A127}"/>
          </ac:picMkLst>
        </pc:picChg>
        <pc:picChg chg="add del mod">
          <ac:chgData name="AGNES TEN BRINK" userId="" providerId="" clId="Web-{426682BB-B7C8-45A4-8591-56BECB9FD4E2}" dt="2022-10-09T18:10:15.257" v="2572"/>
          <ac:picMkLst>
            <pc:docMk/>
            <pc:sldMk cId="871244480" sldId="2147374484"/>
            <ac:picMk id="4" creationId="{2F2D7CBB-3EF1-7080-FBF2-29BB6DD55D9B}"/>
          </ac:picMkLst>
        </pc:picChg>
        <pc:picChg chg="add mod">
          <ac:chgData name="AGNES TEN BRINK" userId="" providerId="" clId="Web-{426682BB-B7C8-45A4-8591-56BECB9FD4E2}" dt="2022-10-09T18:13:10.603" v="2575" actId="14100"/>
          <ac:picMkLst>
            <pc:docMk/>
            <pc:sldMk cId="871244480" sldId="2147374484"/>
            <ac:picMk id="5" creationId="{8FDB52C4-A780-EFA9-25AC-9F5CB94A4F0C}"/>
          </ac:picMkLst>
        </pc:picChg>
        <pc:cxnChg chg="add mod">
          <ac:chgData name="AGNES TEN BRINK" userId="" providerId="" clId="Web-{426682BB-B7C8-45A4-8591-56BECB9FD4E2}" dt="2022-10-09T18:14:45.432" v="2678"/>
          <ac:cxnSpMkLst>
            <pc:docMk/>
            <pc:sldMk cId="871244480" sldId="2147374484"/>
            <ac:cxnSpMk id="7" creationId="{3D2E2E3C-E840-AD61-832A-0D4A2D1374B3}"/>
          </ac:cxnSpMkLst>
        </pc:cxnChg>
      </pc:sldChg>
      <pc:sldChg chg="add del replId">
        <pc:chgData name="AGNES TEN BRINK" userId="" providerId="" clId="Web-{426682BB-B7C8-45A4-8591-56BECB9FD4E2}" dt="2022-10-09T21:36:59.476" v="2776"/>
        <pc:sldMkLst>
          <pc:docMk/>
          <pc:sldMk cId="2164957680" sldId="2147374485"/>
        </pc:sldMkLst>
      </pc:sldChg>
      <pc:sldChg chg="add del replId">
        <pc:chgData name="AGNES TEN BRINK" userId="" providerId="" clId="Web-{426682BB-B7C8-45A4-8591-56BECB9FD4E2}" dt="2022-10-09T21:36:59.476" v="2777"/>
        <pc:sldMkLst>
          <pc:docMk/>
          <pc:sldMk cId="3078252070" sldId="2147374486"/>
        </pc:sldMkLst>
      </pc:sldChg>
      <pc:sldChg chg="add del replId">
        <pc:chgData name="AGNES TEN BRINK" userId="" providerId="" clId="Web-{426682BB-B7C8-45A4-8591-56BECB9FD4E2}" dt="2022-10-09T21:36:59.476" v="2778"/>
        <pc:sldMkLst>
          <pc:docMk/>
          <pc:sldMk cId="2329887648" sldId="2147374487"/>
        </pc:sldMkLst>
      </pc:sldChg>
      <pc:sldChg chg="add del replId">
        <pc:chgData name="AGNES TEN BRINK" userId="" providerId="" clId="Web-{426682BB-B7C8-45A4-8591-56BECB9FD4E2}" dt="2022-10-09T21:36:59.476" v="2779"/>
        <pc:sldMkLst>
          <pc:docMk/>
          <pc:sldMk cId="2153462601" sldId="2147374488"/>
        </pc:sldMkLst>
      </pc:sldChg>
      <pc:sldChg chg="addSp delSp modSp add replId">
        <pc:chgData name="AGNES TEN BRINK" userId="" providerId="" clId="Web-{426682BB-B7C8-45A4-8591-56BECB9FD4E2}" dt="2022-10-09T14:28:22.487" v="1981" actId="20577"/>
        <pc:sldMkLst>
          <pc:docMk/>
          <pc:sldMk cId="979199762" sldId="2147374489"/>
        </pc:sldMkLst>
        <pc:spChg chg="mod">
          <ac:chgData name="AGNES TEN BRINK" userId="" providerId="" clId="Web-{426682BB-B7C8-45A4-8591-56BECB9FD4E2}" dt="2022-10-09T14:28:22.487" v="1981" actId="20577"/>
          <ac:spMkLst>
            <pc:docMk/>
            <pc:sldMk cId="979199762" sldId="2147374489"/>
            <ac:spMk id="4" creationId="{10B523F0-93F8-3811-949A-2CFED7A7A4DA}"/>
          </ac:spMkLst>
        </pc:spChg>
        <pc:spChg chg="add mod">
          <ac:chgData name="AGNES TEN BRINK" userId="" providerId="" clId="Web-{426682BB-B7C8-45A4-8591-56BECB9FD4E2}" dt="2022-10-09T14:27:24.143" v="1976" actId="20577"/>
          <ac:spMkLst>
            <pc:docMk/>
            <pc:sldMk cId="979199762" sldId="2147374489"/>
            <ac:spMk id="7" creationId="{3A5A1446-363C-BAE8-ACB2-FDC6578025EC}"/>
          </ac:spMkLst>
        </pc:spChg>
        <pc:picChg chg="add del mod">
          <ac:chgData name="AGNES TEN BRINK" userId="" providerId="" clId="Web-{426682BB-B7C8-45A4-8591-56BECB9FD4E2}" dt="2022-10-09T14:26:54.142" v="1971"/>
          <ac:picMkLst>
            <pc:docMk/>
            <pc:sldMk cId="979199762" sldId="2147374489"/>
            <ac:picMk id="2" creationId="{E581F312-CA1B-D697-E00A-352C8A6CDE6E}"/>
          </ac:picMkLst>
        </pc:picChg>
        <pc:picChg chg="mod">
          <ac:chgData name="AGNES TEN BRINK" userId="" providerId="" clId="Web-{426682BB-B7C8-45A4-8591-56BECB9FD4E2}" dt="2022-10-09T14:26:47.095" v="1969" actId="1076"/>
          <ac:picMkLst>
            <pc:docMk/>
            <pc:sldMk cId="979199762" sldId="2147374489"/>
            <ac:picMk id="5" creationId="{1F9A5A70-5DB2-24BF-A7EE-0EB7CA50ED0F}"/>
          </ac:picMkLst>
        </pc:picChg>
        <pc:picChg chg="mod">
          <ac:chgData name="AGNES TEN BRINK" userId="" providerId="" clId="Web-{426682BB-B7C8-45A4-8591-56BECB9FD4E2}" dt="2022-10-09T14:26:44.517" v="1968" actId="1076"/>
          <ac:picMkLst>
            <pc:docMk/>
            <pc:sldMk cId="979199762" sldId="2147374489"/>
            <ac:picMk id="6" creationId="{041865BD-86BD-46F6-6106-34D29FA15159}"/>
          </ac:picMkLst>
        </pc:picChg>
      </pc:sldChg>
      <pc:sldChg chg="addSp delSp modSp add replId">
        <pc:chgData name="AGNES TEN BRINK" userId="" providerId="" clId="Web-{426682BB-B7C8-45A4-8591-56BECB9FD4E2}" dt="2022-10-09T17:32:37.376" v="2386" actId="20577"/>
        <pc:sldMkLst>
          <pc:docMk/>
          <pc:sldMk cId="3896277370" sldId="2147374490"/>
        </pc:sldMkLst>
        <pc:spChg chg="add mod">
          <ac:chgData name="AGNES TEN BRINK" userId="" providerId="" clId="Web-{426682BB-B7C8-45A4-8591-56BECB9FD4E2}" dt="2022-10-09T17:24:37.245" v="2170" actId="14100"/>
          <ac:spMkLst>
            <pc:docMk/>
            <pc:sldMk cId="3896277370" sldId="2147374490"/>
            <ac:spMk id="4" creationId="{5B0D85F3-F722-0116-7733-98168F4626FE}"/>
          </ac:spMkLst>
        </pc:spChg>
        <pc:spChg chg="add mod">
          <ac:chgData name="AGNES TEN BRINK" userId="" providerId="" clId="Web-{426682BB-B7C8-45A4-8591-56BECB9FD4E2}" dt="2022-10-09T17:32:37.376" v="2386" actId="20577"/>
          <ac:spMkLst>
            <pc:docMk/>
            <pc:sldMk cId="3896277370" sldId="2147374490"/>
            <ac:spMk id="7" creationId="{6E1A1285-DF70-6AFE-F815-D0E7CBA80801}"/>
          </ac:spMkLst>
        </pc:spChg>
        <pc:picChg chg="add del mod">
          <ac:chgData name="AGNES TEN BRINK" userId="" providerId="" clId="Web-{426682BB-B7C8-45A4-8591-56BECB9FD4E2}" dt="2022-10-09T17:25:27.042" v="2175"/>
          <ac:picMkLst>
            <pc:docMk/>
            <pc:sldMk cId="3896277370" sldId="2147374490"/>
            <ac:picMk id="2" creationId="{AA3EE536-CE6B-E525-6544-B14CB0C66921}"/>
          </ac:picMkLst>
        </pc:picChg>
        <pc:picChg chg="del">
          <ac:chgData name="AGNES TEN BRINK" userId="" providerId="" clId="Web-{426682BB-B7C8-45A4-8591-56BECB9FD4E2}" dt="2022-10-09T17:22:18.993" v="2095"/>
          <ac:picMkLst>
            <pc:docMk/>
            <pc:sldMk cId="3896277370" sldId="2147374490"/>
            <ac:picMk id="3" creationId="{0ACDB981-CDF0-40D4-A175-4E492F012C3B}"/>
          </ac:picMkLst>
        </pc:picChg>
        <pc:picChg chg="add mod">
          <ac:chgData name="AGNES TEN BRINK" userId="" providerId="" clId="Web-{426682BB-B7C8-45A4-8591-56BECB9FD4E2}" dt="2022-10-09T17:29:37.421" v="2295" actId="1076"/>
          <ac:picMkLst>
            <pc:docMk/>
            <pc:sldMk cId="3896277370" sldId="2147374490"/>
            <ac:picMk id="5" creationId="{287E4D93-9BB7-992A-D425-21A73059E45C}"/>
          </ac:picMkLst>
        </pc:picChg>
        <pc:picChg chg="add mod">
          <ac:chgData name="AGNES TEN BRINK" userId="" providerId="" clId="Web-{426682BB-B7C8-45A4-8591-56BECB9FD4E2}" dt="2022-10-09T17:29:33.389" v="2294" actId="1076"/>
          <ac:picMkLst>
            <pc:docMk/>
            <pc:sldMk cId="3896277370" sldId="2147374490"/>
            <ac:picMk id="6" creationId="{E9BCA9F6-CC1E-7389-B64A-FEB55E964838}"/>
          </ac:picMkLst>
        </pc:picChg>
        <pc:picChg chg="add mod">
          <ac:chgData name="AGNES TEN BRINK" userId="" providerId="" clId="Web-{426682BB-B7C8-45A4-8591-56BECB9FD4E2}" dt="2022-10-09T17:31:31.078" v="2297" actId="1076"/>
          <ac:picMkLst>
            <pc:docMk/>
            <pc:sldMk cId="3896277370" sldId="2147374490"/>
            <ac:picMk id="8" creationId="{B33BA0E3-E43F-DA1E-A2C2-5D731481AE92}"/>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6C8FC96-74C6-4F48-9CA7-AA064383D58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E4FD18E-CA20-48D5-A7B4-468DC50745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C0960A-3C51-4A54-A800-F7D56D83CF53}" type="datetimeFigureOut">
              <a:rPr lang="en-US" smtClean="0"/>
              <a:t>3/29/2023</a:t>
            </a:fld>
            <a:endParaRPr lang="en-US"/>
          </a:p>
        </p:txBody>
      </p:sp>
      <p:sp>
        <p:nvSpPr>
          <p:cNvPr id="4" name="Footer Placeholder 3">
            <a:extLst>
              <a:ext uri="{FF2B5EF4-FFF2-40B4-BE49-F238E27FC236}">
                <a16:creationId xmlns:a16="http://schemas.microsoft.com/office/drawing/2014/main" id="{C6C21ACC-C541-49FF-A7ED-3EF8EEB51A3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65A5037-AF28-4C2A-B59A-02B03AB099B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FCAB56-BE86-411A-824A-D1DAC17AB1EA}" type="slidenum">
              <a:rPr lang="en-US" smtClean="0"/>
              <a:t>‹#›</a:t>
            </a:fld>
            <a:endParaRPr lang="en-US"/>
          </a:p>
        </p:txBody>
      </p:sp>
    </p:spTree>
    <p:extLst>
      <p:ext uri="{BB962C8B-B14F-4D97-AF65-F5344CB8AC3E}">
        <p14:creationId xmlns:p14="http://schemas.microsoft.com/office/powerpoint/2010/main" val="109085578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CE4C0A-20D7-4A80-9C27-450A392492A1}" type="datetimeFigureOut">
              <a:rPr lang="en-US" smtClean="0"/>
              <a:t>3/29/2023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2535C2-D896-405A-A445-D3CE8CE23C0A}" type="slidenum">
              <a:rPr lang="en-US" smtClean="0"/>
              <a:t>‹#›</a:t>
            </a:fld>
            <a:endParaRPr lang="en-US"/>
          </a:p>
        </p:txBody>
      </p:sp>
    </p:spTree>
    <p:extLst>
      <p:ext uri="{BB962C8B-B14F-4D97-AF65-F5344CB8AC3E}">
        <p14:creationId xmlns:p14="http://schemas.microsoft.com/office/powerpoint/2010/main" val="287681245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1</a:t>
            </a:fld>
            <a:endParaRPr lang="en-US" dirty="0"/>
          </a:p>
        </p:txBody>
      </p:sp>
      <p:sp>
        <p:nvSpPr>
          <p:cNvPr id="5" name="Footer Placeholder 4"/>
          <p:cNvSpPr>
            <a:spLocks noGrp="1"/>
          </p:cNvSpPr>
          <p:nvPr>
            <p:ph type="ftr" sz="quarter" idx="4"/>
          </p:nvPr>
        </p:nvSpPr>
        <p:spPr/>
        <p:txBody>
          <a:bodyPr/>
          <a:lstStyle/>
          <a:p>
            <a:r>
              <a:rPr lang="en-US" dirty="0"/>
              <a:t>Group Name / DOC ID / Month XX, 2022 / © 2022 IBM Corporation</a:t>
            </a:r>
          </a:p>
        </p:txBody>
      </p:sp>
    </p:spTree>
    <p:extLst>
      <p:ext uri="{BB962C8B-B14F-4D97-AF65-F5344CB8AC3E}">
        <p14:creationId xmlns:p14="http://schemas.microsoft.com/office/powerpoint/2010/main" val="456922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r>
              <a:rPr lang="en-US" dirty="0"/>
              <a:t>https://</a:t>
            </a:r>
            <a:r>
              <a:rPr lang="en-US" dirty="0" err="1"/>
              <a:t>ibm.box.com</a:t>
            </a:r>
            <a:r>
              <a:rPr lang="en-US" dirty="0"/>
              <a:t>/s/iluaribb7nxwj09b1vph97kjrlggteql</a:t>
            </a:r>
          </a:p>
          <a:p>
            <a:r>
              <a:rPr lang="en-US" dirty="0"/>
              <a:t>Objectives:</a:t>
            </a:r>
          </a:p>
          <a:p>
            <a:pPr marL="214313" indent="-214313">
              <a:buFont typeface="Arial" panose="020B0604020202020204" pitchFamily="34" charset="0"/>
              <a:buChar char="•"/>
            </a:pPr>
            <a:r>
              <a:rPr lang="en-US" sz="1000" dirty="0"/>
              <a:t>Learn how to analyze mainframe applications to improve speed and quality of application changes</a:t>
            </a:r>
          </a:p>
          <a:p>
            <a:pPr marL="214313" indent="-214313">
              <a:buFont typeface="Arial" panose="020B0604020202020204" pitchFamily="34" charset="0"/>
              <a:buChar char="•"/>
            </a:pPr>
            <a:r>
              <a:rPr lang="en-CA" sz="1000" dirty="0"/>
              <a:t>Be able to automate the synchronization processes to keep your analysis current</a:t>
            </a:r>
          </a:p>
          <a:p>
            <a:pPr marL="214313" indent="-214313">
              <a:buFont typeface="Arial" panose="020B0604020202020204" pitchFamily="34" charset="0"/>
              <a:buChar char="•"/>
            </a:pPr>
            <a:r>
              <a:rPr lang="en-CA" sz="1000" dirty="0"/>
              <a:t>Accelerate your modernization journey by identifying API candidates</a:t>
            </a:r>
          </a:p>
          <a:p>
            <a:pPr marL="214313" indent="-214313">
              <a:buFont typeface="Arial" panose="020B0604020202020204" pitchFamily="34" charset="0"/>
              <a:buChar char="•"/>
            </a:pPr>
            <a:r>
              <a:rPr lang="en-CA" sz="1000" dirty="0"/>
              <a:t>Generate documentation for regulatory and compliance audits</a:t>
            </a:r>
          </a:p>
          <a:p>
            <a:pPr marL="214313" indent="-214313">
              <a:buFont typeface="Arial" panose="020B0604020202020204" pitchFamily="34" charset="0"/>
              <a:buChar char="•"/>
            </a:pPr>
            <a:r>
              <a:rPr lang="en-CA" sz="1000" dirty="0"/>
              <a:t>Learn best practices to set up and maintain your ADDI environment</a:t>
            </a:r>
          </a:p>
          <a:p>
            <a:pPr marL="214313" indent="-214313">
              <a:buFont typeface="Arial" panose="020B0604020202020204" pitchFamily="34" charset="0"/>
              <a:buChar char="•"/>
            </a:pPr>
            <a:endParaRPr lang="en-CA" sz="1000" dirty="0"/>
          </a:p>
          <a:p>
            <a:endParaRPr lang="en-US" dirty="0"/>
          </a:p>
        </p:txBody>
      </p:sp>
      <p:sp>
        <p:nvSpPr>
          <p:cNvPr id="4" name="Slide Number Placeholder 3"/>
          <p:cNvSpPr>
            <a:spLocks noGrp="1"/>
          </p:cNvSpPr>
          <p:nvPr>
            <p:ph type="sldNum" sz="quarter" idx="10"/>
          </p:nvPr>
        </p:nvSpPr>
        <p:spPr/>
        <p:txBody>
          <a:bodyPr/>
          <a:lstStyle/>
          <a:p>
            <a:fld id="{4CF00E19-F562-4142-A0E8-E8BCB60B6EB5}" type="slidenum">
              <a:rPr lang="en-US" smtClean="0"/>
              <a:t>2</a:t>
            </a:fld>
            <a:endParaRPr lang="en-US" dirty="0"/>
          </a:p>
        </p:txBody>
      </p:sp>
    </p:spTree>
    <p:extLst>
      <p:ext uri="{BB962C8B-B14F-4D97-AF65-F5344CB8AC3E}">
        <p14:creationId xmlns:p14="http://schemas.microsoft.com/office/powerpoint/2010/main" val="183546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45CE5-7E60-473B-8B8E-4C52F59116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C64268-CB7C-4FE4-BB61-1DA04525E1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9C69CD-75F5-4C8B-B05C-BFBE1D6ABA11}"/>
              </a:ext>
            </a:extLst>
          </p:cNvPr>
          <p:cNvSpPr>
            <a:spLocks noGrp="1"/>
          </p:cNvSpPr>
          <p:nvPr>
            <p:ph type="dt" sz="half" idx="10"/>
          </p:nvPr>
        </p:nvSpPr>
        <p:spPr/>
        <p:txBody>
          <a:bodyPr/>
          <a:lstStyle/>
          <a:p>
            <a:fld id="{E2051008-62EE-4825-AD4D-DC6A41E733FC}" type="datetime1">
              <a:rPr lang="en-US" smtClean="0"/>
              <a:t>3/29/2023</a:t>
            </a:fld>
            <a:endParaRPr lang="en-US"/>
          </a:p>
        </p:txBody>
      </p:sp>
      <p:sp>
        <p:nvSpPr>
          <p:cNvPr id="5" name="Footer Placeholder 4">
            <a:extLst>
              <a:ext uri="{FF2B5EF4-FFF2-40B4-BE49-F238E27FC236}">
                <a16:creationId xmlns:a16="http://schemas.microsoft.com/office/drawing/2014/main" id="{26A46C3A-2E37-4C2C-AED3-2026EAD15BDD}"/>
              </a:ext>
            </a:extLst>
          </p:cNvPr>
          <p:cNvSpPr>
            <a:spLocks noGrp="1"/>
          </p:cNvSpPr>
          <p:nvPr>
            <p:ph type="ftr" sz="quarter" idx="11"/>
          </p:nvPr>
        </p:nvSpPr>
        <p:spPr/>
        <p:txBody>
          <a:bodyPr/>
          <a:lstStyle/>
          <a:p>
            <a:r>
              <a:rPr lang="en-US"/>
              <a:t>DRAFT - NOT FOR PUBLICATION</a:t>
            </a:r>
          </a:p>
        </p:txBody>
      </p:sp>
      <p:sp>
        <p:nvSpPr>
          <p:cNvPr id="6" name="Slide Number Placeholder 5">
            <a:extLst>
              <a:ext uri="{FF2B5EF4-FFF2-40B4-BE49-F238E27FC236}">
                <a16:creationId xmlns:a16="http://schemas.microsoft.com/office/drawing/2014/main" id="{E1F205DE-3331-404E-8D9C-0C6A1AF4E3BF}"/>
              </a:ext>
            </a:extLst>
          </p:cNvPr>
          <p:cNvSpPr>
            <a:spLocks noGrp="1"/>
          </p:cNvSpPr>
          <p:nvPr>
            <p:ph type="sldNum" sz="quarter" idx="12"/>
          </p:nvPr>
        </p:nvSpPr>
        <p:spPr/>
        <p:txBody>
          <a:bodyPr/>
          <a:lstStyle/>
          <a:p>
            <a:fld id="{8CD6E87B-8253-4E66-8F48-19221B3412FB}" type="slidenum">
              <a:rPr lang="en-US" smtClean="0"/>
              <a:t>‹#›</a:t>
            </a:fld>
            <a:endParaRPr lang="en-US"/>
          </a:p>
        </p:txBody>
      </p:sp>
    </p:spTree>
    <p:extLst>
      <p:ext uri="{BB962C8B-B14F-4D97-AF65-F5344CB8AC3E}">
        <p14:creationId xmlns:p14="http://schemas.microsoft.com/office/powerpoint/2010/main" val="2009012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EF368-8D33-4626-9769-6C64896AB2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7765D2-B7E6-4636-ACE7-C3910FB400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4A49DE-51D5-40AE-8506-CF2D5DEE32CE}"/>
              </a:ext>
            </a:extLst>
          </p:cNvPr>
          <p:cNvSpPr>
            <a:spLocks noGrp="1"/>
          </p:cNvSpPr>
          <p:nvPr>
            <p:ph type="dt" sz="half" idx="10"/>
          </p:nvPr>
        </p:nvSpPr>
        <p:spPr/>
        <p:txBody>
          <a:bodyPr/>
          <a:lstStyle/>
          <a:p>
            <a:fld id="{E437CBE4-0490-4F01-A674-EC46FF8F995D}" type="datetime1">
              <a:rPr lang="en-US" smtClean="0"/>
              <a:t>3/29/2023</a:t>
            </a:fld>
            <a:endParaRPr lang="en-US"/>
          </a:p>
        </p:txBody>
      </p:sp>
      <p:sp>
        <p:nvSpPr>
          <p:cNvPr id="5" name="Footer Placeholder 4">
            <a:extLst>
              <a:ext uri="{FF2B5EF4-FFF2-40B4-BE49-F238E27FC236}">
                <a16:creationId xmlns:a16="http://schemas.microsoft.com/office/drawing/2014/main" id="{0CEF19FC-17A1-48F2-A481-F79DD3714F92}"/>
              </a:ext>
            </a:extLst>
          </p:cNvPr>
          <p:cNvSpPr>
            <a:spLocks noGrp="1"/>
          </p:cNvSpPr>
          <p:nvPr>
            <p:ph type="ftr" sz="quarter" idx="11"/>
          </p:nvPr>
        </p:nvSpPr>
        <p:spPr/>
        <p:txBody>
          <a:bodyPr/>
          <a:lstStyle/>
          <a:p>
            <a:r>
              <a:rPr lang="en-US"/>
              <a:t>DRAFT - NOT FOR PUBLICATION</a:t>
            </a:r>
          </a:p>
        </p:txBody>
      </p:sp>
      <p:sp>
        <p:nvSpPr>
          <p:cNvPr id="6" name="Slide Number Placeholder 5">
            <a:extLst>
              <a:ext uri="{FF2B5EF4-FFF2-40B4-BE49-F238E27FC236}">
                <a16:creationId xmlns:a16="http://schemas.microsoft.com/office/drawing/2014/main" id="{851333D8-C78C-4407-BE4B-1E71018A35AF}"/>
              </a:ext>
            </a:extLst>
          </p:cNvPr>
          <p:cNvSpPr>
            <a:spLocks noGrp="1"/>
          </p:cNvSpPr>
          <p:nvPr>
            <p:ph type="sldNum" sz="quarter" idx="12"/>
          </p:nvPr>
        </p:nvSpPr>
        <p:spPr/>
        <p:txBody>
          <a:bodyPr/>
          <a:lstStyle/>
          <a:p>
            <a:fld id="{8CD6E87B-8253-4E66-8F48-19221B3412FB}" type="slidenum">
              <a:rPr lang="en-US" smtClean="0"/>
              <a:t>‹#›</a:t>
            </a:fld>
            <a:endParaRPr lang="en-US"/>
          </a:p>
        </p:txBody>
      </p:sp>
    </p:spTree>
    <p:extLst>
      <p:ext uri="{BB962C8B-B14F-4D97-AF65-F5344CB8AC3E}">
        <p14:creationId xmlns:p14="http://schemas.microsoft.com/office/powerpoint/2010/main" val="1829816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FE5DB8-4515-4322-8F4A-1BAE762A79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39A328-584E-491F-9520-8CB3A3E243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95D0AB-B6AB-432C-A0CD-0680D6B68BBB}"/>
              </a:ext>
            </a:extLst>
          </p:cNvPr>
          <p:cNvSpPr>
            <a:spLocks noGrp="1"/>
          </p:cNvSpPr>
          <p:nvPr>
            <p:ph type="dt" sz="half" idx="10"/>
          </p:nvPr>
        </p:nvSpPr>
        <p:spPr/>
        <p:txBody>
          <a:bodyPr/>
          <a:lstStyle/>
          <a:p>
            <a:fld id="{23CEA2EE-C728-408D-871E-F1042C1BC354}" type="datetime1">
              <a:rPr lang="en-US" smtClean="0"/>
              <a:t>3/29/2023</a:t>
            </a:fld>
            <a:endParaRPr lang="en-US"/>
          </a:p>
        </p:txBody>
      </p:sp>
      <p:sp>
        <p:nvSpPr>
          <p:cNvPr id="5" name="Footer Placeholder 4">
            <a:extLst>
              <a:ext uri="{FF2B5EF4-FFF2-40B4-BE49-F238E27FC236}">
                <a16:creationId xmlns:a16="http://schemas.microsoft.com/office/drawing/2014/main" id="{2C8391C8-6B87-4CC1-B4A7-4B389C4EB448}"/>
              </a:ext>
            </a:extLst>
          </p:cNvPr>
          <p:cNvSpPr>
            <a:spLocks noGrp="1"/>
          </p:cNvSpPr>
          <p:nvPr>
            <p:ph type="ftr" sz="quarter" idx="11"/>
          </p:nvPr>
        </p:nvSpPr>
        <p:spPr/>
        <p:txBody>
          <a:bodyPr/>
          <a:lstStyle/>
          <a:p>
            <a:r>
              <a:rPr lang="en-US"/>
              <a:t>DRAFT - NOT FOR PUBLICATION</a:t>
            </a:r>
          </a:p>
        </p:txBody>
      </p:sp>
      <p:sp>
        <p:nvSpPr>
          <p:cNvPr id="6" name="Slide Number Placeholder 5">
            <a:extLst>
              <a:ext uri="{FF2B5EF4-FFF2-40B4-BE49-F238E27FC236}">
                <a16:creationId xmlns:a16="http://schemas.microsoft.com/office/drawing/2014/main" id="{61E1E63F-2B48-457F-90BD-85DDD74C5971}"/>
              </a:ext>
            </a:extLst>
          </p:cNvPr>
          <p:cNvSpPr>
            <a:spLocks noGrp="1"/>
          </p:cNvSpPr>
          <p:nvPr>
            <p:ph type="sldNum" sz="quarter" idx="12"/>
          </p:nvPr>
        </p:nvSpPr>
        <p:spPr/>
        <p:txBody>
          <a:bodyPr/>
          <a:lstStyle/>
          <a:p>
            <a:fld id="{8CD6E87B-8253-4E66-8F48-19221B3412FB}" type="slidenum">
              <a:rPr lang="en-US" smtClean="0"/>
              <a:t>‹#›</a:t>
            </a:fld>
            <a:endParaRPr lang="en-US"/>
          </a:p>
        </p:txBody>
      </p:sp>
    </p:spTree>
    <p:extLst>
      <p:ext uri="{BB962C8B-B14F-4D97-AF65-F5344CB8AC3E}">
        <p14:creationId xmlns:p14="http://schemas.microsoft.com/office/powerpoint/2010/main" val="28845782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image 3">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5294B2E-D14F-AA48-8098-37C0747481A2}"/>
              </a:ext>
            </a:extLst>
          </p:cNvPr>
          <p:cNvPicPr>
            <a:picLocks noChangeAspect="1"/>
          </p:cNvPicPr>
          <p:nvPr userDrawn="1"/>
        </p:nvPicPr>
        <p:blipFill>
          <a:blip r:embed="rId2"/>
          <a:srcRect/>
          <a:stretch/>
        </p:blipFill>
        <p:spPr>
          <a:xfrm>
            <a:off x="6970" y="609"/>
            <a:ext cx="12178061" cy="6856779"/>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dirty="0"/>
              <a:t>IBM Z Design Council / Confidential / © 2022 IBM Corporation</a:t>
            </a:r>
          </a:p>
        </p:txBody>
      </p:sp>
      <p:pic>
        <p:nvPicPr>
          <p:cNvPr id="9" name="Picture">
            <a:extLst>
              <a:ext uri="{FF2B5EF4-FFF2-40B4-BE49-F238E27FC236}">
                <a16:creationId xmlns:a16="http://schemas.microsoft.com/office/drawing/2014/main" id="{2F8C8987-724F-6B47-A6B9-8E11DF00B812}"/>
              </a:ext>
            </a:extLst>
          </p:cNvPr>
          <p:cNvPicPr>
            <a:picLocks noChangeAspect="1"/>
          </p:cNvPicPr>
          <p:nvPr userDrawn="1"/>
        </p:nvPicPr>
        <p:blipFill>
          <a:blip r:embed="rId3"/>
          <a:srcRect/>
          <a:stretch/>
        </p:blipFill>
        <p:spPr>
          <a:xfrm>
            <a:off x="11191752" y="6273671"/>
            <a:ext cx="695449" cy="277477"/>
          </a:xfrm>
          <a:prstGeom prst="rect">
            <a:avLst/>
          </a:prstGeom>
        </p:spPr>
      </p:pic>
    </p:spTree>
    <p:extLst>
      <p:ext uri="{BB962C8B-B14F-4D97-AF65-F5344CB8AC3E}">
        <p14:creationId xmlns:p14="http://schemas.microsoft.com/office/powerpoint/2010/main" val="2300606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able slid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90577" y="493301"/>
            <a:ext cx="5283200" cy="1118255"/>
          </a:xfrm>
        </p:spPr>
        <p:txBody>
          <a:bodyPr>
            <a:spAutoFit/>
          </a:bodyPr>
          <a:lstStyle>
            <a:lvl1pPr>
              <a:lnSpc>
                <a:spcPts val="4000"/>
              </a:lnSpc>
              <a:defRPr sz="3733" baseline="0">
                <a:solidFill>
                  <a:schemeClr val="bg1"/>
                </a:solidFill>
              </a:defRPr>
            </a:lvl1pPr>
          </a:lstStyle>
          <a:p>
            <a:r>
              <a:rPr lang="en-US"/>
              <a:t>Click to edit Master title style</a:t>
            </a:r>
            <a:endParaRPr lang="en-US" dirty="0"/>
          </a:p>
        </p:txBody>
      </p:sp>
      <p:sp>
        <p:nvSpPr>
          <p:cNvPr id="19" name="Table Placeholder 18"/>
          <p:cNvSpPr>
            <a:spLocks noGrp="1"/>
          </p:cNvSpPr>
          <p:nvPr>
            <p:ph type="tbl" sz="quarter" idx="11"/>
          </p:nvPr>
        </p:nvSpPr>
        <p:spPr>
          <a:xfrm>
            <a:off x="812800" y="1736445"/>
            <a:ext cx="10566400" cy="4598499"/>
          </a:xfrm>
        </p:spPr>
        <p:txBody>
          <a:bodyPr/>
          <a:lstStyle>
            <a:lvl1pPr>
              <a:defRPr baseline="0">
                <a:solidFill>
                  <a:schemeClr val="bg1"/>
                </a:solidFill>
              </a:defRPr>
            </a:lvl1pPr>
          </a:lstStyle>
          <a:p>
            <a:r>
              <a:rPr lang="en-US"/>
              <a:t>Click icon to add table</a:t>
            </a:r>
            <a:endParaRPr lang="en-US" dirty="0"/>
          </a:p>
        </p:txBody>
      </p:sp>
      <p:sp>
        <p:nvSpPr>
          <p:cNvPr id="10" name="Rectangle 9"/>
          <p:cNvSpPr/>
          <p:nvPr userDrawn="1"/>
        </p:nvSpPr>
        <p:spPr>
          <a:xfrm>
            <a:off x="3723484" y="6490230"/>
            <a:ext cx="410749" cy="123111"/>
          </a:xfrm>
          <a:prstGeom prst="rect">
            <a:avLst/>
          </a:prstGeom>
        </p:spPr>
        <p:txBody>
          <a:bodyPr wrap="square" lIns="0" tIns="0" rIns="0" bIns="0">
            <a:spAutoFit/>
          </a:bodyPr>
          <a:lstStyle/>
          <a:p>
            <a:fld id="{655362CE-4ABE-4CB4-8947-B1242CDD9D94}" type="slidenum">
              <a:rPr lang="en-US" sz="800" baseline="0" smtClean="0">
                <a:solidFill>
                  <a:srgbClr val="5A5A5A"/>
                </a:solidFill>
                <a:latin typeface="Arial" panose="020B0604020202020204" pitchFamily="34" charset="0"/>
                <a:cs typeface="Arial" panose="020B0604020202020204" pitchFamily="34" charset="0"/>
              </a:rPr>
              <a:t>‹#›</a:t>
            </a:fld>
            <a:endParaRPr lang="en-US" sz="800" baseline="0" dirty="0">
              <a:solidFill>
                <a:srgbClr val="5A5A5A"/>
              </a:solidFill>
              <a:latin typeface="Arial" panose="020B0604020202020204" pitchFamily="34" charset="0"/>
              <a:cs typeface="Arial" panose="020B0604020202020204" pitchFamily="34" charset="0"/>
            </a:endParaRPr>
          </a:p>
        </p:txBody>
      </p:sp>
      <p:sp>
        <p:nvSpPr>
          <p:cNvPr id="11" name="Rectangle 10"/>
          <p:cNvSpPr/>
          <p:nvPr userDrawn="1"/>
        </p:nvSpPr>
        <p:spPr>
          <a:xfrm>
            <a:off x="3454930" y="6490230"/>
            <a:ext cx="261527" cy="123111"/>
          </a:xfrm>
          <a:prstGeom prst="rect">
            <a:avLst/>
          </a:prstGeom>
        </p:spPr>
        <p:txBody>
          <a:bodyPr wrap="square" lIns="0" tIns="0" rIns="0" bIns="0">
            <a:spAutoFit/>
          </a:bodyPr>
          <a:lstStyle/>
          <a:p>
            <a:r>
              <a:rPr lang="en-US" sz="800" baseline="0" dirty="0">
                <a:solidFill>
                  <a:srgbClr val="5A5A5A"/>
                </a:solidFill>
                <a:latin typeface="Arial" panose="020B0604020202020204" pitchFamily="34" charset="0"/>
                <a:cs typeface="Arial" panose="020B0604020202020204" pitchFamily="34" charset="0"/>
              </a:rPr>
              <a:t>Page</a:t>
            </a:r>
          </a:p>
        </p:txBody>
      </p:sp>
      <p:sp>
        <p:nvSpPr>
          <p:cNvPr id="13" name="Rectangle 12"/>
          <p:cNvSpPr/>
          <p:nvPr userDrawn="1"/>
        </p:nvSpPr>
        <p:spPr>
          <a:xfrm>
            <a:off x="817564" y="6490230"/>
            <a:ext cx="1589616" cy="123111"/>
          </a:xfrm>
          <a:prstGeom prst="rect">
            <a:avLst/>
          </a:prstGeom>
        </p:spPr>
        <p:txBody>
          <a:bodyPr wrap="square" lIns="0" tIns="0" rIns="0" bIns="0">
            <a:spAutoFit/>
          </a:bodyPr>
          <a:lstStyle/>
          <a:p>
            <a:r>
              <a:rPr lang="en-US" sz="800" baseline="0" dirty="0">
                <a:solidFill>
                  <a:srgbClr val="5A5A5A"/>
                </a:solidFill>
                <a:latin typeface="Arial" panose="020B0604020202020204" pitchFamily="34" charset="0"/>
                <a:cs typeface="Arial" panose="020B0604020202020204" pitchFamily="34" charset="0"/>
              </a:rPr>
              <a:t>© 2016 IBM Corporation</a:t>
            </a:r>
          </a:p>
        </p:txBody>
      </p:sp>
    </p:spTree>
    <p:extLst>
      <p:ext uri="{BB962C8B-B14F-4D97-AF65-F5344CB8AC3E}">
        <p14:creationId xmlns:p14="http://schemas.microsoft.com/office/powerpoint/2010/main" val="1463766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07234-F9B4-499B-B2CA-37CCB30C35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D618BC-78CF-4BB0-95B9-3F912CA354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0DF841-DDCF-4859-ABF7-5AAA6DAAEB59}"/>
              </a:ext>
            </a:extLst>
          </p:cNvPr>
          <p:cNvSpPr>
            <a:spLocks noGrp="1"/>
          </p:cNvSpPr>
          <p:nvPr>
            <p:ph type="dt" sz="half" idx="10"/>
          </p:nvPr>
        </p:nvSpPr>
        <p:spPr/>
        <p:txBody>
          <a:bodyPr/>
          <a:lstStyle/>
          <a:p>
            <a:fld id="{CD9D2444-F0AC-4448-BA8F-94D077677049}" type="datetime1">
              <a:rPr lang="en-US" smtClean="0"/>
              <a:t>3/29/2023</a:t>
            </a:fld>
            <a:endParaRPr lang="en-US"/>
          </a:p>
        </p:txBody>
      </p:sp>
      <p:sp>
        <p:nvSpPr>
          <p:cNvPr id="5" name="Footer Placeholder 4">
            <a:extLst>
              <a:ext uri="{FF2B5EF4-FFF2-40B4-BE49-F238E27FC236}">
                <a16:creationId xmlns:a16="http://schemas.microsoft.com/office/drawing/2014/main" id="{565B1211-CF29-45AF-A820-9459B0E94183}"/>
              </a:ext>
            </a:extLst>
          </p:cNvPr>
          <p:cNvSpPr>
            <a:spLocks noGrp="1"/>
          </p:cNvSpPr>
          <p:nvPr>
            <p:ph type="ftr" sz="quarter" idx="11"/>
          </p:nvPr>
        </p:nvSpPr>
        <p:spPr/>
        <p:txBody>
          <a:bodyPr/>
          <a:lstStyle/>
          <a:p>
            <a:r>
              <a:rPr lang="en-US"/>
              <a:t>DRAFT - NOT FOR PUBLICATION</a:t>
            </a:r>
          </a:p>
        </p:txBody>
      </p:sp>
      <p:sp>
        <p:nvSpPr>
          <p:cNvPr id="6" name="Slide Number Placeholder 5">
            <a:extLst>
              <a:ext uri="{FF2B5EF4-FFF2-40B4-BE49-F238E27FC236}">
                <a16:creationId xmlns:a16="http://schemas.microsoft.com/office/drawing/2014/main" id="{CD02630A-467D-4EFC-B404-E4106399C13A}"/>
              </a:ext>
            </a:extLst>
          </p:cNvPr>
          <p:cNvSpPr>
            <a:spLocks noGrp="1"/>
          </p:cNvSpPr>
          <p:nvPr>
            <p:ph type="sldNum" sz="quarter" idx="12"/>
          </p:nvPr>
        </p:nvSpPr>
        <p:spPr/>
        <p:txBody>
          <a:bodyPr/>
          <a:lstStyle/>
          <a:p>
            <a:fld id="{8CD6E87B-8253-4E66-8F48-19221B3412FB}" type="slidenum">
              <a:rPr lang="en-US" smtClean="0"/>
              <a:t>‹#›</a:t>
            </a:fld>
            <a:endParaRPr lang="en-US"/>
          </a:p>
        </p:txBody>
      </p:sp>
    </p:spTree>
    <p:extLst>
      <p:ext uri="{BB962C8B-B14F-4D97-AF65-F5344CB8AC3E}">
        <p14:creationId xmlns:p14="http://schemas.microsoft.com/office/powerpoint/2010/main" val="2596593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67F57-7C16-456C-BF31-32949439FA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A3AA85-6C9E-4D1E-A074-99B3F5AB1F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EE2027-7435-4D3F-849C-71157AD8C46E}"/>
              </a:ext>
            </a:extLst>
          </p:cNvPr>
          <p:cNvSpPr>
            <a:spLocks noGrp="1"/>
          </p:cNvSpPr>
          <p:nvPr>
            <p:ph type="dt" sz="half" idx="10"/>
          </p:nvPr>
        </p:nvSpPr>
        <p:spPr/>
        <p:txBody>
          <a:bodyPr/>
          <a:lstStyle/>
          <a:p>
            <a:fld id="{D9CA6529-654C-41F7-B362-843FCFE5AAF6}" type="datetime1">
              <a:rPr lang="en-US" smtClean="0"/>
              <a:t>3/29/2023</a:t>
            </a:fld>
            <a:endParaRPr lang="en-US"/>
          </a:p>
        </p:txBody>
      </p:sp>
      <p:sp>
        <p:nvSpPr>
          <p:cNvPr id="5" name="Footer Placeholder 4">
            <a:extLst>
              <a:ext uri="{FF2B5EF4-FFF2-40B4-BE49-F238E27FC236}">
                <a16:creationId xmlns:a16="http://schemas.microsoft.com/office/drawing/2014/main" id="{69276DF3-FCF8-4A4E-B297-E2C450EDFAAA}"/>
              </a:ext>
            </a:extLst>
          </p:cNvPr>
          <p:cNvSpPr>
            <a:spLocks noGrp="1"/>
          </p:cNvSpPr>
          <p:nvPr>
            <p:ph type="ftr" sz="quarter" idx="11"/>
          </p:nvPr>
        </p:nvSpPr>
        <p:spPr/>
        <p:txBody>
          <a:bodyPr/>
          <a:lstStyle/>
          <a:p>
            <a:r>
              <a:rPr lang="en-US"/>
              <a:t>DRAFT - NOT FOR PUBLICATION</a:t>
            </a:r>
          </a:p>
        </p:txBody>
      </p:sp>
      <p:sp>
        <p:nvSpPr>
          <p:cNvPr id="6" name="Slide Number Placeholder 5">
            <a:extLst>
              <a:ext uri="{FF2B5EF4-FFF2-40B4-BE49-F238E27FC236}">
                <a16:creationId xmlns:a16="http://schemas.microsoft.com/office/drawing/2014/main" id="{666A099D-8F87-4FFD-BBB7-D5F934C0223A}"/>
              </a:ext>
            </a:extLst>
          </p:cNvPr>
          <p:cNvSpPr>
            <a:spLocks noGrp="1"/>
          </p:cNvSpPr>
          <p:nvPr>
            <p:ph type="sldNum" sz="quarter" idx="12"/>
          </p:nvPr>
        </p:nvSpPr>
        <p:spPr/>
        <p:txBody>
          <a:bodyPr/>
          <a:lstStyle/>
          <a:p>
            <a:fld id="{8CD6E87B-8253-4E66-8F48-19221B3412FB}" type="slidenum">
              <a:rPr lang="en-US" smtClean="0"/>
              <a:t>‹#›</a:t>
            </a:fld>
            <a:endParaRPr lang="en-US"/>
          </a:p>
        </p:txBody>
      </p:sp>
    </p:spTree>
    <p:extLst>
      <p:ext uri="{BB962C8B-B14F-4D97-AF65-F5344CB8AC3E}">
        <p14:creationId xmlns:p14="http://schemas.microsoft.com/office/powerpoint/2010/main" val="253265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ED337-3E2F-4E17-8BF3-71A7F18480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FB20A6-906E-4D81-BF1F-83E33FD7C7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B5695D-E9B3-4629-A97E-BA582D1D65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57A293-2F74-43E8-981F-B382581E5CE5}"/>
              </a:ext>
            </a:extLst>
          </p:cNvPr>
          <p:cNvSpPr>
            <a:spLocks noGrp="1"/>
          </p:cNvSpPr>
          <p:nvPr>
            <p:ph type="dt" sz="half" idx="10"/>
          </p:nvPr>
        </p:nvSpPr>
        <p:spPr/>
        <p:txBody>
          <a:bodyPr/>
          <a:lstStyle/>
          <a:p>
            <a:fld id="{F9E0D72C-5FCF-4F56-AA63-8714B1985D10}" type="datetime1">
              <a:rPr lang="en-US" smtClean="0"/>
              <a:t>3/29/2023</a:t>
            </a:fld>
            <a:endParaRPr lang="en-US"/>
          </a:p>
        </p:txBody>
      </p:sp>
      <p:sp>
        <p:nvSpPr>
          <p:cNvPr id="6" name="Footer Placeholder 5">
            <a:extLst>
              <a:ext uri="{FF2B5EF4-FFF2-40B4-BE49-F238E27FC236}">
                <a16:creationId xmlns:a16="http://schemas.microsoft.com/office/drawing/2014/main" id="{610D317B-1090-4097-B81B-D64E6D09F685}"/>
              </a:ext>
            </a:extLst>
          </p:cNvPr>
          <p:cNvSpPr>
            <a:spLocks noGrp="1"/>
          </p:cNvSpPr>
          <p:nvPr>
            <p:ph type="ftr" sz="quarter" idx="11"/>
          </p:nvPr>
        </p:nvSpPr>
        <p:spPr/>
        <p:txBody>
          <a:bodyPr/>
          <a:lstStyle/>
          <a:p>
            <a:r>
              <a:rPr lang="en-US"/>
              <a:t>DRAFT - NOT FOR PUBLICATION</a:t>
            </a:r>
          </a:p>
        </p:txBody>
      </p:sp>
      <p:sp>
        <p:nvSpPr>
          <p:cNvPr id="7" name="Slide Number Placeholder 6">
            <a:extLst>
              <a:ext uri="{FF2B5EF4-FFF2-40B4-BE49-F238E27FC236}">
                <a16:creationId xmlns:a16="http://schemas.microsoft.com/office/drawing/2014/main" id="{7F7F53C1-DED9-4632-9AED-CC4FBDF4BFE9}"/>
              </a:ext>
            </a:extLst>
          </p:cNvPr>
          <p:cNvSpPr>
            <a:spLocks noGrp="1"/>
          </p:cNvSpPr>
          <p:nvPr>
            <p:ph type="sldNum" sz="quarter" idx="12"/>
          </p:nvPr>
        </p:nvSpPr>
        <p:spPr/>
        <p:txBody>
          <a:bodyPr/>
          <a:lstStyle/>
          <a:p>
            <a:fld id="{8CD6E87B-8253-4E66-8F48-19221B3412FB}" type="slidenum">
              <a:rPr lang="en-US" smtClean="0"/>
              <a:t>‹#›</a:t>
            </a:fld>
            <a:endParaRPr lang="en-US"/>
          </a:p>
        </p:txBody>
      </p:sp>
    </p:spTree>
    <p:extLst>
      <p:ext uri="{BB962C8B-B14F-4D97-AF65-F5344CB8AC3E}">
        <p14:creationId xmlns:p14="http://schemas.microsoft.com/office/powerpoint/2010/main" val="2653279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21438-F0EE-480E-8EC0-D2493DFB16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EB1DB8-E8A8-4BEF-A7D5-B32D025E92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819CA6-B14A-4053-89C2-4B32FD2661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7E0A74-7668-4BA3-B356-5CFD2B8894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50074A-FE12-4B88-A4E5-17C9CA3319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74E473-AADA-4A28-9032-112DA2BC789D}"/>
              </a:ext>
            </a:extLst>
          </p:cNvPr>
          <p:cNvSpPr>
            <a:spLocks noGrp="1"/>
          </p:cNvSpPr>
          <p:nvPr>
            <p:ph type="dt" sz="half" idx="10"/>
          </p:nvPr>
        </p:nvSpPr>
        <p:spPr/>
        <p:txBody>
          <a:bodyPr/>
          <a:lstStyle/>
          <a:p>
            <a:fld id="{3F0D398D-4058-4800-A164-5DAF8DE8AC2D}" type="datetime1">
              <a:rPr lang="en-US" smtClean="0"/>
              <a:t>3/29/2023</a:t>
            </a:fld>
            <a:endParaRPr lang="en-US"/>
          </a:p>
        </p:txBody>
      </p:sp>
      <p:sp>
        <p:nvSpPr>
          <p:cNvPr id="8" name="Footer Placeholder 7">
            <a:extLst>
              <a:ext uri="{FF2B5EF4-FFF2-40B4-BE49-F238E27FC236}">
                <a16:creationId xmlns:a16="http://schemas.microsoft.com/office/drawing/2014/main" id="{99A3DB7F-5F12-4595-9284-F9412E028B90}"/>
              </a:ext>
            </a:extLst>
          </p:cNvPr>
          <p:cNvSpPr>
            <a:spLocks noGrp="1"/>
          </p:cNvSpPr>
          <p:nvPr>
            <p:ph type="ftr" sz="quarter" idx="11"/>
          </p:nvPr>
        </p:nvSpPr>
        <p:spPr/>
        <p:txBody>
          <a:bodyPr/>
          <a:lstStyle/>
          <a:p>
            <a:r>
              <a:rPr lang="en-US"/>
              <a:t>DRAFT - NOT FOR PUBLICATION</a:t>
            </a:r>
          </a:p>
        </p:txBody>
      </p:sp>
      <p:sp>
        <p:nvSpPr>
          <p:cNvPr id="9" name="Slide Number Placeholder 8">
            <a:extLst>
              <a:ext uri="{FF2B5EF4-FFF2-40B4-BE49-F238E27FC236}">
                <a16:creationId xmlns:a16="http://schemas.microsoft.com/office/drawing/2014/main" id="{D1358569-2E90-49BA-A561-02992F7BFF3D}"/>
              </a:ext>
            </a:extLst>
          </p:cNvPr>
          <p:cNvSpPr>
            <a:spLocks noGrp="1"/>
          </p:cNvSpPr>
          <p:nvPr>
            <p:ph type="sldNum" sz="quarter" idx="12"/>
          </p:nvPr>
        </p:nvSpPr>
        <p:spPr/>
        <p:txBody>
          <a:bodyPr/>
          <a:lstStyle/>
          <a:p>
            <a:fld id="{8CD6E87B-8253-4E66-8F48-19221B3412FB}" type="slidenum">
              <a:rPr lang="en-US" smtClean="0"/>
              <a:t>‹#›</a:t>
            </a:fld>
            <a:endParaRPr lang="en-US"/>
          </a:p>
        </p:txBody>
      </p:sp>
    </p:spTree>
    <p:extLst>
      <p:ext uri="{BB962C8B-B14F-4D97-AF65-F5344CB8AC3E}">
        <p14:creationId xmlns:p14="http://schemas.microsoft.com/office/powerpoint/2010/main" val="3944606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4E7B2-1135-4AA1-A555-4438FB551B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C468F6-F717-4E8C-BB09-5F5EDD505361}"/>
              </a:ext>
            </a:extLst>
          </p:cNvPr>
          <p:cNvSpPr>
            <a:spLocks noGrp="1"/>
          </p:cNvSpPr>
          <p:nvPr>
            <p:ph type="dt" sz="half" idx="10"/>
          </p:nvPr>
        </p:nvSpPr>
        <p:spPr/>
        <p:txBody>
          <a:bodyPr/>
          <a:lstStyle/>
          <a:p>
            <a:fld id="{B08FFB0B-0800-42BA-B270-BE4C950C8CFE}" type="datetime1">
              <a:rPr lang="en-US" smtClean="0"/>
              <a:t>3/29/2023</a:t>
            </a:fld>
            <a:endParaRPr lang="en-US"/>
          </a:p>
        </p:txBody>
      </p:sp>
      <p:sp>
        <p:nvSpPr>
          <p:cNvPr id="4" name="Footer Placeholder 3">
            <a:extLst>
              <a:ext uri="{FF2B5EF4-FFF2-40B4-BE49-F238E27FC236}">
                <a16:creationId xmlns:a16="http://schemas.microsoft.com/office/drawing/2014/main" id="{4E2D0D2F-AB50-40D6-A18C-D649610B6722}"/>
              </a:ext>
            </a:extLst>
          </p:cNvPr>
          <p:cNvSpPr>
            <a:spLocks noGrp="1"/>
          </p:cNvSpPr>
          <p:nvPr>
            <p:ph type="ftr" sz="quarter" idx="11"/>
          </p:nvPr>
        </p:nvSpPr>
        <p:spPr/>
        <p:txBody>
          <a:bodyPr/>
          <a:lstStyle/>
          <a:p>
            <a:r>
              <a:rPr lang="en-US"/>
              <a:t>DRAFT - NOT FOR PUBLICATION</a:t>
            </a:r>
          </a:p>
        </p:txBody>
      </p:sp>
      <p:sp>
        <p:nvSpPr>
          <p:cNvPr id="5" name="Slide Number Placeholder 4">
            <a:extLst>
              <a:ext uri="{FF2B5EF4-FFF2-40B4-BE49-F238E27FC236}">
                <a16:creationId xmlns:a16="http://schemas.microsoft.com/office/drawing/2014/main" id="{5CB9B8DC-C6EC-41E0-BF9F-BB60B2A22C49}"/>
              </a:ext>
            </a:extLst>
          </p:cNvPr>
          <p:cNvSpPr>
            <a:spLocks noGrp="1"/>
          </p:cNvSpPr>
          <p:nvPr>
            <p:ph type="sldNum" sz="quarter" idx="12"/>
          </p:nvPr>
        </p:nvSpPr>
        <p:spPr/>
        <p:txBody>
          <a:bodyPr/>
          <a:lstStyle/>
          <a:p>
            <a:fld id="{8CD6E87B-8253-4E66-8F48-19221B3412FB}" type="slidenum">
              <a:rPr lang="en-US" smtClean="0"/>
              <a:t>‹#›</a:t>
            </a:fld>
            <a:endParaRPr lang="en-US"/>
          </a:p>
        </p:txBody>
      </p:sp>
    </p:spTree>
    <p:extLst>
      <p:ext uri="{BB962C8B-B14F-4D97-AF65-F5344CB8AC3E}">
        <p14:creationId xmlns:p14="http://schemas.microsoft.com/office/powerpoint/2010/main" val="2720611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A68EBE-AEBF-4D70-AEC2-FCED963BA7E7}"/>
              </a:ext>
            </a:extLst>
          </p:cNvPr>
          <p:cNvSpPr>
            <a:spLocks noGrp="1"/>
          </p:cNvSpPr>
          <p:nvPr>
            <p:ph type="dt" sz="half" idx="10"/>
          </p:nvPr>
        </p:nvSpPr>
        <p:spPr/>
        <p:txBody>
          <a:bodyPr/>
          <a:lstStyle/>
          <a:p>
            <a:fld id="{364BE648-E17D-421D-99B4-FBCDFEE4982D}" type="datetime1">
              <a:rPr lang="en-US" smtClean="0"/>
              <a:t>3/29/2023</a:t>
            </a:fld>
            <a:endParaRPr lang="en-US"/>
          </a:p>
        </p:txBody>
      </p:sp>
      <p:sp>
        <p:nvSpPr>
          <p:cNvPr id="3" name="Footer Placeholder 2">
            <a:extLst>
              <a:ext uri="{FF2B5EF4-FFF2-40B4-BE49-F238E27FC236}">
                <a16:creationId xmlns:a16="http://schemas.microsoft.com/office/drawing/2014/main" id="{A0DA8832-E89F-454E-BB7A-FDB2C90F8D41}"/>
              </a:ext>
            </a:extLst>
          </p:cNvPr>
          <p:cNvSpPr>
            <a:spLocks noGrp="1"/>
          </p:cNvSpPr>
          <p:nvPr>
            <p:ph type="ftr" sz="quarter" idx="11"/>
          </p:nvPr>
        </p:nvSpPr>
        <p:spPr/>
        <p:txBody>
          <a:bodyPr/>
          <a:lstStyle/>
          <a:p>
            <a:r>
              <a:rPr lang="en-US"/>
              <a:t>DRAFT - NOT FOR PUBLICATION</a:t>
            </a:r>
          </a:p>
        </p:txBody>
      </p:sp>
      <p:sp>
        <p:nvSpPr>
          <p:cNvPr id="4" name="Slide Number Placeholder 3">
            <a:extLst>
              <a:ext uri="{FF2B5EF4-FFF2-40B4-BE49-F238E27FC236}">
                <a16:creationId xmlns:a16="http://schemas.microsoft.com/office/drawing/2014/main" id="{4BBDF1C0-2DA8-499D-BA05-10C796972D36}"/>
              </a:ext>
            </a:extLst>
          </p:cNvPr>
          <p:cNvSpPr>
            <a:spLocks noGrp="1"/>
          </p:cNvSpPr>
          <p:nvPr>
            <p:ph type="sldNum" sz="quarter" idx="12"/>
          </p:nvPr>
        </p:nvSpPr>
        <p:spPr/>
        <p:txBody>
          <a:bodyPr/>
          <a:lstStyle/>
          <a:p>
            <a:fld id="{8CD6E87B-8253-4E66-8F48-19221B3412FB}" type="slidenum">
              <a:rPr lang="en-US" smtClean="0"/>
              <a:t>‹#›</a:t>
            </a:fld>
            <a:endParaRPr lang="en-US"/>
          </a:p>
        </p:txBody>
      </p:sp>
    </p:spTree>
    <p:extLst>
      <p:ext uri="{BB962C8B-B14F-4D97-AF65-F5344CB8AC3E}">
        <p14:creationId xmlns:p14="http://schemas.microsoft.com/office/powerpoint/2010/main" val="4151435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32F0-E6A8-4028-BBC1-14A868DAF3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31A80B-A792-41B7-BC0F-5C149E2F89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1E371C-D283-496E-B20C-ECE32CF1A6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12C5DF-E357-4964-A734-8905580FA9FF}"/>
              </a:ext>
            </a:extLst>
          </p:cNvPr>
          <p:cNvSpPr>
            <a:spLocks noGrp="1"/>
          </p:cNvSpPr>
          <p:nvPr>
            <p:ph type="dt" sz="half" idx="10"/>
          </p:nvPr>
        </p:nvSpPr>
        <p:spPr/>
        <p:txBody>
          <a:bodyPr/>
          <a:lstStyle/>
          <a:p>
            <a:fld id="{15142402-9E7C-4CD8-9665-A3057270C486}" type="datetime1">
              <a:rPr lang="en-US" smtClean="0"/>
              <a:t>3/29/2023</a:t>
            </a:fld>
            <a:endParaRPr lang="en-US"/>
          </a:p>
        </p:txBody>
      </p:sp>
      <p:sp>
        <p:nvSpPr>
          <p:cNvPr id="6" name="Footer Placeholder 5">
            <a:extLst>
              <a:ext uri="{FF2B5EF4-FFF2-40B4-BE49-F238E27FC236}">
                <a16:creationId xmlns:a16="http://schemas.microsoft.com/office/drawing/2014/main" id="{55029BE1-05FA-4761-B17E-DC0D36D94D5E}"/>
              </a:ext>
            </a:extLst>
          </p:cNvPr>
          <p:cNvSpPr>
            <a:spLocks noGrp="1"/>
          </p:cNvSpPr>
          <p:nvPr>
            <p:ph type="ftr" sz="quarter" idx="11"/>
          </p:nvPr>
        </p:nvSpPr>
        <p:spPr/>
        <p:txBody>
          <a:bodyPr/>
          <a:lstStyle/>
          <a:p>
            <a:r>
              <a:rPr lang="en-US"/>
              <a:t>DRAFT - NOT FOR PUBLICATION</a:t>
            </a:r>
          </a:p>
        </p:txBody>
      </p:sp>
      <p:sp>
        <p:nvSpPr>
          <p:cNvPr id="7" name="Slide Number Placeholder 6">
            <a:extLst>
              <a:ext uri="{FF2B5EF4-FFF2-40B4-BE49-F238E27FC236}">
                <a16:creationId xmlns:a16="http://schemas.microsoft.com/office/drawing/2014/main" id="{E01A1BF9-3669-4011-8E9D-430AC57A1CB4}"/>
              </a:ext>
            </a:extLst>
          </p:cNvPr>
          <p:cNvSpPr>
            <a:spLocks noGrp="1"/>
          </p:cNvSpPr>
          <p:nvPr>
            <p:ph type="sldNum" sz="quarter" idx="12"/>
          </p:nvPr>
        </p:nvSpPr>
        <p:spPr/>
        <p:txBody>
          <a:bodyPr/>
          <a:lstStyle/>
          <a:p>
            <a:fld id="{8CD6E87B-8253-4E66-8F48-19221B3412FB}" type="slidenum">
              <a:rPr lang="en-US" smtClean="0"/>
              <a:t>‹#›</a:t>
            </a:fld>
            <a:endParaRPr lang="en-US"/>
          </a:p>
        </p:txBody>
      </p:sp>
    </p:spTree>
    <p:extLst>
      <p:ext uri="{BB962C8B-B14F-4D97-AF65-F5344CB8AC3E}">
        <p14:creationId xmlns:p14="http://schemas.microsoft.com/office/powerpoint/2010/main" val="2410136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03629-DBB8-4F64-AC76-04C7CECF9F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99F667-BAA1-41D9-B577-45D22F5A31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D81F1A-11E6-4834-B956-D36A6B9633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88F8B0-8040-4738-93D5-555882870506}"/>
              </a:ext>
            </a:extLst>
          </p:cNvPr>
          <p:cNvSpPr>
            <a:spLocks noGrp="1"/>
          </p:cNvSpPr>
          <p:nvPr>
            <p:ph type="dt" sz="half" idx="10"/>
          </p:nvPr>
        </p:nvSpPr>
        <p:spPr/>
        <p:txBody>
          <a:bodyPr/>
          <a:lstStyle/>
          <a:p>
            <a:fld id="{53F3C865-7CFC-4677-9596-A50284220EBD}" type="datetime1">
              <a:rPr lang="en-US" smtClean="0"/>
              <a:t>3/29/2023</a:t>
            </a:fld>
            <a:endParaRPr lang="en-US"/>
          </a:p>
        </p:txBody>
      </p:sp>
      <p:sp>
        <p:nvSpPr>
          <p:cNvPr id="6" name="Footer Placeholder 5">
            <a:extLst>
              <a:ext uri="{FF2B5EF4-FFF2-40B4-BE49-F238E27FC236}">
                <a16:creationId xmlns:a16="http://schemas.microsoft.com/office/drawing/2014/main" id="{C6E5243E-FBA3-4F84-8D63-F1C4DD507024}"/>
              </a:ext>
            </a:extLst>
          </p:cNvPr>
          <p:cNvSpPr>
            <a:spLocks noGrp="1"/>
          </p:cNvSpPr>
          <p:nvPr>
            <p:ph type="ftr" sz="quarter" idx="11"/>
          </p:nvPr>
        </p:nvSpPr>
        <p:spPr/>
        <p:txBody>
          <a:bodyPr/>
          <a:lstStyle/>
          <a:p>
            <a:r>
              <a:rPr lang="en-US"/>
              <a:t>DRAFT - NOT FOR PUBLICATION</a:t>
            </a:r>
          </a:p>
        </p:txBody>
      </p:sp>
      <p:sp>
        <p:nvSpPr>
          <p:cNvPr id="7" name="Slide Number Placeholder 6">
            <a:extLst>
              <a:ext uri="{FF2B5EF4-FFF2-40B4-BE49-F238E27FC236}">
                <a16:creationId xmlns:a16="http://schemas.microsoft.com/office/drawing/2014/main" id="{76FE293B-9479-47C1-B61A-1F37CBBD74CF}"/>
              </a:ext>
            </a:extLst>
          </p:cNvPr>
          <p:cNvSpPr>
            <a:spLocks noGrp="1"/>
          </p:cNvSpPr>
          <p:nvPr>
            <p:ph type="sldNum" sz="quarter" idx="12"/>
          </p:nvPr>
        </p:nvSpPr>
        <p:spPr/>
        <p:txBody>
          <a:bodyPr/>
          <a:lstStyle/>
          <a:p>
            <a:fld id="{8CD6E87B-8253-4E66-8F48-19221B3412FB}" type="slidenum">
              <a:rPr lang="en-US" smtClean="0"/>
              <a:t>‹#›</a:t>
            </a:fld>
            <a:endParaRPr lang="en-US"/>
          </a:p>
        </p:txBody>
      </p:sp>
    </p:spTree>
    <p:extLst>
      <p:ext uri="{BB962C8B-B14F-4D97-AF65-F5344CB8AC3E}">
        <p14:creationId xmlns:p14="http://schemas.microsoft.com/office/powerpoint/2010/main" val="3007901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16A5A8-260B-41B8-A07B-1F343823D3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78D39A-C441-4F7A-B68F-52CF24AD79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23BC14-46F1-471C-A209-DF6B210B54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FF2A01-2CA3-483E-A5C4-66A77B984B44}" type="datetime1">
              <a:rPr lang="en-US" smtClean="0"/>
              <a:t>3/29/2023</a:t>
            </a:fld>
            <a:endParaRPr lang="en-US"/>
          </a:p>
        </p:txBody>
      </p:sp>
      <p:sp>
        <p:nvSpPr>
          <p:cNvPr id="5" name="Footer Placeholder 4">
            <a:extLst>
              <a:ext uri="{FF2B5EF4-FFF2-40B4-BE49-F238E27FC236}">
                <a16:creationId xmlns:a16="http://schemas.microsoft.com/office/drawing/2014/main" id="{49027CD8-B80F-48EC-B421-25EED6DD95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DRAFT - NOT FOR PUBLICATION</a:t>
            </a:r>
          </a:p>
        </p:txBody>
      </p:sp>
      <p:sp>
        <p:nvSpPr>
          <p:cNvPr id="6" name="Slide Number Placeholder 5">
            <a:extLst>
              <a:ext uri="{FF2B5EF4-FFF2-40B4-BE49-F238E27FC236}">
                <a16:creationId xmlns:a16="http://schemas.microsoft.com/office/drawing/2014/main" id="{7CAED177-2F80-4307-A4B6-2912CB58B2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D6E87B-8253-4E66-8F48-19221B3412FB}" type="slidenum">
              <a:rPr lang="en-US" smtClean="0"/>
              <a:t>‹#›</a:t>
            </a:fld>
            <a:endParaRPr lang="en-US"/>
          </a:p>
        </p:txBody>
      </p:sp>
    </p:spTree>
    <p:extLst>
      <p:ext uri="{BB962C8B-B14F-4D97-AF65-F5344CB8AC3E}">
        <p14:creationId xmlns:p14="http://schemas.microsoft.com/office/powerpoint/2010/main" val="5532526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hyperlink" Target="https://localhost:9443/ad/admin/dashboard"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localhost:9443/ad/admin/dashboard" TargetMode="Externa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4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4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70.svg"/><Relationship Id="rId2" Type="http://schemas.openxmlformats.org/officeDocument/2006/relationships/image" Target="../media/image69.png"/><Relationship Id="rId1" Type="http://schemas.openxmlformats.org/officeDocument/2006/relationships/slideLayout" Target="../slideLayouts/slideLayout6.xml"/><Relationship Id="rId5" Type="http://schemas.openxmlformats.org/officeDocument/2006/relationships/image" Target="../media/image72.svg"/><Relationship Id="rId4" Type="http://schemas.openxmlformats.org/officeDocument/2006/relationships/image" Target="../media/image7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73.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74.e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BD574-CF43-43B7-BBFB-97E60E899424}"/>
              </a:ext>
            </a:extLst>
          </p:cNvPr>
          <p:cNvSpPr>
            <a:spLocks noGrp="1"/>
          </p:cNvSpPr>
          <p:nvPr>
            <p:ph type="title"/>
          </p:nvPr>
        </p:nvSpPr>
        <p:spPr>
          <a:xfrm>
            <a:off x="111967" y="811762"/>
            <a:ext cx="7529805" cy="1670180"/>
          </a:xfrm>
        </p:spPr>
        <p:txBody>
          <a:bodyPr>
            <a:normAutofit fontScale="90000"/>
          </a:bodyPr>
          <a:lstStyle/>
          <a:p>
            <a:pPr defTabSz="1219184">
              <a:defRPr sz="3500" b="0">
                <a:solidFill>
                  <a:srgbClr val="000E5E"/>
                </a:solidFill>
                <a:latin typeface="IBM Plex Sans Medium"/>
                <a:ea typeface="IBM Plex Sans Medium"/>
                <a:cs typeface="IBM Plex Sans Medium"/>
                <a:sym typeface="IBM Plex Sans Medium"/>
              </a:defRPr>
            </a:pPr>
            <a:r>
              <a:rPr lang="en-US" sz="3200" b="1" dirty="0"/>
              <a:t>Scenarios</a:t>
            </a:r>
            <a:br>
              <a:rPr lang="en-US" sz="3200" dirty="0"/>
            </a:br>
            <a:br>
              <a:rPr lang="en-US" sz="3200" dirty="0"/>
            </a:br>
            <a:r>
              <a:rPr lang="en-US" sz="2100" dirty="0">
                <a:solidFill>
                  <a:srgbClr val="000E5E"/>
                </a:solidFill>
                <a:sym typeface="IBM Plex Sans"/>
              </a:rPr>
              <a:t>ADDI Best Practices and Use Cases.</a:t>
            </a:r>
            <a:br>
              <a:rPr lang="en-US" sz="2100" dirty="0">
                <a:solidFill>
                  <a:srgbClr val="000E5E"/>
                </a:solidFill>
                <a:sym typeface="IBM Plex Sans"/>
              </a:rPr>
            </a:br>
            <a:r>
              <a:rPr lang="en-US" sz="2100" dirty="0">
                <a:solidFill>
                  <a:srgbClr val="000E5E"/>
                </a:solidFill>
                <a:sym typeface="IBM Plex Sans"/>
              </a:rPr>
              <a:t>Installation, configuration and administration.</a:t>
            </a:r>
            <a:br>
              <a:rPr lang="en-US" sz="2100" dirty="0">
                <a:solidFill>
                  <a:srgbClr val="000E5E"/>
                </a:solidFill>
                <a:sym typeface="IBM Plex Sans"/>
              </a:rPr>
            </a:br>
            <a:endParaRPr lang="en-US" sz="1867" b="1" dirty="0">
              <a:latin typeface="+mn-lt"/>
            </a:endParaRPr>
          </a:p>
        </p:txBody>
      </p:sp>
    </p:spTree>
    <p:extLst>
      <p:ext uri="{BB962C8B-B14F-4D97-AF65-F5344CB8AC3E}">
        <p14:creationId xmlns:p14="http://schemas.microsoft.com/office/powerpoint/2010/main" val="2026474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88AEE2-D2BA-496D-A940-7AE9FD5BB48A}"/>
              </a:ext>
            </a:extLst>
          </p:cNvPr>
          <p:cNvPicPr>
            <a:picLocks noChangeAspect="1"/>
          </p:cNvPicPr>
          <p:nvPr/>
        </p:nvPicPr>
        <p:blipFill>
          <a:blip r:embed="rId2"/>
          <a:stretch>
            <a:fillRect/>
          </a:stretch>
        </p:blipFill>
        <p:spPr>
          <a:xfrm>
            <a:off x="457200" y="55890"/>
            <a:ext cx="10532427" cy="6300460"/>
          </a:xfrm>
          <a:prstGeom prst="rect">
            <a:avLst/>
          </a:prstGeom>
        </p:spPr>
      </p:pic>
      <p:sp>
        <p:nvSpPr>
          <p:cNvPr id="7" name="Slide Number Placeholder 6">
            <a:extLst>
              <a:ext uri="{FF2B5EF4-FFF2-40B4-BE49-F238E27FC236}">
                <a16:creationId xmlns:a16="http://schemas.microsoft.com/office/drawing/2014/main" id="{2C5F6D58-BF46-4E68-B2A5-5DF09AC28020}"/>
              </a:ext>
            </a:extLst>
          </p:cNvPr>
          <p:cNvSpPr>
            <a:spLocks noGrp="1"/>
          </p:cNvSpPr>
          <p:nvPr>
            <p:ph type="sldNum" sz="quarter" idx="12"/>
          </p:nvPr>
        </p:nvSpPr>
        <p:spPr/>
        <p:txBody>
          <a:bodyPr/>
          <a:lstStyle/>
          <a:p>
            <a:fld id="{8CD6E87B-8253-4E66-8F48-19221B3412FB}" type="slidenum">
              <a:rPr lang="en-US" smtClean="0"/>
              <a:t>10</a:t>
            </a:fld>
            <a:endParaRPr lang="en-US" dirty="0"/>
          </a:p>
        </p:txBody>
      </p:sp>
    </p:spTree>
    <p:extLst>
      <p:ext uri="{BB962C8B-B14F-4D97-AF65-F5344CB8AC3E}">
        <p14:creationId xmlns:p14="http://schemas.microsoft.com/office/powerpoint/2010/main" val="1115807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0D206D2-EDE9-46E8-8CF0-9B78871D0E1A}"/>
              </a:ext>
            </a:extLst>
          </p:cNvPr>
          <p:cNvPicPr>
            <a:picLocks noChangeAspect="1"/>
          </p:cNvPicPr>
          <p:nvPr/>
        </p:nvPicPr>
        <p:blipFill>
          <a:blip r:embed="rId2"/>
          <a:stretch>
            <a:fillRect/>
          </a:stretch>
        </p:blipFill>
        <p:spPr>
          <a:xfrm>
            <a:off x="550506" y="97276"/>
            <a:ext cx="10318185" cy="6199149"/>
          </a:xfrm>
          <a:prstGeom prst="rect">
            <a:avLst/>
          </a:prstGeom>
        </p:spPr>
      </p:pic>
      <p:sp>
        <p:nvSpPr>
          <p:cNvPr id="7" name="Slide Number Placeholder 6">
            <a:extLst>
              <a:ext uri="{FF2B5EF4-FFF2-40B4-BE49-F238E27FC236}">
                <a16:creationId xmlns:a16="http://schemas.microsoft.com/office/drawing/2014/main" id="{3A464266-C29D-465F-B50F-DB4B1E37C9E4}"/>
              </a:ext>
            </a:extLst>
          </p:cNvPr>
          <p:cNvSpPr>
            <a:spLocks noGrp="1"/>
          </p:cNvSpPr>
          <p:nvPr>
            <p:ph type="sldNum" sz="quarter" idx="12"/>
          </p:nvPr>
        </p:nvSpPr>
        <p:spPr/>
        <p:txBody>
          <a:bodyPr/>
          <a:lstStyle/>
          <a:p>
            <a:fld id="{8CD6E87B-8253-4E66-8F48-19221B3412FB}" type="slidenum">
              <a:rPr lang="en-US" smtClean="0"/>
              <a:t>11</a:t>
            </a:fld>
            <a:endParaRPr lang="en-US" dirty="0"/>
          </a:p>
        </p:txBody>
      </p:sp>
    </p:spTree>
    <p:extLst>
      <p:ext uri="{BB962C8B-B14F-4D97-AF65-F5344CB8AC3E}">
        <p14:creationId xmlns:p14="http://schemas.microsoft.com/office/powerpoint/2010/main" val="3038526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A612725-7776-40A5-AB5B-8E3DCC0046BB}"/>
              </a:ext>
            </a:extLst>
          </p:cNvPr>
          <p:cNvSpPr>
            <a:spLocks noGrp="1"/>
          </p:cNvSpPr>
          <p:nvPr>
            <p:ph type="sldNum" sz="quarter" idx="12"/>
          </p:nvPr>
        </p:nvSpPr>
        <p:spPr/>
        <p:txBody>
          <a:bodyPr/>
          <a:lstStyle/>
          <a:p>
            <a:fld id="{8CD6E87B-8253-4E66-8F48-19221B3412FB}" type="slidenum">
              <a:rPr lang="en-US" smtClean="0"/>
              <a:t>12</a:t>
            </a:fld>
            <a:endParaRPr lang="en-US" dirty="0"/>
          </a:p>
        </p:txBody>
      </p:sp>
      <p:pic>
        <p:nvPicPr>
          <p:cNvPr id="2" name="Picture 2">
            <a:extLst>
              <a:ext uri="{FF2B5EF4-FFF2-40B4-BE49-F238E27FC236}">
                <a16:creationId xmlns:a16="http://schemas.microsoft.com/office/drawing/2014/main" id="{F0FEC633-4B5A-2382-2A2B-3336DA4FC56C}"/>
              </a:ext>
            </a:extLst>
          </p:cNvPr>
          <p:cNvPicPr>
            <a:picLocks noChangeAspect="1"/>
          </p:cNvPicPr>
          <p:nvPr/>
        </p:nvPicPr>
        <p:blipFill>
          <a:blip r:embed="rId2"/>
          <a:stretch>
            <a:fillRect/>
          </a:stretch>
        </p:blipFill>
        <p:spPr>
          <a:xfrm>
            <a:off x="1475317" y="1282894"/>
            <a:ext cx="8796866" cy="5371713"/>
          </a:xfrm>
          <a:prstGeom prst="rect">
            <a:avLst/>
          </a:prstGeom>
        </p:spPr>
      </p:pic>
      <p:sp>
        <p:nvSpPr>
          <p:cNvPr id="3" name="TextBox 2">
            <a:extLst>
              <a:ext uri="{FF2B5EF4-FFF2-40B4-BE49-F238E27FC236}">
                <a16:creationId xmlns:a16="http://schemas.microsoft.com/office/drawing/2014/main" id="{11A20DA8-6456-3A6B-9AB1-C0B82AF7D462}"/>
              </a:ext>
            </a:extLst>
          </p:cNvPr>
          <p:cNvSpPr txBox="1"/>
          <p:nvPr/>
        </p:nvSpPr>
        <p:spPr>
          <a:xfrm>
            <a:off x="2120900" y="533400"/>
            <a:ext cx="47540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Use your server's IP address</a:t>
            </a:r>
          </a:p>
        </p:txBody>
      </p:sp>
    </p:spTree>
    <p:extLst>
      <p:ext uri="{BB962C8B-B14F-4D97-AF65-F5344CB8AC3E}">
        <p14:creationId xmlns:p14="http://schemas.microsoft.com/office/powerpoint/2010/main" val="3802903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9B57391-952A-4D35-B1E1-4905FC2F034B}"/>
              </a:ext>
            </a:extLst>
          </p:cNvPr>
          <p:cNvPicPr>
            <a:picLocks noChangeAspect="1"/>
          </p:cNvPicPr>
          <p:nvPr/>
        </p:nvPicPr>
        <p:blipFill>
          <a:blip r:embed="rId2"/>
          <a:stretch>
            <a:fillRect/>
          </a:stretch>
        </p:blipFill>
        <p:spPr>
          <a:xfrm>
            <a:off x="606491" y="129805"/>
            <a:ext cx="10252674" cy="6161857"/>
          </a:xfrm>
          <a:prstGeom prst="rect">
            <a:avLst/>
          </a:prstGeom>
        </p:spPr>
      </p:pic>
      <p:sp>
        <p:nvSpPr>
          <p:cNvPr id="7" name="Slide Number Placeholder 6">
            <a:extLst>
              <a:ext uri="{FF2B5EF4-FFF2-40B4-BE49-F238E27FC236}">
                <a16:creationId xmlns:a16="http://schemas.microsoft.com/office/drawing/2014/main" id="{7487CEBE-BF2F-45E6-A3BB-86DF4F1153D2}"/>
              </a:ext>
            </a:extLst>
          </p:cNvPr>
          <p:cNvSpPr>
            <a:spLocks noGrp="1"/>
          </p:cNvSpPr>
          <p:nvPr>
            <p:ph type="sldNum" sz="quarter" idx="12"/>
          </p:nvPr>
        </p:nvSpPr>
        <p:spPr/>
        <p:txBody>
          <a:bodyPr/>
          <a:lstStyle/>
          <a:p>
            <a:fld id="{8CD6E87B-8253-4E66-8F48-19221B3412FB}" type="slidenum">
              <a:rPr lang="en-US" smtClean="0"/>
              <a:t>13</a:t>
            </a:fld>
            <a:endParaRPr lang="en-US" dirty="0"/>
          </a:p>
        </p:txBody>
      </p:sp>
    </p:spTree>
    <p:extLst>
      <p:ext uri="{BB962C8B-B14F-4D97-AF65-F5344CB8AC3E}">
        <p14:creationId xmlns:p14="http://schemas.microsoft.com/office/powerpoint/2010/main" val="1514355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1A7F06-C928-48D5-8D59-56DE8725EA8B}"/>
              </a:ext>
            </a:extLst>
          </p:cNvPr>
          <p:cNvPicPr>
            <a:picLocks noChangeAspect="1"/>
          </p:cNvPicPr>
          <p:nvPr/>
        </p:nvPicPr>
        <p:blipFill>
          <a:blip r:embed="rId2"/>
          <a:stretch>
            <a:fillRect/>
          </a:stretch>
        </p:blipFill>
        <p:spPr>
          <a:xfrm>
            <a:off x="531845" y="80461"/>
            <a:ext cx="10313030" cy="6206438"/>
          </a:xfrm>
          <a:prstGeom prst="rect">
            <a:avLst/>
          </a:prstGeom>
        </p:spPr>
      </p:pic>
      <p:sp>
        <p:nvSpPr>
          <p:cNvPr id="7" name="Slide Number Placeholder 6">
            <a:extLst>
              <a:ext uri="{FF2B5EF4-FFF2-40B4-BE49-F238E27FC236}">
                <a16:creationId xmlns:a16="http://schemas.microsoft.com/office/drawing/2014/main" id="{F6D44E8C-115E-46EA-BA80-8A94D7AD7AE4}"/>
              </a:ext>
            </a:extLst>
          </p:cNvPr>
          <p:cNvSpPr>
            <a:spLocks noGrp="1"/>
          </p:cNvSpPr>
          <p:nvPr>
            <p:ph type="sldNum" sz="quarter" idx="12"/>
          </p:nvPr>
        </p:nvSpPr>
        <p:spPr/>
        <p:txBody>
          <a:bodyPr/>
          <a:lstStyle/>
          <a:p>
            <a:fld id="{8CD6E87B-8253-4E66-8F48-19221B3412FB}" type="slidenum">
              <a:rPr lang="en-US" smtClean="0"/>
              <a:t>14</a:t>
            </a:fld>
            <a:endParaRPr lang="en-US" dirty="0"/>
          </a:p>
        </p:txBody>
      </p:sp>
    </p:spTree>
    <p:extLst>
      <p:ext uri="{BB962C8B-B14F-4D97-AF65-F5344CB8AC3E}">
        <p14:creationId xmlns:p14="http://schemas.microsoft.com/office/powerpoint/2010/main" val="574757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DE1ED62-3050-49FD-BC61-FE59CB760412}"/>
              </a:ext>
            </a:extLst>
          </p:cNvPr>
          <p:cNvPicPr>
            <a:picLocks noChangeAspect="1"/>
          </p:cNvPicPr>
          <p:nvPr/>
        </p:nvPicPr>
        <p:blipFill>
          <a:blip r:embed="rId2"/>
          <a:stretch>
            <a:fillRect/>
          </a:stretch>
        </p:blipFill>
        <p:spPr>
          <a:xfrm>
            <a:off x="475861" y="73693"/>
            <a:ext cx="10407119" cy="6213206"/>
          </a:xfrm>
          <a:prstGeom prst="rect">
            <a:avLst/>
          </a:prstGeom>
        </p:spPr>
      </p:pic>
      <p:sp>
        <p:nvSpPr>
          <p:cNvPr id="9" name="Slide Number Placeholder 8">
            <a:extLst>
              <a:ext uri="{FF2B5EF4-FFF2-40B4-BE49-F238E27FC236}">
                <a16:creationId xmlns:a16="http://schemas.microsoft.com/office/drawing/2014/main" id="{F73915C9-6170-4C92-83C3-75F8C00813B5}"/>
              </a:ext>
            </a:extLst>
          </p:cNvPr>
          <p:cNvSpPr>
            <a:spLocks noGrp="1"/>
          </p:cNvSpPr>
          <p:nvPr>
            <p:ph type="sldNum" sz="quarter" idx="12"/>
          </p:nvPr>
        </p:nvSpPr>
        <p:spPr/>
        <p:txBody>
          <a:bodyPr/>
          <a:lstStyle/>
          <a:p>
            <a:fld id="{8CD6E87B-8253-4E66-8F48-19221B3412FB}" type="slidenum">
              <a:rPr lang="en-US" smtClean="0"/>
              <a:t>15</a:t>
            </a:fld>
            <a:endParaRPr lang="en-US" dirty="0"/>
          </a:p>
        </p:txBody>
      </p:sp>
    </p:spTree>
    <p:extLst>
      <p:ext uri="{BB962C8B-B14F-4D97-AF65-F5344CB8AC3E}">
        <p14:creationId xmlns:p14="http://schemas.microsoft.com/office/powerpoint/2010/main" val="426171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487CD97-16AC-4566-8641-8503A59AF54E}"/>
              </a:ext>
            </a:extLst>
          </p:cNvPr>
          <p:cNvPicPr>
            <a:picLocks noChangeAspect="1"/>
          </p:cNvPicPr>
          <p:nvPr/>
        </p:nvPicPr>
        <p:blipFill>
          <a:blip r:embed="rId2"/>
          <a:stretch>
            <a:fillRect/>
          </a:stretch>
        </p:blipFill>
        <p:spPr>
          <a:xfrm>
            <a:off x="513184" y="46669"/>
            <a:ext cx="10307875" cy="6244993"/>
          </a:xfrm>
          <a:prstGeom prst="rect">
            <a:avLst/>
          </a:prstGeom>
        </p:spPr>
      </p:pic>
      <p:sp>
        <p:nvSpPr>
          <p:cNvPr id="9" name="Slide Number Placeholder 8">
            <a:extLst>
              <a:ext uri="{FF2B5EF4-FFF2-40B4-BE49-F238E27FC236}">
                <a16:creationId xmlns:a16="http://schemas.microsoft.com/office/drawing/2014/main" id="{93914504-5840-4260-A1E3-971792A34CD4}"/>
              </a:ext>
            </a:extLst>
          </p:cNvPr>
          <p:cNvSpPr>
            <a:spLocks noGrp="1"/>
          </p:cNvSpPr>
          <p:nvPr>
            <p:ph type="sldNum" sz="quarter" idx="12"/>
          </p:nvPr>
        </p:nvSpPr>
        <p:spPr/>
        <p:txBody>
          <a:bodyPr/>
          <a:lstStyle/>
          <a:p>
            <a:fld id="{8CD6E87B-8253-4E66-8F48-19221B3412FB}" type="slidenum">
              <a:rPr lang="en-US" smtClean="0"/>
              <a:t>16</a:t>
            </a:fld>
            <a:endParaRPr lang="en-US" dirty="0"/>
          </a:p>
        </p:txBody>
      </p:sp>
    </p:spTree>
    <p:extLst>
      <p:ext uri="{BB962C8B-B14F-4D97-AF65-F5344CB8AC3E}">
        <p14:creationId xmlns:p14="http://schemas.microsoft.com/office/powerpoint/2010/main" val="761078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776A5-6335-4AF7-A314-A8C25554678B}"/>
              </a:ext>
            </a:extLst>
          </p:cNvPr>
          <p:cNvSpPr>
            <a:spLocks noGrp="1"/>
          </p:cNvSpPr>
          <p:nvPr>
            <p:ph type="title"/>
          </p:nvPr>
        </p:nvSpPr>
        <p:spPr>
          <a:xfrm>
            <a:off x="3282042" y="2627799"/>
            <a:ext cx="5627915" cy="1025136"/>
          </a:xfrm>
        </p:spPr>
        <p:txBody>
          <a:bodyPr>
            <a:normAutofit fontScale="90000"/>
          </a:bodyPr>
          <a:lstStyle/>
          <a:p>
            <a:r>
              <a:rPr lang="en-US" b="1" dirty="0"/>
              <a:t>ADDI Configuration Wizard</a:t>
            </a:r>
          </a:p>
        </p:txBody>
      </p:sp>
    </p:spTree>
    <p:extLst>
      <p:ext uri="{BB962C8B-B14F-4D97-AF65-F5344CB8AC3E}">
        <p14:creationId xmlns:p14="http://schemas.microsoft.com/office/powerpoint/2010/main" val="3195383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953A36E-69B4-4FE2-8DC0-4D3C30AE68E9}"/>
              </a:ext>
            </a:extLst>
          </p:cNvPr>
          <p:cNvPicPr>
            <a:picLocks noChangeAspect="1"/>
          </p:cNvPicPr>
          <p:nvPr/>
        </p:nvPicPr>
        <p:blipFill>
          <a:blip r:embed="rId2"/>
          <a:stretch>
            <a:fillRect/>
          </a:stretch>
        </p:blipFill>
        <p:spPr>
          <a:xfrm>
            <a:off x="210474" y="261258"/>
            <a:ext cx="11449519" cy="6540640"/>
          </a:xfrm>
          <a:prstGeom prst="rect">
            <a:avLst/>
          </a:prstGeom>
        </p:spPr>
      </p:pic>
      <p:sp>
        <p:nvSpPr>
          <p:cNvPr id="9" name="Slide Number Placeholder 8">
            <a:extLst>
              <a:ext uri="{FF2B5EF4-FFF2-40B4-BE49-F238E27FC236}">
                <a16:creationId xmlns:a16="http://schemas.microsoft.com/office/drawing/2014/main" id="{5CAAF74E-DFA2-4E0D-BD14-133CCBAD836A}"/>
              </a:ext>
            </a:extLst>
          </p:cNvPr>
          <p:cNvSpPr>
            <a:spLocks noGrp="1"/>
          </p:cNvSpPr>
          <p:nvPr>
            <p:ph type="sldNum" sz="quarter" idx="12"/>
          </p:nvPr>
        </p:nvSpPr>
        <p:spPr/>
        <p:txBody>
          <a:bodyPr/>
          <a:lstStyle/>
          <a:p>
            <a:fld id="{8CD6E87B-8253-4E66-8F48-19221B3412FB}" type="slidenum">
              <a:rPr lang="en-US" smtClean="0"/>
              <a:t>18</a:t>
            </a:fld>
            <a:endParaRPr lang="en-US" dirty="0"/>
          </a:p>
        </p:txBody>
      </p:sp>
    </p:spTree>
    <p:extLst>
      <p:ext uri="{BB962C8B-B14F-4D97-AF65-F5344CB8AC3E}">
        <p14:creationId xmlns:p14="http://schemas.microsoft.com/office/powerpoint/2010/main" val="361614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6B5BC382-3F0C-47E0-B73C-99A1A21D55D7}"/>
              </a:ext>
            </a:extLst>
          </p:cNvPr>
          <p:cNvSpPr>
            <a:spLocks noGrp="1"/>
          </p:cNvSpPr>
          <p:nvPr>
            <p:ph type="sldNum" sz="quarter" idx="12"/>
          </p:nvPr>
        </p:nvSpPr>
        <p:spPr/>
        <p:txBody>
          <a:bodyPr/>
          <a:lstStyle/>
          <a:p>
            <a:fld id="{8CD6E87B-8253-4E66-8F48-19221B3412FB}" type="slidenum">
              <a:rPr lang="en-US" smtClean="0"/>
              <a:t>19</a:t>
            </a:fld>
            <a:endParaRPr lang="en-US" dirty="0"/>
          </a:p>
        </p:txBody>
      </p:sp>
      <p:pic>
        <p:nvPicPr>
          <p:cNvPr id="2" name="Picture 2">
            <a:extLst>
              <a:ext uri="{FF2B5EF4-FFF2-40B4-BE49-F238E27FC236}">
                <a16:creationId xmlns:a16="http://schemas.microsoft.com/office/drawing/2014/main" id="{1522E67D-7833-A287-359F-14F2511BB51F}"/>
              </a:ext>
            </a:extLst>
          </p:cNvPr>
          <p:cNvPicPr>
            <a:picLocks noChangeAspect="1"/>
          </p:cNvPicPr>
          <p:nvPr/>
        </p:nvPicPr>
        <p:blipFill>
          <a:blip r:embed="rId2"/>
          <a:stretch>
            <a:fillRect/>
          </a:stretch>
        </p:blipFill>
        <p:spPr>
          <a:xfrm>
            <a:off x="1993900" y="1259403"/>
            <a:ext cx="6457950" cy="5323444"/>
          </a:xfrm>
          <a:prstGeom prst="rect">
            <a:avLst/>
          </a:prstGeom>
        </p:spPr>
      </p:pic>
      <p:sp>
        <p:nvSpPr>
          <p:cNvPr id="4" name="TextBox 3">
            <a:extLst>
              <a:ext uri="{FF2B5EF4-FFF2-40B4-BE49-F238E27FC236}">
                <a16:creationId xmlns:a16="http://schemas.microsoft.com/office/drawing/2014/main" id="{3D65F1D5-3840-F7BF-B11A-0E32B638EE25}"/>
              </a:ext>
            </a:extLst>
          </p:cNvPr>
          <p:cNvSpPr txBox="1"/>
          <p:nvPr/>
        </p:nvSpPr>
        <p:spPr>
          <a:xfrm>
            <a:off x="2120900" y="533400"/>
            <a:ext cx="47540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Use your server's IP address</a:t>
            </a:r>
          </a:p>
        </p:txBody>
      </p:sp>
    </p:spTree>
    <p:extLst>
      <p:ext uri="{BB962C8B-B14F-4D97-AF65-F5344CB8AC3E}">
        <p14:creationId xmlns:p14="http://schemas.microsoft.com/office/powerpoint/2010/main" val="752908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919" y="3962"/>
            <a:ext cx="7450883" cy="585417"/>
          </a:xfrm>
        </p:spPr>
        <p:txBody>
          <a:bodyPr/>
          <a:lstStyle/>
          <a:p>
            <a:r>
              <a:rPr lang="en-US" sz="3200" dirty="0">
                <a:solidFill>
                  <a:schemeClr val="tx1"/>
                </a:solidFill>
              </a:rPr>
              <a:t>Workshop Agenda</a:t>
            </a:r>
            <a:endParaRPr lang="en-US" sz="3200" i="1"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72970862"/>
              </p:ext>
            </p:extLst>
          </p:nvPr>
        </p:nvGraphicFramePr>
        <p:xfrm>
          <a:off x="624920" y="553150"/>
          <a:ext cx="9337417" cy="3914725"/>
        </p:xfrm>
        <a:graphic>
          <a:graphicData uri="http://schemas.openxmlformats.org/drawingml/2006/table">
            <a:tbl>
              <a:tblPr/>
              <a:tblGrid>
                <a:gridCol w="7445976">
                  <a:extLst>
                    <a:ext uri="{9D8B030D-6E8A-4147-A177-3AD203B41FA5}">
                      <a16:colId xmlns:a16="http://schemas.microsoft.com/office/drawing/2014/main" val="20001"/>
                    </a:ext>
                  </a:extLst>
                </a:gridCol>
                <a:gridCol w="1891441">
                  <a:extLst>
                    <a:ext uri="{9D8B030D-6E8A-4147-A177-3AD203B41FA5}">
                      <a16:colId xmlns:a16="http://schemas.microsoft.com/office/drawing/2014/main" val="20004"/>
                    </a:ext>
                  </a:extLst>
                </a:gridCol>
              </a:tblGrid>
              <a:tr h="378240">
                <a:tc>
                  <a:txBody>
                    <a:bodyPr/>
                    <a:lstStyle/>
                    <a:p>
                      <a:pPr algn="ctr" fontAlgn="ctr"/>
                      <a:r>
                        <a:rPr lang="en-US" sz="1900" b="1" i="0" u="none" strike="noStrike" dirty="0">
                          <a:solidFill>
                            <a:schemeClr val="bg1"/>
                          </a:solidFill>
                          <a:effectLst/>
                          <a:latin typeface="Arial"/>
                          <a:cs typeface="Arial"/>
                        </a:rPr>
                        <a:t>Topic</a:t>
                      </a:r>
                    </a:p>
                  </a:txBody>
                  <a:tcPr marL="1879" marR="1879" marT="1879"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solidFill>
                  </a:tcPr>
                </a:tc>
                <a:tc>
                  <a:txBody>
                    <a:bodyPr/>
                    <a:lstStyle/>
                    <a:p>
                      <a:pPr algn="ctr" fontAlgn="ctr"/>
                      <a:endParaRPr lang="en-US" sz="1900" b="1" i="0" u="none" strike="noStrike" dirty="0">
                        <a:solidFill>
                          <a:schemeClr val="bg1"/>
                        </a:solidFill>
                        <a:effectLst/>
                        <a:latin typeface="Arial"/>
                        <a:cs typeface="Arial"/>
                      </a:endParaRPr>
                    </a:p>
                  </a:txBody>
                  <a:tcPr marL="1879" marR="1879" marT="1879"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365760">
                <a:tc>
                  <a:txBody>
                    <a:bodyPr/>
                    <a:lstStyle/>
                    <a:p>
                      <a:pPr algn="l"/>
                      <a:r>
                        <a:rPr lang="en-US" sz="1600" dirty="0">
                          <a:solidFill>
                            <a:srgbClr val="00B0F0"/>
                          </a:solidFill>
                          <a:latin typeface="Arial" panose="020B0604020202020204" pitchFamily="34" charset="0"/>
                          <a:cs typeface="Arial" panose="020B0604020202020204" pitchFamily="34" charset="0"/>
                        </a:rPr>
                        <a:t>Welcome and Introductions</a:t>
                      </a:r>
                    </a:p>
                  </a:txBody>
                  <a:tcPr marL="121920" marR="121920" marT="60960" marB="60960">
                    <a:lnT w="12700" cap="flat" cmpd="sng" algn="ctr">
                      <a:solidFill>
                        <a:scrgbClr r="0" g="0" b="0"/>
                      </a:solidFill>
                      <a:prstDash val="solid"/>
                      <a:round/>
                      <a:headEnd type="none" w="med" len="med"/>
                      <a:tailEnd type="none" w="med" len="med"/>
                    </a:lnT>
                  </a:tcPr>
                </a:tc>
                <a:tc>
                  <a:txBody>
                    <a:bodyPr/>
                    <a:lstStyle/>
                    <a:p>
                      <a:pPr algn="ctr" fontAlgn="ctr"/>
                      <a:endParaRPr lang="en-US" sz="1600" b="0" i="0" u="none" strike="noStrike" dirty="0">
                        <a:solidFill>
                          <a:srgbClr val="000000"/>
                        </a:solidFill>
                        <a:effectLst/>
                        <a:latin typeface="Arial"/>
                        <a:cs typeface="Arial"/>
                      </a:endParaRPr>
                    </a:p>
                  </a:txBody>
                  <a:tcPr marL="1879" marR="1879" marT="1879" marB="0" anchor="ct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245719">
                <a:tc>
                  <a:txBody>
                    <a:bodyPr/>
                    <a:lstStyle/>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  </a:t>
                      </a:r>
                      <a:r>
                        <a:rPr lang="en-US" sz="1600" b="0" i="0" u="none" strike="noStrike" dirty="0">
                          <a:solidFill>
                            <a:srgbClr val="00B0F0"/>
                          </a:solidFill>
                          <a:effectLst/>
                          <a:latin typeface="Arial" panose="020B0604020202020204" pitchFamily="34" charset="0"/>
                          <a:cs typeface="Arial" panose="020B0604020202020204" pitchFamily="34" charset="0"/>
                        </a:rPr>
                        <a:t>ADDI administration and project management</a:t>
                      </a:r>
                    </a:p>
                  </a:txBody>
                  <a:tcPr marL="1879" marR="1879" marT="1879"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pPr marL="0" marR="0" lvl="0" indent="0" algn="ctr" defTabSz="725139" rtl="0" eaLnBrk="1" fontAlgn="ctr" latinLnBrk="0" hangingPunct="1">
                        <a:lnSpc>
                          <a:spcPct val="100000"/>
                        </a:lnSpc>
                        <a:spcBef>
                          <a:spcPts val="0"/>
                        </a:spcBef>
                        <a:spcAft>
                          <a:spcPts val="0"/>
                        </a:spcAft>
                        <a:buClrTx/>
                        <a:buSzTx/>
                        <a:buFontTx/>
                        <a:buNone/>
                        <a:tabLst/>
                        <a:defRPr/>
                      </a:pPr>
                      <a:endParaRPr lang="en-US" sz="1600" b="0" i="0" u="none" strike="noStrike" dirty="0">
                        <a:solidFill>
                          <a:srgbClr val="000000"/>
                        </a:solidFill>
                        <a:effectLst/>
                        <a:latin typeface="Arial"/>
                        <a:cs typeface="Arial"/>
                      </a:endParaRPr>
                    </a:p>
                  </a:txBody>
                  <a:tcPr marL="1879" marR="1879" marT="1879"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286479209"/>
                  </a:ext>
                </a:extLst>
              </a:tr>
              <a:tr h="245719">
                <a:tc>
                  <a:txBody>
                    <a:bodyPr/>
                    <a:lstStyle/>
                    <a:p>
                      <a:pPr algn="l" fontAlgn="ctr"/>
                      <a:r>
                        <a:rPr lang="en-US" sz="1300" b="0" i="0" u="none" strike="noStrike" dirty="0">
                          <a:solidFill>
                            <a:srgbClr val="000000"/>
                          </a:solidFill>
                          <a:effectLst/>
                          <a:latin typeface="Arial" panose="020B0604020202020204" pitchFamily="34" charset="0"/>
                          <a:cs typeface="Arial" panose="020B0604020202020204" pitchFamily="34" charset="0"/>
                        </a:rPr>
                        <a:t>          Installation, configuration wizard, admin dashboard</a:t>
                      </a:r>
                    </a:p>
                  </a:txBody>
                  <a:tcPr marL="1879" marR="1879" marT="1879"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c>
                  <a:txBody>
                    <a:bodyPr/>
                    <a:lstStyle/>
                    <a:p>
                      <a:pPr algn="ctr" fontAlgn="ct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1879" marR="1879" marT="1879"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270387">
                <a:tc>
                  <a:txBody>
                    <a:bodyPr/>
                    <a:lstStyle/>
                    <a:p>
                      <a:pPr algn="l" fontAlgn="ctr"/>
                      <a:r>
                        <a:rPr lang="en-US" sz="1300" b="0" i="0" u="none" strike="noStrike" dirty="0">
                          <a:solidFill>
                            <a:srgbClr val="000000"/>
                          </a:solidFill>
                          <a:effectLst/>
                          <a:latin typeface="Arial" panose="020B0604020202020204" pitchFamily="34" charset="0"/>
                          <a:cs typeface="Arial" panose="020B0604020202020204" pitchFamily="34" charset="0"/>
                        </a:rPr>
                        <a:t>          Project creation (with and without AD Connect)</a:t>
                      </a:r>
                    </a:p>
                  </a:txBody>
                  <a:tcPr marL="1879" marR="1879" marT="1879"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ctr"/>
                      <a:endParaRPr lang="en-US" sz="1600" b="0" i="0" u="none" strike="noStrike" dirty="0">
                        <a:solidFill>
                          <a:schemeClr val="tx1"/>
                        </a:solidFill>
                        <a:effectLst/>
                        <a:latin typeface="Arial" panose="020B0604020202020204" pitchFamily="34" charset="0"/>
                        <a:cs typeface="Arial" panose="020B0604020202020204" pitchFamily="34" charset="0"/>
                      </a:endParaRPr>
                    </a:p>
                  </a:txBody>
                  <a:tcPr marL="1879" marR="1879" marT="1879"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2564070355"/>
                  </a:ext>
                </a:extLst>
              </a:tr>
              <a:tr h="245719">
                <a:tc>
                  <a:txBody>
                    <a:bodyPr/>
                    <a:lstStyle/>
                    <a:p>
                      <a:pPr algn="l" fontAlgn="ctr"/>
                      <a:r>
                        <a:rPr lang="en-US" sz="1300" b="0" i="0" u="none" strike="noStrike" dirty="0">
                          <a:solidFill>
                            <a:srgbClr val="000000"/>
                          </a:solidFill>
                          <a:effectLst/>
                          <a:latin typeface="Arial" panose="020B0604020202020204" pitchFamily="34" charset="0"/>
                          <a:cs typeface="Arial" panose="020B0604020202020204" pitchFamily="34" charset="0"/>
                        </a:rPr>
                        <a:t>          Best practice to keep analysis current (build/make/sync)</a:t>
                      </a:r>
                    </a:p>
                  </a:txBody>
                  <a:tcPr marL="1879" marR="1879" marT="1879"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ctr"/>
                      <a:endParaRPr lang="en-US" sz="1600" b="0" i="0" u="none" strike="noStrike" dirty="0">
                        <a:solidFill>
                          <a:schemeClr val="tx1"/>
                        </a:solidFill>
                        <a:effectLst/>
                        <a:latin typeface="Arial" panose="020B0604020202020204" pitchFamily="34" charset="0"/>
                        <a:cs typeface="Arial" panose="020B0604020202020204" pitchFamily="34" charset="0"/>
                      </a:endParaRPr>
                    </a:p>
                  </a:txBody>
                  <a:tcPr marL="1879" marR="1879" marT="1879"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3127585149"/>
                  </a:ext>
                </a:extLst>
              </a:tr>
              <a:tr h="245719">
                <a:tc>
                  <a:txBody>
                    <a:bodyPr/>
                    <a:lstStyle/>
                    <a:p>
                      <a:pPr algn="l" fontAlgn="ctr"/>
                      <a:r>
                        <a:rPr lang="en-US" sz="1300" b="0" i="0" u="none" strike="noStrike" dirty="0">
                          <a:solidFill>
                            <a:srgbClr val="000000"/>
                          </a:solidFill>
                          <a:effectLst/>
                          <a:latin typeface="Arial"/>
                          <a:cs typeface="Arial"/>
                        </a:rPr>
                        <a:t>          </a:t>
                      </a:r>
                      <a:r>
                        <a:rPr lang="en-US" sz="1300" b="0" i="0" u="none" strike="noStrike" noProof="0" dirty="0">
                          <a:solidFill>
                            <a:srgbClr val="000000"/>
                          </a:solidFill>
                          <a:effectLst/>
                          <a:latin typeface="Arial"/>
                        </a:rPr>
                        <a:t>Dynamic Call resolution?</a:t>
                      </a:r>
                      <a:endParaRPr lang="en-US" sz="1300" b="0" i="0" u="none" strike="noStrike" dirty="0">
                        <a:solidFill>
                          <a:srgbClr val="000000"/>
                        </a:solidFill>
                        <a:effectLst/>
                        <a:latin typeface="Arial" panose="020B0604020202020204" pitchFamily="34" charset="0"/>
                        <a:cs typeface="Arial" panose="020B0604020202020204" pitchFamily="34" charset="0"/>
                      </a:endParaRPr>
                    </a:p>
                  </a:txBody>
                  <a:tcPr marL="1879" marR="1879" marT="1879"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ctr"/>
                      <a:endParaRPr lang="en-US" sz="1600" b="0" i="0" u="none" strike="noStrike" dirty="0">
                        <a:solidFill>
                          <a:schemeClr val="tx1"/>
                        </a:solidFill>
                        <a:effectLst/>
                        <a:latin typeface="Arial" panose="020B0604020202020204" pitchFamily="34" charset="0"/>
                        <a:cs typeface="Arial" panose="020B0604020202020204" pitchFamily="34" charset="0"/>
                      </a:endParaRPr>
                    </a:p>
                  </a:txBody>
                  <a:tcPr marL="1879" marR="1879" marT="1879"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r h="245719">
                <a:tc>
                  <a:txBody>
                    <a:bodyPr/>
                    <a:lstStyle/>
                    <a:p>
                      <a:pPr algn="l" fontAlgn="ctr"/>
                      <a:r>
                        <a:rPr lang="en-US" sz="1300" b="0" i="0" u="none" strike="noStrike" dirty="0">
                          <a:solidFill>
                            <a:srgbClr val="000000"/>
                          </a:solidFill>
                          <a:effectLst/>
                          <a:latin typeface="Arial"/>
                          <a:cs typeface="Arial"/>
                        </a:rPr>
                        <a:t>          Automation flows?</a:t>
                      </a:r>
                      <a:endParaRPr lang="en-US" sz="1300" b="0" i="0" u="none" strike="noStrike" dirty="0">
                        <a:solidFill>
                          <a:srgbClr val="000000"/>
                        </a:solidFill>
                        <a:effectLst/>
                        <a:latin typeface="Arial" panose="020B0604020202020204" pitchFamily="34" charset="0"/>
                        <a:cs typeface="Arial" panose="020B0604020202020204" pitchFamily="34" charset="0"/>
                      </a:endParaRPr>
                    </a:p>
                  </a:txBody>
                  <a:tcPr marL="1879" marR="1879" marT="1879"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ct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1879" marR="1879" marT="1879"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9"/>
                  </a:ext>
                </a:extLst>
              </a:tr>
              <a:tr h="340797">
                <a:tc>
                  <a:txBody>
                    <a:bodyPr/>
                    <a:lstStyle/>
                    <a:p>
                      <a:pPr algn="l" fontAlgn="ctr"/>
                      <a:r>
                        <a:rPr lang="en-US" sz="1300" b="0" i="0" u="none" strike="noStrike" dirty="0">
                          <a:solidFill>
                            <a:srgbClr val="00B0F0"/>
                          </a:solidFill>
                          <a:effectLst/>
                          <a:latin typeface="Arial"/>
                          <a:cs typeface="Arial"/>
                        </a:rPr>
                        <a:t>         </a:t>
                      </a:r>
                      <a:endParaRPr lang="en-US" sz="1300" b="0" i="0" u="none" strike="noStrike" dirty="0">
                        <a:solidFill>
                          <a:srgbClr val="000000"/>
                        </a:solidFill>
                        <a:effectLst/>
                        <a:latin typeface="Arial"/>
                        <a:cs typeface="Arial"/>
                      </a:endParaRPr>
                    </a:p>
                  </a:txBody>
                  <a:tcPr marL="1879" marR="1879" marT="1879"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fontAlgn="ctr"/>
                      <a:endParaRPr lang="en-US" sz="1600" b="0" i="0" u="none" strike="noStrike" dirty="0">
                        <a:solidFill>
                          <a:srgbClr val="00B0F0"/>
                        </a:solidFill>
                        <a:effectLst/>
                        <a:latin typeface="Arial" panose="020B0604020202020204" pitchFamily="34" charset="0"/>
                        <a:cs typeface="Arial" panose="020B0604020202020204" pitchFamily="34" charset="0"/>
                      </a:endParaRPr>
                    </a:p>
                  </a:txBody>
                  <a:tcPr marL="1879" marR="1879" marT="1879"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4265534151"/>
                  </a:ext>
                </a:extLst>
              </a:tr>
              <a:tr h="340797">
                <a:tc>
                  <a:txBody>
                    <a:bodyPr/>
                    <a:lstStyle/>
                    <a:p>
                      <a:pPr algn="l" fontAlgn="ctr"/>
                      <a:endParaRPr lang="en-US" sz="1600" b="0" i="0" u="none" strike="noStrike" dirty="0">
                        <a:solidFill>
                          <a:srgbClr val="00B0F0"/>
                        </a:solidFill>
                        <a:effectLst/>
                        <a:latin typeface="Arial"/>
                        <a:cs typeface="Arial"/>
                      </a:endParaRPr>
                    </a:p>
                  </a:txBody>
                  <a:tcPr marL="1879" marR="1879" marT="1879"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fontAlgn="ctr"/>
                      <a:endParaRPr lang="en-US" sz="1600" b="0" i="0" u="none" strike="noStrike" dirty="0">
                        <a:solidFill>
                          <a:srgbClr val="00B0F0"/>
                        </a:solidFill>
                        <a:effectLst/>
                        <a:latin typeface="Arial"/>
                        <a:cs typeface="Arial"/>
                      </a:endParaRPr>
                    </a:p>
                  </a:txBody>
                  <a:tcPr marL="1879" marR="1879" marT="1879"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45719">
                <a:tc>
                  <a:txBody>
                    <a:bodyPr/>
                    <a:lstStyle/>
                    <a:p>
                      <a:pPr algn="l" fontAlgn="ctr"/>
                      <a:r>
                        <a:rPr lang="en-US" sz="1300" b="0" i="0" u="none" strike="noStrike" dirty="0">
                          <a:solidFill>
                            <a:srgbClr val="000000"/>
                          </a:solidFill>
                          <a:effectLst/>
                          <a:latin typeface="Arial" panose="020B0604020202020204" pitchFamily="34" charset="0"/>
                          <a:cs typeface="Arial" panose="020B0604020202020204" pitchFamily="34" charset="0"/>
                        </a:rPr>
                        <a:t>  </a:t>
                      </a:r>
                    </a:p>
                  </a:txBody>
                  <a:tcPr marL="1879" marR="1879" marT="1879"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ct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1879" marR="1879" marT="1879"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2245622452"/>
                  </a:ext>
                </a:extLst>
              </a:tr>
              <a:tr h="372215">
                <a:tc>
                  <a:txBody>
                    <a:bodyPr/>
                    <a:lstStyle/>
                    <a:p>
                      <a:pPr marL="0" marR="0" lvl="0" indent="0" algn="l" defTabSz="725139" rtl="0" eaLnBrk="1" fontAlgn="ctr" latinLnBrk="0" hangingPunct="1">
                        <a:lnSpc>
                          <a:spcPct val="100000"/>
                        </a:lnSpc>
                        <a:spcBef>
                          <a:spcPts val="0"/>
                        </a:spcBef>
                        <a:spcAft>
                          <a:spcPts val="0"/>
                        </a:spcAft>
                        <a:buClrTx/>
                        <a:buSzTx/>
                        <a:buFontTx/>
                        <a:buNone/>
                        <a:tabLst/>
                        <a:defRPr/>
                      </a:pP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1879" marR="1879" marT="1879"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ct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1879" marR="1879" marT="1879"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3976421564"/>
                  </a:ext>
                </a:extLst>
              </a:tr>
              <a:tr h="372215">
                <a:tc>
                  <a:txBody>
                    <a:bodyPr/>
                    <a:lstStyle/>
                    <a:p>
                      <a:pPr algn="l" fontAlgn="ct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1879" marR="1879" marT="1879"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ct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1879" marR="1879" marT="1879"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14717998"/>
                  </a:ext>
                </a:extLst>
              </a:tr>
            </a:tbl>
          </a:graphicData>
        </a:graphic>
      </p:graphicFrame>
    </p:spTree>
    <p:extLst>
      <p:ext uri="{BB962C8B-B14F-4D97-AF65-F5344CB8AC3E}">
        <p14:creationId xmlns:p14="http://schemas.microsoft.com/office/powerpoint/2010/main" val="15895982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E9402E-FD8A-4935-981A-8469645A6A3D}"/>
              </a:ext>
            </a:extLst>
          </p:cNvPr>
          <p:cNvPicPr>
            <a:picLocks noChangeAspect="1"/>
          </p:cNvPicPr>
          <p:nvPr/>
        </p:nvPicPr>
        <p:blipFill>
          <a:blip r:embed="rId2"/>
          <a:stretch>
            <a:fillRect/>
          </a:stretch>
        </p:blipFill>
        <p:spPr>
          <a:xfrm>
            <a:off x="2023533" y="0"/>
            <a:ext cx="8144933" cy="6858000"/>
          </a:xfrm>
          <a:prstGeom prst="rect">
            <a:avLst/>
          </a:prstGeom>
        </p:spPr>
      </p:pic>
      <p:sp>
        <p:nvSpPr>
          <p:cNvPr id="9" name="Slide Number Placeholder 8">
            <a:extLst>
              <a:ext uri="{FF2B5EF4-FFF2-40B4-BE49-F238E27FC236}">
                <a16:creationId xmlns:a16="http://schemas.microsoft.com/office/drawing/2014/main" id="{833D44AC-AF66-4FCD-8AC3-BEB158F614B1}"/>
              </a:ext>
            </a:extLst>
          </p:cNvPr>
          <p:cNvSpPr>
            <a:spLocks noGrp="1"/>
          </p:cNvSpPr>
          <p:nvPr>
            <p:ph type="sldNum" sz="quarter" idx="12"/>
          </p:nvPr>
        </p:nvSpPr>
        <p:spPr/>
        <p:txBody>
          <a:bodyPr/>
          <a:lstStyle/>
          <a:p>
            <a:fld id="{8CD6E87B-8253-4E66-8F48-19221B3412FB}" type="slidenum">
              <a:rPr lang="en-US" smtClean="0"/>
              <a:t>20</a:t>
            </a:fld>
            <a:endParaRPr lang="en-US" dirty="0"/>
          </a:p>
        </p:txBody>
      </p:sp>
    </p:spTree>
    <p:extLst>
      <p:ext uri="{BB962C8B-B14F-4D97-AF65-F5344CB8AC3E}">
        <p14:creationId xmlns:p14="http://schemas.microsoft.com/office/powerpoint/2010/main" val="674255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45BAC36-3FD8-4478-B5F4-BCBC36649F7C}"/>
              </a:ext>
            </a:extLst>
          </p:cNvPr>
          <p:cNvPicPr>
            <a:picLocks noChangeAspect="1"/>
          </p:cNvPicPr>
          <p:nvPr/>
        </p:nvPicPr>
        <p:blipFill>
          <a:blip r:embed="rId2"/>
          <a:stretch>
            <a:fillRect/>
          </a:stretch>
        </p:blipFill>
        <p:spPr>
          <a:xfrm>
            <a:off x="1642872" y="0"/>
            <a:ext cx="8906256" cy="6858000"/>
          </a:xfrm>
          <a:prstGeom prst="rect">
            <a:avLst/>
          </a:prstGeom>
        </p:spPr>
      </p:pic>
      <p:sp>
        <p:nvSpPr>
          <p:cNvPr id="9" name="Slide Number Placeholder 8">
            <a:extLst>
              <a:ext uri="{FF2B5EF4-FFF2-40B4-BE49-F238E27FC236}">
                <a16:creationId xmlns:a16="http://schemas.microsoft.com/office/drawing/2014/main" id="{7321243C-E664-4E94-9726-C1453B4073FD}"/>
              </a:ext>
            </a:extLst>
          </p:cNvPr>
          <p:cNvSpPr>
            <a:spLocks noGrp="1"/>
          </p:cNvSpPr>
          <p:nvPr>
            <p:ph type="sldNum" sz="quarter" idx="12"/>
          </p:nvPr>
        </p:nvSpPr>
        <p:spPr/>
        <p:txBody>
          <a:bodyPr/>
          <a:lstStyle/>
          <a:p>
            <a:fld id="{8CD6E87B-8253-4E66-8F48-19221B3412FB}" type="slidenum">
              <a:rPr lang="en-US" smtClean="0"/>
              <a:t>21</a:t>
            </a:fld>
            <a:endParaRPr lang="en-US" dirty="0"/>
          </a:p>
        </p:txBody>
      </p:sp>
    </p:spTree>
    <p:extLst>
      <p:ext uri="{BB962C8B-B14F-4D97-AF65-F5344CB8AC3E}">
        <p14:creationId xmlns:p14="http://schemas.microsoft.com/office/powerpoint/2010/main" val="1937084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46CC21EA-5F25-4DFA-927F-F1CF513811E8}"/>
              </a:ext>
            </a:extLst>
          </p:cNvPr>
          <p:cNvSpPr>
            <a:spLocks noGrp="1"/>
          </p:cNvSpPr>
          <p:nvPr>
            <p:ph type="sldNum" sz="quarter" idx="12"/>
          </p:nvPr>
        </p:nvSpPr>
        <p:spPr/>
        <p:txBody>
          <a:bodyPr/>
          <a:lstStyle/>
          <a:p>
            <a:fld id="{8CD6E87B-8253-4E66-8F48-19221B3412FB}" type="slidenum">
              <a:rPr lang="en-US" smtClean="0"/>
              <a:t>22</a:t>
            </a:fld>
            <a:endParaRPr lang="en-US" dirty="0"/>
          </a:p>
        </p:txBody>
      </p:sp>
      <p:sp>
        <p:nvSpPr>
          <p:cNvPr id="3" name="TextBox 2">
            <a:extLst>
              <a:ext uri="{FF2B5EF4-FFF2-40B4-BE49-F238E27FC236}">
                <a16:creationId xmlns:a16="http://schemas.microsoft.com/office/drawing/2014/main" id="{E77A37CE-3CED-800F-0B4D-E2A8FECF0CF6}"/>
              </a:ext>
            </a:extLst>
          </p:cNvPr>
          <p:cNvSpPr txBox="1"/>
          <p:nvPr/>
        </p:nvSpPr>
        <p:spPr>
          <a:xfrm>
            <a:off x="1956122" y="1010855"/>
            <a:ext cx="2743199"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Server name: ADDI</a:t>
            </a:r>
          </a:p>
          <a:p>
            <a:r>
              <a:rPr lang="en-US" dirty="0">
                <a:cs typeface="Calibri"/>
              </a:rPr>
              <a:t>User name: ADDI</a:t>
            </a:r>
          </a:p>
          <a:p>
            <a:r>
              <a:rPr lang="en-US" dirty="0">
                <a:cs typeface="Calibri"/>
              </a:rPr>
              <a:t>Password ADDI</a:t>
            </a:r>
          </a:p>
          <a:p>
            <a:r>
              <a:rPr lang="en-US" dirty="0">
                <a:cs typeface="Calibri"/>
              </a:rPr>
              <a:t>Host: Your server's IP (the actual IP, </a:t>
            </a:r>
            <a:r>
              <a:rPr lang="en-US" b="1" dirty="0">
                <a:cs typeface="Calibri"/>
              </a:rPr>
              <a:t>NOT </a:t>
            </a:r>
            <a:r>
              <a:rPr lang="en-US" dirty="0">
                <a:cs typeface="Calibri"/>
              </a:rPr>
              <a:t>127.0.0.1 or localhost)</a:t>
            </a:r>
          </a:p>
        </p:txBody>
      </p:sp>
      <p:pic>
        <p:nvPicPr>
          <p:cNvPr id="4" name="Picture 4">
            <a:extLst>
              <a:ext uri="{FF2B5EF4-FFF2-40B4-BE49-F238E27FC236}">
                <a16:creationId xmlns:a16="http://schemas.microsoft.com/office/drawing/2014/main" id="{152663A5-1819-8AF6-B89A-378A3EB44FCD}"/>
              </a:ext>
            </a:extLst>
          </p:cNvPr>
          <p:cNvPicPr>
            <a:picLocks noChangeAspect="1"/>
          </p:cNvPicPr>
          <p:nvPr/>
        </p:nvPicPr>
        <p:blipFill>
          <a:blip r:embed="rId2"/>
          <a:stretch>
            <a:fillRect/>
          </a:stretch>
        </p:blipFill>
        <p:spPr>
          <a:xfrm>
            <a:off x="7060293" y="1011767"/>
            <a:ext cx="2167164" cy="5268383"/>
          </a:xfrm>
          <a:prstGeom prst="rect">
            <a:avLst/>
          </a:prstGeom>
        </p:spPr>
      </p:pic>
    </p:spTree>
    <p:extLst>
      <p:ext uri="{BB962C8B-B14F-4D97-AF65-F5344CB8AC3E}">
        <p14:creationId xmlns:p14="http://schemas.microsoft.com/office/powerpoint/2010/main" val="2610856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299431-BC9F-4B5E-9F0E-B32038F2CA18}"/>
              </a:ext>
            </a:extLst>
          </p:cNvPr>
          <p:cNvPicPr>
            <a:picLocks noChangeAspect="1"/>
          </p:cNvPicPr>
          <p:nvPr/>
        </p:nvPicPr>
        <p:blipFill>
          <a:blip r:embed="rId2"/>
          <a:stretch>
            <a:fillRect/>
          </a:stretch>
        </p:blipFill>
        <p:spPr>
          <a:xfrm>
            <a:off x="4435018" y="819873"/>
            <a:ext cx="7527433" cy="5864507"/>
          </a:xfrm>
          <a:prstGeom prst="rect">
            <a:avLst/>
          </a:prstGeom>
        </p:spPr>
      </p:pic>
      <p:sp>
        <p:nvSpPr>
          <p:cNvPr id="9" name="Slide Number Placeholder 8">
            <a:extLst>
              <a:ext uri="{FF2B5EF4-FFF2-40B4-BE49-F238E27FC236}">
                <a16:creationId xmlns:a16="http://schemas.microsoft.com/office/drawing/2014/main" id="{28897EF5-AFC3-4FE4-B96C-2441D44607E5}"/>
              </a:ext>
            </a:extLst>
          </p:cNvPr>
          <p:cNvSpPr>
            <a:spLocks noGrp="1"/>
          </p:cNvSpPr>
          <p:nvPr>
            <p:ph type="sldNum" sz="quarter" idx="12"/>
          </p:nvPr>
        </p:nvSpPr>
        <p:spPr/>
        <p:txBody>
          <a:bodyPr/>
          <a:lstStyle/>
          <a:p>
            <a:fld id="{8CD6E87B-8253-4E66-8F48-19221B3412FB}" type="slidenum">
              <a:rPr lang="en-US" smtClean="0"/>
              <a:t>23</a:t>
            </a:fld>
            <a:endParaRPr lang="en-US" dirty="0"/>
          </a:p>
        </p:txBody>
      </p:sp>
      <p:sp>
        <p:nvSpPr>
          <p:cNvPr id="2" name="TextBox 1">
            <a:extLst>
              <a:ext uri="{FF2B5EF4-FFF2-40B4-BE49-F238E27FC236}">
                <a16:creationId xmlns:a16="http://schemas.microsoft.com/office/drawing/2014/main" id="{DCB9B16C-A086-485F-1AE2-2C72FFB42FFC}"/>
              </a:ext>
            </a:extLst>
          </p:cNvPr>
          <p:cNvSpPr txBox="1"/>
          <p:nvPr/>
        </p:nvSpPr>
        <p:spPr>
          <a:xfrm>
            <a:off x="1097666" y="817943"/>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Stick with the defaults given</a:t>
            </a:r>
          </a:p>
        </p:txBody>
      </p:sp>
    </p:spTree>
    <p:extLst>
      <p:ext uri="{BB962C8B-B14F-4D97-AF65-F5344CB8AC3E}">
        <p14:creationId xmlns:p14="http://schemas.microsoft.com/office/powerpoint/2010/main" val="1615541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D63934C-F97C-40A5-BD41-EA7338F09EED}"/>
              </a:ext>
            </a:extLst>
          </p:cNvPr>
          <p:cNvPicPr>
            <a:picLocks noChangeAspect="1"/>
          </p:cNvPicPr>
          <p:nvPr/>
        </p:nvPicPr>
        <p:blipFill>
          <a:blip r:embed="rId2"/>
          <a:stretch>
            <a:fillRect/>
          </a:stretch>
        </p:blipFill>
        <p:spPr>
          <a:xfrm>
            <a:off x="4718952" y="925974"/>
            <a:ext cx="7065664" cy="5575140"/>
          </a:xfrm>
          <a:prstGeom prst="rect">
            <a:avLst/>
          </a:prstGeom>
        </p:spPr>
      </p:pic>
      <p:sp>
        <p:nvSpPr>
          <p:cNvPr id="9" name="Slide Number Placeholder 8">
            <a:extLst>
              <a:ext uri="{FF2B5EF4-FFF2-40B4-BE49-F238E27FC236}">
                <a16:creationId xmlns:a16="http://schemas.microsoft.com/office/drawing/2014/main" id="{D33C134C-5CEC-4E15-8FD9-3BD5E1474F81}"/>
              </a:ext>
            </a:extLst>
          </p:cNvPr>
          <p:cNvSpPr>
            <a:spLocks noGrp="1"/>
          </p:cNvSpPr>
          <p:nvPr>
            <p:ph type="sldNum" sz="quarter" idx="12"/>
          </p:nvPr>
        </p:nvSpPr>
        <p:spPr/>
        <p:txBody>
          <a:bodyPr/>
          <a:lstStyle/>
          <a:p>
            <a:fld id="{8CD6E87B-8253-4E66-8F48-19221B3412FB}" type="slidenum">
              <a:rPr lang="en-US" smtClean="0"/>
              <a:t>24</a:t>
            </a:fld>
            <a:endParaRPr lang="en-US" dirty="0"/>
          </a:p>
        </p:txBody>
      </p:sp>
      <p:sp>
        <p:nvSpPr>
          <p:cNvPr id="2" name="TextBox 1">
            <a:extLst>
              <a:ext uri="{FF2B5EF4-FFF2-40B4-BE49-F238E27FC236}">
                <a16:creationId xmlns:a16="http://schemas.microsoft.com/office/drawing/2014/main" id="{295FD9AC-4550-F6FC-11AF-E8951ED11291}"/>
              </a:ext>
            </a:extLst>
          </p:cNvPr>
          <p:cNvSpPr txBox="1"/>
          <p:nvPr/>
        </p:nvSpPr>
        <p:spPr>
          <a:xfrm>
            <a:off x="817944" y="1010855"/>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Make a note of the password you choose.</a:t>
            </a:r>
          </a:p>
        </p:txBody>
      </p:sp>
    </p:spTree>
    <p:extLst>
      <p:ext uri="{BB962C8B-B14F-4D97-AF65-F5344CB8AC3E}">
        <p14:creationId xmlns:p14="http://schemas.microsoft.com/office/powerpoint/2010/main" val="24801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1E9B09E-F850-4C86-8D1F-45E2BE1EF026}"/>
              </a:ext>
            </a:extLst>
          </p:cNvPr>
          <p:cNvPicPr>
            <a:picLocks noChangeAspect="1"/>
          </p:cNvPicPr>
          <p:nvPr/>
        </p:nvPicPr>
        <p:blipFill>
          <a:blip r:embed="rId2"/>
          <a:stretch>
            <a:fillRect/>
          </a:stretch>
        </p:blipFill>
        <p:spPr>
          <a:xfrm>
            <a:off x="1664959" y="0"/>
            <a:ext cx="8862081" cy="6858000"/>
          </a:xfrm>
          <a:prstGeom prst="rect">
            <a:avLst/>
          </a:prstGeom>
        </p:spPr>
      </p:pic>
      <p:sp>
        <p:nvSpPr>
          <p:cNvPr id="9" name="Slide Number Placeholder 8">
            <a:extLst>
              <a:ext uri="{FF2B5EF4-FFF2-40B4-BE49-F238E27FC236}">
                <a16:creationId xmlns:a16="http://schemas.microsoft.com/office/drawing/2014/main" id="{B622773E-CE37-4B4F-9C4D-9C1AFF090A5D}"/>
              </a:ext>
            </a:extLst>
          </p:cNvPr>
          <p:cNvSpPr>
            <a:spLocks noGrp="1"/>
          </p:cNvSpPr>
          <p:nvPr>
            <p:ph type="sldNum" sz="quarter" idx="12"/>
          </p:nvPr>
        </p:nvSpPr>
        <p:spPr/>
        <p:txBody>
          <a:bodyPr/>
          <a:lstStyle/>
          <a:p>
            <a:fld id="{8CD6E87B-8253-4E66-8F48-19221B3412FB}" type="slidenum">
              <a:rPr lang="en-US" smtClean="0"/>
              <a:t>25</a:t>
            </a:fld>
            <a:endParaRPr lang="en-US" dirty="0"/>
          </a:p>
        </p:txBody>
      </p:sp>
    </p:spTree>
    <p:extLst>
      <p:ext uri="{BB962C8B-B14F-4D97-AF65-F5344CB8AC3E}">
        <p14:creationId xmlns:p14="http://schemas.microsoft.com/office/powerpoint/2010/main" val="2158606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0B86FB-5FF6-474E-866E-61E98A5E30DD}"/>
              </a:ext>
            </a:extLst>
          </p:cNvPr>
          <p:cNvPicPr>
            <a:picLocks noChangeAspect="1"/>
          </p:cNvPicPr>
          <p:nvPr/>
        </p:nvPicPr>
        <p:blipFill>
          <a:blip r:embed="rId2"/>
          <a:stretch>
            <a:fillRect/>
          </a:stretch>
        </p:blipFill>
        <p:spPr>
          <a:xfrm>
            <a:off x="1680823" y="0"/>
            <a:ext cx="8830354" cy="6858000"/>
          </a:xfrm>
          <a:prstGeom prst="rect">
            <a:avLst/>
          </a:prstGeom>
        </p:spPr>
      </p:pic>
      <p:sp>
        <p:nvSpPr>
          <p:cNvPr id="9" name="Slide Number Placeholder 8">
            <a:extLst>
              <a:ext uri="{FF2B5EF4-FFF2-40B4-BE49-F238E27FC236}">
                <a16:creationId xmlns:a16="http://schemas.microsoft.com/office/drawing/2014/main" id="{103055ED-2E09-406E-9062-84F01EC970EE}"/>
              </a:ext>
            </a:extLst>
          </p:cNvPr>
          <p:cNvSpPr>
            <a:spLocks noGrp="1"/>
          </p:cNvSpPr>
          <p:nvPr>
            <p:ph type="sldNum" sz="quarter" idx="12"/>
          </p:nvPr>
        </p:nvSpPr>
        <p:spPr/>
        <p:txBody>
          <a:bodyPr/>
          <a:lstStyle/>
          <a:p>
            <a:fld id="{8CD6E87B-8253-4E66-8F48-19221B3412FB}" type="slidenum">
              <a:rPr lang="en-US" smtClean="0"/>
              <a:t>26</a:t>
            </a:fld>
            <a:endParaRPr lang="en-US" dirty="0"/>
          </a:p>
        </p:txBody>
      </p:sp>
    </p:spTree>
    <p:extLst>
      <p:ext uri="{BB962C8B-B14F-4D97-AF65-F5344CB8AC3E}">
        <p14:creationId xmlns:p14="http://schemas.microsoft.com/office/powerpoint/2010/main" val="21048524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345E4A2B-D15A-43CC-B909-88DCEE09A3D7}"/>
              </a:ext>
            </a:extLst>
          </p:cNvPr>
          <p:cNvSpPr>
            <a:spLocks noGrp="1"/>
          </p:cNvSpPr>
          <p:nvPr>
            <p:ph type="sldNum" sz="quarter" idx="12"/>
          </p:nvPr>
        </p:nvSpPr>
        <p:spPr/>
        <p:txBody>
          <a:bodyPr/>
          <a:lstStyle/>
          <a:p>
            <a:fld id="{8CD6E87B-8253-4E66-8F48-19221B3412FB}" type="slidenum">
              <a:rPr lang="en-US" smtClean="0"/>
              <a:t>27</a:t>
            </a:fld>
            <a:endParaRPr lang="en-US" dirty="0"/>
          </a:p>
        </p:txBody>
      </p:sp>
      <p:pic>
        <p:nvPicPr>
          <p:cNvPr id="3" name="Picture 2">
            <a:extLst>
              <a:ext uri="{FF2B5EF4-FFF2-40B4-BE49-F238E27FC236}">
                <a16:creationId xmlns:a16="http://schemas.microsoft.com/office/drawing/2014/main" id="{0ACDB981-CDF0-40D4-A175-4E492F012C3B}"/>
              </a:ext>
            </a:extLst>
          </p:cNvPr>
          <p:cNvPicPr>
            <a:picLocks noChangeAspect="1"/>
          </p:cNvPicPr>
          <p:nvPr/>
        </p:nvPicPr>
        <p:blipFill>
          <a:blip r:embed="rId2"/>
          <a:stretch>
            <a:fillRect/>
          </a:stretch>
        </p:blipFill>
        <p:spPr>
          <a:xfrm>
            <a:off x="2062162" y="14287"/>
            <a:ext cx="8067675" cy="6829425"/>
          </a:xfrm>
          <a:prstGeom prst="rect">
            <a:avLst/>
          </a:prstGeom>
        </p:spPr>
      </p:pic>
    </p:spTree>
    <p:extLst>
      <p:ext uri="{BB962C8B-B14F-4D97-AF65-F5344CB8AC3E}">
        <p14:creationId xmlns:p14="http://schemas.microsoft.com/office/powerpoint/2010/main" val="25904762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345E4A2B-D15A-43CC-B909-88DCEE09A3D7}"/>
              </a:ext>
            </a:extLst>
          </p:cNvPr>
          <p:cNvSpPr>
            <a:spLocks noGrp="1"/>
          </p:cNvSpPr>
          <p:nvPr>
            <p:ph type="sldNum" sz="quarter" idx="12"/>
          </p:nvPr>
        </p:nvSpPr>
        <p:spPr/>
        <p:txBody>
          <a:bodyPr/>
          <a:lstStyle/>
          <a:p>
            <a:fld id="{8CD6E87B-8253-4E66-8F48-19221B3412FB}" type="slidenum">
              <a:rPr lang="en-US" smtClean="0"/>
              <a:t>28</a:t>
            </a:fld>
            <a:endParaRPr lang="en-US" dirty="0"/>
          </a:p>
        </p:txBody>
      </p:sp>
      <p:sp>
        <p:nvSpPr>
          <p:cNvPr id="4" name="TextBox 3">
            <a:extLst>
              <a:ext uri="{FF2B5EF4-FFF2-40B4-BE49-F238E27FC236}">
                <a16:creationId xmlns:a16="http://schemas.microsoft.com/office/drawing/2014/main" id="{5B0D85F3-F722-0116-7733-98168F4626FE}"/>
              </a:ext>
            </a:extLst>
          </p:cNvPr>
          <p:cNvSpPr txBox="1"/>
          <p:nvPr/>
        </p:nvSpPr>
        <p:spPr>
          <a:xfrm>
            <a:off x="1097665" y="721488"/>
            <a:ext cx="475912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Don't worry if you see something like this, it's probably just a timing issue </a:t>
            </a:r>
          </a:p>
        </p:txBody>
      </p:sp>
      <p:pic>
        <p:nvPicPr>
          <p:cNvPr id="5" name="Picture 5">
            <a:extLst>
              <a:ext uri="{FF2B5EF4-FFF2-40B4-BE49-F238E27FC236}">
                <a16:creationId xmlns:a16="http://schemas.microsoft.com/office/drawing/2014/main" id="{287E4D93-9BB7-992A-D425-21A73059E45C}"/>
              </a:ext>
            </a:extLst>
          </p:cNvPr>
          <p:cNvPicPr>
            <a:picLocks noChangeAspect="1"/>
          </p:cNvPicPr>
          <p:nvPr/>
        </p:nvPicPr>
        <p:blipFill>
          <a:blip r:embed="rId2"/>
          <a:stretch>
            <a:fillRect/>
          </a:stretch>
        </p:blipFill>
        <p:spPr>
          <a:xfrm>
            <a:off x="1695692" y="1339014"/>
            <a:ext cx="5164237" cy="1402048"/>
          </a:xfrm>
          <a:prstGeom prst="rect">
            <a:avLst/>
          </a:prstGeom>
        </p:spPr>
      </p:pic>
      <p:pic>
        <p:nvPicPr>
          <p:cNvPr id="6" name="Picture 6">
            <a:extLst>
              <a:ext uri="{FF2B5EF4-FFF2-40B4-BE49-F238E27FC236}">
                <a16:creationId xmlns:a16="http://schemas.microsoft.com/office/drawing/2014/main" id="{E9BCA9F6-CC1E-7389-B64A-FEB55E964838}"/>
              </a:ext>
            </a:extLst>
          </p:cNvPr>
          <p:cNvPicPr>
            <a:picLocks noChangeAspect="1"/>
          </p:cNvPicPr>
          <p:nvPr/>
        </p:nvPicPr>
        <p:blipFill>
          <a:blip r:embed="rId3"/>
          <a:stretch>
            <a:fillRect/>
          </a:stretch>
        </p:blipFill>
        <p:spPr>
          <a:xfrm>
            <a:off x="6364146" y="1194025"/>
            <a:ext cx="4836288" cy="1788482"/>
          </a:xfrm>
          <a:prstGeom prst="rect">
            <a:avLst/>
          </a:prstGeom>
        </p:spPr>
      </p:pic>
      <p:sp>
        <p:nvSpPr>
          <p:cNvPr id="7" name="TextBox 6">
            <a:extLst>
              <a:ext uri="{FF2B5EF4-FFF2-40B4-BE49-F238E27FC236}">
                <a16:creationId xmlns:a16="http://schemas.microsoft.com/office/drawing/2014/main" id="{6E1A1285-DF70-6AFE-F815-D0E7CBA80801}"/>
              </a:ext>
            </a:extLst>
          </p:cNvPr>
          <p:cNvSpPr txBox="1"/>
          <p:nvPr/>
        </p:nvSpPr>
        <p:spPr>
          <a:xfrm>
            <a:off x="1095857" y="3121426"/>
            <a:ext cx="6254185"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 a new browser tab go to your dashboard: </a:t>
            </a:r>
            <a:r>
              <a:rPr lang="en-US" dirty="0">
                <a:ea typeface="+mn-lt"/>
                <a:cs typeface="+mn-lt"/>
                <a:hlinkClick r:id="rId4"/>
              </a:rPr>
              <a:t>https://localhost:9443/ad/admin/dashboard</a:t>
            </a:r>
            <a:endParaRPr lang="en-US">
              <a:ea typeface="+mn-lt"/>
              <a:cs typeface="+mn-lt"/>
            </a:endParaRPr>
          </a:p>
          <a:p>
            <a:r>
              <a:rPr lang="en-US" dirty="0">
                <a:cs typeface="Calibri"/>
              </a:rPr>
              <a:t>And select "Monitor". For the screenshot I was actually not even fast enough and it was already running.</a:t>
            </a:r>
          </a:p>
          <a:p>
            <a:r>
              <a:rPr lang="en-US" dirty="0">
                <a:cs typeface="Calibri"/>
              </a:rPr>
              <a:t>If it doesn't go away in a few minutes klick on the three dots on the right to check what's wrong and (re)start </a:t>
            </a:r>
            <a:r>
              <a:rPr lang="en-US" dirty="0" err="1">
                <a:cs typeface="Calibri"/>
              </a:rPr>
              <a:t>tha</a:t>
            </a:r>
            <a:r>
              <a:rPr lang="en-US" dirty="0">
                <a:cs typeface="Calibri"/>
              </a:rPr>
              <a:t> server if needed.</a:t>
            </a:r>
          </a:p>
        </p:txBody>
      </p:sp>
      <p:pic>
        <p:nvPicPr>
          <p:cNvPr id="8" name="Picture 9">
            <a:extLst>
              <a:ext uri="{FF2B5EF4-FFF2-40B4-BE49-F238E27FC236}">
                <a16:creationId xmlns:a16="http://schemas.microsoft.com/office/drawing/2014/main" id="{B33BA0E3-E43F-DA1E-A2C2-5D731481AE92}"/>
              </a:ext>
            </a:extLst>
          </p:cNvPr>
          <p:cNvPicPr>
            <a:picLocks noChangeAspect="1"/>
          </p:cNvPicPr>
          <p:nvPr/>
        </p:nvPicPr>
        <p:blipFill>
          <a:blip r:embed="rId5"/>
          <a:stretch>
            <a:fillRect/>
          </a:stretch>
        </p:blipFill>
        <p:spPr>
          <a:xfrm>
            <a:off x="7753109" y="4060908"/>
            <a:ext cx="3601655" cy="1128284"/>
          </a:xfrm>
          <a:prstGeom prst="rect">
            <a:avLst/>
          </a:prstGeom>
        </p:spPr>
      </p:pic>
    </p:spTree>
    <p:extLst>
      <p:ext uri="{BB962C8B-B14F-4D97-AF65-F5344CB8AC3E}">
        <p14:creationId xmlns:p14="http://schemas.microsoft.com/office/powerpoint/2010/main" val="38962773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776A5-6335-4AF7-A314-A8C25554678B}"/>
              </a:ext>
            </a:extLst>
          </p:cNvPr>
          <p:cNvSpPr>
            <a:spLocks noGrp="1"/>
          </p:cNvSpPr>
          <p:nvPr>
            <p:ph type="title"/>
          </p:nvPr>
        </p:nvSpPr>
        <p:spPr>
          <a:xfrm>
            <a:off x="2591577" y="2217252"/>
            <a:ext cx="8007999" cy="1025136"/>
          </a:xfrm>
        </p:spPr>
        <p:txBody>
          <a:bodyPr>
            <a:normAutofit/>
          </a:bodyPr>
          <a:lstStyle/>
          <a:p>
            <a:r>
              <a:rPr lang="en-US" b="1" dirty="0"/>
              <a:t>ADDI Create a Project manually</a:t>
            </a:r>
          </a:p>
        </p:txBody>
      </p:sp>
    </p:spTree>
    <p:extLst>
      <p:ext uri="{BB962C8B-B14F-4D97-AF65-F5344CB8AC3E}">
        <p14:creationId xmlns:p14="http://schemas.microsoft.com/office/powerpoint/2010/main" val="22035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776A5-6335-4AF7-A314-A8C25554678B}"/>
              </a:ext>
            </a:extLst>
          </p:cNvPr>
          <p:cNvSpPr>
            <a:spLocks noGrp="1"/>
          </p:cNvSpPr>
          <p:nvPr>
            <p:ph type="title"/>
          </p:nvPr>
        </p:nvSpPr>
        <p:spPr>
          <a:xfrm>
            <a:off x="408991" y="168469"/>
            <a:ext cx="11151638" cy="1025136"/>
          </a:xfrm>
        </p:spPr>
        <p:txBody>
          <a:bodyPr>
            <a:normAutofit fontScale="90000"/>
          </a:bodyPr>
          <a:lstStyle/>
          <a:p>
            <a:r>
              <a:rPr lang="en-US" b="1" dirty="0"/>
              <a:t>Our ADDI Scenarios for the first part of the Workshop:</a:t>
            </a:r>
          </a:p>
        </p:txBody>
      </p:sp>
      <p:sp>
        <p:nvSpPr>
          <p:cNvPr id="3" name="Content Placeholder 2">
            <a:extLst>
              <a:ext uri="{FF2B5EF4-FFF2-40B4-BE49-F238E27FC236}">
                <a16:creationId xmlns:a16="http://schemas.microsoft.com/office/drawing/2014/main" id="{A5718B8C-7293-47B1-821F-F402813DF9B3}"/>
              </a:ext>
            </a:extLst>
          </p:cNvPr>
          <p:cNvSpPr>
            <a:spLocks noGrp="1"/>
          </p:cNvSpPr>
          <p:nvPr>
            <p:ph idx="1"/>
          </p:nvPr>
        </p:nvSpPr>
        <p:spPr>
          <a:xfrm>
            <a:off x="2360645" y="1324233"/>
            <a:ext cx="9731829" cy="5076048"/>
          </a:xfrm>
        </p:spPr>
        <p:txBody>
          <a:bodyPr vert="horz" lIns="91440" tIns="45720" rIns="91440" bIns="45720" rtlCol="0" anchor="t">
            <a:normAutofit/>
          </a:bodyPr>
          <a:lstStyle/>
          <a:p>
            <a:pPr>
              <a:lnSpc>
                <a:spcPct val="150000"/>
              </a:lnSpc>
            </a:pPr>
            <a:r>
              <a:rPr lang="en-US" b="1" dirty="0"/>
              <a:t>Installation and configuration </a:t>
            </a:r>
            <a:endParaRPr lang="en-US" dirty="0"/>
          </a:p>
          <a:p>
            <a:pPr>
              <a:lnSpc>
                <a:spcPct val="150000"/>
              </a:lnSpc>
            </a:pPr>
            <a:r>
              <a:rPr lang="en-US" b="1" dirty="0"/>
              <a:t>ADDI Build Client and Projects</a:t>
            </a:r>
          </a:p>
          <a:p>
            <a:pPr lvl="1">
              <a:lnSpc>
                <a:spcPct val="150000"/>
              </a:lnSpc>
            </a:pPr>
            <a:r>
              <a:rPr lang="en-US" dirty="0"/>
              <a:t>Create and Populate Projects</a:t>
            </a:r>
          </a:p>
          <a:p>
            <a:pPr lvl="1">
              <a:lnSpc>
                <a:spcPct val="150000"/>
              </a:lnSpc>
            </a:pPr>
            <a:r>
              <a:rPr lang="en-US" dirty="0"/>
              <a:t>Check, Build, Build Selection and Incremental Builds</a:t>
            </a:r>
          </a:p>
          <a:p>
            <a:pPr marL="457200" lvl="1" indent="0">
              <a:lnSpc>
                <a:spcPct val="150000"/>
              </a:lnSpc>
              <a:buNone/>
            </a:pPr>
            <a:endParaRPr lang="en-US" dirty="0">
              <a:cs typeface="Calibri"/>
            </a:endParaRPr>
          </a:p>
          <a:p>
            <a:endParaRPr lang="en-US" dirty="0"/>
          </a:p>
        </p:txBody>
      </p:sp>
    </p:spTree>
    <p:extLst>
      <p:ext uri="{BB962C8B-B14F-4D97-AF65-F5344CB8AC3E}">
        <p14:creationId xmlns:p14="http://schemas.microsoft.com/office/powerpoint/2010/main" val="22124884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345E4A2B-D15A-43CC-B909-88DCEE09A3D7}"/>
              </a:ext>
            </a:extLst>
          </p:cNvPr>
          <p:cNvSpPr>
            <a:spLocks noGrp="1"/>
          </p:cNvSpPr>
          <p:nvPr>
            <p:ph type="sldNum" sz="quarter" idx="12"/>
          </p:nvPr>
        </p:nvSpPr>
        <p:spPr/>
        <p:txBody>
          <a:bodyPr/>
          <a:lstStyle/>
          <a:p>
            <a:fld id="{8CD6E87B-8253-4E66-8F48-19221B3412FB}" type="slidenum">
              <a:rPr lang="en-US" smtClean="0"/>
              <a:t>30</a:t>
            </a:fld>
            <a:endParaRPr lang="en-US" dirty="0"/>
          </a:p>
        </p:txBody>
      </p:sp>
      <p:sp>
        <p:nvSpPr>
          <p:cNvPr id="2" name="TextBox 1">
            <a:extLst>
              <a:ext uri="{FF2B5EF4-FFF2-40B4-BE49-F238E27FC236}">
                <a16:creationId xmlns:a16="http://schemas.microsoft.com/office/drawing/2014/main" id="{FF42E75E-0204-6A08-1FF7-32B10AFB5EE1}"/>
              </a:ext>
            </a:extLst>
          </p:cNvPr>
          <p:cNvSpPr txBox="1"/>
          <p:nvPr/>
        </p:nvSpPr>
        <p:spPr>
          <a:xfrm>
            <a:off x="576805" y="432121"/>
            <a:ext cx="5038845" cy="17639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Link to the dashboard: </a:t>
            </a:r>
            <a:endParaRPr lang="en-US" dirty="0">
              <a:ea typeface="+mn-lt"/>
              <a:cs typeface="+mn-lt"/>
            </a:endParaRPr>
          </a:p>
          <a:p>
            <a:r>
              <a:rPr lang="en-US" dirty="0">
                <a:ea typeface="+mn-lt"/>
                <a:cs typeface="+mn-lt"/>
                <a:hlinkClick r:id="rId2"/>
              </a:rPr>
              <a:t>https://localhost:9443/ad/admin/dashboard</a:t>
            </a:r>
            <a:endParaRPr lang="en-US">
              <a:ea typeface="+mn-lt"/>
              <a:cs typeface="+mn-lt"/>
            </a:endParaRPr>
          </a:p>
          <a:p>
            <a:r>
              <a:rPr lang="en-US" dirty="0">
                <a:cs typeface="Calibri" panose="020F0502020204030204"/>
              </a:rPr>
              <a:t>(you might need to accept the security certificate)</a:t>
            </a:r>
          </a:p>
          <a:p>
            <a:endParaRPr lang="en-US" dirty="0">
              <a:cs typeface="Calibri" panose="020F0502020204030204"/>
            </a:endParaRPr>
          </a:p>
          <a:p>
            <a:r>
              <a:rPr lang="en-US" dirty="0">
                <a:cs typeface="Calibri" panose="020F0502020204030204"/>
              </a:rPr>
              <a:t>In the dashboard select Configure and Install configuration. Click on the highlighted link</a:t>
            </a:r>
          </a:p>
        </p:txBody>
      </p:sp>
      <p:pic>
        <p:nvPicPr>
          <p:cNvPr id="4" name="Picture 4">
            <a:extLst>
              <a:ext uri="{FF2B5EF4-FFF2-40B4-BE49-F238E27FC236}">
                <a16:creationId xmlns:a16="http://schemas.microsoft.com/office/drawing/2014/main" id="{0FC05640-7B71-7A67-E6F8-29A812568FDD}"/>
              </a:ext>
            </a:extLst>
          </p:cNvPr>
          <p:cNvPicPr>
            <a:picLocks noChangeAspect="1"/>
          </p:cNvPicPr>
          <p:nvPr/>
        </p:nvPicPr>
        <p:blipFill>
          <a:blip r:embed="rId3"/>
          <a:stretch>
            <a:fillRect/>
          </a:stretch>
        </p:blipFill>
        <p:spPr>
          <a:xfrm>
            <a:off x="6094071" y="551358"/>
            <a:ext cx="5906947" cy="3286020"/>
          </a:xfrm>
          <a:prstGeom prst="rect">
            <a:avLst/>
          </a:prstGeom>
        </p:spPr>
      </p:pic>
      <p:pic>
        <p:nvPicPr>
          <p:cNvPr id="5" name="Picture 5">
            <a:extLst>
              <a:ext uri="{FF2B5EF4-FFF2-40B4-BE49-F238E27FC236}">
                <a16:creationId xmlns:a16="http://schemas.microsoft.com/office/drawing/2014/main" id="{3EA94692-4199-1170-D979-F0812344E357}"/>
              </a:ext>
            </a:extLst>
          </p:cNvPr>
          <p:cNvPicPr>
            <a:picLocks noChangeAspect="1"/>
          </p:cNvPicPr>
          <p:nvPr/>
        </p:nvPicPr>
        <p:blipFill>
          <a:blip r:embed="rId4"/>
          <a:stretch>
            <a:fillRect/>
          </a:stretch>
        </p:blipFill>
        <p:spPr>
          <a:xfrm>
            <a:off x="403185" y="2420036"/>
            <a:ext cx="4990617" cy="4371449"/>
          </a:xfrm>
          <a:prstGeom prst="rect">
            <a:avLst/>
          </a:prstGeom>
        </p:spPr>
      </p:pic>
      <p:cxnSp>
        <p:nvCxnSpPr>
          <p:cNvPr id="6" name="Straight Arrow Connector 5">
            <a:extLst>
              <a:ext uri="{FF2B5EF4-FFF2-40B4-BE49-F238E27FC236}">
                <a16:creationId xmlns:a16="http://schemas.microsoft.com/office/drawing/2014/main" id="{76D0B930-46A6-EB68-3D5B-FB8D9CF27F73}"/>
              </a:ext>
            </a:extLst>
          </p:cNvPr>
          <p:cNvCxnSpPr/>
          <p:nvPr/>
        </p:nvCxnSpPr>
        <p:spPr>
          <a:xfrm flipV="1">
            <a:off x="4788182" y="1405479"/>
            <a:ext cx="1059083" cy="1930"/>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a:extLst>
              <a:ext uri="{FF2B5EF4-FFF2-40B4-BE49-F238E27FC236}">
                <a16:creationId xmlns:a16="http://schemas.microsoft.com/office/drawing/2014/main" id="{DD5E448E-4EBC-6FBD-FCCC-6C6D6931005B}"/>
              </a:ext>
            </a:extLst>
          </p:cNvPr>
          <p:cNvCxnSpPr>
            <a:cxnSpLocks/>
          </p:cNvCxnSpPr>
          <p:nvPr/>
        </p:nvCxnSpPr>
        <p:spPr>
          <a:xfrm flipH="1">
            <a:off x="5056328" y="2333383"/>
            <a:ext cx="1072587" cy="924044"/>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id="{886FC445-60C1-1373-CBB6-932A190F1D3F}"/>
              </a:ext>
            </a:extLst>
          </p:cNvPr>
          <p:cNvSpPr txBox="1"/>
          <p:nvPr/>
        </p:nvSpPr>
        <p:spPr>
          <a:xfrm>
            <a:off x="6293011" y="4161339"/>
            <a:ext cx="564651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Put the path to the sync file in here: </a:t>
            </a:r>
          </a:p>
          <a:p>
            <a:r>
              <a:rPr lang="en-US" dirty="0">
                <a:ea typeface="+mn-lt"/>
                <a:cs typeface="+mn-lt"/>
              </a:rPr>
              <a:t>C:\Users\Administrator\Desktop\data\SyncFile.txt</a:t>
            </a:r>
          </a:p>
          <a:p>
            <a:endParaRPr lang="en-US" dirty="0">
              <a:cs typeface="Calibri" panose="020F0502020204030204"/>
            </a:endParaRPr>
          </a:p>
          <a:p>
            <a:r>
              <a:rPr lang="en-US" dirty="0">
                <a:cs typeface="Calibri" panose="020F0502020204030204"/>
              </a:rPr>
              <a:t>To understand how this file is built up have a look at the file, there's a link to the folder on your desktop: </a:t>
            </a:r>
          </a:p>
        </p:txBody>
      </p:sp>
      <p:pic>
        <p:nvPicPr>
          <p:cNvPr id="10" name="Picture 10">
            <a:extLst>
              <a:ext uri="{FF2B5EF4-FFF2-40B4-BE49-F238E27FC236}">
                <a16:creationId xmlns:a16="http://schemas.microsoft.com/office/drawing/2014/main" id="{488CA069-7BBA-9DE1-A751-63C46BAD7E82}"/>
              </a:ext>
            </a:extLst>
          </p:cNvPr>
          <p:cNvPicPr>
            <a:picLocks noChangeAspect="1"/>
          </p:cNvPicPr>
          <p:nvPr/>
        </p:nvPicPr>
        <p:blipFill>
          <a:blip r:embed="rId5"/>
          <a:stretch>
            <a:fillRect/>
          </a:stretch>
        </p:blipFill>
        <p:spPr>
          <a:xfrm>
            <a:off x="8235809" y="5647421"/>
            <a:ext cx="523875" cy="752475"/>
          </a:xfrm>
          <a:prstGeom prst="rect">
            <a:avLst/>
          </a:prstGeom>
        </p:spPr>
      </p:pic>
    </p:spTree>
    <p:extLst>
      <p:ext uri="{BB962C8B-B14F-4D97-AF65-F5344CB8AC3E}">
        <p14:creationId xmlns:p14="http://schemas.microsoft.com/office/powerpoint/2010/main" val="31016087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345E4A2B-D15A-43CC-B909-88DCEE09A3D7}"/>
              </a:ext>
            </a:extLst>
          </p:cNvPr>
          <p:cNvSpPr>
            <a:spLocks noGrp="1"/>
          </p:cNvSpPr>
          <p:nvPr>
            <p:ph type="sldNum" sz="quarter" idx="12"/>
          </p:nvPr>
        </p:nvSpPr>
        <p:spPr/>
        <p:txBody>
          <a:bodyPr/>
          <a:lstStyle/>
          <a:p>
            <a:fld id="{8CD6E87B-8253-4E66-8F48-19221B3412FB}" type="slidenum">
              <a:rPr lang="en-US" smtClean="0"/>
              <a:t>31</a:t>
            </a:fld>
            <a:endParaRPr lang="en-US" dirty="0"/>
          </a:p>
        </p:txBody>
      </p:sp>
      <p:sp>
        <p:nvSpPr>
          <p:cNvPr id="2" name="TextBox 1">
            <a:extLst>
              <a:ext uri="{FF2B5EF4-FFF2-40B4-BE49-F238E27FC236}">
                <a16:creationId xmlns:a16="http://schemas.microsoft.com/office/drawing/2014/main" id="{438633FF-68F3-CE06-DE96-F15640E0F3EE}"/>
              </a:ext>
            </a:extLst>
          </p:cNvPr>
          <p:cNvSpPr txBox="1"/>
          <p:nvPr/>
        </p:nvSpPr>
        <p:spPr>
          <a:xfrm>
            <a:off x="798653" y="547867"/>
            <a:ext cx="887778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Open the build client via the link created on the dash board, or if that link didn't get created you can find it in the start menu:</a:t>
            </a:r>
          </a:p>
          <a:p>
            <a:endParaRPr lang="en-US" dirty="0">
              <a:cs typeface="Calibri"/>
            </a:endParaRPr>
          </a:p>
        </p:txBody>
      </p:sp>
      <p:pic>
        <p:nvPicPr>
          <p:cNvPr id="3" name="Picture 3">
            <a:extLst>
              <a:ext uri="{FF2B5EF4-FFF2-40B4-BE49-F238E27FC236}">
                <a16:creationId xmlns:a16="http://schemas.microsoft.com/office/drawing/2014/main" id="{E840445E-28D7-94C3-31BE-1490B8A358F9}"/>
              </a:ext>
            </a:extLst>
          </p:cNvPr>
          <p:cNvPicPr>
            <a:picLocks noChangeAspect="1"/>
          </p:cNvPicPr>
          <p:nvPr/>
        </p:nvPicPr>
        <p:blipFill>
          <a:blip r:embed="rId2"/>
          <a:stretch>
            <a:fillRect/>
          </a:stretch>
        </p:blipFill>
        <p:spPr>
          <a:xfrm>
            <a:off x="9949284" y="551968"/>
            <a:ext cx="742950" cy="1104900"/>
          </a:xfrm>
          <a:prstGeom prst="rect">
            <a:avLst/>
          </a:prstGeom>
        </p:spPr>
      </p:pic>
      <p:pic>
        <p:nvPicPr>
          <p:cNvPr id="4" name="Picture 4">
            <a:extLst>
              <a:ext uri="{FF2B5EF4-FFF2-40B4-BE49-F238E27FC236}">
                <a16:creationId xmlns:a16="http://schemas.microsoft.com/office/drawing/2014/main" id="{FE6AD91D-A422-5C89-D7C0-37FC3F83224A}"/>
              </a:ext>
            </a:extLst>
          </p:cNvPr>
          <p:cNvPicPr>
            <a:picLocks noChangeAspect="1"/>
          </p:cNvPicPr>
          <p:nvPr/>
        </p:nvPicPr>
        <p:blipFill>
          <a:blip r:embed="rId3"/>
          <a:stretch>
            <a:fillRect/>
          </a:stretch>
        </p:blipFill>
        <p:spPr>
          <a:xfrm>
            <a:off x="2832904" y="1312822"/>
            <a:ext cx="2590800" cy="1685925"/>
          </a:xfrm>
          <a:prstGeom prst="rect">
            <a:avLst/>
          </a:prstGeom>
        </p:spPr>
      </p:pic>
      <p:sp>
        <p:nvSpPr>
          <p:cNvPr id="5" name="TextBox 4">
            <a:extLst>
              <a:ext uri="{FF2B5EF4-FFF2-40B4-BE49-F238E27FC236}">
                <a16:creationId xmlns:a16="http://schemas.microsoft.com/office/drawing/2014/main" id="{47BF639A-2DF7-4597-0543-1D2448E950BC}"/>
              </a:ext>
            </a:extLst>
          </p:cNvPr>
          <p:cNvSpPr txBox="1"/>
          <p:nvPr/>
        </p:nvSpPr>
        <p:spPr>
          <a:xfrm>
            <a:off x="796845" y="3854489"/>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In the Built Client create a new project: </a:t>
            </a:r>
          </a:p>
        </p:txBody>
      </p:sp>
      <p:pic>
        <p:nvPicPr>
          <p:cNvPr id="6" name="Picture 6">
            <a:extLst>
              <a:ext uri="{FF2B5EF4-FFF2-40B4-BE49-F238E27FC236}">
                <a16:creationId xmlns:a16="http://schemas.microsoft.com/office/drawing/2014/main" id="{8A2527B4-2EEB-533B-2557-6B37D839F734}"/>
              </a:ext>
            </a:extLst>
          </p:cNvPr>
          <p:cNvPicPr>
            <a:picLocks noChangeAspect="1"/>
          </p:cNvPicPr>
          <p:nvPr/>
        </p:nvPicPr>
        <p:blipFill>
          <a:blip r:embed="rId4"/>
          <a:stretch>
            <a:fillRect/>
          </a:stretch>
        </p:blipFill>
        <p:spPr>
          <a:xfrm>
            <a:off x="4367514" y="3856539"/>
            <a:ext cx="4247908" cy="1218718"/>
          </a:xfrm>
          <a:prstGeom prst="rect">
            <a:avLst/>
          </a:prstGeom>
        </p:spPr>
      </p:pic>
    </p:spTree>
    <p:extLst>
      <p:ext uri="{BB962C8B-B14F-4D97-AF65-F5344CB8AC3E}">
        <p14:creationId xmlns:p14="http://schemas.microsoft.com/office/powerpoint/2010/main" val="6260043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345E4A2B-D15A-43CC-B909-88DCEE09A3D7}"/>
              </a:ext>
            </a:extLst>
          </p:cNvPr>
          <p:cNvSpPr>
            <a:spLocks noGrp="1"/>
          </p:cNvSpPr>
          <p:nvPr>
            <p:ph type="sldNum" sz="quarter" idx="12"/>
          </p:nvPr>
        </p:nvSpPr>
        <p:spPr/>
        <p:txBody>
          <a:bodyPr/>
          <a:lstStyle/>
          <a:p>
            <a:fld id="{8CD6E87B-8253-4E66-8F48-19221B3412FB}" type="slidenum">
              <a:rPr lang="en-US" smtClean="0"/>
              <a:t>32</a:t>
            </a:fld>
            <a:endParaRPr lang="en-US" dirty="0"/>
          </a:p>
        </p:txBody>
      </p:sp>
      <p:pic>
        <p:nvPicPr>
          <p:cNvPr id="2" name="Picture 2">
            <a:extLst>
              <a:ext uri="{FF2B5EF4-FFF2-40B4-BE49-F238E27FC236}">
                <a16:creationId xmlns:a16="http://schemas.microsoft.com/office/drawing/2014/main" id="{CA97C064-D4EF-04BC-90AA-E37B9DBFE1A5}"/>
              </a:ext>
            </a:extLst>
          </p:cNvPr>
          <p:cNvPicPr>
            <a:picLocks noChangeAspect="1"/>
          </p:cNvPicPr>
          <p:nvPr/>
        </p:nvPicPr>
        <p:blipFill>
          <a:blip r:embed="rId2"/>
          <a:stretch>
            <a:fillRect/>
          </a:stretch>
        </p:blipFill>
        <p:spPr>
          <a:xfrm>
            <a:off x="1724628" y="1607260"/>
            <a:ext cx="5646516" cy="3643479"/>
          </a:xfrm>
          <a:prstGeom prst="rect">
            <a:avLst/>
          </a:prstGeom>
        </p:spPr>
      </p:pic>
      <p:sp>
        <p:nvSpPr>
          <p:cNvPr id="3" name="TextBox 2">
            <a:extLst>
              <a:ext uri="{FF2B5EF4-FFF2-40B4-BE49-F238E27FC236}">
                <a16:creationId xmlns:a16="http://schemas.microsoft.com/office/drawing/2014/main" id="{E9D89DC9-8790-CF0B-8F6F-7114E8FD76A0}"/>
              </a:ext>
            </a:extLst>
          </p:cNvPr>
          <p:cNvSpPr txBox="1"/>
          <p:nvPr/>
        </p:nvSpPr>
        <p:spPr>
          <a:xfrm>
            <a:off x="943337" y="779361"/>
            <a:ext cx="515459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Select Mainframe main languages</a:t>
            </a:r>
          </a:p>
        </p:txBody>
      </p:sp>
    </p:spTree>
    <p:extLst>
      <p:ext uri="{BB962C8B-B14F-4D97-AF65-F5344CB8AC3E}">
        <p14:creationId xmlns:p14="http://schemas.microsoft.com/office/powerpoint/2010/main" val="2735225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345E4A2B-D15A-43CC-B909-88DCEE09A3D7}"/>
              </a:ext>
            </a:extLst>
          </p:cNvPr>
          <p:cNvSpPr>
            <a:spLocks noGrp="1"/>
          </p:cNvSpPr>
          <p:nvPr>
            <p:ph type="sldNum" sz="quarter" idx="12"/>
          </p:nvPr>
        </p:nvSpPr>
        <p:spPr/>
        <p:txBody>
          <a:bodyPr/>
          <a:lstStyle/>
          <a:p>
            <a:fld id="{8CD6E87B-8253-4E66-8F48-19221B3412FB}" type="slidenum">
              <a:rPr lang="en-US" smtClean="0"/>
              <a:t>33</a:t>
            </a:fld>
            <a:endParaRPr lang="en-US" dirty="0"/>
          </a:p>
        </p:txBody>
      </p:sp>
      <p:sp>
        <p:nvSpPr>
          <p:cNvPr id="3" name="TextBox 2">
            <a:extLst>
              <a:ext uri="{FF2B5EF4-FFF2-40B4-BE49-F238E27FC236}">
                <a16:creationId xmlns:a16="http://schemas.microsoft.com/office/drawing/2014/main" id="{7E0ED87B-FE9E-606B-1A10-7DF7CF011206}"/>
              </a:ext>
            </a:extLst>
          </p:cNvPr>
          <p:cNvSpPr txBox="1"/>
          <p:nvPr/>
        </p:nvSpPr>
        <p:spPr>
          <a:xfrm>
            <a:off x="904754" y="789007"/>
            <a:ext cx="625418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For </a:t>
            </a:r>
            <a:r>
              <a:rPr lang="en-US" dirty="0" err="1"/>
              <a:t>Genapp</a:t>
            </a:r>
            <a:r>
              <a:rPr lang="en-US" dirty="0"/>
              <a:t> fill in the values as shown, then click next. Leave the settings as-is and click finish</a:t>
            </a:r>
          </a:p>
        </p:txBody>
      </p:sp>
      <p:pic>
        <p:nvPicPr>
          <p:cNvPr id="4" name="Picture 4">
            <a:extLst>
              <a:ext uri="{FF2B5EF4-FFF2-40B4-BE49-F238E27FC236}">
                <a16:creationId xmlns:a16="http://schemas.microsoft.com/office/drawing/2014/main" id="{FF5F8DAD-9DF5-950B-81D8-67B2A2468A21}"/>
              </a:ext>
            </a:extLst>
          </p:cNvPr>
          <p:cNvPicPr>
            <a:picLocks noChangeAspect="1"/>
          </p:cNvPicPr>
          <p:nvPr/>
        </p:nvPicPr>
        <p:blipFill>
          <a:blip r:embed="rId2"/>
          <a:stretch>
            <a:fillRect/>
          </a:stretch>
        </p:blipFill>
        <p:spPr>
          <a:xfrm>
            <a:off x="393539" y="1438884"/>
            <a:ext cx="5550061" cy="5272737"/>
          </a:xfrm>
          <a:prstGeom prst="rect">
            <a:avLst/>
          </a:prstGeom>
        </p:spPr>
      </p:pic>
      <p:pic>
        <p:nvPicPr>
          <p:cNvPr id="5" name="Picture 5">
            <a:extLst>
              <a:ext uri="{FF2B5EF4-FFF2-40B4-BE49-F238E27FC236}">
                <a16:creationId xmlns:a16="http://schemas.microsoft.com/office/drawing/2014/main" id="{7231A139-CEBF-DD28-46C5-AF2BF3E9EDE9}"/>
              </a:ext>
            </a:extLst>
          </p:cNvPr>
          <p:cNvPicPr>
            <a:picLocks noChangeAspect="1"/>
          </p:cNvPicPr>
          <p:nvPr/>
        </p:nvPicPr>
        <p:blipFill>
          <a:blip r:embed="rId3"/>
          <a:stretch>
            <a:fillRect/>
          </a:stretch>
        </p:blipFill>
        <p:spPr>
          <a:xfrm>
            <a:off x="6923590" y="2251466"/>
            <a:ext cx="4961681" cy="3203879"/>
          </a:xfrm>
          <a:prstGeom prst="rect">
            <a:avLst/>
          </a:prstGeom>
        </p:spPr>
      </p:pic>
      <p:cxnSp>
        <p:nvCxnSpPr>
          <p:cNvPr id="6" name="Straight Arrow Connector 5">
            <a:extLst>
              <a:ext uri="{FF2B5EF4-FFF2-40B4-BE49-F238E27FC236}">
                <a16:creationId xmlns:a16="http://schemas.microsoft.com/office/drawing/2014/main" id="{6209B297-CAF8-46E0-B3CF-EE7111E318B1}"/>
              </a:ext>
            </a:extLst>
          </p:cNvPr>
          <p:cNvCxnSpPr/>
          <p:nvPr/>
        </p:nvCxnSpPr>
        <p:spPr>
          <a:xfrm>
            <a:off x="6034268" y="2962154"/>
            <a:ext cx="808298" cy="7715"/>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7061666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345E4A2B-D15A-43CC-B909-88DCEE09A3D7}"/>
              </a:ext>
            </a:extLst>
          </p:cNvPr>
          <p:cNvSpPr>
            <a:spLocks noGrp="1"/>
          </p:cNvSpPr>
          <p:nvPr>
            <p:ph type="sldNum" sz="quarter" idx="12"/>
          </p:nvPr>
        </p:nvSpPr>
        <p:spPr/>
        <p:txBody>
          <a:bodyPr/>
          <a:lstStyle/>
          <a:p>
            <a:fld id="{8CD6E87B-8253-4E66-8F48-19221B3412FB}" type="slidenum">
              <a:rPr lang="en-US" smtClean="0"/>
              <a:t>34</a:t>
            </a:fld>
            <a:endParaRPr lang="en-US" dirty="0"/>
          </a:p>
        </p:txBody>
      </p:sp>
      <p:sp>
        <p:nvSpPr>
          <p:cNvPr id="2" name="TextBox 1">
            <a:extLst>
              <a:ext uri="{FF2B5EF4-FFF2-40B4-BE49-F238E27FC236}">
                <a16:creationId xmlns:a16="http://schemas.microsoft.com/office/drawing/2014/main" id="{0204F22A-2FC9-4665-E938-35F003FA5C25}"/>
              </a:ext>
            </a:extLst>
          </p:cNvPr>
          <p:cNvSpPr txBox="1"/>
          <p:nvPr/>
        </p:nvSpPr>
        <p:spPr>
          <a:xfrm>
            <a:off x="1010855" y="2496273"/>
            <a:ext cx="1052717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Go grab a cup of coffee as this may take a few minutes (or, in real life with a much larger project even a few hours or longer). There is a small message at the bottom saying it's working (it's hard to miss and think it's not doing anything).</a:t>
            </a:r>
            <a:endParaRPr lang="en-US" dirty="0"/>
          </a:p>
        </p:txBody>
      </p:sp>
      <p:pic>
        <p:nvPicPr>
          <p:cNvPr id="3" name="Picture 3">
            <a:extLst>
              <a:ext uri="{FF2B5EF4-FFF2-40B4-BE49-F238E27FC236}">
                <a16:creationId xmlns:a16="http://schemas.microsoft.com/office/drawing/2014/main" id="{C9067142-7178-8B51-AEE2-4032BC8B39A9}"/>
              </a:ext>
            </a:extLst>
          </p:cNvPr>
          <p:cNvPicPr>
            <a:picLocks noChangeAspect="1"/>
          </p:cNvPicPr>
          <p:nvPr/>
        </p:nvPicPr>
        <p:blipFill>
          <a:blip r:embed="rId2"/>
          <a:stretch>
            <a:fillRect/>
          </a:stretch>
        </p:blipFill>
        <p:spPr>
          <a:xfrm>
            <a:off x="8167868" y="3602901"/>
            <a:ext cx="3341226" cy="1706707"/>
          </a:xfrm>
          <a:prstGeom prst="rect">
            <a:avLst/>
          </a:prstGeom>
        </p:spPr>
      </p:pic>
      <p:pic>
        <p:nvPicPr>
          <p:cNvPr id="4" name="Picture 4">
            <a:extLst>
              <a:ext uri="{FF2B5EF4-FFF2-40B4-BE49-F238E27FC236}">
                <a16:creationId xmlns:a16="http://schemas.microsoft.com/office/drawing/2014/main" id="{9692E807-A8A4-4759-F0D1-0D2C031C5835}"/>
              </a:ext>
            </a:extLst>
          </p:cNvPr>
          <p:cNvPicPr>
            <a:picLocks noChangeAspect="1"/>
          </p:cNvPicPr>
          <p:nvPr/>
        </p:nvPicPr>
        <p:blipFill>
          <a:blip r:embed="rId3"/>
          <a:stretch>
            <a:fillRect/>
          </a:stretch>
        </p:blipFill>
        <p:spPr>
          <a:xfrm>
            <a:off x="1088020" y="3600145"/>
            <a:ext cx="3341225" cy="1770089"/>
          </a:xfrm>
          <a:prstGeom prst="rect">
            <a:avLst/>
          </a:prstGeom>
        </p:spPr>
      </p:pic>
      <p:pic>
        <p:nvPicPr>
          <p:cNvPr id="5" name="Picture 5">
            <a:extLst>
              <a:ext uri="{FF2B5EF4-FFF2-40B4-BE49-F238E27FC236}">
                <a16:creationId xmlns:a16="http://schemas.microsoft.com/office/drawing/2014/main" id="{CACC9A13-6518-0E03-245B-C9BA1A961CB6}"/>
              </a:ext>
            </a:extLst>
          </p:cNvPr>
          <p:cNvPicPr>
            <a:picLocks noChangeAspect="1"/>
          </p:cNvPicPr>
          <p:nvPr/>
        </p:nvPicPr>
        <p:blipFill>
          <a:blip r:embed="rId4"/>
          <a:stretch>
            <a:fillRect/>
          </a:stretch>
        </p:blipFill>
        <p:spPr>
          <a:xfrm>
            <a:off x="4840147" y="5274856"/>
            <a:ext cx="3283351" cy="1536186"/>
          </a:xfrm>
          <a:prstGeom prst="rect">
            <a:avLst/>
          </a:prstGeom>
        </p:spPr>
      </p:pic>
      <p:cxnSp>
        <p:nvCxnSpPr>
          <p:cNvPr id="6" name="Straight Arrow Connector 5">
            <a:extLst>
              <a:ext uri="{FF2B5EF4-FFF2-40B4-BE49-F238E27FC236}">
                <a16:creationId xmlns:a16="http://schemas.microsoft.com/office/drawing/2014/main" id="{CF270B9D-6BF1-2B7D-99A1-9B7731BD6F43}"/>
              </a:ext>
            </a:extLst>
          </p:cNvPr>
          <p:cNvCxnSpPr/>
          <p:nvPr/>
        </p:nvCxnSpPr>
        <p:spPr>
          <a:xfrm>
            <a:off x="4433105" y="4138913"/>
            <a:ext cx="3798422" cy="2102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40C88587-D5E1-5887-81A0-3961E0F8AED7}"/>
              </a:ext>
            </a:extLst>
          </p:cNvPr>
          <p:cNvCxnSpPr/>
          <p:nvPr/>
        </p:nvCxnSpPr>
        <p:spPr>
          <a:xfrm flipH="1">
            <a:off x="5586833" y="4542218"/>
            <a:ext cx="2586941" cy="70219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FCDD2B2-6A9C-EED1-C9C5-2ED6FC4B0EF9}"/>
              </a:ext>
            </a:extLst>
          </p:cNvPr>
          <p:cNvSpPr txBox="1"/>
          <p:nvPr/>
        </p:nvSpPr>
        <p:spPr>
          <a:xfrm>
            <a:off x="1049438" y="364601"/>
            <a:ext cx="607092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This created the </a:t>
            </a:r>
            <a:r>
              <a:rPr lang="en-US" dirty="0" err="1">
                <a:ea typeface="+mn-lt"/>
                <a:cs typeface="+mn-lt"/>
              </a:rPr>
              <a:t>Genapp</a:t>
            </a:r>
            <a:r>
              <a:rPr lang="en-US" dirty="0">
                <a:ea typeface="+mn-lt"/>
                <a:cs typeface="+mn-lt"/>
              </a:rPr>
              <a:t> project, but it's still empty. First </a:t>
            </a:r>
            <a:r>
              <a:rPr lang="en-US" dirty="0" err="1">
                <a:ea typeface="+mn-lt"/>
                <a:cs typeface="+mn-lt"/>
              </a:rPr>
              <a:t>synchronise</a:t>
            </a:r>
            <a:r>
              <a:rPr lang="en-US" dirty="0">
                <a:ea typeface="+mn-lt"/>
                <a:cs typeface="+mn-lt"/>
              </a:rPr>
              <a:t> members:</a:t>
            </a:r>
          </a:p>
          <a:p>
            <a:pPr algn="l"/>
            <a:endParaRPr lang="en-US" dirty="0">
              <a:cs typeface="Calibri"/>
            </a:endParaRPr>
          </a:p>
          <a:p>
            <a:endParaRPr lang="en-US" dirty="0">
              <a:ea typeface="+mn-lt"/>
              <a:cs typeface="+mn-lt"/>
            </a:endParaRPr>
          </a:p>
          <a:p>
            <a:r>
              <a:rPr lang="en-US" dirty="0">
                <a:ea typeface="+mn-lt"/>
                <a:cs typeface="+mn-lt"/>
              </a:rPr>
              <a:t>To populate it right click on the project and select "build". </a:t>
            </a:r>
          </a:p>
          <a:p>
            <a:r>
              <a:rPr lang="en-US" dirty="0">
                <a:ea typeface="+mn-lt"/>
                <a:cs typeface="+mn-lt"/>
              </a:rPr>
              <a:t>When asked to do a check say "No"</a:t>
            </a:r>
            <a:endParaRPr lang="en-US" dirty="0"/>
          </a:p>
          <a:p>
            <a:endParaRPr lang="en-US" dirty="0">
              <a:cs typeface="Calibri"/>
            </a:endParaRPr>
          </a:p>
        </p:txBody>
      </p:sp>
      <p:pic>
        <p:nvPicPr>
          <p:cNvPr id="11" name="Picture 11">
            <a:extLst>
              <a:ext uri="{FF2B5EF4-FFF2-40B4-BE49-F238E27FC236}">
                <a16:creationId xmlns:a16="http://schemas.microsoft.com/office/drawing/2014/main" id="{E465751D-FBFD-2F77-3F26-E2B55593E9C0}"/>
              </a:ext>
            </a:extLst>
          </p:cNvPr>
          <p:cNvPicPr>
            <a:picLocks noChangeAspect="1"/>
          </p:cNvPicPr>
          <p:nvPr/>
        </p:nvPicPr>
        <p:blipFill>
          <a:blip r:embed="rId5"/>
          <a:stretch>
            <a:fillRect/>
          </a:stretch>
        </p:blipFill>
        <p:spPr>
          <a:xfrm>
            <a:off x="9064906" y="213935"/>
            <a:ext cx="2743200" cy="2128205"/>
          </a:xfrm>
          <a:prstGeom prst="rect">
            <a:avLst/>
          </a:prstGeom>
        </p:spPr>
      </p:pic>
    </p:spTree>
    <p:extLst>
      <p:ext uri="{BB962C8B-B14F-4D97-AF65-F5344CB8AC3E}">
        <p14:creationId xmlns:p14="http://schemas.microsoft.com/office/powerpoint/2010/main" val="28788929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345E4A2B-D15A-43CC-B909-88DCEE09A3D7}"/>
              </a:ext>
            </a:extLst>
          </p:cNvPr>
          <p:cNvSpPr>
            <a:spLocks noGrp="1"/>
          </p:cNvSpPr>
          <p:nvPr>
            <p:ph type="sldNum" sz="quarter" idx="12"/>
          </p:nvPr>
        </p:nvSpPr>
        <p:spPr/>
        <p:txBody>
          <a:bodyPr/>
          <a:lstStyle/>
          <a:p>
            <a:fld id="{8CD6E87B-8253-4E66-8F48-19221B3412FB}" type="slidenum">
              <a:rPr lang="en-US" smtClean="0"/>
              <a:t>35</a:t>
            </a:fld>
            <a:endParaRPr lang="en-US" dirty="0"/>
          </a:p>
        </p:txBody>
      </p:sp>
      <p:pic>
        <p:nvPicPr>
          <p:cNvPr id="4" name="Picture 9">
            <a:extLst>
              <a:ext uri="{FF2B5EF4-FFF2-40B4-BE49-F238E27FC236}">
                <a16:creationId xmlns:a16="http://schemas.microsoft.com/office/drawing/2014/main" id="{0C7ED133-3E13-A2F0-DA25-F4B34438B8AF}"/>
              </a:ext>
            </a:extLst>
          </p:cNvPr>
          <p:cNvPicPr>
            <a:picLocks noChangeAspect="1"/>
          </p:cNvPicPr>
          <p:nvPr/>
        </p:nvPicPr>
        <p:blipFill>
          <a:blip r:embed="rId2"/>
          <a:stretch>
            <a:fillRect/>
          </a:stretch>
        </p:blipFill>
        <p:spPr>
          <a:xfrm>
            <a:off x="1238250" y="1949680"/>
            <a:ext cx="7696200" cy="1882315"/>
          </a:xfrm>
          <a:prstGeom prst="rect">
            <a:avLst/>
          </a:prstGeom>
        </p:spPr>
      </p:pic>
      <p:sp>
        <p:nvSpPr>
          <p:cNvPr id="10" name="TextBox 9">
            <a:extLst>
              <a:ext uri="{FF2B5EF4-FFF2-40B4-BE49-F238E27FC236}">
                <a16:creationId xmlns:a16="http://schemas.microsoft.com/office/drawing/2014/main" id="{3E0DFDB4-B07E-E200-61DC-FB72399C1B37}"/>
              </a:ext>
            </a:extLst>
          </p:cNvPr>
          <p:cNvSpPr txBox="1"/>
          <p:nvPr/>
        </p:nvSpPr>
        <p:spPr>
          <a:xfrm>
            <a:off x="1238250" y="866775"/>
            <a:ext cx="805815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 the dashboard, in Monitor -&gt; Projects keep refreshing until Status is "Ready for analysis</a:t>
            </a:r>
          </a:p>
          <a:p>
            <a:endParaRPr lang="en-US" dirty="0">
              <a:cs typeface="Calibri" panose="020F0502020204030204"/>
            </a:endParaRPr>
          </a:p>
        </p:txBody>
      </p:sp>
      <p:pic>
        <p:nvPicPr>
          <p:cNvPr id="11" name="Picture 11">
            <a:extLst>
              <a:ext uri="{FF2B5EF4-FFF2-40B4-BE49-F238E27FC236}">
                <a16:creationId xmlns:a16="http://schemas.microsoft.com/office/drawing/2014/main" id="{7B6C8E2A-AC4D-2587-1E2C-A5301D51620E}"/>
              </a:ext>
            </a:extLst>
          </p:cNvPr>
          <p:cNvPicPr>
            <a:picLocks noChangeAspect="1"/>
          </p:cNvPicPr>
          <p:nvPr/>
        </p:nvPicPr>
        <p:blipFill>
          <a:blip r:embed="rId3"/>
          <a:stretch>
            <a:fillRect/>
          </a:stretch>
        </p:blipFill>
        <p:spPr>
          <a:xfrm>
            <a:off x="2238375" y="4113847"/>
            <a:ext cx="2743200" cy="497205"/>
          </a:xfrm>
          <a:prstGeom prst="rect">
            <a:avLst/>
          </a:prstGeom>
        </p:spPr>
      </p:pic>
      <p:cxnSp>
        <p:nvCxnSpPr>
          <p:cNvPr id="12" name="Straight Arrow Connector 11">
            <a:extLst>
              <a:ext uri="{FF2B5EF4-FFF2-40B4-BE49-F238E27FC236}">
                <a16:creationId xmlns:a16="http://schemas.microsoft.com/office/drawing/2014/main" id="{5CA410C5-E703-996D-C6DC-F5D02EE89C21}"/>
              </a:ext>
            </a:extLst>
          </p:cNvPr>
          <p:cNvCxnSpPr/>
          <p:nvPr/>
        </p:nvCxnSpPr>
        <p:spPr>
          <a:xfrm>
            <a:off x="2152650" y="3733800"/>
            <a:ext cx="561975" cy="5143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85222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345E4A2B-D15A-43CC-B909-88DCEE09A3D7}"/>
              </a:ext>
            </a:extLst>
          </p:cNvPr>
          <p:cNvSpPr>
            <a:spLocks noGrp="1"/>
          </p:cNvSpPr>
          <p:nvPr>
            <p:ph type="sldNum" sz="quarter" idx="12"/>
          </p:nvPr>
        </p:nvSpPr>
        <p:spPr/>
        <p:txBody>
          <a:bodyPr/>
          <a:lstStyle/>
          <a:p>
            <a:fld id="{8CD6E87B-8253-4E66-8F48-19221B3412FB}" type="slidenum">
              <a:rPr lang="en-US" smtClean="0"/>
              <a:t>36</a:t>
            </a:fld>
            <a:endParaRPr lang="en-US" dirty="0"/>
          </a:p>
        </p:txBody>
      </p:sp>
      <p:sp>
        <p:nvSpPr>
          <p:cNvPr id="2" name="TextBox 1">
            <a:extLst>
              <a:ext uri="{FF2B5EF4-FFF2-40B4-BE49-F238E27FC236}">
                <a16:creationId xmlns:a16="http://schemas.microsoft.com/office/drawing/2014/main" id="{E33CA06D-99AD-92FA-886A-70DBBEF8AC38}"/>
              </a:ext>
            </a:extLst>
          </p:cNvPr>
          <p:cNvSpPr txBox="1"/>
          <p:nvPr/>
        </p:nvSpPr>
        <p:spPr>
          <a:xfrm>
            <a:off x="875818" y="171690"/>
            <a:ext cx="937935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Configuring </a:t>
            </a:r>
            <a:r>
              <a:rPr lang="en-US" sz="2800" err="1"/>
              <a:t>IDz</a:t>
            </a:r>
            <a:endParaRPr lang="en-US" sz="2800">
              <a:cs typeface="Calibri"/>
            </a:endParaRPr>
          </a:p>
        </p:txBody>
      </p:sp>
      <p:sp>
        <p:nvSpPr>
          <p:cNvPr id="3" name="TextBox 2">
            <a:extLst>
              <a:ext uri="{FF2B5EF4-FFF2-40B4-BE49-F238E27FC236}">
                <a16:creationId xmlns:a16="http://schemas.microsoft.com/office/drawing/2014/main" id="{64CDA366-A6A1-2700-028F-29E4A6EB19CD}"/>
              </a:ext>
            </a:extLst>
          </p:cNvPr>
          <p:cNvSpPr txBox="1"/>
          <p:nvPr/>
        </p:nvSpPr>
        <p:spPr>
          <a:xfrm>
            <a:off x="874009" y="806489"/>
            <a:ext cx="1032461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Do this in your shared Windows server but you can also do it in your own local </a:t>
            </a:r>
            <a:r>
              <a:rPr lang="en-US" dirty="0" err="1"/>
              <a:t>IDz</a:t>
            </a:r>
            <a:r>
              <a:rPr lang="en-US" dirty="0"/>
              <a:t> (on your laptop). On your laptop you need to make sure you have OpenVPN running.</a:t>
            </a:r>
          </a:p>
          <a:p>
            <a:r>
              <a:rPr lang="en-US" dirty="0"/>
              <a:t>Go to "window -&gt; Preferences" and select Application Discovery and Environment settings.</a:t>
            </a:r>
            <a:endParaRPr lang="en-US"/>
          </a:p>
        </p:txBody>
      </p:sp>
      <p:pic>
        <p:nvPicPr>
          <p:cNvPr id="5" name="Picture 5">
            <a:extLst>
              <a:ext uri="{FF2B5EF4-FFF2-40B4-BE49-F238E27FC236}">
                <a16:creationId xmlns:a16="http://schemas.microsoft.com/office/drawing/2014/main" id="{036A9128-8ED1-8A35-CA68-675DF866D46D}"/>
              </a:ext>
            </a:extLst>
          </p:cNvPr>
          <p:cNvPicPr>
            <a:picLocks noChangeAspect="1"/>
          </p:cNvPicPr>
          <p:nvPr/>
        </p:nvPicPr>
        <p:blipFill>
          <a:blip r:embed="rId2"/>
          <a:stretch>
            <a:fillRect/>
          </a:stretch>
        </p:blipFill>
        <p:spPr>
          <a:xfrm>
            <a:off x="875818" y="1862000"/>
            <a:ext cx="6292770" cy="2236964"/>
          </a:xfrm>
          <a:prstGeom prst="rect">
            <a:avLst/>
          </a:prstGeom>
        </p:spPr>
      </p:pic>
      <p:pic>
        <p:nvPicPr>
          <p:cNvPr id="6" name="Picture 6">
            <a:extLst>
              <a:ext uri="{FF2B5EF4-FFF2-40B4-BE49-F238E27FC236}">
                <a16:creationId xmlns:a16="http://schemas.microsoft.com/office/drawing/2014/main" id="{82EFA6A5-3D1D-F2B5-2A66-CFA106603D2D}"/>
              </a:ext>
            </a:extLst>
          </p:cNvPr>
          <p:cNvPicPr>
            <a:picLocks noChangeAspect="1"/>
          </p:cNvPicPr>
          <p:nvPr/>
        </p:nvPicPr>
        <p:blipFill>
          <a:blip r:embed="rId3"/>
          <a:stretch>
            <a:fillRect/>
          </a:stretch>
        </p:blipFill>
        <p:spPr>
          <a:xfrm>
            <a:off x="5978324" y="4096492"/>
            <a:ext cx="5829781" cy="2552181"/>
          </a:xfrm>
          <a:prstGeom prst="rect">
            <a:avLst/>
          </a:prstGeom>
        </p:spPr>
      </p:pic>
      <p:cxnSp>
        <p:nvCxnSpPr>
          <p:cNvPr id="7" name="Connector: Curved 6">
            <a:extLst>
              <a:ext uri="{FF2B5EF4-FFF2-40B4-BE49-F238E27FC236}">
                <a16:creationId xmlns:a16="http://schemas.microsoft.com/office/drawing/2014/main" id="{CD5044D5-A984-D06C-5A9B-8968D21D96C1}"/>
              </a:ext>
            </a:extLst>
          </p:cNvPr>
          <p:cNvCxnSpPr/>
          <p:nvPr/>
        </p:nvCxnSpPr>
        <p:spPr>
          <a:xfrm flipH="1" flipV="1">
            <a:off x="6646038" y="3352076"/>
            <a:ext cx="4805422" cy="2866664"/>
          </a:xfrm>
          <a:prstGeom prst="curvedConnector3">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8" name="TextBox 7">
            <a:extLst>
              <a:ext uri="{FF2B5EF4-FFF2-40B4-BE49-F238E27FC236}">
                <a16:creationId xmlns:a16="http://schemas.microsoft.com/office/drawing/2014/main" id="{19B9BB1D-8D5A-4E6A-D384-240E22AA9320}"/>
              </a:ext>
            </a:extLst>
          </p:cNvPr>
          <p:cNvSpPr txBox="1"/>
          <p:nvPr/>
        </p:nvSpPr>
        <p:spPr>
          <a:xfrm>
            <a:off x="918620" y="4294568"/>
            <a:ext cx="489416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Fill in the correct IP address for your own server.</a:t>
            </a:r>
            <a:br>
              <a:rPr lang="en-US" dirty="0"/>
            </a:br>
            <a:r>
              <a:rPr lang="en-US" dirty="0"/>
              <a:t>Copy the unique ID from your installation by going to your Dashboard, in the configure tab. Use the "copy" button to make sure you don't make any typos.</a:t>
            </a:r>
          </a:p>
          <a:p>
            <a:endParaRPr lang="en-US" dirty="0">
              <a:cs typeface="Calibri"/>
            </a:endParaRPr>
          </a:p>
          <a:p>
            <a:r>
              <a:rPr lang="en-US" dirty="0">
                <a:cs typeface="Calibri"/>
              </a:rPr>
              <a:t>Click "Apply and close" </a:t>
            </a:r>
          </a:p>
        </p:txBody>
      </p:sp>
    </p:spTree>
    <p:extLst>
      <p:ext uri="{BB962C8B-B14F-4D97-AF65-F5344CB8AC3E}">
        <p14:creationId xmlns:p14="http://schemas.microsoft.com/office/powerpoint/2010/main" val="15949575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345E4A2B-D15A-43CC-B909-88DCEE09A3D7}"/>
              </a:ext>
            </a:extLst>
          </p:cNvPr>
          <p:cNvSpPr>
            <a:spLocks noGrp="1"/>
          </p:cNvSpPr>
          <p:nvPr>
            <p:ph type="sldNum" sz="quarter" idx="12"/>
          </p:nvPr>
        </p:nvSpPr>
        <p:spPr/>
        <p:txBody>
          <a:bodyPr/>
          <a:lstStyle/>
          <a:p>
            <a:fld id="{8CD6E87B-8253-4E66-8F48-19221B3412FB}" type="slidenum">
              <a:rPr lang="en-US" smtClean="0"/>
              <a:t>37</a:t>
            </a:fld>
            <a:endParaRPr lang="en-US" dirty="0"/>
          </a:p>
        </p:txBody>
      </p:sp>
      <p:sp>
        <p:nvSpPr>
          <p:cNvPr id="2" name="TextBox 1">
            <a:extLst>
              <a:ext uri="{FF2B5EF4-FFF2-40B4-BE49-F238E27FC236}">
                <a16:creationId xmlns:a16="http://schemas.microsoft.com/office/drawing/2014/main" id="{8779B7F9-2660-BF09-E0C0-4298500B458B}"/>
              </a:ext>
            </a:extLst>
          </p:cNvPr>
          <p:cNvSpPr txBox="1"/>
          <p:nvPr/>
        </p:nvSpPr>
        <p:spPr>
          <a:xfrm>
            <a:off x="740780" y="779361"/>
            <a:ext cx="1019922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After setting up your ADDI preferences you will need to restart </a:t>
            </a:r>
            <a:r>
              <a:rPr lang="en-US" dirty="0" err="1"/>
              <a:t>IDz</a:t>
            </a:r>
            <a:r>
              <a:rPr lang="en-US" dirty="0"/>
              <a:t> (maybe more than once).</a:t>
            </a:r>
          </a:p>
          <a:p>
            <a:endParaRPr lang="en-US" dirty="0">
              <a:cs typeface="Calibri" panose="020F0502020204030204"/>
            </a:endParaRPr>
          </a:p>
          <a:p>
            <a:r>
              <a:rPr lang="en-US" dirty="0">
                <a:cs typeface="Calibri" panose="020F0502020204030204"/>
              </a:rPr>
              <a:t>After restarting go to the ADDI Browser perspective. It will look empty, but if you right click somewhere in your screen you can select "get project list" and this will populate your list with all the projects you have.</a:t>
            </a:r>
          </a:p>
        </p:txBody>
      </p:sp>
      <p:pic>
        <p:nvPicPr>
          <p:cNvPr id="3" name="Picture 3">
            <a:extLst>
              <a:ext uri="{FF2B5EF4-FFF2-40B4-BE49-F238E27FC236}">
                <a16:creationId xmlns:a16="http://schemas.microsoft.com/office/drawing/2014/main" id="{5F4E4E05-16B8-E553-681D-A2110FFC7A4B}"/>
              </a:ext>
            </a:extLst>
          </p:cNvPr>
          <p:cNvPicPr>
            <a:picLocks noChangeAspect="1"/>
          </p:cNvPicPr>
          <p:nvPr/>
        </p:nvPicPr>
        <p:blipFill>
          <a:blip r:embed="rId2"/>
          <a:stretch>
            <a:fillRect/>
          </a:stretch>
        </p:blipFill>
        <p:spPr>
          <a:xfrm>
            <a:off x="740780" y="1977848"/>
            <a:ext cx="6611074" cy="3055669"/>
          </a:xfrm>
          <a:prstGeom prst="rect">
            <a:avLst/>
          </a:prstGeom>
        </p:spPr>
      </p:pic>
      <p:pic>
        <p:nvPicPr>
          <p:cNvPr id="4" name="Picture 4">
            <a:extLst>
              <a:ext uri="{FF2B5EF4-FFF2-40B4-BE49-F238E27FC236}">
                <a16:creationId xmlns:a16="http://schemas.microsoft.com/office/drawing/2014/main" id="{705CBB6B-4875-DFED-8418-CCCC30A6CCDA}"/>
              </a:ext>
            </a:extLst>
          </p:cNvPr>
          <p:cNvPicPr>
            <a:picLocks noChangeAspect="1"/>
          </p:cNvPicPr>
          <p:nvPr/>
        </p:nvPicPr>
        <p:blipFill>
          <a:blip r:embed="rId3"/>
          <a:stretch>
            <a:fillRect/>
          </a:stretch>
        </p:blipFill>
        <p:spPr>
          <a:xfrm>
            <a:off x="5257800" y="5026731"/>
            <a:ext cx="5791200" cy="1738489"/>
          </a:xfrm>
          <a:prstGeom prst="rect">
            <a:avLst/>
          </a:prstGeom>
        </p:spPr>
      </p:pic>
      <p:cxnSp>
        <p:nvCxnSpPr>
          <p:cNvPr id="5" name="Straight Arrow Connector 4">
            <a:extLst>
              <a:ext uri="{FF2B5EF4-FFF2-40B4-BE49-F238E27FC236}">
                <a16:creationId xmlns:a16="http://schemas.microsoft.com/office/drawing/2014/main" id="{C0FA87A2-3CDE-8A8E-2668-9CF1A39A2190}"/>
              </a:ext>
            </a:extLst>
          </p:cNvPr>
          <p:cNvCxnSpPr/>
          <p:nvPr/>
        </p:nvCxnSpPr>
        <p:spPr>
          <a:xfrm>
            <a:off x="1123950" y="3286125"/>
            <a:ext cx="4010025" cy="3267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44532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776A5-6335-4AF7-A314-A8C25554678B}"/>
              </a:ext>
            </a:extLst>
          </p:cNvPr>
          <p:cNvSpPr>
            <a:spLocks noGrp="1"/>
          </p:cNvSpPr>
          <p:nvPr>
            <p:ph type="title"/>
          </p:nvPr>
        </p:nvSpPr>
        <p:spPr>
          <a:xfrm>
            <a:off x="2591577" y="2217252"/>
            <a:ext cx="8007999" cy="1025136"/>
          </a:xfrm>
        </p:spPr>
        <p:txBody>
          <a:bodyPr>
            <a:normAutofit fontScale="90000"/>
          </a:bodyPr>
          <a:lstStyle/>
          <a:p>
            <a:r>
              <a:rPr lang="en-US" b="1" dirty="0"/>
              <a:t>ADDI Create CBSA using z/OS Agents</a:t>
            </a:r>
          </a:p>
        </p:txBody>
      </p:sp>
    </p:spTree>
    <p:extLst>
      <p:ext uri="{BB962C8B-B14F-4D97-AF65-F5344CB8AC3E}">
        <p14:creationId xmlns:p14="http://schemas.microsoft.com/office/powerpoint/2010/main" val="33969720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BAD1BB-AA86-0A4E-1428-EC244CCE0DCF}"/>
              </a:ext>
            </a:extLst>
          </p:cNvPr>
          <p:cNvSpPr txBox="1"/>
          <p:nvPr/>
        </p:nvSpPr>
        <p:spPr>
          <a:xfrm>
            <a:off x="528577" y="1223057"/>
            <a:ext cx="539573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 your Windows start menu open Application Discovery Build Configuration (recognizable by the "bulls eye" icon)</a:t>
            </a:r>
          </a:p>
          <a:p>
            <a:endParaRPr lang="en-US" dirty="0">
              <a:cs typeface="Calibri"/>
            </a:endParaRPr>
          </a:p>
          <a:p>
            <a:r>
              <a:rPr lang="en-US" dirty="0">
                <a:cs typeface="Calibri"/>
              </a:rPr>
              <a:t>In the window that opens go to the </a:t>
            </a:r>
            <a:r>
              <a:rPr lang="en-US" dirty="0" err="1">
                <a:cs typeface="Calibri"/>
              </a:rPr>
              <a:t>zOS</a:t>
            </a:r>
            <a:r>
              <a:rPr lang="en-US" dirty="0">
                <a:cs typeface="Calibri"/>
              </a:rPr>
              <a:t> tab, right click on </a:t>
            </a:r>
            <a:r>
              <a:rPr lang="en-US" dirty="0" err="1">
                <a:cs typeface="Calibri"/>
              </a:rPr>
              <a:t>zOS</a:t>
            </a:r>
            <a:r>
              <a:rPr lang="en-US" dirty="0">
                <a:cs typeface="Calibri"/>
              </a:rPr>
              <a:t> Connection and give it any name you like.</a:t>
            </a:r>
          </a:p>
        </p:txBody>
      </p:sp>
      <p:pic>
        <p:nvPicPr>
          <p:cNvPr id="5" name="Picture 5">
            <a:extLst>
              <a:ext uri="{FF2B5EF4-FFF2-40B4-BE49-F238E27FC236}">
                <a16:creationId xmlns:a16="http://schemas.microsoft.com/office/drawing/2014/main" id="{48A9E0DF-DD1E-7827-B91C-47139A077F16}"/>
              </a:ext>
            </a:extLst>
          </p:cNvPr>
          <p:cNvPicPr>
            <a:picLocks noChangeAspect="1"/>
          </p:cNvPicPr>
          <p:nvPr/>
        </p:nvPicPr>
        <p:blipFill>
          <a:blip r:embed="rId2"/>
          <a:stretch>
            <a:fillRect/>
          </a:stretch>
        </p:blipFill>
        <p:spPr>
          <a:xfrm>
            <a:off x="2441836" y="1835009"/>
            <a:ext cx="2524125" cy="371475"/>
          </a:xfrm>
          <a:prstGeom prst="rect">
            <a:avLst/>
          </a:prstGeom>
        </p:spPr>
      </p:pic>
      <p:pic>
        <p:nvPicPr>
          <p:cNvPr id="6" name="Picture 6">
            <a:extLst>
              <a:ext uri="{FF2B5EF4-FFF2-40B4-BE49-F238E27FC236}">
                <a16:creationId xmlns:a16="http://schemas.microsoft.com/office/drawing/2014/main" id="{C12218F3-C25E-2332-6611-50455AD91D39}"/>
              </a:ext>
            </a:extLst>
          </p:cNvPr>
          <p:cNvPicPr>
            <a:picLocks noChangeAspect="1"/>
          </p:cNvPicPr>
          <p:nvPr/>
        </p:nvPicPr>
        <p:blipFill>
          <a:blip r:embed="rId3"/>
          <a:stretch>
            <a:fillRect/>
          </a:stretch>
        </p:blipFill>
        <p:spPr>
          <a:xfrm>
            <a:off x="6578212" y="822693"/>
            <a:ext cx="5094856" cy="4054052"/>
          </a:xfrm>
          <a:prstGeom prst="rect">
            <a:avLst/>
          </a:prstGeom>
        </p:spPr>
      </p:pic>
    </p:spTree>
    <p:extLst>
      <p:ext uri="{BB962C8B-B14F-4D97-AF65-F5344CB8AC3E}">
        <p14:creationId xmlns:p14="http://schemas.microsoft.com/office/powerpoint/2010/main" val="350005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776A5-6335-4AF7-A314-A8C25554678B}"/>
              </a:ext>
            </a:extLst>
          </p:cNvPr>
          <p:cNvSpPr>
            <a:spLocks noGrp="1"/>
          </p:cNvSpPr>
          <p:nvPr>
            <p:ph type="title"/>
          </p:nvPr>
        </p:nvSpPr>
        <p:spPr>
          <a:xfrm>
            <a:off x="4308410" y="2571816"/>
            <a:ext cx="3977174" cy="1025136"/>
          </a:xfrm>
        </p:spPr>
        <p:txBody>
          <a:bodyPr/>
          <a:lstStyle/>
          <a:p>
            <a:r>
              <a:rPr lang="en-US" b="1" dirty="0"/>
              <a:t>ADDI Installation</a:t>
            </a:r>
          </a:p>
        </p:txBody>
      </p:sp>
      <p:sp>
        <p:nvSpPr>
          <p:cNvPr id="4" name="TextBox 3">
            <a:extLst>
              <a:ext uri="{FF2B5EF4-FFF2-40B4-BE49-F238E27FC236}">
                <a16:creationId xmlns:a16="http://schemas.microsoft.com/office/drawing/2014/main" id="{08F24F03-A038-40EA-A0A5-C439189ECA94}"/>
              </a:ext>
            </a:extLst>
          </p:cNvPr>
          <p:cNvSpPr txBox="1"/>
          <p:nvPr/>
        </p:nvSpPr>
        <p:spPr>
          <a:xfrm>
            <a:off x="0" y="0"/>
            <a:ext cx="1427584" cy="369332"/>
          </a:xfrm>
          <a:prstGeom prst="rect">
            <a:avLst/>
          </a:prstGeom>
          <a:noFill/>
        </p:spPr>
        <p:txBody>
          <a:bodyPr wrap="square">
            <a:spAutoFit/>
          </a:bodyPr>
          <a:lstStyle/>
          <a:p>
            <a:r>
              <a:rPr lang="en-US" b="1" dirty="0"/>
              <a:t>Presentation</a:t>
            </a:r>
          </a:p>
        </p:txBody>
      </p:sp>
    </p:spTree>
    <p:extLst>
      <p:ext uri="{BB962C8B-B14F-4D97-AF65-F5344CB8AC3E}">
        <p14:creationId xmlns:p14="http://schemas.microsoft.com/office/powerpoint/2010/main" val="38555262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B7BBD5A5-B231-9D74-4FF3-56AAF8001E5F}"/>
              </a:ext>
            </a:extLst>
          </p:cNvPr>
          <p:cNvPicPr>
            <a:picLocks noChangeAspect="1"/>
          </p:cNvPicPr>
          <p:nvPr/>
        </p:nvPicPr>
        <p:blipFill>
          <a:blip r:embed="rId2"/>
          <a:stretch>
            <a:fillRect/>
          </a:stretch>
        </p:blipFill>
        <p:spPr>
          <a:xfrm>
            <a:off x="7605027" y="990339"/>
            <a:ext cx="3955472" cy="2699614"/>
          </a:xfrm>
          <a:prstGeom prst="rect">
            <a:avLst/>
          </a:prstGeom>
        </p:spPr>
      </p:pic>
      <p:sp>
        <p:nvSpPr>
          <p:cNvPr id="6" name="TextBox 5">
            <a:extLst>
              <a:ext uri="{FF2B5EF4-FFF2-40B4-BE49-F238E27FC236}">
                <a16:creationId xmlns:a16="http://schemas.microsoft.com/office/drawing/2014/main" id="{3957BB0F-E01D-95DC-27D7-46DCC92B2EC7}"/>
              </a:ext>
            </a:extLst>
          </p:cNvPr>
          <p:cNvSpPr txBox="1"/>
          <p:nvPr/>
        </p:nvSpPr>
        <p:spPr>
          <a:xfrm>
            <a:off x="1000991" y="1191491"/>
            <a:ext cx="6042312"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 the popup use </a:t>
            </a:r>
          </a:p>
          <a:p>
            <a:pPr marL="285750" indent="-285750">
              <a:buFont typeface="Arial"/>
              <a:buChar char="•"/>
            </a:pPr>
            <a:r>
              <a:rPr lang="en-US" dirty="0"/>
              <a:t>IP address 10.7.1.199 </a:t>
            </a:r>
          </a:p>
          <a:p>
            <a:pPr lvl="1"/>
            <a:r>
              <a:rPr lang="en-US" dirty="0"/>
              <a:t>(this is the z/OS LPAR with the CBSA app installed as well as ADDI agents).</a:t>
            </a:r>
            <a:endParaRPr lang="en-US">
              <a:cs typeface="Calibri" panose="020F0502020204030204"/>
            </a:endParaRPr>
          </a:p>
          <a:p>
            <a:pPr marL="285750" indent="-285750">
              <a:buFont typeface="Arial"/>
              <a:buChar char="•"/>
            </a:pPr>
            <a:r>
              <a:rPr lang="en-US" dirty="0">
                <a:cs typeface="Calibri"/>
              </a:rPr>
              <a:t>Port 6100</a:t>
            </a:r>
          </a:p>
          <a:p>
            <a:pPr marL="285750" indent="-285750">
              <a:buFont typeface="Arial"/>
              <a:buChar char="•"/>
            </a:pPr>
            <a:endParaRPr lang="en-US" dirty="0">
              <a:cs typeface="Calibri"/>
            </a:endParaRPr>
          </a:p>
          <a:p>
            <a:r>
              <a:rPr lang="en-US" dirty="0">
                <a:cs typeface="Calibri"/>
              </a:rPr>
              <a:t>Leave the rest default and test your connection. When this is successful click save and then exit.</a:t>
            </a:r>
          </a:p>
          <a:p>
            <a:endParaRPr lang="en-US" dirty="0">
              <a:cs typeface="Calibri"/>
            </a:endParaRPr>
          </a:p>
          <a:p>
            <a:endParaRPr lang="en-US" dirty="0">
              <a:cs typeface="Calibri"/>
            </a:endParaRPr>
          </a:p>
          <a:p>
            <a:r>
              <a:rPr lang="en-US" dirty="0">
                <a:cs typeface="Calibri"/>
              </a:rPr>
              <a:t>This will create a new connection with the name you just defined.</a:t>
            </a:r>
          </a:p>
        </p:txBody>
      </p:sp>
      <p:pic>
        <p:nvPicPr>
          <p:cNvPr id="7" name="Picture 7">
            <a:extLst>
              <a:ext uri="{FF2B5EF4-FFF2-40B4-BE49-F238E27FC236}">
                <a16:creationId xmlns:a16="http://schemas.microsoft.com/office/drawing/2014/main" id="{E1218244-49AE-66A3-4B09-5A64C8467BFA}"/>
              </a:ext>
            </a:extLst>
          </p:cNvPr>
          <p:cNvPicPr>
            <a:picLocks noChangeAspect="1"/>
          </p:cNvPicPr>
          <p:nvPr/>
        </p:nvPicPr>
        <p:blipFill>
          <a:blip r:embed="rId3"/>
          <a:stretch>
            <a:fillRect/>
          </a:stretch>
        </p:blipFill>
        <p:spPr>
          <a:xfrm>
            <a:off x="3243262" y="4337339"/>
            <a:ext cx="2085975" cy="781050"/>
          </a:xfrm>
          <a:prstGeom prst="rect">
            <a:avLst/>
          </a:prstGeom>
        </p:spPr>
      </p:pic>
    </p:spTree>
    <p:extLst>
      <p:ext uri="{BB962C8B-B14F-4D97-AF65-F5344CB8AC3E}">
        <p14:creationId xmlns:p14="http://schemas.microsoft.com/office/powerpoint/2010/main" val="29612278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EEFB1A01-6DB9-E053-32E3-1537AA086599}"/>
              </a:ext>
            </a:extLst>
          </p:cNvPr>
          <p:cNvPicPr>
            <a:picLocks noChangeAspect="1"/>
          </p:cNvPicPr>
          <p:nvPr/>
        </p:nvPicPr>
        <p:blipFill>
          <a:blip r:embed="rId2"/>
          <a:stretch>
            <a:fillRect/>
          </a:stretch>
        </p:blipFill>
        <p:spPr>
          <a:xfrm>
            <a:off x="5772150" y="4117130"/>
            <a:ext cx="5799859" cy="2338490"/>
          </a:xfrm>
          <a:prstGeom prst="rect">
            <a:avLst/>
          </a:prstGeom>
        </p:spPr>
      </p:pic>
      <p:sp>
        <p:nvSpPr>
          <p:cNvPr id="3" name="TextBox 2">
            <a:extLst>
              <a:ext uri="{FF2B5EF4-FFF2-40B4-BE49-F238E27FC236}">
                <a16:creationId xmlns:a16="http://schemas.microsoft.com/office/drawing/2014/main" id="{82A39B41-FF07-1291-E3F6-BA35190B08CB}"/>
              </a:ext>
            </a:extLst>
          </p:cNvPr>
          <p:cNvSpPr txBox="1"/>
          <p:nvPr/>
        </p:nvSpPr>
        <p:spPr>
          <a:xfrm>
            <a:off x="845127" y="4992832"/>
            <a:ext cx="458758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Back in the Discovery Build Client create a new project called CBSA (like you did before with </a:t>
            </a:r>
            <a:r>
              <a:rPr lang="en-US" dirty="0" err="1"/>
              <a:t>GenApp</a:t>
            </a:r>
            <a:r>
              <a:rPr lang="en-US" dirty="0"/>
              <a:t>, again, the name has to be exactly like in the Sync file).</a:t>
            </a:r>
          </a:p>
        </p:txBody>
      </p:sp>
      <p:sp>
        <p:nvSpPr>
          <p:cNvPr id="5" name="TextBox 4">
            <a:extLst>
              <a:ext uri="{FF2B5EF4-FFF2-40B4-BE49-F238E27FC236}">
                <a16:creationId xmlns:a16="http://schemas.microsoft.com/office/drawing/2014/main" id="{8AC2457C-1DA5-1083-30B8-5C6E73E96CEB}"/>
              </a:ext>
            </a:extLst>
          </p:cNvPr>
          <p:cNvSpPr txBox="1"/>
          <p:nvPr/>
        </p:nvSpPr>
        <p:spPr>
          <a:xfrm>
            <a:off x="1278082" y="853786"/>
            <a:ext cx="9523266"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Now go to the sync.txt file (C:\Users\Administrator\Desktop\data\SyncFile.txt</a:t>
            </a:r>
            <a:r>
              <a:rPr lang="en-US" dirty="0">
                <a:cs typeface="Calibri"/>
              </a:rPr>
              <a:t>) and locate the entry for CBSA.</a:t>
            </a:r>
          </a:p>
          <a:p>
            <a:r>
              <a:rPr lang="en-US" dirty="0">
                <a:cs typeface="Calibri"/>
              </a:rPr>
              <a:t>Here you will have to make a change and at the end of every line change "ZDT" for whatever name you gave your connection. </a:t>
            </a:r>
          </a:p>
          <a:p>
            <a:r>
              <a:rPr lang="en-US" dirty="0">
                <a:cs typeface="Calibri"/>
              </a:rPr>
              <a:t>Also notice the difference with the </a:t>
            </a:r>
            <a:r>
              <a:rPr lang="en-US" dirty="0" err="1">
                <a:cs typeface="Calibri"/>
              </a:rPr>
              <a:t>GenApp</a:t>
            </a:r>
            <a:r>
              <a:rPr lang="en-US" dirty="0">
                <a:cs typeface="Calibri"/>
              </a:rPr>
              <a:t> entry near the beginning of each line, and the use of dataset names instead of a windows path etc.</a:t>
            </a:r>
            <a:endParaRPr lang="en-US" dirty="0"/>
          </a:p>
        </p:txBody>
      </p:sp>
      <p:pic>
        <p:nvPicPr>
          <p:cNvPr id="8" name="Picture 8">
            <a:extLst>
              <a:ext uri="{FF2B5EF4-FFF2-40B4-BE49-F238E27FC236}">
                <a16:creationId xmlns:a16="http://schemas.microsoft.com/office/drawing/2014/main" id="{7CC14554-7185-9CF7-1ABE-39239BD00584}"/>
              </a:ext>
            </a:extLst>
          </p:cNvPr>
          <p:cNvPicPr>
            <a:picLocks noChangeAspect="1"/>
          </p:cNvPicPr>
          <p:nvPr/>
        </p:nvPicPr>
        <p:blipFill>
          <a:blip r:embed="rId3"/>
          <a:stretch>
            <a:fillRect/>
          </a:stretch>
        </p:blipFill>
        <p:spPr>
          <a:xfrm>
            <a:off x="1546514" y="2687562"/>
            <a:ext cx="5895109" cy="1188468"/>
          </a:xfrm>
          <a:prstGeom prst="rect">
            <a:avLst/>
          </a:prstGeom>
        </p:spPr>
      </p:pic>
    </p:spTree>
    <p:extLst>
      <p:ext uri="{BB962C8B-B14F-4D97-AF65-F5344CB8AC3E}">
        <p14:creationId xmlns:p14="http://schemas.microsoft.com/office/powerpoint/2010/main" val="30688672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C3A94F-5DDE-3F7F-C5F0-D5BBB5F128E4}"/>
              </a:ext>
            </a:extLst>
          </p:cNvPr>
          <p:cNvSpPr txBox="1"/>
          <p:nvPr/>
        </p:nvSpPr>
        <p:spPr>
          <a:xfrm>
            <a:off x="464128" y="749877"/>
            <a:ext cx="6007675"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After you have created the CBSA Application in the Build Client go back to the Build configuration to link the application to the z/OS definition you just created (you may have to do a refresh).</a:t>
            </a:r>
          </a:p>
          <a:p>
            <a:r>
              <a:rPr lang="en-US" dirty="0">
                <a:cs typeface="Calibri" panose="020F0502020204030204"/>
              </a:rPr>
              <a:t>Right click on CBSA and select "Associate </a:t>
            </a:r>
            <a:r>
              <a:rPr lang="en-US" dirty="0" err="1">
                <a:cs typeface="Calibri" panose="020F0502020204030204"/>
              </a:rPr>
              <a:t>zOS</a:t>
            </a:r>
            <a:r>
              <a:rPr lang="en-US" dirty="0">
                <a:cs typeface="Calibri" panose="020F0502020204030204"/>
              </a:rPr>
              <a:t>".</a:t>
            </a:r>
          </a:p>
          <a:p>
            <a:endParaRPr lang="en-US" dirty="0">
              <a:cs typeface="Calibri" panose="020F0502020204030204"/>
            </a:endParaRPr>
          </a:p>
          <a:p>
            <a:r>
              <a:rPr lang="en-US" dirty="0">
                <a:cs typeface="Calibri" panose="020F0502020204030204"/>
              </a:rPr>
              <a:t>Because we have only defined one </a:t>
            </a:r>
            <a:r>
              <a:rPr lang="en-US" dirty="0" err="1">
                <a:cs typeface="Calibri" panose="020F0502020204030204"/>
              </a:rPr>
              <a:t>zOS</a:t>
            </a:r>
            <a:r>
              <a:rPr lang="en-US" dirty="0">
                <a:cs typeface="Calibri" panose="020F0502020204030204"/>
              </a:rPr>
              <a:t> configuration you have only one choice, as you probably would in a PoC, but in a real customer environment you may have multiple for multiple LPARs.</a:t>
            </a:r>
            <a:br>
              <a:rPr lang="en-US" dirty="0">
                <a:cs typeface="Calibri" panose="020F0502020204030204"/>
              </a:rPr>
            </a:br>
            <a:r>
              <a:rPr lang="en-US" dirty="0">
                <a:cs typeface="Calibri" panose="020F0502020204030204"/>
              </a:rPr>
              <a:t>So select that one and press OK.</a:t>
            </a:r>
          </a:p>
          <a:p>
            <a:r>
              <a:rPr lang="en-US" dirty="0">
                <a:cs typeface="Calibri" panose="020F0502020204030204"/>
              </a:rPr>
              <a:t>Afterwards it should look like this:</a:t>
            </a:r>
          </a:p>
        </p:txBody>
      </p:sp>
      <p:pic>
        <p:nvPicPr>
          <p:cNvPr id="3" name="Picture 4">
            <a:extLst>
              <a:ext uri="{FF2B5EF4-FFF2-40B4-BE49-F238E27FC236}">
                <a16:creationId xmlns:a16="http://schemas.microsoft.com/office/drawing/2014/main" id="{5B5F6FDB-CF17-1E5A-609F-11E453F7C7CD}"/>
              </a:ext>
            </a:extLst>
          </p:cNvPr>
          <p:cNvPicPr>
            <a:picLocks noChangeAspect="1"/>
          </p:cNvPicPr>
          <p:nvPr/>
        </p:nvPicPr>
        <p:blipFill>
          <a:blip r:embed="rId2"/>
          <a:stretch>
            <a:fillRect/>
          </a:stretch>
        </p:blipFill>
        <p:spPr>
          <a:xfrm>
            <a:off x="7971559" y="517876"/>
            <a:ext cx="3695700" cy="2964749"/>
          </a:xfrm>
          <a:prstGeom prst="rect">
            <a:avLst/>
          </a:prstGeom>
        </p:spPr>
      </p:pic>
      <p:pic>
        <p:nvPicPr>
          <p:cNvPr id="5" name="Picture 5">
            <a:extLst>
              <a:ext uri="{FF2B5EF4-FFF2-40B4-BE49-F238E27FC236}">
                <a16:creationId xmlns:a16="http://schemas.microsoft.com/office/drawing/2014/main" id="{B6B34232-C440-A6F6-4845-9D57EBC4E23D}"/>
              </a:ext>
            </a:extLst>
          </p:cNvPr>
          <p:cNvPicPr>
            <a:picLocks noChangeAspect="1"/>
          </p:cNvPicPr>
          <p:nvPr/>
        </p:nvPicPr>
        <p:blipFill>
          <a:blip r:embed="rId3"/>
          <a:stretch>
            <a:fillRect/>
          </a:stretch>
        </p:blipFill>
        <p:spPr>
          <a:xfrm>
            <a:off x="6880514" y="2866077"/>
            <a:ext cx="3002972" cy="3091460"/>
          </a:xfrm>
          <a:prstGeom prst="rect">
            <a:avLst/>
          </a:prstGeom>
        </p:spPr>
      </p:pic>
      <p:pic>
        <p:nvPicPr>
          <p:cNvPr id="6" name="Picture 6">
            <a:extLst>
              <a:ext uri="{FF2B5EF4-FFF2-40B4-BE49-F238E27FC236}">
                <a16:creationId xmlns:a16="http://schemas.microsoft.com/office/drawing/2014/main" id="{8C2A0D01-131E-A8CC-FE57-AE61BFBACBD3}"/>
              </a:ext>
            </a:extLst>
          </p:cNvPr>
          <p:cNvPicPr>
            <a:picLocks noChangeAspect="1"/>
          </p:cNvPicPr>
          <p:nvPr/>
        </p:nvPicPr>
        <p:blipFill>
          <a:blip r:embed="rId4"/>
          <a:stretch>
            <a:fillRect/>
          </a:stretch>
        </p:blipFill>
        <p:spPr>
          <a:xfrm>
            <a:off x="2568286" y="4274870"/>
            <a:ext cx="3695700" cy="1520784"/>
          </a:xfrm>
          <a:prstGeom prst="rect">
            <a:avLst/>
          </a:prstGeom>
        </p:spPr>
      </p:pic>
    </p:spTree>
    <p:extLst>
      <p:ext uri="{BB962C8B-B14F-4D97-AF65-F5344CB8AC3E}">
        <p14:creationId xmlns:p14="http://schemas.microsoft.com/office/powerpoint/2010/main" val="33198941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4C4616F1-7FA9-6AC1-54C3-042B95B92990}"/>
              </a:ext>
            </a:extLst>
          </p:cNvPr>
          <p:cNvPicPr>
            <a:picLocks noChangeAspect="1"/>
          </p:cNvPicPr>
          <p:nvPr/>
        </p:nvPicPr>
        <p:blipFill>
          <a:blip r:embed="rId2"/>
          <a:stretch>
            <a:fillRect/>
          </a:stretch>
        </p:blipFill>
        <p:spPr>
          <a:xfrm>
            <a:off x="889000" y="1429180"/>
            <a:ext cx="2743200" cy="1485041"/>
          </a:xfrm>
          <a:prstGeom prst="rect">
            <a:avLst/>
          </a:prstGeom>
        </p:spPr>
      </p:pic>
      <p:pic>
        <p:nvPicPr>
          <p:cNvPr id="4" name="Picture 4">
            <a:extLst>
              <a:ext uri="{FF2B5EF4-FFF2-40B4-BE49-F238E27FC236}">
                <a16:creationId xmlns:a16="http://schemas.microsoft.com/office/drawing/2014/main" id="{C69E80B0-A7E1-2830-BC34-F1BC6223D62E}"/>
              </a:ext>
            </a:extLst>
          </p:cNvPr>
          <p:cNvPicPr>
            <a:picLocks noChangeAspect="1"/>
          </p:cNvPicPr>
          <p:nvPr/>
        </p:nvPicPr>
        <p:blipFill>
          <a:blip r:embed="rId3"/>
          <a:stretch>
            <a:fillRect/>
          </a:stretch>
        </p:blipFill>
        <p:spPr>
          <a:xfrm>
            <a:off x="4724400" y="1535829"/>
            <a:ext cx="2743200" cy="1500342"/>
          </a:xfrm>
          <a:prstGeom prst="rect">
            <a:avLst/>
          </a:prstGeom>
        </p:spPr>
      </p:pic>
      <p:sp>
        <p:nvSpPr>
          <p:cNvPr id="5" name="TextBox 4">
            <a:extLst>
              <a:ext uri="{FF2B5EF4-FFF2-40B4-BE49-F238E27FC236}">
                <a16:creationId xmlns:a16="http://schemas.microsoft.com/office/drawing/2014/main" id="{D0C02E50-7A63-EBBD-CD7D-3A840C59FDB8}"/>
              </a:ext>
            </a:extLst>
          </p:cNvPr>
          <p:cNvSpPr txBox="1"/>
          <p:nvPr/>
        </p:nvSpPr>
        <p:spPr>
          <a:xfrm>
            <a:off x="7994650" y="1701800"/>
            <a:ext cx="34163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t>Get the information from the "inputs.txt" file in the data folder</a:t>
            </a:r>
            <a:endParaRPr lang="en-US" sz="1600" dirty="0">
              <a:cs typeface="Calibri"/>
            </a:endParaRPr>
          </a:p>
        </p:txBody>
      </p:sp>
      <p:pic>
        <p:nvPicPr>
          <p:cNvPr id="7" name="Picture 7">
            <a:extLst>
              <a:ext uri="{FF2B5EF4-FFF2-40B4-BE49-F238E27FC236}">
                <a16:creationId xmlns:a16="http://schemas.microsoft.com/office/drawing/2014/main" id="{67337F4F-A7D5-0129-A45D-BD74313CAEC5}"/>
              </a:ext>
            </a:extLst>
          </p:cNvPr>
          <p:cNvPicPr>
            <a:picLocks noChangeAspect="1"/>
          </p:cNvPicPr>
          <p:nvPr/>
        </p:nvPicPr>
        <p:blipFill>
          <a:blip r:embed="rId4"/>
          <a:stretch>
            <a:fillRect/>
          </a:stretch>
        </p:blipFill>
        <p:spPr>
          <a:xfrm>
            <a:off x="412750" y="3471381"/>
            <a:ext cx="2743200" cy="1490039"/>
          </a:xfrm>
          <a:prstGeom prst="rect">
            <a:avLst/>
          </a:prstGeom>
        </p:spPr>
      </p:pic>
      <p:pic>
        <p:nvPicPr>
          <p:cNvPr id="8" name="Picture 8">
            <a:extLst>
              <a:ext uri="{FF2B5EF4-FFF2-40B4-BE49-F238E27FC236}">
                <a16:creationId xmlns:a16="http://schemas.microsoft.com/office/drawing/2014/main" id="{2799B0AB-CF74-A160-D148-EE213D742120}"/>
              </a:ext>
            </a:extLst>
          </p:cNvPr>
          <p:cNvPicPr>
            <a:picLocks noChangeAspect="1"/>
          </p:cNvPicPr>
          <p:nvPr/>
        </p:nvPicPr>
        <p:blipFill>
          <a:blip r:embed="rId5"/>
          <a:stretch>
            <a:fillRect/>
          </a:stretch>
        </p:blipFill>
        <p:spPr>
          <a:xfrm>
            <a:off x="3803650" y="3505200"/>
            <a:ext cx="2743200" cy="1371600"/>
          </a:xfrm>
          <a:prstGeom prst="rect">
            <a:avLst/>
          </a:prstGeom>
        </p:spPr>
      </p:pic>
      <p:pic>
        <p:nvPicPr>
          <p:cNvPr id="10" name="Picture 10">
            <a:extLst>
              <a:ext uri="{FF2B5EF4-FFF2-40B4-BE49-F238E27FC236}">
                <a16:creationId xmlns:a16="http://schemas.microsoft.com/office/drawing/2014/main" id="{D6AA51E2-246F-AE46-D202-38FE2327AAF7}"/>
              </a:ext>
            </a:extLst>
          </p:cNvPr>
          <p:cNvPicPr>
            <a:picLocks noChangeAspect="1"/>
          </p:cNvPicPr>
          <p:nvPr/>
        </p:nvPicPr>
        <p:blipFill>
          <a:blip r:embed="rId6"/>
          <a:stretch>
            <a:fillRect/>
          </a:stretch>
        </p:blipFill>
        <p:spPr>
          <a:xfrm>
            <a:off x="8358188" y="4211638"/>
            <a:ext cx="1882775" cy="1939925"/>
          </a:xfrm>
          <a:prstGeom prst="rect">
            <a:avLst/>
          </a:prstGeom>
        </p:spPr>
      </p:pic>
      <p:sp>
        <p:nvSpPr>
          <p:cNvPr id="11" name="TextBox 10">
            <a:extLst>
              <a:ext uri="{FF2B5EF4-FFF2-40B4-BE49-F238E27FC236}">
                <a16:creationId xmlns:a16="http://schemas.microsoft.com/office/drawing/2014/main" id="{5D375E87-D83B-140B-C3A4-29991901A9F0}"/>
              </a:ext>
            </a:extLst>
          </p:cNvPr>
          <p:cNvSpPr txBox="1"/>
          <p:nvPr/>
        </p:nvSpPr>
        <p:spPr>
          <a:xfrm>
            <a:off x="2746375" y="5641975"/>
            <a:ext cx="45847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t>Then go back to the Build client and do a "Make" (which is like a build, but only takes the delta)</a:t>
            </a:r>
            <a:endParaRPr lang="en-US" sz="1600" dirty="0">
              <a:cs typeface="Calibri"/>
            </a:endParaRPr>
          </a:p>
        </p:txBody>
      </p:sp>
      <p:sp>
        <p:nvSpPr>
          <p:cNvPr id="12" name="TextBox 11">
            <a:extLst>
              <a:ext uri="{FF2B5EF4-FFF2-40B4-BE49-F238E27FC236}">
                <a16:creationId xmlns:a16="http://schemas.microsoft.com/office/drawing/2014/main" id="{F3259C9E-685F-D872-3783-B4D8F74E3260}"/>
              </a:ext>
            </a:extLst>
          </p:cNvPr>
          <p:cNvSpPr txBox="1"/>
          <p:nvPr/>
        </p:nvSpPr>
        <p:spPr>
          <a:xfrm>
            <a:off x="984250" y="368300"/>
            <a:ext cx="91567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Retrieve the CSD info from CICS</a:t>
            </a:r>
            <a:endParaRPr lang="en-US" sz="2400">
              <a:cs typeface="Calibri"/>
            </a:endParaRPr>
          </a:p>
        </p:txBody>
      </p:sp>
    </p:spTree>
    <p:extLst>
      <p:ext uri="{BB962C8B-B14F-4D97-AF65-F5344CB8AC3E}">
        <p14:creationId xmlns:p14="http://schemas.microsoft.com/office/powerpoint/2010/main" val="38196971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ECCC61-4B06-74AF-C9A2-2E52EDC7C31A}"/>
              </a:ext>
            </a:extLst>
          </p:cNvPr>
          <p:cNvSpPr txBox="1"/>
          <p:nvPr/>
        </p:nvSpPr>
        <p:spPr>
          <a:xfrm>
            <a:off x="845127" y="1087582"/>
            <a:ext cx="903835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Now go back to the Build Client again and do a Synchronize Members.</a:t>
            </a:r>
          </a:p>
          <a:p>
            <a:r>
              <a:rPr lang="en-US" dirty="0">
                <a:cs typeface="Calibri"/>
              </a:rPr>
              <a:t>Like with the </a:t>
            </a:r>
            <a:r>
              <a:rPr lang="en-US" dirty="0" err="1">
                <a:cs typeface="Calibri"/>
              </a:rPr>
              <a:t>GenApp</a:t>
            </a:r>
            <a:r>
              <a:rPr lang="en-US" dirty="0">
                <a:cs typeface="Calibri"/>
              </a:rPr>
              <a:t> application this will create content in the folders, but this time it didn't get the information from your local hard disk, but directly from the Mainframe.</a:t>
            </a:r>
          </a:p>
          <a:p>
            <a:r>
              <a:rPr lang="en-US" dirty="0">
                <a:cs typeface="Calibri"/>
              </a:rPr>
              <a:t>Output looks like this: (and do double click that line and have a look at what it did)</a:t>
            </a:r>
          </a:p>
        </p:txBody>
      </p:sp>
      <p:pic>
        <p:nvPicPr>
          <p:cNvPr id="3" name="Picture 4">
            <a:extLst>
              <a:ext uri="{FF2B5EF4-FFF2-40B4-BE49-F238E27FC236}">
                <a16:creationId xmlns:a16="http://schemas.microsoft.com/office/drawing/2014/main" id="{E3C2F078-8ECF-E7F1-580E-FF0A918B7C28}"/>
              </a:ext>
            </a:extLst>
          </p:cNvPr>
          <p:cNvPicPr>
            <a:picLocks noChangeAspect="1"/>
          </p:cNvPicPr>
          <p:nvPr/>
        </p:nvPicPr>
        <p:blipFill>
          <a:blip r:embed="rId2"/>
          <a:stretch>
            <a:fillRect/>
          </a:stretch>
        </p:blipFill>
        <p:spPr>
          <a:xfrm>
            <a:off x="2221923" y="2386751"/>
            <a:ext cx="6994813" cy="759656"/>
          </a:xfrm>
          <a:prstGeom prst="rect">
            <a:avLst/>
          </a:prstGeom>
        </p:spPr>
      </p:pic>
      <p:sp>
        <p:nvSpPr>
          <p:cNvPr id="5" name="TextBox 4">
            <a:extLst>
              <a:ext uri="{FF2B5EF4-FFF2-40B4-BE49-F238E27FC236}">
                <a16:creationId xmlns:a16="http://schemas.microsoft.com/office/drawing/2014/main" id="{08A18630-6109-1A37-68FF-6F2A329EE743}"/>
              </a:ext>
            </a:extLst>
          </p:cNvPr>
          <p:cNvSpPr txBox="1"/>
          <p:nvPr/>
        </p:nvSpPr>
        <p:spPr>
          <a:xfrm>
            <a:off x="849457" y="3525116"/>
            <a:ext cx="6786994"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Now before we do a build of CBSA we run a check to see if we are missing anything, and yes we are:</a:t>
            </a:r>
          </a:p>
          <a:p>
            <a:endParaRPr lang="en-US" dirty="0">
              <a:cs typeface="Calibri"/>
            </a:endParaRPr>
          </a:p>
          <a:p>
            <a:r>
              <a:rPr lang="en-US" dirty="0">
                <a:cs typeface="Calibri"/>
              </a:rPr>
              <a:t>We ask the customer about it and they tell us that they forgot to mention the copybooks that are created during the build of the application (using the JCL): </a:t>
            </a:r>
            <a:r>
              <a:rPr lang="en-US" i="1" dirty="0">
                <a:cs typeface="Calibri"/>
              </a:rPr>
              <a:t>"</a:t>
            </a:r>
            <a:r>
              <a:rPr lang="en-US" i="1" dirty="0">
                <a:ea typeface="+mn-lt"/>
                <a:cs typeface="+mn-lt"/>
              </a:rPr>
              <a:t>If it was built using JCL, the copybook members ought to be in CBSA.CICSBSA.DSECT"</a:t>
            </a:r>
          </a:p>
          <a:p>
            <a:r>
              <a:rPr lang="en-US" dirty="0">
                <a:cs typeface="Calibri"/>
              </a:rPr>
              <a:t>So you will need to fix that issue first before you do a build.</a:t>
            </a:r>
          </a:p>
        </p:txBody>
      </p:sp>
      <p:pic>
        <p:nvPicPr>
          <p:cNvPr id="6" name="Picture 6">
            <a:extLst>
              <a:ext uri="{FF2B5EF4-FFF2-40B4-BE49-F238E27FC236}">
                <a16:creationId xmlns:a16="http://schemas.microsoft.com/office/drawing/2014/main" id="{4FE3057F-789C-6CA4-96DE-24FF03976E56}"/>
              </a:ext>
            </a:extLst>
          </p:cNvPr>
          <p:cNvPicPr>
            <a:picLocks noChangeAspect="1"/>
          </p:cNvPicPr>
          <p:nvPr/>
        </p:nvPicPr>
        <p:blipFill>
          <a:blip r:embed="rId3"/>
          <a:stretch>
            <a:fillRect/>
          </a:stretch>
        </p:blipFill>
        <p:spPr>
          <a:xfrm>
            <a:off x="7824355" y="2987975"/>
            <a:ext cx="3487881" cy="3323914"/>
          </a:xfrm>
          <a:prstGeom prst="rect">
            <a:avLst/>
          </a:prstGeom>
        </p:spPr>
      </p:pic>
    </p:spTree>
    <p:extLst>
      <p:ext uri="{BB962C8B-B14F-4D97-AF65-F5344CB8AC3E}">
        <p14:creationId xmlns:p14="http://schemas.microsoft.com/office/powerpoint/2010/main" val="25334011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212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98532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7178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064488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6130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0DB8DFD0-12DD-4512-8BA8-21D6C7E8918E}"/>
              </a:ext>
            </a:extLst>
          </p:cNvPr>
          <p:cNvSpPr>
            <a:spLocks noGrp="1"/>
          </p:cNvSpPr>
          <p:nvPr>
            <p:ph type="sldNum" sz="quarter" idx="12"/>
          </p:nvPr>
        </p:nvSpPr>
        <p:spPr/>
        <p:txBody>
          <a:bodyPr/>
          <a:lstStyle/>
          <a:p>
            <a:fld id="{8CD6E87B-8253-4E66-8F48-19221B3412FB}" type="slidenum">
              <a:rPr lang="en-US" smtClean="0"/>
              <a:t>5</a:t>
            </a:fld>
            <a:endParaRPr lang="en-US" dirty="0"/>
          </a:p>
        </p:txBody>
      </p:sp>
      <p:sp>
        <p:nvSpPr>
          <p:cNvPr id="4" name="TextBox 3">
            <a:extLst>
              <a:ext uri="{FF2B5EF4-FFF2-40B4-BE49-F238E27FC236}">
                <a16:creationId xmlns:a16="http://schemas.microsoft.com/office/drawing/2014/main" id="{10B523F0-93F8-3811-949A-2CFED7A7A4DA}"/>
              </a:ext>
            </a:extLst>
          </p:cNvPr>
          <p:cNvSpPr txBox="1"/>
          <p:nvPr/>
        </p:nvSpPr>
        <p:spPr>
          <a:xfrm>
            <a:off x="1184476" y="1714982"/>
            <a:ext cx="6939021"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On the desktop there's a link to folder 2. ADDI 6.1 GA Install Kits. Open this and navigate to the subfolder as shown below.</a:t>
            </a:r>
          </a:p>
          <a:p>
            <a:endParaRPr lang="en-US" dirty="0">
              <a:cs typeface="Calibri"/>
            </a:endParaRPr>
          </a:p>
          <a:p>
            <a:r>
              <a:rPr lang="en-US" dirty="0">
                <a:cs typeface="Calibri"/>
              </a:rPr>
              <a:t>Right click on that application file and select : "run as administrator"</a:t>
            </a:r>
          </a:p>
          <a:p>
            <a:endParaRPr lang="en-US" dirty="0">
              <a:cs typeface="Calibri"/>
            </a:endParaRPr>
          </a:p>
          <a:p>
            <a:r>
              <a:rPr lang="en-US" dirty="0">
                <a:cs typeface="Calibri"/>
              </a:rPr>
              <a:t>Follow the screenshots in the next slides.</a:t>
            </a:r>
          </a:p>
        </p:txBody>
      </p:sp>
      <p:pic>
        <p:nvPicPr>
          <p:cNvPr id="5" name="Picture 5">
            <a:extLst>
              <a:ext uri="{FF2B5EF4-FFF2-40B4-BE49-F238E27FC236}">
                <a16:creationId xmlns:a16="http://schemas.microsoft.com/office/drawing/2014/main" id="{1F9A5A70-5DB2-24BF-A7EE-0EB7CA50ED0F}"/>
              </a:ext>
            </a:extLst>
          </p:cNvPr>
          <p:cNvPicPr>
            <a:picLocks noChangeAspect="1"/>
          </p:cNvPicPr>
          <p:nvPr/>
        </p:nvPicPr>
        <p:blipFill>
          <a:blip r:embed="rId2"/>
          <a:stretch>
            <a:fillRect/>
          </a:stretch>
        </p:blipFill>
        <p:spPr>
          <a:xfrm>
            <a:off x="9757820" y="912290"/>
            <a:ext cx="971550" cy="885825"/>
          </a:xfrm>
          <a:prstGeom prst="rect">
            <a:avLst/>
          </a:prstGeom>
        </p:spPr>
      </p:pic>
      <p:pic>
        <p:nvPicPr>
          <p:cNvPr id="6" name="Picture 6">
            <a:extLst>
              <a:ext uri="{FF2B5EF4-FFF2-40B4-BE49-F238E27FC236}">
                <a16:creationId xmlns:a16="http://schemas.microsoft.com/office/drawing/2014/main" id="{041865BD-86BD-46F6-6106-34D29FA15159}"/>
              </a:ext>
            </a:extLst>
          </p:cNvPr>
          <p:cNvPicPr>
            <a:picLocks noChangeAspect="1"/>
          </p:cNvPicPr>
          <p:nvPr/>
        </p:nvPicPr>
        <p:blipFill>
          <a:blip r:embed="rId3"/>
          <a:stretch>
            <a:fillRect/>
          </a:stretch>
        </p:blipFill>
        <p:spPr>
          <a:xfrm>
            <a:off x="2862805" y="4082730"/>
            <a:ext cx="6939022" cy="2164945"/>
          </a:xfrm>
          <a:prstGeom prst="rect">
            <a:avLst/>
          </a:prstGeom>
        </p:spPr>
      </p:pic>
      <p:sp>
        <p:nvSpPr>
          <p:cNvPr id="7" name="TextBox 6">
            <a:extLst>
              <a:ext uri="{FF2B5EF4-FFF2-40B4-BE49-F238E27FC236}">
                <a16:creationId xmlns:a16="http://schemas.microsoft.com/office/drawing/2014/main" id="{3A5A1446-363C-BAE8-ACB2-FDC6578025EC}"/>
              </a:ext>
            </a:extLst>
          </p:cNvPr>
          <p:cNvSpPr txBox="1"/>
          <p:nvPr/>
        </p:nvSpPr>
        <p:spPr>
          <a:xfrm>
            <a:off x="1223058" y="586450"/>
            <a:ext cx="693902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You need to do these steps on the Windows environment provided to you, NOT on your laptop as that will not have the right </a:t>
            </a:r>
            <a:r>
              <a:rPr lang="en-US" b="1" dirty="0" err="1"/>
              <a:t>prereqs</a:t>
            </a:r>
            <a:r>
              <a:rPr lang="en-US" b="1" dirty="0"/>
              <a:t>.</a:t>
            </a:r>
            <a:endParaRPr lang="en-US" b="1" dirty="0">
              <a:cs typeface="Calibri"/>
            </a:endParaRPr>
          </a:p>
        </p:txBody>
      </p:sp>
    </p:spTree>
    <p:extLst>
      <p:ext uri="{BB962C8B-B14F-4D97-AF65-F5344CB8AC3E}">
        <p14:creationId xmlns:p14="http://schemas.microsoft.com/office/powerpoint/2010/main" val="9791997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49213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776A5-6335-4AF7-A314-A8C25554678B}"/>
              </a:ext>
            </a:extLst>
          </p:cNvPr>
          <p:cNvSpPr>
            <a:spLocks noGrp="1"/>
          </p:cNvSpPr>
          <p:nvPr>
            <p:ph type="title"/>
          </p:nvPr>
        </p:nvSpPr>
        <p:spPr>
          <a:xfrm>
            <a:off x="2591577" y="2217252"/>
            <a:ext cx="8007999" cy="1025136"/>
          </a:xfrm>
        </p:spPr>
        <p:txBody>
          <a:bodyPr>
            <a:normAutofit fontScale="90000"/>
          </a:bodyPr>
          <a:lstStyle/>
          <a:p>
            <a:r>
              <a:rPr lang="en-US" b="1" dirty="0"/>
              <a:t>ADDI Configuration Wizard - Upgrade</a:t>
            </a:r>
          </a:p>
        </p:txBody>
      </p:sp>
      <p:sp>
        <p:nvSpPr>
          <p:cNvPr id="4" name="TextBox 3">
            <a:extLst>
              <a:ext uri="{FF2B5EF4-FFF2-40B4-BE49-F238E27FC236}">
                <a16:creationId xmlns:a16="http://schemas.microsoft.com/office/drawing/2014/main" id="{08F24F03-A038-40EA-A0A5-C439189ECA94}"/>
              </a:ext>
            </a:extLst>
          </p:cNvPr>
          <p:cNvSpPr txBox="1"/>
          <p:nvPr/>
        </p:nvSpPr>
        <p:spPr>
          <a:xfrm>
            <a:off x="0" y="0"/>
            <a:ext cx="1427584" cy="369332"/>
          </a:xfrm>
          <a:prstGeom prst="rect">
            <a:avLst/>
          </a:prstGeom>
          <a:noFill/>
        </p:spPr>
        <p:txBody>
          <a:bodyPr wrap="square">
            <a:spAutoFit/>
          </a:bodyPr>
          <a:lstStyle/>
          <a:p>
            <a:r>
              <a:rPr lang="en-US" b="1" dirty="0"/>
              <a:t>Presentation</a:t>
            </a:r>
          </a:p>
        </p:txBody>
      </p:sp>
      <p:sp>
        <p:nvSpPr>
          <p:cNvPr id="5" name="Title 1">
            <a:extLst>
              <a:ext uri="{FF2B5EF4-FFF2-40B4-BE49-F238E27FC236}">
                <a16:creationId xmlns:a16="http://schemas.microsoft.com/office/drawing/2014/main" id="{AA49886A-C7A8-42AF-8A11-9DD6A20B465F}"/>
              </a:ext>
            </a:extLst>
          </p:cNvPr>
          <p:cNvSpPr txBox="1">
            <a:spLocks/>
          </p:cNvSpPr>
          <p:nvPr/>
        </p:nvSpPr>
        <p:spPr>
          <a:xfrm>
            <a:off x="8770776" y="6372484"/>
            <a:ext cx="3421224" cy="485516"/>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i="1" dirty="0"/>
              <a:t>*5 screens for Upgrade Installations</a:t>
            </a:r>
          </a:p>
        </p:txBody>
      </p:sp>
    </p:spTree>
    <p:extLst>
      <p:ext uri="{BB962C8B-B14F-4D97-AF65-F5344CB8AC3E}">
        <p14:creationId xmlns:p14="http://schemas.microsoft.com/office/powerpoint/2010/main" val="15404891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519793D-C54E-439A-9BC1-D441F1D922A8}"/>
              </a:ext>
            </a:extLst>
          </p:cNvPr>
          <p:cNvPicPr>
            <a:picLocks noChangeAspect="1"/>
          </p:cNvPicPr>
          <p:nvPr/>
        </p:nvPicPr>
        <p:blipFill>
          <a:blip r:embed="rId2"/>
          <a:stretch>
            <a:fillRect/>
          </a:stretch>
        </p:blipFill>
        <p:spPr>
          <a:xfrm>
            <a:off x="1632784" y="0"/>
            <a:ext cx="8926431" cy="6858000"/>
          </a:xfrm>
          <a:prstGeom prst="rect">
            <a:avLst/>
          </a:prstGeom>
        </p:spPr>
      </p:pic>
      <p:sp>
        <p:nvSpPr>
          <p:cNvPr id="9" name="Slide Number Placeholder 8">
            <a:extLst>
              <a:ext uri="{FF2B5EF4-FFF2-40B4-BE49-F238E27FC236}">
                <a16:creationId xmlns:a16="http://schemas.microsoft.com/office/drawing/2014/main" id="{BE58DEFE-C32B-4D06-A19C-3C31580EE1C6}"/>
              </a:ext>
            </a:extLst>
          </p:cNvPr>
          <p:cNvSpPr>
            <a:spLocks noGrp="1"/>
          </p:cNvSpPr>
          <p:nvPr>
            <p:ph type="sldNum" sz="quarter" idx="12"/>
          </p:nvPr>
        </p:nvSpPr>
        <p:spPr/>
        <p:txBody>
          <a:bodyPr/>
          <a:lstStyle/>
          <a:p>
            <a:fld id="{8CD6E87B-8253-4E66-8F48-19221B3412FB}" type="slidenum">
              <a:rPr lang="en-US" smtClean="0"/>
              <a:t>52</a:t>
            </a:fld>
            <a:endParaRPr lang="en-US" dirty="0"/>
          </a:p>
        </p:txBody>
      </p:sp>
      <p:sp>
        <p:nvSpPr>
          <p:cNvPr id="4" name="TextBox 3">
            <a:extLst>
              <a:ext uri="{FF2B5EF4-FFF2-40B4-BE49-F238E27FC236}">
                <a16:creationId xmlns:a16="http://schemas.microsoft.com/office/drawing/2014/main" id="{793B15B2-B52F-46BC-95C8-A9C5CE8E652E}"/>
              </a:ext>
            </a:extLst>
          </p:cNvPr>
          <p:cNvSpPr txBox="1"/>
          <p:nvPr/>
        </p:nvSpPr>
        <p:spPr>
          <a:xfrm>
            <a:off x="0" y="0"/>
            <a:ext cx="1427584" cy="369332"/>
          </a:xfrm>
          <a:prstGeom prst="rect">
            <a:avLst/>
          </a:prstGeom>
          <a:noFill/>
        </p:spPr>
        <p:txBody>
          <a:bodyPr wrap="square">
            <a:spAutoFit/>
          </a:bodyPr>
          <a:lstStyle/>
          <a:p>
            <a:r>
              <a:rPr lang="en-US" b="1" dirty="0"/>
              <a:t>Presentation</a:t>
            </a:r>
          </a:p>
        </p:txBody>
      </p:sp>
    </p:spTree>
    <p:extLst>
      <p:ext uri="{BB962C8B-B14F-4D97-AF65-F5344CB8AC3E}">
        <p14:creationId xmlns:p14="http://schemas.microsoft.com/office/powerpoint/2010/main" val="40477933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480BAF-BFD5-474C-AFFD-96ECA45E7A4E}"/>
              </a:ext>
            </a:extLst>
          </p:cNvPr>
          <p:cNvPicPr>
            <a:picLocks noChangeAspect="1"/>
          </p:cNvPicPr>
          <p:nvPr/>
        </p:nvPicPr>
        <p:blipFill>
          <a:blip r:embed="rId2"/>
          <a:stretch>
            <a:fillRect/>
          </a:stretch>
        </p:blipFill>
        <p:spPr>
          <a:xfrm>
            <a:off x="1654409" y="0"/>
            <a:ext cx="8883182" cy="6858000"/>
          </a:xfrm>
          <a:prstGeom prst="rect">
            <a:avLst/>
          </a:prstGeom>
        </p:spPr>
      </p:pic>
      <p:sp>
        <p:nvSpPr>
          <p:cNvPr id="9" name="Slide Number Placeholder 8">
            <a:extLst>
              <a:ext uri="{FF2B5EF4-FFF2-40B4-BE49-F238E27FC236}">
                <a16:creationId xmlns:a16="http://schemas.microsoft.com/office/drawing/2014/main" id="{FEB50BFF-32DC-4C30-8B56-31CA393E2B0B}"/>
              </a:ext>
            </a:extLst>
          </p:cNvPr>
          <p:cNvSpPr>
            <a:spLocks noGrp="1"/>
          </p:cNvSpPr>
          <p:nvPr>
            <p:ph type="sldNum" sz="quarter" idx="12"/>
          </p:nvPr>
        </p:nvSpPr>
        <p:spPr/>
        <p:txBody>
          <a:bodyPr/>
          <a:lstStyle/>
          <a:p>
            <a:fld id="{8CD6E87B-8253-4E66-8F48-19221B3412FB}" type="slidenum">
              <a:rPr lang="en-US" smtClean="0"/>
              <a:t>53</a:t>
            </a:fld>
            <a:endParaRPr lang="en-US" dirty="0"/>
          </a:p>
        </p:txBody>
      </p:sp>
    </p:spTree>
    <p:extLst>
      <p:ext uri="{BB962C8B-B14F-4D97-AF65-F5344CB8AC3E}">
        <p14:creationId xmlns:p14="http://schemas.microsoft.com/office/powerpoint/2010/main" val="18430270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C0AF75B-4CC6-433A-A2B7-54230EBE339B}"/>
              </a:ext>
            </a:extLst>
          </p:cNvPr>
          <p:cNvPicPr>
            <a:picLocks noChangeAspect="1"/>
          </p:cNvPicPr>
          <p:nvPr/>
        </p:nvPicPr>
        <p:blipFill>
          <a:blip r:embed="rId2"/>
          <a:stretch>
            <a:fillRect/>
          </a:stretch>
        </p:blipFill>
        <p:spPr>
          <a:xfrm>
            <a:off x="1647443" y="0"/>
            <a:ext cx="8897113" cy="6858000"/>
          </a:xfrm>
          <a:prstGeom prst="rect">
            <a:avLst/>
          </a:prstGeom>
        </p:spPr>
      </p:pic>
      <p:sp>
        <p:nvSpPr>
          <p:cNvPr id="9" name="Slide Number Placeholder 8">
            <a:extLst>
              <a:ext uri="{FF2B5EF4-FFF2-40B4-BE49-F238E27FC236}">
                <a16:creationId xmlns:a16="http://schemas.microsoft.com/office/drawing/2014/main" id="{95E891F4-53B6-41BE-9534-0AA67158FBBD}"/>
              </a:ext>
            </a:extLst>
          </p:cNvPr>
          <p:cNvSpPr>
            <a:spLocks noGrp="1"/>
          </p:cNvSpPr>
          <p:nvPr>
            <p:ph type="sldNum" sz="quarter" idx="12"/>
          </p:nvPr>
        </p:nvSpPr>
        <p:spPr/>
        <p:txBody>
          <a:bodyPr/>
          <a:lstStyle/>
          <a:p>
            <a:fld id="{8CD6E87B-8253-4E66-8F48-19221B3412FB}" type="slidenum">
              <a:rPr lang="en-US" smtClean="0"/>
              <a:t>54</a:t>
            </a:fld>
            <a:endParaRPr lang="en-US" dirty="0"/>
          </a:p>
        </p:txBody>
      </p:sp>
      <p:sp>
        <p:nvSpPr>
          <p:cNvPr id="4" name="TextBox 3">
            <a:extLst>
              <a:ext uri="{FF2B5EF4-FFF2-40B4-BE49-F238E27FC236}">
                <a16:creationId xmlns:a16="http://schemas.microsoft.com/office/drawing/2014/main" id="{7CC3228D-2B56-4FA2-AF94-51A22623D15B}"/>
              </a:ext>
            </a:extLst>
          </p:cNvPr>
          <p:cNvSpPr txBox="1"/>
          <p:nvPr/>
        </p:nvSpPr>
        <p:spPr>
          <a:xfrm>
            <a:off x="0" y="0"/>
            <a:ext cx="1427584" cy="369332"/>
          </a:xfrm>
          <a:prstGeom prst="rect">
            <a:avLst/>
          </a:prstGeom>
          <a:noFill/>
        </p:spPr>
        <p:txBody>
          <a:bodyPr wrap="square">
            <a:spAutoFit/>
          </a:bodyPr>
          <a:lstStyle/>
          <a:p>
            <a:r>
              <a:rPr lang="en-US" b="1" dirty="0"/>
              <a:t>Presentation</a:t>
            </a:r>
          </a:p>
        </p:txBody>
      </p:sp>
    </p:spTree>
    <p:extLst>
      <p:ext uri="{BB962C8B-B14F-4D97-AF65-F5344CB8AC3E}">
        <p14:creationId xmlns:p14="http://schemas.microsoft.com/office/powerpoint/2010/main" val="38734221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04631BA-9BBB-44BE-BE82-82B3BF05EE29}"/>
              </a:ext>
            </a:extLst>
          </p:cNvPr>
          <p:cNvPicPr>
            <a:picLocks noChangeAspect="1"/>
          </p:cNvPicPr>
          <p:nvPr/>
        </p:nvPicPr>
        <p:blipFill>
          <a:blip r:embed="rId2"/>
          <a:stretch>
            <a:fillRect/>
          </a:stretch>
        </p:blipFill>
        <p:spPr>
          <a:xfrm>
            <a:off x="1681391" y="0"/>
            <a:ext cx="8829217" cy="6858000"/>
          </a:xfrm>
          <a:prstGeom prst="rect">
            <a:avLst/>
          </a:prstGeom>
        </p:spPr>
      </p:pic>
      <p:sp>
        <p:nvSpPr>
          <p:cNvPr id="9" name="Slide Number Placeholder 8">
            <a:extLst>
              <a:ext uri="{FF2B5EF4-FFF2-40B4-BE49-F238E27FC236}">
                <a16:creationId xmlns:a16="http://schemas.microsoft.com/office/drawing/2014/main" id="{7AFA07BC-6E6A-439F-93E6-6820223D2D3A}"/>
              </a:ext>
            </a:extLst>
          </p:cNvPr>
          <p:cNvSpPr>
            <a:spLocks noGrp="1"/>
          </p:cNvSpPr>
          <p:nvPr>
            <p:ph type="sldNum" sz="quarter" idx="12"/>
          </p:nvPr>
        </p:nvSpPr>
        <p:spPr/>
        <p:txBody>
          <a:bodyPr/>
          <a:lstStyle/>
          <a:p>
            <a:fld id="{8CD6E87B-8253-4E66-8F48-19221B3412FB}" type="slidenum">
              <a:rPr lang="en-US" smtClean="0"/>
              <a:t>55</a:t>
            </a:fld>
            <a:endParaRPr lang="en-US" dirty="0"/>
          </a:p>
        </p:txBody>
      </p:sp>
      <p:sp>
        <p:nvSpPr>
          <p:cNvPr id="4" name="TextBox 3">
            <a:extLst>
              <a:ext uri="{FF2B5EF4-FFF2-40B4-BE49-F238E27FC236}">
                <a16:creationId xmlns:a16="http://schemas.microsoft.com/office/drawing/2014/main" id="{F8A65161-FC04-4F48-895A-32091D8FA4E8}"/>
              </a:ext>
            </a:extLst>
          </p:cNvPr>
          <p:cNvSpPr txBox="1"/>
          <p:nvPr/>
        </p:nvSpPr>
        <p:spPr>
          <a:xfrm>
            <a:off x="0" y="0"/>
            <a:ext cx="1427584" cy="369332"/>
          </a:xfrm>
          <a:prstGeom prst="rect">
            <a:avLst/>
          </a:prstGeom>
          <a:noFill/>
        </p:spPr>
        <p:txBody>
          <a:bodyPr wrap="square">
            <a:spAutoFit/>
          </a:bodyPr>
          <a:lstStyle/>
          <a:p>
            <a:r>
              <a:rPr lang="en-US" b="1" dirty="0"/>
              <a:t>Presentation</a:t>
            </a:r>
          </a:p>
        </p:txBody>
      </p:sp>
    </p:spTree>
    <p:extLst>
      <p:ext uri="{BB962C8B-B14F-4D97-AF65-F5344CB8AC3E}">
        <p14:creationId xmlns:p14="http://schemas.microsoft.com/office/powerpoint/2010/main" val="12268481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A1548B5E-7CCB-4CA1-8E14-7FAC55DC594E}"/>
              </a:ext>
            </a:extLst>
          </p:cNvPr>
          <p:cNvSpPr>
            <a:spLocks noGrp="1"/>
          </p:cNvSpPr>
          <p:nvPr>
            <p:ph type="sldNum" sz="quarter" idx="12"/>
          </p:nvPr>
        </p:nvSpPr>
        <p:spPr/>
        <p:txBody>
          <a:bodyPr/>
          <a:lstStyle/>
          <a:p>
            <a:fld id="{8CD6E87B-8253-4E66-8F48-19221B3412FB}" type="slidenum">
              <a:rPr lang="en-US" smtClean="0"/>
              <a:t>56</a:t>
            </a:fld>
            <a:endParaRPr lang="en-US" dirty="0"/>
          </a:p>
        </p:txBody>
      </p:sp>
      <p:pic>
        <p:nvPicPr>
          <p:cNvPr id="3" name="Picture 2">
            <a:extLst>
              <a:ext uri="{FF2B5EF4-FFF2-40B4-BE49-F238E27FC236}">
                <a16:creationId xmlns:a16="http://schemas.microsoft.com/office/drawing/2014/main" id="{9B5C90E2-A047-459A-967A-81F22EB89677}"/>
              </a:ext>
            </a:extLst>
          </p:cNvPr>
          <p:cNvPicPr>
            <a:picLocks noChangeAspect="1"/>
          </p:cNvPicPr>
          <p:nvPr/>
        </p:nvPicPr>
        <p:blipFill>
          <a:blip r:embed="rId2"/>
          <a:stretch>
            <a:fillRect/>
          </a:stretch>
        </p:blipFill>
        <p:spPr>
          <a:xfrm>
            <a:off x="1509712" y="1019175"/>
            <a:ext cx="9172575" cy="4819650"/>
          </a:xfrm>
          <a:prstGeom prst="rect">
            <a:avLst/>
          </a:prstGeom>
        </p:spPr>
      </p:pic>
      <p:sp>
        <p:nvSpPr>
          <p:cNvPr id="4" name="TextBox 3">
            <a:extLst>
              <a:ext uri="{FF2B5EF4-FFF2-40B4-BE49-F238E27FC236}">
                <a16:creationId xmlns:a16="http://schemas.microsoft.com/office/drawing/2014/main" id="{B9A6623A-B588-431B-88AF-1284F4660C52}"/>
              </a:ext>
            </a:extLst>
          </p:cNvPr>
          <p:cNvSpPr txBox="1"/>
          <p:nvPr/>
        </p:nvSpPr>
        <p:spPr>
          <a:xfrm>
            <a:off x="0" y="0"/>
            <a:ext cx="1427584" cy="369332"/>
          </a:xfrm>
          <a:prstGeom prst="rect">
            <a:avLst/>
          </a:prstGeom>
          <a:noFill/>
        </p:spPr>
        <p:txBody>
          <a:bodyPr wrap="square">
            <a:spAutoFit/>
          </a:bodyPr>
          <a:lstStyle/>
          <a:p>
            <a:r>
              <a:rPr lang="en-US" b="1" dirty="0"/>
              <a:t>Presentation</a:t>
            </a:r>
          </a:p>
        </p:txBody>
      </p:sp>
    </p:spTree>
    <p:extLst>
      <p:ext uri="{BB962C8B-B14F-4D97-AF65-F5344CB8AC3E}">
        <p14:creationId xmlns:p14="http://schemas.microsoft.com/office/powerpoint/2010/main" val="34795409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776A5-6335-4AF7-A314-A8C25554678B}"/>
              </a:ext>
            </a:extLst>
          </p:cNvPr>
          <p:cNvSpPr>
            <a:spLocks noGrp="1"/>
          </p:cNvSpPr>
          <p:nvPr>
            <p:ph type="title"/>
          </p:nvPr>
        </p:nvSpPr>
        <p:spPr>
          <a:xfrm>
            <a:off x="2404965" y="2609138"/>
            <a:ext cx="7765403" cy="1025136"/>
          </a:xfrm>
        </p:spPr>
        <p:txBody>
          <a:bodyPr>
            <a:normAutofit fontScale="90000"/>
          </a:bodyPr>
          <a:lstStyle/>
          <a:p>
            <a:r>
              <a:rPr lang="en-US" b="1" dirty="0"/>
              <a:t>ADDI Key Components and Data Flow</a:t>
            </a:r>
          </a:p>
        </p:txBody>
      </p:sp>
      <p:sp>
        <p:nvSpPr>
          <p:cNvPr id="4" name="TextBox 3">
            <a:extLst>
              <a:ext uri="{FF2B5EF4-FFF2-40B4-BE49-F238E27FC236}">
                <a16:creationId xmlns:a16="http://schemas.microsoft.com/office/drawing/2014/main" id="{08F24F03-A038-40EA-A0A5-C439189ECA94}"/>
              </a:ext>
            </a:extLst>
          </p:cNvPr>
          <p:cNvSpPr txBox="1"/>
          <p:nvPr/>
        </p:nvSpPr>
        <p:spPr>
          <a:xfrm>
            <a:off x="0" y="0"/>
            <a:ext cx="1427584" cy="369332"/>
          </a:xfrm>
          <a:prstGeom prst="rect">
            <a:avLst/>
          </a:prstGeom>
          <a:noFill/>
        </p:spPr>
        <p:txBody>
          <a:bodyPr wrap="square">
            <a:spAutoFit/>
          </a:bodyPr>
          <a:lstStyle/>
          <a:p>
            <a:r>
              <a:rPr lang="en-US" b="1" dirty="0"/>
              <a:t>Presentation</a:t>
            </a:r>
          </a:p>
        </p:txBody>
      </p:sp>
      <p:sp>
        <p:nvSpPr>
          <p:cNvPr id="5" name="Title 1">
            <a:extLst>
              <a:ext uri="{FF2B5EF4-FFF2-40B4-BE49-F238E27FC236}">
                <a16:creationId xmlns:a16="http://schemas.microsoft.com/office/drawing/2014/main" id="{AA49886A-C7A8-42AF-8A11-9DD6A20B465F}"/>
              </a:ext>
            </a:extLst>
          </p:cNvPr>
          <p:cNvSpPr txBox="1">
            <a:spLocks/>
          </p:cNvSpPr>
          <p:nvPr/>
        </p:nvSpPr>
        <p:spPr>
          <a:xfrm>
            <a:off x="9999307" y="6372484"/>
            <a:ext cx="2192693" cy="48551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i="1" dirty="0"/>
              <a:t>*Core components</a:t>
            </a:r>
          </a:p>
        </p:txBody>
      </p:sp>
    </p:spTree>
    <p:extLst>
      <p:ext uri="{BB962C8B-B14F-4D97-AF65-F5344CB8AC3E}">
        <p14:creationId xmlns:p14="http://schemas.microsoft.com/office/powerpoint/2010/main" val="14393566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A3042326-16C5-47FC-9ED5-4613B1EFA789}"/>
              </a:ext>
            </a:extLst>
          </p:cNvPr>
          <p:cNvSpPr txBox="1"/>
          <p:nvPr/>
        </p:nvSpPr>
        <p:spPr>
          <a:xfrm>
            <a:off x="2612573" y="1581125"/>
            <a:ext cx="184731" cy="369332"/>
          </a:xfrm>
          <a:prstGeom prst="rect">
            <a:avLst/>
          </a:prstGeom>
          <a:noFill/>
        </p:spPr>
        <p:txBody>
          <a:bodyPr wrap="none" rtlCol="0">
            <a:spAutoFit/>
          </a:bodyPr>
          <a:lstStyle/>
          <a:p>
            <a:pPr defTabSz="914377"/>
            <a:endParaRPr lang="en-US" dirty="0">
              <a:solidFill>
                <a:prstClr val="black"/>
              </a:solidFill>
              <a:latin typeface="Calibri" panose="020F0502020204030204"/>
            </a:endParaRPr>
          </a:p>
        </p:txBody>
      </p:sp>
      <p:grpSp>
        <p:nvGrpSpPr>
          <p:cNvPr id="80" name="Group 79">
            <a:extLst>
              <a:ext uri="{FF2B5EF4-FFF2-40B4-BE49-F238E27FC236}">
                <a16:creationId xmlns:a16="http://schemas.microsoft.com/office/drawing/2014/main" id="{FE71C6EA-83A4-4CAB-91E4-1DF3CBAF0947}"/>
              </a:ext>
            </a:extLst>
          </p:cNvPr>
          <p:cNvGrpSpPr/>
          <p:nvPr/>
        </p:nvGrpSpPr>
        <p:grpSpPr>
          <a:xfrm>
            <a:off x="252012" y="558233"/>
            <a:ext cx="11913985" cy="6126925"/>
            <a:chOff x="115453" y="619329"/>
            <a:chExt cx="11913984" cy="6126924"/>
          </a:xfrm>
        </p:grpSpPr>
        <p:sp>
          <p:nvSpPr>
            <p:cNvPr id="45" name="TextBox 44">
              <a:extLst>
                <a:ext uri="{FF2B5EF4-FFF2-40B4-BE49-F238E27FC236}">
                  <a16:creationId xmlns:a16="http://schemas.microsoft.com/office/drawing/2014/main" id="{02128993-E529-4102-B2DC-96C94A05D127}"/>
                </a:ext>
              </a:extLst>
            </p:cNvPr>
            <p:cNvSpPr txBox="1"/>
            <p:nvPr/>
          </p:nvSpPr>
          <p:spPr>
            <a:xfrm>
              <a:off x="1313559" y="3997514"/>
              <a:ext cx="906468" cy="420756"/>
            </a:xfrm>
            <a:prstGeom prst="rect">
              <a:avLst/>
            </a:prstGeom>
            <a:noFill/>
          </p:spPr>
          <p:txBody>
            <a:bodyPr wrap="square" rtlCol="0">
              <a:spAutoFit/>
            </a:bodyPr>
            <a:lstStyle/>
            <a:p>
              <a:pPr defTabSz="914377"/>
              <a:r>
                <a:rPr lang="en-US" sz="1067" b="1" dirty="0">
                  <a:solidFill>
                    <a:prstClr val="black"/>
                  </a:solidFill>
                  <a:latin typeface="Calibri" panose="020F0502020204030204"/>
                </a:rPr>
                <a:t>Source code    download</a:t>
              </a:r>
            </a:p>
          </p:txBody>
        </p:sp>
        <p:pic>
          <p:nvPicPr>
            <p:cNvPr id="188" name="Graphic 187" descr="Analyze Client AD" title="Analyze Client">
              <a:extLst>
                <a:ext uri="{FF2B5EF4-FFF2-40B4-BE49-F238E27FC236}">
                  <a16:creationId xmlns:a16="http://schemas.microsoft.com/office/drawing/2014/main" id="{0CEA7E13-761E-44B9-9DF9-C69D57E4A2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44279" y="619329"/>
              <a:ext cx="1569304" cy="1722892"/>
            </a:xfrm>
            <a:prstGeom prst="rect">
              <a:avLst/>
            </a:prstGeom>
          </p:spPr>
        </p:pic>
        <p:grpSp>
          <p:nvGrpSpPr>
            <p:cNvPr id="403" name="Group 402">
              <a:extLst>
                <a:ext uri="{FF2B5EF4-FFF2-40B4-BE49-F238E27FC236}">
                  <a16:creationId xmlns:a16="http://schemas.microsoft.com/office/drawing/2014/main" id="{069D5718-8CDC-4971-8DEA-C19A30193EFE}"/>
                </a:ext>
              </a:extLst>
            </p:cNvPr>
            <p:cNvGrpSpPr/>
            <p:nvPr/>
          </p:nvGrpSpPr>
          <p:grpSpPr>
            <a:xfrm>
              <a:off x="4851784" y="1480775"/>
              <a:ext cx="7177653" cy="4363480"/>
              <a:chOff x="4851784" y="1480775"/>
              <a:chExt cx="7177653" cy="4363480"/>
            </a:xfrm>
          </p:grpSpPr>
          <p:grpSp>
            <p:nvGrpSpPr>
              <p:cNvPr id="360" name="Group 359">
                <a:extLst>
                  <a:ext uri="{FF2B5EF4-FFF2-40B4-BE49-F238E27FC236}">
                    <a16:creationId xmlns:a16="http://schemas.microsoft.com/office/drawing/2014/main" id="{24131546-EA3D-4FA7-82C8-3A39AB84B8DC}"/>
                  </a:ext>
                </a:extLst>
              </p:cNvPr>
              <p:cNvGrpSpPr/>
              <p:nvPr/>
            </p:nvGrpSpPr>
            <p:grpSpPr>
              <a:xfrm>
                <a:off x="4851784" y="2711920"/>
                <a:ext cx="7177653" cy="3132335"/>
                <a:chOff x="4861388" y="1991017"/>
                <a:chExt cx="7177653" cy="3132336"/>
              </a:xfrm>
            </p:grpSpPr>
            <p:sp>
              <p:nvSpPr>
                <p:cNvPr id="89" name="Flowchart: Magnetic Disk 88">
                  <a:extLst>
                    <a:ext uri="{FF2B5EF4-FFF2-40B4-BE49-F238E27FC236}">
                      <a16:creationId xmlns:a16="http://schemas.microsoft.com/office/drawing/2014/main" id="{B3000989-D733-4008-8DEA-606871585F76}"/>
                    </a:ext>
                  </a:extLst>
                </p:cNvPr>
                <p:cNvSpPr/>
                <p:nvPr/>
              </p:nvSpPr>
              <p:spPr>
                <a:xfrm>
                  <a:off x="10692085" y="1991017"/>
                  <a:ext cx="1346956" cy="1210211"/>
                </a:xfrm>
                <a:prstGeom prst="flowChartMagneticDisk">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600" dirty="0">
                      <a:solidFill>
                        <a:prstClr val="white"/>
                      </a:solidFill>
                      <a:latin typeface="Calibri" panose="020F0502020204030204"/>
                    </a:rPr>
                    <a:t>ODB - Graph Database</a:t>
                  </a:r>
                </a:p>
              </p:txBody>
            </p:sp>
            <p:sp>
              <p:nvSpPr>
                <p:cNvPr id="49" name="Flowchart: Magnetic Disk 48">
                  <a:extLst>
                    <a:ext uri="{FF2B5EF4-FFF2-40B4-BE49-F238E27FC236}">
                      <a16:creationId xmlns:a16="http://schemas.microsoft.com/office/drawing/2014/main" id="{A00CC1AA-A1B4-4C2B-89AC-9A72D62AAAE1}"/>
                    </a:ext>
                  </a:extLst>
                </p:cNvPr>
                <p:cNvSpPr/>
                <p:nvPr/>
              </p:nvSpPr>
              <p:spPr>
                <a:xfrm>
                  <a:off x="4861388" y="2769987"/>
                  <a:ext cx="1330933" cy="1842171"/>
                </a:xfrm>
                <a:prstGeom prst="flowChartMagneticDisk">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600" dirty="0">
                      <a:solidFill>
                        <a:prstClr val="white"/>
                      </a:solidFill>
                      <a:latin typeface="Calibri" panose="020F0502020204030204"/>
                    </a:rPr>
                    <a:t>MS SQL /</a:t>
                  </a:r>
                </a:p>
                <a:p>
                  <a:pPr algn="ctr" defTabSz="914377"/>
                  <a:r>
                    <a:rPr lang="en-US" sz="1600" dirty="0">
                      <a:solidFill>
                        <a:prstClr val="white"/>
                      </a:solidFill>
                      <a:latin typeface="Calibri" panose="020F0502020204030204"/>
                    </a:rPr>
                    <a:t>IBM DB2 LUW</a:t>
                  </a:r>
                </a:p>
              </p:txBody>
            </p:sp>
            <p:sp>
              <p:nvSpPr>
                <p:cNvPr id="359" name="Rectangle 358">
                  <a:extLst>
                    <a:ext uri="{FF2B5EF4-FFF2-40B4-BE49-F238E27FC236}">
                      <a16:creationId xmlns:a16="http://schemas.microsoft.com/office/drawing/2014/main" id="{837FDC6C-C376-4ABD-95FB-0599CE8EA1AD}"/>
                    </a:ext>
                  </a:extLst>
                </p:cNvPr>
                <p:cNvSpPr/>
                <p:nvPr/>
              </p:nvSpPr>
              <p:spPr>
                <a:xfrm>
                  <a:off x="11147468" y="3965584"/>
                  <a:ext cx="779540" cy="1157769"/>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dirty="0">
                      <a:solidFill>
                        <a:prstClr val="white"/>
                      </a:solidFill>
                      <a:latin typeface="Calibri" panose="020F0502020204030204"/>
                    </a:rPr>
                    <a:t>ADI,</a:t>
                  </a:r>
                </a:p>
                <a:p>
                  <a:pPr algn="ctr" defTabSz="914377"/>
                  <a:r>
                    <a:rPr lang="en-US" dirty="0" err="1">
                      <a:solidFill>
                        <a:prstClr val="white"/>
                      </a:solidFill>
                      <a:latin typeface="Calibri" panose="020F0502020204030204"/>
                    </a:rPr>
                    <a:t>zD&amp;T</a:t>
                  </a:r>
                  <a:r>
                    <a:rPr lang="en-US" dirty="0">
                      <a:solidFill>
                        <a:prstClr val="white"/>
                      </a:solidFill>
                      <a:latin typeface="Calibri" panose="020F0502020204030204"/>
                    </a:rPr>
                    <a:t>, Web UI</a:t>
                  </a:r>
                </a:p>
              </p:txBody>
            </p:sp>
          </p:grpSp>
          <p:cxnSp>
            <p:nvCxnSpPr>
              <p:cNvPr id="375" name="Connector: Elbow 374">
                <a:extLst>
                  <a:ext uri="{FF2B5EF4-FFF2-40B4-BE49-F238E27FC236}">
                    <a16:creationId xmlns:a16="http://schemas.microsoft.com/office/drawing/2014/main" id="{E52C3FC2-8A78-4D11-AD66-AD7780DDFAC0}"/>
                  </a:ext>
                </a:extLst>
              </p:cNvPr>
              <p:cNvCxnSpPr>
                <a:cxnSpLocks/>
                <a:stCxn id="188" idx="1"/>
                <a:endCxn id="49" idx="1"/>
              </p:cNvCxnSpPr>
              <p:nvPr/>
            </p:nvCxnSpPr>
            <p:spPr>
              <a:xfrm rot="10800000" flipV="1">
                <a:off x="5517252" y="1480775"/>
                <a:ext cx="1627028" cy="2010114"/>
              </a:xfrm>
              <a:prstGeom prst="bentConnector2">
                <a:avLst/>
              </a:prstGeom>
              <a:ln w="317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grpSp>
        <p:cxnSp>
          <p:nvCxnSpPr>
            <p:cNvPr id="86" name="Straight Arrow Connector 85">
              <a:extLst>
                <a:ext uri="{FF2B5EF4-FFF2-40B4-BE49-F238E27FC236}">
                  <a16:creationId xmlns:a16="http://schemas.microsoft.com/office/drawing/2014/main" id="{CCEEC2FB-94F2-4FFE-A779-BAEDD88E1498}"/>
                </a:ext>
              </a:extLst>
            </p:cNvPr>
            <p:cNvCxnSpPr>
              <a:cxnSpLocks/>
            </p:cNvCxnSpPr>
            <p:nvPr/>
          </p:nvCxnSpPr>
          <p:spPr>
            <a:xfrm>
              <a:off x="9615837" y="5021495"/>
              <a:ext cx="1308243" cy="10776"/>
            </a:xfrm>
            <a:prstGeom prst="straightConnector1">
              <a:avLst/>
            </a:prstGeom>
            <a:ln w="31750">
              <a:tailEnd type="triangle"/>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sp>
          <p:nvSpPr>
            <p:cNvPr id="34" name="Right Brace 33">
              <a:extLst>
                <a:ext uri="{FF2B5EF4-FFF2-40B4-BE49-F238E27FC236}">
                  <a16:creationId xmlns:a16="http://schemas.microsoft.com/office/drawing/2014/main" id="{E5C2BDCB-161B-4A12-975A-729266ACC945}"/>
                </a:ext>
              </a:extLst>
            </p:cNvPr>
            <p:cNvSpPr/>
            <p:nvPr/>
          </p:nvSpPr>
          <p:spPr>
            <a:xfrm rot="5400000">
              <a:off x="2611496" y="3146463"/>
              <a:ext cx="355800" cy="5347886"/>
            </a:xfrm>
            <a:prstGeom prst="rightBrace">
              <a:avLst>
                <a:gd name="adj1" fmla="val 0"/>
                <a:gd name="adj2" fmla="val 49595"/>
              </a:avLst>
            </a:prstGeom>
            <a:ln w="28575">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defTabSz="914377"/>
              <a:endParaRPr lang="en-US">
                <a:solidFill>
                  <a:prstClr val="black"/>
                </a:solidFill>
                <a:latin typeface="Calibri" panose="020F0502020204030204"/>
              </a:endParaRPr>
            </a:p>
          </p:txBody>
        </p:sp>
        <p:sp>
          <p:nvSpPr>
            <p:cNvPr id="137" name="Right Brace 136">
              <a:extLst>
                <a:ext uri="{FF2B5EF4-FFF2-40B4-BE49-F238E27FC236}">
                  <a16:creationId xmlns:a16="http://schemas.microsoft.com/office/drawing/2014/main" id="{1B33E9FC-C6F6-4CE0-A366-9FEA9404A0C0}"/>
                </a:ext>
              </a:extLst>
            </p:cNvPr>
            <p:cNvSpPr/>
            <p:nvPr/>
          </p:nvSpPr>
          <p:spPr>
            <a:xfrm rot="5400000">
              <a:off x="8618568" y="3111471"/>
              <a:ext cx="405763" cy="5932758"/>
            </a:xfrm>
            <a:prstGeom prst="rightBrace">
              <a:avLst>
                <a:gd name="adj1" fmla="val 8333"/>
                <a:gd name="adj2" fmla="val 52894"/>
              </a:avLst>
            </a:prstGeom>
            <a:ln w="28575">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defTabSz="914377"/>
              <a:endParaRPr lang="en-US">
                <a:solidFill>
                  <a:prstClr val="black"/>
                </a:solidFill>
                <a:latin typeface="Calibri" panose="020F0502020204030204"/>
              </a:endParaRPr>
            </a:p>
          </p:txBody>
        </p:sp>
        <p:sp>
          <p:nvSpPr>
            <p:cNvPr id="35" name="TextBox 34">
              <a:extLst>
                <a:ext uri="{FF2B5EF4-FFF2-40B4-BE49-F238E27FC236}">
                  <a16:creationId xmlns:a16="http://schemas.microsoft.com/office/drawing/2014/main" id="{1BF41BB5-475B-46CA-9661-EC8938283826}"/>
                </a:ext>
              </a:extLst>
            </p:cNvPr>
            <p:cNvSpPr txBox="1"/>
            <p:nvPr/>
          </p:nvSpPr>
          <p:spPr>
            <a:xfrm>
              <a:off x="770717" y="6086796"/>
              <a:ext cx="3773666" cy="338554"/>
            </a:xfrm>
            <a:prstGeom prst="rect">
              <a:avLst/>
            </a:prstGeom>
            <a:noFill/>
          </p:spPr>
          <p:txBody>
            <a:bodyPr wrap="square" rtlCol="0">
              <a:spAutoFit/>
            </a:bodyPr>
            <a:lstStyle/>
            <a:p>
              <a:pPr defTabSz="914377"/>
              <a:r>
                <a:rPr lang="en-GB" sz="1600" b="1" dirty="0">
                  <a:solidFill>
                    <a:prstClr val="black"/>
                  </a:solidFill>
                  <a:latin typeface="Calibri" panose="020F0502020204030204"/>
                </a:rPr>
                <a:t>Create project, Get Source code, Build</a:t>
              </a:r>
            </a:p>
          </p:txBody>
        </p:sp>
        <p:sp>
          <p:nvSpPr>
            <p:cNvPr id="139" name="TextBox 138">
              <a:extLst>
                <a:ext uri="{FF2B5EF4-FFF2-40B4-BE49-F238E27FC236}">
                  <a16:creationId xmlns:a16="http://schemas.microsoft.com/office/drawing/2014/main" id="{2308C774-F99C-4583-8AD9-4BF9633388A1}"/>
                </a:ext>
              </a:extLst>
            </p:cNvPr>
            <p:cNvSpPr txBox="1"/>
            <p:nvPr/>
          </p:nvSpPr>
          <p:spPr>
            <a:xfrm>
              <a:off x="6268510" y="6407699"/>
              <a:ext cx="4655570" cy="338554"/>
            </a:xfrm>
            <a:prstGeom prst="rect">
              <a:avLst/>
            </a:prstGeom>
            <a:noFill/>
          </p:spPr>
          <p:txBody>
            <a:bodyPr wrap="square" rtlCol="0">
              <a:spAutoFit/>
            </a:bodyPr>
            <a:lstStyle/>
            <a:p>
              <a:pPr defTabSz="914377"/>
              <a:r>
                <a:rPr lang="en-GB" sz="1600" b="1" dirty="0">
                  <a:solidFill>
                    <a:prstClr val="black"/>
                  </a:solidFill>
                  <a:latin typeface="Calibri" panose="020F0502020204030204"/>
                </a:rPr>
                <a:t>Post Build, Analysis, Integration with ADI and </a:t>
              </a:r>
              <a:r>
                <a:rPr lang="en-GB" sz="1600" b="1" dirty="0" err="1">
                  <a:solidFill>
                    <a:prstClr val="black"/>
                  </a:solidFill>
                  <a:latin typeface="Calibri" panose="020F0502020204030204"/>
                </a:rPr>
                <a:t>zD&amp;T</a:t>
              </a:r>
              <a:endParaRPr lang="en-US" sz="1600" b="1" dirty="0">
                <a:solidFill>
                  <a:prstClr val="black"/>
                </a:solidFill>
                <a:latin typeface="Calibri" panose="020F0502020204030204"/>
              </a:endParaRPr>
            </a:p>
          </p:txBody>
        </p:sp>
        <p:sp>
          <p:nvSpPr>
            <p:cNvPr id="125" name="TextBox 124">
              <a:extLst>
                <a:ext uri="{FF2B5EF4-FFF2-40B4-BE49-F238E27FC236}">
                  <a16:creationId xmlns:a16="http://schemas.microsoft.com/office/drawing/2014/main" id="{5B1DAB82-6A81-45E0-BBDF-75A14DF806EA}"/>
                </a:ext>
              </a:extLst>
            </p:cNvPr>
            <p:cNvSpPr txBox="1"/>
            <p:nvPr/>
          </p:nvSpPr>
          <p:spPr>
            <a:xfrm>
              <a:off x="9959692" y="1193517"/>
              <a:ext cx="1673856" cy="256545"/>
            </a:xfrm>
            <a:prstGeom prst="rect">
              <a:avLst/>
            </a:prstGeom>
            <a:noFill/>
          </p:spPr>
          <p:txBody>
            <a:bodyPr wrap="none" rtlCol="0">
              <a:spAutoFit/>
            </a:bodyPr>
            <a:lstStyle/>
            <a:p>
              <a:pPr defTabSz="914377"/>
              <a:r>
                <a:rPr lang="en-US" sz="1067" b="1" dirty="0">
                  <a:solidFill>
                    <a:prstClr val="black"/>
                  </a:solidFill>
                  <a:latin typeface="Calibri" panose="020F0502020204030204"/>
                </a:rPr>
                <a:t>Reads/Writes data in ODB</a:t>
              </a:r>
            </a:p>
          </p:txBody>
        </p:sp>
        <p:sp>
          <p:nvSpPr>
            <p:cNvPr id="128" name="TextBox 127">
              <a:extLst>
                <a:ext uri="{FF2B5EF4-FFF2-40B4-BE49-F238E27FC236}">
                  <a16:creationId xmlns:a16="http://schemas.microsoft.com/office/drawing/2014/main" id="{9D97033B-1B44-45BF-A0CF-C854CC153C3A}"/>
                </a:ext>
              </a:extLst>
            </p:cNvPr>
            <p:cNvSpPr txBox="1"/>
            <p:nvPr/>
          </p:nvSpPr>
          <p:spPr>
            <a:xfrm>
              <a:off x="9708211" y="4745013"/>
              <a:ext cx="885179" cy="256545"/>
            </a:xfrm>
            <a:prstGeom prst="rect">
              <a:avLst/>
            </a:prstGeom>
            <a:noFill/>
          </p:spPr>
          <p:txBody>
            <a:bodyPr wrap="none" rtlCol="0">
              <a:spAutoFit/>
            </a:bodyPr>
            <a:lstStyle/>
            <a:p>
              <a:pPr defTabSz="914377"/>
              <a:r>
                <a:rPr lang="en-US" sz="1067" b="1" dirty="0">
                  <a:solidFill>
                    <a:prstClr val="black"/>
                  </a:solidFill>
                  <a:latin typeface="Calibri" panose="020F0502020204030204"/>
                </a:rPr>
                <a:t>Expose Data</a:t>
              </a:r>
            </a:p>
          </p:txBody>
        </p:sp>
      </p:grpSp>
      <p:sp>
        <p:nvSpPr>
          <p:cNvPr id="130" name="TextBox 129">
            <a:extLst>
              <a:ext uri="{FF2B5EF4-FFF2-40B4-BE49-F238E27FC236}">
                <a16:creationId xmlns:a16="http://schemas.microsoft.com/office/drawing/2014/main" id="{F7CC0D9C-38A3-4C92-ABAF-45BF22842AB0}"/>
              </a:ext>
            </a:extLst>
          </p:cNvPr>
          <p:cNvSpPr txBox="1"/>
          <p:nvPr/>
        </p:nvSpPr>
        <p:spPr>
          <a:xfrm>
            <a:off x="7540805" y="907117"/>
            <a:ext cx="1351744" cy="600421"/>
          </a:xfrm>
          <a:prstGeom prst="rect">
            <a:avLst/>
          </a:prstGeom>
          <a:noFill/>
        </p:spPr>
        <p:txBody>
          <a:bodyPr wrap="square" rtlCol="0">
            <a:spAutoFit/>
          </a:bodyPr>
          <a:lstStyle/>
          <a:p>
            <a:pPr defTabSz="914377"/>
            <a:r>
              <a:rPr lang="en-US" sz="1200" b="1" dirty="0">
                <a:solidFill>
                  <a:prstClr val="black"/>
                </a:solidFill>
                <a:latin typeface="Calibri" panose="020F0502020204030204"/>
              </a:rPr>
              <a:t>     </a:t>
            </a:r>
          </a:p>
          <a:p>
            <a:pPr defTabSz="914377"/>
            <a:r>
              <a:rPr lang="en-US" sz="900" b="1" dirty="0">
                <a:solidFill>
                  <a:prstClr val="black"/>
                </a:solidFill>
                <a:latin typeface="Calibri" panose="020F0502020204030204"/>
              </a:rPr>
              <a:t>            </a:t>
            </a:r>
            <a:r>
              <a:rPr lang="en-US" sz="1051" b="1" dirty="0">
                <a:solidFill>
                  <a:prstClr val="black"/>
                </a:solidFill>
                <a:latin typeface="Calibri" panose="020F0502020204030204"/>
              </a:rPr>
              <a:t>AD </a:t>
            </a:r>
          </a:p>
          <a:p>
            <a:pPr defTabSz="914377"/>
            <a:r>
              <a:rPr lang="en-US" sz="1051" b="1" dirty="0">
                <a:solidFill>
                  <a:prstClr val="black"/>
                </a:solidFill>
                <a:latin typeface="Calibri" panose="020F0502020204030204"/>
              </a:rPr>
              <a:t>Analyze Clients</a:t>
            </a:r>
          </a:p>
        </p:txBody>
      </p:sp>
      <p:grpSp>
        <p:nvGrpSpPr>
          <p:cNvPr id="7" name="Group 6">
            <a:extLst>
              <a:ext uri="{FF2B5EF4-FFF2-40B4-BE49-F238E27FC236}">
                <a16:creationId xmlns:a16="http://schemas.microsoft.com/office/drawing/2014/main" id="{9ABE4639-DAD1-40FB-8B90-820A33FA5832}"/>
              </a:ext>
            </a:extLst>
          </p:cNvPr>
          <p:cNvGrpSpPr/>
          <p:nvPr/>
        </p:nvGrpSpPr>
        <p:grpSpPr>
          <a:xfrm>
            <a:off x="2054913" y="3390181"/>
            <a:ext cx="1569304" cy="1722892"/>
            <a:chOff x="428343" y="2568208"/>
            <a:chExt cx="1176978" cy="1292169"/>
          </a:xfrm>
        </p:grpSpPr>
        <p:pic>
          <p:nvPicPr>
            <p:cNvPr id="97" name="Graphic 96" descr="Analyze Client AD" title="Analyze Client">
              <a:extLst>
                <a:ext uri="{FF2B5EF4-FFF2-40B4-BE49-F238E27FC236}">
                  <a16:creationId xmlns:a16="http://schemas.microsoft.com/office/drawing/2014/main" id="{09F1ECAA-7A42-40B7-9722-11EAA824814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8343" y="2568208"/>
              <a:ext cx="1176978" cy="1292169"/>
            </a:xfrm>
            <a:prstGeom prst="rect">
              <a:avLst/>
            </a:prstGeom>
          </p:spPr>
        </p:pic>
        <p:sp>
          <p:nvSpPr>
            <p:cNvPr id="98" name="TextBox 97">
              <a:extLst>
                <a:ext uri="{FF2B5EF4-FFF2-40B4-BE49-F238E27FC236}">
                  <a16:creationId xmlns:a16="http://schemas.microsoft.com/office/drawing/2014/main" id="{EBCFDA85-818E-4CEF-8D7F-003C9259384C}"/>
                </a:ext>
              </a:extLst>
            </p:cNvPr>
            <p:cNvSpPr txBox="1"/>
            <p:nvPr/>
          </p:nvSpPr>
          <p:spPr>
            <a:xfrm>
              <a:off x="714368" y="2833244"/>
              <a:ext cx="713985" cy="450316"/>
            </a:xfrm>
            <a:prstGeom prst="rect">
              <a:avLst/>
            </a:prstGeom>
            <a:noFill/>
          </p:spPr>
          <p:txBody>
            <a:bodyPr wrap="square" rtlCol="0">
              <a:spAutoFit/>
            </a:bodyPr>
            <a:lstStyle/>
            <a:p>
              <a:pPr defTabSz="914377"/>
              <a:r>
                <a:rPr lang="en-US" sz="1200" b="1" dirty="0">
                  <a:solidFill>
                    <a:prstClr val="black"/>
                  </a:solidFill>
                  <a:latin typeface="Calibri" panose="020F0502020204030204"/>
                </a:rPr>
                <a:t>     </a:t>
              </a:r>
            </a:p>
            <a:p>
              <a:pPr defTabSz="914377"/>
              <a:r>
                <a:rPr lang="en-US" sz="900" b="1" dirty="0">
                  <a:solidFill>
                    <a:prstClr val="black"/>
                  </a:solidFill>
                  <a:latin typeface="Calibri" panose="020F0502020204030204"/>
                </a:rPr>
                <a:t>         </a:t>
              </a:r>
              <a:r>
                <a:rPr lang="en-US" sz="1051" b="1" dirty="0">
                  <a:solidFill>
                    <a:prstClr val="black"/>
                  </a:solidFill>
                  <a:latin typeface="Calibri" panose="020F0502020204030204"/>
                </a:rPr>
                <a:t>AD </a:t>
              </a:r>
            </a:p>
            <a:p>
              <a:pPr defTabSz="914377"/>
              <a:r>
                <a:rPr lang="en-US" sz="1051" b="1" dirty="0">
                  <a:solidFill>
                    <a:prstClr val="black"/>
                  </a:solidFill>
                  <a:latin typeface="Calibri" panose="020F0502020204030204"/>
                </a:rPr>
                <a:t>Build Client</a:t>
              </a:r>
            </a:p>
          </p:txBody>
        </p:sp>
      </p:grpSp>
      <p:grpSp>
        <p:nvGrpSpPr>
          <p:cNvPr id="3" name="Group 2">
            <a:extLst>
              <a:ext uri="{FF2B5EF4-FFF2-40B4-BE49-F238E27FC236}">
                <a16:creationId xmlns:a16="http://schemas.microsoft.com/office/drawing/2014/main" id="{76F4BF43-2361-41B2-95E0-E38080EFFFC7}"/>
              </a:ext>
            </a:extLst>
          </p:cNvPr>
          <p:cNvGrpSpPr/>
          <p:nvPr/>
        </p:nvGrpSpPr>
        <p:grpSpPr>
          <a:xfrm>
            <a:off x="111498" y="2511807"/>
            <a:ext cx="1168641" cy="878373"/>
            <a:chOff x="519864" y="627479"/>
            <a:chExt cx="1301900" cy="1015285"/>
          </a:xfrm>
        </p:grpSpPr>
        <p:sp>
          <p:nvSpPr>
            <p:cNvPr id="100" name="Rectangle 99">
              <a:extLst>
                <a:ext uri="{FF2B5EF4-FFF2-40B4-BE49-F238E27FC236}">
                  <a16:creationId xmlns:a16="http://schemas.microsoft.com/office/drawing/2014/main" id="{B70AD38A-8A09-46C7-943F-27BE5DB744C3}"/>
                </a:ext>
              </a:extLst>
            </p:cNvPr>
            <p:cNvSpPr/>
            <p:nvPr/>
          </p:nvSpPr>
          <p:spPr>
            <a:xfrm>
              <a:off x="519864" y="923866"/>
              <a:ext cx="1301899" cy="718898"/>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333" dirty="0">
                  <a:solidFill>
                    <a:prstClr val="white"/>
                  </a:solidFill>
                </a:rPr>
                <a:t>AD Connect</a:t>
              </a:r>
            </a:p>
            <a:p>
              <a:pPr algn="ctr" defTabSz="914377"/>
              <a:endParaRPr lang="en-US" sz="1600" dirty="0">
                <a:solidFill>
                  <a:schemeClr val="accent3">
                    <a:lumMod val="60000"/>
                    <a:lumOff val="40000"/>
                  </a:schemeClr>
                </a:solidFill>
                <a:latin typeface="Calibri" panose="020F0502020204030204"/>
              </a:endParaRPr>
            </a:p>
          </p:txBody>
        </p:sp>
        <p:sp>
          <p:nvSpPr>
            <p:cNvPr id="101" name="Rectangle 100">
              <a:extLst>
                <a:ext uri="{FF2B5EF4-FFF2-40B4-BE49-F238E27FC236}">
                  <a16:creationId xmlns:a16="http://schemas.microsoft.com/office/drawing/2014/main" id="{7C493CC3-6955-4E9C-8653-2827B53A0492}"/>
                </a:ext>
              </a:extLst>
            </p:cNvPr>
            <p:cNvSpPr/>
            <p:nvPr/>
          </p:nvSpPr>
          <p:spPr>
            <a:xfrm>
              <a:off x="521978" y="627479"/>
              <a:ext cx="1299786" cy="288291"/>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333" dirty="0">
                  <a:solidFill>
                    <a:schemeClr val="tx1"/>
                  </a:solidFill>
                  <a:latin typeface="Calibri" panose="020F0502020204030204"/>
                </a:rPr>
                <a:t>MAINFRAME</a:t>
              </a:r>
            </a:p>
          </p:txBody>
        </p:sp>
      </p:grpSp>
      <p:cxnSp>
        <p:nvCxnSpPr>
          <p:cNvPr id="109" name="Straight Arrow Connector 108">
            <a:extLst>
              <a:ext uri="{FF2B5EF4-FFF2-40B4-BE49-F238E27FC236}">
                <a16:creationId xmlns:a16="http://schemas.microsoft.com/office/drawing/2014/main" id="{6B4654FF-4924-418D-A481-CD22F88867F4}"/>
              </a:ext>
            </a:extLst>
          </p:cNvPr>
          <p:cNvCxnSpPr>
            <a:cxnSpLocks/>
            <a:stCxn id="100" idx="3"/>
            <a:endCxn id="45" idx="0"/>
          </p:cNvCxnSpPr>
          <p:nvPr/>
        </p:nvCxnSpPr>
        <p:spPr>
          <a:xfrm>
            <a:off x="1280138" y="3079203"/>
            <a:ext cx="623214" cy="857216"/>
          </a:xfrm>
          <a:prstGeom prst="straightConnector1">
            <a:avLst/>
          </a:prstGeom>
          <a:ln w="31750">
            <a:tailEnd type="triangle"/>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52BEE402-608A-4F77-9757-B85050BED841}"/>
              </a:ext>
            </a:extLst>
          </p:cNvPr>
          <p:cNvCxnSpPr>
            <a:cxnSpLocks/>
          </p:cNvCxnSpPr>
          <p:nvPr/>
        </p:nvCxnSpPr>
        <p:spPr>
          <a:xfrm>
            <a:off x="3491883" y="4251627"/>
            <a:ext cx="1361131" cy="0"/>
          </a:xfrm>
          <a:prstGeom prst="straightConnector1">
            <a:avLst/>
          </a:prstGeom>
          <a:ln w="31750">
            <a:tailEnd type="triangle"/>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08903468-B10B-4E3F-98D5-9CDE8B107900}"/>
              </a:ext>
            </a:extLst>
          </p:cNvPr>
          <p:cNvCxnSpPr>
            <a:cxnSpLocks/>
            <a:stCxn id="56" idx="3"/>
            <a:endCxn id="45" idx="2"/>
          </p:cNvCxnSpPr>
          <p:nvPr/>
        </p:nvCxnSpPr>
        <p:spPr>
          <a:xfrm flipV="1">
            <a:off x="1247099" y="4357175"/>
            <a:ext cx="656253" cy="666318"/>
          </a:xfrm>
          <a:prstGeom prst="straightConnector1">
            <a:avLst/>
          </a:prstGeom>
          <a:ln w="31750">
            <a:tailEnd type="triangle"/>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3ACB22AA-FC66-4EF1-8802-452E9F9D5168}"/>
              </a:ext>
            </a:extLst>
          </p:cNvPr>
          <p:cNvSpPr txBox="1"/>
          <p:nvPr/>
        </p:nvSpPr>
        <p:spPr>
          <a:xfrm>
            <a:off x="3535823" y="3830805"/>
            <a:ext cx="1668149" cy="420756"/>
          </a:xfrm>
          <a:prstGeom prst="rect">
            <a:avLst/>
          </a:prstGeom>
          <a:noFill/>
        </p:spPr>
        <p:txBody>
          <a:bodyPr wrap="square" rtlCol="0">
            <a:spAutoFit/>
          </a:bodyPr>
          <a:lstStyle/>
          <a:p>
            <a:pPr defTabSz="914377"/>
            <a:r>
              <a:rPr lang="en-US" sz="1067" b="1" dirty="0">
                <a:solidFill>
                  <a:prstClr val="black"/>
                </a:solidFill>
                <a:latin typeface="Calibri" panose="020F0502020204030204"/>
              </a:rPr>
              <a:t>Parses and stores the source code data</a:t>
            </a:r>
          </a:p>
        </p:txBody>
      </p:sp>
      <p:grpSp>
        <p:nvGrpSpPr>
          <p:cNvPr id="6" name="Group 5">
            <a:extLst>
              <a:ext uri="{FF2B5EF4-FFF2-40B4-BE49-F238E27FC236}">
                <a16:creationId xmlns:a16="http://schemas.microsoft.com/office/drawing/2014/main" id="{EC6932EC-439C-4C0D-8314-152F001A8ACD}"/>
              </a:ext>
            </a:extLst>
          </p:cNvPr>
          <p:cNvGrpSpPr/>
          <p:nvPr/>
        </p:nvGrpSpPr>
        <p:grpSpPr>
          <a:xfrm>
            <a:off x="7934902" y="3142247"/>
            <a:ext cx="1741205" cy="2449744"/>
            <a:chOff x="5730514" y="2475399"/>
            <a:chExt cx="1305904" cy="1837308"/>
          </a:xfrm>
          <a:solidFill>
            <a:schemeClr val="accent3">
              <a:lumMod val="60000"/>
              <a:lumOff val="40000"/>
            </a:schemeClr>
          </a:solidFill>
        </p:grpSpPr>
        <p:grpSp>
          <p:nvGrpSpPr>
            <p:cNvPr id="40" name="Group 39">
              <a:extLst>
                <a:ext uri="{FF2B5EF4-FFF2-40B4-BE49-F238E27FC236}">
                  <a16:creationId xmlns:a16="http://schemas.microsoft.com/office/drawing/2014/main" id="{511C0196-8FCD-42D0-BDB6-F99CDC4EAC89}"/>
                </a:ext>
              </a:extLst>
            </p:cNvPr>
            <p:cNvGrpSpPr/>
            <p:nvPr/>
          </p:nvGrpSpPr>
          <p:grpSpPr>
            <a:xfrm>
              <a:off x="5730514" y="2475399"/>
              <a:ext cx="1305904" cy="1837308"/>
              <a:chOff x="1603531" y="1407288"/>
              <a:chExt cx="1305904" cy="1268390"/>
            </a:xfrm>
            <a:grpFill/>
          </p:grpSpPr>
          <p:sp>
            <p:nvSpPr>
              <p:cNvPr id="41" name="Rectangle 40">
                <a:extLst>
                  <a:ext uri="{FF2B5EF4-FFF2-40B4-BE49-F238E27FC236}">
                    <a16:creationId xmlns:a16="http://schemas.microsoft.com/office/drawing/2014/main" id="{2209D554-EA06-44C6-9DD6-966488B83881}"/>
                  </a:ext>
                </a:extLst>
              </p:cNvPr>
              <p:cNvSpPr/>
              <p:nvPr/>
            </p:nvSpPr>
            <p:spPr>
              <a:xfrm>
                <a:off x="1603531" y="1575558"/>
                <a:ext cx="1305904" cy="11001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sz="1600" dirty="0">
                  <a:solidFill>
                    <a:prstClr val="white"/>
                  </a:solidFill>
                  <a:latin typeface="Calibri" panose="020F0502020204030204"/>
                </a:endParaRPr>
              </a:p>
            </p:txBody>
          </p:sp>
          <p:sp>
            <p:nvSpPr>
              <p:cNvPr id="42" name="Rectangle 41">
                <a:extLst>
                  <a:ext uri="{FF2B5EF4-FFF2-40B4-BE49-F238E27FC236}">
                    <a16:creationId xmlns:a16="http://schemas.microsoft.com/office/drawing/2014/main" id="{CD0C9DC5-3118-4425-B388-C5B8D23C69F2}"/>
                  </a:ext>
                </a:extLst>
              </p:cNvPr>
              <p:cNvSpPr/>
              <p:nvPr/>
            </p:nvSpPr>
            <p:spPr>
              <a:xfrm>
                <a:off x="1603531" y="1407288"/>
                <a:ext cx="1305904" cy="16827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dirty="0">
                    <a:solidFill>
                      <a:schemeClr val="tx1"/>
                    </a:solidFill>
                    <a:latin typeface="Calibri" panose="020F0502020204030204"/>
                  </a:rPr>
                  <a:t>BATCH SERVICE</a:t>
                </a:r>
              </a:p>
            </p:txBody>
          </p:sp>
        </p:grpSp>
        <p:sp>
          <p:nvSpPr>
            <p:cNvPr id="43" name="Rectangle 42">
              <a:extLst>
                <a:ext uri="{FF2B5EF4-FFF2-40B4-BE49-F238E27FC236}">
                  <a16:creationId xmlns:a16="http://schemas.microsoft.com/office/drawing/2014/main" id="{24F85522-F5F1-4F06-867E-C1999DCB1523}"/>
                </a:ext>
              </a:extLst>
            </p:cNvPr>
            <p:cNvSpPr/>
            <p:nvPr/>
          </p:nvSpPr>
          <p:spPr>
            <a:xfrm>
              <a:off x="5879873" y="3049793"/>
              <a:ext cx="1064299" cy="22260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67" b="1" dirty="0">
                  <a:solidFill>
                    <a:schemeClr val="tx1"/>
                  </a:solidFill>
                </a:rPr>
                <a:t>GDB Import</a:t>
              </a:r>
            </a:p>
          </p:txBody>
        </p:sp>
        <p:sp>
          <p:nvSpPr>
            <p:cNvPr id="44" name="Rectangle 43">
              <a:extLst>
                <a:ext uri="{FF2B5EF4-FFF2-40B4-BE49-F238E27FC236}">
                  <a16:creationId xmlns:a16="http://schemas.microsoft.com/office/drawing/2014/main" id="{7D9A705A-F2ED-47C7-80B7-4415866D637D}"/>
                </a:ext>
              </a:extLst>
            </p:cNvPr>
            <p:cNvSpPr/>
            <p:nvPr/>
          </p:nvSpPr>
          <p:spPr>
            <a:xfrm>
              <a:off x="5849840" y="3701203"/>
              <a:ext cx="1064299" cy="22260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67" b="1" dirty="0">
                  <a:solidFill>
                    <a:schemeClr val="tx1"/>
                  </a:solidFill>
                </a:rPr>
                <a:t>Web Services</a:t>
              </a:r>
            </a:p>
          </p:txBody>
        </p:sp>
      </p:grpSp>
      <p:sp>
        <p:nvSpPr>
          <p:cNvPr id="48" name="TextBox 47">
            <a:extLst>
              <a:ext uri="{FF2B5EF4-FFF2-40B4-BE49-F238E27FC236}">
                <a16:creationId xmlns:a16="http://schemas.microsoft.com/office/drawing/2014/main" id="{3815C6AA-1CE3-467A-A3F0-94EADEA3ECFD}"/>
              </a:ext>
            </a:extLst>
          </p:cNvPr>
          <p:cNvSpPr txBox="1"/>
          <p:nvPr/>
        </p:nvSpPr>
        <p:spPr>
          <a:xfrm>
            <a:off x="6290030" y="3701155"/>
            <a:ext cx="1768532" cy="420756"/>
          </a:xfrm>
          <a:prstGeom prst="rect">
            <a:avLst/>
          </a:prstGeom>
          <a:noFill/>
        </p:spPr>
        <p:txBody>
          <a:bodyPr wrap="square" rtlCol="0">
            <a:spAutoFit/>
          </a:bodyPr>
          <a:lstStyle/>
          <a:p>
            <a:r>
              <a:rPr lang="en-US" sz="1067" b="1" dirty="0"/>
              <a:t>Collects and Process Data</a:t>
            </a:r>
          </a:p>
        </p:txBody>
      </p:sp>
      <p:cxnSp>
        <p:nvCxnSpPr>
          <p:cNvPr id="50" name="Straight Arrow Connector 49">
            <a:extLst>
              <a:ext uri="{FF2B5EF4-FFF2-40B4-BE49-F238E27FC236}">
                <a16:creationId xmlns:a16="http://schemas.microsoft.com/office/drawing/2014/main" id="{2EFA4D29-ACD3-48DC-9B8A-11BCD613F9A2}"/>
              </a:ext>
            </a:extLst>
          </p:cNvPr>
          <p:cNvCxnSpPr>
            <a:cxnSpLocks/>
          </p:cNvCxnSpPr>
          <p:nvPr/>
        </p:nvCxnSpPr>
        <p:spPr>
          <a:xfrm flipH="1">
            <a:off x="6325005" y="4050884"/>
            <a:ext cx="1576625" cy="0"/>
          </a:xfrm>
          <a:prstGeom prst="straightConnector1">
            <a:avLst/>
          </a:prstGeom>
          <a:ln w="31750">
            <a:headEnd type="triangle"/>
            <a:tailEnd type="triangle"/>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02A24C5B-08C8-4658-96AE-13F38C691E7A}"/>
              </a:ext>
            </a:extLst>
          </p:cNvPr>
          <p:cNvCxnSpPr>
            <a:cxnSpLocks/>
            <a:endCxn id="89" idx="3"/>
          </p:cNvCxnSpPr>
          <p:nvPr/>
        </p:nvCxnSpPr>
        <p:spPr>
          <a:xfrm flipV="1">
            <a:off x="9752397" y="3861035"/>
            <a:ext cx="1740123" cy="202691"/>
          </a:xfrm>
          <a:prstGeom prst="bentConnector2">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CDBE012B-AA57-405C-B2E8-E9D20760DDE3}"/>
              </a:ext>
            </a:extLst>
          </p:cNvPr>
          <p:cNvSpPr txBox="1"/>
          <p:nvPr/>
        </p:nvSpPr>
        <p:spPr>
          <a:xfrm>
            <a:off x="9875253" y="3790953"/>
            <a:ext cx="841897" cy="256545"/>
          </a:xfrm>
          <a:prstGeom prst="rect">
            <a:avLst/>
          </a:prstGeom>
          <a:noFill/>
        </p:spPr>
        <p:txBody>
          <a:bodyPr wrap="none" rtlCol="0">
            <a:spAutoFit/>
          </a:bodyPr>
          <a:lstStyle/>
          <a:p>
            <a:pPr defTabSz="914377"/>
            <a:r>
              <a:rPr lang="en-US" sz="1067" b="1" dirty="0">
                <a:solidFill>
                  <a:prstClr val="black"/>
                </a:solidFill>
                <a:latin typeface="Calibri" panose="020F0502020204030204"/>
              </a:rPr>
              <a:t>Stores Data</a:t>
            </a:r>
          </a:p>
        </p:txBody>
      </p:sp>
      <p:sp>
        <p:nvSpPr>
          <p:cNvPr id="77" name="TextBox 76">
            <a:extLst>
              <a:ext uri="{FF2B5EF4-FFF2-40B4-BE49-F238E27FC236}">
                <a16:creationId xmlns:a16="http://schemas.microsoft.com/office/drawing/2014/main" id="{E2B059A2-BC7C-47C6-B28F-2C6903783803}"/>
              </a:ext>
            </a:extLst>
          </p:cNvPr>
          <p:cNvSpPr txBox="1"/>
          <p:nvPr/>
        </p:nvSpPr>
        <p:spPr>
          <a:xfrm>
            <a:off x="6296959" y="4616057"/>
            <a:ext cx="1768532" cy="420756"/>
          </a:xfrm>
          <a:prstGeom prst="rect">
            <a:avLst/>
          </a:prstGeom>
          <a:noFill/>
        </p:spPr>
        <p:txBody>
          <a:bodyPr wrap="square" rtlCol="0">
            <a:spAutoFit/>
          </a:bodyPr>
          <a:lstStyle/>
          <a:p>
            <a:r>
              <a:rPr lang="en-US" sz="1067" b="1" dirty="0"/>
              <a:t>Collects and Process Data</a:t>
            </a:r>
          </a:p>
        </p:txBody>
      </p:sp>
      <p:cxnSp>
        <p:nvCxnSpPr>
          <p:cNvPr id="78" name="Straight Arrow Connector 77">
            <a:extLst>
              <a:ext uri="{FF2B5EF4-FFF2-40B4-BE49-F238E27FC236}">
                <a16:creationId xmlns:a16="http://schemas.microsoft.com/office/drawing/2014/main" id="{4E1F674F-F0BB-480A-B6C7-1E43BD672876}"/>
              </a:ext>
            </a:extLst>
          </p:cNvPr>
          <p:cNvCxnSpPr>
            <a:cxnSpLocks/>
          </p:cNvCxnSpPr>
          <p:nvPr/>
        </p:nvCxnSpPr>
        <p:spPr>
          <a:xfrm flipH="1">
            <a:off x="6331934" y="4965787"/>
            <a:ext cx="1576625" cy="0"/>
          </a:xfrm>
          <a:prstGeom prst="straightConnector1">
            <a:avLst/>
          </a:prstGeom>
          <a:ln w="31750">
            <a:headEnd type="triangle"/>
            <a:tailEnd type="triangle"/>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E693E460-0529-47B2-A9AF-298008173729}"/>
              </a:ext>
            </a:extLst>
          </p:cNvPr>
          <p:cNvSpPr txBox="1"/>
          <p:nvPr/>
        </p:nvSpPr>
        <p:spPr>
          <a:xfrm>
            <a:off x="5237645" y="1110637"/>
            <a:ext cx="1657826" cy="256545"/>
          </a:xfrm>
          <a:prstGeom prst="rect">
            <a:avLst/>
          </a:prstGeom>
          <a:noFill/>
        </p:spPr>
        <p:txBody>
          <a:bodyPr wrap="none" rtlCol="0">
            <a:spAutoFit/>
          </a:bodyPr>
          <a:lstStyle/>
          <a:p>
            <a:pPr defTabSz="914377"/>
            <a:r>
              <a:rPr lang="en-US" sz="1067" b="1" dirty="0">
                <a:solidFill>
                  <a:prstClr val="black"/>
                </a:solidFill>
                <a:latin typeface="Calibri" panose="020F0502020204030204"/>
              </a:rPr>
              <a:t>Reads data from SQL/DB2</a:t>
            </a:r>
          </a:p>
        </p:txBody>
      </p:sp>
      <p:sp>
        <p:nvSpPr>
          <p:cNvPr id="47" name="Rectangle 46">
            <a:extLst>
              <a:ext uri="{FF2B5EF4-FFF2-40B4-BE49-F238E27FC236}">
                <a16:creationId xmlns:a16="http://schemas.microsoft.com/office/drawing/2014/main" id="{C9BA9632-FA90-47AC-9426-2AD783494682}"/>
              </a:ext>
            </a:extLst>
          </p:cNvPr>
          <p:cNvSpPr/>
          <p:nvPr/>
        </p:nvSpPr>
        <p:spPr>
          <a:xfrm>
            <a:off x="1276646" y="299881"/>
            <a:ext cx="1311577" cy="515692"/>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3" dirty="0"/>
          </a:p>
        </p:txBody>
      </p:sp>
      <p:sp>
        <p:nvSpPr>
          <p:cNvPr id="51" name="Rectangle 50">
            <a:extLst>
              <a:ext uri="{FF2B5EF4-FFF2-40B4-BE49-F238E27FC236}">
                <a16:creationId xmlns:a16="http://schemas.microsoft.com/office/drawing/2014/main" id="{A78513C3-9F9D-4772-A4B6-481D3FB81561}"/>
              </a:ext>
            </a:extLst>
          </p:cNvPr>
          <p:cNvSpPr/>
          <p:nvPr/>
        </p:nvSpPr>
        <p:spPr>
          <a:xfrm>
            <a:off x="1280142" y="418134"/>
            <a:ext cx="1308081" cy="2209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dirty="0" err="1">
                <a:solidFill>
                  <a:schemeClr val="tx1"/>
                </a:solidFill>
              </a:rPr>
              <a:t>DashBoard</a:t>
            </a:r>
            <a:endParaRPr lang="en-US" sz="1333" dirty="0">
              <a:solidFill>
                <a:schemeClr val="tx1"/>
              </a:solidFill>
            </a:endParaRPr>
          </a:p>
        </p:txBody>
      </p:sp>
      <p:cxnSp>
        <p:nvCxnSpPr>
          <p:cNvPr id="53" name="Connector: Elbow 52">
            <a:extLst>
              <a:ext uri="{FF2B5EF4-FFF2-40B4-BE49-F238E27FC236}">
                <a16:creationId xmlns:a16="http://schemas.microsoft.com/office/drawing/2014/main" id="{85B74BE5-04D4-4856-B4E2-04BAB42A2E2E}"/>
              </a:ext>
            </a:extLst>
          </p:cNvPr>
          <p:cNvCxnSpPr>
            <a:cxnSpLocks/>
            <a:stCxn id="51" idx="1"/>
            <a:endCxn id="97" idx="0"/>
          </p:cNvCxnSpPr>
          <p:nvPr/>
        </p:nvCxnSpPr>
        <p:spPr>
          <a:xfrm rot="10800000" flipH="1" flipV="1">
            <a:off x="1280141" y="528583"/>
            <a:ext cx="1559424" cy="2861596"/>
          </a:xfrm>
          <a:prstGeom prst="bentConnector4">
            <a:avLst>
              <a:gd name="adj1" fmla="val -19546"/>
              <a:gd name="adj2" fmla="val 51930"/>
            </a:avLst>
          </a:prstGeom>
          <a:ln w="317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4442DC18-CF83-4335-A6D0-2BEF9DC80EE7}"/>
              </a:ext>
            </a:extLst>
          </p:cNvPr>
          <p:cNvCxnSpPr>
            <a:cxnSpLocks/>
            <a:stCxn id="51" idx="3"/>
            <a:endCxn id="130" idx="0"/>
          </p:cNvCxnSpPr>
          <p:nvPr/>
        </p:nvCxnSpPr>
        <p:spPr>
          <a:xfrm>
            <a:off x="2588223" y="528584"/>
            <a:ext cx="5628454" cy="378533"/>
          </a:xfrm>
          <a:prstGeom prst="bentConnector2">
            <a:avLst/>
          </a:prstGeom>
          <a:ln w="31750">
            <a:solidFill>
              <a:srgbClr val="FF0000"/>
            </a:solidFill>
            <a:beve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9CA34BA6-EA75-4848-9A50-BD095E271388}"/>
              </a:ext>
            </a:extLst>
          </p:cNvPr>
          <p:cNvCxnSpPr>
            <a:cxnSpLocks/>
            <a:endCxn id="42" idx="3"/>
          </p:cNvCxnSpPr>
          <p:nvPr/>
        </p:nvCxnSpPr>
        <p:spPr>
          <a:xfrm rot="16200000" flipH="1">
            <a:off x="7391620" y="1020258"/>
            <a:ext cx="2776157" cy="1792815"/>
          </a:xfrm>
          <a:prstGeom prst="bentConnector4">
            <a:avLst>
              <a:gd name="adj1" fmla="val 162"/>
              <a:gd name="adj2" fmla="val 11700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3CAE2C4-A649-4EF8-A0EA-A2692C860321}"/>
              </a:ext>
            </a:extLst>
          </p:cNvPr>
          <p:cNvCxnSpPr>
            <a:cxnSpLocks/>
            <a:stCxn id="188" idx="3"/>
          </p:cNvCxnSpPr>
          <p:nvPr/>
        </p:nvCxnSpPr>
        <p:spPr>
          <a:xfrm flipV="1">
            <a:off x="8850143" y="1403044"/>
            <a:ext cx="1052867" cy="16635"/>
          </a:xfrm>
          <a:prstGeom prst="line">
            <a:avLst/>
          </a:prstGeom>
          <a:ln w="31750">
            <a:solidFill>
              <a:srgbClr val="00B050"/>
            </a:solidFill>
            <a:headEnd type="triangle"/>
          </a:ln>
        </p:spPr>
        <p:style>
          <a:lnRef idx="1">
            <a:schemeClr val="accent1"/>
          </a:lnRef>
          <a:fillRef idx="0">
            <a:schemeClr val="accent1"/>
          </a:fillRef>
          <a:effectRef idx="0">
            <a:schemeClr val="accent1"/>
          </a:effectRef>
          <a:fontRef idx="minor">
            <a:schemeClr val="tx1"/>
          </a:fontRef>
        </p:style>
      </p:cxnSp>
      <p:sp>
        <p:nvSpPr>
          <p:cNvPr id="66" name="Freeform: Shape 65">
            <a:extLst>
              <a:ext uri="{FF2B5EF4-FFF2-40B4-BE49-F238E27FC236}">
                <a16:creationId xmlns:a16="http://schemas.microsoft.com/office/drawing/2014/main" id="{865EFBA1-CC13-434B-B0F2-AC171F7B9045}"/>
              </a:ext>
            </a:extLst>
          </p:cNvPr>
          <p:cNvSpPr/>
          <p:nvPr/>
        </p:nvSpPr>
        <p:spPr>
          <a:xfrm>
            <a:off x="9880860" y="1304857"/>
            <a:ext cx="200361" cy="93039"/>
          </a:xfrm>
          <a:custGeom>
            <a:avLst/>
            <a:gdLst>
              <a:gd name="connsiteX0" fmla="*/ 0 w 152747"/>
              <a:gd name="connsiteY0" fmla="*/ 137503 h 154288"/>
              <a:gd name="connsiteX1" fmla="*/ 27940 w 152747"/>
              <a:gd name="connsiteY1" fmla="*/ 23203 h 154288"/>
              <a:gd name="connsiteX2" fmla="*/ 142240 w 152747"/>
              <a:gd name="connsiteY2" fmla="*/ 10503 h 154288"/>
              <a:gd name="connsiteX3" fmla="*/ 147320 w 152747"/>
              <a:gd name="connsiteY3" fmla="*/ 145123 h 154288"/>
              <a:gd name="connsiteX4" fmla="*/ 139700 w 152747"/>
              <a:gd name="connsiteY4" fmla="*/ 142583 h 154288"/>
              <a:gd name="connsiteX5" fmla="*/ 137160 w 152747"/>
              <a:gd name="connsiteY5" fmla="*/ 145123 h 154288"/>
              <a:gd name="connsiteX6" fmla="*/ 137160 w 152747"/>
              <a:gd name="connsiteY6" fmla="*/ 145123 h 154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747" h="154288">
                <a:moveTo>
                  <a:pt x="0" y="137503"/>
                </a:moveTo>
                <a:cubicBezTo>
                  <a:pt x="2116" y="90936"/>
                  <a:pt x="4233" y="44370"/>
                  <a:pt x="27940" y="23203"/>
                </a:cubicBezTo>
                <a:cubicBezTo>
                  <a:pt x="51647" y="2036"/>
                  <a:pt x="122343" y="-9817"/>
                  <a:pt x="142240" y="10503"/>
                </a:cubicBezTo>
                <a:cubicBezTo>
                  <a:pt x="162137" y="30823"/>
                  <a:pt x="147743" y="123110"/>
                  <a:pt x="147320" y="145123"/>
                </a:cubicBezTo>
                <a:cubicBezTo>
                  <a:pt x="146897" y="167136"/>
                  <a:pt x="141393" y="142583"/>
                  <a:pt x="139700" y="142583"/>
                </a:cubicBezTo>
                <a:cubicBezTo>
                  <a:pt x="138007" y="142583"/>
                  <a:pt x="137160" y="145123"/>
                  <a:pt x="137160" y="145123"/>
                </a:cubicBezTo>
                <a:lnTo>
                  <a:pt x="137160" y="145123"/>
                </a:lnTo>
              </a:path>
            </a:pathLst>
          </a:custGeom>
          <a:noFill/>
          <a:ln w="3175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71" name="Connector: Elbow 70">
            <a:extLst>
              <a:ext uri="{FF2B5EF4-FFF2-40B4-BE49-F238E27FC236}">
                <a16:creationId xmlns:a16="http://schemas.microsoft.com/office/drawing/2014/main" id="{B515953D-C0D7-4048-A191-DAB965C86038}"/>
              </a:ext>
            </a:extLst>
          </p:cNvPr>
          <p:cNvCxnSpPr>
            <a:cxnSpLocks/>
            <a:stCxn id="66" idx="3"/>
            <a:endCxn id="89" idx="1"/>
          </p:cNvCxnSpPr>
          <p:nvPr/>
        </p:nvCxnSpPr>
        <p:spPr>
          <a:xfrm>
            <a:off x="10074101" y="1392368"/>
            <a:ext cx="1418419" cy="1258456"/>
          </a:xfrm>
          <a:prstGeom prst="bentConnector2">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52" name="Group 51">
            <a:extLst>
              <a:ext uri="{FF2B5EF4-FFF2-40B4-BE49-F238E27FC236}">
                <a16:creationId xmlns:a16="http://schemas.microsoft.com/office/drawing/2014/main" id="{3D11456D-6869-43DF-A72E-524AF82653C2}"/>
              </a:ext>
            </a:extLst>
          </p:cNvPr>
          <p:cNvGrpSpPr/>
          <p:nvPr/>
        </p:nvGrpSpPr>
        <p:grpSpPr>
          <a:xfrm>
            <a:off x="78459" y="4456097"/>
            <a:ext cx="1168641" cy="878373"/>
            <a:chOff x="519864" y="627479"/>
            <a:chExt cx="1301900" cy="1015285"/>
          </a:xfrm>
        </p:grpSpPr>
        <p:sp>
          <p:nvSpPr>
            <p:cNvPr id="56" name="Rectangle 55">
              <a:extLst>
                <a:ext uri="{FF2B5EF4-FFF2-40B4-BE49-F238E27FC236}">
                  <a16:creationId xmlns:a16="http://schemas.microsoft.com/office/drawing/2014/main" id="{7D1736DA-BF5A-4BD4-887B-5F28C18084B1}"/>
                </a:ext>
              </a:extLst>
            </p:cNvPr>
            <p:cNvSpPr/>
            <p:nvPr/>
          </p:nvSpPr>
          <p:spPr>
            <a:xfrm>
              <a:off x="519864" y="923866"/>
              <a:ext cx="1301899" cy="718898"/>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333" dirty="0">
                  <a:solidFill>
                    <a:prstClr val="white"/>
                  </a:solidFill>
                </a:rPr>
                <a:t>GIT Commands</a:t>
              </a:r>
            </a:p>
            <a:p>
              <a:pPr algn="ctr" defTabSz="914377"/>
              <a:endParaRPr lang="en-US" sz="1600" dirty="0">
                <a:solidFill>
                  <a:schemeClr val="accent3">
                    <a:lumMod val="60000"/>
                    <a:lumOff val="40000"/>
                  </a:schemeClr>
                </a:solidFill>
                <a:latin typeface="Calibri" panose="020F0502020204030204"/>
              </a:endParaRPr>
            </a:p>
          </p:txBody>
        </p:sp>
        <p:sp>
          <p:nvSpPr>
            <p:cNvPr id="57" name="Rectangle 56">
              <a:extLst>
                <a:ext uri="{FF2B5EF4-FFF2-40B4-BE49-F238E27FC236}">
                  <a16:creationId xmlns:a16="http://schemas.microsoft.com/office/drawing/2014/main" id="{212FA7D4-ED9C-49F6-A27E-A7C02F84A60F}"/>
                </a:ext>
              </a:extLst>
            </p:cNvPr>
            <p:cNvSpPr/>
            <p:nvPr/>
          </p:nvSpPr>
          <p:spPr>
            <a:xfrm>
              <a:off x="521978" y="627479"/>
              <a:ext cx="1299786" cy="288291"/>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333" dirty="0">
                  <a:solidFill>
                    <a:schemeClr val="tx1"/>
                  </a:solidFill>
                  <a:latin typeface="Calibri" panose="020F0502020204030204"/>
                </a:rPr>
                <a:t>GIT Server</a:t>
              </a:r>
            </a:p>
          </p:txBody>
        </p:sp>
      </p:grpSp>
    </p:spTree>
    <p:extLst>
      <p:ext uri="{BB962C8B-B14F-4D97-AF65-F5344CB8AC3E}">
        <p14:creationId xmlns:p14="http://schemas.microsoft.com/office/powerpoint/2010/main" val="29054518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776A5-6335-4AF7-A314-A8C25554678B}"/>
              </a:ext>
            </a:extLst>
          </p:cNvPr>
          <p:cNvSpPr>
            <a:spLocks noGrp="1"/>
          </p:cNvSpPr>
          <p:nvPr>
            <p:ph type="title"/>
          </p:nvPr>
        </p:nvSpPr>
        <p:spPr>
          <a:xfrm>
            <a:off x="2050403" y="605142"/>
            <a:ext cx="6319156" cy="1025136"/>
          </a:xfrm>
        </p:spPr>
        <p:txBody>
          <a:bodyPr>
            <a:normAutofit fontScale="90000"/>
          </a:bodyPr>
          <a:lstStyle/>
          <a:p>
            <a:r>
              <a:rPr lang="en-US" b="1" i="1" dirty="0"/>
              <a:t>What have we covered so far?</a:t>
            </a:r>
          </a:p>
        </p:txBody>
      </p:sp>
      <p:sp>
        <p:nvSpPr>
          <p:cNvPr id="3" name="Content Placeholder 2">
            <a:extLst>
              <a:ext uri="{FF2B5EF4-FFF2-40B4-BE49-F238E27FC236}">
                <a16:creationId xmlns:a16="http://schemas.microsoft.com/office/drawing/2014/main" id="{A5718B8C-7293-47B1-821F-F402813DF9B3}"/>
              </a:ext>
            </a:extLst>
          </p:cNvPr>
          <p:cNvSpPr>
            <a:spLocks noGrp="1"/>
          </p:cNvSpPr>
          <p:nvPr>
            <p:ph idx="1"/>
          </p:nvPr>
        </p:nvSpPr>
        <p:spPr>
          <a:xfrm>
            <a:off x="3525417" y="2195674"/>
            <a:ext cx="6402356" cy="3785248"/>
          </a:xfrm>
        </p:spPr>
        <p:txBody>
          <a:bodyPr>
            <a:normAutofit fontScale="85000" lnSpcReduction="10000"/>
          </a:bodyPr>
          <a:lstStyle/>
          <a:p>
            <a:pPr>
              <a:lnSpc>
                <a:spcPct val="170000"/>
              </a:lnSpc>
            </a:pPr>
            <a:r>
              <a:rPr lang="en-US" b="1" dirty="0"/>
              <a:t>Installation</a:t>
            </a:r>
          </a:p>
          <a:p>
            <a:pPr>
              <a:lnSpc>
                <a:spcPct val="170000"/>
              </a:lnSpc>
            </a:pPr>
            <a:r>
              <a:rPr lang="en-US" b="1" dirty="0"/>
              <a:t>Configuration</a:t>
            </a:r>
          </a:p>
          <a:p>
            <a:pPr>
              <a:lnSpc>
                <a:spcPct val="170000"/>
              </a:lnSpc>
            </a:pPr>
            <a:r>
              <a:rPr lang="en-US" b="1" dirty="0"/>
              <a:t>Key Components and Data Flow</a:t>
            </a:r>
          </a:p>
          <a:p>
            <a:pPr lvl="1">
              <a:lnSpc>
                <a:spcPct val="170000"/>
              </a:lnSpc>
            </a:pPr>
            <a:r>
              <a:rPr lang="en-US" b="1" dirty="0"/>
              <a:t>ADDI Dash Board</a:t>
            </a:r>
          </a:p>
          <a:p>
            <a:pPr lvl="1">
              <a:lnSpc>
                <a:spcPct val="170000"/>
              </a:lnSpc>
            </a:pPr>
            <a:r>
              <a:rPr lang="en-US" b="1" dirty="0"/>
              <a:t>ADDI Build Client</a:t>
            </a:r>
          </a:p>
          <a:p>
            <a:pPr lvl="1">
              <a:lnSpc>
                <a:spcPct val="170000"/>
              </a:lnSpc>
            </a:pPr>
            <a:r>
              <a:rPr lang="en-US" b="1" dirty="0"/>
              <a:t>ADDI Analyze Client</a:t>
            </a:r>
          </a:p>
          <a:p>
            <a:endParaRPr lang="en-US" dirty="0"/>
          </a:p>
        </p:txBody>
      </p:sp>
    </p:spTree>
    <p:extLst>
      <p:ext uri="{BB962C8B-B14F-4D97-AF65-F5344CB8AC3E}">
        <p14:creationId xmlns:p14="http://schemas.microsoft.com/office/powerpoint/2010/main" val="859000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95A6CF-CB5E-44E7-A34D-C700D1BF99A8}"/>
              </a:ext>
            </a:extLst>
          </p:cNvPr>
          <p:cNvPicPr>
            <a:picLocks noChangeAspect="1"/>
          </p:cNvPicPr>
          <p:nvPr/>
        </p:nvPicPr>
        <p:blipFill>
          <a:blip r:embed="rId2"/>
          <a:stretch>
            <a:fillRect/>
          </a:stretch>
        </p:blipFill>
        <p:spPr>
          <a:xfrm>
            <a:off x="639432" y="117864"/>
            <a:ext cx="10224496" cy="6169426"/>
          </a:xfrm>
          <a:prstGeom prst="rect">
            <a:avLst/>
          </a:prstGeom>
        </p:spPr>
      </p:pic>
      <p:sp>
        <p:nvSpPr>
          <p:cNvPr id="7" name="Slide Number Placeholder 6">
            <a:extLst>
              <a:ext uri="{FF2B5EF4-FFF2-40B4-BE49-F238E27FC236}">
                <a16:creationId xmlns:a16="http://schemas.microsoft.com/office/drawing/2014/main" id="{0488B2A2-C669-436C-B168-A623C21626EB}"/>
              </a:ext>
            </a:extLst>
          </p:cNvPr>
          <p:cNvSpPr>
            <a:spLocks noGrp="1"/>
          </p:cNvSpPr>
          <p:nvPr>
            <p:ph type="sldNum" sz="quarter" idx="12"/>
          </p:nvPr>
        </p:nvSpPr>
        <p:spPr/>
        <p:txBody>
          <a:bodyPr/>
          <a:lstStyle/>
          <a:p>
            <a:fld id="{8CD6E87B-8253-4E66-8F48-19221B3412FB}" type="slidenum">
              <a:rPr lang="en-US" smtClean="0"/>
              <a:t>6</a:t>
            </a:fld>
            <a:endParaRPr lang="en-US" dirty="0"/>
          </a:p>
        </p:txBody>
      </p:sp>
    </p:spTree>
    <p:extLst>
      <p:ext uri="{BB962C8B-B14F-4D97-AF65-F5344CB8AC3E}">
        <p14:creationId xmlns:p14="http://schemas.microsoft.com/office/powerpoint/2010/main" val="42191352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776A5-6335-4AF7-A314-A8C25554678B}"/>
              </a:ext>
            </a:extLst>
          </p:cNvPr>
          <p:cNvSpPr>
            <a:spLocks noGrp="1"/>
          </p:cNvSpPr>
          <p:nvPr>
            <p:ph type="title"/>
          </p:nvPr>
        </p:nvSpPr>
        <p:spPr>
          <a:xfrm>
            <a:off x="2050403" y="605142"/>
            <a:ext cx="4200331" cy="1025136"/>
          </a:xfrm>
        </p:spPr>
        <p:txBody>
          <a:bodyPr/>
          <a:lstStyle/>
          <a:p>
            <a:r>
              <a:rPr lang="en-US" b="1" i="1" dirty="0"/>
              <a:t>ADDI Dashboard:</a:t>
            </a:r>
          </a:p>
        </p:txBody>
      </p:sp>
      <p:sp>
        <p:nvSpPr>
          <p:cNvPr id="3" name="Content Placeholder 2">
            <a:extLst>
              <a:ext uri="{FF2B5EF4-FFF2-40B4-BE49-F238E27FC236}">
                <a16:creationId xmlns:a16="http://schemas.microsoft.com/office/drawing/2014/main" id="{A5718B8C-7293-47B1-821F-F402813DF9B3}"/>
              </a:ext>
            </a:extLst>
          </p:cNvPr>
          <p:cNvSpPr>
            <a:spLocks noGrp="1"/>
          </p:cNvSpPr>
          <p:nvPr>
            <p:ph idx="1"/>
          </p:nvPr>
        </p:nvSpPr>
        <p:spPr>
          <a:xfrm>
            <a:off x="3525417" y="2195674"/>
            <a:ext cx="6402356" cy="3785248"/>
          </a:xfrm>
        </p:spPr>
        <p:txBody>
          <a:bodyPr>
            <a:normAutofit/>
          </a:bodyPr>
          <a:lstStyle/>
          <a:p>
            <a:pPr>
              <a:lnSpc>
                <a:spcPct val="170000"/>
              </a:lnSpc>
            </a:pPr>
            <a:r>
              <a:rPr lang="en-US" b="1" dirty="0"/>
              <a:t>Configure and maintain components</a:t>
            </a:r>
          </a:p>
          <a:p>
            <a:pPr>
              <a:lnSpc>
                <a:spcPct val="170000"/>
              </a:lnSpc>
            </a:pPr>
            <a:r>
              <a:rPr lang="en-US" b="1" dirty="0"/>
              <a:t>Monitor:</a:t>
            </a:r>
          </a:p>
          <a:p>
            <a:pPr lvl="1">
              <a:lnSpc>
                <a:spcPct val="170000"/>
              </a:lnSpc>
            </a:pPr>
            <a:r>
              <a:rPr lang="en-US" dirty="0"/>
              <a:t>Components</a:t>
            </a:r>
          </a:p>
          <a:p>
            <a:pPr lvl="1">
              <a:lnSpc>
                <a:spcPct val="170000"/>
              </a:lnSpc>
            </a:pPr>
            <a:r>
              <a:rPr lang="en-US" dirty="0"/>
              <a:t>Projects</a:t>
            </a:r>
          </a:p>
          <a:p>
            <a:pPr lvl="1">
              <a:lnSpc>
                <a:spcPct val="170000"/>
              </a:lnSpc>
            </a:pPr>
            <a:r>
              <a:rPr lang="en-US" dirty="0"/>
              <a:t>Usage</a:t>
            </a:r>
          </a:p>
          <a:p>
            <a:endParaRPr lang="en-US" dirty="0"/>
          </a:p>
        </p:txBody>
      </p:sp>
      <p:sp>
        <p:nvSpPr>
          <p:cNvPr id="4" name="TextBox 3">
            <a:extLst>
              <a:ext uri="{FF2B5EF4-FFF2-40B4-BE49-F238E27FC236}">
                <a16:creationId xmlns:a16="http://schemas.microsoft.com/office/drawing/2014/main" id="{2F0F8079-D259-4DDC-8E73-30B06E91C736}"/>
              </a:ext>
            </a:extLst>
          </p:cNvPr>
          <p:cNvSpPr txBox="1"/>
          <p:nvPr/>
        </p:nvSpPr>
        <p:spPr>
          <a:xfrm>
            <a:off x="0" y="0"/>
            <a:ext cx="2797629" cy="369332"/>
          </a:xfrm>
          <a:prstGeom prst="rect">
            <a:avLst/>
          </a:prstGeom>
          <a:noFill/>
        </p:spPr>
        <p:txBody>
          <a:bodyPr wrap="square">
            <a:spAutoFit/>
          </a:bodyPr>
          <a:lstStyle/>
          <a:p>
            <a:r>
              <a:rPr lang="en-US" b="1" i="1" dirty="0"/>
              <a:t>Presentation and Hands On</a:t>
            </a:r>
          </a:p>
        </p:txBody>
      </p:sp>
      <p:pic>
        <p:nvPicPr>
          <p:cNvPr id="6" name="Picture 5">
            <a:extLst>
              <a:ext uri="{FF2B5EF4-FFF2-40B4-BE49-F238E27FC236}">
                <a16:creationId xmlns:a16="http://schemas.microsoft.com/office/drawing/2014/main" id="{BFE18889-F5F1-4CC1-8D6E-C815D86914A9}"/>
              </a:ext>
            </a:extLst>
          </p:cNvPr>
          <p:cNvPicPr>
            <a:picLocks noChangeAspect="1"/>
          </p:cNvPicPr>
          <p:nvPr/>
        </p:nvPicPr>
        <p:blipFill>
          <a:blip r:embed="rId2"/>
          <a:stretch>
            <a:fillRect/>
          </a:stretch>
        </p:blipFill>
        <p:spPr>
          <a:xfrm>
            <a:off x="683318" y="2530052"/>
            <a:ext cx="1089498" cy="1562911"/>
          </a:xfrm>
          <a:prstGeom prst="rect">
            <a:avLst/>
          </a:prstGeom>
        </p:spPr>
      </p:pic>
    </p:spTree>
    <p:extLst>
      <p:ext uri="{BB962C8B-B14F-4D97-AF65-F5344CB8AC3E}">
        <p14:creationId xmlns:p14="http://schemas.microsoft.com/office/powerpoint/2010/main" val="969836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776A5-6335-4AF7-A314-A8C25554678B}"/>
              </a:ext>
            </a:extLst>
          </p:cNvPr>
          <p:cNvSpPr>
            <a:spLocks noGrp="1"/>
          </p:cNvSpPr>
          <p:nvPr>
            <p:ph type="title"/>
          </p:nvPr>
        </p:nvSpPr>
        <p:spPr>
          <a:xfrm>
            <a:off x="1575813" y="584711"/>
            <a:ext cx="9387656" cy="1025136"/>
          </a:xfrm>
        </p:spPr>
        <p:txBody>
          <a:bodyPr>
            <a:normAutofit fontScale="90000"/>
          </a:bodyPr>
          <a:lstStyle/>
          <a:p>
            <a:r>
              <a:rPr lang="en-US" b="1" i="1" dirty="0"/>
              <a:t>ADDI Build Client and the Mainframe Projects</a:t>
            </a:r>
          </a:p>
        </p:txBody>
      </p:sp>
      <p:sp>
        <p:nvSpPr>
          <p:cNvPr id="3" name="Content Placeholder 2">
            <a:extLst>
              <a:ext uri="{FF2B5EF4-FFF2-40B4-BE49-F238E27FC236}">
                <a16:creationId xmlns:a16="http://schemas.microsoft.com/office/drawing/2014/main" id="{A5718B8C-7293-47B1-821F-F402813DF9B3}"/>
              </a:ext>
            </a:extLst>
          </p:cNvPr>
          <p:cNvSpPr>
            <a:spLocks noGrp="1"/>
          </p:cNvSpPr>
          <p:nvPr>
            <p:ph idx="1"/>
          </p:nvPr>
        </p:nvSpPr>
        <p:spPr>
          <a:xfrm>
            <a:off x="3208672" y="1675162"/>
            <a:ext cx="7913419" cy="4874929"/>
          </a:xfrm>
        </p:spPr>
        <p:txBody>
          <a:bodyPr>
            <a:normAutofit fontScale="92500" lnSpcReduction="20000"/>
          </a:bodyPr>
          <a:lstStyle/>
          <a:p>
            <a:pPr>
              <a:lnSpc>
                <a:spcPct val="170000"/>
              </a:lnSpc>
            </a:pPr>
            <a:r>
              <a:rPr lang="en-US" b="1" dirty="0"/>
              <a:t>Core and main component of ADDI – Data Provider </a:t>
            </a:r>
          </a:p>
          <a:p>
            <a:pPr>
              <a:lnSpc>
                <a:spcPct val="170000"/>
              </a:lnSpc>
            </a:pPr>
            <a:r>
              <a:rPr lang="en-US" b="1" dirty="0"/>
              <a:t>What is it used for?</a:t>
            </a:r>
          </a:p>
          <a:p>
            <a:pPr lvl="1">
              <a:lnSpc>
                <a:spcPct val="170000"/>
              </a:lnSpc>
            </a:pPr>
            <a:r>
              <a:rPr lang="en-US" dirty="0"/>
              <a:t>Project’s creation</a:t>
            </a:r>
          </a:p>
          <a:p>
            <a:pPr lvl="1">
              <a:lnSpc>
                <a:spcPct val="170000"/>
              </a:lnSpc>
            </a:pPr>
            <a:r>
              <a:rPr lang="en-US" dirty="0"/>
              <a:t>Source Code handling:</a:t>
            </a:r>
          </a:p>
          <a:p>
            <a:pPr lvl="2">
              <a:lnSpc>
                <a:spcPct val="170000"/>
              </a:lnSpc>
            </a:pPr>
            <a:r>
              <a:rPr lang="en-US" dirty="0"/>
              <a:t>Retrieves and keeps in SYNC </a:t>
            </a:r>
          </a:p>
          <a:p>
            <a:pPr lvl="2">
              <a:lnSpc>
                <a:spcPct val="170000"/>
              </a:lnSpc>
            </a:pPr>
            <a:r>
              <a:rPr lang="en-US" dirty="0"/>
              <a:t>Parses (Builds)</a:t>
            </a:r>
          </a:p>
          <a:p>
            <a:pPr lvl="2">
              <a:lnSpc>
                <a:spcPct val="170000"/>
              </a:lnSpc>
            </a:pPr>
            <a:r>
              <a:rPr lang="en-US" dirty="0"/>
              <a:t>Stores  - in relational repositories and from various places</a:t>
            </a:r>
          </a:p>
          <a:p>
            <a:pPr>
              <a:lnSpc>
                <a:spcPct val="170000"/>
              </a:lnSpc>
            </a:pPr>
            <a:r>
              <a:rPr lang="en-US" b="1" dirty="0"/>
              <a:t>Who is using it</a:t>
            </a:r>
            <a:r>
              <a:rPr lang="en-US" dirty="0"/>
              <a:t> – ADDI administrator personas</a:t>
            </a:r>
          </a:p>
          <a:p>
            <a:endParaRPr lang="en-US" dirty="0"/>
          </a:p>
        </p:txBody>
      </p:sp>
    </p:spTree>
    <p:extLst>
      <p:ext uri="{BB962C8B-B14F-4D97-AF65-F5344CB8AC3E}">
        <p14:creationId xmlns:p14="http://schemas.microsoft.com/office/powerpoint/2010/main" val="965667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776A5-6335-4AF7-A314-A8C25554678B}"/>
              </a:ext>
            </a:extLst>
          </p:cNvPr>
          <p:cNvSpPr>
            <a:spLocks noGrp="1"/>
          </p:cNvSpPr>
          <p:nvPr>
            <p:ph type="title"/>
          </p:nvPr>
        </p:nvSpPr>
        <p:spPr>
          <a:xfrm>
            <a:off x="2172972" y="444752"/>
            <a:ext cx="6327216" cy="1025136"/>
          </a:xfrm>
        </p:spPr>
        <p:txBody>
          <a:bodyPr>
            <a:normAutofit fontScale="90000"/>
          </a:bodyPr>
          <a:lstStyle/>
          <a:p>
            <a:r>
              <a:rPr lang="en-US" b="1" i="1" dirty="0"/>
              <a:t>What is a Mainframe Project?</a:t>
            </a:r>
          </a:p>
        </p:txBody>
      </p:sp>
      <p:sp>
        <p:nvSpPr>
          <p:cNvPr id="3" name="Content Placeholder 2">
            <a:extLst>
              <a:ext uri="{FF2B5EF4-FFF2-40B4-BE49-F238E27FC236}">
                <a16:creationId xmlns:a16="http://schemas.microsoft.com/office/drawing/2014/main" id="{A5718B8C-7293-47B1-821F-F402813DF9B3}"/>
              </a:ext>
            </a:extLst>
          </p:cNvPr>
          <p:cNvSpPr>
            <a:spLocks noGrp="1"/>
          </p:cNvSpPr>
          <p:nvPr>
            <p:ph idx="1"/>
          </p:nvPr>
        </p:nvSpPr>
        <p:spPr>
          <a:xfrm>
            <a:off x="2640564" y="1688489"/>
            <a:ext cx="8938726" cy="4086649"/>
          </a:xfrm>
        </p:spPr>
        <p:txBody>
          <a:bodyPr>
            <a:normAutofit fontScale="85000" lnSpcReduction="20000"/>
          </a:bodyPr>
          <a:lstStyle/>
          <a:p>
            <a:pPr>
              <a:lnSpc>
                <a:spcPct val="170000"/>
              </a:lnSpc>
            </a:pPr>
            <a:r>
              <a:rPr lang="en-US" b="1" dirty="0"/>
              <a:t>“Placeholder”</a:t>
            </a:r>
            <a:r>
              <a:rPr lang="en-US" dirty="0"/>
              <a:t> for the source code to be analyzed </a:t>
            </a:r>
          </a:p>
          <a:p>
            <a:pPr>
              <a:lnSpc>
                <a:spcPct val="170000"/>
              </a:lnSpc>
            </a:pPr>
            <a:r>
              <a:rPr lang="en-US" dirty="0"/>
              <a:t>Everything is around the </a:t>
            </a:r>
            <a:r>
              <a:rPr lang="en-US" b="1" dirty="0"/>
              <a:t>Projects</a:t>
            </a:r>
          </a:p>
          <a:p>
            <a:pPr>
              <a:lnSpc>
                <a:spcPct val="170000"/>
              </a:lnSpc>
            </a:pPr>
            <a:r>
              <a:rPr lang="en-US" b="1" dirty="0"/>
              <a:t>Key things </a:t>
            </a:r>
            <a:r>
              <a:rPr lang="en-US" dirty="0"/>
              <a:t>about the ADDI Mainframe Project:</a:t>
            </a:r>
          </a:p>
          <a:p>
            <a:pPr lvl="1">
              <a:lnSpc>
                <a:spcPct val="170000"/>
              </a:lnSpc>
            </a:pPr>
            <a:r>
              <a:rPr lang="en-US" dirty="0"/>
              <a:t>1 Project  -&gt; 1 Relational Database Repository (SQL) </a:t>
            </a:r>
          </a:p>
          <a:p>
            <a:pPr lvl="1">
              <a:lnSpc>
                <a:spcPct val="170000"/>
              </a:lnSpc>
            </a:pPr>
            <a:r>
              <a:rPr lang="en-US" dirty="0"/>
              <a:t>One, many or a subset of a Host Application</a:t>
            </a:r>
          </a:p>
          <a:p>
            <a:pPr lvl="1">
              <a:lnSpc>
                <a:spcPct val="170000"/>
              </a:lnSpc>
            </a:pPr>
            <a:r>
              <a:rPr lang="en-US" dirty="0"/>
              <a:t>Handle source code from different technologies (Cobol, Assembler , PLI, Natural)</a:t>
            </a:r>
          </a:p>
          <a:p>
            <a:endParaRPr lang="en-US" dirty="0"/>
          </a:p>
        </p:txBody>
      </p:sp>
    </p:spTree>
    <p:extLst>
      <p:ext uri="{BB962C8B-B14F-4D97-AF65-F5344CB8AC3E}">
        <p14:creationId xmlns:p14="http://schemas.microsoft.com/office/powerpoint/2010/main" val="19808712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776A5-6335-4AF7-A314-A8C25554678B}"/>
              </a:ext>
            </a:extLst>
          </p:cNvPr>
          <p:cNvSpPr>
            <a:spLocks noGrp="1"/>
          </p:cNvSpPr>
          <p:nvPr>
            <p:ph type="title"/>
          </p:nvPr>
        </p:nvSpPr>
        <p:spPr>
          <a:xfrm>
            <a:off x="2172972" y="444752"/>
            <a:ext cx="6327216" cy="1025136"/>
          </a:xfrm>
        </p:spPr>
        <p:txBody>
          <a:bodyPr>
            <a:normAutofit/>
          </a:bodyPr>
          <a:lstStyle/>
          <a:p>
            <a:r>
              <a:rPr lang="en-US" b="1" i="1" dirty="0"/>
              <a:t>ADDI Build Client</a:t>
            </a:r>
          </a:p>
        </p:txBody>
      </p:sp>
      <p:sp>
        <p:nvSpPr>
          <p:cNvPr id="3" name="Content Placeholder 2">
            <a:extLst>
              <a:ext uri="{FF2B5EF4-FFF2-40B4-BE49-F238E27FC236}">
                <a16:creationId xmlns:a16="http://schemas.microsoft.com/office/drawing/2014/main" id="{A5718B8C-7293-47B1-821F-F402813DF9B3}"/>
              </a:ext>
            </a:extLst>
          </p:cNvPr>
          <p:cNvSpPr>
            <a:spLocks noGrp="1"/>
          </p:cNvSpPr>
          <p:nvPr>
            <p:ph idx="1"/>
          </p:nvPr>
        </p:nvSpPr>
        <p:spPr>
          <a:xfrm>
            <a:off x="2640564" y="1688489"/>
            <a:ext cx="8714791" cy="3462009"/>
          </a:xfrm>
        </p:spPr>
        <p:txBody>
          <a:bodyPr vert="horz" lIns="91440" tIns="45720" rIns="91440" bIns="45720" rtlCol="0" anchor="t">
            <a:normAutofit fontScale="92500" lnSpcReduction="20000"/>
          </a:bodyPr>
          <a:lstStyle/>
          <a:p>
            <a:pPr marL="514350" indent="-514350">
              <a:lnSpc>
                <a:spcPct val="160000"/>
              </a:lnSpc>
              <a:buFont typeface="+mj-lt"/>
              <a:buAutoNum type="arabicPeriod"/>
            </a:pPr>
            <a:r>
              <a:rPr lang="en-US" dirty="0"/>
              <a:t> Create Projects</a:t>
            </a:r>
          </a:p>
          <a:p>
            <a:pPr marL="514350" indent="-514350">
              <a:lnSpc>
                <a:spcPct val="160000"/>
              </a:lnSpc>
              <a:buFont typeface="+mj-lt"/>
              <a:buAutoNum type="arabicPeriod"/>
            </a:pPr>
            <a:r>
              <a:rPr lang="en-US" dirty="0"/>
              <a:t>Populate Projects (local sources and remote)</a:t>
            </a:r>
            <a:endParaRPr lang="en-US" dirty="0">
              <a:cs typeface="Calibri"/>
            </a:endParaRPr>
          </a:p>
          <a:p>
            <a:pPr marL="514350" indent="-514350">
              <a:lnSpc>
                <a:spcPct val="160000"/>
              </a:lnSpc>
              <a:buFont typeface="+mj-lt"/>
              <a:buAutoNum type="arabicPeriod"/>
            </a:pPr>
            <a:r>
              <a:rPr lang="en-US" dirty="0"/>
              <a:t>Check Project</a:t>
            </a:r>
          </a:p>
          <a:p>
            <a:pPr marL="514350" indent="-514350">
              <a:lnSpc>
                <a:spcPct val="160000"/>
              </a:lnSpc>
              <a:buFont typeface="+mj-lt"/>
              <a:buAutoNum type="arabicPeriod"/>
            </a:pPr>
            <a:r>
              <a:rPr lang="en-US" dirty="0"/>
              <a:t>Build Process and Build report</a:t>
            </a:r>
          </a:p>
          <a:p>
            <a:pPr marL="514350" indent="-514350">
              <a:lnSpc>
                <a:spcPct val="160000"/>
              </a:lnSpc>
              <a:buFont typeface="+mj-lt"/>
              <a:buAutoNum type="arabicPeriod"/>
            </a:pPr>
            <a:r>
              <a:rPr lang="en-US" dirty="0"/>
              <a:t>Keeping projects up to date</a:t>
            </a:r>
            <a:endParaRPr lang="en-US" dirty="0">
              <a:cs typeface="Calibri"/>
            </a:endParaRPr>
          </a:p>
          <a:p>
            <a:endParaRPr lang="en-US" dirty="0"/>
          </a:p>
        </p:txBody>
      </p:sp>
      <p:sp>
        <p:nvSpPr>
          <p:cNvPr id="4" name="TextBox 3">
            <a:extLst>
              <a:ext uri="{FF2B5EF4-FFF2-40B4-BE49-F238E27FC236}">
                <a16:creationId xmlns:a16="http://schemas.microsoft.com/office/drawing/2014/main" id="{AC2C6D83-B746-4D62-8B52-7281755CAA64}"/>
              </a:ext>
            </a:extLst>
          </p:cNvPr>
          <p:cNvSpPr txBox="1"/>
          <p:nvPr/>
        </p:nvSpPr>
        <p:spPr>
          <a:xfrm>
            <a:off x="0" y="0"/>
            <a:ext cx="2797629" cy="369332"/>
          </a:xfrm>
          <a:prstGeom prst="rect">
            <a:avLst/>
          </a:prstGeom>
          <a:noFill/>
        </p:spPr>
        <p:txBody>
          <a:bodyPr wrap="square">
            <a:spAutoFit/>
          </a:bodyPr>
          <a:lstStyle/>
          <a:p>
            <a:r>
              <a:rPr lang="en-US" b="1" i="1" dirty="0"/>
              <a:t>Hands On</a:t>
            </a:r>
          </a:p>
        </p:txBody>
      </p:sp>
      <p:pic>
        <p:nvPicPr>
          <p:cNvPr id="5" name="Picture 4">
            <a:extLst>
              <a:ext uri="{FF2B5EF4-FFF2-40B4-BE49-F238E27FC236}">
                <a16:creationId xmlns:a16="http://schemas.microsoft.com/office/drawing/2014/main" id="{3FA2BB16-F67F-4071-8F38-BDE2736CCD8F}"/>
              </a:ext>
            </a:extLst>
          </p:cNvPr>
          <p:cNvPicPr>
            <a:picLocks noChangeAspect="1"/>
          </p:cNvPicPr>
          <p:nvPr/>
        </p:nvPicPr>
        <p:blipFill>
          <a:blip r:embed="rId2"/>
          <a:stretch>
            <a:fillRect/>
          </a:stretch>
        </p:blipFill>
        <p:spPr>
          <a:xfrm>
            <a:off x="612710" y="2090487"/>
            <a:ext cx="1167319" cy="1426723"/>
          </a:xfrm>
          <a:prstGeom prst="rect">
            <a:avLst/>
          </a:prstGeom>
        </p:spPr>
      </p:pic>
    </p:spTree>
    <p:extLst>
      <p:ext uri="{BB962C8B-B14F-4D97-AF65-F5344CB8AC3E}">
        <p14:creationId xmlns:p14="http://schemas.microsoft.com/office/powerpoint/2010/main" val="36859859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776A5-6335-4AF7-A314-A8C25554678B}"/>
              </a:ext>
            </a:extLst>
          </p:cNvPr>
          <p:cNvSpPr>
            <a:spLocks noGrp="1"/>
          </p:cNvSpPr>
          <p:nvPr>
            <p:ph type="title"/>
          </p:nvPr>
        </p:nvSpPr>
        <p:spPr>
          <a:xfrm>
            <a:off x="1230864" y="369332"/>
            <a:ext cx="10319656" cy="1025136"/>
          </a:xfrm>
        </p:spPr>
        <p:txBody>
          <a:bodyPr>
            <a:noAutofit/>
          </a:bodyPr>
          <a:lstStyle/>
          <a:p>
            <a:r>
              <a:rPr lang="en-US" sz="4000" b="1" i="1" dirty="0"/>
              <a:t>How to handle projects when the source code is based on the host side – PDS Libraries? </a:t>
            </a:r>
          </a:p>
        </p:txBody>
      </p:sp>
      <p:sp>
        <p:nvSpPr>
          <p:cNvPr id="3" name="Content Placeholder 2">
            <a:extLst>
              <a:ext uri="{FF2B5EF4-FFF2-40B4-BE49-F238E27FC236}">
                <a16:creationId xmlns:a16="http://schemas.microsoft.com/office/drawing/2014/main" id="{A5718B8C-7293-47B1-821F-F402813DF9B3}"/>
              </a:ext>
            </a:extLst>
          </p:cNvPr>
          <p:cNvSpPr>
            <a:spLocks noGrp="1"/>
          </p:cNvSpPr>
          <p:nvPr>
            <p:ph idx="1"/>
          </p:nvPr>
        </p:nvSpPr>
        <p:spPr>
          <a:xfrm>
            <a:off x="3051530" y="1970961"/>
            <a:ext cx="6848251" cy="4009961"/>
          </a:xfrm>
        </p:spPr>
        <p:txBody>
          <a:bodyPr vert="horz" lIns="91440" tIns="45720" rIns="91440" bIns="45720" rtlCol="0" anchor="t">
            <a:normAutofit fontScale="55000" lnSpcReduction="20000"/>
          </a:bodyPr>
          <a:lstStyle/>
          <a:p>
            <a:pPr>
              <a:lnSpc>
                <a:spcPct val="160000"/>
              </a:lnSpc>
            </a:pPr>
            <a:r>
              <a:rPr lang="en-US" dirty="0"/>
              <a:t> Create a </a:t>
            </a:r>
            <a:r>
              <a:rPr lang="en-US" b="1" dirty="0" err="1"/>
              <a:t>zOS</a:t>
            </a:r>
            <a:r>
              <a:rPr lang="en-US" b="1" dirty="0"/>
              <a:t> Connection </a:t>
            </a:r>
            <a:r>
              <a:rPr lang="en-US" dirty="0"/>
              <a:t>- ZDT</a:t>
            </a:r>
          </a:p>
          <a:p>
            <a:pPr>
              <a:lnSpc>
                <a:spcPct val="160000"/>
              </a:lnSpc>
            </a:pPr>
            <a:r>
              <a:rPr lang="en-US" dirty="0"/>
              <a:t> </a:t>
            </a:r>
            <a:r>
              <a:rPr lang="en-US" b="1" dirty="0"/>
              <a:t>Populate projects automatically:</a:t>
            </a:r>
            <a:endParaRPr lang="en-US" b="1" dirty="0">
              <a:cs typeface="Calibri"/>
            </a:endParaRPr>
          </a:p>
          <a:p>
            <a:pPr lvl="1">
              <a:lnSpc>
                <a:spcPct val="160000"/>
              </a:lnSpc>
            </a:pPr>
            <a:r>
              <a:rPr lang="en-US" b="1" dirty="0">
                <a:cs typeface="Calibri"/>
              </a:rPr>
              <a:t>CBSA Project</a:t>
            </a:r>
          </a:p>
          <a:p>
            <a:pPr marL="914400" lvl="2" indent="0">
              <a:buNone/>
            </a:pPr>
            <a:r>
              <a:rPr lang="en-US" sz="1600" b="1" dirty="0">
                <a:cs typeface="Calibri"/>
              </a:rPr>
              <a:t>PDS Libraries:</a:t>
            </a:r>
            <a:r>
              <a:rPr lang="en-US" sz="1600" dirty="0">
                <a:cs typeface="Calibri"/>
              </a:rPr>
              <a:t> CBSA.CICSBSA.COPYLIB,</a:t>
            </a:r>
            <a:r>
              <a:rPr lang="en-US" sz="1800" dirty="0">
                <a:cs typeface="Calibri"/>
              </a:rPr>
              <a:t> CBSA.CICSBSA.BMS,</a:t>
            </a:r>
            <a:r>
              <a:rPr lang="en-US" sz="2000" dirty="0">
                <a:cs typeface="Calibri"/>
              </a:rPr>
              <a:t> CBSA.CICSBSA.ASM,</a:t>
            </a:r>
            <a:r>
              <a:rPr lang="en-US" dirty="0">
                <a:cs typeface="Calibri"/>
              </a:rPr>
              <a:t> CBSA.CICSBSA.COBOL</a:t>
            </a:r>
          </a:p>
          <a:p>
            <a:pPr marL="914400" lvl="2" indent="0">
              <a:buNone/>
            </a:pPr>
            <a:r>
              <a:rPr lang="en-US" sz="2000" dirty="0">
                <a:ea typeface="+mn-lt"/>
                <a:cs typeface="Calibri"/>
              </a:rPr>
              <a:t>CICS Information – extracted from the CICS System</a:t>
            </a:r>
            <a:endParaRPr lang="en-US" sz="2000" dirty="0">
              <a:ea typeface="+mn-lt"/>
              <a:cs typeface="+mn-lt"/>
            </a:endParaRPr>
          </a:p>
          <a:p>
            <a:pPr marL="914400" lvl="2" indent="0">
              <a:buNone/>
            </a:pPr>
            <a:endParaRPr lang="en-US" sz="1800" dirty="0">
              <a:ea typeface="+mn-lt"/>
              <a:cs typeface="+mn-lt"/>
            </a:endParaRPr>
          </a:p>
          <a:p>
            <a:pPr lvl="1"/>
            <a:r>
              <a:rPr lang="en-US" b="1" dirty="0" err="1">
                <a:ea typeface="+mn-lt"/>
                <a:cs typeface="+mn-lt"/>
              </a:rPr>
              <a:t>JKEBank</a:t>
            </a:r>
            <a:r>
              <a:rPr lang="en-US" b="1" dirty="0">
                <a:ea typeface="+mn-lt"/>
                <a:cs typeface="+mn-lt"/>
              </a:rPr>
              <a:t> Project</a:t>
            </a:r>
          </a:p>
          <a:p>
            <a:pPr lvl="2"/>
            <a:r>
              <a:rPr lang="en-US" sz="1600" b="1" dirty="0">
                <a:ea typeface="+mn-lt"/>
                <a:cs typeface="+mn-lt"/>
              </a:rPr>
              <a:t>PDS Libraries: </a:t>
            </a:r>
            <a:r>
              <a:rPr lang="en-US" sz="1600" dirty="0"/>
              <a:t>JKEBANK.CBL and JKEBANK.INC</a:t>
            </a:r>
          </a:p>
          <a:p>
            <a:pPr lvl="1">
              <a:lnSpc>
                <a:spcPct val="160000"/>
              </a:lnSpc>
            </a:pPr>
            <a:r>
              <a:rPr lang="en-US" b="1" dirty="0" err="1"/>
              <a:t>DynamicCalls</a:t>
            </a:r>
            <a:endParaRPr lang="en-US" b="1" dirty="0"/>
          </a:p>
          <a:p>
            <a:pPr lvl="2">
              <a:lnSpc>
                <a:spcPct val="160000"/>
              </a:lnSpc>
            </a:pPr>
            <a:r>
              <a:rPr lang="en-US" b="1" dirty="0"/>
              <a:t>Local Sources</a:t>
            </a:r>
          </a:p>
          <a:p>
            <a:pPr>
              <a:lnSpc>
                <a:spcPct val="160000"/>
              </a:lnSpc>
            </a:pPr>
            <a:r>
              <a:rPr lang="en-US" b="1" dirty="0"/>
              <a:t>Project Updates:</a:t>
            </a:r>
          </a:p>
          <a:p>
            <a:pPr lvl="1">
              <a:lnSpc>
                <a:spcPct val="160000"/>
              </a:lnSpc>
            </a:pPr>
            <a:r>
              <a:rPr lang="en-US" dirty="0"/>
              <a:t>Synchronize Projects - JKEBANK </a:t>
            </a:r>
          </a:p>
          <a:p>
            <a:pPr lvl="1">
              <a:lnSpc>
                <a:spcPct val="160000"/>
              </a:lnSpc>
            </a:pPr>
            <a:r>
              <a:rPr lang="en-US" dirty="0"/>
              <a:t>Incremental Builds - Make</a:t>
            </a:r>
          </a:p>
          <a:p>
            <a:pPr marL="0" indent="0">
              <a:lnSpc>
                <a:spcPct val="160000"/>
              </a:lnSpc>
              <a:buNone/>
            </a:pPr>
            <a:endParaRPr lang="en-US" dirty="0"/>
          </a:p>
        </p:txBody>
      </p:sp>
      <p:sp>
        <p:nvSpPr>
          <p:cNvPr id="4" name="TextBox 3">
            <a:extLst>
              <a:ext uri="{FF2B5EF4-FFF2-40B4-BE49-F238E27FC236}">
                <a16:creationId xmlns:a16="http://schemas.microsoft.com/office/drawing/2014/main" id="{AC2C6D83-B746-4D62-8B52-7281755CAA64}"/>
              </a:ext>
            </a:extLst>
          </p:cNvPr>
          <p:cNvSpPr txBox="1"/>
          <p:nvPr/>
        </p:nvSpPr>
        <p:spPr>
          <a:xfrm>
            <a:off x="-55982" y="0"/>
            <a:ext cx="2797629" cy="369332"/>
          </a:xfrm>
          <a:prstGeom prst="rect">
            <a:avLst/>
          </a:prstGeom>
          <a:noFill/>
        </p:spPr>
        <p:txBody>
          <a:bodyPr wrap="square">
            <a:spAutoFit/>
          </a:bodyPr>
          <a:lstStyle/>
          <a:p>
            <a:r>
              <a:rPr lang="en-US" b="1" i="1" dirty="0"/>
              <a:t>Demo</a:t>
            </a:r>
          </a:p>
        </p:txBody>
      </p:sp>
    </p:spTree>
    <p:extLst>
      <p:ext uri="{BB962C8B-B14F-4D97-AF65-F5344CB8AC3E}">
        <p14:creationId xmlns:p14="http://schemas.microsoft.com/office/powerpoint/2010/main" val="17551504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776A5-6335-4AF7-A314-A8C25554678B}"/>
              </a:ext>
            </a:extLst>
          </p:cNvPr>
          <p:cNvSpPr>
            <a:spLocks noGrp="1"/>
          </p:cNvSpPr>
          <p:nvPr>
            <p:ph type="title"/>
          </p:nvPr>
        </p:nvSpPr>
        <p:spPr>
          <a:xfrm>
            <a:off x="1342832" y="771323"/>
            <a:ext cx="8855527" cy="1025136"/>
          </a:xfrm>
        </p:spPr>
        <p:txBody>
          <a:bodyPr>
            <a:noAutofit/>
          </a:bodyPr>
          <a:lstStyle/>
          <a:p>
            <a:r>
              <a:rPr lang="en-US" sz="4000" b="1" i="1" dirty="0"/>
              <a:t>Projects Update Scenario for PDS Libraries</a:t>
            </a:r>
          </a:p>
        </p:txBody>
      </p:sp>
      <p:sp>
        <p:nvSpPr>
          <p:cNvPr id="3" name="Content Placeholder 2">
            <a:extLst>
              <a:ext uri="{FF2B5EF4-FFF2-40B4-BE49-F238E27FC236}">
                <a16:creationId xmlns:a16="http://schemas.microsoft.com/office/drawing/2014/main" id="{A5718B8C-7293-47B1-821F-F402813DF9B3}"/>
              </a:ext>
            </a:extLst>
          </p:cNvPr>
          <p:cNvSpPr>
            <a:spLocks noGrp="1"/>
          </p:cNvSpPr>
          <p:nvPr>
            <p:ph idx="1"/>
          </p:nvPr>
        </p:nvSpPr>
        <p:spPr>
          <a:xfrm>
            <a:off x="3310814" y="2518913"/>
            <a:ext cx="7717971" cy="3452678"/>
          </a:xfrm>
        </p:spPr>
        <p:txBody>
          <a:bodyPr>
            <a:normAutofit/>
          </a:bodyPr>
          <a:lstStyle/>
          <a:p>
            <a:pPr marL="0" indent="0">
              <a:lnSpc>
                <a:spcPct val="160000"/>
              </a:lnSpc>
              <a:buNone/>
            </a:pPr>
            <a:r>
              <a:rPr lang="en-US" b="1" dirty="0"/>
              <a:t>Update a Program</a:t>
            </a:r>
            <a:r>
              <a:rPr lang="en-US" dirty="0"/>
              <a:t> – </a:t>
            </a:r>
            <a:r>
              <a:rPr lang="en-US" i="1" dirty="0"/>
              <a:t>JKEBANK.CBL(</a:t>
            </a:r>
            <a:r>
              <a:rPr lang="en-US" b="1" i="1" dirty="0"/>
              <a:t>JKEMLIST</a:t>
            </a:r>
            <a:r>
              <a:rPr lang="en-US" i="1" dirty="0"/>
              <a:t>)</a:t>
            </a:r>
            <a:endParaRPr lang="en-US" dirty="0"/>
          </a:p>
          <a:p>
            <a:pPr marL="0" indent="0">
              <a:lnSpc>
                <a:spcPct val="160000"/>
              </a:lnSpc>
              <a:buNone/>
            </a:pPr>
            <a:r>
              <a:rPr lang="en-US" b="1" dirty="0"/>
              <a:t>Update a Copybook</a:t>
            </a:r>
            <a:r>
              <a:rPr lang="en-US" dirty="0"/>
              <a:t> – </a:t>
            </a:r>
            <a:r>
              <a:rPr lang="en-US" i="1" dirty="0"/>
              <a:t>JKEBANK.INC(</a:t>
            </a:r>
            <a:r>
              <a:rPr lang="en-US" b="1" i="1" dirty="0"/>
              <a:t>JKEMTCOM</a:t>
            </a:r>
            <a:r>
              <a:rPr lang="en-US" i="1" dirty="0"/>
              <a:t>)</a:t>
            </a:r>
          </a:p>
          <a:p>
            <a:pPr marL="0" indent="0">
              <a:lnSpc>
                <a:spcPct val="160000"/>
              </a:lnSpc>
              <a:buNone/>
            </a:pPr>
            <a:r>
              <a:rPr lang="en-US" b="1" dirty="0"/>
              <a:t>Add a Program</a:t>
            </a:r>
            <a:r>
              <a:rPr lang="en-US" dirty="0"/>
              <a:t> – </a:t>
            </a:r>
            <a:r>
              <a:rPr lang="en-US" i="1" dirty="0"/>
              <a:t>JKEBANK.ADD(</a:t>
            </a:r>
            <a:r>
              <a:rPr lang="en-US" b="1" i="1" dirty="0"/>
              <a:t>JKEFINT</a:t>
            </a:r>
            <a:r>
              <a:rPr lang="en-US" i="1" dirty="0"/>
              <a:t>)</a:t>
            </a:r>
          </a:p>
          <a:p>
            <a:pPr marL="0" indent="0">
              <a:lnSpc>
                <a:spcPct val="160000"/>
              </a:lnSpc>
              <a:buNone/>
            </a:pPr>
            <a:r>
              <a:rPr lang="en-US" b="1" dirty="0"/>
              <a:t>Delete a Program</a:t>
            </a:r>
            <a:r>
              <a:rPr lang="en-US" dirty="0"/>
              <a:t> – </a:t>
            </a:r>
            <a:r>
              <a:rPr lang="en-US" i="1" dirty="0"/>
              <a:t>JKEBANK.CBL(</a:t>
            </a:r>
            <a:r>
              <a:rPr lang="en-US" b="1" i="1" dirty="0"/>
              <a:t>JKEFINT</a:t>
            </a:r>
            <a:r>
              <a:rPr lang="en-US" i="1" dirty="0"/>
              <a:t>)</a:t>
            </a:r>
          </a:p>
          <a:p>
            <a:pPr marL="0" indent="0">
              <a:lnSpc>
                <a:spcPct val="160000"/>
              </a:lnSpc>
              <a:buNone/>
            </a:pPr>
            <a:endParaRPr lang="en-US" dirty="0"/>
          </a:p>
        </p:txBody>
      </p:sp>
      <p:sp>
        <p:nvSpPr>
          <p:cNvPr id="4" name="TextBox 3">
            <a:extLst>
              <a:ext uri="{FF2B5EF4-FFF2-40B4-BE49-F238E27FC236}">
                <a16:creationId xmlns:a16="http://schemas.microsoft.com/office/drawing/2014/main" id="{AC2C6D83-B746-4D62-8B52-7281755CAA64}"/>
              </a:ext>
            </a:extLst>
          </p:cNvPr>
          <p:cNvSpPr txBox="1"/>
          <p:nvPr/>
        </p:nvSpPr>
        <p:spPr>
          <a:xfrm>
            <a:off x="-55982" y="0"/>
            <a:ext cx="2797629" cy="369332"/>
          </a:xfrm>
          <a:prstGeom prst="rect">
            <a:avLst/>
          </a:prstGeom>
          <a:noFill/>
        </p:spPr>
        <p:txBody>
          <a:bodyPr wrap="square">
            <a:spAutoFit/>
          </a:bodyPr>
          <a:lstStyle/>
          <a:p>
            <a:r>
              <a:rPr lang="en-US" b="1" i="1" dirty="0"/>
              <a:t>Demo</a:t>
            </a:r>
          </a:p>
        </p:txBody>
      </p:sp>
    </p:spTree>
    <p:extLst>
      <p:ext uri="{BB962C8B-B14F-4D97-AF65-F5344CB8AC3E}">
        <p14:creationId xmlns:p14="http://schemas.microsoft.com/office/powerpoint/2010/main" val="36597674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776A5-6335-4AF7-A314-A8C25554678B}"/>
              </a:ext>
            </a:extLst>
          </p:cNvPr>
          <p:cNvSpPr>
            <a:spLocks noGrp="1"/>
          </p:cNvSpPr>
          <p:nvPr>
            <p:ph type="title"/>
          </p:nvPr>
        </p:nvSpPr>
        <p:spPr>
          <a:xfrm>
            <a:off x="2050403" y="605142"/>
            <a:ext cx="6319156" cy="1025136"/>
          </a:xfrm>
        </p:spPr>
        <p:txBody>
          <a:bodyPr>
            <a:normAutofit/>
          </a:bodyPr>
          <a:lstStyle/>
          <a:p>
            <a:r>
              <a:rPr lang="en-US" b="1" i="1" dirty="0"/>
              <a:t>What have we covered?</a:t>
            </a:r>
          </a:p>
        </p:txBody>
      </p:sp>
      <p:sp>
        <p:nvSpPr>
          <p:cNvPr id="3" name="Content Placeholder 2">
            <a:extLst>
              <a:ext uri="{FF2B5EF4-FFF2-40B4-BE49-F238E27FC236}">
                <a16:creationId xmlns:a16="http://schemas.microsoft.com/office/drawing/2014/main" id="{A5718B8C-7293-47B1-821F-F402813DF9B3}"/>
              </a:ext>
            </a:extLst>
          </p:cNvPr>
          <p:cNvSpPr>
            <a:spLocks noGrp="1"/>
          </p:cNvSpPr>
          <p:nvPr>
            <p:ph idx="1"/>
          </p:nvPr>
        </p:nvSpPr>
        <p:spPr>
          <a:xfrm>
            <a:off x="2668555" y="2195674"/>
            <a:ext cx="7249886" cy="2590930"/>
          </a:xfrm>
        </p:spPr>
        <p:txBody>
          <a:bodyPr>
            <a:normAutofit fontScale="77500" lnSpcReduction="20000"/>
          </a:bodyPr>
          <a:lstStyle/>
          <a:p>
            <a:pPr>
              <a:lnSpc>
                <a:spcPct val="170000"/>
              </a:lnSpc>
            </a:pPr>
            <a:r>
              <a:rPr lang="en-US" b="1" dirty="0"/>
              <a:t>Project’s Creation</a:t>
            </a:r>
          </a:p>
          <a:p>
            <a:pPr>
              <a:lnSpc>
                <a:spcPct val="170000"/>
              </a:lnSpc>
            </a:pPr>
            <a:r>
              <a:rPr lang="en-US" b="1" dirty="0"/>
              <a:t>Populate Projects </a:t>
            </a:r>
          </a:p>
          <a:p>
            <a:pPr>
              <a:lnSpc>
                <a:spcPct val="170000"/>
              </a:lnSpc>
            </a:pPr>
            <a:r>
              <a:rPr lang="en-US" b="1" dirty="0"/>
              <a:t>Check Process</a:t>
            </a:r>
          </a:p>
          <a:p>
            <a:pPr>
              <a:lnSpc>
                <a:spcPct val="170000"/>
              </a:lnSpc>
            </a:pPr>
            <a:r>
              <a:rPr lang="en-US" b="1" dirty="0"/>
              <a:t>Build process and report</a:t>
            </a:r>
          </a:p>
        </p:txBody>
      </p:sp>
    </p:spTree>
    <p:extLst>
      <p:ext uri="{BB962C8B-B14F-4D97-AF65-F5344CB8AC3E}">
        <p14:creationId xmlns:p14="http://schemas.microsoft.com/office/powerpoint/2010/main" val="16594995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776A5-6335-4AF7-A314-A8C25554678B}"/>
              </a:ext>
            </a:extLst>
          </p:cNvPr>
          <p:cNvSpPr>
            <a:spLocks noGrp="1"/>
          </p:cNvSpPr>
          <p:nvPr>
            <p:ph type="title"/>
          </p:nvPr>
        </p:nvSpPr>
        <p:spPr>
          <a:xfrm>
            <a:off x="1342832" y="771323"/>
            <a:ext cx="10319656" cy="1025136"/>
          </a:xfrm>
        </p:spPr>
        <p:txBody>
          <a:bodyPr>
            <a:noAutofit/>
          </a:bodyPr>
          <a:lstStyle/>
          <a:p>
            <a:r>
              <a:rPr lang="en-US" sz="4000" b="1" i="1" dirty="0"/>
              <a:t>How to handle projects when the source code is based on Git Servers </a:t>
            </a:r>
          </a:p>
        </p:txBody>
      </p:sp>
      <p:sp>
        <p:nvSpPr>
          <p:cNvPr id="3" name="Content Placeholder 2">
            <a:extLst>
              <a:ext uri="{FF2B5EF4-FFF2-40B4-BE49-F238E27FC236}">
                <a16:creationId xmlns:a16="http://schemas.microsoft.com/office/drawing/2014/main" id="{A5718B8C-7293-47B1-821F-F402813DF9B3}"/>
              </a:ext>
            </a:extLst>
          </p:cNvPr>
          <p:cNvSpPr>
            <a:spLocks noGrp="1"/>
          </p:cNvSpPr>
          <p:nvPr>
            <p:ph idx="1"/>
          </p:nvPr>
        </p:nvSpPr>
        <p:spPr>
          <a:xfrm>
            <a:off x="2957804" y="2528244"/>
            <a:ext cx="7539135" cy="2855519"/>
          </a:xfrm>
        </p:spPr>
        <p:txBody>
          <a:bodyPr>
            <a:normAutofit lnSpcReduction="10000"/>
          </a:bodyPr>
          <a:lstStyle/>
          <a:p>
            <a:pPr>
              <a:lnSpc>
                <a:spcPct val="160000"/>
              </a:lnSpc>
            </a:pPr>
            <a:r>
              <a:rPr lang="en-US" dirty="0"/>
              <a:t> </a:t>
            </a:r>
            <a:r>
              <a:rPr lang="en-US" b="1" dirty="0"/>
              <a:t>Retrieve</a:t>
            </a:r>
            <a:r>
              <a:rPr lang="en-US" dirty="0"/>
              <a:t> the source code from the Git Server</a:t>
            </a:r>
          </a:p>
          <a:p>
            <a:pPr lvl="1">
              <a:lnSpc>
                <a:spcPct val="160000"/>
              </a:lnSpc>
            </a:pPr>
            <a:r>
              <a:rPr lang="en-US" dirty="0"/>
              <a:t>Git Clone and Git Pull</a:t>
            </a:r>
          </a:p>
          <a:p>
            <a:pPr>
              <a:lnSpc>
                <a:spcPct val="160000"/>
              </a:lnSpc>
            </a:pPr>
            <a:r>
              <a:rPr lang="en-US" dirty="0"/>
              <a:t> </a:t>
            </a:r>
            <a:r>
              <a:rPr lang="en-US" b="1" dirty="0"/>
              <a:t>Populate</a:t>
            </a:r>
            <a:r>
              <a:rPr lang="en-US" dirty="0"/>
              <a:t> the project automatically following a Business logic</a:t>
            </a:r>
          </a:p>
          <a:p>
            <a:pPr marL="0" indent="0">
              <a:lnSpc>
                <a:spcPct val="160000"/>
              </a:lnSpc>
              <a:buNone/>
            </a:pPr>
            <a:endParaRPr lang="en-US" dirty="0"/>
          </a:p>
        </p:txBody>
      </p:sp>
      <p:sp>
        <p:nvSpPr>
          <p:cNvPr id="4" name="TextBox 3">
            <a:extLst>
              <a:ext uri="{FF2B5EF4-FFF2-40B4-BE49-F238E27FC236}">
                <a16:creationId xmlns:a16="http://schemas.microsoft.com/office/drawing/2014/main" id="{AC2C6D83-B746-4D62-8B52-7281755CAA64}"/>
              </a:ext>
            </a:extLst>
          </p:cNvPr>
          <p:cNvSpPr txBox="1"/>
          <p:nvPr/>
        </p:nvSpPr>
        <p:spPr>
          <a:xfrm>
            <a:off x="-55982" y="0"/>
            <a:ext cx="2797629" cy="369332"/>
          </a:xfrm>
          <a:prstGeom prst="rect">
            <a:avLst/>
          </a:prstGeom>
          <a:noFill/>
        </p:spPr>
        <p:txBody>
          <a:bodyPr wrap="square">
            <a:spAutoFit/>
          </a:bodyPr>
          <a:lstStyle/>
          <a:p>
            <a:r>
              <a:rPr lang="en-US" b="1" i="1" dirty="0"/>
              <a:t>Demo</a:t>
            </a:r>
          </a:p>
        </p:txBody>
      </p:sp>
    </p:spTree>
    <p:extLst>
      <p:ext uri="{BB962C8B-B14F-4D97-AF65-F5344CB8AC3E}">
        <p14:creationId xmlns:p14="http://schemas.microsoft.com/office/powerpoint/2010/main" val="21594767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776A5-6335-4AF7-A314-A8C25554678B}"/>
              </a:ext>
            </a:extLst>
          </p:cNvPr>
          <p:cNvSpPr>
            <a:spLocks noGrp="1"/>
          </p:cNvSpPr>
          <p:nvPr>
            <p:ph type="title"/>
          </p:nvPr>
        </p:nvSpPr>
        <p:spPr>
          <a:xfrm>
            <a:off x="1202873" y="412866"/>
            <a:ext cx="10319656" cy="1025136"/>
          </a:xfrm>
        </p:spPr>
        <p:txBody>
          <a:bodyPr>
            <a:noAutofit/>
          </a:bodyPr>
          <a:lstStyle/>
          <a:p>
            <a:r>
              <a:rPr lang="en-US" sz="3600" b="1" i="1" dirty="0"/>
              <a:t>Use case for analyzing sources located on a Git Server</a:t>
            </a:r>
          </a:p>
        </p:txBody>
      </p:sp>
      <p:sp>
        <p:nvSpPr>
          <p:cNvPr id="3" name="Content Placeholder 2">
            <a:extLst>
              <a:ext uri="{FF2B5EF4-FFF2-40B4-BE49-F238E27FC236}">
                <a16:creationId xmlns:a16="http://schemas.microsoft.com/office/drawing/2014/main" id="{A5718B8C-7293-47B1-821F-F402813DF9B3}"/>
              </a:ext>
            </a:extLst>
          </p:cNvPr>
          <p:cNvSpPr>
            <a:spLocks noGrp="1"/>
          </p:cNvSpPr>
          <p:nvPr>
            <p:ph idx="1"/>
          </p:nvPr>
        </p:nvSpPr>
        <p:spPr>
          <a:xfrm>
            <a:off x="3442996" y="1383106"/>
            <a:ext cx="6736702" cy="5124537"/>
          </a:xfrm>
        </p:spPr>
        <p:txBody>
          <a:bodyPr>
            <a:normAutofit fontScale="77500" lnSpcReduction="20000"/>
          </a:bodyPr>
          <a:lstStyle/>
          <a:p>
            <a:pPr>
              <a:lnSpc>
                <a:spcPct val="160000"/>
              </a:lnSpc>
            </a:pPr>
            <a:r>
              <a:rPr lang="en-US" b="1" i="1" dirty="0"/>
              <a:t>Project Finance</a:t>
            </a:r>
            <a:r>
              <a:rPr lang="en-US" dirty="0"/>
              <a:t>  -&gt; </a:t>
            </a:r>
            <a:r>
              <a:rPr lang="en-US" b="1" i="1" dirty="0"/>
              <a:t>Finance-Applications\SRC</a:t>
            </a:r>
            <a:r>
              <a:rPr lang="en-US" dirty="0"/>
              <a:t>  </a:t>
            </a:r>
          </a:p>
          <a:p>
            <a:pPr lvl="1">
              <a:lnSpc>
                <a:spcPct val="160000"/>
              </a:lnSpc>
            </a:pPr>
            <a:r>
              <a:rPr lang="en-US" b="1" dirty="0"/>
              <a:t>Business logic:</a:t>
            </a:r>
            <a:endParaRPr lang="en-US" dirty="0"/>
          </a:p>
          <a:p>
            <a:pPr lvl="2">
              <a:lnSpc>
                <a:spcPct val="160000"/>
              </a:lnSpc>
            </a:pPr>
            <a:r>
              <a:rPr lang="en-US" b="1" i="1" dirty="0"/>
              <a:t>*.PLI</a:t>
            </a:r>
            <a:r>
              <a:rPr lang="en-US" dirty="0"/>
              <a:t> -&gt; </a:t>
            </a:r>
            <a:r>
              <a:rPr lang="en-US" i="1" dirty="0"/>
              <a:t>PLI</a:t>
            </a:r>
          </a:p>
          <a:p>
            <a:pPr lvl="2">
              <a:lnSpc>
                <a:spcPct val="160000"/>
              </a:lnSpc>
            </a:pPr>
            <a:r>
              <a:rPr lang="en-US" b="1" i="1" dirty="0"/>
              <a:t>*.ASM</a:t>
            </a:r>
            <a:r>
              <a:rPr lang="en-US" i="1" dirty="0"/>
              <a:t> </a:t>
            </a:r>
            <a:r>
              <a:rPr lang="en-US" dirty="0"/>
              <a:t>-&gt; Assembler</a:t>
            </a:r>
          </a:p>
          <a:p>
            <a:pPr lvl="2">
              <a:lnSpc>
                <a:spcPct val="160000"/>
              </a:lnSpc>
            </a:pPr>
            <a:r>
              <a:rPr lang="en-US" b="1" i="1" dirty="0"/>
              <a:t>*.CBL and *.COB </a:t>
            </a:r>
            <a:r>
              <a:rPr lang="en-US" dirty="0"/>
              <a:t>-&gt; </a:t>
            </a:r>
            <a:r>
              <a:rPr lang="en-US" i="1" dirty="0" err="1"/>
              <a:t>zOS</a:t>
            </a:r>
            <a:r>
              <a:rPr lang="en-US" i="1" dirty="0"/>
              <a:t> Cobol</a:t>
            </a:r>
          </a:p>
          <a:p>
            <a:pPr lvl="1">
              <a:lnSpc>
                <a:spcPct val="160000"/>
              </a:lnSpc>
            </a:pPr>
            <a:endParaRPr lang="en-US" dirty="0"/>
          </a:p>
          <a:p>
            <a:pPr>
              <a:lnSpc>
                <a:spcPct val="160000"/>
              </a:lnSpc>
            </a:pPr>
            <a:r>
              <a:rPr lang="en-US" b="1" i="1" dirty="0"/>
              <a:t>Project </a:t>
            </a:r>
            <a:r>
              <a:rPr lang="en-US" b="1" i="1" dirty="0" err="1"/>
              <a:t>Finance_Subset</a:t>
            </a:r>
            <a:r>
              <a:rPr lang="en-US" b="1" i="1" dirty="0"/>
              <a:t> -&gt; Finance-Applications\CBL </a:t>
            </a:r>
          </a:p>
          <a:p>
            <a:pPr lvl="1">
              <a:lnSpc>
                <a:spcPct val="160000"/>
              </a:lnSpc>
            </a:pPr>
            <a:r>
              <a:rPr lang="en-US" b="1" dirty="0"/>
              <a:t>Business logic:</a:t>
            </a:r>
            <a:endParaRPr lang="en-US" dirty="0"/>
          </a:p>
          <a:p>
            <a:pPr lvl="2">
              <a:lnSpc>
                <a:spcPct val="160000"/>
              </a:lnSpc>
            </a:pPr>
            <a:r>
              <a:rPr lang="en-US" b="1" i="1" dirty="0"/>
              <a:t>MUO* and IP*</a:t>
            </a:r>
            <a:r>
              <a:rPr lang="en-US" dirty="0"/>
              <a:t> - &gt; Cobol Subset</a:t>
            </a:r>
          </a:p>
          <a:p>
            <a:pPr lvl="2">
              <a:lnSpc>
                <a:spcPct val="160000"/>
              </a:lnSpc>
            </a:pPr>
            <a:r>
              <a:rPr lang="en-US" b="1" i="1" dirty="0"/>
              <a:t>JKECSMRT and SOURCE</a:t>
            </a:r>
            <a:r>
              <a:rPr lang="en-US" i="1" dirty="0"/>
              <a:t> </a:t>
            </a:r>
            <a:r>
              <a:rPr lang="en-US" dirty="0"/>
              <a:t>- &gt; Cobol Subset 1</a:t>
            </a:r>
          </a:p>
          <a:p>
            <a:pPr lvl="2">
              <a:lnSpc>
                <a:spcPct val="160000"/>
              </a:lnSpc>
            </a:pPr>
            <a:r>
              <a:rPr lang="en-US" b="1" i="1" dirty="0"/>
              <a:t>STG* and SC0ATACK</a:t>
            </a:r>
            <a:r>
              <a:rPr lang="en-US" dirty="0"/>
              <a:t> -&gt; </a:t>
            </a:r>
            <a:r>
              <a:rPr lang="en-US" dirty="0" err="1"/>
              <a:t>zOS</a:t>
            </a:r>
            <a:r>
              <a:rPr lang="en-US" dirty="0"/>
              <a:t> Cobol</a:t>
            </a:r>
          </a:p>
        </p:txBody>
      </p:sp>
      <p:sp>
        <p:nvSpPr>
          <p:cNvPr id="4" name="TextBox 3">
            <a:extLst>
              <a:ext uri="{FF2B5EF4-FFF2-40B4-BE49-F238E27FC236}">
                <a16:creationId xmlns:a16="http://schemas.microsoft.com/office/drawing/2014/main" id="{AC2C6D83-B746-4D62-8B52-7281755CAA64}"/>
              </a:ext>
            </a:extLst>
          </p:cNvPr>
          <p:cNvSpPr txBox="1"/>
          <p:nvPr/>
        </p:nvSpPr>
        <p:spPr>
          <a:xfrm>
            <a:off x="-55982" y="0"/>
            <a:ext cx="2797629" cy="369332"/>
          </a:xfrm>
          <a:prstGeom prst="rect">
            <a:avLst/>
          </a:prstGeom>
          <a:noFill/>
        </p:spPr>
        <p:txBody>
          <a:bodyPr wrap="square">
            <a:spAutoFit/>
          </a:bodyPr>
          <a:lstStyle/>
          <a:p>
            <a:r>
              <a:rPr lang="en-US" b="1" i="1" dirty="0"/>
              <a:t>Demo</a:t>
            </a:r>
          </a:p>
        </p:txBody>
      </p:sp>
    </p:spTree>
    <p:extLst>
      <p:ext uri="{BB962C8B-B14F-4D97-AF65-F5344CB8AC3E}">
        <p14:creationId xmlns:p14="http://schemas.microsoft.com/office/powerpoint/2010/main" val="19346374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776A5-6335-4AF7-A314-A8C25554678B}"/>
              </a:ext>
            </a:extLst>
          </p:cNvPr>
          <p:cNvSpPr>
            <a:spLocks noGrp="1"/>
          </p:cNvSpPr>
          <p:nvPr>
            <p:ph type="title"/>
          </p:nvPr>
        </p:nvSpPr>
        <p:spPr>
          <a:xfrm>
            <a:off x="1202873" y="412866"/>
            <a:ext cx="10319656" cy="1025136"/>
          </a:xfrm>
        </p:spPr>
        <p:txBody>
          <a:bodyPr>
            <a:noAutofit/>
          </a:bodyPr>
          <a:lstStyle/>
          <a:p>
            <a:r>
              <a:rPr lang="en-US" sz="3600" b="1" i="1" dirty="0"/>
              <a:t>Handling Unresolved Dynamic calls</a:t>
            </a:r>
          </a:p>
        </p:txBody>
      </p:sp>
      <p:sp>
        <p:nvSpPr>
          <p:cNvPr id="3" name="Content Placeholder 2">
            <a:extLst>
              <a:ext uri="{FF2B5EF4-FFF2-40B4-BE49-F238E27FC236}">
                <a16:creationId xmlns:a16="http://schemas.microsoft.com/office/drawing/2014/main" id="{A5718B8C-7293-47B1-821F-F402813DF9B3}"/>
              </a:ext>
            </a:extLst>
          </p:cNvPr>
          <p:cNvSpPr>
            <a:spLocks noGrp="1"/>
          </p:cNvSpPr>
          <p:nvPr>
            <p:ph idx="1"/>
          </p:nvPr>
        </p:nvSpPr>
        <p:spPr>
          <a:xfrm>
            <a:off x="3219061" y="1924282"/>
            <a:ext cx="9274628" cy="5124537"/>
          </a:xfrm>
        </p:spPr>
        <p:txBody>
          <a:bodyPr>
            <a:normAutofit/>
          </a:bodyPr>
          <a:lstStyle/>
          <a:p>
            <a:pPr lvl="1">
              <a:lnSpc>
                <a:spcPct val="160000"/>
              </a:lnSpc>
            </a:pPr>
            <a:r>
              <a:rPr lang="en-US" b="1" i="1" dirty="0"/>
              <a:t>WS-DATASTORE-PROG</a:t>
            </a:r>
            <a:r>
              <a:rPr lang="en-US" dirty="0"/>
              <a:t> -&gt; SAFCICSM</a:t>
            </a:r>
          </a:p>
          <a:p>
            <a:pPr lvl="1">
              <a:lnSpc>
                <a:spcPct val="160000"/>
              </a:lnSpc>
            </a:pPr>
            <a:r>
              <a:rPr lang="en-US" b="1" i="1" dirty="0"/>
              <a:t>WS-DISPATCH-PROG</a:t>
            </a:r>
            <a:r>
              <a:rPr lang="en-US" dirty="0"/>
              <a:t> -&gt; SAFCICNM</a:t>
            </a:r>
          </a:p>
          <a:p>
            <a:pPr lvl="1">
              <a:lnSpc>
                <a:spcPct val="160000"/>
              </a:lnSpc>
            </a:pPr>
            <a:r>
              <a:rPr lang="en-US" b="1" i="1" dirty="0"/>
              <a:t>WS-STOCKMANAGER-PROG</a:t>
            </a:r>
            <a:r>
              <a:rPr lang="en-US" dirty="0"/>
              <a:t> -&gt; CUSTOM1</a:t>
            </a:r>
          </a:p>
          <a:p>
            <a:pPr lvl="1">
              <a:lnSpc>
                <a:spcPct val="160000"/>
              </a:lnSpc>
            </a:pPr>
            <a:r>
              <a:rPr lang="en-US" b="1" i="1" dirty="0"/>
              <a:t>WS-CATALOGMANAGER-PROG</a:t>
            </a:r>
            <a:r>
              <a:rPr lang="en-US" dirty="0"/>
              <a:t> -&gt; CUSTOM2</a:t>
            </a:r>
          </a:p>
          <a:p>
            <a:pPr lvl="1">
              <a:lnSpc>
                <a:spcPct val="160000"/>
              </a:lnSpc>
            </a:pPr>
            <a:r>
              <a:rPr lang="en-US" b="1" i="1" dirty="0"/>
              <a:t>CATMAN-PROG</a:t>
            </a:r>
            <a:r>
              <a:rPr lang="en-US" dirty="0"/>
              <a:t>  -&gt;  CUSTOM3</a:t>
            </a:r>
          </a:p>
          <a:p>
            <a:pPr marL="457200" lvl="1" indent="0">
              <a:lnSpc>
                <a:spcPct val="160000"/>
              </a:lnSpc>
              <a:buNone/>
            </a:pPr>
            <a:r>
              <a:rPr lang="en-US" dirty="0"/>
              <a:t>                                 -&gt;  CUSTOM4</a:t>
            </a:r>
          </a:p>
          <a:p>
            <a:pPr marL="457200" lvl="1" indent="0">
              <a:lnSpc>
                <a:spcPct val="160000"/>
              </a:lnSpc>
              <a:buNone/>
            </a:pPr>
            <a:r>
              <a:rPr lang="en-US" dirty="0"/>
              <a:t>                                 -&gt;  CUSTOM5</a:t>
            </a:r>
          </a:p>
          <a:p>
            <a:pPr lvl="1">
              <a:lnSpc>
                <a:spcPct val="160000"/>
              </a:lnSpc>
            </a:pPr>
            <a:endParaRPr lang="en-US" dirty="0"/>
          </a:p>
          <a:p>
            <a:pPr lvl="1">
              <a:lnSpc>
                <a:spcPct val="160000"/>
              </a:lnSpc>
            </a:pPr>
            <a:endParaRPr lang="en-US" dirty="0"/>
          </a:p>
        </p:txBody>
      </p:sp>
      <p:sp>
        <p:nvSpPr>
          <p:cNvPr id="4" name="TextBox 3">
            <a:extLst>
              <a:ext uri="{FF2B5EF4-FFF2-40B4-BE49-F238E27FC236}">
                <a16:creationId xmlns:a16="http://schemas.microsoft.com/office/drawing/2014/main" id="{AC2C6D83-B746-4D62-8B52-7281755CAA64}"/>
              </a:ext>
            </a:extLst>
          </p:cNvPr>
          <p:cNvSpPr txBox="1"/>
          <p:nvPr/>
        </p:nvSpPr>
        <p:spPr>
          <a:xfrm>
            <a:off x="-55982" y="0"/>
            <a:ext cx="2797629" cy="369332"/>
          </a:xfrm>
          <a:prstGeom prst="rect">
            <a:avLst/>
          </a:prstGeom>
          <a:noFill/>
        </p:spPr>
        <p:txBody>
          <a:bodyPr wrap="square">
            <a:spAutoFit/>
          </a:bodyPr>
          <a:lstStyle/>
          <a:p>
            <a:r>
              <a:rPr lang="en-US" b="1" i="1" dirty="0"/>
              <a:t>Demo</a:t>
            </a:r>
          </a:p>
        </p:txBody>
      </p:sp>
    </p:spTree>
    <p:extLst>
      <p:ext uri="{BB962C8B-B14F-4D97-AF65-F5344CB8AC3E}">
        <p14:creationId xmlns:p14="http://schemas.microsoft.com/office/powerpoint/2010/main" val="1331976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699D70-01DD-498E-AC08-A5B733AAE40F}"/>
              </a:ext>
            </a:extLst>
          </p:cNvPr>
          <p:cNvPicPr>
            <a:picLocks noChangeAspect="1"/>
          </p:cNvPicPr>
          <p:nvPr/>
        </p:nvPicPr>
        <p:blipFill>
          <a:blip r:embed="rId2"/>
          <a:stretch>
            <a:fillRect/>
          </a:stretch>
        </p:blipFill>
        <p:spPr>
          <a:xfrm>
            <a:off x="541177" y="96106"/>
            <a:ext cx="10317988" cy="6190793"/>
          </a:xfrm>
          <a:prstGeom prst="rect">
            <a:avLst/>
          </a:prstGeom>
        </p:spPr>
      </p:pic>
      <p:sp>
        <p:nvSpPr>
          <p:cNvPr id="7" name="Slide Number Placeholder 6">
            <a:extLst>
              <a:ext uri="{FF2B5EF4-FFF2-40B4-BE49-F238E27FC236}">
                <a16:creationId xmlns:a16="http://schemas.microsoft.com/office/drawing/2014/main" id="{BA582DBE-A2D3-40DC-A493-915C66662CD7}"/>
              </a:ext>
            </a:extLst>
          </p:cNvPr>
          <p:cNvSpPr>
            <a:spLocks noGrp="1"/>
          </p:cNvSpPr>
          <p:nvPr>
            <p:ph type="sldNum" sz="quarter" idx="12"/>
          </p:nvPr>
        </p:nvSpPr>
        <p:spPr/>
        <p:txBody>
          <a:bodyPr/>
          <a:lstStyle/>
          <a:p>
            <a:fld id="{8CD6E87B-8253-4E66-8F48-19221B3412FB}" type="slidenum">
              <a:rPr lang="en-US" smtClean="0"/>
              <a:t>7</a:t>
            </a:fld>
            <a:endParaRPr lang="en-US" dirty="0"/>
          </a:p>
        </p:txBody>
      </p:sp>
    </p:spTree>
    <p:extLst>
      <p:ext uri="{BB962C8B-B14F-4D97-AF65-F5344CB8AC3E}">
        <p14:creationId xmlns:p14="http://schemas.microsoft.com/office/powerpoint/2010/main" val="236285178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776A5-6335-4AF7-A314-A8C25554678B}"/>
              </a:ext>
            </a:extLst>
          </p:cNvPr>
          <p:cNvSpPr>
            <a:spLocks noGrp="1"/>
          </p:cNvSpPr>
          <p:nvPr>
            <p:ph type="title"/>
          </p:nvPr>
        </p:nvSpPr>
        <p:spPr>
          <a:xfrm>
            <a:off x="1128228" y="-143236"/>
            <a:ext cx="7204009" cy="1025136"/>
          </a:xfrm>
        </p:spPr>
        <p:txBody>
          <a:bodyPr>
            <a:noAutofit/>
          </a:bodyPr>
          <a:lstStyle/>
          <a:p>
            <a:r>
              <a:rPr lang="en-US" sz="3600" b="1" i="1" dirty="0"/>
              <a:t>Automation Flows in ADDI – Use Case</a:t>
            </a:r>
          </a:p>
        </p:txBody>
      </p:sp>
      <p:sp>
        <p:nvSpPr>
          <p:cNvPr id="3" name="Content Placeholder 2">
            <a:extLst>
              <a:ext uri="{FF2B5EF4-FFF2-40B4-BE49-F238E27FC236}">
                <a16:creationId xmlns:a16="http://schemas.microsoft.com/office/drawing/2014/main" id="{A5718B8C-7293-47B1-821F-F402813DF9B3}"/>
              </a:ext>
            </a:extLst>
          </p:cNvPr>
          <p:cNvSpPr>
            <a:spLocks noGrp="1"/>
          </p:cNvSpPr>
          <p:nvPr>
            <p:ph idx="1"/>
          </p:nvPr>
        </p:nvSpPr>
        <p:spPr>
          <a:xfrm>
            <a:off x="2668555" y="1074108"/>
            <a:ext cx="9881119" cy="5372257"/>
          </a:xfrm>
        </p:spPr>
        <p:txBody>
          <a:bodyPr>
            <a:normAutofit fontScale="70000" lnSpcReduction="20000"/>
          </a:bodyPr>
          <a:lstStyle/>
          <a:p>
            <a:pPr>
              <a:lnSpc>
                <a:spcPct val="160000"/>
              </a:lnSpc>
            </a:pPr>
            <a:r>
              <a:rPr lang="en-US" b="1" i="1" dirty="0"/>
              <a:t>Create</a:t>
            </a:r>
            <a:r>
              <a:rPr lang="en-US" b="1" dirty="0"/>
              <a:t> 2 projects:</a:t>
            </a:r>
            <a:r>
              <a:rPr lang="en-US" dirty="0"/>
              <a:t> </a:t>
            </a:r>
            <a:r>
              <a:rPr lang="en-US" dirty="0" err="1"/>
              <a:t>AutomationFlows</a:t>
            </a:r>
            <a:r>
              <a:rPr lang="en-US" dirty="0"/>
              <a:t> and ATF</a:t>
            </a:r>
          </a:p>
          <a:p>
            <a:pPr lvl="1">
              <a:lnSpc>
                <a:spcPct val="160000"/>
              </a:lnSpc>
            </a:pPr>
            <a:r>
              <a:rPr lang="en-US" dirty="0"/>
              <a:t>Make sure they are configured for periodic updates</a:t>
            </a:r>
          </a:p>
          <a:p>
            <a:pPr>
              <a:lnSpc>
                <a:spcPct val="160000"/>
              </a:lnSpc>
            </a:pPr>
            <a:r>
              <a:rPr lang="en-US" b="1" i="1" dirty="0"/>
              <a:t>Delete</a:t>
            </a:r>
            <a:r>
              <a:rPr lang="en-US" dirty="0"/>
              <a:t> one very old project that is confusing us: </a:t>
            </a:r>
            <a:r>
              <a:rPr lang="en-US" b="1" i="1" dirty="0"/>
              <a:t>Accounting2021</a:t>
            </a:r>
          </a:p>
          <a:p>
            <a:pPr>
              <a:lnSpc>
                <a:spcPct val="160000"/>
              </a:lnSpc>
            </a:pPr>
            <a:r>
              <a:rPr lang="en-US" b="1" i="1" dirty="0" err="1"/>
              <a:t>AutomationFlows</a:t>
            </a:r>
            <a:r>
              <a:rPr lang="en-US" dirty="0"/>
              <a:t> project details:</a:t>
            </a:r>
          </a:p>
          <a:p>
            <a:pPr lvl="1">
              <a:lnSpc>
                <a:spcPct val="120000"/>
              </a:lnSpc>
            </a:pPr>
            <a:r>
              <a:rPr lang="en-US" dirty="0"/>
              <a:t>Sources are based on the </a:t>
            </a:r>
            <a:r>
              <a:rPr lang="en-US" b="1" i="1" dirty="0"/>
              <a:t>ZDT</a:t>
            </a:r>
            <a:r>
              <a:rPr lang="en-US" dirty="0"/>
              <a:t> </a:t>
            </a:r>
            <a:r>
              <a:rPr lang="en-US" dirty="0" err="1"/>
              <a:t>Lpar</a:t>
            </a:r>
            <a:endParaRPr lang="en-US" dirty="0"/>
          </a:p>
          <a:p>
            <a:pPr lvl="1">
              <a:lnSpc>
                <a:spcPct val="120000"/>
              </a:lnSpc>
            </a:pPr>
            <a:r>
              <a:rPr lang="en-US" dirty="0"/>
              <a:t>Libraries to be loaded in ADDI</a:t>
            </a:r>
          </a:p>
          <a:p>
            <a:pPr lvl="2">
              <a:lnSpc>
                <a:spcPct val="120000"/>
              </a:lnSpc>
            </a:pPr>
            <a:r>
              <a:rPr lang="en-US" dirty="0"/>
              <a:t>CHEF.CBL1 - Cobol Programs</a:t>
            </a:r>
          </a:p>
          <a:p>
            <a:pPr lvl="2">
              <a:lnSpc>
                <a:spcPct val="120000"/>
              </a:lnSpc>
            </a:pPr>
            <a:r>
              <a:rPr lang="en-US" dirty="0"/>
              <a:t>CHEF.CBL.INC- COBOL Copybooks</a:t>
            </a:r>
          </a:p>
          <a:p>
            <a:pPr lvl="2">
              <a:lnSpc>
                <a:spcPct val="120000"/>
              </a:lnSpc>
            </a:pPr>
            <a:r>
              <a:rPr lang="en-US" dirty="0"/>
              <a:t>CHEF.JCL - JCLs</a:t>
            </a:r>
          </a:p>
          <a:p>
            <a:pPr lvl="2">
              <a:lnSpc>
                <a:spcPct val="120000"/>
              </a:lnSpc>
            </a:pPr>
            <a:r>
              <a:rPr lang="en-US" dirty="0"/>
              <a:t>CHEF.JCL.PROC - JCL Procs</a:t>
            </a:r>
          </a:p>
          <a:p>
            <a:pPr lvl="2">
              <a:lnSpc>
                <a:spcPct val="120000"/>
              </a:lnSpc>
            </a:pPr>
            <a:r>
              <a:rPr lang="en-US" dirty="0"/>
              <a:t>CHEF.JCL.CTRL - JCL Control Files</a:t>
            </a:r>
          </a:p>
          <a:p>
            <a:pPr lvl="2">
              <a:lnSpc>
                <a:spcPct val="120000"/>
              </a:lnSpc>
            </a:pPr>
            <a:r>
              <a:rPr lang="en-US" dirty="0"/>
              <a:t>CHEF.JCL.INCLUDE - JCL Include</a:t>
            </a:r>
          </a:p>
          <a:p>
            <a:pPr lvl="2">
              <a:lnSpc>
                <a:spcPct val="120000"/>
              </a:lnSpc>
            </a:pPr>
            <a:r>
              <a:rPr lang="en-US" dirty="0"/>
              <a:t>CHEF.PL1.INC - PL1 Include</a:t>
            </a:r>
          </a:p>
          <a:p>
            <a:pPr lvl="2">
              <a:lnSpc>
                <a:spcPct val="120000"/>
              </a:lnSpc>
            </a:pPr>
            <a:r>
              <a:rPr lang="en-US" dirty="0"/>
              <a:t>CHEF.ASM - Assemblers</a:t>
            </a:r>
          </a:p>
          <a:p>
            <a:pPr lvl="1">
              <a:lnSpc>
                <a:spcPct val="160000"/>
              </a:lnSpc>
            </a:pPr>
            <a:r>
              <a:rPr lang="en-US" b="1" dirty="0"/>
              <a:t>Data from our CA7</a:t>
            </a:r>
            <a:r>
              <a:rPr lang="en-US" dirty="0"/>
              <a:t> system to be loaded as well.</a:t>
            </a:r>
          </a:p>
        </p:txBody>
      </p:sp>
    </p:spTree>
    <p:extLst>
      <p:ext uri="{BB962C8B-B14F-4D97-AF65-F5344CB8AC3E}">
        <p14:creationId xmlns:p14="http://schemas.microsoft.com/office/powerpoint/2010/main" val="333421626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776A5-6335-4AF7-A314-A8C25554678B}"/>
              </a:ext>
            </a:extLst>
          </p:cNvPr>
          <p:cNvSpPr>
            <a:spLocks noGrp="1"/>
          </p:cNvSpPr>
          <p:nvPr>
            <p:ph type="title"/>
          </p:nvPr>
        </p:nvSpPr>
        <p:spPr>
          <a:xfrm>
            <a:off x="1202873" y="412866"/>
            <a:ext cx="7204009" cy="1025136"/>
          </a:xfrm>
        </p:spPr>
        <p:txBody>
          <a:bodyPr>
            <a:noAutofit/>
          </a:bodyPr>
          <a:lstStyle/>
          <a:p>
            <a:r>
              <a:rPr lang="en-US" sz="3600" b="1" i="1" dirty="0"/>
              <a:t>Automation Flows in ADDI – Use Case</a:t>
            </a:r>
          </a:p>
        </p:txBody>
      </p:sp>
      <p:sp>
        <p:nvSpPr>
          <p:cNvPr id="3" name="Content Placeholder 2">
            <a:extLst>
              <a:ext uri="{FF2B5EF4-FFF2-40B4-BE49-F238E27FC236}">
                <a16:creationId xmlns:a16="http://schemas.microsoft.com/office/drawing/2014/main" id="{A5718B8C-7293-47B1-821F-F402813DF9B3}"/>
              </a:ext>
            </a:extLst>
          </p:cNvPr>
          <p:cNvSpPr>
            <a:spLocks noGrp="1"/>
          </p:cNvSpPr>
          <p:nvPr>
            <p:ph idx="1"/>
          </p:nvPr>
        </p:nvSpPr>
        <p:spPr>
          <a:xfrm>
            <a:off x="3814669" y="1942472"/>
            <a:ext cx="7083488" cy="3347986"/>
          </a:xfrm>
        </p:spPr>
        <p:txBody>
          <a:bodyPr>
            <a:normAutofit/>
          </a:bodyPr>
          <a:lstStyle/>
          <a:p>
            <a:pPr>
              <a:lnSpc>
                <a:spcPct val="160000"/>
              </a:lnSpc>
            </a:pPr>
            <a:r>
              <a:rPr lang="en-US" b="1" i="1" dirty="0"/>
              <a:t>ATF</a:t>
            </a:r>
            <a:r>
              <a:rPr lang="en-US" dirty="0"/>
              <a:t> project details:</a:t>
            </a:r>
          </a:p>
          <a:p>
            <a:pPr lvl="1">
              <a:lnSpc>
                <a:spcPct val="120000"/>
              </a:lnSpc>
            </a:pPr>
            <a:r>
              <a:rPr lang="en-US" b="1" i="1" dirty="0"/>
              <a:t>Sources</a:t>
            </a:r>
            <a:r>
              <a:rPr lang="en-US" dirty="0"/>
              <a:t> are based on our Git Server</a:t>
            </a:r>
          </a:p>
          <a:p>
            <a:pPr lvl="1">
              <a:lnSpc>
                <a:spcPct val="120000"/>
              </a:lnSpc>
            </a:pPr>
            <a:r>
              <a:rPr lang="en-US" dirty="0"/>
              <a:t>Repository name is: </a:t>
            </a:r>
            <a:r>
              <a:rPr lang="en-US" b="1" i="1" dirty="0"/>
              <a:t>JKEBANK</a:t>
            </a:r>
          </a:p>
          <a:p>
            <a:pPr lvl="1">
              <a:lnSpc>
                <a:spcPct val="120000"/>
              </a:lnSpc>
            </a:pPr>
            <a:r>
              <a:rPr lang="en-US" b="1" dirty="0"/>
              <a:t>Folders</a:t>
            </a:r>
            <a:r>
              <a:rPr lang="en-US" dirty="0"/>
              <a:t> to be loaded</a:t>
            </a:r>
          </a:p>
          <a:p>
            <a:pPr lvl="2">
              <a:lnSpc>
                <a:spcPct val="120000"/>
              </a:lnSpc>
            </a:pPr>
            <a:r>
              <a:rPr lang="en-US" dirty="0"/>
              <a:t>Cobol Programs</a:t>
            </a:r>
          </a:p>
          <a:p>
            <a:pPr lvl="2">
              <a:lnSpc>
                <a:spcPct val="120000"/>
              </a:lnSpc>
            </a:pPr>
            <a:r>
              <a:rPr lang="en-US" dirty="0"/>
              <a:t>Cobol Includes</a:t>
            </a:r>
          </a:p>
        </p:txBody>
      </p:sp>
      <p:sp>
        <p:nvSpPr>
          <p:cNvPr id="4" name="TextBox 3">
            <a:extLst>
              <a:ext uri="{FF2B5EF4-FFF2-40B4-BE49-F238E27FC236}">
                <a16:creationId xmlns:a16="http://schemas.microsoft.com/office/drawing/2014/main" id="{AC2C6D83-B746-4D62-8B52-7281755CAA64}"/>
              </a:ext>
            </a:extLst>
          </p:cNvPr>
          <p:cNvSpPr txBox="1"/>
          <p:nvPr/>
        </p:nvSpPr>
        <p:spPr>
          <a:xfrm>
            <a:off x="-55982" y="0"/>
            <a:ext cx="2797629" cy="369332"/>
          </a:xfrm>
          <a:prstGeom prst="rect">
            <a:avLst/>
          </a:prstGeom>
          <a:noFill/>
        </p:spPr>
        <p:txBody>
          <a:bodyPr wrap="square">
            <a:spAutoFit/>
          </a:bodyPr>
          <a:lstStyle/>
          <a:p>
            <a:r>
              <a:rPr lang="en-US" b="1" i="1" dirty="0"/>
              <a:t>Demo</a:t>
            </a:r>
          </a:p>
        </p:txBody>
      </p:sp>
    </p:spTree>
    <p:extLst>
      <p:ext uri="{BB962C8B-B14F-4D97-AF65-F5344CB8AC3E}">
        <p14:creationId xmlns:p14="http://schemas.microsoft.com/office/powerpoint/2010/main" val="1174519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EEA4CE-7499-4F44-AC13-388D6CC2D479}"/>
              </a:ext>
            </a:extLst>
          </p:cNvPr>
          <p:cNvPicPr>
            <a:picLocks noChangeAspect="1"/>
          </p:cNvPicPr>
          <p:nvPr/>
        </p:nvPicPr>
        <p:blipFill>
          <a:blip r:embed="rId2"/>
          <a:stretch>
            <a:fillRect/>
          </a:stretch>
        </p:blipFill>
        <p:spPr>
          <a:xfrm>
            <a:off x="541177" y="85051"/>
            <a:ext cx="10341804" cy="6225663"/>
          </a:xfrm>
          <a:prstGeom prst="rect">
            <a:avLst/>
          </a:prstGeom>
        </p:spPr>
      </p:pic>
      <p:sp>
        <p:nvSpPr>
          <p:cNvPr id="7" name="Slide Number Placeholder 6">
            <a:extLst>
              <a:ext uri="{FF2B5EF4-FFF2-40B4-BE49-F238E27FC236}">
                <a16:creationId xmlns:a16="http://schemas.microsoft.com/office/drawing/2014/main" id="{2A9AD0F9-7FD7-4265-9ECC-3BDB032025C6}"/>
              </a:ext>
            </a:extLst>
          </p:cNvPr>
          <p:cNvSpPr>
            <a:spLocks noGrp="1"/>
          </p:cNvSpPr>
          <p:nvPr>
            <p:ph type="sldNum" sz="quarter" idx="12"/>
          </p:nvPr>
        </p:nvSpPr>
        <p:spPr/>
        <p:txBody>
          <a:bodyPr/>
          <a:lstStyle/>
          <a:p>
            <a:fld id="{8CD6E87B-8253-4E66-8F48-19221B3412FB}" type="slidenum">
              <a:rPr lang="en-US" smtClean="0"/>
              <a:t>8</a:t>
            </a:fld>
            <a:endParaRPr lang="en-US" dirty="0"/>
          </a:p>
        </p:txBody>
      </p:sp>
    </p:spTree>
    <p:extLst>
      <p:ext uri="{BB962C8B-B14F-4D97-AF65-F5344CB8AC3E}">
        <p14:creationId xmlns:p14="http://schemas.microsoft.com/office/powerpoint/2010/main" val="3230984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477A5F-6B03-4B77-A637-C1547AE499E6}"/>
              </a:ext>
            </a:extLst>
          </p:cNvPr>
          <p:cNvPicPr>
            <a:picLocks noChangeAspect="1"/>
          </p:cNvPicPr>
          <p:nvPr/>
        </p:nvPicPr>
        <p:blipFill>
          <a:blip r:embed="rId2"/>
          <a:stretch>
            <a:fillRect/>
          </a:stretch>
        </p:blipFill>
        <p:spPr>
          <a:xfrm>
            <a:off x="522514" y="47901"/>
            <a:ext cx="10308071" cy="6253287"/>
          </a:xfrm>
          <a:prstGeom prst="rect">
            <a:avLst/>
          </a:prstGeom>
        </p:spPr>
      </p:pic>
      <p:sp>
        <p:nvSpPr>
          <p:cNvPr id="9" name="Slide Number Placeholder 8">
            <a:extLst>
              <a:ext uri="{FF2B5EF4-FFF2-40B4-BE49-F238E27FC236}">
                <a16:creationId xmlns:a16="http://schemas.microsoft.com/office/drawing/2014/main" id="{387466FA-8E75-4D35-9F3E-BFB623C35518}"/>
              </a:ext>
            </a:extLst>
          </p:cNvPr>
          <p:cNvSpPr>
            <a:spLocks noGrp="1"/>
          </p:cNvSpPr>
          <p:nvPr>
            <p:ph type="sldNum" sz="quarter" idx="12"/>
          </p:nvPr>
        </p:nvSpPr>
        <p:spPr/>
        <p:txBody>
          <a:bodyPr/>
          <a:lstStyle/>
          <a:p>
            <a:fld id="{8CD6E87B-8253-4E66-8F48-19221B3412FB}" type="slidenum">
              <a:rPr lang="en-US" smtClean="0"/>
              <a:t>9</a:t>
            </a:fld>
            <a:endParaRPr lang="en-US" dirty="0"/>
          </a:p>
        </p:txBody>
      </p:sp>
    </p:spTree>
    <p:extLst>
      <p:ext uri="{BB962C8B-B14F-4D97-AF65-F5344CB8AC3E}">
        <p14:creationId xmlns:p14="http://schemas.microsoft.com/office/powerpoint/2010/main" val="1898831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1475</TotalTime>
  <Words>1026</Words>
  <Application>Microsoft Office PowerPoint</Application>
  <PresentationFormat>Widescreen</PresentationFormat>
  <Paragraphs>220</Paragraphs>
  <Slides>71</Slides>
  <Notes>2</Notes>
  <HiddenSlides>22</HiddenSlides>
  <MMClips>0</MMClips>
  <ScaleCrop>false</ScaleCrop>
  <HeadingPairs>
    <vt:vector size="4" baseType="variant">
      <vt:variant>
        <vt:lpstr>Theme</vt:lpstr>
      </vt:variant>
      <vt:variant>
        <vt:i4>1</vt:i4>
      </vt:variant>
      <vt:variant>
        <vt:lpstr>Slide Titles</vt:lpstr>
      </vt:variant>
      <vt:variant>
        <vt:i4>71</vt:i4>
      </vt:variant>
    </vt:vector>
  </HeadingPairs>
  <TitlesOfParts>
    <vt:vector size="72" baseType="lpstr">
      <vt:lpstr>Office Theme</vt:lpstr>
      <vt:lpstr>Scenarios  ADDI Best Practices and Use Cases. Installation, configuration and administration. </vt:lpstr>
      <vt:lpstr>Workshop Agenda</vt:lpstr>
      <vt:lpstr>Our ADDI Scenarios for the first part of the Workshop:</vt:lpstr>
      <vt:lpstr>ADDI Installation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ADDI Configuration Wizard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ADDI Create a Project manually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ADDI Create CBSA using z/OS Agents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ADDI Configuration Wizard - Upgrade</vt:lpstr>
      <vt:lpstr>PowerPoint Presentation</vt:lpstr>
      <vt:lpstr>PowerPoint Presentation</vt:lpstr>
      <vt:lpstr>PowerPoint Presentation</vt:lpstr>
      <vt:lpstr>PowerPoint Presentation</vt:lpstr>
      <vt:lpstr>PowerPoint Presentation</vt:lpstr>
      <vt:lpstr>ADDI Key Components and Data Flow</vt:lpstr>
      <vt:lpstr>PowerPoint Presentation</vt:lpstr>
      <vt:lpstr>What have we covered so far?</vt:lpstr>
      <vt:lpstr>ADDI Dashboard:</vt:lpstr>
      <vt:lpstr>ADDI Build Client and the Mainframe Projects</vt:lpstr>
      <vt:lpstr>What is a Mainframe Project?</vt:lpstr>
      <vt:lpstr>ADDI Build Client</vt:lpstr>
      <vt:lpstr>How to handle projects when the source code is based on the host side – PDS Libraries? </vt:lpstr>
      <vt:lpstr>Projects Update Scenario for PDS Libraries</vt:lpstr>
      <vt:lpstr>What have we covered?</vt:lpstr>
      <vt:lpstr>How to handle projects when the source code is based on Git Servers </vt:lpstr>
      <vt:lpstr>Use case for analyzing sources located on a Git Server</vt:lpstr>
      <vt:lpstr>Handling Unresolved Dynamic calls</vt:lpstr>
      <vt:lpstr>Automation Flows in ADDI – Use Case</vt:lpstr>
      <vt:lpstr>Automation Flows in ADDI – Use Case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Installation Steps</dc:title>
  <dc:creator>Bogdan Ivanus</dc:creator>
  <cp:lastModifiedBy>Bogdan Ivanus</cp:lastModifiedBy>
  <cp:revision>961</cp:revision>
  <dcterms:created xsi:type="dcterms:W3CDTF">2021-05-19T07:52:20Z</dcterms:created>
  <dcterms:modified xsi:type="dcterms:W3CDTF">2023-03-29T16:27:30Z</dcterms:modified>
</cp:coreProperties>
</file>