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0"/>
  </p:notesMasterIdLst>
  <p:sldIdLst>
    <p:sldId id="263" r:id="rId5"/>
    <p:sldId id="258" r:id="rId6"/>
    <p:sldId id="261" r:id="rId7"/>
    <p:sldId id="294" r:id="rId8"/>
    <p:sldId id="293" r:id="rId9"/>
    <p:sldId id="340" r:id="rId10"/>
    <p:sldId id="341" r:id="rId11"/>
    <p:sldId id="339" r:id="rId12"/>
    <p:sldId id="295" r:id="rId13"/>
    <p:sldId id="281" r:id="rId14"/>
    <p:sldId id="342" r:id="rId15"/>
    <p:sldId id="343" r:id="rId16"/>
    <p:sldId id="30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7" clrIdx="0"/>
  <p:cmAuthor id="2" name="Billy McCarthy" initials="BM" lastIdx="1" clrIdx="1"/>
  <p:cmAuthor id="3" name="Craig Dolan" initials="C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CCFF"/>
    <a:srgbClr val="66FFCC"/>
    <a:srgbClr val="00FFFF"/>
    <a:srgbClr val="00FFCC"/>
    <a:srgbClr val="33CCCC"/>
    <a:srgbClr val="00CC99"/>
    <a:srgbClr val="00CC6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6" autoAdjust="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Fossati" userId="7d8a27c9-d805-45d1-af3d-5cf81a9395c3" providerId="ADAL" clId="{FA1ABD41-E88E-4E57-8B59-69E8529D478E}"/>
    <pc:docChg chg="undo custSel modSld">
      <pc:chgData name="Luca Fossati" userId="7d8a27c9-d805-45d1-af3d-5cf81a9395c3" providerId="ADAL" clId="{FA1ABD41-E88E-4E57-8B59-69E8529D478E}" dt="2021-03-10T23:32:41.559" v="2325" actId="20577"/>
      <pc:docMkLst>
        <pc:docMk/>
      </pc:docMkLst>
      <pc:sldChg chg="modNotes">
        <pc:chgData name="Luca Fossati" userId="7d8a27c9-d805-45d1-af3d-5cf81a9395c3" providerId="ADAL" clId="{FA1ABD41-E88E-4E57-8B59-69E8529D478E}" dt="2021-03-10T22:30:05.079" v="1730" actId="27636"/>
        <pc:sldMkLst>
          <pc:docMk/>
          <pc:sldMk cId="2262395787" sldId="311"/>
        </pc:sldMkLst>
      </pc:sldChg>
      <pc:sldChg chg="modNotes">
        <pc:chgData name="Luca Fossati" userId="7d8a27c9-d805-45d1-af3d-5cf81a9395c3" providerId="ADAL" clId="{FA1ABD41-E88E-4E57-8B59-69E8529D478E}" dt="2021-03-10T22:30:05.079" v="1731" actId="27636"/>
        <pc:sldMkLst>
          <pc:docMk/>
          <pc:sldMk cId="1311856713" sldId="312"/>
        </pc:sldMkLst>
      </pc:sldChg>
      <pc:sldChg chg="modNotes">
        <pc:chgData name="Luca Fossati" userId="7d8a27c9-d805-45d1-af3d-5cf81a9395c3" providerId="ADAL" clId="{FA1ABD41-E88E-4E57-8B59-69E8529D478E}" dt="2021-03-10T22:30:05.111" v="1732" actId="27636"/>
        <pc:sldMkLst>
          <pc:docMk/>
          <pc:sldMk cId="3991188718" sldId="325"/>
        </pc:sldMkLst>
      </pc:sldChg>
      <pc:sldChg chg="modNotesTx">
        <pc:chgData name="Luca Fossati" userId="7d8a27c9-d805-45d1-af3d-5cf81a9395c3" providerId="ADAL" clId="{FA1ABD41-E88E-4E57-8B59-69E8529D478E}" dt="2021-03-10T21:40:24.552" v="705" actId="20577"/>
        <pc:sldMkLst>
          <pc:docMk/>
          <pc:sldMk cId="2934347699" sldId="331"/>
        </pc:sldMkLst>
      </pc:sldChg>
      <pc:sldChg chg="modSp mod">
        <pc:chgData name="Luca Fossati" userId="7d8a27c9-d805-45d1-af3d-5cf81a9395c3" providerId="ADAL" clId="{FA1ABD41-E88E-4E57-8B59-69E8529D478E}" dt="2021-03-10T21:52:46.013" v="1018" actId="20577"/>
        <pc:sldMkLst>
          <pc:docMk/>
          <pc:sldMk cId="2981818530" sldId="334"/>
        </pc:sldMkLst>
        <pc:spChg chg="mod">
          <ac:chgData name="Luca Fossati" userId="7d8a27c9-d805-45d1-af3d-5cf81a9395c3" providerId="ADAL" clId="{FA1ABD41-E88E-4E57-8B59-69E8529D478E}" dt="2021-03-10T21:52:46.013" v="1018" actId="20577"/>
          <ac:spMkLst>
            <pc:docMk/>
            <pc:sldMk cId="2981818530" sldId="334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FA1ABD41-E88E-4E57-8B59-69E8529D478E}" dt="2021-03-10T23:32:41.559" v="2325" actId="20577"/>
        <pc:sldMkLst>
          <pc:docMk/>
          <pc:sldMk cId="975054508" sldId="336"/>
        </pc:sldMkLst>
        <pc:spChg chg="mod">
          <ac:chgData name="Luca Fossati" userId="7d8a27c9-d805-45d1-af3d-5cf81a9395c3" providerId="ADAL" clId="{FA1ABD41-E88E-4E57-8B59-69E8529D478E}" dt="2021-03-10T23:30:04.455" v="2282" actId="20577"/>
          <ac:spMkLst>
            <pc:docMk/>
            <pc:sldMk cId="975054508" sldId="336"/>
            <ac:spMk id="10" creationId="{00000000-0000-0000-0000-000000000000}"/>
          </ac:spMkLst>
        </pc:spChg>
      </pc:sldChg>
    </pc:docChg>
  </pc:docChgLst>
  <pc:docChgLst>
    <pc:chgData name="Luca Fossati" userId="7d8a27c9-d805-45d1-af3d-5cf81a9395c3" providerId="ADAL" clId="{B5B360D4-BAD1-44F0-AC78-00EF9137E6D6}"/>
    <pc:docChg chg="modSld">
      <pc:chgData name="Luca Fossati" userId="7d8a27c9-d805-45d1-af3d-5cf81a9395c3" providerId="ADAL" clId="{B5B360D4-BAD1-44F0-AC78-00EF9137E6D6}" dt="2021-02-16T22:31:11.134" v="29" actId="20577"/>
      <pc:docMkLst>
        <pc:docMk/>
      </pc:docMkLst>
      <pc:sldChg chg="modSp mod">
        <pc:chgData name="Luca Fossati" userId="7d8a27c9-d805-45d1-af3d-5cf81a9395c3" providerId="ADAL" clId="{B5B360D4-BAD1-44F0-AC78-00EF9137E6D6}" dt="2021-02-16T22:31:11.134" v="29" actId="20577"/>
        <pc:sldMkLst>
          <pc:docMk/>
          <pc:sldMk cId="1544478635" sldId="263"/>
        </pc:sldMkLst>
        <pc:spChg chg="mod">
          <ac:chgData name="Luca Fossati" userId="7d8a27c9-d805-45d1-af3d-5cf81a9395c3" providerId="ADAL" clId="{B5B360D4-BAD1-44F0-AC78-00EF9137E6D6}" dt="2021-02-16T22:31:00.109" v="17" actId="20577"/>
          <ac:spMkLst>
            <pc:docMk/>
            <pc:sldMk cId="1544478635" sldId="263"/>
            <ac:spMk id="2" creationId="{00000000-0000-0000-0000-000000000000}"/>
          </ac:spMkLst>
        </pc:spChg>
        <pc:spChg chg="mod">
          <ac:chgData name="Luca Fossati" userId="7d8a27c9-d805-45d1-af3d-5cf81a9395c3" providerId="ADAL" clId="{B5B360D4-BAD1-44F0-AC78-00EF9137E6D6}" dt="2021-02-16T22:31:11.134" v="29" actId="20577"/>
          <ac:spMkLst>
            <pc:docMk/>
            <pc:sldMk cId="1544478635" sldId="263"/>
            <ac:spMk id="3" creationId="{00000000-0000-0000-0000-000000000000}"/>
          </ac:spMkLst>
        </pc:spChg>
      </pc:sldChg>
    </pc:docChg>
  </pc:docChgLst>
  <pc:docChgLst>
    <pc:chgData name="Luca Fossati" userId="7d8a27c9-d805-45d1-af3d-5cf81a9395c3" providerId="ADAL" clId="{98011306-42EC-42A3-B303-123865FC7F12}"/>
    <pc:docChg chg="undo custSel addSld delSld modSld sldOrd">
      <pc:chgData name="Luca Fossati" userId="7d8a27c9-d805-45d1-af3d-5cf81a9395c3" providerId="ADAL" clId="{98011306-42EC-42A3-B303-123865FC7F12}" dt="2021-03-10T20:05:55.681" v="17138" actId="20577"/>
      <pc:docMkLst>
        <pc:docMk/>
      </pc:docMkLst>
      <pc:sldChg chg="modSp mod">
        <pc:chgData name="Luca Fossati" userId="7d8a27c9-d805-45d1-af3d-5cf81a9395c3" providerId="ADAL" clId="{98011306-42EC-42A3-B303-123865FC7F12}" dt="2021-03-10T20:05:55.681" v="17138" actId="20577"/>
        <pc:sldMkLst>
          <pc:docMk/>
          <pc:sldMk cId="2595467257" sldId="258"/>
        </pc:sldMkLst>
        <pc:spChg chg="mod">
          <ac:chgData name="Luca Fossati" userId="7d8a27c9-d805-45d1-af3d-5cf81a9395c3" providerId="ADAL" clId="{98011306-42EC-42A3-B303-123865FC7F12}" dt="2021-03-10T20:05:55.681" v="17138" actId="20577"/>
          <ac:spMkLst>
            <pc:docMk/>
            <pc:sldMk cId="2595467257" sldId="258"/>
            <ac:spMk id="3" creationId="{00000000-0000-0000-0000-000000000000}"/>
          </ac:spMkLst>
        </pc:spChg>
      </pc:sldChg>
      <pc:sldChg chg="modSp mod">
        <pc:chgData name="Luca Fossati" userId="7d8a27c9-d805-45d1-af3d-5cf81a9395c3" providerId="ADAL" clId="{98011306-42EC-42A3-B303-123865FC7F12}" dt="2021-03-10T15:02:39.841" v="15588" actId="20577"/>
        <pc:sldMkLst>
          <pc:docMk/>
          <pc:sldMk cId="1544478635" sldId="263"/>
        </pc:sldMkLst>
        <pc:spChg chg="mod">
          <ac:chgData name="Luca Fossati" userId="7d8a27c9-d805-45d1-af3d-5cf81a9395c3" providerId="ADAL" clId="{98011306-42EC-42A3-B303-123865FC7F12}" dt="2021-03-10T15:02:39.841" v="15588" actId="20577"/>
          <ac:spMkLst>
            <pc:docMk/>
            <pc:sldMk cId="1544478635" sldId="263"/>
            <ac:spMk id="3" creationId="{00000000-0000-0000-0000-000000000000}"/>
          </ac:spMkLst>
        </pc:spChg>
      </pc:sldChg>
      <pc:sldChg chg="modSp mod">
        <pc:chgData name="Luca Fossati" userId="7d8a27c9-d805-45d1-af3d-5cf81a9395c3" providerId="ADAL" clId="{98011306-42EC-42A3-B303-123865FC7F12}" dt="2021-03-10T20:03:22.534" v="17133" actId="20577"/>
        <pc:sldMkLst>
          <pc:docMk/>
          <pc:sldMk cId="816045097" sldId="267"/>
        </pc:sldMkLst>
        <pc:spChg chg="mod">
          <ac:chgData name="Luca Fossati" userId="7d8a27c9-d805-45d1-af3d-5cf81a9395c3" providerId="ADAL" clId="{98011306-42EC-42A3-B303-123865FC7F12}" dt="2021-03-10T20:03:22.534" v="17133" actId="20577"/>
          <ac:spMkLst>
            <pc:docMk/>
            <pc:sldMk cId="816045097" sldId="267"/>
            <ac:spMk id="8" creationId="{00000000-0000-0000-0000-000000000000}"/>
          </ac:spMkLst>
        </pc:spChg>
      </pc:sldChg>
      <pc:sldChg chg="modSp mod">
        <pc:chgData name="Luca Fossati" userId="7d8a27c9-d805-45d1-af3d-5cf81a9395c3" providerId="ADAL" clId="{98011306-42EC-42A3-B303-123865FC7F12}" dt="2021-03-10T20:00:28.758" v="17128" actId="20577"/>
        <pc:sldMkLst>
          <pc:docMk/>
          <pc:sldMk cId="2088165517" sldId="268"/>
        </pc:sldMkLst>
        <pc:spChg chg="mod">
          <ac:chgData name="Luca Fossati" userId="7d8a27c9-d805-45d1-af3d-5cf81a9395c3" providerId="ADAL" clId="{98011306-42EC-42A3-B303-123865FC7F12}" dt="2021-03-10T20:00:21.485" v="17127" actId="20577"/>
          <ac:spMkLst>
            <pc:docMk/>
            <pc:sldMk cId="2088165517" sldId="268"/>
            <ac:spMk id="7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20:00:28.758" v="17128" actId="20577"/>
          <ac:spMkLst>
            <pc:docMk/>
            <pc:sldMk cId="2088165517" sldId="268"/>
            <ac:spMk id="8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20:00:10.135" v="17125" actId="20577"/>
          <ac:spMkLst>
            <pc:docMk/>
            <pc:sldMk cId="2088165517" sldId="268"/>
            <ac:spMk id="9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20:00:04.635" v="17124" actId="20577"/>
          <ac:spMkLst>
            <pc:docMk/>
            <pc:sldMk cId="2088165517" sldId="268"/>
            <ac:spMk id="10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20:00:15.943" v="17126" actId="20577"/>
          <ac:spMkLst>
            <pc:docMk/>
            <pc:sldMk cId="2088165517" sldId="268"/>
            <ac:spMk id="11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19:59:56.935" v="17123" actId="20577"/>
          <ac:spMkLst>
            <pc:docMk/>
            <pc:sldMk cId="2088165517" sldId="268"/>
            <ac:spMk id="12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7T21:53:45.009" v="3025" actId="20577"/>
        <pc:sldMkLst>
          <pc:docMk/>
          <pc:sldMk cId="2250836920" sldId="281"/>
        </pc:sldMkLst>
        <pc:spChg chg="mod">
          <ac:chgData name="Luca Fossati" userId="7d8a27c9-d805-45d1-af3d-5cf81a9395c3" providerId="ADAL" clId="{98011306-42EC-42A3-B303-123865FC7F12}" dt="2021-03-07T21:53:45.009" v="3025" actId="20577"/>
          <ac:spMkLst>
            <pc:docMk/>
            <pc:sldMk cId="2250836920" sldId="281"/>
            <ac:spMk id="10" creationId="{00000000-0000-0000-0000-000000000000}"/>
          </ac:spMkLst>
        </pc:spChg>
      </pc:sldChg>
      <pc:sldChg chg="modSp mod">
        <pc:chgData name="Luca Fossati" userId="7d8a27c9-d805-45d1-af3d-5cf81a9395c3" providerId="ADAL" clId="{98011306-42EC-42A3-B303-123865FC7F12}" dt="2021-03-07T03:59:33.675" v="448" actId="313"/>
        <pc:sldMkLst>
          <pc:docMk/>
          <pc:sldMk cId="1270965718" sldId="295"/>
        </pc:sldMkLst>
        <pc:spChg chg="mod">
          <ac:chgData name="Luca Fossati" userId="7d8a27c9-d805-45d1-af3d-5cf81a9395c3" providerId="ADAL" clId="{98011306-42EC-42A3-B303-123865FC7F12}" dt="2021-03-07T03:59:33.675" v="448" actId="313"/>
          <ac:spMkLst>
            <pc:docMk/>
            <pc:sldMk cId="1270965718" sldId="295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6T21:15:39.743" v="443"/>
          <ac:spMkLst>
            <pc:docMk/>
            <pc:sldMk cId="1270965718" sldId="295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98011306-42EC-42A3-B303-123865FC7F12}" dt="2021-03-07T04:56:03.582" v="616" actId="20577"/>
        <pc:sldMkLst>
          <pc:docMk/>
          <pc:sldMk cId="2035129089" sldId="296"/>
        </pc:sldMkLst>
        <pc:spChg chg="mod">
          <ac:chgData name="Luca Fossati" userId="7d8a27c9-d805-45d1-af3d-5cf81a9395c3" providerId="ADAL" clId="{98011306-42EC-42A3-B303-123865FC7F12}" dt="2021-03-07T03:59:57.888" v="452"/>
          <ac:spMkLst>
            <pc:docMk/>
            <pc:sldMk cId="2035129089" sldId="296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7T04:55:02.877" v="613" actId="20577"/>
          <ac:spMkLst>
            <pc:docMk/>
            <pc:sldMk cId="2035129089" sldId="296"/>
            <ac:spMk id="10" creationId="{00000000-0000-0000-0000-000000000000}"/>
          </ac:spMkLst>
        </pc:spChg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2017698601" sldId="297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2262916673" sldId="298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3822582595" sldId="299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3243831691" sldId="301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3969735712" sldId="302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4073119927" sldId="303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351076031" sldId="304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367858670" sldId="305"/>
        </pc:sldMkLst>
      </pc:sldChg>
      <pc:sldChg chg="del">
        <pc:chgData name="Luca Fossati" userId="7d8a27c9-d805-45d1-af3d-5cf81a9395c3" providerId="ADAL" clId="{98011306-42EC-42A3-B303-123865FC7F12}" dt="2021-03-10T19:59:47.060" v="17122" actId="47"/>
        <pc:sldMkLst>
          <pc:docMk/>
          <pc:sldMk cId="1218661645" sldId="306"/>
        </pc:sldMkLst>
      </pc:sldChg>
      <pc:sldChg chg="modNotesTx">
        <pc:chgData name="Luca Fossati" userId="7d8a27c9-d805-45d1-af3d-5cf81a9395c3" providerId="ADAL" clId="{98011306-42EC-42A3-B303-123865FC7F12}" dt="2021-03-06T20:39:27.315" v="1"/>
        <pc:sldMkLst>
          <pc:docMk/>
          <pc:sldMk cId="561844532" sldId="307"/>
        </pc:sldMkLst>
      </pc:sldChg>
      <pc:sldChg chg="modNotes modNotesTx">
        <pc:chgData name="Luca Fossati" userId="7d8a27c9-d805-45d1-af3d-5cf81a9395c3" providerId="ADAL" clId="{98011306-42EC-42A3-B303-123865FC7F12}" dt="2021-03-07T04:55:50.473" v="615" actId="27636"/>
        <pc:sldMkLst>
          <pc:docMk/>
          <pc:sldMk cId="3582721722" sldId="309"/>
        </pc:sldMkLst>
      </pc:sldChg>
      <pc:sldChg chg="modSp mod">
        <pc:chgData name="Luca Fossati" userId="7d8a27c9-d805-45d1-af3d-5cf81a9395c3" providerId="ADAL" clId="{98011306-42EC-42A3-B303-123865FC7F12}" dt="2021-03-09T22:07:48.826" v="13872" actId="15"/>
        <pc:sldMkLst>
          <pc:docMk/>
          <pc:sldMk cId="3896404591" sldId="310"/>
        </pc:sldMkLst>
        <pc:spChg chg="mod">
          <ac:chgData name="Luca Fossati" userId="7d8a27c9-d805-45d1-af3d-5cf81a9395c3" providerId="ADAL" clId="{98011306-42EC-42A3-B303-123865FC7F12}" dt="2021-03-09T22:07:48.826" v="13872" actId="15"/>
          <ac:spMkLst>
            <pc:docMk/>
            <pc:sldMk cId="3896404591" sldId="310"/>
            <ac:spMk id="10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7T18:13:11.247" v="1546" actId="20577"/>
        <pc:sldMkLst>
          <pc:docMk/>
          <pc:sldMk cId="2262395787" sldId="311"/>
        </pc:sldMkLst>
        <pc:spChg chg="mod">
          <ac:chgData name="Luca Fossati" userId="7d8a27c9-d805-45d1-af3d-5cf81a9395c3" providerId="ADAL" clId="{98011306-42EC-42A3-B303-123865FC7F12}" dt="2021-03-07T04:57:06.131" v="642" actId="20577"/>
          <ac:spMkLst>
            <pc:docMk/>
            <pc:sldMk cId="2262395787" sldId="311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7T18:11:30.910" v="1545" actId="15"/>
          <ac:spMkLst>
            <pc:docMk/>
            <pc:sldMk cId="2262395787" sldId="311"/>
            <ac:spMk id="10" creationId="{00000000-0000-0000-0000-000000000000}"/>
          </ac:spMkLst>
        </pc:spChg>
      </pc:sldChg>
      <pc:sldChg chg="addSp delSp modSp mod modNotes modNotesTx">
        <pc:chgData name="Luca Fossati" userId="7d8a27c9-d805-45d1-af3d-5cf81a9395c3" providerId="ADAL" clId="{98011306-42EC-42A3-B303-123865FC7F12}" dt="2021-03-08T21:56:00.756" v="8030" actId="20577"/>
        <pc:sldMkLst>
          <pc:docMk/>
          <pc:sldMk cId="1311856713" sldId="312"/>
        </pc:sldMkLst>
        <pc:spChg chg="mod">
          <ac:chgData name="Luca Fossati" userId="7d8a27c9-d805-45d1-af3d-5cf81a9395c3" providerId="ADAL" clId="{98011306-42EC-42A3-B303-123865FC7F12}" dt="2021-03-08T21:56:00.756" v="8030" actId="20577"/>
          <ac:spMkLst>
            <pc:docMk/>
            <pc:sldMk cId="1311856713" sldId="312"/>
            <ac:spMk id="5" creationId="{00000000-0000-0000-0000-000000000000}"/>
          </ac:spMkLst>
        </pc:spChg>
        <pc:spChg chg="add mod">
          <ac:chgData name="Luca Fossati" userId="7d8a27c9-d805-45d1-af3d-5cf81a9395c3" providerId="ADAL" clId="{98011306-42EC-42A3-B303-123865FC7F12}" dt="2021-03-07T18:57:36.406" v="1937" actId="1076"/>
          <ac:spMkLst>
            <pc:docMk/>
            <pc:sldMk cId="1311856713" sldId="312"/>
            <ac:spMk id="9" creationId="{DE174DAE-16EF-455B-A176-4065F1E7971C}"/>
          </ac:spMkLst>
        </pc:spChg>
        <pc:spChg chg="mod">
          <ac:chgData name="Luca Fossati" userId="7d8a27c9-d805-45d1-af3d-5cf81a9395c3" providerId="ADAL" clId="{98011306-42EC-42A3-B303-123865FC7F12}" dt="2021-03-07T18:56:58.716" v="1935" actId="20577"/>
          <ac:spMkLst>
            <pc:docMk/>
            <pc:sldMk cId="1311856713" sldId="312"/>
            <ac:spMk id="10" creationId="{00000000-0000-0000-0000-000000000000}"/>
          </ac:spMkLst>
        </pc:spChg>
        <pc:spChg chg="add mod">
          <ac:chgData name="Luca Fossati" userId="7d8a27c9-d805-45d1-af3d-5cf81a9395c3" providerId="ADAL" clId="{98011306-42EC-42A3-B303-123865FC7F12}" dt="2021-03-07T18:57:36.406" v="1937" actId="1076"/>
          <ac:spMkLst>
            <pc:docMk/>
            <pc:sldMk cId="1311856713" sldId="312"/>
            <ac:spMk id="11" creationId="{F7682FAD-0FEE-4673-AE36-D3C0986DAADE}"/>
          </ac:spMkLst>
        </pc:spChg>
        <pc:spChg chg="add del mod">
          <ac:chgData name="Luca Fossati" userId="7d8a27c9-d805-45d1-af3d-5cf81a9395c3" providerId="ADAL" clId="{98011306-42EC-42A3-B303-123865FC7F12}" dt="2021-03-07T18:37:49.449" v="1850"/>
          <ac:spMkLst>
            <pc:docMk/>
            <pc:sldMk cId="1311856713" sldId="312"/>
            <ac:spMk id="12" creationId="{3635BAE2-DFDD-43F3-B310-E8682C474213}"/>
          </ac:spMkLst>
        </pc:spChg>
        <pc:spChg chg="add del mod">
          <ac:chgData name="Luca Fossati" userId="7d8a27c9-d805-45d1-af3d-5cf81a9395c3" providerId="ADAL" clId="{98011306-42EC-42A3-B303-123865FC7F12}" dt="2021-03-07T18:37:49.449" v="1850"/>
          <ac:spMkLst>
            <pc:docMk/>
            <pc:sldMk cId="1311856713" sldId="312"/>
            <ac:spMk id="18" creationId="{6464B034-AC66-4861-A752-195BA8E6A9E4}"/>
          </ac:spMkLst>
        </pc:spChg>
        <pc:spChg chg="add del mod">
          <ac:chgData name="Luca Fossati" userId="7d8a27c9-d805-45d1-af3d-5cf81a9395c3" providerId="ADAL" clId="{98011306-42EC-42A3-B303-123865FC7F12}" dt="2021-03-07T18:37:49.449" v="1850"/>
          <ac:spMkLst>
            <pc:docMk/>
            <pc:sldMk cId="1311856713" sldId="312"/>
            <ac:spMk id="19" creationId="{F01D8D3B-11C0-40FC-89AA-9D57AC4945E1}"/>
          </ac:spMkLst>
        </pc:spChg>
        <pc:spChg chg="add del mod">
          <ac:chgData name="Luca Fossati" userId="7d8a27c9-d805-45d1-af3d-5cf81a9395c3" providerId="ADAL" clId="{98011306-42EC-42A3-B303-123865FC7F12}" dt="2021-03-07T18:37:49.449" v="1850"/>
          <ac:spMkLst>
            <pc:docMk/>
            <pc:sldMk cId="1311856713" sldId="312"/>
            <ac:spMk id="20" creationId="{6F3D2216-0173-495D-B6BA-AAD2ED206BD8}"/>
          </ac:spMkLst>
        </pc:spChg>
        <pc:spChg chg="add del mod">
          <ac:chgData name="Luca Fossati" userId="7d8a27c9-d805-45d1-af3d-5cf81a9395c3" providerId="ADAL" clId="{98011306-42EC-42A3-B303-123865FC7F12}" dt="2021-03-07T18:38:39.730" v="1855" actId="478"/>
          <ac:spMkLst>
            <pc:docMk/>
            <pc:sldMk cId="1311856713" sldId="312"/>
            <ac:spMk id="21" creationId="{543A1981-3737-417C-B37E-2730DE7999B6}"/>
          </ac:spMkLst>
        </pc:spChg>
        <pc:spChg chg="add mod">
          <ac:chgData name="Luca Fossati" userId="7d8a27c9-d805-45d1-af3d-5cf81a9395c3" providerId="ADAL" clId="{98011306-42EC-42A3-B303-123865FC7F12}" dt="2021-03-07T19:15:04.152" v="2025" actId="1076"/>
          <ac:spMkLst>
            <pc:docMk/>
            <pc:sldMk cId="1311856713" sldId="312"/>
            <ac:spMk id="27" creationId="{F2E30AEE-3937-4451-8908-A429CBD42715}"/>
          </ac:spMkLst>
        </pc:spChg>
        <pc:spChg chg="add mod">
          <ac:chgData name="Luca Fossati" userId="7d8a27c9-d805-45d1-af3d-5cf81a9395c3" providerId="ADAL" clId="{98011306-42EC-42A3-B303-123865FC7F12}" dt="2021-03-07T19:15:04.152" v="2025" actId="1076"/>
          <ac:spMkLst>
            <pc:docMk/>
            <pc:sldMk cId="1311856713" sldId="312"/>
            <ac:spMk id="28" creationId="{05E842D6-49A9-42C5-B185-B5C68407A183}"/>
          </ac:spMkLst>
        </pc:spChg>
        <pc:spChg chg="add mod">
          <ac:chgData name="Luca Fossati" userId="7d8a27c9-d805-45d1-af3d-5cf81a9395c3" providerId="ADAL" clId="{98011306-42EC-42A3-B303-123865FC7F12}" dt="2021-03-07T19:15:04.152" v="2025" actId="1076"/>
          <ac:spMkLst>
            <pc:docMk/>
            <pc:sldMk cId="1311856713" sldId="312"/>
            <ac:spMk id="29" creationId="{284B3C17-0060-4C41-99FB-1CBC91030294}"/>
          </ac:spMkLst>
        </pc:spChg>
        <pc:spChg chg="add del mod">
          <ac:chgData name="Luca Fossati" userId="7d8a27c9-d805-45d1-af3d-5cf81a9395c3" providerId="ADAL" clId="{98011306-42EC-42A3-B303-123865FC7F12}" dt="2021-03-07T18:57:07.617" v="1936" actId="478"/>
          <ac:spMkLst>
            <pc:docMk/>
            <pc:sldMk cId="1311856713" sldId="312"/>
            <ac:spMk id="31" creationId="{F9824757-B819-44C9-9C67-B9218BFA5E21}"/>
          </ac:spMkLst>
        </pc:spChg>
        <pc:spChg chg="add del mod">
          <ac:chgData name="Luca Fossati" userId="7d8a27c9-d805-45d1-af3d-5cf81a9395c3" providerId="ADAL" clId="{98011306-42EC-42A3-B303-123865FC7F12}" dt="2021-03-07T18:57:07.617" v="1936" actId="478"/>
          <ac:spMkLst>
            <pc:docMk/>
            <pc:sldMk cId="1311856713" sldId="312"/>
            <ac:spMk id="32" creationId="{2CA53DD6-2387-4886-9775-2EDD70DD8383}"/>
          </ac:spMkLst>
        </pc:spChg>
        <pc:spChg chg="add del mod">
          <ac:chgData name="Luca Fossati" userId="7d8a27c9-d805-45d1-af3d-5cf81a9395c3" providerId="ADAL" clId="{98011306-42EC-42A3-B303-123865FC7F12}" dt="2021-03-07T18:48:22.939" v="1900" actId="478"/>
          <ac:spMkLst>
            <pc:docMk/>
            <pc:sldMk cId="1311856713" sldId="312"/>
            <ac:spMk id="34" creationId="{1A03E60C-5E56-4A44-8674-76E6E7F2F324}"/>
          </ac:spMkLst>
        </pc:spChg>
        <pc:spChg chg="add del mod">
          <ac:chgData name="Luca Fossati" userId="7d8a27c9-d805-45d1-af3d-5cf81a9395c3" providerId="ADAL" clId="{98011306-42EC-42A3-B303-123865FC7F12}" dt="2021-03-07T18:57:07.617" v="1936" actId="478"/>
          <ac:spMkLst>
            <pc:docMk/>
            <pc:sldMk cId="1311856713" sldId="312"/>
            <ac:spMk id="36" creationId="{DDF553D8-FBB6-487E-8A1C-8547672C0525}"/>
          </ac:spMkLst>
        </pc:spChg>
        <pc:spChg chg="add del mod">
          <ac:chgData name="Luca Fossati" userId="7d8a27c9-d805-45d1-af3d-5cf81a9395c3" providerId="ADAL" clId="{98011306-42EC-42A3-B303-123865FC7F12}" dt="2021-03-07T18:57:07.617" v="1936" actId="478"/>
          <ac:spMkLst>
            <pc:docMk/>
            <pc:sldMk cId="1311856713" sldId="312"/>
            <ac:spMk id="37" creationId="{68C8D15E-FF93-4927-A7BF-B0D6F3952362}"/>
          </ac:spMkLst>
        </pc:spChg>
        <pc:spChg chg="add del mod">
          <ac:chgData name="Luca Fossati" userId="7d8a27c9-d805-45d1-af3d-5cf81a9395c3" providerId="ADAL" clId="{98011306-42EC-42A3-B303-123865FC7F12}" dt="2021-03-07T18:57:07.617" v="1936" actId="478"/>
          <ac:spMkLst>
            <pc:docMk/>
            <pc:sldMk cId="1311856713" sldId="312"/>
            <ac:spMk id="38" creationId="{2A0BA95A-8400-48B2-A439-567D4D45F00E}"/>
          </ac:spMkLst>
        </pc:spChg>
        <pc:picChg chg="add mod">
          <ac:chgData name="Luca Fossati" userId="7d8a27c9-d805-45d1-af3d-5cf81a9395c3" providerId="ADAL" clId="{98011306-42EC-42A3-B303-123865FC7F12}" dt="2021-03-07T18:57:36.406" v="1937" actId="1076"/>
          <ac:picMkLst>
            <pc:docMk/>
            <pc:sldMk cId="1311856713" sldId="312"/>
            <ac:picMk id="7" creationId="{163FBE57-B1E2-4F3A-AC61-AE10DCF52929}"/>
          </ac:picMkLst>
        </pc:picChg>
        <pc:picChg chg="add mod">
          <ac:chgData name="Luca Fossati" userId="7d8a27c9-d805-45d1-af3d-5cf81a9395c3" providerId="ADAL" clId="{98011306-42EC-42A3-B303-123865FC7F12}" dt="2021-03-07T18:57:36.406" v="1937" actId="1076"/>
          <ac:picMkLst>
            <pc:docMk/>
            <pc:sldMk cId="1311856713" sldId="312"/>
            <ac:picMk id="8" creationId="{F6E13E6B-17C1-4E15-9871-D32E73032820}"/>
          </ac:picMkLst>
        </pc:picChg>
        <pc:picChg chg="add del mod">
          <ac:chgData name="Luca Fossati" userId="7d8a27c9-d805-45d1-af3d-5cf81a9395c3" providerId="ADAL" clId="{98011306-42EC-42A3-B303-123865FC7F12}" dt="2021-03-07T18:37:49.449" v="1850"/>
          <ac:picMkLst>
            <pc:docMk/>
            <pc:sldMk cId="1311856713" sldId="312"/>
            <ac:picMk id="13" creationId="{B6189F8A-BB39-4C66-BF1E-EFC1C5EA9843}"/>
          </ac:picMkLst>
        </pc:picChg>
        <pc:picChg chg="add del mod">
          <ac:chgData name="Luca Fossati" userId="7d8a27c9-d805-45d1-af3d-5cf81a9395c3" providerId="ADAL" clId="{98011306-42EC-42A3-B303-123865FC7F12}" dt="2021-03-07T18:37:49.449" v="1850"/>
          <ac:picMkLst>
            <pc:docMk/>
            <pc:sldMk cId="1311856713" sldId="312"/>
            <ac:picMk id="14" creationId="{AB55923C-4BAD-4685-A354-363502E9551B}"/>
          </ac:picMkLst>
        </pc:picChg>
        <pc:picChg chg="add del mod">
          <ac:chgData name="Luca Fossati" userId="7d8a27c9-d805-45d1-af3d-5cf81a9395c3" providerId="ADAL" clId="{98011306-42EC-42A3-B303-123865FC7F12}" dt="2021-03-07T18:37:49.449" v="1850"/>
          <ac:picMkLst>
            <pc:docMk/>
            <pc:sldMk cId="1311856713" sldId="312"/>
            <ac:picMk id="15" creationId="{BBFFE24A-DDFE-49A5-BAAF-2A1D803F0A4C}"/>
          </ac:picMkLst>
        </pc:picChg>
        <pc:picChg chg="add del mod">
          <ac:chgData name="Luca Fossati" userId="7d8a27c9-d805-45d1-af3d-5cf81a9395c3" providerId="ADAL" clId="{98011306-42EC-42A3-B303-123865FC7F12}" dt="2021-03-07T18:37:49.449" v="1850"/>
          <ac:picMkLst>
            <pc:docMk/>
            <pc:sldMk cId="1311856713" sldId="312"/>
            <ac:picMk id="16" creationId="{B98BC64D-9A81-4C79-A2B8-E28D45FDA87F}"/>
          </ac:picMkLst>
        </pc:picChg>
        <pc:picChg chg="add del mod">
          <ac:chgData name="Luca Fossati" userId="7d8a27c9-d805-45d1-af3d-5cf81a9395c3" providerId="ADAL" clId="{98011306-42EC-42A3-B303-123865FC7F12}" dt="2021-03-07T18:37:49.449" v="1850"/>
          <ac:picMkLst>
            <pc:docMk/>
            <pc:sldMk cId="1311856713" sldId="312"/>
            <ac:picMk id="17" creationId="{7348A8D0-DA26-4FD6-A923-9E7401BBEF71}"/>
          </ac:picMkLst>
        </pc:picChg>
        <pc:picChg chg="add mod">
          <ac:chgData name="Luca Fossati" userId="7d8a27c9-d805-45d1-af3d-5cf81a9395c3" providerId="ADAL" clId="{98011306-42EC-42A3-B303-123865FC7F12}" dt="2021-03-07T19:15:04.152" v="2025" actId="1076"/>
          <ac:picMkLst>
            <pc:docMk/>
            <pc:sldMk cId="1311856713" sldId="312"/>
            <ac:picMk id="22" creationId="{88DF712E-CB65-498D-9EB3-68F5E699B4F8}"/>
          </ac:picMkLst>
        </pc:picChg>
        <pc:picChg chg="add mod">
          <ac:chgData name="Luca Fossati" userId="7d8a27c9-d805-45d1-af3d-5cf81a9395c3" providerId="ADAL" clId="{98011306-42EC-42A3-B303-123865FC7F12}" dt="2021-03-07T19:15:04.152" v="2025" actId="1076"/>
          <ac:picMkLst>
            <pc:docMk/>
            <pc:sldMk cId="1311856713" sldId="312"/>
            <ac:picMk id="23" creationId="{767C33F6-B766-47A4-854C-8ED5E900EA0B}"/>
          </ac:picMkLst>
        </pc:picChg>
        <pc:picChg chg="add del mod">
          <ac:chgData name="Luca Fossati" userId="7d8a27c9-d805-45d1-af3d-5cf81a9395c3" providerId="ADAL" clId="{98011306-42EC-42A3-B303-123865FC7F12}" dt="2021-03-07T18:44:31.832" v="1879" actId="478"/>
          <ac:picMkLst>
            <pc:docMk/>
            <pc:sldMk cId="1311856713" sldId="312"/>
            <ac:picMk id="24" creationId="{0B936A94-DBFC-4F74-80C7-C8ED69C5449E}"/>
          </ac:picMkLst>
        </pc:picChg>
        <pc:picChg chg="add mod">
          <ac:chgData name="Luca Fossati" userId="7d8a27c9-d805-45d1-af3d-5cf81a9395c3" providerId="ADAL" clId="{98011306-42EC-42A3-B303-123865FC7F12}" dt="2021-03-07T19:15:04.152" v="2025" actId="1076"/>
          <ac:picMkLst>
            <pc:docMk/>
            <pc:sldMk cId="1311856713" sldId="312"/>
            <ac:picMk id="25" creationId="{7FA5656F-A440-43EC-A668-A60F6CAD1368}"/>
          </ac:picMkLst>
        </pc:picChg>
        <pc:picChg chg="add mod">
          <ac:chgData name="Luca Fossati" userId="7d8a27c9-d805-45d1-af3d-5cf81a9395c3" providerId="ADAL" clId="{98011306-42EC-42A3-B303-123865FC7F12}" dt="2021-03-07T19:15:04.152" v="2025" actId="1076"/>
          <ac:picMkLst>
            <pc:docMk/>
            <pc:sldMk cId="1311856713" sldId="312"/>
            <ac:picMk id="26" creationId="{9B3C0B4A-0FE4-4921-8DCA-0045126341F8}"/>
          </ac:picMkLst>
        </pc:picChg>
        <pc:picChg chg="add del mod">
          <ac:chgData name="Luca Fossati" userId="7d8a27c9-d805-45d1-af3d-5cf81a9395c3" providerId="ADAL" clId="{98011306-42EC-42A3-B303-123865FC7F12}" dt="2021-03-07T18:57:07.617" v="1936" actId="478"/>
          <ac:picMkLst>
            <pc:docMk/>
            <pc:sldMk cId="1311856713" sldId="312"/>
            <ac:picMk id="30" creationId="{47CC71EE-9FD9-4674-B66A-34F94D429964}"/>
          </ac:picMkLst>
        </pc:picChg>
        <pc:picChg chg="add del mod">
          <ac:chgData name="Luca Fossati" userId="7d8a27c9-d805-45d1-af3d-5cf81a9395c3" providerId="ADAL" clId="{98011306-42EC-42A3-B303-123865FC7F12}" dt="2021-03-07T18:57:07.617" v="1936" actId="478"/>
          <ac:picMkLst>
            <pc:docMk/>
            <pc:sldMk cId="1311856713" sldId="312"/>
            <ac:picMk id="33" creationId="{F2E92820-D479-4588-8CFD-A39EBABF20C9}"/>
          </ac:picMkLst>
        </pc:picChg>
        <pc:picChg chg="add del mod">
          <ac:chgData name="Luca Fossati" userId="7d8a27c9-d805-45d1-af3d-5cf81a9395c3" providerId="ADAL" clId="{98011306-42EC-42A3-B303-123865FC7F12}" dt="2021-03-07T18:57:07.617" v="1936" actId="478"/>
          <ac:picMkLst>
            <pc:docMk/>
            <pc:sldMk cId="1311856713" sldId="312"/>
            <ac:picMk id="35" creationId="{FA24CBA4-CACC-4972-925B-30C9E1E04A34}"/>
          </ac:picMkLst>
        </pc:picChg>
      </pc:sldChg>
      <pc:sldChg chg="modSp mod modNotes modNotesTx">
        <pc:chgData name="Luca Fossati" userId="7d8a27c9-d805-45d1-af3d-5cf81a9395c3" providerId="ADAL" clId="{98011306-42EC-42A3-B303-123865FC7F12}" dt="2021-03-09T19:27:40.768" v="13729" actId="20577"/>
        <pc:sldMkLst>
          <pc:docMk/>
          <pc:sldMk cId="4179617783" sldId="313"/>
        </pc:sldMkLst>
        <pc:spChg chg="mod">
          <ac:chgData name="Luca Fossati" userId="7d8a27c9-d805-45d1-af3d-5cf81a9395c3" providerId="ADAL" clId="{98011306-42EC-42A3-B303-123865FC7F12}" dt="2021-03-08T21:58:25.002" v="8052" actId="20577"/>
          <ac:spMkLst>
            <pc:docMk/>
            <pc:sldMk cId="4179617783" sldId="313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19:27:40.768" v="13729" actId="20577"/>
          <ac:spMkLst>
            <pc:docMk/>
            <pc:sldMk cId="4179617783" sldId="313"/>
            <ac:spMk id="10" creationId="{00000000-0000-0000-0000-000000000000}"/>
          </ac:spMkLst>
        </pc:spChg>
      </pc:sldChg>
      <pc:sldChg chg="addSp delSp modSp mod modNotes">
        <pc:chgData name="Luca Fossati" userId="7d8a27c9-d805-45d1-af3d-5cf81a9395c3" providerId="ADAL" clId="{98011306-42EC-42A3-B303-123865FC7F12}" dt="2021-03-08T21:56:23.658" v="8032"/>
        <pc:sldMkLst>
          <pc:docMk/>
          <pc:sldMk cId="3059734319" sldId="314"/>
        </pc:sldMkLst>
        <pc:spChg chg="mod">
          <ac:chgData name="Luca Fossati" userId="7d8a27c9-d805-45d1-af3d-5cf81a9395c3" providerId="ADAL" clId="{98011306-42EC-42A3-B303-123865FC7F12}" dt="2021-03-08T21:56:23.658" v="8032"/>
          <ac:spMkLst>
            <pc:docMk/>
            <pc:sldMk cId="3059734319" sldId="314"/>
            <ac:spMk id="5" creationId="{00000000-0000-0000-0000-000000000000}"/>
          </ac:spMkLst>
        </pc:spChg>
        <pc:spChg chg="add del mod">
          <ac:chgData name="Luca Fossati" userId="7d8a27c9-d805-45d1-af3d-5cf81a9395c3" providerId="ADAL" clId="{98011306-42EC-42A3-B303-123865FC7F12}" dt="2021-03-07T19:13:09.364" v="2023" actId="478"/>
          <ac:spMkLst>
            <pc:docMk/>
            <pc:sldMk cId="3059734319" sldId="314"/>
            <ac:spMk id="7" creationId="{C582CA16-5EC1-4F10-955D-26B4F8EE6F59}"/>
          </ac:spMkLst>
        </pc:spChg>
        <pc:spChg chg="mod">
          <ac:chgData name="Luca Fossati" userId="7d8a27c9-d805-45d1-af3d-5cf81a9395c3" providerId="ADAL" clId="{98011306-42EC-42A3-B303-123865FC7F12}" dt="2021-03-07T19:16:23.872" v="2088" actId="20577"/>
          <ac:spMkLst>
            <pc:docMk/>
            <pc:sldMk cId="3059734319" sldId="314"/>
            <ac:spMk id="10" creationId="{00000000-0000-0000-0000-000000000000}"/>
          </ac:spMkLst>
        </pc:spChg>
        <pc:spChg chg="add mod">
          <ac:chgData name="Luca Fossati" userId="7d8a27c9-d805-45d1-af3d-5cf81a9395c3" providerId="ADAL" clId="{98011306-42EC-42A3-B303-123865FC7F12}" dt="2021-03-07T19:13:44.843" v="2024" actId="1076"/>
          <ac:spMkLst>
            <pc:docMk/>
            <pc:sldMk cId="3059734319" sldId="314"/>
            <ac:spMk id="20" creationId="{DA2459BE-C334-4EC2-B4B1-6CF9DD07BCD6}"/>
          </ac:spMkLst>
        </pc:spChg>
        <pc:spChg chg="add mod">
          <ac:chgData name="Luca Fossati" userId="7d8a27c9-d805-45d1-af3d-5cf81a9395c3" providerId="ADAL" clId="{98011306-42EC-42A3-B303-123865FC7F12}" dt="2021-03-07T19:13:44.843" v="2024" actId="1076"/>
          <ac:spMkLst>
            <pc:docMk/>
            <pc:sldMk cId="3059734319" sldId="314"/>
            <ac:spMk id="21" creationId="{AAACDCEE-F5B0-4624-95D4-C69B70C4E961}"/>
          </ac:spMkLst>
        </pc:spChg>
        <pc:spChg chg="add mod">
          <ac:chgData name="Luca Fossati" userId="7d8a27c9-d805-45d1-af3d-5cf81a9395c3" providerId="ADAL" clId="{98011306-42EC-42A3-B303-123865FC7F12}" dt="2021-03-07T19:13:44.843" v="2024" actId="1076"/>
          <ac:spMkLst>
            <pc:docMk/>
            <pc:sldMk cId="3059734319" sldId="314"/>
            <ac:spMk id="22" creationId="{678B603A-F61D-4B35-94A9-160E6E3E3700}"/>
          </ac:spMkLst>
        </pc:spChg>
        <pc:spChg chg="add mod">
          <ac:chgData name="Luca Fossati" userId="7d8a27c9-d805-45d1-af3d-5cf81a9395c3" providerId="ADAL" clId="{98011306-42EC-42A3-B303-123865FC7F12}" dt="2021-03-07T19:13:44.843" v="2024" actId="1076"/>
          <ac:spMkLst>
            <pc:docMk/>
            <pc:sldMk cId="3059734319" sldId="314"/>
            <ac:spMk id="23" creationId="{70068B71-CDAC-4164-9D08-D4A3569B3826}"/>
          </ac:spMkLst>
        </pc:spChg>
        <pc:grpChg chg="add mod">
          <ac:chgData name="Luca Fossati" userId="7d8a27c9-d805-45d1-af3d-5cf81a9395c3" providerId="ADAL" clId="{98011306-42EC-42A3-B303-123865FC7F12}" dt="2021-03-07T19:13:44.843" v="2024" actId="1076"/>
          <ac:grpSpMkLst>
            <pc:docMk/>
            <pc:sldMk cId="3059734319" sldId="314"/>
            <ac:grpSpMk id="9" creationId="{6F31FEB9-55F7-4A36-8561-6FB6E1F6BD64}"/>
          </ac:grpSpMkLst>
        </pc:grpChg>
        <pc:picChg chg="add 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8" creationId="{7698F94F-D7DD-4D0D-AB25-77409B54404E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1" creationId="{65C9E0E9-880D-46CF-8227-80FEDF3F90AC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2" creationId="{9F5B1EEE-A0A2-4642-BA6B-81D6351F09CF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3" creationId="{1A65F743-A04E-45AC-979B-6462ADEEBDF5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4" creationId="{08D5C75E-56EF-4A39-8BB4-3F9B346A8026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5" creationId="{889BD894-D1D0-4E94-82D8-EEEB8B800A01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6" creationId="{810EA6A7-BBD4-4F08-AAFF-D2C96B98BD52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7" creationId="{F5502CEE-DFF4-42C7-8115-18B07FD6AF76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8" creationId="{96686363-B7BB-4F22-A16E-AE748A3932FE}"/>
          </ac:picMkLst>
        </pc:picChg>
        <pc:cxnChg chg="mod">
          <ac:chgData name="Luca Fossati" userId="7d8a27c9-d805-45d1-af3d-5cf81a9395c3" providerId="ADAL" clId="{98011306-42EC-42A3-B303-123865FC7F12}" dt="2021-03-07T19:13:44.843" v="2024" actId="1076"/>
          <ac:cxnSpMkLst>
            <pc:docMk/>
            <pc:sldMk cId="3059734319" sldId="314"/>
            <ac:cxnSpMk id="19" creationId="{49423771-0392-42FD-8F98-E6E7836E7CBF}"/>
          </ac:cxnSpMkLst>
        </pc:cxnChg>
      </pc:sldChg>
      <pc:sldChg chg="delSp modSp add mod modNotes">
        <pc:chgData name="Luca Fossati" userId="7d8a27c9-d805-45d1-af3d-5cf81a9395c3" providerId="ADAL" clId="{98011306-42EC-42A3-B303-123865FC7F12}" dt="2021-03-08T21:56:13.006" v="8031"/>
        <pc:sldMkLst>
          <pc:docMk/>
          <pc:sldMk cId="215869680" sldId="315"/>
        </pc:sldMkLst>
        <pc:spChg chg="mod">
          <ac:chgData name="Luca Fossati" userId="7d8a27c9-d805-45d1-af3d-5cf81a9395c3" providerId="ADAL" clId="{98011306-42EC-42A3-B303-123865FC7F12}" dt="2021-03-08T21:56:13.006" v="8031"/>
          <ac:spMkLst>
            <pc:docMk/>
            <pc:sldMk cId="215869680" sldId="315"/>
            <ac:spMk id="5" creationId="{00000000-0000-0000-0000-000000000000}"/>
          </ac:spMkLst>
        </pc:spChg>
        <pc:spChg chg="del">
          <ac:chgData name="Luca Fossati" userId="7d8a27c9-d805-45d1-af3d-5cf81a9395c3" providerId="ADAL" clId="{98011306-42EC-42A3-B303-123865FC7F12}" dt="2021-03-07T18:58:18.326" v="1939" actId="478"/>
          <ac:spMkLst>
            <pc:docMk/>
            <pc:sldMk cId="215869680" sldId="315"/>
            <ac:spMk id="9" creationId="{DE174DAE-16EF-455B-A176-4065F1E7971C}"/>
          </ac:spMkLst>
        </pc:spChg>
        <pc:spChg chg="mod">
          <ac:chgData name="Luca Fossati" userId="7d8a27c9-d805-45d1-af3d-5cf81a9395c3" providerId="ADAL" clId="{98011306-42EC-42A3-B303-123865FC7F12}" dt="2021-03-07T19:01:25.055" v="1995" actId="20577"/>
          <ac:spMkLst>
            <pc:docMk/>
            <pc:sldMk cId="215869680" sldId="315"/>
            <ac:spMk id="10" creationId="{00000000-0000-0000-0000-000000000000}"/>
          </ac:spMkLst>
        </pc:spChg>
        <pc:spChg chg="del">
          <ac:chgData name="Luca Fossati" userId="7d8a27c9-d805-45d1-af3d-5cf81a9395c3" providerId="ADAL" clId="{98011306-42EC-42A3-B303-123865FC7F12}" dt="2021-03-07T18:58:18.326" v="1939" actId="478"/>
          <ac:spMkLst>
            <pc:docMk/>
            <pc:sldMk cId="215869680" sldId="315"/>
            <ac:spMk id="11" creationId="{F7682FAD-0FEE-4673-AE36-D3C0986DAADE}"/>
          </ac:spMkLst>
        </pc:spChg>
        <pc:spChg chg="del">
          <ac:chgData name="Luca Fossati" userId="7d8a27c9-d805-45d1-af3d-5cf81a9395c3" providerId="ADAL" clId="{98011306-42EC-42A3-B303-123865FC7F12}" dt="2021-03-07T18:58:18.326" v="1939" actId="478"/>
          <ac:spMkLst>
            <pc:docMk/>
            <pc:sldMk cId="215869680" sldId="315"/>
            <ac:spMk id="27" creationId="{F2E30AEE-3937-4451-8908-A429CBD42715}"/>
          </ac:spMkLst>
        </pc:spChg>
        <pc:spChg chg="del">
          <ac:chgData name="Luca Fossati" userId="7d8a27c9-d805-45d1-af3d-5cf81a9395c3" providerId="ADAL" clId="{98011306-42EC-42A3-B303-123865FC7F12}" dt="2021-03-07T18:58:18.326" v="1939" actId="478"/>
          <ac:spMkLst>
            <pc:docMk/>
            <pc:sldMk cId="215869680" sldId="315"/>
            <ac:spMk id="28" creationId="{05E842D6-49A9-42C5-B185-B5C68407A183}"/>
          </ac:spMkLst>
        </pc:spChg>
        <pc:spChg chg="del">
          <ac:chgData name="Luca Fossati" userId="7d8a27c9-d805-45d1-af3d-5cf81a9395c3" providerId="ADAL" clId="{98011306-42EC-42A3-B303-123865FC7F12}" dt="2021-03-07T18:58:18.326" v="1939" actId="478"/>
          <ac:spMkLst>
            <pc:docMk/>
            <pc:sldMk cId="215869680" sldId="315"/>
            <ac:spMk id="29" creationId="{284B3C17-0060-4C41-99FB-1CBC91030294}"/>
          </ac:spMkLst>
        </pc:spChg>
        <pc:spChg chg="mod">
          <ac:chgData name="Luca Fossati" userId="7d8a27c9-d805-45d1-af3d-5cf81a9395c3" providerId="ADAL" clId="{98011306-42EC-42A3-B303-123865FC7F12}" dt="2021-03-07T18:58:37.888" v="1940" actId="1076"/>
          <ac:spMkLst>
            <pc:docMk/>
            <pc:sldMk cId="215869680" sldId="315"/>
            <ac:spMk id="31" creationId="{F9824757-B819-44C9-9C67-B9218BFA5E21}"/>
          </ac:spMkLst>
        </pc:spChg>
        <pc:spChg chg="mod">
          <ac:chgData name="Luca Fossati" userId="7d8a27c9-d805-45d1-af3d-5cf81a9395c3" providerId="ADAL" clId="{98011306-42EC-42A3-B303-123865FC7F12}" dt="2021-03-07T18:58:37.888" v="1940" actId="1076"/>
          <ac:spMkLst>
            <pc:docMk/>
            <pc:sldMk cId="215869680" sldId="315"/>
            <ac:spMk id="32" creationId="{2CA53DD6-2387-4886-9775-2EDD70DD8383}"/>
          </ac:spMkLst>
        </pc:spChg>
        <pc:spChg chg="mod">
          <ac:chgData name="Luca Fossati" userId="7d8a27c9-d805-45d1-af3d-5cf81a9395c3" providerId="ADAL" clId="{98011306-42EC-42A3-B303-123865FC7F12}" dt="2021-03-07T18:58:37.888" v="1940" actId="1076"/>
          <ac:spMkLst>
            <pc:docMk/>
            <pc:sldMk cId="215869680" sldId="315"/>
            <ac:spMk id="36" creationId="{DDF553D8-FBB6-487E-8A1C-8547672C0525}"/>
          </ac:spMkLst>
        </pc:spChg>
        <pc:spChg chg="mod">
          <ac:chgData name="Luca Fossati" userId="7d8a27c9-d805-45d1-af3d-5cf81a9395c3" providerId="ADAL" clId="{98011306-42EC-42A3-B303-123865FC7F12}" dt="2021-03-07T18:58:37.888" v="1940" actId="1076"/>
          <ac:spMkLst>
            <pc:docMk/>
            <pc:sldMk cId="215869680" sldId="315"/>
            <ac:spMk id="37" creationId="{68C8D15E-FF93-4927-A7BF-B0D6F3952362}"/>
          </ac:spMkLst>
        </pc:spChg>
        <pc:spChg chg="mod">
          <ac:chgData name="Luca Fossati" userId="7d8a27c9-d805-45d1-af3d-5cf81a9395c3" providerId="ADAL" clId="{98011306-42EC-42A3-B303-123865FC7F12}" dt="2021-03-07T18:58:37.888" v="1940" actId="1076"/>
          <ac:spMkLst>
            <pc:docMk/>
            <pc:sldMk cId="215869680" sldId="315"/>
            <ac:spMk id="38" creationId="{2A0BA95A-8400-48B2-A439-567D4D45F00E}"/>
          </ac:spMkLst>
        </pc:sp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7" creationId="{163FBE57-B1E2-4F3A-AC61-AE10DCF52929}"/>
          </ac:picMkLst>
        </pc:pic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8" creationId="{F6E13E6B-17C1-4E15-9871-D32E73032820}"/>
          </ac:picMkLst>
        </pc:pic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22" creationId="{88DF712E-CB65-498D-9EB3-68F5E699B4F8}"/>
          </ac:picMkLst>
        </pc:pic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23" creationId="{767C33F6-B766-47A4-854C-8ED5E900EA0B}"/>
          </ac:picMkLst>
        </pc:pic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25" creationId="{7FA5656F-A440-43EC-A668-A60F6CAD1368}"/>
          </ac:picMkLst>
        </pc:pic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26" creationId="{9B3C0B4A-0FE4-4921-8DCA-0045126341F8}"/>
          </ac:picMkLst>
        </pc:picChg>
        <pc:picChg chg="mod">
          <ac:chgData name="Luca Fossati" userId="7d8a27c9-d805-45d1-af3d-5cf81a9395c3" providerId="ADAL" clId="{98011306-42EC-42A3-B303-123865FC7F12}" dt="2021-03-07T18:58:37.888" v="1940" actId="1076"/>
          <ac:picMkLst>
            <pc:docMk/>
            <pc:sldMk cId="215869680" sldId="315"/>
            <ac:picMk id="30" creationId="{47CC71EE-9FD9-4674-B66A-34F94D429964}"/>
          </ac:picMkLst>
        </pc:picChg>
        <pc:picChg chg="mod">
          <ac:chgData name="Luca Fossati" userId="7d8a27c9-d805-45d1-af3d-5cf81a9395c3" providerId="ADAL" clId="{98011306-42EC-42A3-B303-123865FC7F12}" dt="2021-03-07T18:58:37.888" v="1940" actId="1076"/>
          <ac:picMkLst>
            <pc:docMk/>
            <pc:sldMk cId="215869680" sldId="315"/>
            <ac:picMk id="33" creationId="{F2E92820-D479-4588-8CFD-A39EBABF20C9}"/>
          </ac:picMkLst>
        </pc:picChg>
        <pc:picChg chg="mod">
          <ac:chgData name="Luca Fossati" userId="7d8a27c9-d805-45d1-af3d-5cf81a9395c3" providerId="ADAL" clId="{98011306-42EC-42A3-B303-123865FC7F12}" dt="2021-03-07T18:58:37.888" v="1940" actId="1076"/>
          <ac:picMkLst>
            <pc:docMk/>
            <pc:sldMk cId="215869680" sldId="315"/>
            <ac:picMk id="35" creationId="{FA24CBA4-CACC-4972-925B-30C9E1E04A34}"/>
          </ac:picMkLst>
        </pc:picChg>
      </pc:sldChg>
      <pc:sldChg chg="delSp modSp add del mod">
        <pc:chgData name="Luca Fossati" userId="7d8a27c9-d805-45d1-af3d-5cf81a9395c3" providerId="ADAL" clId="{98011306-42EC-42A3-B303-123865FC7F12}" dt="2021-03-07T20:47:58.129" v="2339" actId="2696"/>
        <pc:sldMkLst>
          <pc:docMk/>
          <pc:sldMk cId="2013576689" sldId="316"/>
        </pc:sldMkLst>
        <pc:spChg chg="mod">
          <ac:chgData name="Luca Fossati" userId="7d8a27c9-d805-45d1-af3d-5cf81a9395c3" providerId="ADAL" clId="{98011306-42EC-42A3-B303-123865FC7F12}" dt="2021-03-07T19:18:23.535" v="2151" actId="20577"/>
          <ac:spMkLst>
            <pc:docMk/>
            <pc:sldMk cId="2013576689" sldId="316"/>
            <ac:spMk id="10" creationId="{00000000-0000-0000-0000-000000000000}"/>
          </ac:spMkLst>
        </pc:spChg>
        <pc:spChg chg="del">
          <ac:chgData name="Luca Fossati" userId="7d8a27c9-d805-45d1-af3d-5cf81a9395c3" providerId="ADAL" clId="{98011306-42EC-42A3-B303-123865FC7F12}" dt="2021-03-07T19:18:33.877" v="2152" actId="478"/>
          <ac:spMkLst>
            <pc:docMk/>
            <pc:sldMk cId="2013576689" sldId="316"/>
            <ac:spMk id="20" creationId="{DA2459BE-C334-4EC2-B4B1-6CF9DD07BCD6}"/>
          </ac:spMkLst>
        </pc:spChg>
        <pc:spChg chg="del">
          <ac:chgData name="Luca Fossati" userId="7d8a27c9-d805-45d1-af3d-5cf81a9395c3" providerId="ADAL" clId="{98011306-42EC-42A3-B303-123865FC7F12}" dt="2021-03-07T19:18:33.877" v="2152" actId="478"/>
          <ac:spMkLst>
            <pc:docMk/>
            <pc:sldMk cId="2013576689" sldId="316"/>
            <ac:spMk id="21" creationId="{AAACDCEE-F5B0-4624-95D4-C69B70C4E961}"/>
          </ac:spMkLst>
        </pc:spChg>
        <pc:spChg chg="del">
          <ac:chgData name="Luca Fossati" userId="7d8a27c9-d805-45d1-af3d-5cf81a9395c3" providerId="ADAL" clId="{98011306-42EC-42A3-B303-123865FC7F12}" dt="2021-03-07T19:18:33.877" v="2152" actId="478"/>
          <ac:spMkLst>
            <pc:docMk/>
            <pc:sldMk cId="2013576689" sldId="316"/>
            <ac:spMk id="22" creationId="{678B603A-F61D-4B35-94A9-160E6E3E3700}"/>
          </ac:spMkLst>
        </pc:spChg>
        <pc:spChg chg="del">
          <ac:chgData name="Luca Fossati" userId="7d8a27c9-d805-45d1-af3d-5cf81a9395c3" providerId="ADAL" clId="{98011306-42EC-42A3-B303-123865FC7F12}" dt="2021-03-07T19:18:33.877" v="2152" actId="478"/>
          <ac:spMkLst>
            <pc:docMk/>
            <pc:sldMk cId="2013576689" sldId="316"/>
            <ac:spMk id="23" creationId="{70068B71-CDAC-4164-9D08-D4A3569B3826}"/>
          </ac:spMkLst>
        </pc:spChg>
        <pc:grpChg chg="del">
          <ac:chgData name="Luca Fossati" userId="7d8a27c9-d805-45d1-af3d-5cf81a9395c3" providerId="ADAL" clId="{98011306-42EC-42A3-B303-123865FC7F12}" dt="2021-03-07T19:18:33.877" v="2152" actId="478"/>
          <ac:grpSpMkLst>
            <pc:docMk/>
            <pc:sldMk cId="2013576689" sldId="316"/>
            <ac:grpSpMk id="9" creationId="{6F31FEB9-55F7-4A36-8561-6FB6E1F6BD64}"/>
          </ac:grpSpMkLst>
        </pc:grpChg>
        <pc:picChg chg="del">
          <ac:chgData name="Luca Fossati" userId="7d8a27c9-d805-45d1-af3d-5cf81a9395c3" providerId="ADAL" clId="{98011306-42EC-42A3-B303-123865FC7F12}" dt="2021-03-07T19:18:33.877" v="2152" actId="478"/>
          <ac:picMkLst>
            <pc:docMk/>
            <pc:sldMk cId="2013576689" sldId="316"/>
            <ac:picMk id="8" creationId="{7698F94F-D7DD-4D0D-AB25-77409B54404E}"/>
          </ac:picMkLst>
        </pc:picChg>
      </pc:sldChg>
      <pc:sldChg chg="addSp delSp modSp add mod modNotesTx">
        <pc:chgData name="Luca Fossati" userId="7d8a27c9-d805-45d1-af3d-5cf81a9395c3" providerId="ADAL" clId="{98011306-42EC-42A3-B303-123865FC7F12}" dt="2021-03-08T21:56:36.463" v="8033"/>
        <pc:sldMkLst>
          <pc:docMk/>
          <pc:sldMk cId="1168431870" sldId="317"/>
        </pc:sldMkLst>
        <pc:spChg chg="mod">
          <ac:chgData name="Luca Fossati" userId="7d8a27c9-d805-45d1-af3d-5cf81a9395c3" providerId="ADAL" clId="{98011306-42EC-42A3-B303-123865FC7F12}" dt="2021-03-08T21:56:36.463" v="8033"/>
          <ac:spMkLst>
            <pc:docMk/>
            <pc:sldMk cId="1168431870" sldId="317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7T19:22:33.935" v="2246" actId="114"/>
          <ac:spMkLst>
            <pc:docMk/>
            <pc:sldMk cId="1168431870" sldId="317"/>
            <ac:spMk id="10" creationId="{00000000-0000-0000-0000-000000000000}"/>
          </ac:spMkLst>
        </pc:spChg>
        <pc:spChg chg="del">
          <ac:chgData name="Luca Fossati" userId="7d8a27c9-d805-45d1-af3d-5cf81a9395c3" providerId="ADAL" clId="{98011306-42EC-42A3-B303-123865FC7F12}" dt="2021-03-07T19:22:47.386" v="2247" actId="478"/>
          <ac:spMkLst>
            <pc:docMk/>
            <pc:sldMk cId="1168431870" sldId="317"/>
            <ac:spMk id="20" creationId="{DA2459BE-C334-4EC2-B4B1-6CF9DD07BCD6}"/>
          </ac:spMkLst>
        </pc:spChg>
        <pc:spChg chg="mod">
          <ac:chgData name="Luca Fossati" userId="7d8a27c9-d805-45d1-af3d-5cf81a9395c3" providerId="ADAL" clId="{98011306-42EC-42A3-B303-123865FC7F12}" dt="2021-03-07T19:27:50.879" v="2273" actId="1076"/>
          <ac:spMkLst>
            <pc:docMk/>
            <pc:sldMk cId="1168431870" sldId="317"/>
            <ac:spMk id="21" creationId="{AAACDCEE-F5B0-4624-95D4-C69B70C4E961}"/>
          </ac:spMkLst>
        </pc:spChg>
        <pc:spChg chg="mod">
          <ac:chgData name="Luca Fossati" userId="7d8a27c9-d805-45d1-af3d-5cf81a9395c3" providerId="ADAL" clId="{98011306-42EC-42A3-B303-123865FC7F12}" dt="2021-03-07T19:27:50.879" v="2273" actId="1076"/>
          <ac:spMkLst>
            <pc:docMk/>
            <pc:sldMk cId="1168431870" sldId="317"/>
            <ac:spMk id="22" creationId="{678B603A-F61D-4B35-94A9-160E6E3E3700}"/>
          </ac:spMkLst>
        </pc:spChg>
        <pc:spChg chg="mod">
          <ac:chgData name="Luca Fossati" userId="7d8a27c9-d805-45d1-af3d-5cf81a9395c3" providerId="ADAL" clId="{98011306-42EC-42A3-B303-123865FC7F12}" dt="2021-03-07T19:27:50.879" v="2273" actId="1076"/>
          <ac:spMkLst>
            <pc:docMk/>
            <pc:sldMk cId="1168431870" sldId="317"/>
            <ac:spMk id="23" creationId="{70068B71-CDAC-4164-9D08-D4A3569B3826}"/>
          </ac:spMkLst>
        </pc:spChg>
        <pc:spChg chg="add mod">
          <ac:chgData name="Luca Fossati" userId="7d8a27c9-d805-45d1-af3d-5cf81a9395c3" providerId="ADAL" clId="{98011306-42EC-42A3-B303-123865FC7F12}" dt="2021-03-07T19:27:50.879" v="2273" actId="1076"/>
          <ac:spMkLst>
            <pc:docMk/>
            <pc:sldMk cId="1168431870" sldId="317"/>
            <ac:spMk id="24" creationId="{F59CF3E3-AE83-43F0-8991-44C1ED1C42EB}"/>
          </ac:spMkLst>
        </pc:spChg>
        <pc:spChg chg="add mod">
          <ac:chgData name="Luca Fossati" userId="7d8a27c9-d805-45d1-af3d-5cf81a9395c3" providerId="ADAL" clId="{98011306-42EC-42A3-B303-123865FC7F12}" dt="2021-03-07T19:27:50.879" v="2273" actId="1076"/>
          <ac:spMkLst>
            <pc:docMk/>
            <pc:sldMk cId="1168431870" sldId="317"/>
            <ac:spMk id="25" creationId="{12E6EBCB-56C3-41E9-BD39-7A9B4117ADF9}"/>
          </ac:spMkLst>
        </pc:spChg>
        <pc:grpChg chg="mod">
          <ac:chgData name="Luca Fossati" userId="7d8a27c9-d805-45d1-af3d-5cf81a9395c3" providerId="ADAL" clId="{98011306-42EC-42A3-B303-123865FC7F12}" dt="2021-03-07T19:27:50.879" v="2273" actId="1076"/>
          <ac:grpSpMkLst>
            <pc:docMk/>
            <pc:sldMk cId="1168431870" sldId="317"/>
            <ac:grpSpMk id="9" creationId="{6F31FEB9-55F7-4A36-8561-6FB6E1F6BD64}"/>
          </ac:grpSpMkLst>
        </pc:grpChg>
        <pc:grpChg chg="add mod">
          <ac:chgData name="Luca Fossati" userId="7d8a27c9-d805-45d1-af3d-5cf81a9395c3" providerId="ADAL" clId="{98011306-42EC-42A3-B303-123865FC7F12}" dt="2021-03-07T19:27:50.879" v="2273" actId="1076"/>
          <ac:grpSpMkLst>
            <pc:docMk/>
            <pc:sldMk cId="1168431870" sldId="317"/>
            <ac:grpSpMk id="26" creationId="{B677793D-DF41-462E-A4F4-66749FF3C034}"/>
          </ac:grpSpMkLst>
        </pc:grp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8" creationId="{7698F94F-D7DD-4D0D-AB25-77409B54404E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1" creationId="{65C9E0E9-880D-46CF-8227-80FEDF3F90AC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2" creationId="{9F5B1EEE-A0A2-4642-BA6B-81D6351F09CF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3" creationId="{1A65F743-A04E-45AC-979B-6462ADEEBDF5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4" creationId="{08D5C75E-56EF-4A39-8BB4-3F9B346A8026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5" creationId="{889BD894-D1D0-4E94-82D8-EEEB8B800A01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6" creationId="{810EA6A7-BBD4-4F08-AAFF-D2C96B98BD52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7" creationId="{F5502CEE-DFF4-42C7-8115-18B07FD6AF76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8" creationId="{96686363-B7BB-4F22-A16E-AE748A3932FE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27" creationId="{C8B6B8A4-75C9-43DB-BE3C-1F7C54459F45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28" creationId="{566D9ABC-89A5-4456-9E93-34C669649F63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29" creationId="{C6B85189-6872-4F11-A2A0-6F731D3F9B52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30" creationId="{2B3BA245-0F12-43D9-BBF9-EE55B901CC5B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31" creationId="{B1BAE693-2991-42AF-BDF3-681DF718CFF6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32" creationId="{1D6C9EB5-2A76-42C9-8459-252A439A350D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33" creationId="{E100890E-09B0-4439-8B00-CC479B0AABCC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34" creationId="{0B1A91D8-9845-4C99-B270-A7C1C17667DE}"/>
          </ac:picMkLst>
        </pc:picChg>
        <pc:cxnChg chg="mod">
          <ac:chgData name="Luca Fossati" userId="7d8a27c9-d805-45d1-af3d-5cf81a9395c3" providerId="ADAL" clId="{98011306-42EC-42A3-B303-123865FC7F12}" dt="2021-03-07T19:27:50.879" v="2273" actId="1076"/>
          <ac:cxnSpMkLst>
            <pc:docMk/>
            <pc:sldMk cId="1168431870" sldId="317"/>
            <ac:cxnSpMk id="19" creationId="{49423771-0392-42FD-8F98-E6E7836E7CBF}"/>
          </ac:cxnSpMkLst>
        </pc:cxnChg>
        <pc:cxnChg chg="mod">
          <ac:chgData name="Luca Fossati" userId="7d8a27c9-d805-45d1-af3d-5cf81a9395c3" providerId="ADAL" clId="{98011306-42EC-42A3-B303-123865FC7F12}" dt="2021-03-07T19:27:50.879" v="2273" actId="1076"/>
          <ac:cxnSpMkLst>
            <pc:docMk/>
            <pc:sldMk cId="1168431870" sldId="317"/>
            <ac:cxnSpMk id="35" creationId="{9BF4FFC1-D956-4238-9864-51B307042307}"/>
          </ac:cxnSpMkLst>
        </pc:cxnChg>
      </pc:sldChg>
      <pc:sldChg chg="modSp mod modNotes modNotesTx">
        <pc:chgData name="Luca Fossati" userId="7d8a27c9-d805-45d1-af3d-5cf81a9395c3" providerId="ADAL" clId="{98011306-42EC-42A3-B303-123865FC7F12}" dt="2021-03-09T04:28:00.613" v="10221" actId="207"/>
        <pc:sldMkLst>
          <pc:docMk/>
          <pc:sldMk cId="4248949011" sldId="318"/>
        </pc:sldMkLst>
        <pc:spChg chg="mod">
          <ac:chgData name="Luca Fossati" userId="7d8a27c9-d805-45d1-af3d-5cf81a9395c3" providerId="ADAL" clId="{98011306-42EC-42A3-B303-123865FC7F12}" dt="2021-03-08T22:49:59.532" v="8746" actId="20577"/>
          <ac:spMkLst>
            <pc:docMk/>
            <pc:sldMk cId="4248949011" sldId="318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04:28:00.613" v="10221" actId="207"/>
          <ac:spMkLst>
            <pc:docMk/>
            <pc:sldMk cId="4248949011" sldId="318"/>
            <ac:spMk id="10" creationId="{00000000-0000-0000-0000-000000000000}"/>
          </ac:spMkLst>
        </pc:spChg>
      </pc:sldChg>
      <pc:sldChg chg="addSp delSp modSp mod modNotesTx">
        <pc:chgData name="Luca Fossati" userId="7d8a27c9-d805-45d1-af3d-5cf81a9395c3" providerId="ADAL" clId="{98011306-42EC-42A3-B303-123865FC7F12}" dt="2021-03-09T21:57:02.043" v="13752" actId="1076"/>
        <pc:sldMkLst>
          <pc:docMk/>
          <pc:sldMk cId="298540176" sldId="319"/>
        </pc:sldMkLst>
        <pc:spChg chg="mod">
          <ac:chgData name="Luca Fossati" userId="7d8a27c9-d805-45d1-af3d-5cf81a9395c3" providerId="ADAL" clId="{98011306-42EC-42A3-B303-123865FC7F12}" dt="2021-03-09T21:54:33.043" v="13747" actId="20577"/>
          <ac:spMkLst>
            <pc:docMk/>
            <pc:sldMk cId="298540176" sldId="319"/>
            <ac:spMk id="5" creationId="{00000000-0000-0000-0000-000000000000}"/>
          </ac:spMkLst>
        </pc:spChg>
        <pc:spChg chg="del">
          <ac:chgData name="Luca Fossati" userId="7d8a27c9-d805-45d1-af3d-5cf81a9395c3" providerId="ADAL" clId="{98011306-42EC-42A3-B303-123865FC7F12}" dt="2021-03-09T21:54:43.763" v="13748" actId="478"/>
          <ac:spMkLst>
            <pc:docMk/>
            <pc:sldMk cId="298540176" sldId="319"/>
            <ac:spMk id="10" creationId="{00000000-0000-0000-0000-000000000000}"/>
          </ac:spMkLst>
        </pc:spChg>
        <pc:picChg chg="add mod">
          <ac:chgData name="Luca Fossati" userId="7d8a27c9-d805-45d1-af3d-5cf81a9395c3" providerId="ADAL" clId="{98011306-42EC-42A3-B303-123865FC7F12}" dt="2021-03-09T21:57:02.043" v="13752" actId="1076"/>
          <ac:picMkLst>
            <pc:docMk/>
            <pc:sldMk cId="298540176" sldId="319"/>
            <ac:picMk id="3" creationId="{C3113FB1-BFBB-46F2-9E65-7DC40A1F2ED3}"/>
          </ac:picMkLst>
        </pc:picChg>
      </pc:sldChg>
      <pc:sldChg chg="modSp mod modNotes modNotesTx">
        <pc:chgData name="Luca Fossati" userId="7d8a27c9-d805-45d1-af3d-5cf81a9395c3" providerId="ADAL" clId="{98011306-42EC-42A3-B303-123865FC7F12}" dt="2021-03-09T17:17:38.418" v="11870" actId="20577"/>
        <pc:sldMkLst>
          <pc:docMk/>
          <pc:sldMk cId="2832850438" sldId="320"/>
        </pc:sldMkLst>
        <pc:spChg chg="mod">
          <ac:chgData name="Luca Fossati" userId="7d8a27c9-d805-45d1-af3d-5cf81a9395c3" providerId="ADAL" clId="{98011306-42EC-42A3-B303-123865FC7F12}" dt="2021-03-08T22:31:25.946" v="8362" actId="20577"/>
          <ac:spMkLst>
            <pc:docMk/>
            <pc:sldMk cId="2832850438" sldId="320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17:17:38.418" v="11870" actId="20577"/>
          <ac:spMkLst>
            <pc:docMk/>
            <pc:sldMk cId="2832850438" sldId="320"/>
            <ac:spMk id="10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9T18:26:39.970" v="13012" actId="5793"/>
        <pc:sldMkLst>
          <pc:docMk/>
          <pc:sldMk cId="2025943768" sldId="321"/>
        </pc:sldMkLst>
        <pc:spChg chg="mod">
          <ac:chgData name="Luca Fossati" userId="7d8a27c9-d805-45d1-af3d-5cf81a9395c3" providerId="ADAL" clId="{98011306-42EC-42A3-B303-123865FC7F12}" dt="2021-03-08T22:31:44.630" v="8363"/>
          <ac:spMkLst>
            <pc:docMk/>
            <pc:sldMk cId="2025943768" sldId="321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18:20:06.834" v="12671" actId="20577"/>
          <ac:spMkLst>
            <pc:docMk/>
            <pc:sldMk cId="2025943768" sldId="321"/>
            <ac:spMk id="10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9T05:58:59.360" v="11602" actId="20577"/>
        <pc:sldMkLst>
          <pc:docMk/>
          <pc:sldMk cId="848938948" sldId="322"/>
        </pc:sldMkLst>
        <pc:spChg chg="mod">
          <ac:chgData name="Luca Fossati" userId="7d8a27c9-d805-45d1-af3d-5cf81a9395c3" providerId="ADAL" clId="{98011306-42EC-42A3-B303-123865FC7F12}" dt="2021-03-08T22:50:33.555" v="8749"/>
          <ac:spMkLst>
            <pc:docMk/>
            <pc:sldMk cId="848938948" sldId="322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05:58:59.360" v="11602" actId="20577"/>
          <ac:spMkLst>
            <pc:docMk/>
            <pc:sldMk cId="848938948" sldId="322"/>
            <ac:spMk id="10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9T19:28:16.926" v="13738" actId="20577"/>
        <pc:sldMkLst>
          <pc:docMk/>
          <pc:sldMk cId="4275793560" sldId="323"/>
        </pc:sldMkLst>
        <pc:spChg chg="mod">
          <ac:chgData name="Luca Fossati" userId="7d8a27c9-d805-45d1-af3d-5cf81a9395c3" providerId="ADAL" clId="{98011306-42EC-42A3-B303-123865FC7F12}" dt="2021-03-08T22:50:24.782" v="8748"/>
          <ac:spMkLst>
            <pc:docMk/>
            <pc:sldMk cId="4275793560" sldId="323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19:28:16.926" v="13738" actId="20577"/>
          <ac:spMkLst>
            <pc:docMk/>
            <pc:sldMk cId="4275793560" sldId="323"/>
            <ac:spMk id="10" creationId="{00000000-0000-0000-0000-000000000000}"/>
          </ac:spMkLst>
        </pc:spChg>
      </pc:sldChg>
      <pc:sldChg chg="modSp del mod modNotes modNotesTx">
        <pc:chgData name="Luca Fossati" userId="7d8a27c9-d805-45d1-af3d-5cf81a9395c3" providerId="ADAL" clId="{98011306-42EC-42A3-B303-123865FC7F12}" dt="2021-03-09T04:08:14.028" v="10105" actId="2696"/>
        <pc:sldMkLst>
          <pc:docMk/>
          <pc:sldMk cId="3419286044" sldId="324"/>
        </pc:sldMkLst>
        <pc:spChg chg="mod">
          <ac:chgData name="Luca Fossati" userId="7d8a27c9-d805-45d1-af3d-5cf81a9395c3" providerId="ADAL" clId="{98011306-42EC-42A3-B303-123865FC7F12}" dt="2021-03-08T22:50:18.031" v="8747"/>
          <ac:spMkLst>
            <pc:docMk/>
            <pc:sldMk cId="3419286044" sldId="324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8T22:20:41.789" v="8254" actId="20577"/>
          <ac:spMkLst>
            <pc:docMk/>
            <pc:sldMk cId="3419286044" sldId="324"/>
            <ac:spMk id="10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9T19:01:36.889" v="13157" actId="114"/>
        <pc:sldMkLst>
          <pc:docMk/>
          <pc:sldMk cId="3991188718" sldId="325"/>
        </pc:sldMkLst>
        <pc:spChg chg="mod">
          <ac:chgData name="Luca Fossati" userId="7d8a27c9-d805-45d1-af3d-5cf81a9395c3" providerId="ADAL" clId="{98011306-42EC-42A3-B303-123865FC7F12}" dt="2021-03-08T22:50:40.705" v="8750"/>
          <ac:spMkLst>
            <pc:docMk/>
            <pc:sldMk cId="3991188718" sldId="325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19:01:36.889" v="13157" actId="114"/>
          <ac:spMkLst>
            <pc:docMk/>
            <pc:sldMk cId="3991188718" sldId="325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98011306-42EC-42A3-B303-123865FC7F12}" dt="2021-03-09T17:18:06.319" v="11871"/>
        <pc:sldMkLst>
          <pc:docMk/>
          <pc:sldMk cId="2917357622" sldId="326"/>
        </pc:sldMkLst>
        <pc:spChg chg="mod">
          <ac:chgData name="Luca Fossati" userId="7d8a27c9-d805-45d1-af3d-5cf81a9395c3" providerId="ADAL" clId="{98011306-42EC-42A3-B303-123865FC7F12}" dt="2021-03-09T17:18:06.319" v="11871"/>
          <ac:spMkLst>
            <pc:docMk/>
            <pc:sldMk cId="2917357622" sldId="326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98011306-42EC-42A3-B303-123865FC7F12}" dt="2021-03-09T17:39:22.535" v="12405" actId="20577"/>
        <pc:sldMkLst>
          <pc:docMk/>
          <pc:sldMk cId="3699018441" sldId="327"/>
        </pc:sldMkLst>
        <pc:spChg chg="mod">
          <ac:chgData name="Luca Fossati" userId="7d8a27c9-d805-45d1-af3d-5cf81a9395c3" providerId="ADAL" clId="{98011306-42EC-42A3-B303-123865FC7F12}" dt="2021-03-09T17:17:23.261" v="11865" actId="20577"/>
          <ac:spMkLst>
            <pc:docMk/>
            <pc:sldMk cId="3699018441" sldId="327"/>
            <ac:spMk id="10" creationId="{00000000-0000-0000-0000-000000000000}"/>
          </ac:spMkLst>
        </pc:spChg>
      </pc:sldChg>
      <pc:sldChg chg="modSp del mod modNotes modNotesTx">
        <pc:chgData name="Luca Fossati" userId="7d8a27c9-d805-45d1-af3d-5cf81a9395c3" providerId="ADAL" clId="{98011306-42EC-42A3-B303-123865FC7F12}" dt="2021-03-09T22:06:59.869" v="13869" actId="2696"/>
        <pc:sldMkLst>
          <pc:docMk/>
          <pc:sldMk cId="1254210424" sldId="330"/>
        </pc:sldMkLst>
        <pc:spChg chg="mod">
          <ac:chgData name="Luca Fossati" userId="7d8a27c9-d805-45d1-af3d-5cf81a9395c3" providerId="ADAL" clId="{98011306-42EC-42A3-B303-123865FC7F12}" dt="2021-03-09T22:02:04.907" v="13783" actId="20577"/>
          <ac:spMkLst>
            <pc:docMk/>
            <pc:sldMk cId="1254210424" sldId="330"/>
            <ac:spMk id="5" creationId="{00000000-0000-0000-0000-000000000000}"/>
          </ac:spMkLst>
        </pc:spChg>
      </pc:sldChg>
      <pc:sldChg chg="modSp mod modNotes">
        <pc:chgData name="Luca Fossati" userId="7d8a27c9-d805-45d1-af3d-5cf81a9395c3" providerId="ADAL" clId="{98011306-42EC-42A3-B303-123865FC7F12}" dt="2021-03-10T04:47:08.567" v="15348" actId="20577"/>
        <pc:sldMkLst>
          <pc:docMk/>
          <pc:sldMk cId="2934347699" sldId="331"/>
        </pc:sldMkLst>
        <pc:spChg chg="mod">
          <ac:chgData name="Luca Fossati" userId="7d8a27c9-d805-45d1-af3d-5cf81a9395c3" providerId="ADAL" clId="{98011306-42EC-42A3-B303-123865FC7F12}" dt="2021-03-10T04:42:27.692" v="15252" actId="20577"/>
          <ac:spMkLst>
            <pc:docMk/>
            <pc:sldMk cId="2934347699" sldId="331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04:47:08.567" v="15348" actId="20577"/>
          <ac:spMkLst>
            <pc:docMk/>
            <pc:sldMk cId="2934347699" sldId="331"/>
            <ac:spMk id="10" creationId="{00000000-0000-0000-0000-000000000000}"/>
          </ac:spMkLst>
        </pc:spChg>
      </pc:sldChg>
      <pc:sldChg chg="modSp add mod">
        <pc:chgData name="Luca Fossati" userId="7d8a27c9-d805-45d1-af3d-5cf81a9395c3" providerId="ADAL" clId="{98011306-42EC-42A3-B303-123865FC7F12}" dt="2021-03-09T22:05:54.425" v="13860" actId="15"/>
        <pc:sldMkLst>
          <pc:docMk/>
          <pc:sldMk cId="386588136" sldId="332"/>
        </pc:sldMkLst>
        <pc:spChg chg="mod">
          <ac:chgData name="Luca Fossati" userId="7d8a27c9-d805-45d1-af3d-5cf81a9395c3" providerId="ADAL" clId="{98011306-42EC-42A3-B303-123865FC7F12}" dt="2021-03-09T22:05:54.425" v="13860" actId="15"/>
          <ac:spMkLst>
            <pc:docMk/>
            <pc:sldMk cId="386588136" sldId="332"/>
            <ac:spMk id="10" creationId="{00000000-0000-0000-0000-000000000000}"/>
          </ac:spMkLst>
        </pc:spChg>
      </pc:sldChg>
      <pc:sldChg chg="modSp add mod">
        <pc:chgData name="Luca Fossati" userId="7d8a27c9-d805-45d1-af3d-5cf81a9395c3" providerId="ADAL" clId="{98011306-42EC-42A3-B303-123865FC7F12}" dt="2021-03-09T22:26:32.402" v="14144" actId="20577"/>
        <pc:sldMkLst>
          <pc:docMk/>
          <pc:sldMk cId="1854151439" sldId="333"/>
        </pc:sldMkLst>
        <pc:spChg chg="mod">
          <ac:chgData name="Luca Fossati" userId="7d8a27c9-d805-45d1-af3d-5cf81a9395c3" providerId="ADAL" clId="{98011306-42EC-42A3-B303-123865FC7F12}" dt="2021-03-09T22:06:24.397" v="13868" actId="20577"/>
          <ac:spMkLst>
            <pc:docMk/>
            <pc:sldMk cId="1854151439" sldId="333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22:26:32.402" v="14144" actId="20577"/>
          <ac:spMkLst>
            <pc:docMk/>
            <pc:sldMk cId="1854151439" sldId="333"/>
            <ac:spMk id="10" creationId="{00000000-0000-0000-0000-000000000000}"/>
          </ac:spMkLst>
        </pc:spChg>
      </pc:sldChg>
      <pc:sldChg chg="modSp mod">
        <pc:chgData name="Luca Fossati" userId="7d8a27c9-d805-45d1-af3d-5cf81a9395c3" providerId="ADAL" clId="{98011306-42EC-42A3-B303-123865FC7F12}" dt="2021-03-10T04:47:51.908" v="15349"/>
        <pc:sldMkLst>
          <pc:docMk/>
          <pc:sldMk cId="2981818530" sldId="334"/>
        </pc:sldMkLst>
        <pc:spChg chg="mod">
          <ac:chgData name="Luca Fossati" userId="7d8a27c9-d805-45d1-af3d-5cf81a9395c3" providerId="ADAL" clId="{98011306-42EC-42A3-B303-123865FC7F12}" dt="2021-03-10T04:47:51.908" v="15349"/>
          <ac:spMkLst>
            <pc:docMk/>
            <pc:sldMk cId="2981818530" sldId="334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23:04:11.095" v="15115" actId="20577"/>
          <ac:spMkLst>
            <pc:docMk/>
            <pc:sldMk cId="2981818530" sldId="334"/>
            <ac:spMk id="10" creationId="{00000000-0000-0000-0000-000000000000}"/>
          </ac:spMkLst>
        </pc:spChg>
      </pc:sldChg>
      <pc:sldChg chg="addSp delSp modSp mod">
        <pc:chgData name="Luca Fossati" userId="7d8a27c9-d805-45d1-af3d-5cf81a9395c3" providerId="ADAL" clId="{98011306-42EC-42A3-B303-123865FC7F12}" dt="2021-03-10T14:36:28.265" v="15392" actId="20577"/>
        <pc:sldMkLst>
          <pc:docMk/>
          <pc:sldMk cId="637756717" sldId="335"/>
        </pc:sldMkLst>
        <pc:spChg chg="mod">
          <ac:chgData name="Luca Fossati" userId="7d8a27c9-d805-45d1-af3d-5cf81a9395c3" providerId="ADAL" clId="{98011306-42EC-42A3-B303-123865FC7F12}" dt="2021-03-10T14:36:28.265" v="15392" actId="20577"/>
          <ac:spMkLst>
            <pc:docMk/>
            <pc:sldMk cId="637756717" sldId="335"/>
            <ac:spMk id="5" creationId="{00000000-0000-0000-0000-000000000000}"/>
          </ac:spMkLst>
        </pc:spChg>
        <pc:spChg chg="del mod">
          <ac:chgData name="Luca Fossati" userId="7d8a27c9-d805-45d1-af3d-5cf81a9395c3" providerId="ADAL" clId="{98011306-42EC-42A3-B303-123865FC7F12}" dt="2021-03-10T14:34:27.539" v="15381" actId="478"/>
          <ac:spMkLst>
            <pc:docMk/>
            <pc:sldMk cId="637756717" sldId="335"/>
            <ac:spMk id="10" creationId="{00000000-0000-0000-0000-000000000000}"/>
          </ac:spMkLst>
        </pc:spChg>
        <pc:picChg chg="add mod">
          <ac:chgData name="Luca Fossati" userId="7d8a27c9-d805-45d1-af3d-5cf81a9395c3" providerId="ADAL" clId="{98011306-42EC-42A3-B303-123865FC7F12}" dt="2021-03-10T14:35:26.012" v="15384" actId="1076"/>
          <ac:picMkLst>
            <pc:docMk/>
            <pc:sldMk cId="637756717" sldId="335"/>
            <ac:picMk id="3" creationId="{7EB927C1-87CD-47F9-9D83-CEFAB8DD46AF}"/>
          </ac:picMkLst>
        </pc:picChg>
      </pc:sldChg>
      <pc:sldChg chg="modSp mod modNotesTx">
        <pc:chgData name="Luca Fossati" userId="7d8a27c9-d805-45d1-af3d-5cf81a9395c3" providerId="ADAL" clId="{98011306-42EC-42A3-B303-123865FC7F12}" dt="2021-03-10T19:58:54.473" v="17120" actId="20577"/>
        <pc:sldMkLst>
          <pc:docMk/>
          <pc:sldMk cId="975054508" sldId="336"/>
        </pc:sldMkLst>
        <pc:spChg chg="mod">
          <ac:chgData name="Luca Fossati" userId="7d8a27c9-d805-45d1-af3d-5cf81a9395c3" providerId="ADAL" clId="{98011306-42EC-42A3-B303-123865FC7F12}" dt="2021-03-10T14:59:31.786" v="15488" actId="20577"/>
          <ac:spMkLst>
            <pc:docMk/>
            <pc:sldMk cId="975054508" sldId="336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19:55:36.767" v="16976" actId="20577"/>
          <ac:spMkLst>
            <pc:docMk/>
            <pc:sldMk cId="975054508" sldId="336"/>
            <ac:spMk id="10" creationId="{00000000-0000-0000-0000-000000000000}"/>
          </ac:spMkLst>
        </pc:spChg>
      </pc:sldChg>
      <pc:sldChg chg="addSp delSp modSp add mod">
        <pc:chgData name="Luca Fossati" userId="7d8a27c9-d805-45d1-af3d-5cf81a9395c3" providerId="ADAL" clId="{98011306-42EC-42A3-B303-123865FC7F12}" dt="2021-03-10T14:46:08.221" v="15449" actId="14100"/>
        <pc:sldMkLst>
          <pc:docMk/>
          <pc:sldMk cId="1573995465" sldId="337"/>
        </pc:sldMkLst>
        <pc:spChg chg="mod">
          <ac:chgData name="Luca Fossati" userId="7d8a27c9-d805-45d1-af3d-5cf81a9395c3" providerId="ADAL" clId="{98011306-42EC-42A3-B303-123865FC7F12}" dt="2021-03-10T14:44:49.567" v="15438" actId="20577"/>
          <ac:spMkLst>
            <pc:docMk/>
            <pc:sldMk cId="1573995465" sldId="337"/>
            <ac:spMk id="5" creationId="{00000000-0000-0000-0000-000000000000}"/>
          </ac:spMkLst>
        </pc:spChg>
        <pc:picChg chg="del">
          <ac:chgData name="Luca Fossati" userId="7d8a27c9-d805-45d1-af3d-5cf81a9395c3" providerId="ADAL" clId="{98011306-42EC-42A3-B303-123865FC7F12}" dt="2021-03-10T14:43:51.889" v="15422" actId="478"/>
          <ac:picMkLst>
            <pc:docMk/>
            <pc:sldMk cId="1573995465" sldId="337"/>
            <ac:picMk id="3" creationId="{7EB927C1-87CD-47F9-9D83-CEFAB8DD46AF}"/>
          </ac:picMkLst>
        </pc:picChg>
        <pc:picChg chg="add mod">
          <ac:chgData name="Luca Fossati" userId="7d8a27c9-d805-45d1-af3d-5cf81a9395c3" providerId="ADAL" clId="{98011306-42EC-42A3-B303-123865FC7F12}" dt="2021-03-10T14:46:08.221" v="15449" actId="14100"/>
          <ac:picMkLst>
            <pc:docMk/>
            <pc:sldMk cId="1573995465" sldId="337"/>
            <ac:picMk id="7" creationId="{D21A114C-3A2C-4BC7-AEC1-56C432999090}"/>
          </ac:picMkLst>
        </pc:picChg>
      </pc:sldChg>
      <pc:sldChg chg="addSp delSp modSp add mod ord">
        <pc:chgData name="Luca Fossati" userId="7d8a27c9-d805-45d1-af3d-5cf81a9395c3" providerId="ADAL" clId="{98011306-42EC-42A3-B303-123865FC7F12}" dt="2021-03-10T14:49:11.694" v="15455" actId="14100"/>
        <pc:sldMkLst>
          <pc:docMk/>
          <pc:sldMk cId="2000504811" sldId="338"/>
        </pc:sldMkLst>
        <pc:spChg chg="mod">
          <ac:chgData name="Luca Fossati" userId="7d8a27c9-d805-45d1-af3d-5cf81a9395c3" providerId="ADAL" clId="{98011306-42EC-42A3-B303-123865FC7F12}" dt="2021-03-10T14:45:18.150" v="15446" actId="20577"/>
          <ac:spMkLst>
            <pc:docMk/>
            <pc:sldMk cId="2000504811" sldId="338"/>
            <ac:spMk id="5" creationId="{00000000-0000-0000-0000-000000000000}"/>
          </ac:spMkLst>
        </pc:spChg>
        <pc:picChg chg="del">
          <ac:chgData name="Luca Fossati" userId="7d8a27c9-d805-45d1-af3d-5cf81a9395c3" providerId="ADAL" clId="{98011306-42EC-42A3-B303-123865FC7F12}" dt="2021-03-10T14:48:27.974" v="15453" actId="478"/>
          <ac:picMkLst>
            <pc:docMk/>
            <pc:sldMk cId="2000504811" sldId="338"/>
            <ac:picMk id="3" creationId="{7EB927C1-87CD-47F9-9D83-CEFAB8DD46AF}"/>
          </ac:picMkLst>
        </pc:picChg>
        <pc:picChg chg="add mod">
          <ac:chgData name="Luca Fossati" userId="7d8a27c9-d805-45d1-af3d-5cf81a9395c3" providerId="ADAL" clId="{98011306-42EC-42A3-B303-123865FC7F12}" dt="2021-03-10T14:49:11.694" v="15455" actId="14100"/>
          <ac:picMkLst>
            <pc:docMk/>
            <pc:sldMk cId="2000504811" sldId="338"/>
            <ac:picMk id="7" creationId="{AD56035C-DA42-4D9B-84B5-23E7129F8A20}"/>
          </ac:picMkLst>
        </pc:picChg>
      </pc:sldChg>
    </pc:docChg>
  </pc:docChgLst>
  <pc:docChgLst>
    <pc:chgData name="Luca Fossati" userId="7d8a27c9-d805-45d1-af3d-5cf81a9395c3" providerId="ADAL" clId="{87320023-7E11-4DDB-9952-E18A0F0AFC00}"/>
    <pc:docChg chg="custSel delSld modSld">
      <pc:chgData name="Luca Fossati" userId="7d8a27c9-d805-45d1-af3d-5cf81a9395c3" providerId="ADAL" clId="{87320023-7E11-4DDB-9952-E18A0F0AFC00}" dt="2021-05-10T06:58:00.655" v="543" actId="20577"/>
      <pc:docMkLst>
        <pc:docMk/>
      </pc:docMkLst>
      <pc:sldChg chg="modSp mod">
        <pc:chgData name="Luca Fossati" userId="7d8a27c9-d805-45d1-af3d-5cf81a9395c3" providerId="ADAL" clId="{87320023-7E11-4DDB-9952-E18A0F0AFC00}" dt="2021-05-10T06:52:16.705" v="211" actId="20577"/>
        <pc:sldMkLst>
          <pc:docMk/>
          <pc:sldMk cId="2595467257" sldId="258"/>
        </pc:sldMkLst>
        <pc:spChg chg="mod">
          <ac:chgData name="Luca Fossati" userId="7d8a27c9-d805-45d1-af3d-5cf81a9395c3" providerId="ADAL" clId="{87320023-7E11-4DDB-9952-E18A0F0AFC00}" dt="2021-05-10T06:52:16.705" v="211" actId="20577"/>
          <ac:spMkLst>
            <pc:docMk/>
            <pc:sldMk cId="2595467257" sldId="258"/>
            <ac:spMk id="3" creationId="{00000000-0000-0000-0000-000000000000}"/>
          </ac:spMkLst>
        </pc:spChg>
      </pc:sldChg>
      <pc:sldChg chg="del">
        <pc:chgData name="Luca Fossati" userId="7d8a27c9-d805-45d1-af3d-5cf81a9395c3" providerId="ADAL" clId="{87320023-7E11-4DDB-9952-E18A0F0AFC00}" dt="2021-05-10T06:51:21.855" v="195" actId="47"/>
        <pc:sldMkLst>
          <pc:docMk/>
          <pc:sldMk cId="816045097" sldId="267"/>
        </pc:sldMkLst>
      </pc:sldChg>
      <pc:sldChg chg="modSp mod">
        <pc:chgData name="Luca Fossati" userId="7d8a27c9-d805-45d1-af3d-5cf81a9395c3" providerId="ADAL" clId="{87320023-7E11-4DDB-9952-E18A0F0AFC00}" dt="2021-05-10T06:58:00.655" v="543" actId="20577"/>
        <pc:sldMkLst>
          <pc:docMk/>
          <pc:sldMk cId="2088165517" sldId="268"/>
        </pc:sldMkLst>
        <pc:spChg chg="mod">
          <ac:chgData name="Luca Fossati" userId="7d8a27c9-d805-45d1-af3d-5cf81a9395c3" providerId="ADAL" clId="{87320023-7E11-4DDB-9952-E18A0F0AFC00}" dt="2021-05-10T06:54:52.137" v="329" actId="20577"/>
          <ac:spMkLst>
            <pc:docMk/>
            <pc:sldMk cId="2088165517" sldId="268"/>
            <ac:spMk id="7" creationId="{00000000-0000-0000-0000-000000000000}"/>
          </ac:spMkLst>
        </pc:spChg>
        <pc:spChg chg="mod">
          <ac:chgData name="Luca Fossati" userId="7d8a27c9-d805-45d1-af3d-5cf81a9395c3" providerId="ADAL" clId="{87320023-7E11-4DDB-9952-E18A0F0AFC00}" dt="2021-05-10T06:54:00.281" v="271" actId="20577"/>
          <ac:spMkLst>
            <pc:docMk/>
            <pc:sldMk cId="2088165517" sldId="268"/>
            <ac:spMk id="8" creationId="{00000000-0000-0000-0000-000000000000}"/>
          </ac:spMkLst>
        </pc:spChg>
        <pc:spChg chg="mod">
          <ac:chgData name="Luca Fossati" userId="7d8a27c9-d805-45d1-af3d-5cf81a9395c3" providerId="ADAL" clId="{87320023-7E11-4DDB-9952-E18A0F0AFC00}" dt="2021-05-10T06:56:18.935" v="404" actId="20577"/>
          <ac:spMkLst>
            <pc:docMk/>
            <pc:sldMk cId="2088165517" sldId="268"/>
            <ac:spMk id="9" creationId="{00000000-0000-0000-0000-000000000000}"/>
          </ac:spMkLst>
        </pc:spChg>
        <pc:spChg chg="mod">
          <ac:chgData name="Luca Fossati" userId="7d8a27c9-d805-45d1-af3d-5cf81a9395c3" providerId="ADAL" clId="{87320023-7E11-4DDB-9952-E18A0F0AFC00}" dt="2021-05-10T06:57:38.798" v="486" actId="20577"/>
          <ac:spMkLst>
            <pc:docMk/>
            <pc:sldMk cId="2088165517" sldId="268"/>
            <ac:spMk id="10" creationId="{00000000-0000-0000-0000-000000000000}"/>
          </ac:spMkLst>
        </pc:spChg>
        <pc:spChg chg="mod">
          <ac:chgData name="Luca Fossati" userId="7d8a27c9-d805-45d1-af3d-5cf81a9395c3" providerId="ADAL" clId="{87320023-7E11-4DDB-9952-E18A0F0AFC00}" dt="2021-05-10T06:55:40.050" v="364" actId="20577"/>
          <ac:spMkLst>
            <pc:docMk/>
            <pc:sldMk cId="2088165517" sldId="268"/>
            <ac:spMk id="11" creationId="{00000000-0000-0000-0000-000000000000}"/>
          </ac:spMkLst>
        </pc:spChg>
        <pc:spChg chg="mod">
          <ac:chgData name="Luca Fossati" userId="7d8a27c9-d805-45d1-af3d-5cf81a9395c3" providerId="ADAL" clId="{87320023-7E11-4DDB-9952-E18A0F0AFC00}" dt="2021-05-10T06:58:00.655" v="543" actId="20577"/>
          <ac:spMkLst>
            <pc:docMk/>
            <pc:sldMk cId="2088165517" sldId="268"/>
            <ac:spMk id="12" creationId="{00000000-0000-0000-0000-000000000000}"/>
          </ac:spMkLst>
        </pc:spChg>
      </pc:sldChg>
    </pc:docChg>
  </pc:docChgLst>
  <pc:docChgLst>
    <pc:chgData name="Luca Fossati" userId="7d8a27c9-d805-45d1-af3d-5cf81a9395c3" providerId="ADAL" clId="{7B38CF3C-2B98-43D3-B142-6F67B7B57E2F}"/>
    <pc:docChg chg="undo custSel delSld modSld">
      <pc:chgData name="Luca Fossati" userId="7d8a27c9-d805-45d1-af3d-5cf81a9395c3" providerId="ADAL" clId="{7B38CF3C-2B98-43D3-B142-6F67B7B57E2F}" dt="2021-03-03T00:20:58.325" v="6573" actId="20577"/>
      <pc:docMkLst>
        <pc:docMk/>
      </pc:docMkLst>
      <pc:sldChg chg="modSp mod">
        <pc:chgData name="Luca Fossati" userId="7d8a27c9-d805-45d1-af3d-5cf81a9395c3" providerId="ADAL" clId="{7B38CF3C-2B98-43D3-B142-6F67B7B57E2F}" dt="2021-02-27T16:16:05.481" v="3164" actId="20577"/>
        <pc:sldMkLst>
          <pc:docMk/>
          <pc:sldMk cId="3288989145" sldId="261"/>
        </pc:sldMkLst>
        <pc:spChg chg="mod">
          <ac:chgData name="Luca Fossati" userId="7d8a27c9-d805-45d1-af3d-5cf81a9395c3" providerId="ADAL" clId="{7B38CF3C-2B98-43D3-B142-6F67B7B57E2F}" dt="2021-02-17T20:47:46.996" v="46" actId="20577"/>
          <ac:spMkLst>
            <pc:docMk/>
            <pc:sldMk cId="3288989145" sldId="261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7T16:16:05.481" v="3164" actId="20577"/>
          <ac:spMkLst>
            <pc:docMk/>
            <pc:sldMk cId="3288989145" sldId="261"/>
            <ac:spMk id="8" creationId="{00000000-0000-0000-0000-000000000000}"/>
          </ac:spMkLst>
        </pc:spChg>
      </pc:sldChg>
      <pc:sldChg chg="modSp mod">
        <pc:chgData name="Luca Fossati" userId="7d8a27c9-d805-45d1-af3d-5cf81a9395c3" providerId="ADAL" clId="{7B38CF3C-2B98-43D3-B142-6F67B7B57E2F}" dt="2021-02-16T23:26:16.379" v="27" actId="20577"/>
        <pc:sldMkLst>
          <pc:docMk/>
          <pc:sldMk cId="1544478635" sldId="263"/>
        </pc:sldMkLst>
        <pc:spChg chg="mod">
          <ac:chgData name="Luca Fossati" userId="7d8a27c9-d805-45d1-af3d-5cf81a9395c3" providerId="ADAL" clId="{7B38CF3C-2B98-43D3-B142-6F67B7B57E2F}" dt="2021-02-16T23:26:16.379" v="27" actId="20577"/>
          <ac:spMkLst>
            <pc:docMk/>
            <pc:sldMk cId="1544478635" sldId="263"/>
            <ac:spMk id="3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7B38CF3C-2B98-43D3-B142-6F67B7B57E2F}" dt="2021-02-27T23:24:22.603" v="5071" actId="27636"/>
        <pc:sldMkLst>
          <pc:docMk/>
          <pc:sldMk cId="2250836920" sldId="281"/>
        </pc:sldMkLst>
        <pc:spChg chg="mod">
          <ac:chgData name="Luca Fossati" userId="7d8a27c9-d805-45d1-af3d-5cf81a9395c3" providerId="ADAL" clId="{7B38CF3C-2B98-43D3-B142-6F67B7B57E2F}" dt="2021-02-27T21:49:23.721" v="3395" actId="20577"/>
          <ac:spMkLst>
            <pc:docMk/>
            <pc:sldMk cId="2250836920" sldId="281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7T22:57:16.611" v="4962" actId="20577"/>
          <ac:spMkLst>
            <pc:docMk/>
            <pc:sldMk cId="2250836920" sldId="281"/>
            <ac:spMk id="10" creationId="{00000000-0000-0000-0000-000000000000}"/>
          </ac:spMkLst>
        </pc:spChg>
      </pc:sldChg>
      <pc:sldChg chg="del">
        <pc:chgData name="Luca Fossati" userId="7d8a27c9-d805-45d1-af3d-5cf81a9395c3" providerId="ADAL" clId="{7B38CF3C-2B98-43D3-B142-6F67B7B57E2F}" dt="2021-02-17T20:33:31.776" v="28" actId="2696"/>
        <pc:sldMkLst>
          <pc:docMk/>
          <pc:sldMk cId="2987326029" sldId="283"/>
        </pc:sldMkLst>
      </pc:sldChg>
      <pc:sldChg chg="modSp mod">
        <pc:chgData name="Luca Fossati" userId="7d8a27c9-d805-45d1-af3d-5cf81a9395c3" providerId="ADAL" clId="{7B38CF3C-2B98-43D3-B142-6F67B7B57E2F}" dt="2021-02-21T22:16:56.956" v="3146" actId="114"/>
        <pc:sldMkLst>
          <pc:docMk/>
          <pc:sldMk cId="1887921384" sldId="293"/>
        </pc:sldMkLst>
        <pc:spChg chg="mod">
          <ac:chgData name="Luca Fossati" userId="7d8a27c9-d805-45d1-af3d-5cf81a9395c3" providerId="ADAL" clId="{7B38CF3C-2B98-43D3-B142-6F67B7B57E2F}" dt="2021-02-18T00:22:38.328" v="636" actId="20577"/>
          <ac:spMkLst>
            <pc:docMk/>
            <pc:sldMk cId="1887921384" sldId="293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1T22:16:56.956" v="3146" actId="114"/>
          <ac:spMkLst>
            <pc:docMk/>
            <pc:sldMk cId="1887921384" sldId="293"/>
            <ac:spMk id="8" creationId="{00000000-0000-0000-0000-000000000000}"/>
          </ac:spMkLst>
        </pc:spChg>
      </pc:sldChg>
      <pc:sldChg chg="addSp delSp modSp mod">
        <pc:chgData name="Luca Fossati" userId="7d8a27c9-d805-45d1-af3d-5cf81a9395c3" providerId="ADAL" clId="{7B38CF3C-2B98-43D3-B142-6F67B7B57E2F}" dt="2021-02-27T16:23:06.559" v="3203" actId="255"/>
        <pc:sldMkLst>
          <pc:docMk/>
          <pc:sldMk cId="515212483" sldId="294"/>
        </pc:sldMkLst>
        <pc:spChg chg="add mod">
          <ac:chgData name="Luca Fossati" userId="7d8a27c9-d805-45d1-af3d-5cf81a9395c3" providerId="ADAL" clId="{7B38CF3C-2B98-43D3-B142-6F67B7B57E2F}" dt="2021-02-21T19:43:23.068" v="1225" actId="1076"/>
          <ac:spMkLst>
            <pc:docMk/>
            <pc:sldMk cId="515212483" sldId="294"/>
            <ac:spMk id="3" creationId="{3BE20773-69A2-4C1A-9FD3-416AF522B7BD}"/>
          </ac:spMkLst>
        </pc:spChg>
        <pc:spChg chg="mod">
          <ac:chgData name="Luca Fossati" userId="7d8a27c9-d805-45d1-af3d-5cf81a9395c3" providerId="ADAL" clId="{7B38CF3C-2B98-43D3-B142-6F67B7B57E2F}" dt="2021-02-27T16:20:15.695" v="3191" actId="20577"/>
          <ac:spMkLst>
            <pc:docMk/>
            <pc:sldMk cId="515212483" sldId="294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7T16:23:06.559" v="3203" actId="255"/>
          <ac:spMkLst>
            <pc:docMk/>
            <pc:sldMk cId="515212483" sldId="294"/>
            <ac:spMk id="8" creationId="{00000000-0000-0000-0000-000000000000}"/>
          </ac:spMkLst>
        </pc:spChg>
        <pc:picChg chg="add mod">
          <ac:chgData name="Luca Fossati" userId="7d8a27c9-d805-45d1-af3d-5cf81a9395c3" providerId="ADAL" clId="{7B38CF3C-2B98-43D3-B142-6F67B7B57E2F}" dt="2021-02-21T19:43:23.068" v="1225" actId="1076"/>
          <ac:picMkLst>
            <pc:docMk/>
            <pc:sldMk cId="515212483" sldId="294"/>
            <ac:picMk id="2" creationId="{56999A96-9706-43EE-8A12-095BF8F64A0D}"/>
          </ac:picMkLst>
        </pc:picChg>
        <pc:picChg chg="add del mod">
          <ac:chgData name="Luca Fossati" userId="7d8a27c9-d805-45d1-af3d-5cf81a9395c3" providerId="ADAL" clId="{7B38CF3C-2B98-43D3-B142-6F67B7B57E2F}" dt="2021-02-18T00:20:36.430" v="613"/>
          <ac:picMkLst>
            <pc:docMk/>
            <pc:sldMk cId="515212483" sldId="294"/>
            <ac:picMk id="1026" creationId="{7F869598-7059-4EC4-8A50-C8605AF3FFCE}"/>
          </ac:picMkLst>
        </pc:picChg>
      </pc:sldChg>
      <pc:sldChg chg="modSp mod modNotesTx">
        <pc:chgData name="Luca Fossati" userId="7d8a27c9-d805-45d1-af3d-5cf81a9395c3" providerId="ADAL" clId="{7B38CF3C-2B98-43D3-B142-6F67B7B57E2F}" dt="2021-02-27T23:57:59.676" v="5666" actId="20577"/>
        <pc:sldMkLst>
          <pc:docMk/>
          <pc:sldMk cId="1270965718" sldId="295"/>
        </pc:sldMkLst>
        <pc:spChg chg="mod">
          <ac:chgData name="Luca Fossati" userId="7d8a27c9-d805-45d1-af3d-5cf81a9395c3" providerId="ADAL" clId="{7B38CF3C-2B98-43D3-B142-6F67B7B57E2F}" dt="2021-02-27T23:35:33.428" v="5259" actId="20577"/>
          <ac:spMkLst>
            <pc:docMk/>
            <pc:sldMk cId="1270965718" sldId="295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7T23:57:59.676" v="5666" actId="20577"/>
          <ac:spMkLst>
            <pc:docMk/>
            <pc:sldMk cId="1270965718" sldId="295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7B38CF3C-2B98-43D3-B142-6F67B7B57E2F}" dt="2021-03-03T00:20:58.325" v="6573" actId="20577"/>
        <pc:sldMkLst>
          <pc:docMk/>
          <pc:sldMk cId="2035129089" sldId="296"/>
        </pc:sldMkLst>
        <pc:spChg chg="mod">
          <ac:chgData name="Luca Fossati" userId="7d8a27c9-d805-45d1-af3d-5cf81a9395c3" providerId="ADAL" clId="{7B38CF3C-2B98-43D3-B142-6F67B7B57E2F}" dt="2021-03-03T00:20:10.296" v="6569" actId="20577"/>
          <ac:spMkLst>
            <pc:docMk/>
            <pc:sldMk cId="2035129089" sldId="296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3-03T00:20:58.325" v="6573" actId="20577"/>
          <ac:spMkLst>
            <pc:docMk/>
            <pc:sldMk cId="2035129089" sldId="296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7B38CF3C-2B98-43D3-B142-6F67B7B57E2F}" dt="2021-02-27T16:18:33.225" v="3176"/>
        <pc:sldMkLst>
          <pc:docMk/>
          <pc:sldMk cId="561844532" sldId="307"/>
        </pc:sldMkLst>
        <pc:spChg chg="mod">
          <ac:chgData name="Luca Fossati" userId="7d8a27c9-d805-45d1-af3d-5cf81a9395c3" providerId="ADAL" clId="{7B38CF3C-2B98-43D3-B142-6F67B7B57E2F}" dt="2021-02-21T20:44:39.786" v="2323" actId="20577"/>
          <ac:spMkLst>
            <pc:docMk/>
            <pc:sldMk cId="561844532" sldId="307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1T21:29:37.559" v="2618" actId="20577"/>
          <ac:spMkLst>
            <pc:docMk/>
            <pc:sldMk cId="561844532" sldId="307"/>
            <ac:spMk id="8" creationId="{00000000-0000-0000-0000-000000000000}"/>
          </ac:spMkLst>
        </pc:spChg>
      </pc:sldChg>
      <pc:sldChg chg="modSp mod modNotesTx">
        <pc:chgData name="Luca Fossati" userId="7d8a27c9-d805-45d1-af3d-5cf81a9395c3" providerId="ADAL" clId="{7B38CF3C-2B98-43D3-B142-6F67B7B57E2F}" dt="2021-02-21T21:50:03.209" v="2921" actId="20577"/>
        <pc:sldMkLst>
          <pc:docMk/>
          <pc:sldMk cId="1337911534" sldId="308"/>
        </pc:sldMkLst>
        <pc:spChg chg="mod">
          <ac:chgData name="Luca Fossati" userId="7d8a27c9-d805-45d1-af3d-5cf81a9395c3" providerId="ADAL" clId="{7B38CF3C-2B98-43D3-B142-6F67B7B57E2F}" dt="2021-02-21T21:50:03.209" v="2921" actId="20577"/>
          <ac:spMkLst>
            <pc:docMk/>
            <pc:sldMk cId="1337911534" sldId="308"/>
            <ac:spMk id="8" creationId="{00000000-0000-0000-0000-000000000000}"/>
          </ac:spMkLst>
        </pc:spChg>
      </pc:sldChg>
      <pc:sldChg chg="addSp modSp mod modNotes modNotesTx">
        <pc:chgData name="Luca Fossati" userId="7d8a27c9-d805-45d1-af3d-5cf81a9395c3" providerId="ADAL" clId="{7B38CF3C-2B98-43D3-B142-6F67B7B57E2F}" dt="2021-02-27T23:29:00.756" v="5126" actId="20577"/>
        <pc:sldMkLst>
          <pc:docMk/>
          <pc:sldMk cId="3582721722" sldId="309"/>
        </pc:sldMkLst>
        <pc:spChg chg="mod">
          <ac:chgData name="Luca Fossati" userId="7d8a27c9-d805-45d1-af3d-5cf81a9395c3" providerId="ADAL" clId="{7B38CF3C-2B98-43D3-B142-6F67B7B57E2F}" dt="2021-02-27T23:29:00.756" v="5126" actId="20577"/>
          <ac:spMkLst>
            <pc:docMk/>
            <pc:sldMk cId="3582721722" sldId="309"/>
            <ac:spMk id="10" creationId="{00000000-0000-0000-0000-000000000000}"/>
          </ac:spMkLst>
        </pc:spChg>
        <pc:picChg chg="add mod">
          <ac:chgData name="Luca Fossati" userId="7d8a27c9-d805-45d1-af3d-5cf81a9395c3" providerId="ADAL" clId="{7B38CF3C-2B98-43D3-B142-6F67B7B57E2F}" dt="2021-02-27T23:27:33.961" v="5115" actId="1076"/>
          <ac:picMkLst>
            <pc:docMk/>
            <pc:sldMk cId="3582721722" sldId="309"/>
            <ac:picMk id="3" creationId="{C51867B0-5C63-4255-B72A-5EDB57109EDF}"/>
          </ac:picMkLst>
        </pc:picChg>
      </pc:sldChg>
      <pc:sldChg chg="modSp mod">
        <pc:chgData name="Luca Fossati" userId="7d8a27c9-d805-45d1-af3d-5cf81a9395c3" providerId="ADAL" clId="{7B38CF3C-2B98-43D3-B142-6F67B7B57E2F}" dt="2021-02-27T23:31:15.850" v="5217" actId="20577"/>
        <pc:sldMkLst>
          <pc:docMk/>
          <pc:sldMk cId="3896404591" sldId="310"/>
        </pc:sldMkLst>
        <pc:spChg chg="mod">
          <ac:chgData name="Luca Fossati" userId="7d8a27c9-d805-45d1-af3d-5cf81a9395c3" providerId="ADAL" clId="{7B38CF3C-2B98-43D3-B142-6F67B7B57E2F}" dt="2021-02-27T23:30:10.163" v="5147" actId="20577"/>
          <ac:spMkLst>
            <pc:docMk/>
            <pc:sldMk cId="3896404591" sldId="310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7T23:31:15.850" v="5217" actId="20577"/>
          <ac:spMkLst>
            <pc:docMk/>
            <pc:sldMk cId="3896404591" sldId="310"/>
            <ac:spMk id="10" creationId="{00000000-0000-0000-0000-000000000000}"/>
          </ac:spMkLst>
        </pc:spChg>
      </pc:sldChg>
    </pc:docChg>
  </pc:docChgLst>
  <pc:docChgLst>
    <pc:chgData name="Luca Fossati" userId="7d8a27c9-d805-45d1-af3d-5cf81a9395c3" providerId="ADAL" clId="{C8BC2E11-B595-48D8-B9F5-E8DADAE96B61}"/>
    <pc:docChg chg="undo custSel addSld delSld modSld sldOrd">
      <pc:chgData name="Luca Fossati" userId="7d8a27c9-d805-45d1-af3d-5cf81a9395c3" providerId="ADAL" clId="{C8BC2E11-B595-48D8-B9F5-E8DADAE96B61}" dt="2021-03-21T19:52:09.920" v="8026" actId="20577"/>
      <pc:docMkLst>
        <pc:docMk/>
      </pc:docMkLst>
      <pc:sldChg chg="modSp mod">
        <pc:chgData name="Luca Fossati" userId="7d8a27c9-d805-45d1-af3d-5cf81a9395c3" providerId="ADAL" clId="{C8BC2E11-B595-48D8-B9F5-E8DADAE96B61}" dt="2021-03-21T01:54:22.185" v="8010" actId="20577"/>
        <pc:sldMkLst>
          <pc:docMk/>
          <pc:sldMk cId="3288989145" sldId="261"/>
        </pc:sldMkLst>
        <pc:spChg chg="mod">
          <ac:chgData name="Luca Fossati" userId="7d8a27c9-d805-45d1-af3d-5cf81a9395c3" providerId="ADAL" clId="{C8BC2E11-B595-48D8-B9F5-E8DADAE96B61}" dt="2021-03-13T20:39:20.801" v="640" actId="20577"/>
          <ac:spMkLst>
            <pc:docMk/>
            <pc:sldMk cId="3288989145" sldId="261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21T01:54:22.185" v="8010" actId="20577"/>
          <ac:spMkLst>
            <pc:docMk/>
            <pc:sldMk cId="3288989145" sldId="261"/>
            <ac:spMk id="8" creationId="{00000000-0000-0000-0000-000000000000}"/>
          </ac:spMkLst>
        </pc:spChg>
      </pc:sldChg>
      <pc:sldChg chg="modNotesTx">
        <pc:chgData name="Luca Fossati" userId="7d8a27c9-d805-45d1-af3d-5cf81a9395c3" providerId="ADAL" clId="{C8BC2E11-B595-48D8-B9F5-E8DADAE96B61}" dt="2021-03-21T19:52:09.920" v="8026" actId="20577"/>
        <pc:sldMkLst>
          <pc:docMk/>
          <pc:sldMk cId="1008071460" sldId="269"/>
        </pc:sldMkLst>
      </pc:sldChg>
      <pc:sldChg chg="addSp delSp modSp mod ord delAnim modAnim modNotes modNotesTx">
        <pc:chgData name="Luca Fossati" userId="7d8a27c9-d805-45d1-af3d-5cf81a9395c3" providerId="ADAL" clId="{C8BC2E11-B595-48D8-B9F5-E8DADAE96B61}" dt="2021-03-15T03:43:59.855" v="6288" actId="20577"/>
        <pc:sldMkLst>
          <pc:docMk/>
          <pc:sldMk cId="2250836920" sldId="281"/>
        </pc:sldMkLst>
        <pc:spChg chg="mod">
          <ac:chgData name="Luca Fossati" userId="7d8a27c9-d805-45d1-af3d-5cf81a9395c3" providerId="ADAL" clId="{C8BC2E11-B595-48D8-B9F5-E8DADAE96B61}" dt="2021-03-15T02:46:43.018" v="5148" actId="20577"/>
          <ac:spMkLst>
            <pc:docMk/>
            <pc:sldMk cId="2250836920" sldId="281"/>
            <ac:spMk id="5" creationId="{00000000-0000-0000-0000-000000000000}"/>
          </ac:spMkLst>
        </pc:spChg>
        <pc:spChg chg="add del mod">
          <ac:chgData name="Luca Fossati" userId="7d8a27c9-d805-45d1-af3d-5cf81a9395c3" providerId="ADAL" clId="{C8BC2E11-B595-48D8-B9F5-E8DADAE96B61}" dt="2021-03-13T22:24:28.620" v="1538" actId="478"/>
          <ac:spMkLst>
            <pc:docMk/>
            <pc:sldMk cId="2250836920" sldId="281"/>
            <ac:spMk id="7" creationId="{150B9965-718D-40BB-B003-AF540BF277C4}"/>
          </ac:spMkLst>
        </pc:spChg>
        <pc:spChg chg="mod">
          <ac:chgData name="Luca Fossati" userId="7d8a27c9-d805-45d1-af3d-5cf81a9395c3" providerId="ADAL" clId="{C8BC2E11-B595-48D8-B9F5-E8DADAE96B61}" dt="2021-03-15T02:48:25.749" v="5206" actId="20577"/>
          <ac:spMkLst>
            <pc:docMk/>
            <pc:sldMk cId="2250836920" sldId="281"/>
            <ac:spMk id="10" creationId="{00000000-0000-0000-0000-000000000000}"/>
          </ac:spMkLst>
        </pc:spChg>
        <pc:picChg chg="add mod">
          <ac:chgData name="Luca Fossati" userId="7d8a27c9-d805-45d1-af3d-5cf81a9395c3" providerId="ADAL" clId="{C8BC2E11-B595-48D8-B9F5-E8DADAE96B61}" dt="2021-03-15T02:49:12.342" v="5208" actId="1076"/>
          <ac:picMkLst>
            <pc:docMk/>
            <pc:sldMk cId="2250836920" sldId="281"/>
            <ac:picMk id="3" creationId="{B0BF12D9-7E98-4AB4-A3A5-1C95B4C14DFC}"/>
          </ac:picMkLst>
        </pc:picChg>
      </pc:sldChg>
      <pc:sldChg chg="addSp delSp modSp mod ord modTransition delAnim modAnim">
        <pc:chgData name="Luca Fossati" userId="7d8a27c9-d805-45d1-af3d-5cf81a9395c3" providerId="ADAL" clId="{C8BC2E11-B595-48D8-B9F5-E8DADAE96B61}" dt="2021-03-20T19:30:04.143" v="6295" actId="20577"/>
        <pc:sldMkLst>
          <pc:docMk/>
          <pc:sldMk cId="1887921384" sldId="293"/>
        </pc:sldMkLst>
        <pc:spChg chg="mod">
          <ac:chgData name="Luca Fossati" userId="7d8a27c9-d805-45d1-af3d-5cf81a9395c3" providerId="ADAL" clId="{C8BC2E11-B595-48D8-B9F5-E8DADAE96B61}" dt="2021-03-20T19:30:04.143" v="6295" actId="20577"/>
          <ac:spMkLst>
            <pc:docMk/>
            <pc:sldMk cId="1887921384" sldId="293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13T22:15:20.158" v="1427" actId="255"/>
          <ac:spMkLst>
            <pc:docMk/>
            <pc:sldMk cId="1887921384" sldId="293"/>
            <ac:spMk id="8" creationId="{00000000-0000-0000-0000-000000000000}"/>
          </ac:spMkLst>
        </pc:spChg>
        <pc:spChg chg="add del mod">
          <ac:chgData name="Luca Fossati" userId="7d8a27c9-d805-45d1-af3d-5cf81a9395c3" providerId="ADAL" clId="{C8BC2E11-B595-48D8-B9F5-E8DADAE96B61}" dt="2021-03-13T22:41:15.857" v="2032" actId="478"/>
          <ac:spMkLst>
            <pc:docMk/>
            <pc:sldMk cId="1887921384" sldId="293"/>
            <ac:spMk id="10" creationId="{1D44D722-4C26-4F80-9D1D-29A4006C41D9}"/>
          </ac:spMkLst>
        </pc:spChg>
        <pc:spChg chg="add del mod">
          <ac:chgData name="Luca Fossati" userId="7d8a27c9-d805-45d1-af3d-5cf81a9395c3" providerId="ADAL" clId="{C8BC2E11-B595-48D8-B9F5-E8DADAE96B61}" dt="2021-03-13T22:41:15.857" v="2032" actId="478"/>
          <ac:spMkLst>
            <pc:docMk/>
            <pc:sldMk cId="1887921384" sldId="293"/>
            <ac:spMk id="11" creationId="{18503FE9-3E0A-4061-B590-BB7EFBBC280A}"/>
          </ac:spMkLst>
        </pc:spChg>
        <pc:spChg chg="add mod ord">
          <ac:chgData name="Luca Fossati" userId="7d8a27c9-d805-45d1-af3d-5cf81a9395c3" providerId="ADAL" clId="{C8BC2E11-B595-48D8-B9F5-E8DADAE96B61}" dt="2021-03-13T22:45:05.770" v="2053" actId="166"/>
          <ac:spMkLst>
            <pc:docMk/>
            <pc:sldMk cId="1887921384" sldId="293"/>
            <ac:spMk id="12" creationId="{110F303E-48F2-41A2-B571-2785673B7EDE}"/>
          </ac:spMkLst>
        </pc:spChg>
        <pc:graphicFrameChg chg="add del mod">
          <ac:chgData name="Luca Fossati" userId="7d8a27c9-d805-45d1-af3d-5cf81a9395c3" providerId="ADAL" clId="{C8BC2E11-B595-48D8-B9F5-E8DADAE96B61}" dt="2021-03-13T22:41:24.639" v="2033" actId="478"/>
          <ac:graphicFrameMkLst>
            <pc:docMk/>
            <pc:sldMk cId="1887921384" sldId="293"/>
            <ac:graphicFrameMk id="7" creationId="{33F6D3C3-C1AF-4DE4-AB56-09343D4B76CE}"/>
          </ac:graphicFrameMkLst>
        </pc:graphicFrameChg>
        <pc:graphicFrameChg chg="add del mod">
          <ac:chgData name="Luca Fossati" userId="7d8a27c9-d805-45d1-af3d-5cf81a9395c3" providerId="ADAL" clId="{C8BC2E11-B595-48D8-B9F5-E8DADAE96B61}" dt="2021-03-13T22:41:24.639" v="2033" actId="478"/>
          <ac:graphicFrameMkLst>
            <pc:docMk/>
            <pc:sldMk cId="1887921384" sldId="293"/>
            <ac:graphicFrameMk id="9" creationId="{6C82624E-80A5-4E50-A949-506C847E1C15}"/>
          </ac:graphicFrameMkLst>
        </pc:graphicFrameChg>
        <pc:picChg chg="add mod">
          <ac:chgData name="Luca Fossati" userId="7d8a27c9-d805-45d1-af3d-5cf81a9395c3" providerId="ADAL" clId="{C8BC2E11-B595-48D8-B9F5-E8DADAE96B61}" dt="2021-03-13T22:42:20.234" v="2039" actId="1076"/>
          <ac:picMkLst>
            <pc:docMk/>
            <pc:sldMk cId="1887921384" sldId="293"/>
            <ac:picMk id="3" creationId="{B4F137EF-6495-4E94-87AD-104E14433CA4}"/>
          </ac:picMkLst>
        </pc:picChg>
      </pc:sldChg>
      <pc:sldChg chg="addSp delSp modSp mod modAnim">
        <pc:chgData name="Luca Fossati" userId="7d8a27c9-d805-45d1-af3d-5cf81a9395c3" providerId="ADAL" clId="{C8BC2E11-B595-48D8-B9F5-E8DADAE96B61}" dt="2021-03-14T21:38:21.119" v="3978" actId="20577"/>
        <pc:sldMkLst>
          <pc:docMk/>
          <pc:sldMk cId="515212483" sldId="294"/>
        </pc:sldMkLst>
        <pc:spChg chg="del">
          <ac:chgData name="Luca Fossati" userId="7d8a27c9-d805-45d1-af3d-5cf81a9395c3" providerId="ADAL" clId="{C8BC2E11-B595-48D8-B9F5-E8DADAE96B61}" dt="2021-03-13T20:41:52.851" v="778" actId="478"/>
          <ac:spMkLst>
            <pc:docMk/>
            <pc:sldMk cId="515212483" sldId="294"/>
            <ac:spMk id="3" creationId="{3BE20773-69A2-4C1A-9FD3-416AF522B7BD}"/>
          </ac:spMkLst>
        </pc:spChg>
        <pc:spChg chg="mod">
          <ac:chgData name="Luca Fossati" userId="7d8a27c9-d805-45d1-af3d-5cf81a9395c3" providerId="ADAL" clId="{C8BC2E11-B595-48D8-B9F5-E8DADAE96B61}" dt="2021-03-13T20:39:06.439" v="628" actId="20577"/>
          <ac:spMkLst>
            <pc:docMk/>
            <pc:sldMk cId="515212483" sldId="294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14T04:05:08.647" v="2214" actId="114"/>
          <ac:spMkLst>
            <pc:docMk/>
            <pc:sldMk cId="515212483" sldId="294"/>
            <ac:spMk id="8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13T20:52:01.164" v="846" actId="207"/>
          <ac:spMkLst>
            <pc:docMk/>
            <pc:sldMk cId="515212483" sldId="294"/>
            <ac:spMk id="10" creationId="{96053EAC-6CFB-4A82-B6BA-41B5AF7A88D6}"/>
          </ac:spMkLst>
        </pc:spChg>
        <pc:spChg chg="mod">
          <ac:chgData name="Luca Fossati" userId="7d8a27c9-d805-45d1-af3d-5cf81a9395c3" providerId="ADAL" clId="{C8BC2E11-B595-48D8-B9F5-E8DADAE96B61}" dt="2021-03-13T20:53:12.047" v="851" actId="207"/>
          <ac:spMkLst>
            <pc:docMk/>
            <pc:sldMk cId="515212483" sldId="294"/>
            <ac:spMk id="11" creationId="{3E01597D-5152-4B0E-9E77-6EAEA7A66911}"/>
          </ac:spMkLst>
        </pc:spChg>
        <pc:spChg chg="mod">
          <ac:chgData name="Luca Fossati" userId="7d8a27c9-d805-45d1-af3d-5cf81a9395c3" providerId="ADAL" clId="{C8BC2E11-B595-48D8-B9F5-E8DADAE96B61}" dt="2021-03-13T20:53:04.470" v="850" actId="207"/>
          <ac:spMkLst>
            <pc:docMk/>
            <pc:sldMk cId="515212483" sldId="294"/>
            <ac:spMk id="13" creationId="{DED73BE0-836B-4677-80E2-379D1D609CC7}"/>
          </ac:spMkLst>
        </pc:spChg>
        <pc:spChg chg="mod">
          <ac:chgData name="Luca Fossati" userId="7d8a27c9-d805-45d1-af3d-5cf81a9395c3" providerId="ADAL" clId="{C8BC2E11-B595-48D8-B9F5-E8DADAE96B61}" dt="2021-03-13T20:53:04.470" v="850" actId="207"/>
          <ac:spMkLst>
            <pc:docMk/>
            <pc:sldMk cId="515212483" sldId="294"/>
            <ac:spMk id="14" creationId="{22327E52-8A4F-4A1B-86BA-B4807060E729}"/>
          </ac:spMkLst>
        </pc:spChg>
        <pc:spChg chg="mod">
          <ac:chgData name="Luca Fossati" userId="7d8a27c9-d805-45d1-af3d-5cf81a9395c3" providerId="ADAL" clId="{C8BC2E11-B595-48D8-B9F5-E8DADAE96B61}" dt="2021-03-13T20:52:21.322" v="848" actId="207"/>
          <ac:spMkLst>
            <pc:docMk/>
            <pc:sldMk cId="515212483" sldId="294"/>
            <ac:spMk id="16" creationId="{D78047ED-B4D4-4DEC-926A-31A9D175678A}"/>
          </ac:spMkLst>
        </pc:spChg>
        <pc:spChg chg="mod">
          <ac:chgData name="Luca Fossati" userId="7d8a27c9-d805-45d1-af3d-5cf81a9395c3" providerId="ADAL" clId="{C8BC2E11-B595-48D8-B9F5-E8DADAE96B61}" dt="2021-03-14T21:38:21.119" v="3978" actId="20577"/>
          <ac:spMkLst>
            <pc:docMk/>
            <pc:sldMk cId="515212483" sldId="294"/>
            <ac:spMk id="17" creationId="{6BCEDA84-F67F-4B4F-9B3A-CB0B7D8DC6B3}"/>
          </ac:spMkLst>
        </pc:spChg>
        <pc:spChg chg="add mod">
          <ac:chgData name="Luca Fossati" userId="7d8a27c9-d805-45d1-af3d-5cf81a9395c3" providerId="ADAL" clId="{C8BC2E11-B595-48D8-B9F5-E8DADAE96B61}" dt="2021-03-13T22:50:47.945" v="2089" actId="1076"/>
          <ac:spMkLst>
            <pc:docMk/>
            <pc:sldMk cId="515212483" sldId="294"/>
            <ac:spMk id="18" creationId="{F27B9D99-C462-4AAC-B98E-EA53523262EE}"/>
          </ac:spMkLst>
        </pc:spChg>
        <pc:spChg chg="mod">
          <ac:chgData name="Luca Fossati" userId="7d8a27c9-d805-45d1-af3d-5cf81a9395c3" providerId="ADAL" clId="{C8BC2E11-B595-48D8-B9F5-E8DADAE96B61}" dt="2021-03-13T20:52:56.766" v="849" actId="207"/>
          <ac:spMkLst>
            <pc:docMk/>
            <pc:sldMk cId="515212483" sldId="294"/>
            <ac:spMk id="20" creationId="{D20AC09C-03BA-49EB-BC11-266D7CD1F55D}"/>
          </ac:spMkLst>
        </pc:spChg>
        <pc:spChg chg="mod">
          <ac:chgData name="Luca Fossati" userId="7d8a27c9-d805-45d1-af3d-5cf81a9395c3" providerId="ADAL" clId="{C8BC2E11-B595-48D8-B9F5-E8DADAE96B61}" dt="2021-03-13T20:52:56.766" v="849" actId="207"/>
          <ac:spMkLst>
            <pc:docMk/>
            <pc:sldMk cId="515212483" sldId="294"/>
            <ac:spMk id="21" creationId="{09CCAC0C-6E62-45ED-9E87-64487A304703}"/>
          </ac:spMkLst>
        </pc:spChg>
        <pc:grpChg chg="add mod">
          <ac:chgData name="Luca Fossati" userId="7d8a27c9-d805-45d1-af3d-5cf81a9395c3" providerId="ADAL" clId="{C8BC2E11-B595-48D8-B9F5-E8DADAE96B61}" dt="2021-03-13T22:50:47.945" v="2089" actId="1076"/>
          <ac:grpSpMkLst>
            <pc:docMk/>
            <pc:sldMk cId="515212483" sldId="294"/>
            <ac:grpSpMk id="9" creationId="{5A3D13E8-376E-4450-814E-8BA42EBEB99E}"/>
          </ac:grpSpMkLst>
        </pc:grpChg>
        <pc:grpChg chg="add mod">
          <ac:chgData name="Luca Fossati" userId="7d8a27c9-d805-45d1-af3d-5cf81a9395c3" providerId="ADAL" clId="{C8BC2E11-B595-48D8-B9F5-E8DADAE96B61}" dt="2021-03-13T22:50:47.945" v="2089" actId="1076"/>
          <ac:grpSpMkLst>
            <pc:docMk/>
            <pc:sldMk cId="515212483" sldId="294"/>
            <ac:grpSpMk id="12" creationId="{65BDD244-2C28-4839-B143-1F5CE6BDF294}"/>
          </ac:grpSpMkLst>
        </pc:grpChg>
        <pc:grpChg chg="add mod">
          <ac:chgData name="Luca Fossati" userId="7d8a27c9-d805-45d1-af3d-5cf81a9395c3" providerId="ADAL" clId="{C8BC2E11-B595-48D8-B9F5-E8DADAE96B61}" dt="2021-03-13T22:50:47.945" v="2089" actId="1076"/>
          <ac:grpSpMkLst>
            <pc:docMk/>
            <pc:sldMk cId="515212483" sldId="294"/>
            <ac:grpSpMk id="15" creationId="{8B8E4AB7-CFD9-43E4-92DC-E987E29249BB}"/>
          </ac:grpSpMkLst>
        </pc:grpChg>
        <pc:grpChg chg="add mod">
          <ac:chgData name="Luca Fossati" userId="7d8a27c9-d805-45d1-af3d-5cf81a9395c3" providerId="ADAL" clId="{C8BC2E11-B595-48D8-B9F5-E8DADAE96B61}" dt="2021-03-13T22:50:47.945" v="2089" actId="1076"/>
          <ac:grpSpMkLst>
            <pc:docMk/>
            <pc:sldMk cId="515212483" sldId="294"/>
            <ac:grpSpMk id="19" creationId="{723C0A59-00A4-4F41-9272-EF71F9A31300}"/>
          </ac:grpSpMkLst>
        </pc:grpChg>
        <pc:picChg chg="del">
          <ac:chgData name="Luca Fossati" userId="7d8a27c9-d805-45d1-af3d-5cf81a9395c3" providerId="ADAL" clId="{C8BC2E11-B595-48D8-B9F5-E8DADAE96B61}" dt="2021-03-13T20:41:46.932" v="777" actId="478"/>
          <ac:picMkLst>
            <pc:docMk/>
            <pc:sldMk cId="515212483" sldId="294"/>
            <ac:picMk id="2" creationId="{56999A96-9706-43EE-8A12-095BF8F64A0D}"/>
          </ac:picMkLst>
        </pc:picChg>
      </pc:sldChg>
      <pc:sldChg chg="modSp mod ord modNotesTx">
        <pc:chgData name="Luca Fossati" userId="7d8a27c9-d805-45d1-af3d-5cf81a9395c3" providerId="ADAL" clId="{C8BC2E11-B595-48D8-B9F5-E8DADAE96B61}" dt="2021-03-20T19:56:01.032" v="6466" actId="20577"/>
        <pc:sldMkLst>
          <pc:docMk/>
          <pc:sldMk cId="1270965718" sldId="295"/>
        </pc:sldMkLst>
        <pc:spChg chg="mod">
          <ac:chgData name="Luca Fossati" userId="7d8a27c9-d805-45d1-af3d-5cf81a9395c3" providerId="ADAL" clId="{C8BC2E11-B595-48D8-B9F5-E8DADAE96B61}" dt="2021-03-14T21:59:21.837" v="4087" actId="20577"/>
          <ac:spMkLst>
            <pc:docMk/>
            <pc:sldMk cId="1270965718" sldId="295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20T19:51:08.480" v="6345" actId="20577"/>
          <ac:spMkLst>
            <pc:docMk/>
            <pc:sldMk cId="1270965718" sldId="295"/>
            <ac:spMk id="10" creationId="{00000000-0000-0000-0000-000000000000}"/>
          </ac:spMkLst>
        </pc:spChg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035129089" sldId="296"/>
        </pc:sldMkLst>
      </pc:sldChg>
      <pc:sldChg chg="addSp delSp modSp mod ord modNotes modNotesTx">
        <pc:chgData name="Luca Fossati" userId="7d8a27c9-d805-45d1-af3d-5cf81a9395c3" providerId="ADAL" clId="{C8BC2E11-B595-48D8-B9F5-E8DADAE96B61}" dt="2021-03-21T01:31:07.055" v="7981" actId="20577"/>
        <pc:sldMkLst>
          <pc:docMk/>
          <pc:sldMk cId="561844532" sldId="307"/>
        </pc:sldMkLst>
        <pc:spChg chg="mod">
          <ac:chgData name="Luca Fossati" userId="7d8a27c9-d805-45d1-af3d-5cf81a9395c3" providerId="ADAL" clId="{C8BC2E11-B595-48D8-B9F5-E8DADAE96B61}" dt="2021-03-20T20:32:27.511" v="6637" actId="20577"/>
          <ac:spMkLst>
            <pc:docMk/>
            <pc:sldMk cId="561844532" sldId="307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21T01:31:07.055" v="7981" actId="20577"/>
          <ac:spMkLst>
            <pc:docMk/>
            <pc:sldMk cId="561844532" sldId="307"/>
            <ac:spMk id="8" creationId="{00000000-0000-0000-0000-000000000000}"/>
          </ac:spMkLst>
        </pc:spChg>
        <pc:graphicFrameChg chg="add del mod">
          <ac:chgData name="Luca Fossati" userId="7d8a27c9-d805-45d1-af3d-5cf81a9395c3" providerId="ADAL" clId="{C8BC2E11-B595-48D8-B9F5-E8DADAE96B61}" dt="2021-03-20T20:44:45.821" v="6973"/>
          <ac:graphicFrameMkLst>
            <pc:docMk/>
            <pc:sldMk cId="561844532" sldId="307"/>
            <ac:graphicFrameMk id="7" creationId="{158F9F88-BDDF-4F62-BA1E-0594780A50AB}"/>
          </ac:graphicFrameMkLst>
        </pc:graphicFrameChg>
        <pc:picChg chg="add mod">
          <ac:chgData name="Luca Fossati" userId="7d8a27c9-d805-45d1-af3d-5cf81a9395c3" providerId="ADAL" clId="{C8BC2E11-B595-48D8-B9F5-E8DADAE96B61}" dt="2021-03-20T21:46:25.604" v="7858" actId="1076"/>
          <ac:picMkLst>
            <pc:docMk/>
            <pc:sldMk cId="561844532" sldId="307"/>
            <ac:picMk id="2" creationId="{138B5E6B-676C-4C95-B80F-7773227D43BB}"/>
          </ac:picMkLst>
        </pc:picChg>
      </pc:sldChg>
      <pc:sldChg chg="add del ord">
        <pc:chgData name="Luca Fossati" userId="7d8a27c9-d805-45d1-af3d-5cf81a9395c3" providerId="ADAL" clId="{C8BC2E11-B595-48D8-B9F5-E8DADAE96B61}" dt="2021-03-20T20:48:09.863" v="6982" actId="47"/>
        <pc:sldMkLst>
          <pc:docMk/>
          <pc:sldMk cId="1337911534" sldId="308"/>
        </pc:sldMkLst>
      </pc:sldChg>
      <pc:sldChg chg="add del">
        <pc:chgData name="Luca Fossati" userId="7d8a27c9-d805-45d1-af3d-5cf81a9395c3" providerId="ADAL" clId="{C8BC2E11-B595-48D8-B9F5-E8DADAE96B61}" dt="2021-03-20T20:48:09.863" v="6982" actId="47"/>
        <pc:sldMkLst>
          <pc:docMk/>
          <pc:sldMk cId="3582721722" sldId="309"/>
        </pc:sldMkLst>
      </pc:sldChg>
      <pc:sldChg chg="del">
        <pc:chgData name="Luca Fossati" userId="7d8a27c9-d805-45d1-af3d-5cf81a9395c3" providerId="ADAL" clId="{C8BC2E11-B595-48D8-B9F5-E8DADAE96B61}" dt="2021-03-20T20:48:21.516" v="6983" actId="47"/>
        <pc:sldMkLst>
          <pc:docMk/>
          <pc:sldMk cId="3896404591" sldId="310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262395787" sldId="311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1311856713" sldId="312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4179617783" sldId="313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3059734319" sldId="314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15869680" sldId="315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1168431870" sldId="317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4248949011" sldId="318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98540176" sldId="319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832850438" sldId="320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025943768" sldId="321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848938948" sldId="322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4275793560" sldId="323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3991188718" sldId="325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917357622" sldId="326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3699018441" sldId="327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4045976834" sldId="328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3281762668" sldId="329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934347699" sldId="331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386588136" sldId="332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1854151439" sldId="333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981818530" sldId="334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637756717" sldId="335"/>
        </pc:sldMkLst>
      </pc:sldChg>
      <pc:sldChg chg="del">
        <pc:chgData name="Luca Fossati" userId="7d8a27c9-d805-45d1-af3d-5cf81a9395c3" providerId="ADAL" clId="{C8BC2E11-B595-48D8-B9F5-E8DADAE96B61}" dt="2021-03-20T20:49:01.522" v="6985" actId="47"/>
        <pc:sldMkLst>
          <pc:docMk/>
          <pc:sldMk cId="975054508" sldId="336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1573995465" sldId="337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000504811" sldId="338"/>
        </pc:sldMkLst>
      </pc:sldChg>
      <pc:sldChg chg="addSp delSp modSp mod ord modNotes modNotesTx">
        <pc:chgData name="Luca Fossati" userId="7d8a27c9-d805-45d1-af3d-5cf81a9395c3" providerId="ADAL" clId="{C8BC2E11-B595-48D8-B9F5-E8DADAE96B61}" dt="2021-03-14T21:41:58.377" v="4052" actId="20577"/>
        <pc:sldMkLst>
          <pc:docMk/>
          <pc:sldMk cId="3389790114" sldId="339"/>
        </pc:sldMkLst>
        <pc:spChg chg="mod">
          <ac:chgData name="Luca Fossati" userId="7d8a27c9-d805-45d1-af3d-5cf81a9395c3" providerId="ADAL" clId="{C8BC2E11-B595-48D8-B9F5-E8DADAE96B61}" dt="2021-03-14T04:39:11.662" v="2752" actId="20577"/>
          <ac:spMkLst>
            <pc:docMk/>
            <pc:sldMk cId="3389790114" sldId="339"/>
            <ac:spMk id="5" creationId="{00000000-0000-0000-0000-000000000000}"/>
          </ac:spMkLst>
        </pc:spChg>
        <pc:spChg chg="add mod">
          <ac:chgData name="Luca Fossati" userId="7d8a27c9-d805-45d1-af3d-5cf81a9395c3" providerId="ADAL" clId="{C8BC2E11-B595-48D8-B9F5-E8DADAE96B61}" dt="2021-03-14T05:28:44.557" v="3504" actId="14100"/>
          <ac:spMkLst>
            <pc:docMk/>
            <pc:sldMk cId="3389790114" sldId="339"/>
            <ac:spMk id="9" creationId="{60D426C0-ABA1-4235-B829-E3BEFB92A2E7}"/>
          </ac:spMkLst>
        </pc:spChg>
        <pc:spChg chg="mod">
          <ac:chgData name="Luca Fossati" userId="7d8a27c9-d805-45d1-af3d-5cf81a9395c3" providerId="ADAL" clId="{C8BC2E11-B595-48D8-B9F5-E8DADAE96B61}" dt="2021-03-14T04:24:32.396" v="2440" actId="20577"/>
          <ac:spMkLst>
            <pc:docMk/>
            <pc:sldMk cId="3389790114" sldId="339"/>
            <ac:spMk id="10" creationId="{00000000-0000-0000-0000-000000000000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1" creationId="{D58E763C-5055-4095-A079-F6C2BC665B7B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2" creationId="{8EE334BD-EF6A-4889-9712-7311A475663C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3" creationId="{48782ADF-3D97-410B-935F-D25FC9DD136F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4" creationId="{B0F4DEAE-9CB1-4A5B-8276-8E233D9BF0BB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5" creationId="{0367E50F-B673-4248-ADA8-A9801401D97F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6" creationId="{A003FCED-6245-4D54-9426-E957E1E6DD3B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7" creationId="{81221F70-8366-4E89-9490-33FDF606DB34}"/>
          </ac:spMkLst>
        </pc:spChg>
        <pc:spChg chg="add mod">
          <ac:chgData name="Luca Fossati" userId="7d8a27c9-d805-45d1-af3d-5cf81a9395c3" providerId="ADAL" clId="{C8BC2E11-B595-48D8-B9F5-E8DADAE96B61}" dt="2021-03-14T21:41:58.377" v="4052" actId="20577"/>
          <ac:spMkLst>
            <pc:docMk/>
            <pc:sldMk cId="3389790114" sldId="339"/>
            <ac:spMk id="18" creationId="{58E4F2A6-C701-438C-AA65-72C46B7322D9}"/>
          </ac:spMkLst>
        </pc:spChg>
        <pc:picChg chg="add del mod">
          <ac:chgData name="Luca Fossati" userId="7d8a27c9-d805-45d1-af3d-5cf81a9395c3" providerId="ADAL" clId="{C8BC2E11-B595-48D8-B9F5-E8DADAE96B61}" dt="2021-03-14T03:52:27.046" v="2095" actId="478"/>
          <ac:picMkLst>
            <pc:docMk/>
            <pc:sldMk cId="3389790114" sldId="339"/>
            <ac:picMk id="7" creationId="{3F44A128-21EC-4656-B521-FD2E4CDF2142}"/>
          </ac:picMkLst>
        </pc:picChg>
        <pc:picChg chg="add mod">
          <ac:chgData name="Luca Fossati" userId="7d8a27c9-d805-45d1-af3d-5cf81a9395c3" providerId="ADAL" clId="{C8BC2E11-B595-48D8-B9F5-E8DADAE96B61}" dt="2021-03-14T04:25:28.624" v="2441" actId="1076"/>
          <ac:picMkLst>
            <pc:docMk/>
            <pc:sldMk cId="3389790114" sldId="339"/>
            <ac:picMk id="8" creationId="{6DF9075A-35C4-4F66-935B-1C7D5E8CF6AC}"/>
          </ac:picMkLst>
        </pc:picChg>
      </pc:sldChg>
      <pc:sldChg chg="addSp delSp modSp mod ord modNotes modNotesTx">
        <pc:chgData name="Luca Fossati" userId="7d8a27c9-d805-45d1-af3d-5cf81a9395c3" providerId="ADAL" clId="{C8BC2E11-B595-48D8-B9F5-E8DADAE96B61}" dt="2021-03-14T21:19:31.362" v="3968" actId="5793"/>
        <pc:sldMkLst>
          <pc:docMk/>
          <pc:sldMk cId="2862339647" sldId="340"/>
        </pc:sldMkLst>
        <pc:spChg chg="add del mod">
          <ac:chgData name="Luca Fossati" userId="7d8a27c9-d805-45d1-af3d-5cf81a9395c3" providerId="ADAL" clId="{C8BC2E11-B595-48D8-B9F5-E8DADAE96B61}" dt="2021-03-14T21:08:15.565" v="3866" actId="767"/>
          <ac:spMkLst>
            <pc:docMk/>
            <pc:sldMk cId="2862339647" sldId="340"/>
            <ac:spMk id="2" creationId="{3256B0C4-2B97-4149-B21F-88467B975D5A}"/>
          </ac:spMkLst>
        </pc:spChg>
        <pc:spChg chg="add mod">
          <ac:chgData name="Luca Fossati" userId="7d8a27c9-d805-45d1-af3d-5cf81a9395c3" providerId="ADAL" clId="{C8BC2E11-B595-48D8-B9F5-E8DADAE96B61}" dt="2021-03-14T21:16:28.138" v="3928" actId="255"/>
          <ac:spMkLst>
            <pc:docMk/>
            <pc:sldMk cId="2862339647" sldId="340"/>
            <ac:spMk id="3" creationId="{5CDA07DA-7BBD-4CBE-84C3-D17DDC5A2A38}"/>
          </ac:spMkLst>
        </pc:spChg>
        <pc:spChg chg="mod">
          <ac:chgData name="Luca Fossati" userId="7d8a27c9-d805-45d1-af3d-5cf81a9395c3" providerId="ADAL" clId="{C8BC2E11-B595-48D8-B9F5-E8DADAE96B61}" dt="2021-03-14T04:15:55.220" v="2261" actId="20577"/>
          <ac:spMkLst>
            <pc:docMk/>
            <pc:sldMk cId="2862339647" sldId="340"/>
            <ac:spMk id="5" creationId="{00000000-0000-0000-0000-000000000000}"/>
          </ac:spMkLst>
        </pc:spChg>
        <pc:spChg chg="add mod">
          <ac:chgData name="Luca Fossati" userId="7d8a27c9-d805-45d1-af3d-5cf81a9395c3" providerId="ADAL" clId="{C8BC2E11-B595-48D8-B9F5-E8DADAE96B61}" dt="2021-03-14T21:18:42.279" v="3960" actId="255"/>
          <ac:spMkLst>
            <pc:docMk/>
            <pc:sldMk cId="2862339647" sldId="340"/>
            <ac:spMk id="8" creationId="{7BA72583-FAC9-4AAC-AE24-E3A42A77CBDF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9" creationId="{60D426C0-ABA1-4235-B829-E3BEFB92A2E7}"/>
          </ac:spMkLst>
        </pc:spChg>
        <pc:spChg chg="add mod">
          <ac:chgData name="Luca Fossati" userId="7d8a27c9-d805-45d1-af3d-5cf81a9395c3" providerId="ADAL" clId="{C8BC2E11-B595-48D8-B9F5-E8DADAE96B61}" dt="2021-03-14T21:19:19.490" v="3964" actId="113"/>
          <ac:spMkLst>
            <pc:docMk/>
            <pc:sldMk cId="2862339647" sldId="340"/>
            <ac:spMk id="9" creationId="{D52B3068-472E-49D3-B2EE-7892932FD18E}"/>
          </ac:spMkLst>
        </pc:spChg>
        <pc:spChg chg="mod">
          <ac:chgData name="Luca Fossati" userId="7d8a27c9-d805-45d1-af3d-5cf81a9395c3" providerId="ADAL" clId="{C8BC2E11-B595-48D8-B9F5-E8DADAE96B61}" dt="2021-03-14T21:19:31.362" v="3968" actId="5793"/>
          <ac:spMkLst>
            <pc:docMk/>
            <pc:sldMk cId="2862339647" sldId="340"/>
            <ac:spMk id="10" creationId="{00000000-0000-0000-0000-000000000000}"/>
          </ac:spMkLst>
        </pc:spChg>
        <pc:spChg chg="add mod">
          <ac:chgData name="Luca Fossati" userId="7d8a27c9-d805-45d1-af3d-5cf81a9395c3" providerId="ADAL" clId="{C8BC2E11-B595-48D8-B9F5-E8DADAE96B61}" dt="2021-03-14T21:17:34.231" v="3947" actId="255"/>
          <ac:spMkLst>
            <pc:docMk/>
            <pc:sldMk cId="2862339647" sldId="340"/>
            <ac:spMk id="11" creationId="{5EE16B95-43E0-4198-9C1E-6ED133C6CB5E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1" creationId="{D58E763C-5055-4095-A079-F6C2BC665B7B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2" creationId="{8EE334BD-EF6A-4889-9712-7311A475663C}"/>
          </ac:spMkLst>
        </pc:spChg>
        <pc:spChg chg="add mod">
          <ac:chgData name="Luca Fossati" userId="7d8a27c9-d805-45d1-af3d-5cf81a9395c3" providerId="ADAL" clId="{C8BC2E11-B595-48D8-B9F5-E8DADAE96B61}" dt="2021-03-14T21:14:23.741" v="3910" actId="255"/>
          <ac:spMkLst>
            <pc:docMk/>
            <pc:sldMk cId="2862339647" sldId="340"/>
            <ac:spMk id="12" creationId="{C13C9B2F-B280-46D0-ADC6-44D650B82A1F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3" creationId="{48782ADF-3D97-410B-935F-D25FC9DD136F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4" creationId="{B0F4DEAE-9CB1-4A5B-8276-8E233D9BF0BB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5" creationId="{0367E50F-B673-4248-ADA8-A9801401D97F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6" creationId="{A003FCED-6245-4D54-9426-E957E1E6DD3B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7" creationId="{81221F70-8366-4E89-9490-33FDF606DB34}"/>
          </ac:spMkLst>
        </pc:spChg>
        <pc:picChg chg="del">
          <ac:chgData name="Luca Fossati" userId="7d8a27c9-d805-45d1-af3d-5cf81a9395c3" providerId="ADAL" clId="{C8BC2E11-B595-48D8-B9F5-E8DADAE96B61}" dt="2021-03-14T04:17:45.053" v="2329" actId="478"/>
          <ac:picMkLst>
            <pc:docMk/>
            <pc:sldMk cId="2862339647" sldId="340"/>
            <ac:picMk id="8" creationId="{6DF9075A-35C4-4F66-935B-1C7D5E8CF6AC}"/>
          </ac:picMkLst>
        </pc:picChg>
      </pc:sldChg>
      <pc:sldChg chg="modSp mod modNotes modNotesTx">
        <pc:chgData name="Luca Fossati" userId="7d8a27c9-d805-45d1-af3d-5cf81a9395c3" providerId="ADAL" clId="{C8BC2E11-B595-48D8-B9F5-E8DADAE96B61}" dt="2021-03-14T21:08:15.579" v="3869" actId="27636"/>
        <pc:sldMkLst>
          <pc:docMk/>
          <pc:sldMk cId="1772747024" sldId="341"/>
        </pc:sldMkLst>
        <pc:spChg chg="mod">
          <ac:chgData name="Luca Fossati" userId="7d8a27c9-d805-45d1-af3d-5cf81a9395c3" providerId="ADAL" clId="{C8BC2E11-B595-48D8-B9F5-E8DADAE96B61}" dt="2021-03-14T04:44:03.291" v="2768" actId="20577"/>
          <ac:spMkLst>
            <pc:docMk/>
            <pc:sldMk cId="1772747024" sldId="341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14T21:06:32.629" v="3855" actId="20577"/>
          <ac:spMkLst>
            <pc:docMk/>
            <pc:sldMk cId="1772747024" sldId="341"/>
            <ac:spMk id="10" creationId="{00000000-0000-0000-0000-000000000000}"/>
          </ac:spMkLst>
        </pc:spChg>
      </pc:sldChg>
      <pc:sldChg chg="modSp mod">
        <pc:chgData name="Luca Fossati" userId="7d8a27c9-d805-45d1-af3d-5cf81a9395c3" providerId="ADAL" clId="{C8BC2E11-B595-48D8-B9F5-E8DADAE96B61}" dt="2021-03-20T20:09:22.512" v="6595" actId="20577"/>
        <pc:sldMkLst>
          <pc:docMk/>
          <pc:sldMk cId="768176444" sldId="342"/>
        </pc:sldMkLst>
        <pc:spChg chg="mod">
          <ac:chgData name="Luca Fossati" userId="7d8a27c9-d805-45d1-af3d-5cf81a9395c3" providerId="ADAL" clId="{C8BC2E11-B595-48D8-B9F5-E8DADAE96B61}" dt="2021-03-15T02:52:11.830" v="5224" actId="20577"/>
          <ac:spMkLst>
            <pc:docMk/>
            <pc:sldMk cId="768176444" sldId="342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20T20:09:22.512" v="6595" actId="20577"/>
          <ac:spMkLst>
            <pc:docMk/>
            <pc:sldMk cId="768176444" sldId="342"/>
            <ac:spMk id="10" creationId="{00000000-0000-0000-0000-000000000000}"/>
          </ac:spMkLst>
        </pc:spChg>
      </pc:sldChg>
      <pc:sldChg chg="addSp modSp add mod">
        <pc:chgData name="Luca Fossati" userId="7d8a27c9-d805-45d1-af3d-5cf81a9395c3" providerId="ADAL" clId="{C8BC2E11-B595-48D8-B9F5-E8DADAE96B61}" dt="2021-03-15T03:31:59.332" v="5996" actId="14100"/>
        <pc:sldMkLst>
          <pc:docMk/>
          <pc:sldMk cId="873383398" sldId="343"/>
        </pc:sldMkLst>
        <pc:spChg chg="mod">
          <ac:chgData name="Luca Fossati" userId="7d8a27c9-d805-45d1-af3d-5cf81a9395c3" providerId="ADAL" clId="{C8BC2E11-B595-48D8-B9F5-E8DADAE96B61}" dt="2021-03-15T03:31:21.908" v="5994" actId="20577"/>
          <ac:spMkLst>
            <pc:docMk/>
            <pc:sldMk cId="873383398" sldId="343"/>
            <ac:spMk id="10" creationId="{00000000-0000-0000-0000-000000000000}"/>
          </ac:spMkLst>
        </pc:spChg>
        <pc:picChg chg="add mod">
          <ac:chgData name="Luca Fossati" userId="7d8a27c9-d805-45d1-af3d-5cf81a9395c3" providerId="ADAL" clId="{C8BC2E11-B595-48D8-B9F5-E8DADAE96B61}" dt="2021-03-15T03:31:59.332" v="5996" actId="14100"/>
          <ac:picMkLst>
            <pc:docMk/>
            <pc:sldMk cId="873383398" sldId="343"/>
            <ac:picMk id="3" creationId="{64A4C4DF-E95D-4204-9304-4CCE11128CCE}"/>
          </ac:picMkLst>
        </pc:picChg>
      </pc:sldChg>
      <pc:sldChg chg="add del">
        <pc:chgData name="Luca Fossati" userId="7d8a27c9-d805-45d1-af3d-5cf81a9395c3" providerId="ADAL" clId="{C8BC2E11-B595-48D8-B9F5-E8DADAE96B61}" dt="2021-03-21T01:31:01.738" v="7977"/>
        <pc:sldMkLst>
          <pc:docMk/>
          <pc:sldMk cId="767542766" sldId="344"/>
        </pc:sldMkLst>
      </pc:sldChg>
    </pc:docChg>
  </pc:docChgLst>
  <pc:docChgLst>
    <pc:chgData name="Luca Fossati" userId="7d8a27c9-d805-45d1-af3d-5cf81a9395c3" providerId="ADAL" clId="{064D295B-086C-419F-AE44-BE5CCE48ED4A}"/>
    <pc:docChg chg="modSld">
      <pc:chgData name="Luca Fossati" userId="7d8a27c9-d805-45d1-af3d-5cf81a9395c3" providerId="ADAL" clId="{064D295B-086C-419F-AE44-BE5CCE48ED4A}" dt="2021-03-11T21:40:04.876" v="23" actId="20577"/>
      <pc:docMkLst>
        <pc:docMk/>
      </pc:docMkLst>
      <pc:sldChg chg="modSp mod">
        <pc:chgData name="Luca Fossati" userId="7d8a27c9-d805-45d1-af3d-5cf81a9395c3" providerId="ADAL" clId="{064D295B-086C-419F-AE44-BE5CCE48ED4A}" dt="2021-03-11T21:40:04.876" v="23" actId="20577"/>
        <pc:sldMkLst>
          <pc:docMk/>
          <pc:sldMk cId="1544478635" sldId="263"/>
        </pc:sldMkLst>
        <pc:spChg chg="mod">
          <ac:chgData name="Luca Fossati" userId="7d8a27c9-d805-45d1-af3d-5cf81a9395c3" providerId="ADAL" clId="{064D295B-086C-419F-AE44-BE5CCE48ED4A}" dt="2021-03-11T21:40:04.876" v="23" actId="20577"/>
          <ac:spMkLst>
            <pc:docMk/>
            <pc:sldMk cId="1544478635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3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5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 iterative Operations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Reuse intermediate results across multiple computations in multi-stage applications.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This incurs substantial overheads due to data replication, disk I/O, and serialization, which makes the system slow.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 interactive Operations (e.g. running hive queries from the shell)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User runs ad-hoc queries on the same subset of data.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Each query will do the disk I/O on the stable storage, which can dominates application execution time.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iterative Operations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Intermediate results are stored in distributed memory instead of stable storage (disk) for faster access.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If the distributed memory (RAM) is not sufficient to store intermediate results, then it will store those results on the disk.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 interactive Operations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 result of a query can be kept in memory and used by the next query (using the 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cache()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There is also support for persisting data on disk, or replicating it across multiple nodes (we shall cover these features in the next slide decks).</a:t>
            </a:r>
            <a:br>
              <a:rPr lang="en-GB" dirty="0"/>
            </a:br>
            <a:endParaRPr lang="en-GB" dirty="0"/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NOTE: Interactive operations in Spark are currently available in the following shell environments: spark-shell (using Scala syntax);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pyspark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(using Python);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sparkR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(using R); spark-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sql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(using SQL).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4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2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/>
              <a:t>Source:</a:t>
            </a:r>
            <a:endParaRPr lang="en-GB" dirty="0"/>
          </a:p>
          <a:p>
            <a:endParaRPr lang="en-GB" dirty="0"/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gilroy"/>
              </a:rPr>
              <a:t>Learning Spark, 2nd Edition</a:t>
            </a: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by </a:t>
            </a:r>
            <a:r>
              <a:rPr lang="en-US" b="0" i="0" dirty="0">
                <a:solidFill>
                  <a:srgbClr val="EE0000"/>
                </a:solidFill>
                <a:effectLst/>
                <a:latin typeface="guardian-text-oreilly"/>
              </a:rPr>
              <a:t>Jules S. </a:t>
            </a:r>
            <a:r>
              <a:rPr lang="en-US" b="0" i="0" dirty="0" err="1">
                <a:solidFill>
                  <a:srgbClr val="EE0000"/>
                </a:solidFill>
                <a:effectLst/>
                <a:latin typeface="guardian-text-oreilly"/>
              </a:rPr>
              <a:t>Damji</a:t>
            </a:r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, </a:t>
            </a:r>
            <a:r>
              <a:rPr lang="en-US" b="0" i="0" dirty="0">
                <a:solidFill>
                  <a:srgbClr val="EE0000"/>
                </a:solidFill>
                <a:effectLst/>
                <a:latin typeface="guardian-text-oreilly"/>
              </a:rPr>
              <a:t>Brooke </a:t>
            </a:r>
            <a:r>
              <a:rPr lang="en-US" b="0" i="0" dirty="0" err="1">
                <a:solidFill>
                  <a:srgbClr val="EE0000"/>
                </a:solidFill>
                <a:effectLst/>
                <a:latin typeface="guardian-text-oreilly"/>
              </a:rPr>
              <a:t>Wenig</a:t>
            </a:r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, </a:t>
            </a:r>
            <a:r>
              <a:rPr lang="en-US" b="0" i="0" dirty="0">
                <a:solidFill>
                  <a:srgbClr val="EE0000"/>
                </a:solidFill>
                <a:effectLst/>
                <a:latin typeface="guardian-text-oreilly"/>
              </a:rPr>
              <a:t>Tathagata Das</a:t>
            </a:r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, </a:t>
            </a:r>
            <a:r>
              <a:rPr lang="en-US" b="0" i="0" dirty="0">
                <a:solidFill>
                  <a:srgbClr val="EE0000"/>
                </a:solidFill>
                <a:effectLst/>
                <a:latin typeface="guardian-text-oreilly"/>
              </a:rPr>
              <a:t>Denny Lee</a:t>
            </a:r>
            <a:endParaRPr lang="en-US" b="0" i="0" dirty="0">
              <a:solidFill>
                <a:srgbClr val="3D3B49"/>
              </a:solidFill>
              <a:effectLst/>
              <a:latin typeface="guardian-text-oreilly"/>
            </a:endParaRP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Released July 2020</a:t>
            </a: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Publisher(s): O'Reilly Media, Inc.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73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75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50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6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Storm, Impala, Dremel and Pregel are, like Spark, distributed computation frameworks. But their scope is more limited than Spark’s. Apache Storm is a stream processing framework. Apache Impala is a </a:t>
            </a:r>
            <a:r>
              <a:rPr lang="en-US" i="1" dirty="0"/>
              <a:t>Massively Parallel Processing</a:t>
            </a:r>
            <a:r>
              <a:rPr lang="en-US" dirty="0"/>
              <a:t> (</a:t>
            </a:r>
            <a:r>
              <a:rPr lang="en-US" i="1" dirty="0"/>
              <a:t>MPP</a:t>
            </a:r>
            <a:r>
              <a:rPr lang="en-US" dirty="0"/>
              <a:t>) SQL query engine. Dremel is the query engine behind Google’s </a:t>
            </a:r>
            <a:r>
              <a:rPr lang="en-US" dirty="0" err="1"/>
              <a:t>BigQuery</a:t>
            </a:r>
            <a:r>
              <a:rPr lang="en-US" dirty="0"/>
              <a:t>. Pregel is another Google system, it is designed to optimize performance on graph algorithms.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4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8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MinionPro-Regular"/>
              </a:rPr>
              <a:t>Since Spark 2.0,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buntuMono-Regular"/>
              </a:rPr>
              <a:t>SparkSession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MinionPro-Regular"/>
              </a:rPr>
              <a:t>provides unified access to all Spark operations and data, </a:t>
            </a:r>
            <a:r>
              <a:rPr lang="en-US" sz="1800" b="0" i="0" u="none" strike="noStrike" baseline="0" dirty="0">
                <a:solidFill>
                  <a:srgbClr val="9A0000"/>
                </a:solidFill>
                <a:latin typeface="MinionPro-Regular"/>
              </a:rPr>
              <a:t>subsuming previous entry points to Spark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MinionPro-Regular"/>
              </a:rPr>
              <a:t>like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buntuMono-Regular"/>
              </a:rPr>
              <a:t>SparkContext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MinionPro-Regular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buntuMono-Regular"/>
              </a:rPr>
              <a:t>SQLContext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MinionPro-Regular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buntuMono-Regular"/>
              </a:rPr>
              <a:t>HiveContext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MinionPro-Regular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buntuMono-Regular"/>
              </a:rPr>
              <a:t>SparkConf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MinionPro-Regular"/>
              </a:rPr>
              <a:t>,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UbuntuMono-Regular"/>
              </a:rPr>
              <a:t>StreamingContext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UbuntuMono-Regular"/>
              </a:rPr>
              <a:t>. Those other entry points are still available for legacy reasons.</a:t>
            </a:r>
            <a:endParaRPr lang="en-GB" dirty="0"/>
          </a:p>
          <a:p>
            <a:endParaRPr lang="en-GB" dirty="0"/>
          </a:p>
          <a:p>
            <a:r>
              <a:rPr lang="en-GB" dirty="0"/>
              <a:t>Apache Mesos is an open-source cluster manager created by the same team who invented Spark.</a:t>
            </a:r>
          </a:p>
          <a:p>
            <a:r>
              <a:rPr lang="en-GB" dirty="0"/>
              <a:t>Kubernetes is an open-source container orchestration system for automating application deployment, management and scaling.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197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While each Spark executor runs on a single worker node, an executor can potentially take advantage of multiple executor cores. This enables a </a:t>
            </a:r>
            <a:r>
              <a:rPr lang="en-US"/>
              <a:t>single executor </a:t>
            </a:r>
            <a:r>
              <a:rPr lang="en-US" dirty="0"/>
              <a:t>to run multiple tasks at the same time (each core running one task at a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Relationship Id="rId6" Type="http://schemas.openxmlformats.org/officeDocument/2006/relationships/image" Target="../media/image4.em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Apache Spark Framework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Apache Spark: Distributed Execution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68248"/>
            <a:ext cx="115932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key components of Spark’s distributed execution: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F12D9-7E98-4AB4-A3A5-1C95B4C14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37" y="1983376"/>
            <a:ext cx="7500395" cy="41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3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Apache Spark: Deployment Modes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68248"/>
            <a:ext cx="11593288" cy="4370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Spark can be deployed on a wide-range of environments, with varying configurations</a:t>
            </a: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when running on Hadoop: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Spark’s built-in cluster manager can be used to manage Spark jobs,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Yarn can be used to manage a more varied workload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includes Spark jobs as well as other jobs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parallel features of Yarn negate the need for dedicated Spark clusters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potential is gained via efficient use of the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distributed mode, the data is partitioned and distributed across the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7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Apache Spark: Deployment Modes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68248"/>
            <a:ext cx="115932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diagram summarizes the configurations associated to the most common deployment modes: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4C4DF-E95D-4204-9304-4CCE11128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450" y="1968541"/>
            <a:ext cx="8409093" cy="36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8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Spark vs Hadoop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01" y="1266649"/>
            <a:ext cx="11593288" cy="5386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diagram below compares Spark and Hadoop on two kinds of operations: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Interactive operations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(using a shell for exploratory data analysis)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Iterative operations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(running complex applications, possibly over a distributed cluster)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Later, we will delve deeper into Spark’s execution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8B5E6B-676C-4C95-B80F-7773227D4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548" y="2591232"/>
            <a:ext cx="6709024" cy="33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Review 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613" y="4775927"/>
            <a:ext cx="5106078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deployment modes does Spark offer?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382" y="5630722"/>
            <a:ext cx="6553974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How does Spark’s execution model differ from Hadoop’s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6382" y="3066337"/>
            <a:ext cx="3078722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is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SparkSession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382" y="2211542"/>
            <a:ext cx="4472699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languages does Spark support?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382" y="3921132"/>
            <a:ext cx="3952716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does a Spark executor do?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928" y="1356747"/>
            <a:ext cx="6492483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components does the Spark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architecture contain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8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080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534027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 what Spark is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Understand Spark’s architecture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List Spark’s supported languages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List Spark’s high-level libraries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Explain Spark’s execution model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Compare Spark and Hadoop at a high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Apache Spark: Definition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01" y="1429619"/>
            <a:ext cx="11593288" cy="4770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is Spark?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Apache Spark is a </a:t>
            </a:r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unified engine</a:t>
            </a:r>
          </a:p>
          <a:p>
            <a:pPr algn="ctr"/>
            <a:r>
              <a:rPr lang="en-US" sz="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designed for large-scale distributed data processing,</a:t>
            </a:r>
          </a:p>
          <a:p>
            <a:pPr algn="ctr"/>
            <a:endParaRPr lang="en-US" sz="400" b="0" i="1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on premises in data centers or in the cloud.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Its processing model derives from MapReduce, with one new key feature: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In-memory storage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of intermediate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new feature gave it a big edge in performance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was possible due to technological advancements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are a few more differences that we shall leave aside for now</a:t>
            </a:r>
          </a:p>
        </p:txBody>
      </p:sp>
    </p:spTree>
    <p:extLst>
      <p:ext uri="{BB962C8B-B14F-4D97-AF65-F5344CB8AC3E}">
        <p14:creationId xmlns:p14="http://schemas.microsoft.com/office/powerpoint/2010/main" val="32889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Apache Spark: Architecture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01" y="1429619"/>
            <a:ext cx="115932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Compared to MapReduce, Spark does a lot more than just processing. The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Spark Stack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includes: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3D13E8-376E-4450-814E-8BA42EBEB99E}"/>
              </a:ext>
            </a:extLst>
          </p:cNvPr>
          <p:cNvGrpSpPr/>
          <p:nvPr/>
        </p:nvGrpSpPr>
        <p:grpSpPr>
          <a:xfrm>
            <a:off x="407368" y="2466568"/>
            <a:ext cx="1791634" cy="713466"/>
            <a:chOff x="625534" y="931"/>
            <a:chExt cx="1189110" cy="71346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053EAC-6CFB-4A82-B6BA-41B5AF7A88D6}"/>
                </a:ext>
              </a:extLst>
            </p:cNvPr>
            <p:cNvSpPr/>
            <p:nvPr/>
          </p:nvSpPr>
          <p:spPr>
            <a:xfrm>
              <a:off x="625534" y="931"/>
              <a:ext cx="1189110" cy="7134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>
              <a:bevelT w="38100" h="127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01597D-5152-4B0E-9E77-6EAEA7A66911}"/>
                </a:ext>
              </a:extLst>
            </p:cNvPr>
            <p:cNvSpPr/>
            <p:nvPr/>
          </p:nvSpPr>
          <p:spPr>
            <a:xfrm>
              <a:off x="625534" y="931"/>
              <a:ext cx="1189110" cy="7134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>
              <a:bevelT w="38100" h="127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GB" b="1" dirty="0"/>
                <a:t>Computation Engine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BDD244-2C28-4839-B143-1F5CE6BDF294}"/>
              </a:ext>
            </a:extLst>
          </p:cNvPr>
          <p:cNvGrpSpPr/>
          <p:nvPr/>
        </p:nvGrpSpPr>
        <p:grpSpPr>
          <a:xfrm>
            <a:off x="407368" y="3372365"/>
            <a:ext cx="1791634" cy="713646"/>
            <a:chOff x="625534" y="833128"/>
            <a:chExt cx="1189110" cy="713646"/>
          </a:xfrm>
          <a:solidFill>
            <a:schemeClr val="accent1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D73BE0-836B-4677-80E2-379D1D609CC7}"/>
                </a:ext>
              </a:extLst>
            </p:cNvPr>
            <p:cNvSpPr/>
            <p:nvPr/>
          </p:nvSpPr>
          <p:spPr>
            <a:xfrm>
              <a:off x="625534" y="833308"/>
              <a:ext cx="1189110" cy="7134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>
              <a:bevelT w="38100" h="127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327E52-8A4F-4A1B-86BA-B4807060E729}"/>
                </a:ext>
              </a:extLst>
            </p:cNvPr>
            <p:cNvSpPr/>
            <p:nvPr/>
          </p:nvSpPr>
          <p:spPr>
            <a:xfrm>
              <a:off x="625534" y="833128"/>
              <a:ext cx="1189110" cy="7134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>
              <a:bevelT w="38100" h="127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GB" b="1" dirty="0"/>
                <a:t>Cluster Manager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8E4AB7-CFD9-43E4-92DC-E987E29249BB}"/>
              </a:ext>
            </a:extLst>
          </p:cNvPr>
          <p:cNvGrpSpPr/>
          <p:nvPr/>
        </p:nvGrpSpPr>
        <p:grpSpPr>
          <a:xfrm>
            <a:off x="407368" y="5183779"/>
            <a:ext cx="1791634" cy="713466"/>
            <a:chOff x="625534" y="1665686"/>
            <a:chExt cx="1189110" cy="713466"/>
          </a:xfrm>
          <a:solidFill>
            <a:schemeClr val="accent1">
              <a:lumMod val="75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8047ED-B4D4-4DEC-926A-31A9D175678A}"/>
                </a:ext>
              </a:extLst>
            </p:cNvPr>
            <p:cNvSpPr/>
            <p:nvPr/>
          </p:nvSpPr>
          <p:spPr>
            <a:xfrm>
              <a:off x="625534" y="1665686"/>
              <a:ext cx="1189110" cy="71346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dkEdge">
              <a:bevelT w="38100" h="12700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CEDA84-F67F-4B4F-9B3A-CB0B7D8DC6B3}"/>
                </a:ext>
              </a:extLst>
            </p:cNvPr>
            <p:cNvSpPr/>
            <p:nvPr/>
          </p:nvSpPr>
          <p:spPr>
            <a:xfrm>
              <a:off x="625534" y="1665686"/>
              <a:ext cx="1189110" cy="71346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dkEdge">
              <a:bevelT w="38100" h="12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High-Level Libraries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27B9D99-C462-4AAC-B98E-EA53523262EE}"/>
              </a:ext>
            </a:extLst>
          </p:cNvPr>
          <p:cNvSpPr txBox="1"/>
          <p:nvPr/>
        </p:nvSpPr>
        <p:spPr>
          <a:xfrm>
            <a:off x="2368852" y="2394560"/>
            <a:ext cx="53285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 processes big data in a distributed fashion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It can manage jobs and resources independently of the hosting platform</a:t>
            </a:r>
          </a:p>
          <a:p>
            <a:endParaRPr lang="en-GB" sz="2000" dirty="0"/>
          </a:p>
          <a:p>
            <a:r>
              <a:rPr lang="en-GB" sz="2000" dirty="0"/>
              <a:t>It supports a variety of programming languages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It incorporates libraries with composable API’s for a variety of use cases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3C0A59-00A4-4F41-9272-EF71F9A31300}"/>
              </a:ext>
            </a:extLst>
          </p:cNvPr>
          <p:cNvGrpSpPr/>
          <p:nvPr/>
        </p:nvGrpSpPr>
        <p:grpSpPr>
          <a:xfrm>
            <a:off x="407368" y="4278162"/>
            <a:ext cx="1791634" cy="713646"/>
            <a:chOff x="625534" y="833128"/>
            <a:chExt cx="1189110" cy="713646"/>
          </a:xfrm>
          <a:solidFill>
            <a:schemeClr val="accent1">
              <a:lumMod val="75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0AC09C-03BA-49EB-BC11-266D7CD1F55D}"/>
                </a:ext>
              </a:extLst>
            </p:cNvPr>
            <p:cNvSpPr/>
            <p:nvPr/>
          </p:nvSpPr>
          <p:spPr>
            <a:xfrm>
              <a:off x="625534" y="833308"/>
              <a:ext cx="1189110" cy="7134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>
              <a:bevelT w="38100" h="127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CCAC0C-6E62-45ED-9E87-64487A304703}"/>
                </a:ext>
              </a:extLst>
            </p:cNvPr>
            <p:cNvSpPr/>
            <p:nvPr/>
          </p:nvSpPr>
          <p:spPr>
            <a:xfrm>
              <a:off x="625534" y="833128"/>
              <a:ext cx="1189110" cy="713466"/>
            </a:xfrm>
            <a:prstGeom prst="rect">
              <a:avLst/>
            </a:prstGeom>
            <a:grpFill/>
            <a:ln>
              <a:noFill/>
            </a:ln>
            <a:effectLst/>
            <a:scene3d>
              <a:camera prst="orthographicFront"/>
              <a:lightRig rig="threePt" dir="t"/>
            </a:scene3d>
            <a:sp3d prstMaterial="dkEdge">
              <a:bevelT w="38100" h="127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GB" b="1" dirty="0"/>
                <a:t>Language 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21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Apache Spark: Storage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01" y="1429619"/>
            <a:ext cx="11593288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Spark’s scope is not quite as broad as Hadoop’s though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lacks the storage layer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actually makes Spark more versatile and appealing 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137EF-6495-4E94-87AD-104E14433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613" y="3429000"/>
            <a:ext cx="3669174" cy="3122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0F303E-48F2-41A2-B571-2785673B7EDE}"/>
              </a:ext>
            </a:extLst>
          </p:cNvPr>
          <p:cNvSpPr txBox="1"/>
          <p:nvPr/>
        </p:nvSpPr>
        <p:spPr>
          <a:xfrm>
            <a:off x="1416612" y="2860196"/>
            <a:ext cx="271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Spark can connect to:</a:t>
            </a:r>
          </a:p>
        </p:txBody>
      </p:sp>
    </p:spTree>
    <p:extLst>
      <p:ext uri="{BB962C8B-B14F-4D97-AF65-F5344CB8AC3E}">
        <p14:creationId xmlns:p14="http://schemas.microsoft.com/office/powerpoint/2010/main" val="188792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Apache Spark: Language Support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68248"/>
            <a:ext cx="8647967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Spark operations can be expressed in any of the supported languages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 of 2020, Spark supports five languages: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DA07DA-7BBD-4CBE-84C3-D17DDC5A2A38}"/>
              </a:ext>
            </a:extLst>
          </p:cNvPr>
          <p:cNvSpPr/>
          <p:nvPr/>
        </p:nvSpPr>
        <p:spPr>
          <a:xfrm>
            <a:off x="1950879" y="3860800"/>
            <a:ext cx="1947334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A72583-FAC9-4AAC-AE24-E3A42A77CBDF}"/>
              </a:ext>
            </a:extLst>
          </p:cNvPr>
          <p:cNvSpPr/>
          <p:nvPr/>
        </p:nvSpPr>
        <p:spPr>
          <a:xfrm>
            <a:off x="2712879" y="4941290"/>
            <a:ext cx="1947334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2B3068-472E-49D3-B2EE-7892932FD18E}"/>
              </a:ext>
            </a:extLst>
          </p:cNvPr>
          <p:cNvSpPr/>
          <p:nvPr/>
        </p:nvSpPr>
        <p:spPr>
          <a:xfrm>
            <a:off x="5142812" y="4953000"/>
            <a:ext cx="1947334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E16B95-43E0-4198-9C1E-6ED133C6CB5E}"/>
              </a:ext>
            </a:extLst>
          </p:cNvPr>
          <p:cNvSpPr/>
          <p:nvPr/>
        </p:nvSpPr>
        <p:spPr>
          <a:xfrm>
            <a:off x="5840296" y="3860800"/>
            <a:ext cx="1947334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3C9B2F-B280-46D0-ADC6-44D650B82A1F}"/>
              </a:ext>
            </a:extLst>
          </p:cNvPr>
          <p:cNvSpPr/>
          <p:nvPr/>
        </p:nvSpPr>
        <p:spPr>
          <a:xfrm>
            <a:off x="3898213" y="2780310"/>
            <a:ext cx="1947334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623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Apache Spark: Unified Analytics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68248"/>
            <a:ext cx="9894599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Spark also includes a unified system of high-level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-  query structured data from flat files or RDBMS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Spark Streaming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-  react in real-time to data from many streaming sources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MLLib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-  build and apply machine learning models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GraphX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-  perform parallel computations on graphs</a:t>
            </a:r>
          </a:p>
          <a:p>
            <a:pPr marL="2743200" lvl="5" indent="-457200">
              <a:buFont typeface="+mj-lt"/>
              <a:buAutoNum type="arabi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0" lvl="5" indent="-457200">
              <a:buFont typeface="+mj-lt"/>
              <a:buAutoNum type="arabicPeriod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system combines a diverse set of workloads under one engine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Previously, batch, stream, graph and query processing could only be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done on separate engines (Storm, Impala, Dremel, Pregel, etc…)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4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Apache Spark: The Full Stack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68248"/>
            <a:ext cx="115932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To recap, the Spark Stack can be visualized as follows: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DF9075A-35C4-4F66-935B-1C7D5E8CF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" t="4299" r="3526" b="5096"/>
          <a:stretch/>
        </p:blipFill>
        <p:spPr bwMode="auto">
          <a:xfrm>
            <a:off x="869726" y="1978462"/>
            <a:ext cx="4764883" cy="378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D426C0-ABA1-4235-B829-E3BEFB92A2E7}"/>
              </a:ext>
            </a:extLst>
          </p:cNvPr>
          <p:cNvSpPr txBox="1"/>
          <p:nvPr/>
        </p:nvSpPr>
        <p:spPr>
          <a:xfrm>
            <a:off x="1540933" y="4414277"/>
            <a:ext cx="333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Spark Core and Spark SQL Engine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E763C-5055-4095-A079-F6C2BC665B7B}"/>
              </a:ext>
            </a:extLst>
          </p:cNvPr>
          <p:cNvSpPr txBox="1"/>
          <p:nvPr/>
        </p:nvSpPr>
        <p:spPr>
          <a:xfrm>
            <a:off x="2281170" y="4842036"/>
            <a:ext cx="259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Resource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334BD-EF6A-4889-9712-7311A475663C}"/>
              </a:ext>
            </a:extLst>
          </p:cNvPr>
          <p:cNvSpPr txBox="1"/>
          <p:nvPr/>
        </p:nvSpPr>
        <p:spPr>
          <a:xfrm>
            <a:off x="2281167" y="5253954"/>
            <a:ext cx="259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Computation Engine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82ADF-3D97-410B-935F-D25FC9DD136F}"/>
              </a:ext>
            </a:extLst>
          </p:cNvPr>
          <p:cNvSpPr txBox="1"/>
          <p:nvPr/>
        </p:nvSpPr>
        <p:spPr>
          <a:xfrm>
            <a:off x="1694580" y="3097848"/>
            <a:ext cx="631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MLlib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4DEAE-9CB1-4A5B-8276-8E233D9BF0BB}"/>
              </a:ext>
            </a:extLst>
          </p:cNvPr>
          <p:cNvSpPr txBox="1"/>
          <p:nvPr/>
        </p:nvSpPr>
        <p:spPr>
          <a:xfrm>
            <a:off x="2642294" y="3110170"/>
            <a:ext cx="947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SPARK SQL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7E50F-B673-4248-ADA8-A9801401D97F}"/>
              </a:ext>
            </a:extLst>
          </p:cNvPr>
          <p:cNvSpPr txBox="1"/>
          <p:nvPr/>
        </p:nvSpPr>
        <p:spPr>
          <a:xfrm>
            <a:off x="3687579" y="3004043"/>
            <a:ext cx="1053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SPARK Streaming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3FCED-6245-4D54-9426-E957E1E6DD3B}"/>
              </a:ext>
            </a:extLst>
          </p:cNvPr>
          <p:cNvSpPr txBox="1"/>
          <p:nvPr/>
        </p:nvSpPr>
        <p:spPr>
          <a:xfrm>
            <a:off x="4713280" y="3096375"/>
            <a:ext cx="921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GraphX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21F70-8366-4E89-9490-33FDF606DB34}"/>
              </a:ext>
            </a:extLst>
          </p:cNvPr>
          <p:cNvSpPr txBox="1"/>
          <p:nvPr/>
        </p:nvSpPr>
        <p:spPr>
          <a:xfrm>
            <a:off x="914073" y="2740839"/>
            <a:ext cx="736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Scala</a:t>
            </a:r>
          </a:p>
          <a:p>
            <a:r>
              <a:rPr lang="en-GB" sz="1200" dirty="0"/>
              <a:t>Java</a:t>
            </a:r>
          </a:p>
          <a:p>
            <a:r>
              <a:rPr lang="en-GB" sz="1200" dirty="0"/>
              <a:t>Python</a:t>
            </a:r>
          </a:p>
          <a:p>
            <a:r>
              <a:rPr lang="en-GB" sz="1200" dirty="0"/>
              <a:t>R</a:t>
            </a:r>
          </a:p>
          <a:p>
            <a:r>
              <a:rPr lang="en-GB" sz="1200" dirty="0"/>
              <a:t>SQL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4F2A6-C701-438C-AA65-72C46B7322D9}"/>
              </a:ext>
            </a:extLst>
          </p:cNvPr>
          <p:cNvSpPr txBox="1"/>
          <p:nvPr/>
        </p:nvSpPr>
        <p:spPr>
          <a:xfrm>
            <a:off x="240001" y="6019450"/>
            <a:ext cx="1159328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Next, we are going to see how these components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38979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Apache Spark: Distributed Execution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99025"/>
            <a:ext cx="11593288" cy="51398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Spark application includes 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a 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 program called the </a:t>
            </a:r>
            <a:r>
              <a:rPr lang="en-US" sz="2000" i="1" dirty="0">
                <a:solidFill>
                  <a:srgbClr val="2021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Spark driver</a:t>
            </a:r>
          </a:p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Spark driver maps Spark operations into parallel tasks and schedules their execution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Spark driver communicate with cluster components through the </a:t>
            </a:r>
            <a:r>
              <a:rPr lang="en-US" sz="2000" b="0" i="1" dirty="0" err="1">
                <a:solidFill>
                  <a:srgbClr val="2021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SparkSession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the </a:t>
            </a:r>
            <a:r>
              <a:rPr lang="en-US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SparkSession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 offers a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single unified entry point to all of Spark’s functionality</a:t>
            </a:r>
            <a:endParaRPr lang="en-US" sz="20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cluster components include the </a:t>
            </a:r>
            <a:r>
              <a:rPr lang="en-US" sz="2000" i="1" dirty="0">
                <a:solidFill>
                  <a:srgbClr val="2021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cluster manager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sz="2000" i="1" dirty="0">
                <a:solidFill>
                  <a:srgbClr val="2021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Spark executors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800" dirty="0">
              <a:solidFill>
                <a:srgbClr val="2021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cluster manager allocates and manages resources for the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supported cluster managers (2020): built-in,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Yarn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Spark executors run tasks on the worker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each executor runs on one worker node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most deployments, each worker node hosts one executor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6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4CDB8DA1B2D4FB412AD9113E50F5A" ma:contentTypeVersion="" ma:contentTypeDescription="Create a new document." ma:contentTypeScope="" ma:versionID="3383c4e29e49ba87e145678091d75ed6">
  <xsd:schema xmlns:xsd="http://www.w3.org/2001/XMLSchema" xmlns:xs="http://www.w3.org/2001/XMLSchema" xmlns:p="http://schemas.microsoft.com/office/2006/metadata/properties" xmlns:ns3="c43e90cf-65af-417b-bc7c-e52e683de365" targetNamespace="http://schemas.microsoft.com/office/2006/metadata/properties" ma:root="true" ma:fieldsID="d0cd8774ef05c8dfb4de4761de3f1825" ns3:_="">
    <xsd:import namespace="c43e90cf-65af-417b-bc7c-e52e683de36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e90cf-65af-417b-bc7c-e52e683de36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01. Introduction To Data Science" ma:format="Dropdown" ma:internalName="Module">
      <xsd:simpleType>
        <xsd:restriction base="dms:Choice">
          <xsd:enumeration value="01. Introduction To Data Science"/>
          <xsd:enumeration value="02. HDFS"/>
          <xsd:enumeration value="03. HIVE"/>
          <xsd:enumeration value="04. PIG"/>
          <xsd:enumeration value="05. SPARK"/>
          <xsd:enumeration value="06. R Programming"/>
          <xsd:enumeration value="07. Projects"/>
          <xsd:enumeration value="08. Python for Data Science"/>
          <xsd:enumeration value="09. SQOOP"/>
          <xsd:enumeration value="10. PARQUET"/>
          <xsd:enumeration value="11. KAFKA"/>
          <xsd:enumeration value="12. IMPALA"/>
          <xsd:enumeration value="13. Advanced Python for Data Engine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c43e90cf-65af-417b-bc7c-e52e683de365">05. SPARK</Modu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945BAE-0D94-472E-8C09-6FC9857F736F}"/>
</file>

<file path=customXml/itemProps2.xml><?xml version="1.0" encoding="utf-8"?>
<ds:datastoreItem xmlns:ds="http://schemas.openxmlformats.org/officeDocument/2006/customXml" ds:itemID="{67DE1E78-43C8-491B-A155-1CEE6C63C108}"/>
</file>

<file path=customXml/itemProps3.xml><?xml version="1.0" encoding="utf-8"?>
<ds:datastoreItem xmlns:ds="http://schemas.openxmlformats.org/officeDocument/2006/customXml" ds:itemID="{1B990D4E-216B-4223-82E4-A152CD1EE9F2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29761</TotalTime>
  <Words>1217</Words>
  <Application>Microsoft Office PowerPoint</Application>
  <PresentationFormat>Widescreen</PresentationFormat>
  <Paragraphs>207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charter</vt:lpstr>
      <vt:lpstr>gilroy</vt:lpstr>
      <vt:lpstr>guardian-text-oreilly</vt:lpstr>
      <vt:lpstr>MinionPro-Regular</vt:lpstr>
      <vt:lpstr>UbuntuMono-Regular</vt:lpstr>
      <vt:lpstr>Wingdings</vt:lpstr>
      <vt:lpstr>FDM PowerPoint Theme Template</vt:lpstr>
      <vt:lpstr>Data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Spark</dc:title>
  <dc:creator>Donatien Kabwe</dc:creator>
  <cp:lastModifiedBy>Luca Fossati</cp:lastModifiedBy>
  <cp:revision>233</cp:revision>
  <dcterms:created xsi:type="dcterms:W3CDTF">2018-10-30T11:41:52Z</dcterms:created>
  <dcterms:modified xsi:type="dcterms:W3CDTF">2021-05-10T06:58:04Z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0x0101001E84CDB8DA1B2D4FB412AD9113E50F5A</vt:lpwstr>
  </property>
</Properties>
</file>