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4"/>
  </p:notesMasterIdLst>
  <p:sldIdLst>
    <p:sldId id="263" r:id="rId5"/>
    <p:sldId id="258" r:id="rId6"/>
    <p:sldId id="261" r:id="rId7"/>
    <p:sldId id="341" r:id="rId8"/>
    <p:sldId id="344" r:id="rId9"/>
    <p:sldId id="346" r:id="rId10"/>
    <p:sldId id="345" r:id="rId11"/>
    <p:sldId id="347" r:id="rId12"/>
    <p:sldId id="350" r:id="rId13"/>
    <p:sldId id="349" r:id="rId14"/>
    <p:sldId id="351" r:id="rId15"/>
    <p:sldId id="354" r:id="rId16"/>
    <p:sldId id="352" r:id="rId17"/>
    <p:sldId id="295" r:id="rId18"/>
    <p:sldId id="294" r:id="rId19"/>
    <p:sldId id="355" r:id="rId20"/>
    <p:sldId id="293" r:id="rId21"/>
    <p:sldId id="356" r:id="rId22"/>
    <p:sldId id="357" r:id="rId23"/>
    <p:sldId id="358" r:id="rId24"/>
    <p:sldId id="359" r:id="rId25"/>
    <p:sldId id="360" r:id="rId26"/>
    <p:sldId id="361" r:id="rId27"/>
    <p:sldId id="362" r:id="rId28"/>
    <p:sldId id="363" r:id="rId29"/>
    <p:sldId id="364" r:id="rId30"/>
    <p:sldId id="366" r:id="rId31"/>
    <p:sldId id="367" r:id="rId32"/>
    <p:sldId id="369" r:id="rId33"/>
    <p:sldId id="371" r:id="rId34"/>
    <p:sldId id="372" r:id="rId35"/>
    <p:sldId id="373" r:id="rId36"/>
    <p:sldId id="374" r:id="rId37"/>
    <p:sldId id="375" r:id="rId38"/>
    <p:sldId id="376" r:id="rId39"/>
    <p:sldId id="368" r:id="rId40"/>
    <p:sldId id="340" r:id="rId41"/>
    <p:sldId id="268" r:id="rId42"/>
    <p:sldId id="26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E7D5A-43BE-499E-BE99-D3F69E33C01E}" v="36" dt="2021-06-16T19:24:36.990"/>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03" autoAdjust="0"/>
  </p:normalViewPr>
  <p:slideViewPr>
    <p:cSldViewPr snapToGrid="0">
      <p:cViewPr varScale="1">
        <p:scale>
          <a:sx n="58" d="100"/>
          <a:sy n="58" d="100"/>
        </p:scale>
        <p:origin x="964"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01FA555E-DAE4-42EF-A7C5-B67C052B535D}"/>
    <pc:docChg chg="custSel modSld">
      <pc:chgData name="Luca Fossati" userId="7d8a27c9-d805-45d1-af3d-5cf81a9395c3" providerId="ADAL" clId="{01FA555E-DAE4-42EF-A7C5-B67C052B535D}" dt="2021-03-22T02:39:07.989" v="20" actId="20577"/>
      <pc:docMkLst>
        <pc:docMk/>
      </pc:docMkLst>
      <pc:sldChg chg="modSp mod">
        <pc:chgData name="Luca Fossati" userId="7d8a27c9-d805-45d1-af3d-5cf81a9395c3" providerId="ADAL" clId="{01FA555E-DAE4-42EF-A7C5-B67C052B535D}" dt="2021-03-22T02:39:07.989" v="20" actId="20577"/>
        <pc:sldMkLst>
          <pc:docMk/>
          <pc:sldMk cId="1544478635" sldId="263"/>
        </pc:sldMkLst>
        <pc:spChg chg="mod">
          <ac:chgData name="Luca Fossati" userId="7d8a27c9-d805-45d1-af3d-5cf81a9395c3" providerId="ADAL" clId="{01FA555E-DAE4-42EF-A7C5-B67C052B535D}" dt="2021-03-22T02:39:07.989" v="20" actId="20577"/>
          <ac:spMkLst>
            <pc:docMk/>
            <pc:sldMk cId="1544478635" sldId="263"/>
            <ac:spMk id="3" creationId="{00000000-0000-0000-0000-000000000000}"/>
          </ac:spMkLst>
        </pc:spChg>
      </pc:sldChg>
    </pc:docChg>
  </pc:docChgLst>
  <pc:docChgLst>
    <pc:chgData name="Luca Fossati" userId="7d8a27c9-d805-45d1-af3d-5cf81a9395c3" providerId="ADAL" clId="{98011306-42EC-42A3-B303-123865FC7F12}"/>
    <pc:docChg chg="undo custSel addSld delSld modSld sldOrd">
      <pc:chgData name="Luca Fossati" userId="7d8a27c9-d805-45d1-af3d-5cf81a9395c3" providerId="ADAL" clId="{98011306-42EC-42A3-B303-123865FC7F12}" dt="2021-03-10T20:05:55.681" v="17138" actId="20577"/>
      <pc:docMkLst>
        <pc:docMk/>
      </pc:docMkLst>
      <pc:sldChg chg="modSp mod">
        <pc:chgData name="Luca Fossati" userId="7d8a27c9-d805-45d1-af3d-5cf81a9395c3" providerId="ADAL" clId="{98011306-42EC-42A3-B303-123865FC7F12}" dt="2021-03-10T20:05:55.681" v="17138" actId="20577"/>
        <pc:sldMkLst>
          <pc:docMk/>
          <pc:sldMk cId="2595467257" sldId="258"/>
        </pc:sldMkLst>
        <pc:spChg chg="mod">
          <ac:chgData name="Luca Fossati" userId="7d8a27c9-d805-45d1-af3d-5cf81a9395c3" providerId="ADAL" clId="{98011306-42EC-42A3-B303-123865FC7F12}" dt="2021-03-10T20:05:55.681" v="17138" actId="20577"/>
          <ac:spMkLst>
            <pc:docMk/>
            <pc:sldMk cId="2595467257" sldId="258"/>
            <ac:spMk id="3" creationId="{00000000-0000-0000-0000-000000000000}"/>
          </ac:spMkLst>
        </pc:spChg>
      </pc:sldChg>
      <pc:sldChg chg="modSp mod">
        <pc:chgData name="Luca Fossati" userId="7d8a27c9-d805-45d1-af3d-5cf81a9395c3" providerId="ADAL" clId="{98011306-42EC-42A3-B303-123865FC7F12}" dt="2021-03-10T15:02:39.841" v="15588" actId="20577"/>
        <pc:sldMkLst>
          <pc:docMk/>
          <pc:sldMk cId="1544478635" sldId="263"/>
        </pc:sldMkLst>
        <pc:spChg chg="mod">
          <ac:chgData name="Luca Fossati" userId="7d8a27c9-d805-45d1-af3d-5cf81a9395c3" providerId="ADAL" clId="{98011306-42EC-42A3-B303-123865FC7F12}" dt="2021-03-10T15:02:39.841" v="15588" actId="20577"/>
          <ac:spMkLst>
            <pc:docMk/>
            <pc:sldMk cId="1544478635" sldId="263"/>
            <ac:spMk id="3" creationId="{00000000-0000-0000-0000-000000000000}"/>
          </ac:spMkLst>
        </pc:spChg>
      </pc:sldChg>
      <pc:sldChg chg="modSp mod">
        <pc:chgData name="Luca Fossati" userId="7d8a27c9-d805-45d1-af3d-5cf81a9395c3" providerId="ADAL" clId="{98011306-42EC-42A3-B303-123865FC7F12}" dt="2021-03-10T20:03:22.534" v="17133" actId="20577"/>
        <pc:sldMkLst>
          <pc:docMk/>
          <pc:sldMk cId="816045097" sldId="267"/>
        </pc:sldMkLst>
        <pc:spChg chg="mod">
          <ac:chgData name="Luca Fossati" userId="7d8a27c9-d805-45d1-af3d-5cf81a9395c3" providerId="ADAL" clId="{98011306-42EC-42A3-B303-123865FC7F12}" dt="2021-03-10T20:03:22.534" v="17133" actId="20577"/>
          <ac:spMkLst>
            <pc:docMk/>
            <pc:sldMk cId="816045097" sldId="267"/>
            <ac:spMk id="8" creationId="{00000000-0000-0000-0000-000000000000}"/>
          </ac:spMkLst>
        </pc:spChg>
      </pc:sldChg>
      <pc:sldChg chg="modSp mod">
        <pc:chgData name="Luca Fossati" userId="7d8a27c9-d805-45d1-af3d-5cf81a9395c3" providerId="ADAL" clId="{98011306-42EC-42A3-B303-123865FC7F12}" dt="2021-03-10T20:00:28.758" v="17128" actId="20577"/>
        <pc:sldMkLst>
          <pc:docMk/>
          <pc:sldMk cId="2088165517" sldId="268"/>
        </pc:sldMkLst>
        <pc:spChg chg="mod">
          <ac:chgData name="Luca Fossati" userId="7d8a27c9-d805-45d1-af3d-5cf81a9395c3" providerId="ADAL" clId="{98011306-42EC-42A3-B303-123865FC7F12}" dt="2021-03-10T20:00:21.485" v="17127" actId="20577"/>
          <ac:spMkLst>
            <pc:docMk/>
            <pc:sldMk cId="2088165517" sldId="268"/>
            <ac:spMk id="7" creationId="{00000000-0000-0000-0000-000000000000}"/>
          </ac:spMkLst>
        </pc:spChg>
        <pc:spChg chg="mod">
          <ac:chgData name="Luca Fossati" userId="7d8a27c9-d805-45d1-af3d-5cf81a9395c3" providerId="ADAL" clId="{98011306-42EC-42A3-B303-123865FC7F12}" dt="2021-03-10T20:00:28.758" v="17128" actId="20577"/>
          <ac:spMkLst>
            <pc:docMk/>
            <pc:sldMk cId="2088165517" sldId="268"/>
            <ac:spMk id="8" creationId="{00000000-0000-0000-0000-000000000000}"/>
          </ac:spMkLst>
        </pc:spChg>
        <pc:spChg chg="mod">
          <ac:chgData name="Luca Fossati" userId="7d8a27c9-d805-45d1-af3d-5cf81a9395c3" providerId="ADAL" clId="{98011306-42EC-42A3-B303-123865FC7F12}" dt="2021-03-10T20:00:10.135" v="17125" actId="20577"/>
          <ac:spMkLst>
            <pc:docMk/>
            <pc:sldMk cId="2088165517" sldId="268"/>
            <ac:spMk id="9" creationId="{00000000-0000-0000-0000-000000000000}"/>
          </ac:spMkLst>
        </pc:spChg>
        <pc:spChg chg="mod">
          <ac:chgData name="Luca Fossati" userId="7d8a27c9-d805-45d1-af3d-5cf81a9395c3" providerId="ADAL" clId="{98011306-42EC-42A3-B303-123865FC7F12}" dt="2021-03-10T20:00:04.635" v="17124" actId="20577"/>
          <ac:spMkLst>
            <pc:docMk/>
            <pc:sldMk cId="2088165517" sldId="268"/>
            <ac:spMk id="10" creationId="{00000000-0000-0000-0000-000000000000}"/>
          </ac:spMkLst>
        </pc:spChg>
        <pc:spChg chg="mod">
          <ac:chgData name="Luca Fossati" userId="7d8a27c9-d805-45d1-af3d-5cf81a9395c3" providerId="ADAL" clId="{98011306-42EC-42A3-B303-123865FC7F12}" dt="2021-03-10T20:00:15.943" v="17126" actId="20577"/>
          <ac:spMkLst>
            <pc:docMk/>
            <pc:sldMk cId="2088165517" sldId="268"/>
            <ac:spMk id="11" creationId="{00000000-0000-0000-0000-000000000000}"/>
          </ac:spMkLst>
        </pc:spChg>
        <pc:spChg chg="mod">
          <ac:chgData name="Luca Fossati" userId="7d8a27c9-d805-45d1-af3d-5cf81a9395c3" providerId="ADAL" clId="{98011306-42EC-42A3-B303-123865FC7F12}" dt="2021-03-10T19:59:56.935" v="17123" actId="20577"/>
          <ac:spMkLst>
            <pc:docMk/>
            <pc:sldMk cId="2088165517" sldId="268"/>
            <ac:spMk id="12" creationId="{00000000-0000-0000-0000-000000000000}"/>
          </ac:spMkLst>
        </pc:spChg>
      </pc:sldChg>
      <pc:sldChg chg="modSp mod modNotes modNotesTx">
        <pc:chgData name="Luca Fossati" userId="7d8a27c9-d805-45d1-af3d-5cf81a9395c3" providerId="ADAL" clId="{98011306-42EC-42A3-B303-123865FC7F12}" dt="2021-03-07T21:53:45.009" v="3025" actId="20577"/>
        <pc:sldMkLst>
          <pc:docMk/>
          <pc:sldMk cId="2250836920" sldId="281"/>
        </pc:sldMkLst>
        <pc:spChg chg="mod">
          <ac:chgData name="Luca Fossati" userId="7d8a27c9-d805-45d1-af3d-5cf81a9395c3" providerId="ADAL" clId="{98011306-42EC-42A3-B303-123865FC7F12}" dt="2021-03-07T21:53:45.009" v="3025" actId="20577"/>
          <ac:spMkLst>
            <pc:docMk/>
            <pc:sldMk cId="2250836920" sldId="281"/>
            <ac:spMk id="10" creationId="{00000000-0000-0000-0000-000000000000}"/>
          </ac:spMkLst>
        </pc:spChg>
      </pc:sldChg>
      <pc:sldChg chg="modSp mod">
        <pc:chgData name="Luca Fossati" userId="7d8a27c9-d805-45d1-af3d-5cf81a9395c3" providerId="ADAL" clId="{98011306-42EC-42A3-B303-123865FC7F12}" dt="2021-03-07T03:59:33.675" v="448" actId="313"/>
        <pc:sldMkLst>
          <pc:docMk/>
          <pc:sldMk cId="1270965718" sldId="295"/>
        </pc:sldMkLst>
        <pc:spChg chg="mod">
          <ac:chgData name="Luca Fossati" userId="7d8a27c9-d805-45d1-af3d-5cf81a9395c3" providerId="ADAL" clId="{98011306-42EC-42A3-B303-123865FC7F12}" dt="2021-03-07T03:59:33.675" v="448" actId="313"/>
          <ac:spMkLst>
            <pc:docMk/>
            <pc:sldMk cId="1270965718" sldId="295"/>
            <ac:spMk id="5" creationId="{00000000-0000-0000-0000-000000000000}"/>
          </ac:spMkLst>
        </pc:spChg>
        <pc:spChg chg="mod">
          <ac:chgData name="Luca Fossati" userId="7d8a27c9-d805-45d1-af3d-5cf81a9395c3" providerId="ADAL" clId="{98011306-42EC-42A3-B303-123865FC7F12}" dt="2021-03-06T21:15:39.743" v="443"/>
          <ac:spMkLst>
            <pc:docMk/>
            <pc:sldMk cId="1270965718" sldId="295"/>
            <ac:spMk id="10" creationId="{00000000-0000-0000-0000-000000000000}"/>
          </ac:spMkLst>
        </pc:spChg>
      </pc:sldChg>
      <pc:sldChg chg="modSp mod modNotesTx">
        <pc:chgData name="Luca Fossati" userId="7d8a27c9-d805-45d1-af3d-5cf81a9395c3" providerId="ADAL" clId="{98011306-42EC-42A3-B303-123865FC7F12}" dt="2021-03-07T04:56:03.582" v="616" actId="20577"/>
        <pc:sldMkLst>
          <pc:docMk/>
          <pc:sldMk cId="2035129089" sldId="296"/>
        </pc:sldMkLst>
        <pc:spChg chg="mod">
          <ac:chgData name="Luca Fossati" userId="7d8a27c9-d805-45d1-af3d-5cf81a9395c3" providerId="ADAL" clId="{98011306-42EC-42A3-B303-123865FC7F12}" dt="2021-03-07T03:59:57.888" v="452"/>
          <ac:spMkLst>
            <pc:docMk/>
            <pc:sldMk cId="2035129089" sldId="296"/>
            <ac:spMk id="5" creationId="{00000000-0000-0000-0000-000000000000}"/>
          </ac:spMkLst>
        </pc:spChg>
        <pc:spChg chg="mod">
          <ac:chgData name="Luca Fossati" userId="7d8a27c9-d805-45d1-af3d-5cf81a9395c3" providerId="ADAL" clId="{98011306-42EC-42A3-B303-123865FC7F12}" dt="2021-03-07T04:55:02.877" v="613" actId="20577"/>
          <ac:spMkLst>
            <pc:docMk/>
            <pc:sldMk cId="2035129089" sldId="296"/>
            <ac:spMk id="10" creationId="{00000000-0000-0000-0000-000000000000}"/>
          </ac:spMkLst>
        </pc:spChg>
      </pc:sldChg>
      <pc:sldChg chg="del">
        <pc:chgData name="Luca Fossati" userId="7d8a27c9-d805-45d1-af3d-5cf81a9395c3" providerId="ADAL" clId="{98011306-42EC-42A3-B303-123865FC7F12}" dt="2021-03-10T19:59:27.246" v="17121" actId="47"/>
        <pc:sldMkLst>
          <pc:docMk/>
          <pc:sldMk cId="2017698601" sldId="297"/>
        </pc:sldMkLst>
      </pc:sldChg>
      <pc:sldChg chg="del">
        <pc:chgData name="Luca Fossati" userId="7d8a27c9-d805-45d1-af3d-5cf81a9395c3" providerId="ADAL" clId="{98011306-42EC-42A3-B303-123865FC7F12}" dt="2021-03-10T19:59:27.246" v="17121" actId="47"/>
        <pc:sldMkLst>
          <pc:docMk/>
          <pc:sldMk cId="2262916673" sldId="298"/>
        </pc:sldMkLst>
      </pc:sldChg>
      <pc:sldChg chg="del">
        <pc:chgData name="Luca Fossati" userId="7d8a27c9-d805-45d1-af3d-5cf81a9395c3" providerId="ADAL" clId="{98011306-42EC-42A3-B303-123865FC7F12}" dt="2021-03-10T19:59:27.246" v="17121" actId="47"/>
        <pc:sldMkLst>
          <pc:docMk/>
          <pc:sldMk cId="3822582595" sldId="299"/>
        </pc:sldMkLst>
      </pc:sldChg>
      <pc:sldChg chg="del">
        <pc:chgData name="Luca Fossati" userId="7d8a27c9-d805-45d1-af3d-5cf81a9395c3" providerId="ADAL" clId="{98011306-42EC-42A3-B303-123865FC7F12}" dt="2021-03-10T19:59:27.246" v="17121" actId="47"/>
        <pc:sldMkLst>
          <pc:docMk/>
          <pc:sldMk cId="3243831691" sldId="301"/>
        </pc:sldMkLst>
      </pc:sldChg>
      <pc:sldChg chg="del">
        <pc:chgData name="Luca Fossati" userId="7d8a27c9-d805-45d1-af3d-5cf81a9395c3" providerId="ADAL" clId="{98011306-42EC-42A3-B303-123865FC7F12}" dt="2021-03-10T19:59:27.246" v="17121" actId="47"/>
        <pc:sldMkLst>
          <pc:docMk/>
          <pc:sldMk cId="3969735712" sldId="302"/>
        </pc:sldMkLst>
      </pc:sldChg>
      <pc:sldChg chg="del">
        <pc:chgData name="Luca Fossati" userId="7d8a27c9-d805-45d1-af3d-5cf81a9395c3" providerId="ADAL" clId="{98011306-42EC-42A3-B303-123865FC7F12}" dt="2021-03-10T19:59:27.246" v="17121" actId="47"/>
        <pc:sldMkLst>
          <pc:docMk/>
          <pc:sldMk cId="4073119927" sldId="303"/>
        </pc:sldMkLst>
      </pc:sldChg>
      <pc:sldChg chg="del">
        <pc:chgData name="Luca Fossati" userId="7d8a27c9-d805-45d1-af3d-5cf81a9395c3" providerId="ADAL" clId="{98011306-42EC-42A3-B303-123865FC7F12}" dt="2021-03-10T19:59:27.246" v="17121" actId="47"/>
        <pc:sldMkLst>
          <pc:docMk/>
          <pc:sldMk cId="351076031" sldId="304"/>
        </pc:sldMkLst>
      </pc:sldChg>
      <pc:sldChg chg="del">
        <pc:chgData name="Luca Fossati" userId="7d8a27c9-d805-45d1-af3d-5cf81a9395c3" providerId="ADAL" clId="{98011306-42EC-42A3-B303-123865FC7F12}" dt="2021-03-10T19:59:27.246" v="17121" actId="47"/>
        <pc:sldMkLst>
          <pc:docMk/>
          <pc:sldMk cId="367858670" sldId="305"/>
        </pc:sldMkLst>
      </pc:sldChg>
      <pc:sldChg chg="del">
        <pc:chgData name="Luca Fossati" userId="7d8a27c9-d805-45d1-af3d-5cf81a9395c3" providerId="ADAL" clId="{98011306-42EC-42A3-B303-123865FC7F12}" dt="2021-03-10T19:59:47.060" v="17122" actId="47"/>
        <pc:sldMkLst>
          <pc:docMk/>
          <pc:sldMk cId="1218661645" sldId="306"/>
        </pc:sldMkLst>
      </pc:sldChg>
      <pc:sldChg chg="modNotesTx">
        <pc:chgData name="Luca Fossati" userId="7d8a27c9-d805-45d1-af3d-5cf81a9395c3" providerId="ADAL" clId="{98011306-42EC-42A3-B303-123865FC7F12}" dt="2021-03-06T20:39:27.315" v="1"/>
        <pc:sldMkLst>
          <pc:docMk/>
          <pc:sldMk cId="561844532" sldId="307"/>
        </pc:sldMkLst>
      </pc:sldChg>
      <pc:sldChg chg="modNotes modNotesTx">
        <pc:chgData name="Luca Fossati" userId="7d8a27c9-d805-45d1-af3d-5cf81a9395c3" providerId="ADAL" clId="{98011306-42EC-42A3-B303-123865FC7F12}" dt="2021-03-07T04:55:50.473" v="615" actId="27636"/>
        <pc:sldMkLst>
          <pc:docMk/>
          <pc:sldMk cId="3582721722" sldId="309"/>
        </pc:sldMkLst>
      </pc:sldChg>
      <pc:sldChg chg="modSp mod">
        <pc:chgData name="Luca Fossati" userId="7d8a27c9-d805-45d1-af3d-5cf81a9395c3" providerId="ADAL" clId="{98011306-42EC-42A3-B303-123865FC7F12}" dt="2021-03-09T22:07:48.826" v="13872" actId="15"/>
        <pc:sldMkLst>
          <pc:docMk/>
          <pc:sldMk cId="3896404591" sldId="310"/>
        </pc:sldMkLst>
        <pc:spChg chg="mod">
          <ac:chgData name="Luca Fossati" userId="7d8a27c9-d805-45d1-af3d-5cf81a9395c3" providerId="ADAL" clId="{98011306-42EC-42A3-B303-123865FC7F12}" dt="2021-03-09T22:07:48.826" v="13872" actId="15"/>
          <ac:spMkLst>
            <pc:docMk/>
            <pc:sldMk cId="3896404591" sldId="310"/>
            <ac:spMk id="10" creationId="{00000000-0000-0000-0000-000000000000}"/>
          </ac:spMkLst>
        </pc:spChg>
      </pc:sldChg>
      <pc:sldChg chg="modSp mod modNotes modNotesTx">
        <pc:chgData name="Luca Fossati" userId="7d8a27c9-d805-45d1-af3d-5cf81a9395c3" providerId="ADAL" clId="{98011306-42EC-42A3-B303-123865FC7F12}" dt="2021-03-07T18:13:11.247" v="1546" actId="20577"/>
        <pc:sldMkLst>
          <pc:docMk/>
          <pc:sldMk cId="2262395787" sldId="311"/>
        </pc:sldMkLst>
        <pc:spChg chg="mod">
          <ac:chgData name="Luca Fossati" userId="7d8a27c9-d805-45d1-af3d-5cf81a9395c3" providerId="ADAL" clId="{98011306-42EC-42A3-B303-123865FC7F12}" dt="2021-03-07T04:57:06.131" v="642" actId="20577"/>
          <ac:spMkLst>
            <pc:docMk/>
            <pc:sldMk cId="2262395787" sldId="311"/>
            <ac:spMk id="5" creationId="{00000000-0000-0000-0000-000000000000}"/>
          </ac:spMkLst>
        </pc:spChg>
        <pc:spChg chg="mod">
          <ac:chgData name="Luca Fossati" userId="7d8a27c9-d805-45d1-af3d-5cf81a9395c3" providerId="ADAL" clId="{98011306-42EC-42A3-B303-123865FC7F12}" dt="2021-03-07T18:11:30.910" v="1545" actId="15"/>
          <ac:spMkLst>
            <pc:docMk/>
            <pc:sldMk cId="2262395787" sldId="311"/>
            <ac:spMk id="10" creationId="{00000000-0000-0000-0000-000000000000}"/>
          </ac:spMkLst>
        </pc:spChg>
      </pc:sldChg>
      <pc:sldChg chg="addSp delSp modSp mod modNotes modNotesTx">
        <pc:chgData name="Luca Fossati" userId="7d8a27c9-d805-45d1-af3d-5cf81a9395c3" providerId="ADAL" clId="{98011306-42EC-42A3-B303-123865FC7F12}" dt="2021-03-08T21:56:00.756" v="8030" actId="20577"/>
        <pc:sldMkLst>
          <pc:docMk/>
          <pc:sldMk cId="1311856713" sldId="312"/>
        </pc:sldMkLst>
        <pc:spChg chg="mod">
          <ac:chgData name="Luca Fossati" userId="7d8a27c9-d805-45d1-af3d-5cf81a9395c3" providerId="ADAL" clId="{98011306-42EC-42A3-B303-123865FC7F12}" dt="2021-03-08T21:56:00.756" v="8030" actId="20577"/>
          <ac:spMkLst>
            <pc:docMk/>
            <pc:sldMk cId="1311856713" sldId="312"/>
            <ac:spMk id="5" creationId="{00000000-0000-0000-0000-000000000000}"/>
          </ac:spMkLst>
        </pc:spChg>
        <pc:spChg chg="add mod">
          <ac:chgData name="Luca Fossati" userId="7d8a27c9-d805-45d1-af3d-5cf81a9395c3" providerId="ADAL" clId="{98011306-42EC-42A3-B303-123865FC7F12}" dt="2021-03-07T18:57:36.406" v="1937" actId="1076"/>
          <ac:spMkLst>
            <pc:docMk/>
            <pc:sldMk cId="1311856713" sldId="312"/>
            <ac:spMk id="9" creationId="{DE174DAE-16EF-455B-A176-4065F1E7971C}"/>
          </ac:spMkLst>
        </pc:spChg>
        <pc:spChg chg="mod">
          <ac:chgData name="Luca Fossati" userId="7d8a27c9-d805-45d1-af3d-5cf81a9395c3" providerId="ADAL" clId="{98011306-42EC-42A3-B303-123865FC7F12}" dt="2021-03-07T18:56:58.716" v="1935" actId="20577"/>
          <ac:spMkLst>
            <pc:docMk/>
            <pc:sldMk cId="1311856713" sldId="312"/>
            <ac:spMk id="10" creationId="{00000000-0000-0000-0000-000000000000}"/>
          </ac:spMkLst>
        </pc:spChg>
        <pc:spChg chg="add mod">
          <ac:chgData name="Luca Fossati" userId="7d8a27c9-d805-45d1-af3d-5cf81a9395c3" providerId="ADAL" clId="{98011306-42EC-42A3-B303-123865FC7F12}" dt="2021-03-07T18:57:36.406" v="1937" actId="1076"/>
          <ac:spMkLst>
            <pc:docMk/>
            <pc:sldMk cId="1311856713" sldId="312"/>
            <ac:spMk id="11" creationId="{F7682FAD-0FEE-4673-AE36-D3C0986DAADE}"/>
          </ac:spMkLst>
        </pc:spChg>
        <pc:spChg chg="add del mod">
          <ac:chgData name="Luca Fossati" userId="7d8a27c9-d805-45d1-af3d-5cf81a9395c3" providerId="ADAL" clId="{98011306-42EC-42A3-B303-123865FC7F12}" dt="2021-03-07T18:37:49.449" v="1850"/>
          <ac:spMkLst>
            <pc:docMk/>
            <pc:sldMk cId="1311856713" sldId="312"/>
            <ac:spMk id="12" creationId="{3635BAE2-DFDD-43F3-B310-E8682C474213}"/>
          </ac:spMkLst>
        </pc:spChg>
        <pc:spChg chg="add del mod">
          <ac:chgData name="Luca Fossati" userId="7d8a27c9-d805-45d1-af3d-5cf81a9395c3" providerId="ADAL" clId="{98011306-42EC-42A3-B303-123865FC7F12}" dt="2021-03-07T18:37:49.449" v="1850"/>
          <ac:spMkLst>
            <pc:docMk/>
            <pc:sldMk cId="1311856713" sldId="312"/>
            <ac:spMk id="18" creationId="{6464B034-AC66-4861-A752-195BA8E6A9E4}"/>
          </ac:spMkLst>
        </pc:spChg>
        <pc:spChg chg="add del mod">
          <ac:chgData name="Luca Fossati" userId="7d8a27c9-d805-45d1-af3d-5cf81a9395c3" providerId="ADAL" clId="{98011306-42EC-42A3-B303-123865FC7F12}" dt="2021-03-07T18:37:49.449" v="1850"/>
          <ac:spMkLst>
            <pc:docMk/>
            <pc:sldMk cId="1311856713" sldId="312"/>
            <ac:spMk id="19" creationId="{F01D8D3B-11C0-40FC-89AA-9D57AC4945E1}"/>
          </ac:spMkLst>
        </pc:spChg>
        <pc:spChg chg="add del mod">
          <ac:chgData name="Luca Fossati" userId="7d8a27c9-d805-45d1-af3d-5cf81a9395c3" providerId="ADAL" clId="{98011306-42EC-42A3-B303-123865FC7F12}" dt="2021-03-07T18:37:49.449" v="1850"/>
          <ac:spMkLst>
            <pc:docMk/>
            <pc:sldMk cId="1311856713" sldId="312"/>
            <ac:spMk id="20" creationId="{6F3D2216-0173-495D-B6BA-AAD2ED206BD8}"/>
          </ac:spMkLst>
        </pc:spChg>
        <pc:spChg chg="add del mod">
          <ac:chgData name="Luca Fossati" userId="7d8a27c9-d805-45d1-af3d-5cf81a9395c3" providerId="ADAL" clId="{98011306-42EC-42A3-B303-123865FC7F12}" dt="2021-03-07T18:38:39.730" v="1855" actId="478"/>
          <ac:spMkLst>
            <pc:docMk/>
            <pc:sldMk cId="1311856713" sldId="312"/>
            <ac:spMk id="21" creationId="{543A1981-3737-417C-B37E-2730DE7999B6}"/>
          </ac:spMkLst>
        </pc:spChg>
        <pc:spChg chg="add mod">
          <ac:chgData name="Luca Fossati" userId="7d8a27c9-d805-45d1-af3d-5cf81a9395c3" providerId="ADAL" clId="{98011306-42EC-42A3-B303-123865FC7F12}" dt="2021-03-07T19:15:04.152" v="2025" actId="1076"/>
          <ac:spMkLst>
            <pc:docMk/>
            <pc:sldMk cId="1311856713" sldId="312"/>
            <ac:spMk id="27" creationId="{F2E30AEE-3937-4451-8908-A429CBD42715}"/>
          </ac:spMkLst>
        </pc:spChg>
        <pc:spChg chg="add mod">
          <ac:chgData name="Luca Fossati" userId="7d8a27c9-d805-45d1-af3d-5cf81a9395c3" providerId="ADAL" clId="{98011306-42EC-42A3-B303-123865FC7F12}" dt="2021-03-07T19:15:04.152" v="2025" actId="1076"/>
          <ac:spMkLst>
            <pc:docMk/>
            <pc:sldMk cId="1311856713" sldId="312"/>
            <ac:spMk id="28" creationId="{05E842D6-49A9-42C5-B185-B5C68407A183}"/>
          </ac:spMkLst>
        </pc:spChg>
        <pc:spChg chg="add mod">
          <ac:chgData name="Luca Fossati" userId="7d8a27c9-d805-45d1-af3d-5cf81a9395c3" providerId="ADAL" clId="{98011306-42EC-42A3-B303-123865FC7F12}" dt="2021-03-07T19:15:04.152" v="2025" actId="1076"/>
          <ac:spMkLst>
            <pc:docMk/>
            <pc:sldMk cId="1311856713" sldId="312"/>
            <ac:spMk id="29" creationId="{284B3C17-0060-4C41-99FB-1CBC91030294}"/>
          </ac:spMkLst>
        </pc:spChg>
        <pc:spChg chg="add del mod">
          <ac:chgData name="Luca Fossati" userId="7d8a27c9-d805-45d1-af3d-5cf81a9395c3" providerId="ADAL" clId="{98011306-42EC-42A3-B303-123865FC7F12}" dt="2021-03-07T18:57:07.617" v="1936" actId="478"/>
          <ac:spMkLst>
            <pc:docMk/>
            <pc:sldMk cId="1311856713" sldId="312"/>
            <ac:spMk id="31" creationId="{F9824757-B819-44C9-9C67-B9218BFA5E21}"/>
          </ac:spMkLst>
        </pc:spChg>
        <pc:spChg chg="add del mod">
          <ac:chgData name="Luca Fossati" userId="7d8a27c9-d805-45d1-af3d-5cf81a9395c3" providerId="ADAL" clId="{98011306-42EC-42A3-B303-123865FC7F12}" dt="2021-03-07T18:57:07.617" v="1936" actId="478"/>
          <ac:spMkLst>
            <pc:docMk/>
            <pc:sldMk cId="1311856713" sldId="312"/>
            <ac:spMk id="32" creationId="{2CA53DD6-2387-4886-9775-2EDD70DD8383}"/>
          </ac:spMkLst>
        </pc:spChg>
        <pc:spChg chg="add del mod">
          <ac:chgData name="Luca Fossati" userId="7d8a27c9-d805-45d1-af3d-5cf81a9395c3" providerId="ADAL" clId="{98011306-42EC-42A3-B303-123865FC7F12}" dt="2021-03-07T18:48:22.939" v="1900" actId="478"/>
          <ac:spMkLst>
            <pc:docMk/>
            <pc:sldMk cId="1311856713" sldId="312"/>
            <ac:spMk id="34" creationId="{1A03E60C-5E56-4A44-8674-76E6E7F2F324}"/>
          </ac:spMkLst>
        </pc:spChg>
        <pc:spChg chg="add del mod">
          <ac:chgData name="Luca Fossati" userId="7d8a27c9-d805-45d1-af3d-5cf81a9395c3" providerId="ADAL" clId="{98011306-42EC-42A3-B303-123865FC7F12}" dt="2021-03-07T18:57:07.617" v="1936" actId="478"/>
          <ac:spMkLst>
            <pc:docMk/>
            <pc:sldMk cId="1311856713" sldId="312"/>
            <ac:spMk id="36" creationId="{DDF553D8-FBB6-487E-8A1C-8547672C0525}"/>
          </ac:spMkLst>
        </pc:spChg>
        <pc:spChg chg="add del mod">
          <ac:chgData name="Luca Fossati" userId="7d8a27c9-d805-45d1-af3d-5cf81a9395c3" providerId="ADAL" clId="{98011306-42EC-42A3-B303-123865FC7F12}" dt="2021-03-07T18:57:07.617" v="1936" actId="478"/>
          <ac:spMkLst>
            <pc:docMk/>
            <pc:sldMk cId="1311856713" sldId="312"/>
            <ac:spMk id="37" creationId="{68C8D15E-FF93-4927-A7BF-B0D6F3952362}"/>
          </ac:spMkLst>
        </pc:spChg>
        <pc:spChg chg="add del mod">
          <ac:chgData name="Luca Fossati" userId="7d8a27c9-d805-45d1-af3d-5cf81a9395c3" providerId="ADAL" clId="{98011306-42EC-42A3-B303-123865FC7F12}" dt="2021-03-07T18:57:07.617" v="1936" actId="478"/>
          <ac:spMkLst>
            <pc:docMk/>
            <pc:sldMk cId="1311856713" sldId="312"/>
            <ac:spMk id="38" creationId="{2A0BA95A-8400-48B2-A439-567D4D45F00E}"/>
          </ac:spMkLst>
        </pc:spChg>
        <pc:picChg chg="add mod">
          <ac:chgData name="Luca Fossati" userId="7d8a27c9-d805-45d1-af3d-5cf81a9395c3" providerId="ADAL" clId="{98011306-42EC-42A3-B303-123865FC7F12}" dt="2021-03-07T18:57:36.406" v="1937" actId="1076"/>
          <ac:picMkLst>
            <pc:docMk/>
            <pc:sldMk cId="1311856713" sldId="312"/>
            <ac:picMk id="7" creationId="{163FBE57-B1E2-4F3A-AC61-AE10DCF52929}"/>
          </ac:picMkLst>
        </pc:picChg>
        <pc:picChg chg="add mod">
          <ac:chgData name="Luca Fossati" userId="7d8a27c9-d805-45d1-af3d-5cf81a9395c3" providerId="ADAL" clId="{98011306-42EC-42A3-B303-123865FC7F12}" dt="2021-03-07T18:57:36.406" v="1937" actId="1076"/>
          <ac:picMkLst>
            <pc:docMk/>
            <pc:sldMk cId="1311856713" sldId="312"/>
            <ac:picMk id="8" creationId="{F6E13E6B-17C1-4E15-9871-D32E73032820}"/>
          </ac:picMkLst>
        </pc:picChg>
        <pc:picChg chg="add del mod">
          <ac:chgData name="Luca Fossati" userId="7d8a27c9-d805-45d1-af3d-5cf81a9395c3" providerId="ADAL" clId="{98011306-42EC-42A3-B303-123865FC7F12}" dt="2021-03-07T18:37:49.449" v="1850"/>
          <ac:picMkLst>
            <pc:docMk/>
            <pc:sldMk cId="1311856713" sldId="312"/>
            <ac:picMk id="13" creationId="{B6189F8A-BB39-4C66-BF1E-EFC1C5EA9843}"/>
          </ac:picMkLst>
        </pc:picChg>
        <pc:picChg chg="add del mod">
          <ac:chgData name="Luca Fossati" userId="7d8a27c9-d805-45d1-af3d-5cf81a9395c3" providerId="ADAL" clId="{98011306-42EC-42A3-B303-123865FC7F12}" dt="2021-03-07T18:37:49.449" v="1850"/>
          <ac:picMkLst>
            <pc:docMk/>
            <pc:sldMk cId="1311856713" sldId="312"/>
            <ac:picMk id="14" creationId="{AB55923C-4BAD-4685-A354-363502E9551B}"/>
          </ac:picMkLst>
        </pc:picChg>
        <pc:picChg chg="add del mod">
          <ac:chgData name="Luca Fossati" userId="7d8a27c9-d805-45d1-af3d-5cf81a9395c3" providerId="ADAL" clId="{98011306-42EC-42A3-B303-123865FC7F12}" dt="2021-03-07T18:37:49.449" v="1850"/>
          <ac:picMkLst>
            <pc:docMk/>
            <pc:sldMk cId="1311856713" sldId="312"/>
            <ac:picMk id="15" creationId="{BBFFE24A-DDFE-49A5-BAAF-2A1D803F0A4C}"/>
          </ac:picMkLst>
        </pc:picChg>
        <pc:picChg chg="add del mod">
          <ac:chgData name="Luca Fossati" userId="7d8a27c9-d805-45d1-af3d-5cf81a9395c3" providerId="ADAL" clId="{98011306-42EC-42A3-B303-123865FC7F12}" dt="2021-03-07T18:37:49.449" v="1850"/>
          <ac:picMkLst>
            <pc:docMk/>
            <pc:sldMk cId="1311856713" sldId="312"/>
            <ac:picMk id="16" creationId="{B98BC64D-9A81-4C79-A2B8-E28D45FDA87F}"/>
          </ac:picMkLst>
        </pc:picChg>
        <pc:picChg chg="add del mod">
          <ac:chgData name="Luca Fossati" userId="7d8a27c9-d805-45d1-af3d-5cf81a9395c3" providerId="ADAL" clId="{98011306-42EC-42A3-B303-123865FC7F12}" dt="2021-03-07T18:37:49.449" v="1850"/>
          <ac:picMkLst>
            <pc:docMk/>
            <pc:sldMk cId="1311856713" sldId="312"/>
            <ac:picMk id="17" creationId="{7348A8D0-DA26-4FD6-A923-9E7401BBEF71}"/>
          </ac:picMkLst>
        </pc:picChg>
        <pc:picChg chg="add mod">
          <ac:chgData name="Luca Fossati" userId="7d8a27c9-d805-45d1-af3d-5cf81a9395c3" providerId="ADAL" clId="{98011306-42EC-42A3-B303-123865FC7F12}" dt="2021-03-07T19:15:04.152" v="2025" actId="1076"/>
          <ac:picMkLst>
            <pc:docMk/>
            <pc:sldMk cId="1311856713" sldId="312"/>
            <ac:picMk id="22" creationId="{88DF712E-CB65-498D-9EB3-68F5E699B4F8}"/>
          </ac:picMkLst>
        </pc:picChg>
        <pc:picChg chg="add mod">
          <ac:chgData name="Luca Fossati" userId="7d8a27c9-d805-45d1-af3d-5cf81a9395c3" providerId="ADAL" clId="{98011306-42EC-42A3-B303-123865FC7F12}" dt="2021-03-07T19:15:04.152" v="2025" actId="1076"/>
          <ac:picMkLst>
            <pc:docMk/>
            <pc:sldMk cId="1311856713" sldId="312"/>
            <ac:picMk id="23" creationId="{767C33F6-B766-47A4-854C-8ED5E900EA0B}"/>
          </ac:picMkLst>
        </pc:picChg>
        <pc:picChg chg="add del mod">
          <ac:chgData name="Luca Fossati" userId="7d8a27c9-d805-45d1-af3d-5cf81a9395c3" providerId="ADAL" clId="{98011306-42EC-42A3-B303-123865FC7F12}" dt="2021-03-07T18:44:31.832" v="1879" actId="478"/>
          <ac:picMkLst>
            <pc:docMk/>
            <pc:sldMk cId="1311856713" sldId="312"/>
            <ac:picMk id="24" creationId="{0B936A94-DBFC-4F74-80C7-C8ED69C5449E}"/>
          </ac:picMkLst>
        </pc:picChg>
        <pc:picChg chg="add mod">
          <ac:chgData name="Luca Fossati" userId="7d8a27c9-d805-45d1-af3d-5cf81a9395c3" providerId="ADAL" clId="{98011306-42EC-42A3-B303-123865FC7F12}" dt="2021-03-07T19:15:04.152" v="2025" actId="1076"/>
          <ac:picMkLst>
            <pc:docMk/>
            <pc:sldMk cId="1311856713" sldId="312"/>
            <ac:picMk id="25" creationId="{7FA5656F-A440-43EC-A668-A60F6CAD1368}"/>
          </ac:picMkLst>
        </pc:picChg>
        <pc:picChg chg="add mod">
          <ac:chgData name="Luca Fossati" userId="7d8a27c9-d805-45d1-af3d-5cf81a9395c3" providerId="ADAL" clId="{98011306-42EC-42A3-B303-123865FC7F12}" dt="2021-03-07T19:15:04.152" v="2025" actId="1076"/>
          <ac:picMkLst>
            <pc:docMk/>
            <pc:sldMk cId="1311856713" sldId="312"/>
            <ac:picMk id="26" creationId="{9B3C0B4A-0FE4-4921-8DCA-0045126341F8}"/>
          </ac:picMkLst>
        </pc:picChg>
        <pc:picChg chg="add del mod">
          <ac:chgData name="Luca Fossati" userId="7d8a27c9-d805-45d1-af3d-5cf81a9395c3" providerId="ADAL" clId="{98011306-42EC-42A3-B303-123865FC7F12}" dt="2021-03-07T18:57:07.617" v="1936" actId="478"/>
          <ac:picMkLst>
            <pc:docMk/>
            <pc:sldMk cId="1311856713" sldId="312"/>
            <ac:picMk id="30" creationId="{47CC71EE-9FD9-4674-B66A-34F94D429964}"/>
          </ac:picMkLst>
        </pc:picChg>
        <pc:picChg chg="add del mod">
          <ac:chgData name="Luca Fossati" userId="7d8a27c9-d805-45d1-af3d-5cf81a9395c3" providerId="ADAL" clId="{98011306-42EC-42A3-B303-123865FC7F12}" dt="2021-03-07T18:57:07.617" v="1936" actId="478"/>
          <ac:picMkLst>
            <pc:docMk/>
            <pc:sldMk cId="1311856713" sldId="312"/>
            <ac:picMk id="33" creationId="{F2E92820-D479-4588-8CFD-A39EBABF20C9}"/>
          </ac:picMkLst>
        </pc:picChg>
        <pc:picChg chg="add del mod">
          <ac:chgData name="Luca Fossati" userId="7d8a27c9-d805-45d1-af3d-5cf81a9395c3" providerId="ADAL" clId="{98011306-42EC-42A3-B303-123865FC7F12}" dt="2021-03-07T18:57:07.617" v="1936" actId="478"/>
          <ac:picMkLst>
            <pc:docMk/>
            <pc:sldMk cId="1311856713" sldId="312"/>
            <ac:picMk id="35" creationId="{FA24CBA4-CACC-4972-925B-30C9E1E04A34}"/>
          </ac:picMkLst>
        </pc:picChg>
      </pc:sldChg>
      <pc:sldChg chg="modSp mod modNotes modNotesTx">
        <pc:chgData name="Luca Fossati" userId="7d8a27c9-d805-45d1-af3d-5cf81a9395c3" providerId="ADAL" clId="{98011306-42EC-42A3-B303-123865FC7F12}" dt="2021-03-09T19:27:40.768" v="13729" actId="20577"/>
        <pc:sldMkLst>
          <pc:docMk/>
          <pc:sldMk cId="4179617783" sldId="313"/>
        </pc:sldMkLst>
        <pc:spChg chg="mod">
          <ac:chgData name="Luca Fossati" userId="7d8a27c9-d805-45d1-af3d-5cf81a9395c3" providerId="ADAL" clId="{98011306-42EC-42A3-B303-123865FC7F12}" dt="2021-03-08T21:58:25.002" v="8052" actId="20577"/>
          <ac:spMkLst>
            <pc:docMk/>
            <pc:sldMk cId="4179617783" sldId="313"/>
            <ac:spMk id="5" creationId="{00000000-0000-0000-0000-000000000000}"/>
          </ac:spMkLst>
        </pc:spChg>
        <pc:spChg chg="mod">
          <ac:chgData name="Luca Fossati" userId="7d8a27c9-d805-45d1-af3d-5cf81a9395c3" providerId="ADAL" clId="{98011306-42EC-42A3-B303-123865FC7F12}" dt="2021-03-09T19:27:40.768" v="13729" actId="20577"/>
          <ac:spMkLst>
            <pc:docMk/>
            <pc:sldMk cId="4179617783" sldId="313"/>
            <ac:spMk id="10" creationId="{00000000-0000-0000-0000-000000000000}"/>
          </ac:spMkLst>
        </pc:spChg>
      </pc:sldChg>
      <pc:sldChg chg="addSp delSp modSp mod modNotes">
        <pc:chgData name="Luca Fossati" userId="7d8a27c9-d805-45d1-af3d-5cf81a9395c3" providerId="ADAL" clId="{98011306-42EC-42A3-B303-123865FC7F12}" dt="2021-03-08T21:56:23.658" v="8032"/>
        <pc:sldMkLst>
          <pc:docMk/>
          <pc:sldMk cId="3059734319" sldId="314"/>
        </pc:sldMkLst>
        <pc:spChg chg="mod">
          <ac:chgData name="Luca Fossati" userId="7d8a27c9-d805-45d1-af3d-5cf81a9395c3" providerId="ADAL" clId="{98011306-42EC-42A3-B303-123865FC7F12}" dt="2021-03-08T21:56:23.658" v="8032"/>
          <ac:spMkLst>
            <pc:docMk/>
            <pc:sldMk cId="3059734319" sldId="314"/>
            <ac:spMk id="5" creationId="{00000000-0000-0000-0000-000000000000}"/>
          </ac:spMkLst>
        </pc:spChg>
        <pc:spChg chg="add del mod">
          <ac:chgData name="Luca Fossati" userId="7d8a27c9-d805-45d1-af3d-5cf81a9395c3" providerId="ADAL" clId="{98011306-42EC-42A3-B303-123865FC7F12}" dt="2021-03-07T19:13:09.364" v="2023" actId="478"/>
          <ac:spMkLst>
            <pc:docMk/>
            <pc:sldMk cId="3059734319" sldId="314"/>
            <ac:spMk id="7" creationId="{C582CA16-5EC1-4F10-955D-26B4F8EE6F59}"/>
          </ac:spMkLst>
        </pc:spChg>
        <pc:spChg chg="mod">
          <ac:chgData name="Luca Fossati" userId="7d8a27c9-d805-45d1-af3d-5cf81a9395c3" providerId="ADAL" clId="{98011306-42EC-42A3-B303-123865FC7F12}" dt="2021-03-07T19:16:23.872" v="2088" actId="20577"/>
          <ac:spMkLst>
            <pc:docMk/>
            <pc:sldMk cId="3059734319" sldId="314"/>
            <ac:spMk id="10" creationId="{00000000-0000-0000-0000-000000000000}"/>
          </ac:spMkLst>
        </pc:spChg>
        <pc:spChg chg="add mod">
          <ac:chgData name="Luca Fossati" userId="7d8a27c9-d805-45d1-af3d-5cf81a9395c3" providerId="ADAL" clId="{98011306-42EC-42A3-B303-123865FC7F12}" dt="2021-03-07T19:13:44.843" v="2024" actId="1076"/>
          <ac:spMkLst>
            <pc:docMk/>
            <pc:sldMk cId="3059734319" sldId="314"/>
            <ac:spMk id="20" creationId="{DA2459BE-C334-4EC2-B4B1-6CF9DD07BCD6}"/>
          </ac:spMkLst>
        </pc:spChg>
        <pc:spChg chg="add mod">
          <ac:chgData name="Luca Fossati" userId="7d8a27c9-d805-45d1-af3d-5cf81a9395c3" providerId="ADAL" clId="{98011306-42EC-42A3-B303-123865FC7F12}" dt="2021-03-07T19:13:44.843" v="2024" actId="1076"/>
          <ac:spMkLst>
            <pc:docMk/>
            <pc:sldMk cId="3059734319" sldId="314"/>
            <ac:spMk id="21" creationId="{AAACDCEE-F5B0-4624-95D4-C69B70C4E961}"/>
          </ac:spMkLst>
        </pc:spChg>
        <pc:spChg chg="add mod">
          <ac:chgData name="Luca Fossati" userId="7d8a27c9-d805-45d1-af3d-5cf81a9395c3" providerId="ADAL" clId="{98011306-42EC-42A3-B303-123865FC7F12}" dt="2021-03-07T19:13:44.843" v="2024" actId="1076"/>
          <ac:spMkLst>
            <pc:docMk/>
            <pc:sldMk cId="3059734319" sldId="314"/>
            <ac:spMk id="22" creationId="{678B603A-F61D-4B35-94A9-160E6E3E3700}"/>
          </ac:spMkLst>
        </pc:spChg>
        <pc:spChg chg="add mod">
          <ac:chgData name="Luca Fossati" userId="7d8a27c9-d805-45d1-af3d-5cf81a9395c3" providerId="ADAL" clId="{98011306-42EC-42A3-B303-123865FC7F12}" dt="2021-03-07T19:13:44.843" v="2024" actId="1076"/>
          <ac:spMkLst>
            <pc:docMk/>
            <pc:sldMk cId="3059734319" sldId="314"/>
            <ac:spMk id="23" creationId="{70068B71-CDAC-4164-9D08-D4A3569B3826}"/>
          </ac:spMkLst>
        </pc:spChg>
        <pc:grpChg chg="add mod">
          <ac:chgData name="Luca Fossati" userId="7d8a27c9-d805-45d1-af3d-5cf81a9395c3" providerId="ADAL" clId="{98011306-42EC-42A3-B303-123865FC7F12}" dt="2021-03-07T19:13:44.843" v="2024" actId="1076"/>
          <ac:grpSpMkLst>
            <pc:docMk/>
            <pc:sldMk cId="3059734319" sldId="314"/>
            <ac:grpSpMk id="9" creationId="{6F31FEB9-55F7-4A36-8561-6FB6E1F6BD64}"/>
          </ac:grpSpMkLst>
        </pc:grpChg>
        <pc:picChg chg="add mod">
          <ac:chgData name="Luca Fossati" userId="7d8a27c9-d805-45d1-af3d-5cf81a9395c3" providerId="ADAL" clId="{98011306-42EC-42A3-B303-123865FC7F12}" dt="2021-03-07T19:13:44.843" v="2024" actId="1076"/>
          <ac:picMkLst>
            <pc:docMk/>
            <pc:sldMk cId="3059734319" sldId="314"/>
            <ac:picMk id="8" creationId="{7698F94F-D7DD-4D0D-AB25-77409B54404E}"/>
          </ac:picMkLst>
        </pc:picChg>
        <pc:picChg chg="mod">
          <ac:chgData name="Luca Fossati" userId="7d8a27c9-d805-45d1-af3d-5cf81a9395c3" providerId="ADAL" clId="{98011306-42EC-42A3-B303-123865FC7F12}" dt="2021-03-07T19:13:44.843" v="2024" actId="1076"/>
          <ac:picMkLst>
            <pc:docMk/>
            <pc:sldMk cId="3059734319" sldId="314"/>
            <ac:picMk id="11" creationId="{65C9E0E9-880D-46CF-8227-80FEDF3F90AC}"/>
          </ac:picMkLst>
        </pc:picChg>
        <pc:picChg chg="mod">
          <ac:chgData name="Luca Fossati" userId="7d8a27c9-d805-45d1-af3d-5cf81a9395c3" providerId="ADAL" clId="{98011306-42EC-42A3-B303-123865FC7F12}" dt="2021-03-07T19:13:44.843" v="2024" actId="1076"/>
          <ac:picMkLst>
            <pc:docMk/>
            <pc:sldMk cId="3059734319" sldId="314"/>
            <ac:picMk id="12" creationId="{9F5B1EEE-A0A2-4642-BA6B-81D6351F09CF}"/>
          </ac:picMkLst>
        </pc:picChg>
        <pc:picChg chg="mod">
          <ac:chgData name="Luca Fossati" userId="7d8a27c9-d805-45d1-af3d-5cf81a9395c3" providerId="ADAL" clId="{98011306-42EC-42A3-B303-123865FC7F12}" dt="2021-03-07T19:13:44.843" v="2024" actId="1076"/>
          <ac:picMkLst>
            <pc:docMk/>
            <pc:sldMk cId="3059734319" sldId="314"/>
            <ac:picMk id="13" creationId="{1A65F743-A04E-45AC-979B-6462ADEEBDF5}"/>
          </ac:picMkLst>
        </pc:picChg>
        <pc:picChg chg="mod">
          <ac:chgData name="Luca Fossati" userId="7d8a27c9-d805-45d1-af3d-5cf81a9395c3" providerId="ADAL" clId="{98011306-42EC-42A3-B303-123865FC7F12}" dt="2021-03-07T19:13:44.843" v="2024" actId="1076"/>
          <ac:picMkLst>
            <pc:docMk/>
            <pc:sldMk cId="3059734319" sldId="314"/>
            <ac:picMk id="14" creationId="{08D5C75E-56EF-4A39-8BB4-3F9B346A8026}"/>
          </ac:picMkLst>
        </pc:picChg>
        <pc:picChg chg="mod">
          <ac:chgData name="Luca Fossati" userId="7d8a27c9-d805-45d1-af3d-5cf81a9395c3" providerId="ADAL" clId="{98011306-42EC-42A3-B303-123865FC7F12}" dt="2021-03-07T19:13:44.843" v="2024" actId="1076"/>
          <ac:picMkLst>
            <pc:docMk/>
            <pc:sldMk cId="3059734319" sldId="314"/>
            <ac:picMk id="15" creationId="{889BD894-D1D0-4E94-82D8-EEEB8B800A01}"/>
          </ac:picMkLst>
        </pc:picChg>
        <pc:picChg chg="mod">
          <ac:chgData name="Luca Fossati" userId="7d8a27c9-d805-45d1-af3d-5cf81a9395c3" providerId="ADAL" clId="{98011306-42EC-42A3-B303-123865FC7F12}" dt="2021-03-07T19:13:44.843" v="2024" actId="1076"/>
          <ac:picMkLst>
            <pc:docMk/>
            <pc:sldMk cId="3059734319" sldId="314"/>
            <ac:picMk id="16" creationId="{810EA6A7-BBD4-4F08-AAFF-D2C96B98BD52}"/>
          </ac:picMkLst>
        </pc:picChg>
        <pc:picChg chg="mod">
          <ac:chgData name="Luca Fossati" userId="7d8a27c9-d805-45d1-af3d-5cf81a9395c3" providerId="ADAL" clId="{98011306-42EC-42A3-B303-123865FC7F12}" dt="2021-03-07T19:13:44.843" v="2024" actId="1076"/>
          <ac:picMkLst>
            <pc:docMk/>
            <pc:sldMk cId="3059734319" sldId="314"/>
            <ac:picMk id="17" creationId="{F5502CEE-DFF4-42C7-8115-18B07FD6AF76}"/>
          </ac:picMkLst>
        </pc:picChg>
        <pc:picChg chg="mod">
          <ac:chgData name="Luca Fossati" userId="7d8a27c9-d805-45d1-af3d-5cf81a9395c3" providerId="ADAL" clId="{98011306-42EC-42A3-B303-123865FC7F12}" dt="2021-03-07T19:13:44.843" v="2024" actId="1076"/>
          <ac:picMkLst>
            <pc:docMk/>
            <pc:sldMk cId="3059734319" sldId="314"/>
            <ac:picMk id="18" creationId="{96686363-B7BB-4F22-A16E-AE748A3932FE}"/>
          </ac:picMkLst>
        </pc:picChg>
        <pc:cxnChg chg="mod">
          <ac:chgData name="Luca Fossati" userId="7d8a27c9-d805-45d1-af3d-5cf81a9395c3" providerId="ADAL" clId="{98011306-42EC-42A3-B303-123865FC7F12}" dt="2021-03-07T19:13:44.843" v="2024" actId="1076"/>
          <ac:cxnSpMkLst>
            <pc:docMk/>
            <pc:sldMk cId="3059734319" sldId="314"/>
            <ac:cxnSpMk id="19" creationId="{49423771-0392-42FD-8F98-E6E7836E7CBF}"/>
          </ac:cxnSpMkLst>
        </pc:cxnChg>
      </pc:sldChg>
      <pc:sldChg chg="delSp modSp add mod modNotes">
        <pc:chgData name="Luca Fossati" userId="7d8a27c9-d805-45d1-af3d-5cf81a9395c3" providerId="ADAL" clId="{98011306-42EC-42A3-B303-123865FC7F12}" dt="2021-03-08T21:56:13.006" v="8031"/>
        <pc:sldMkLst>
          <pc:docMk/>
          <pc:sldMk cId="215869680" sldId="315"/>
        </pc:sldMkLst>
        <pc:spChg chg="mod">
          <ac:chgData name="Luca Fossati" userId="7d8a27c9-d805-45d1-af3d-5cf81a9395c3" providerId="ADAL" clId="{98011306-42EC-42A3-B303-123865FC7F12}" dt="2021-03-08T21:56:13.006" v="8031"/>
          <ac:spMkLst>
            <pc:docMk/>
            <pc:sldMk cId="215869680" sldId="315"/>
            <ac:spMk id="5" creationId="{00000000-0000-0000-0000-000000000000}"/>
          </ac:spMkLst>
        </pc:spChg>
        <pc:spChg chg="del">
          <ac:chgData name="Luca Fossati" userId="7d8a27c9-d805-45d1-af3d-5cf81a9395c3" providerId="ADAL" clId="{98011306-42EC-42A3-B303-123865FC7F12}" dt="2021-03-07T18:58:18.326" v="1939" actId="478"/>
          <ac:spMkLst>
            <pc:docMk/>
            <pc:sldMk cId="215869680" sldId="315"/>
            <ac:spMk id="9" creationId="{DE174DAE-16EF-455B-A176-4065F1E7971C}"/>
          </ac:spMkLst>
        </pc:spChg>
        <pc:spChg chg="mod">
          <ac:chgData name="Luca Fossati" userId="7d8a27c9-d805-45d1-af3d-5cf81a9395c3" providerId="ADAL" clId="{98011306-42EC-42A3-B303-123865FC7F12}" dt="2021-03-07T19:01:25.055" v="1995" actId="20577"/>
          <ac:spMkLst>
            <pc:docMk/>
            <pc:sldMk cId="215869680" sldId="315"/>
            <ac:spMk id="10" creationId="{00000000-0000-0000-0000-000000000000}"/>
          </ac:spMkLst>
        </pc:spChg>
        <pc:spChg chg="del">
          <ac:chgData name="Luca Fossati" userId="7d8a27c9-d805-45d1-af3d-5cf81a9395c3" providerId="ADAL" clId="{98011306-42EC-42A3-B303-123865FC7F12}" dt="2021-03-07T18:58:18.326" v="1939" actId="478"/>
          <ac:spMkLst>
            <pc:docMk/>
            <pc:sldMk cId="215869680" sldId="315"/>
            <ac:spMk id="11" creationId="{F7682FAD-0FEE-4673-AE36-D3C0986DAADE}"/>
          </ac:spMkLst>
        </pc:spChg>
        <pc:spChg chg="del">
          <ac:chgData name="Luca Fossati" userId="7d8a27c9-d805-45d1-af3d-5cf81a9395c3" providerId="ADAL" clId="{98011306-42EC-42A3-B303-123865FC7F12}" dt="2021-03-07T18:58:18.326" v="1939" actId="478"/>
          <ac:spMkLst>
            <pc:docMk/>
            <pc:sldMk cId="215869680" sldId="315"/>
            <ac:spMk id="27" creationId="{F2E30AEE-3937-4451-8908-A429CBD42715}"/>
          </ac:spMkLst>
        </pc:spChg>
        <pc:spChg chg="del">
          <ac:chgData name="Luca Fossati" userId="7d8a27c9-d805-45d1-af3d-5cf81a9395c3" providerId="ADAL" clId="{98011306-42EC-42A3-B303-123865FC7F12}" dt="2021-03-07T18:58:18.326" v="1939" actId="478"/>
          <ac:spMkLst>
            <pc:docMk/>
            <pc:sldMk cId="215869680" sldId="315"/>
            <ac:spMk id="28" creationId="{05E842D6-49A9-42C5-B185-B5C68407A183}"/>
          </ac:spMkLst>
        </pc:spChg>
        <pc:spChg chg="del">
          <ac:chgData name="Luca Fossati" userId="7d8a27c9-d805-45d1-af3d-5cf81a9395c3" providerId="ADAL" clId="{98011306-42EC-42A3-B303-123865FC7F12}" dt="2021-03-07T18:58:18.326" v="1939" actId="478"/>
          <ac:spMkLst>
            <pc:docMk/>
            <pc:sldMk cId="215869680" sldId="315"/>
            <ac:spMk id="29" creationId="{284B3C17-0060-4C41-99FB-1CBC91030294}"/>
          </ac:spMkLst>
        </pc:spChg>
        <pc:spChg chg="mod">
          <ac:chgData name="Luca Fossati" userId="7d8a27c9-d805-45d1-af3d-5cf81a9395c3" providerId="ADAL" clId="{98011306-42EC-42A3-B303-123865FC7F12}" dt="2021-03-07T18:58:37.888" v="1940" actId="1076"/>
          <ac:spMkLst>
            <pc:docMk/>
            <pc:sldMk cId="215869680" sldId="315"/>
            <ac:spMk id="31" creationId="{F9824757-B819-44C9-9C67-B9218BFA5E21}"/>
          </ac:spMkLst>
        </pc:spChg>
        <pc:spChg chg="mod">
          <ac:chgData name="Luca Fossati" userId="7d8a27c9-d805-45d1-af3d-5cf81a9395c3" providerId="ADAL" clId="{98011306-42EC-42A3-B303-123865FC7F12}" dt="2021-03-07T18:58:37.888" v="1940" actId="1076"/>
          <ac:spMkLst>
            <pc:docMk/>
            <pc:sldMk cId="215869680" sldId="315"/>
            <ac:spMk id="32" creationId="{2CA53DD6-2387-4886-9775-2EDD70DD8383}"/>
          </ac:spMkLst>
        </pc:spChg>
        <pc:spChg chg="mod">
          <ac:chgData name="Luca Fossati" userId="7d8a27c9-d805-45d1-af3d-5cf81a9395c3" providerId="ADAL" clId="{98011306-42EC-42A3-B303-123865FC7F12}" dt="2021-03-07T18:58:37.888" v="1940" actId="1076"/>
          <ac:spMkLst>
            <pc:docMk/>
            <pc:sldMk cId="215869680" sldId="315"/>
            <ac:spMk id="36" creationId="{DDF553D8-FBB6-487E-8A1C-8547672C0525}"/>
          </ac:spMkLst>
        </pc:spChg>
        <pc:spChg chg="mod">
          <ac:chgData name="Luca Fossati" userId="7d8a27c9-d805-45d1-af3d-5cf81a9395c3" providerId="ADAL" clId="{98011306-42EC-42A3-B303-123865FC7F12}" dt="2021-03-07T18:58:37.888" v="1940" actId="1076"/>
          <ac:spMkLst>
            <pc:docMk/>
            <pc:sldMk cId="215869680" sldId="315"/>
            <ac:spMk id="37" creationId="{68C8D15E-FF93-4927-A7BF-B0D6F3952362}"/>
          </ac:spMkLst>
        </pc:spChg>
        <pc:spChg chg="mod">
          <ac:chgData name="Luca Fossati" userId="7d8a27c9-d805-45d1-af3d-5cf81a9395c3" providerId="ADAL" clId="{98011306-42EC-42A3-B303-123865FC7F12}" dt="2021-03-07T18:58:37.888" v="1940" actId="1076"/>
          <ac:spMkLst>
            <pc:docMk/>
            <pc:sldMk cId="215869680" sldId="315"/>
            <ac:spMk id="38" creationId="{2A0BA95A-8400-48B2-A439-567D4D45F00E}"/>
          </ac:spMkLst>
        </pc:spChg>
        <pc:picChg chg="del">
          <ac:chgData name="Luca Fossati" userId="7d8a27c9-d805-45d1-af3d-5cf81a9395c3" providerId="ADAL" clId="{98011306-42EC-42A3-B303-123865FC7F12}" dt="2021-03-07T18:58:18.326" v="1939" actId="478"/>
          <ac:picMkLst>
            <pc:docMk/>
            <pc:sldMk cId="215869680" sldId="315"/>
            <ac:picMk id="7" creationId="{163FBE57-B1E2-4F3A-AC61-AE10DCF52929}"/>
          </ac:picMkLst>
        </pc:picChg>
        <pc:picChg chg="del">
          <ac:chgData name="Luca Fossati" userId="7d8a27c9-d805-45d1-af3d-5cf81a9395c3" providerId="ADAL" clId="{98011306-42EC-42A3-B303-123865FC7F12}" dt="2021-03-07T18:58:18.326" v="1939" actId="478"/>
          <ac:picMkLst>
            <pc:docMk/>
            <pc:sldMk cId="215869680" sldId="315"/>
            <ac:picMk id="8" creationId="{F6E13E6B-17C1-4E15-9871-D32E73032820}"/>
          </ac:picMkLst>
        </pc:picChg>
        <pc:picChg chg="del">
          <ac:chgData name="Luca Fossati" userId="7d8a27c9-d805-45d1-af3d-5cf81a9395c3" providerId="ADAL" clId="{98011306-42EC-42A3-B303-123865FC7F12}" dt="2021-03-07T18:58:18.326" v="1939" actId="478"/>
          <ac:picMkLst>
            <pc:docMk/>
            <pc:sldMk cId="215869680" sldId="315"/>
            <ac:picMk id="22" creationId="{88DF712E-CB65-498D-9EB3-68F5E699B4F8}"/>
          </ac:picMkLst>
        </pc:picChg>
        <pc:picChg chg="del">
          <ac:chgData name="Luca Fossati" userId="7d8a27c9-d805-45d1-af3d-5cf81a9395c3" providerId="ADAL" clId="{98011306-42EC-42A3-B303-123865FC7F12}" dt="2021-03-07T18:58:18.326" v="1939" actId="478"/>
          <ac:picMkLst>
            <pc:docMk/>
            <pc:sldMk cId="215869680" sldId="315"/>
            <ac:picMk id="23" creationId="{767C33F6-B766-47A4-854C-8ED5E900EA0B}"/>
          </ac:picMkLst>
        </pc:picChg>
        <pc:picChg chg="del">
          <ac:chgData name="Luca Fossati" userId="7d8a27c9-d805-45d1-af3d-5cf81a9395c3" providerId="ADAL" clId="{98011306-42EC-42A3-B303-123865FC7F12}" dt="2021-03-07T18:58:18.326" v="1939" actId="478"/>
          <ac:picMkLst>
            <pc:docMk/>
            <pc:sldMk cId="215869680" sldId="315"/>
            <ac:picMk id="25" creationId="{7FA5656F-A440-43EC-A668-A60F6CAD1368}"/>
          </ac:picMkLst>
        </pc:picChg>
        <pc:picChg chg="del">
          <ac:chgData name="Luca Fossati" userId="7d8a27c9-d805-45d1-af3d-5cf81a9395c3" providerId="ADAL" clId="{98011306-42EC-42A3-B303-123865FC7F12}" dt="2021-03-07T18:58:18.326" v="1939" actId="478"/>
          <ac:picMkLst>
            <pc:docMk/>
            <pc:sldMk cId="215869680" sldId="315"/>
            <ac:picMk id="26" creationId="{9B3C0B4A-0FE4-4921-8DCA-0045126341F8}"/>
          </ac:picMkLst>
        </pc:picChg>
        <pc:picChg chg="mod">
          <ac:chgData name="Luca Fossati" userId="7d8a27c9-d805-45d1-af3d-5cf81a9395c3" providerId="ADAL" clId="{98011306-42EC-42A3-B303-123865FC7F12}" dt="2021-03-07T18:58:37.888" v="1940" actId="1076"/>
          <ac:picMkLst>
            <pc:docMk/>
            <pc:sldMk cId="215869680" sldId="315"/>
            <ac:picMk id="30" creationId="{47CC71EE-9FD9-4674-B66A-34F94D429964}"/>
          </ac:picMkLst>
        </pc:picChg>
        <pc:picChg chg="mod">
          <ac:chgData name="Luca Fossati" userId="7d8a27c9-d805-45d1-af3d-5cf81a9395c3" providerId="ADAL" clId="{98011306-42EC-42A3-B303-123865FC7F12}" dt="2021-03-07T18:58:37.888" v="1940" actId="1076"/>
          <ac:picMkLst>
            <pc:docMk/>
            <pc:sldMk cId="215869680" sldId="315"/>
            <ac:picMk id="33" creationId="{F2E92820-D479-4588-8CFD-A39EBABF20C9}"/>
          </ac:picMkLst>
        </pc:picChg>
        <pc:picChg chg="mod">
          <ac:chgData name="Luca Fossati" userId="7d8a27c9-d805-45d1-af3d-5cf81a9395c3" providerId="ADAL" clId="{98011306-42EC-42A3-B303-123865FC7F12}" dt="2021-03-07T18:58:37.888" v="1940" actId="1076"/>
          <ac:picMkLst>
            <pc:docMk/>
            <pc:sldMk cId="215869680" sldId="315"/>
            <ac:picMk id="35" creationId="{FA24CBA4-CACC-4972-925B-30C9E1E04A34}"/>
          </ac:picMkLst>
        </pc:picChg>
      </pc:sldChg>
      <pc:sldChg chg="delSp modSp add del mod">
        <pc:chgData name="Luca Fossati" userId="7d8a27c9-d805-45d1-af3d-5cf81a9395c3" providerId="ADAL" clId="{98011306-42EC-42A3-B303-123865FC7F12}" dt="2021-03-07T20:47:58.129" v="2339" actId="2696"/>
        <pc:sldMkLst>
          <pc:docMk/>
          <pc:sldMk cId="2013576689" sldId="316"/>
        </pc:sldMkLst>
        <pc:spChg chg="mod">
          <ac:chgData name="Luca Fossati" userId="7d8a27c9-d805-45d1-af3d-5cf81a9395c3" providerId="ADAL" clId="{98011306-42EC-42A3-B303-123865FC7F12}" dt="2021-03-07T19:18:23.535" v="2151" actId="20577"/>
          <ac:spMkLst>
            <pc:docMk/>
            <pc:sldMk cId="2013576689" sldId="316"/>
            <ac:spMk id="10" creationId="{00000000-0000-0000-0000-000000000000}"/>
          </ac:spMkLst>
        </pc:spChg>
        <pc:spChg chg="del">
          <ac:chgData name="Luca Fossati" userId="7d8a27c9-d805-45d1-af3d-5cf81a9395c3" providerId="ADAL" clId="{98011306-42EC-42A3-B303-123865FC7F12}" dt="2021-03-07T19:18:33.877" v="2152" actId="478"/>
          <ac:spMkLst>
            <pc:docMk/>
            <pc:sldMk cId="2013576689" sldId="316"/>
            <ac:spMk id="20" creationId="{DA2459BE-C334-4EC2-B4B1-6CF9DD07BCD6}"/>
          </ac:spMkLst>
        </pc:spChg>
        <pc:spChg chg="del">
          <ac:chgData name="Luca Fossati" userId="7d8a27c9-d805-45d1-af3d-5cf81a9395c3" providerId="ADAL" clId="{98011306-42EC-42A3-B303-123865FC7F12}" dt="2021-03-07T19:18:33.877" v="2152" actId="478"/>
          <ac:spMkLst>
            <pc:docMk/>
            <pc:sldMk cId="2013576689" sldId="316"/>
            <ac:spMk id="21" creationId="{AAACDCEE-F5B0-4624-95D4-C69B70C4E961}"/>
          </ac:spMkLst>
        </pc:spChg>
        <pc:spChg chg="del">
          <ac:chgData name="Luca Fossati" userId="7d8a27c9-d805-45d1-af3d-5cf81a9395c3" providerId="ADAL" clId="{98011306-42EC-42A3-B303-123865FC7F12}" dt="2021-03-07T19:18:33.877" v="2152" actId="478"/>
          <ac:spMkLst>
            <pc:docMk/>
            <pc:sldMk cId="2013576689" sldId="316"/>
            <ac:spMk id="22" creationId="{678B603A-F61D-4B35-94A9-160E6E3E3700}"/>
          </ac:spMkLst>
        </pc:spChg>
        <pc:spChg chg="del">
          <ac:chgData name="Luca Fossati" userId="7d8a27c9-d805-45d1-af3d-5cf81a9395c3" providerId="ADAL" clId="{98011306-42EC-42A3-B303-123865FC7F12}" dt="2021-03-07T19:18:33.877" v="2152" actId="478"/>
          <ac:spMkLst>
            <pc:docMk/>
            <pc:sldMk cId="2013576689" sldId="316"/>
            <ac:spMk id="23" creationId="{70068B71-CDAC-4164-9D08-D4A3569B3826}"/>
          </ac:spMkLst>
        </pc:spChg>
        <pc:grpChg chg="del">
          <ac:chgData name="Luca Fossati" userId="7d8a27c9-d805-45d1-af3d-5cf81a9395c3" providerId="ADAL" clId="{98011306-42EC-42A3-B303-123865FC7F12}" dt="2021-03-07T19:18:33.877" v="2152" actId="478"/>
          <ac:grpSpMkLst>
            <pc:docMk/>
            <pc:sldMk cId="2013576689" sldId="316"/>
            <ac:grpSpMk id="9" creationId="{6F31FEB9-55F7-4A36-8561-6FB6E1F6BD64}"/>
          </ac:grpSpMkLst>
        </pc:grpChg>
        <pc:picChg chg="del">
          <ac:chgData name="Luca Fossati" userId="7d8a27c9-d805-45d1-af3d-5cf81a9395c3" providerId="ADAL" clId="{98011306-42EC-42A3-B303-123865FC7F12}" dt="2021-03-07T19:18:33.877" v="2152" actId="478"/>
          <ac:picMkLst>
            <pc:docMk/>
            <pc:sldMk cId="2013576689" sldId="316"/>
            <ac:picMk id="8" creationId="{7698F94F-D7DD-4D0D-AB25-77409B54404E}"/>
          </ac:picMkLst>
        </pc:picChg>
      </pc:sldChg>
      <pc:sldChg chg="addSp delSp modSp add mod modNotesTx">
        <pc:chgData name="Luca Fossati" userId="7d8a27c9-d805-45d1-af3d-5cf81a9395c3" providerId="ADAL" clId="{98011306-42EC-42A3-B303-123865FC7F12}" dt="2021-03-08T21:56:36.463" v="8033"/>
        <pc:sldMkLst>
          <pc:docMk/>
          <pc:sldMk cId="1168431870" sldId="317"/>
        </pc:sldMkLst>
        <pc:spChg chg="mod">
          <ac:chgData name="Luca Fossati" userId="7d8a27c9-d805-45d1-af3d-5cf81a9395c3" providerId="ADAL" clId="{98011306-42EC-42A3-B303-123865FC7F12}" dt="2021-03-08T21:56:36.463" v="8033"/>
          <ac:spMkLst>
            <pc:docMk/>
            <pc:sldMk cId="1168431870" sldId="317"/>
            <ac:spMk id="5" creationId="{00000000-0000-0000-0000-000000000000}"/>
          </ac:spMkLst>
        </pc:spChg>
        <pc:spChg chg="mod">
          <ac:chgData name="Luca Fossati" userId="7d8a27c9-d805-45d1-af3d-5cf81a9395c3" providerId="ADAL" clId="{98011306-42EC-42A3-B303-123865FC7F12}" dt="2021-03-07T19:22:33.935" v="2246" actId="114"/>
          <ac:spMkLst>
            <pc:docMk/>
            <pc:sldMk cId="1168431870" sldId="317"/>
            <ac:spMk id="10" creationId="{00000000-0000-0000-0000-000000000000}"/>
          </ac:spMkLst>
        </pc:spChg>
        <pc:spChg chg="del">
          <ac:chgData name="Luca Fossati" userId="7d8a27c9-d805-45d1-af3d-5cf81a9395c3" providerId="ADAL" clId="{98011306-42EC-42A3-B303-123865FC7F12}" dt="2021-03-07T19:22:47.386" v="2247" actId="478"/>
          <ac:spMkLst>
            <pc:docMk/>
            <pc:sldMk cId="1168431870" sldId="317"/>
            <ac:spMk id="20" creationId="{DA2459BE-C334-4EC2-B4B1-6CF9DD07BCD6}"/>
          </ac:spMkLst>
        </pc:spChg>
        <pc:spChg chg="mod">
          <ac:chgData name="Luca Fossati" userId="7d8a27c9-d805-45d1-af3d-5cf81a9395c3" providerId="ADAL" clId="{98011306-42EC-42A3-B303-123865FC7F12}" dt="2021-03-07T19:27:50.879" v="2273" actId="1076"/>
          <ac:spMkLst>
            <pc:docMk/>
            <pc:sldMk cId="1168431870" sldId="317"/>
            <ac:spMk id="21" creationId="{AAACDCEE-F5B0-4624-95D4-C69B70C4E961}"/>
          </ac:spMkLst>
        </pc:spChg>
        <pc:spChg chg="mod">
          <ac:chgData name="Luca Fossati" userId="7d8a27c9-d805-45d1-af3d-5cf81a9395c3" providerId="ADAL" clId="{98011306-42EC-42A3-B303-123865FC7F12}" dt="2021-03-07T19:27:50.879" v="2273" actId="1076"/>
          <ac:spMkLst>
            <pc:docMk/>
            <pc:sldMk cId="1168431870" sldId="317"/>
            <ac:spMk id="22" creationId="{678B603A-F61D-4B35-94A9-160E6E3E3700}"/>
          </ac:spMkLst>
        </pc:spChg>
        <pc:spChg chg="mod">
          <ac:chgData name="Luca Fossati" userId="7d8a27c9-d805-45d1-af3d-5cf81a9395c3" providerId="ADAL" clId="{98011306-42EC-42A3-B303-123865FC7F12}" dt="2021-03-07T19:27:50.879" v="2273" actId="1076"/>
          <ac:spMkLst>
            <pc:docMk/>
            <pc:sldMk cId="1168431870" sldId="317"/>
            <ac:spMk id="23" creationId="{70068B71-CDAC-4164-9D08-D4A3569B3826}"/>
          </ac:spMkLst>
        </pc:spChg>
        <pc:spChg chg="add mod">
          <ac:chgData name="Luca Fossati" userId="7d8a27c9-d805-45d1-af3d-5cf81a9395c3" providerId="ADAL" clId="{98011306-42EC-42A3-B303-123865FC7F12}" dt="2021-03-07T19:27:50.879" v="2273" actId="1076"/>
          <ac:spMkLst>
            <pc:docMk/>
            <pc:sldMk cId="1168431870" sldId="317"/>
            <ac:spMk id="24" creationId="{F59CF3E3-AE83-43F0-8991-44C1ED1C42EB}"/>
          </ac:spMkLst>
        </pc:spChg>
        <pc:spChg chg="add mod">
          <ac:chgData name="Luca Fossati" userId="7d8a27c9-d805-45d1-af3d-5cf81a9395c3" providerId="ADAL" clId="{98011306-42EC-42A3-B303-123865FC7F12}" dt="2021-03-07T19:27:50.879" v="2273" actId="1076"/>
          <ac:spMkLst>
            <pc:docMk/>
            <pc:sldMk cId="1168431870" sldId="317"/>
            <ac:spMk id="25" creationId="{12E6EBCB-56C3-41E9-BD39-7A9B4117ADF9}"/>
          </ac:spMkLst>
        </pc:spChg>
        <pc:grpChg chg="mod">
          <ac:chgData name="Luca Fossati" userId="7d8a27c9-d805-45d1-af3d-5cf81a9395c3" providerId="ADAL" clId="{98011306-42EC-42A3-B303-123865FC7F12}" dt="2021-03-07T19:27:50.879" v="2273" actId="1076"/>
          <ac:grpSpMkLst>
            <pc:docMk/>
            <pc:sldMk cId="1168431870" sldId="317"/>
            <ac:grpSpMk id="9" creationId="{6F31FEB9-55F7-4A36-8561-6FB6E1F6BD64}"/>
          </ac:grpSpMkLst>
        </pc:grpChg>
        <pc:grpChg chg="add mod">
          <ac:chgData name="Luca Fossati" userId="7d8a27c9-d805-45d1-af3d-5cf81a9395c3" providerId="ADAL" clId="{98011306-42EC-42A3-B303-123865FC7F12}" dt="2021-03-07T19:27:50.879" v="2273" actId="1076"/>
          <ac:grpSpMkLst>
            <pc:docMk/>
            <pc:sldMk cId="1168431870" sldId="317"/>
            <ac:grpSpMk id="26" creationId="{B677793D-DF41-462E-A4F4-66749FF3C034}"/>
          </ac:grpSpMkLst>
        </pc:grpChg>
        <pc:picChg chg="mod">
          <ac:chgData name="Luca Fossati" userId="7d8a27c9-d805-45d1-af3d-5cf81a9395c3" providerId="ADAL" clId="{98011306-42EC-42A3-B303-123865FC7F12}" dt="2021-03-07T19:27:50.879" v="2273" actId="1076"/>
          <ac:picMkLst>
            <pc:docMk/>
            <pc:sldMk cId="1168431870" sldId="317"/>
            <ac:picMk id="8" creationId="{7698F94F-D7DD-4D0D-AB25-77409B54404E}"/>
          </ac:picMkLst>
        </pc:picChg>
        <pc:picChg chg="mod">
          <ac:chgData name="Luca Fossati" userId="7d8a27c9-d805-45d1-af3d-5cf81a9395c3" providerId="ADAL" clId="{98011306-42EC-42A3-B303-123865FC7F12}" dt="2021-03-07T19:27:50.879" v="2273" actId="1076"/>
          <ac:picMkLst>
            <pc:docMk/>
            <pc:sldMk cId="1168431870" sldId="317"/>
            <ac:picMk id="11" creationId="{65C9E0E9-880D-46CF-8227-80FEDF3F90AC}"/>
          </ac:picMkLst>
        </pc:picChg>
        <pc:picChg chg="mod">
          <ac:chgData name="Luca Fossati" userId="7d8a27c9-d805-45d1-af3d-5cf81a9395c3" providerId="ADAL" clId="{98011306-42EC-42A3-B303-123865FC7F12}" dt="2021-03-07T19:27:50.879" v="2273" actId="1076"/>
          <ac:picMkLst>
            <pc:docMk/>
            <pc:sldMk cId="1168431870" sldId="317"/>
            <ac:picMk id="12" creationId="{9F5B1EEE-A0A2-4642-BA6B-81D6351F09CF}"/>
          </ac:picMkLst>
        </pc:picChg>
        <pc:picChg chg="mod">
          <ac:chgData name="Luca Fossati" userId="7d8a27c9-d805-45d1-af3d-5cf81a9395c3" providerId="ADAL" clId="{98011306-42EC-42A3-B303-123865FC7F12}" dt="2021-03-07T19:27:50.879" v="2273" actId="1076"/>
          <ac:picMkLst>
            <pc:docMk/>
            <pc:sldMk cId="1168431870" sldId="317"/>
            <ac:picMk id="13" creationId="{1A65F743-A04E-45AC-979B-6462ADEEBDF5}"/>
          </ac:picMkLst>
        </pc:picChg>
        <pc:picChg chg="mod">
          <ac:chgData name="Luca Fossati" userId="7d8a27c9-d805-45d1-af3d-5cf81a9395c3" providerId="ADAL" clId="{98011306-42EC-42A3-B303-123865FC7F12}" dt="2021-03-07T19:27:50.879" v="2273" actId="1076"/>
          <ac:picMkLst>
            <pc:docMk/>
            <pc:sldMk cId="1168431870" sldId="317"/>
            <ac:picMk id="14" creationId="{08D5C75E-56EF-4A39-8BB4-3F9B346A8026}"/>
          </ac:picMkLst>
        </pc:picChg>
        <pc:picChg chg="mod">
          <ac:chgData name="Luca Fossati" userId="7d8a27c9-d805-45d1-af3d-5cf81a9395c3" providerId="ADAL" clId="{98011306-42EC-42A3-B303-123865FC7F12}" dt="2021-03-07T19:27:50.879" v="2273" actId="1076"/>
          <ac:picMkLst>
            <pc:docMk/>
            <pc:sldMk cId="1168431870" sldId="317"/>
            <ac:picMk id="15" creationId="{889BD894-D1D0-4E94-82D8-EEEB8B800A01}"/>
          </ac:picMkLst>
        </pc:picChg>
        <pc:picChg chg="mod">
          <ac:chgData name="Luca Fossati" userId="7d8a27c9-d805-45d1-af3d-5cf81a9395c3" providerId="ADAL" clId="{98011306-42EC-42A3-B303-123865FC7F12}" dt="2021-03-07T19:27:50.879" v="2273" actId="1076"/>
          <ac:picMkLst>
            <pc:docMk/>
            <pc:sldMk cId="1168431870" sldId="317"/>
            <ac:picMk id="16" creationId="{810EA6A7-BBD4-4F08-AAFF-D2C96B98BD52}"/>
          </ac:picMkLst>
        </pc:picChg>
        <pc:picChg chg="mod">
          <ac:chgData name="Luca Fossati" userId="7d8a27c9-d805-45d1-af3d-5cf81a9395c3" providerId="ADAL" clId="{98011306-42EC-42A3-B303-123865FC7F12}" dt="2021-03-07T19:27:50.879" v="2273" actId="1076"/>
          <ac:picMkLst>
            <pc:docMk/>
            <pc:sldMk cId="1168431870" sldId="317"/>
            <ac:picMk id="17" creationId="{F5502CEE-DFF4-42C7-8115-18B07FD6AF76}"/>
          </ac:picMkLst>
        </pc:picChg>
        <pc:picChg chg="mod">
          <ac:chgData name="Luca Fossati" userId="7d8a27c9-d805-45d1-af3d-5cf81a9395c3" providerId="ADAL" clId="{98011306-42EC-42A3-B303-123865FC7F12}" dt="2021-03-07T19:27:50.879" v="2273" actId="1076"/>
          <ac:picMkLst>
            <pc:docMk/>
            <pc:sldMk cId="1168431870" sldId="317"/>
            <ac:picMk id="18" creationId="{96686363-B7BB-4F22-A16E-AE748A3932FE}"/>
          </ac:picMkLst>
        </pc:picChg>
        <pc:picChg chg="mod">
          <ac:chgData name="Luca Fossati" userId="7d8a27c9-d805-45d1-af3d-5cf81a9395c3" providerId="ADAL" clId="{98011306-42EC-42A3-B303-123865FC7F12}" dt="2021-03-07T19:27:50.879" v="2273" actId="1076"/>
          <ac:picMkLst>
            <pc:docMk/>
            <pc:sldMk cId="1168431870" sldId="317"/>
            <ac:picMk id="27" creationId="{C8B6B8A4-75C9-43DB-BE3C-1F7C54459F45}"/>
          </ac:picMkLst>
        </pc:picChg>
        <pc:picChg chg="mod">
          <ac:chgData name="Luca Fossati" userId="7d8a27c9-d805-45d1-af3d-5cf81a9395c3" providerId="ADAL" clId="{98011306-42EC-42A3-B303-123865FC7F12}" dt="2021-03-07T19:27:50.879" v="2273" actId="1076"/>
          <ac:picMkLst>
            <pc:docMk/>
            <pc:sldMk cId="1168431870" sldId="317"/>
            <ac:picMk id="28" creationId="{566D9ABC-89A5-4456-9E93-34C669649F63}"/>
          </ac:picMkLst>
        </pc:picChg>
        <pc:picChg chg="mod">
          <ac:chgData name="Luca Fossati" userId="7d8a27c9-d805-45d1-af3d-5cf81a9395c3" providerId="ADAL" clId="{98011306-42EC-42A3-B303-123865FC7F12}" dt="2021-03-07T19:27:50.879" v="2273" actId="1076"/>
          <ac:picMkLst>
            <pc:docMk/>
            <pc:sldMk cId="1168431870" sldId="317"/>
            <ac:picMk id="29" creationId="{C6B85189-6872-4F11-A2A0-6F731D3F9B52}"/>
          </ac:picMkLst>
        </pc:picChg>
        <pc:picChg chg="mod">
          <ac:chgData name="Luca Fossati" userId="7d8a27c9-d805-45d1-af3d-5cf81a9395c3" providerId="ADAL" clId="{98011306-42EC-42A3-B303-123865FC7F12}" dt="2021-03-07T19:27:50.879" v="2273" actId="1076"/>
          <ac:picMkLst>
            <pc:docMk/>
            <pc:sldMk cId="1168431870" sldId="317"/>
            <ac:picMk id="30" creationId="{2B3BA245-0F12-43D9-BBF9-EE55B901CC5B}"/>
          </ac:picMkLst>
        </pc:picChg>
        <pc:picChg chg="mod">
          <ac:chgData name="Luca Fossati" userId="7d8a27c9-d805-45d1-af3d-5cf81a9395c3" providerId="ADAL" clId="{98011306-42EC-42A3-B303-123865FC7F12}" dt="2021-03-07T19:27:50.879" v="2273" actId="1076"/>
          <ac:picMkLst>
            <pc:docMk/>
            <pc:sldMk cId="1168431870" sldId="317"/>
            <ac:picMk id="31" creationId="{B1BAE693-2991-42AF-BDF3-681DF718CFF6}"/>
          </ac:picMkLst>
        </pc:picChg>
        <pc:picChg chg="mod">
          <ac:chgData name="Luca Fossati" userId="7d8a27c9-d805-45d1-af3d-5cf81a9395c3" providerId="ADAL" clId="{98011306-42EC-42A3-B303-123865FC7F12}" dt="2021-03-07T19:27:50.879" v="2273" actId="1076"/>
          <ac:picMkLst>
            <pc:docMk/>
            <pc:sldMk cId="1168431870" sldId="317"/>
            <ac:picMk id="32" creationId="{1D6C9EB5-2A76-42C9-8459-252A439A350D}"/>
          </ac:picMkLst>
        </pc:picChg>
        <pc:picChg chg="mod">
          <ac:chgData name="Luca Fossati" userId="7d8a27c9-d805-45d1-af3d-5cf81a9395c3" providerId="ADAL" clId="{98011306-42EC-42A3-B303-123865FC7F12}" dt="2021-03-07T19:27:50.879" v="2273" actId="1076"/>
          <ac:picMkLst>
            <pc:docMk/>
            <pc:sldMk cId="1168431870" sldId="317"/>
            <ac:picMk id="33" creationId="{E100890E-09B0-4439-8B00-CC479B0AABCC}"/>
          </ac:picMkLst>
        </pc:picChg>
        <pc:picChg chg="mod">
          <ac:chgData name="Luca Fossati" userId="7d8a27c9-d805-45d1-af3d-5cf81a9395c3" providerId="ADAL" clId="{98011306-42EC-42A3-B303-123865FC7F12}" dt="2021-03-07T19:27:50.879" v="2273" actId="1076"/>
          <ac:picMkLst>
            <pc:docMk/>
            <pc:sldMk cId="1168431870" sldId="317"/>
            <ac:picMk id="34" creationId="{0B1A91D8-9845-4C99-B270-A7C1C17667DE}"/>
          </ac:picMkLst>
        </pc:picChg>
        <pc:cxnChg chg="mod">
          <ac:chgData name="Luca Fossati" userId="7d8a27c9-d805-45d1-af3d-5cf81a9395c3" providerId="ADAL" clId="{98011306-42EC-42A3-B303-123865FC7F12}" dt="2021-03-07T19:27:50.879" v="2273" actId="1076"/>
          <ac:cxnSpMkLst>
            <pc:docMk/>
            <pc:sldMk cId="1168431870" sldId="317"/>
            <ac:cxnSpMk id="19" creationId="{49423771-0392-42FD-8F98-E6E7836E7CBF}"/>
          </ac:cxnSpMkLst>
        </pc:cxnChg>
        <pc:cxnChg chg="mod">
          <ac:chgData name="Luca Fossati" userId="7d8a27c9-d805-45d1-af3d-5cf81a9395c3" providerId="ADAL" clId="{98011306-42EC-42A3-B303-123865FC7F12}" dt="2021-03-07T19:27:50.879" v="2273" actId="1076"/>
          <ac:cxnSpMkLst>
            <pc:docMk/>
            <pc:sldMk cId="1168431870" sldId="317"/>
            <ac:cxnSpMk id="35" creationId="{9BF4FFC1-D956-4238-9864-51B307042307}"/>
          </ac:cxnSpMkLst>
        </pc:cxnChg>
      </pc:sldChg>
      <pc:sldChg chg="modSp mod modNotes modNotesTx">
        <pc:chgData name="Luca Fossati" userId="7d8a27c9-d805-45d1-af3d-5cf81a9395c3" providerId="ADAL" clId="{98011306-42EC-42A3-B303-123865FC7F12}" dt="2021-03-09T04:28:00.613" v="10221" actId="207"/>
        <pc:sldMkLst>
          <pc:docMk/>
          <pc:sldMk cId="4248949011" sldId="318"/>
        </pc:sldMkLst>
        <pc:spChg chg="mod">
          <ac:chgData name="Luca Fossati" userId="7d8a27c9-d805-45d1-af3d-5cf81a9395c3" providerId="ADAL" clId="{98011306-42EC-42A3-B303-123865FC7F12}" dt="2021-03-08T22:49:59.532" v="8746" actId="20577"/>
          <ac:spMkLst>
            <pc:docMk/>
            <pc:sldMk cId="4248949011" sldId="318"/>
            <ac:spMk id="5" creationId="{00000000-0000-0000-0000-000000000000}"/>
          </ac:spMkLst>
        </pc:spChg>
        <pc:spChg chg="mod">
          <ac:chgData name="Luca Fossati" userId="7d8a27c9-d805-45d1-af3d-5cf81a9395c3" providerId="ADAL" clId="{98011306-42EC-42A3-B303-123865FC7F12}" dt="2021-03-09T04:28:00.613" v="10221" actId="207"/>
          <ac:spMkLst>
            <pc:docMk/>
            <pc:sldMk cId="4248949011" sldId="318"/>
            <ac:spMk id="10" creationId="{00000000-0000-0000-0000-000000000000}"/>
          </ac:spMkLst>
        </pc:spChg>
      </pc:sldChg>
      <pc:sldChg chg="addSp delSp modSp mod modNotesTx">
        <pc:chgData name="Luca Fossati" userId="7d8a27c9-d805-45d1-af3d-5cf81a9395c3" providerId="ADAL" clId="{98011306-42EC-42A3-B303-123865FC7F12}" dt="2021-03-09T21:57:02.043" v="13752" actId="1076"/>
        <pc:sldMkLst>
          <pc:docMk/>
          <pc:sldMk cId="298540176" sldId="319"/>
        </pc:sldMkLst>
        <pc:spChg chg="mod">
          <ac:chgData name="Luca Fossati" userId="7d8a27c9-d805-45d1-af3d-5cf81a9395c3" providerId="ADAL" clId="{98011306-42EC-42A3-B303-123865FC7F12}" dt="2021-03-09T21:54:33.043" v="13747" actId="20577"/>
          <ac:spMkLst>
            <pc:docMk/>
            <pc:sldMk cId="298540176" sldId="319"/>
            <ac:spMk id="5" creationId="{00000000-0000-0000-0000-000000000000}"/>
          </ac:spMkLst>
        </pc:spChg>
        <pc:spChg chg="del">
          <ac:chgData name="Luca Fossati" userId="7d8a27c9-d805-45d1-af3d-5cf81a9395c3" providerId="ADAL" clId="{98011306-42EC-42A3-B303-123865FC7F12}" dt="2021-03-09T21:54:43.763" v="13748" actId="478"/>
          <ac:spMkLst>
            <pc:docMk/>
            <pc:sldMk cId="298540176" sldId="319"/>
            <ac:spMk id="10" creationId="{00000000-0000-0000-0000-000000000000}"/>
          </ac:spMkLst>
        </pc:spChg>
        <pc:picChg chg="add mod">
          <ac:chgData name="Luca Fossati" userId="7d8a27c9-d805-45d1-af3d-5cf81a9395c3" providerId="ADAL" clId="{98011306-42EC-42A3-B303-123865FC7F12}" dt="2021-03-09T21:57:02.043" v="13752" actId="1076"/>
          <ac:picMkLst>
            <pc:docMk/>
            <pc:sldMk cId="298540176" sldId="319"/>
            <ac:picMk id="3" creationId="{C3113FB1-BFBB-46F2-9E65-7DC40A1F2ED3}"/>
          </ac:picMkLst>
        </pc:picChg>
      </pc:sldChg>
      <pc:sldChg chg="modSp mod modNotes modNotesTx">
        <pc:chgData name="Luca Fossati" userId="7d8a27c9-d805-45d1-af3d-5cf81a9395c3" providerId="ADAL" clId="{98011306-42EC-42A3-B303-123865FC7F12}" dt="2021-03-09T17:17:38.418" v="11870" actId="20577"/>
        <pc:sldMkLst>
          <pc:docMk/>
          <pc:sldMk cId="2832850438" sldId="320"/>
        </pc:sldMkLst>
        <pc:spChg chg="mod">
          <ac:chgData name="Luca Fossati" userId="7d8a27c9-d805-45d1-af3d-5cf81a9395c3" providerId="ADAL" clId="{98011306-42EC-42A3-B303-123865FC7F12}" dt="2021-03-08T22:31:25.946" v="8362" actId="20577"/>
          <ac:spMkLst>
            <pc:docMk/>
            <pc:sldMk cId="2832850438" sldId="320"/>
            <ac:spMk id="5" creationId="{00000000-0000-0000-0000-000000000000}"/>
          </ac:spMkLst>
        </pc:spChg>
        <pc:spChg chg="mod">
          <ac:chgData name="Luca Fossati" userId="7d8a27c9-d805-45d1-af3d-5cf81a9395c3" providerId="ADAL" clId="{98011306-42EC-42A3-B303-123865FC7F12}" dt="2021-03-09T17:17:38.418" v="11870" actId="20577"/>
          <ac:spMkLst>
            <pc:docMk/>
            <pc:sldMk cId="2832850438" sldId="320"/>
            <ac:spMk id="10" creationId="{00000000-0000-0000-0000-000000000000}"/>
          </ac:spMkLst>
        </pc:spChg>
      </pc:sldChg>
      <pc:sldChg chg="modSp mod modNotes modNotesTx">
        <pc:chgData name="Luca Fossati" userId="7d8a27c9-d805-45d1-af3d-5cf81a9395c3" providerId="ADAL" clId="{98011306-42EC-42A3-B303-123865FC7F12}" dt="2021-03-09T18:26:39.970" v="13012" actId="5793"/>
        <pc:sldMkLst>
          <pc:docMk/>
          <pc:sldMk cId="2025943768" sldId="321"/>
        </pc:sldMkLst>
        <pc:spChg chg="mod">
          <ac:chgData name="Luca Fossati" userId="7d8a27c9-d805-45d1-af3d-5cf81a9395c3" providerId="ADAL" clId="{98011306-42EC-42A3-B303-123865FC7F12}" dt="2021-03-08T22:31:44.630" v="8363"/>
          <ac:spMkLst>
            <pc:docMk/>
            <pc:sldMk cId="2025943768" sldId="321"/>
            <ac:spMk id="5" creationId="{00000000-0000-0000-0000-000000000000}"/>
          </ac:spMkLst>
        </pc:spChg>
        <pc:spChg chg="mod">
          <ac:chgData name="Luca Fossati" userId="7d8a27c9-d805-45d1-af3d-5cf81a9395c3" providerId="ADAL" clId="{98011306-42EC-42A3-B303-123865FC7F12}" dt="2021-03-09T18:20:06.834" v="12671" actId="20577"/>
          <ac:spMkLst>
            <pc:docMk/>
            <pc:sldMk cId="2025943768" sldId="321"/>
            <ac:spMk id="10" creationId="{00000000-0000-0000-0000-000000000000}"/>
          </ac:spMkLst>
        </pc:spChg>
      </pc:sldChg>
      <pc:sldChg chg="modSp mod modNotes modNotesTx">
        <pc:chgData name="Luca Fossati" userId="7d8a27c9-d805-45d1-af3d-5cf81a9395c3" providerId="ADAL" clId="{98011306-42EC-42A3-B303-123865FC7F12}" dt="2021-03-09T05:58:59.360" v="11602" actId="20577"/>
        <pc:sldMkLst>
          <pc:docMk/>
          <pc:sldMk cId="848938948" sldId="322"/>
        </pc:sldMkLst>
        <pc:spChg chg="mod">
          <ac:chgData name="Luca Fossati" userId="7d8a27c9-d805-45d1-af3d-5cf81a9395c3" providerId="ADAL" clId="{98011306-42EC-42A3-B303-123865FC7F12}" dt="2021-03-08T22:50:33.555" v="8749"/>
          <ac:spMkLst>
            <pc:docMk/>
            <pc:sldMk cId="848938948" sldId="322"/>
            <ac:spMk id="5" creationId="{00000000-0000-0000-0000-000000000000}"/>
          </ac:spMkLst>
        </pc:spChg>
        <pc:spChg chg="mod">
          <ac:chgData name="Luca Fossati" userId="7d8a27c9-d805-45d1-af3d-5cf81a9395c3" providerId="ADAL" clId="{98011306-42EC-42A3-B303-123865FC7F12}" dt="2021-03-09T05:58:59.360" v="11602" actId="20577"/>
          <ac:spMkLst>
            <pc:docMk/>
            <pc:sldMk cId="848938948" sldId="322"/>
            <ac:spMk id="10" creationId="{00000000-0000-0000-0000-000000000000}"/>
          </ac:spMkLst>
        </pc:spChg>
      </pc:sldChg>
      <pc:sldChg chg="modSp mod modNotes modNotesTx">
        <pc:chgData name="Luca Fossati" userId="7d8a27c9-d805-45d1-af3d-5cf81a9395c3" providerId="ADAL" clId="{98011306-42EC-42A3-B303-123865FC7F12}" dt="2021-03-09T19:28:16.926" v="13738" actId="20577"/>
        <pc:sldMkLst>
          <pc:docMk/>
          <pc:sldMk cId="4275793560" sldId="323"/>
        </pc:sldMkLst>
        <pc:spChg chg="mod">
          <ac:chgData name="Luca Fossati" userId="7d8a27c9-d805-45d1-af3d-5cf81a9395c3" providerId="ADAL" clId="{98011306-42EC-42A3-B303-123865FC7F12}" dt="2021-03-08T22:50:24.782" v="8748"/>
          <ac:spMkLst>
            <pc:docMk/>
            <pc:sldMk cId="4275793560" sldId="323"/>
            <ac:spMk id="5" creationId="{00000000-0000-0000-0000-000000000000}"/>
          </ac:spMkLst>
        </pc:spChg>
        <pc:spChg chg="mod">
          <ac:chgData name="Luca Fossati" userId="7d8a27c9-d805-45d1-af3d-5cf81a9395c3" providerId="ADAL" clId="{98011306-42EC-42A3-B303-123865FC7F12}" dt="2021-03-09T19:28:16.926" v="13738" actId="20577"/>
          <ac:spMkLst>
            <pc:docMk/>
            <pc:sldMk cId="4275793560" sldId="323"/>
            <ac:spMk id="10" creationId="{00000000-0000-0000-0000-000000000000}"/>
          </ac:spMkLst>
        </pc:spChg>
      </pc:sldChg>
      <pc:sldChg chg="modSp del mod modNotes modNotesTx">
        <pc:chgData name="Luca Fossati" userId="7d8a27c9-d805-45d1-af3d-5cf81a9395c3" providerId="ADAL" clId="{98011306-42EC-42A3-B303-123865FC7F12}" dt="2021-03-09T04:08:14.028" v="10105" actId="2696"/>
        <pc:sldMkLst>
          <pc:docMk/>
          <pc:sldMk cId="3419286044" sldId="324"/>
        </pc:sldMkLst>
        <pc:spChg chg="mod">
          <ac:chgData name="Luca Fossati" userId="7d8a27c9-d805-45d1-af3d-5cf81a9395c3" providerId="ADAL" clId="{98011306-42EC-42A3-B303-123865FC7F12}" dt="2021-03-08T22:50:18.031" v="8747"/>
          <ac:spMkLst>
            <pc:docMk/>
            <pc:sldMk cId="3419286044" sldId="324"/>
            <ac:spMk id="5" creationId="{00000000-0000-0000-0000-000000000000}"/>
          </ac:spMkLst>
        </pc:spChg>
        <pc:spChg chg="mod">
          <ac:chgData name="Luca Fossati" userId="7d8a27c9-d805-45d1-af3d-5cf81a9395c3" providerId="ADAL" clId="{98011306-42EC-42A3-B303-123865FC7F12}" dt="2021-03-08T22:20:41.789" v="8254" actId="20577"/>
          <ac:spMkLst>
            <pc:docMk/>
            <pc:sldMk cId="3419286044" sldId="324"/>
            <ac:spMk id="10" creationId="{00000000-0000-0000-0000-000000000000}"/>
          </ac:spMkLst>
        </pc:spChg>
      </pc:sldChg>
      <pc:sldChg chg="modSp mod modNotes modNotesTx">
        <pc:chgData name="Luca Fossati" userId="7d8a27c9-d805-45d1-af3d-5cf81a9395c3" providerId="ADAL" clId="{98011306-42EC-42A3-B303-123865FC7F12}" dt="2021-03-09T19:01:36.889" v="13157" actId="114"/>
        <pc:sldMkLst>
          <pc:docMk/>
          <pc:sldMk cId="3991188718" sldId="325"/>
        </pc:sldMkLst>
        <pc:spChg chg="mod">
          <ac:chgData name="Luca Fossati" userId="7d8a27c9-d805-45d1-af3d-5cf81a9395c3" providerId="ADAL" clId="{98011306-42EC-42A3-B303-123865FC7F12}" dt="2021-03-08T22:50:40.705" v="8750"/>
          <ac:spMkLst>
            <pc:docMk/>
            <pc:sldMk cId="3991188718" sldId="325"/>
            <ac:spMk id="5" creationId="{00000000-0000-0000-0000-000000000000}"/>
          </ac:spMkLst>
        </pc:spChg>
        <pc:spChg chg="mod">
          <ac:chgData name="Luca Fossati" userId="7d8a27c9-d805-45d1-af3d-5cf81a9395c3" providerId="ADAL" clId="{98011306-42EC-42A3-B303-123865FC7F12}" dt="2021-03-09T19:01:36.889" v="13157" actId="114"/>
          <ac:spMkLst>
            <pc:docMk/>
            <pc:sldMk cId="3991188718" sldId="325"/>
            <ac:spMk id="10" creationId="{00000000-0000-0000-0000-000000000000}"/>
          </ac:spMkLst>
        </pc:spChg>
      </pc:sldChg>
      <pc:sldChg chg="modSp mod modNotesTx">
        <pc:chgData name="Luca Fossati" userId="7d8a27c9-d805-45d1-af3d-5cf81a9395c3" providerId="ADAL" clId="{98011306-42EC-42A3-B303-123865FC7F12}" dt="2021-03-09T17:18:06.319" v="11871"/>
        <pc:sldMkLst>
          <pc:docMk/>
          <pc:sldMk cId="2917357622" sldId="326"/>
        </pc:sldMkLst>
        <pc:spChg chg="mod">
          <ac:chgData name="Luca Fossati" userId="7d8a27c9-d805-45d1-af3d-5cf81a9395c3" providerId="ADAL" clId="{98011306-42EC-42A3-B303-123865FC7F12}" dt="2021-03-09T17:18:06.319" v="11871"/>
          <ac:spMkLst>
            <pc:docMk/>
            <pc:sldMk cId="2917357622" sldId="326"/>
            <ac:spMk id="10" creationId="{00000000-0000-0000-0000-000000000000}"/>
          </ac:spMkLst>
        </pc:spChg>
      </pc:sldChg>
      <pc:sldChg chg="modSp mod modNotesTx">
        <pc:chgData name="Luca Fossati" userId="7d8a27c9-d805-45d1-af3d-5cf81a9395c3" providerId="ADAL" clId="{98011306-42EC-42A3-B303-123865FC7F12}" dt="2021-03-09T17:39:22.535" v="12405" actId="20577"/>
        <pc:sldMkLst>
          <pc:docMk/>
          <pc:sldMk cId="3699018441" sldId="327"/>
        </pc:sldMkLst>
        <pc:spChg chg="mod">
          <ac:chgData name="Luca Fossati" userId="7d8a27c9-d805-45d1-af3d-5cf81a9395c3" providerId="ADAL" clId="{98011306-42EC-42A3-B303-123865FC7F12}" dt="2021-03-09T17:17:23.261" v="11865" actId="20577"/>
          <ac:spMkLst>
            <pc:docMk/>
            <pc:sldMk cId="3699018441" sldId="327"/>
            <ac:spMk id="10" creationId="{00000000-0000-0000-0000-000000000000}"/>
          </ac:spMkLst>
        </pc:spChg>
      </pc:sldChg>
      <pc:sldChg chg="modSp del mod modNotes modNotesTx">
        <pc:chgData name="Luca Fossati" userId="7d8a27c9-d805-45d1-af3d-5cf81a9395c3" providerId="ADAL" clId="{98011306-42EC-42A3-B303-123865FC7F12}" dt="2021-03-09T22:06:59.869" v="13869" actId="2696"/>
        <pc:sldMkLst>
          <pc:docMk/>
          <pc:sldMk cId="1254210424" sldId="330"/>
        </pc:sldMkLst>
        <pc:spChg chg="mod">
          <ac:chgData name="Luca Fossati" userId="7d8a27c9-d805-45d1-af3d-5cf81a9395c3" providerId="ADAL" clId="{98011306-42EC-42A3-B303-123865FC7F12}" dt="2021-03-09T22:02:04.907" v="13783" actId="20577"/>
          <ac:spMkLst>
            <pc:docMk/>
            <pc:sldMk cId="1254210424" sldId="330"/>
            <ac:spMk id="5" creationId="{00000000-0000-0000-0000-000000000000}"/>
          </ac:spMkLst>
        </pc:spChg>
      </pc:sldChg>
      <pc:sldChg chg="modSp mod modNotes">
        <pc:chgData name="Luca Fossati" userId="7d8a27c9-d805-45d1-af3d-5cf81a9395c3" providerId="ADAL" clId="{98011306-42EC-42A3-B303-123865FC7F12}" dt="2021-03-10T04:47:08.567" v="15348" actId="20577"/>
        <pc:sldMkLst>
          <pc:docMk/>
          <pc:sldMk cId="2934347699" sldId="331"/>
        </pc:sldMkLst>
        <pc:spChg chg="mod">
          <ac:chgData name="Luca Fossati" userId="7d8a27c9-d805-45d1-af3d-5cf81a9395c3" providerId="ADAL" clId="{98011306-42EC-42A3-B303-123865FC7F12}" dt="2021-03-10T04:42:27.692" v="15252" actId="20577"/>
          <ac:spMkLst>
            <pc:docMk/>
            <pc:sldMk cId="2934347699" sldId="331"/>
            <ac:spMk id="5" creationId="{00000000-0000-0000-0000-000000000000}"/>
          </ac:spMkLst>
        </pc:spChg>
        <pc:spChg chg="mod">
          <ac:chgData name="Luca Fossati" userId="7d8a27c9-d805-45d1-af3d-5cf81a9395c3" providerId="ADAL" clId="{98011306-42EC-42A3-B303-123865FC7F12}" dt="2021-03-10T04:47:08.567" v="15348" actId="20577"/>
          <ac:spMkLst>
            <pc:docMk/>
            <pc:sldMk cId="2934347699" sldId="331"/>
            <ac:spMk id="10" creationId="{00000000-0000-0000-0000-000000000000}"/>
          </ac:spMkLst>
        </pc:spChg>
      </pc:sldChg>
      <pc:sldChg chg="modSp add mod">
        <pc:chgData name="Luca Fossati" userId="7d8a27c9-d805-45d1-af3d-5cf81a9395c3" providerId="ADAL" clId="{98011306-42EC-42A3-B303-123865FC7F12}" dt="2021-03-09T22:05:54.425" v="13860" actId="15"/>
        <pc:sldMkLst>
          <pc:docMk/>
          <pc:sldMk cId="386588136" sldId="332"/>
        </pc:sldMkLst>
        <pc:spChg chg="mod">
          <ac:chgData name="Luca Fossati" userId="7d8a27c9-d805-45d1-af3d-5cf81a9395c3" providerId="ADAL" clId="{98011306-42EC-42A3-B303-123865FC7F12}" dt="2021-03-09T22:05:54.425" v="13860" actId="15"/>
          <ac:spMkLst>
            <pc:docMk/>
            <pc:sldMk cId="386588136" sldId="332"/>
            <ac:spMk id="10" creationId="{00000000-0000-0000-0000-000000000000}"/>
          </ac:spMkLst>
        </pc:spChg>
      </pc:sldChg>
      <pc:sldChg chg="modSp add mod">
        <pc:chgData name="Luca Fossati" userId="7d8a27c9-d805-45d1-af3d-5cf81a9395c3" providerId="ADAL" clId="{98011306-42EC-42A3-B303-123865FC7F12}" dt="2021-03-09T22:26:32.402" v="14144" actId="20577"/>
        <pc:sldMkLst>
          <pc:docMk/>
          <pc:sldMk cId="1854151439" sldId="333"/>
        </pc:sldMkLst>
        <pc:spChg chg="mod">
          <ac:chgData name="Luca Fossati" userId="7d8a27c9-d805-45d1-af3d-5cf81a9395c3" providerId="ADAL" clId="{98011306-42EC-42A3-B303-123865FC7F12}" dt="2021-03-09T22:06:24.397" v="13868" actId="20577"/>
          <ac:spMkLst>
            <pc:docMk/>
            <pc:sldMk cId="1854151439" sldId="333"/>
            <ac:spMk id="5" creationId="{00000000-0000-0000-0000-000000000000}"/>
          </ac:spMkLst>
        </pc:spChg>
        <pc:spChg chg="mod">
          <ac:chgData name="Luca Fossati" userId="7d8a27c9-d805-45d1-af3d-5cf81a9395c3" providerId="ADAL" clId="{98011306-42EC-42A3-B303-123865FC7F12}" dt="2021-03-09T22:26:32.402" v="14144" actId="20577"/>
          <ac:spMkLst>
            <pc:docMk/>
            <pc:sldMk cId="1854151439" sldId="333"/>
            <ac:spMk id="10" creationId="{00000000-0000-0000-0000-000000000000}"/>
          </ac:spMkLst>
        </pc:spChg>
      </pc:sldChg>
      <pc:sldChg chg="modSp mod">
        <pc:chgData name="Luca Fossati" userId="7d8a27c9-d805-45d1-af3d-5cf81a9395c3" providerId="ADAL" clId="{98011306-42EC-42A3-B303-123865FC7F12}" dt="2021-03-10T04:47:51.908" v="15349"/>
        <pc:sldMkLst>
          <pc:docMk/>
          <pc:sldMk cId="2981818530" sldId="334"/>
        </pc:sldMkLst>
        <pc:spChg chg="mod">
          <ac:chgData name="Luca Fossati" userId="7d8a27c9-d805-45d1-af3d-5cf81a9395c3" providerId="ADAL" clId="{98011306-42EC-42A3-B303-123865FC7F12}" dt="2021-03-10T04:47:51.908" v="15349"/>
          <ac:spMkLst>
            <pc:docMk/>
            <pc:sldMk cId="2981818530" sldId="334"/>
            <ac:spMk id="5" creationId="{00000000-0000-0000-0000-000000000000}"/>
          </ac:spMkLst>
        </pc:spChg>
        <pc:spChg chg="mod">
          <ac:chgData name="Luca Fossati" userId="7d8a27c9-d805-45d1-af3d-5cf81a9395c3" providerId="ADAL" clId="{98011306-42EC-42A3-B303-123865FC7F12}" dt="2021-03-09T23:04:11.095" v="15115" actId="20577"/>
          <ac:spMkLst>
            <pc:docMk/>
            <pc:sldMk cId="2981818530" sldId="334"/>
            <ac:spMk id="10" creationId="{00000000-0000-0000-0000-000000000000}"/>
          </ac:spMkLst>
        </pc:spChg>
      </pc:sldChg>
      <pc:sldChg chg="addSp delSp modSp mod">
        <pc:chgData name="Luca Fossati" userId="7d8a27c9-d805-45d1-af3d-5cf81a9395c3" providerId="ADAL" clId="{98011306-42EC-42A3-B303-123865FC7F12}" dt="2021-03-10T14:36:28.265" v="15392" actId="20577"/>
        <pc:sldMkLst>
          <pc:docMk/>
          <pc:sldMk cId="637756717" sldId="335"/>
        </pc:sldMkLst>
        <pc:spChg chg="mod">
          <ac:chgData name="Luca Fossati" userId="7d8a27c9-d805-45d1-af3d-5cf81a9395c3" providerId="ADAL" clId="{98011306-42EC-42A3-B303-123865FC7F12}" dt="2021-03-10T14:36:28.265" v="15392" actId="20577"/>
          <ac:spMkLst>
            <pc:docMk/>
            <pc:sldMk cId="637756717" sldId="335"/>
            <ac:spMk id="5" creationId="{00000000-0000-0000-0000-000000000000}"/>
          </ac:spMkLst>
        </pc:spChg>
        <pc:spChg chg="del mod">
          <ac:chgData name="Luca Fossati" userId="7d8a27c9-d805-45d1-af3d-5cf81a9395c3" providerId="ADAL" clId="{98011306-42EC-42A3-B303-123865FC7F12}" dt="2021-03-10T14:34:27.539" v="15381" actId="478"/>
          <ac:spMkLst>
            <pc:docMk/>
            <pc:sldMk cId="637756717" sldId="335"/>
            <ac:spMk id="10" creationId="{00000000-0000-0000-0000-000000000000}"/>
          </ac:spMkLst>
        </pc:spChg>
        <pc:picChg chg="add mod">
          <ac:chgData name="Luca Fossati" userId="7d8a27c9-d805-45d1-af3d-5cf81a9395c3" providerId="ADAL" clId="{98011306-42EC-42A3-B303-123865FC7F12}" dt="2021-03-10T14:35:26.012" v="15384" actId="1076"/>
          <ac:picMkLst>
            <pc:docMk/>
            <pc:sldMk cId="637756717" sldId="335"/>
            <ac:picMk id="3" creationId="{7EB927C1-87CD-47F9-9D83-CEFAB8DD46AF}"/>
          </ac:picMkLst>
        </pc:picChg>
      </pc:sldChg>
      <pc:sldChg chg="modSp mod modNotesTx">
        <pc:chgData name="Luca Fossati" userId="7d8a27c9-d805-45d1-af3d-5cf81a9395c3" providerId="ADAL" clId="{98011306-42EC-42A3-B303-123865FC7F12}" dt="2021-03-10T19:58:54.473" v="17120" actId="20577"/>
        <pc:sldMkLst>
          <pc:docMk/>
          <pc:sldMk cId="975054508" sldId="336"/>
        </pc:sldMkLst>
        <pc:spChg chg="mod">
          <ac:chgData name="Luca Fossati" userId="7d8a27c9-d805-45d1-af3d-5cf81a9395c3" providerId="ADAL" clId="{98011306-42EC-42A3-B303-123865FC7F12}" dt="2021-03-10T14:59:31.786" v="15488" actId="20577"/>
          <ac:spMkLst>
            <pc:docMk/>
            <pc:sldMk cId="975054508" sldId="336"/>
            <ac:spMk id="5" creationId="{00000000-0000-0000-0000-000000000000}"/>
          </ac:spMkLst>
        </pc:spChg>
        <pc:spChg chg="mod">
          <ac:chgData name="Luca Fossati" userId="7d8a27c9-d805-45d1-af3d-5cf81a9395c3" providerId="ADAL" clId="{98011306-42EC-42A3-B303-123865FC7F12}" dt="2021-03-10T19:55:36.767" v="16976" actId="20577"/>
          <ac:spMkLst>
            <pc:docMk/>
            <pc:sldMk cId="975054508" sldId="336"/>
            <ac:spMk id="10" creationId="{00000000-0000-0000-0000-000000000000}"/>
          </ac:spMkLst>
        </pc:spChg>
      </pc:sldChg>
      <pc:sldChg chg="addSp delSp modSp add mod">
        <pc:chgData name="Luca Fossati" userId="7d8a27c9-d805-45d1-af3d-5cf81a9395c3" providerId="ADAL" clId="{98011306-42EC-42A3-B303-123865FC7F12}" dt="2021-03-10T14:46:08.221" v="15449" actId="14100"/>
        <pc:sldMkLst>
          <pc:docMk/>
          <pc:sldMk cId="1573995465" sldId="337"/>
        </pc:sldMkLst>
        <pc:spChg chg="mod">
          <ac:chgData name="Luca Fossati" userId="7d8a27c9-d805-45d1-af3d-5cf81a9395c3" providerId="ADAL" clId="{98011306-42EC-42A3-B303-123865FC7F12}" dt="2021-03-10T14:44:49.567" v="15438" actId="20577"/>
          <ac:spMkLst>
            <pc:docMk/>
            <pc:sldMk cId="1573995465" sldId="337"/>
            <ac:spMk id="5" creationId="{00000000-0000-0000-0000-000000000000}"/>
          </ac:spMkLst>
        </pc:spChg>
        <pc:picChg chg="del">
          <ac:chgData name="Luca Fossati" userId="7d8a27c9-d805-45d1-af3d-5cf81a9395c3" providerId="ADAL" clId="{98011306-42EC-42A3-B303-123865FC7F12}" dt="2021-03-10T14:43:51.889" v="15422" actId="478"/>
          <ac:picMkLst>
            <pc:docMk/>
            <pc:sldMk cId="1573995465" sldId="337"/>
            <ac:picMk id="3" creationId="{7EB927C1-87CD-47F9-9D83-CEFAB8DD46AF}"/>
          </ac:picMkLst>
        </pc:picChg>
        <pc:picChg chg="add mod">
          <ac:chgData name="Luca Fossati" userId="7d8a27c9-d805-45d1-af3d-5cf81a9395c3" providerId="ADAL" clId="{98011306-42EC-42A3-B303-123865FC7F12}" dt="2021-03-10T14:46:08.221" v="15449" actId="14100"/>
          <ac:picMkLst>
            <pc:docMk/>
            <pc:sldMk cId="1573995465" sldId="337"/>
            <ac:picMk id="7" creationId="{D21A114C-3A2C-4BC7-AEC1-56C432999090}"/>
          </ac:picMkLst>
        </pc:picChg>
      </pc:sldChg>
      <pc:sldChg chg="addSp delSp modSp add mod ord">
        <pc:chgData name="Luca Fossati" userId="7d8a27c9-d805-45d1-af3d-5cf81a9395c3" providerId="ADAL" clId="{98011306-42EC-42A3-B303-123865FC7F12}" dt="2021-03-10T14:49:11.694" v="15455" actId="14100"/>
        <pc:sldMkLst>
          <pc:docMk/>
          <pc:sldMk cId="2000504811" sldId="338"/>
        </pc:sldMkLst>
        <pc:spChg chg="mod">
          <ac:chgData name="Luca Fossati" userId="7d8a27c9-d805-45d1-af3d-5cf81a9395c3" providerId="ADAL" clId="{98011306-42EC-42A3-B303-123865FC7F12}" dt="2021-03-10T14:45:18.150" v="15446" actId="20577"/>
          <ac:spMkLst>
            <pc:docMk/>
            <pc:sldMk cId="2000504811" sldId="338"/>
            <ac:spMk id="5" creationId="{00000000-0000-0000-0000-000000000000}"/>
          </ac:spMkLst>
        </pc:spChg>
        <pc:picChg chg="del">
          <ac:chgData name="Luca Fossati" userId="7d8a27c9-d805-45d1-af3d-5cf81a9395c3" providerId="ADAL" clId="{98011306-42EC-42A3-B303-123865FC7F12}" dt="2021-03-10T14:48:27.974" v="15453" actId="478"/>
          <ac:picMkLst>
            <pc:docMk/>
            <pc:sldMk cId="2000504811" sldId="338"/>
            <ac:picMk id="3" creationId="{7EB927C1-87CD-47F9-9D83-CEFAB8DD46AF}"/>
          </ac:picMkLst>
        </pc:picChg>
        <pc:picChg chg="add mod">
          <ac:chgData name="Luca Fossati" userId="7d8a27c9-d805-45d1-af3d-5cf81a9395c3" providerId="ADAL" clId="{98011306-42EC-42A3-B303-123865FC7F12}" dt="2021-03-10T14:49:11.694" v="15455" actId="14100"/>
          <ac:picMkLst>
            <pc:docMk/>
            <pc:sldMk cId="2000504811" sldId="338"/>
            <ac:picMk id="7" creationId="{AD56035C-DA42-4D9B-84B5-23E7129F8A20}"/>
          </ac:picMkLst>
        </pc:picChg>
      </pc:sldChg>
    </pc:docChg>
  </pc:docChgLst>
  <pc:docChgLst>
    <pc:chgData name="Luca Fossati" userId="7d8a27c9-d805-45d1-af3d-5cf81a9395c3" providerId="ADAL" clId="{0F8BF4A9-7D60-4D6E-AFB6-E643B9D64B75}"/>
    <pc:docChg chg="undo custSel modSld">
      <pc:chgData name="Luca Fossati" userId="7d8a27c9-d805-45d1-af3d-5cf81a9395c3" providerId="ADAL" clId="{0F8BF4A9-7D60-4D6E-AFB6-E643B9D64B75}" dt="2021-03-28T21:17:39.067" v="37" actId="20577"/>
      <pc:docMkLst>
        <pc:docMk/>
      </pc:docMkLst>
      <pc:sldChg chg="modSp mod">
        <pc:chgData name="Luca Fossati" userId="7d8a27c9-d805-45d1-af3d-5cf81a9395c3" providerId="ADAL" clId="{0F8BF4A9-7D60-4D6E-AFB6-E643B9D64B75}" dt="2021-03-28T21:17:39.067" v="37" actId="20577"/>
        <pc:sldMkLst>
          <pc:docMk/>
          <pc:sldMk cId="3288989145" sldId="261"/>
        </pc:sldMkLst>
        <pc:spChg chg="mod">
          <ac:chgData name="Luca Fossati" userId="7d8a27c9-d805-45d1-af3d-5cf81a9395c3" providerId="ADAL" clId="{0F8BF4A9-7D60-4D6E-AFB6-E643B9D64B75}" dt="2021-03-22T02:42:31.700" v="0" actId="20577"/>
          <ac:spMkLst>
            <pc:docMk/>
            <pc:sldMk cId="3288989145" sldId="261"/>
            <ac:spMk id="5" creationId="{00000000-0000-0000-0000-000000000000}"/>
          </ac:spMkLst>
        </pc:spChg>
        <pc:spChg chg="mod">
          <ac:chgData name="Luca Fossati" userId="7d8a27c9-d805-45d1-af3d-5cf81a9395c3" providerId="ADAL" clId="{0F8BF4A9-7D60-4D6E-AFB6-E643B9D64B75}" dt="2021-03-28T21:17:39.067" v="37" actId="20577"/>
          <ac:spMkLst>
            <pc:docMk/>
            <pc:sldMk cId="3288989145" sldId="261"/>
            <ac:spMk id="8" creationId="{00000000-0000-0000-0000-000000000000}"/>
          </ac:spMkLst>
        </pc:spChg>
      </pc:sldChg>
      <pc:sldChg chg="modSp mod">
        <pc:chgData name="Luca Fossati" userId="7d8a27c9-d805-45d1-af3d-5cf81a9395c3" providerId="ADAL" clId="{0F8BF4A9-7D60-4D6E-AFB6-E643B9D64B75}" dt="2021-03-22T02:43:45.805" v="13" actId="20577"/>
        <pc:sldMkLst>
          <pc:docMk/>
          <pc:sldMk cId="1887921384" sldId="293"/>
        </pc:sldMkLst>
        <pc:spChg chg="mod">
          <ac:chgData name="Luca Fossati" userId="7d8a27c9-d805-45d1-af3d-5cf81a9395c3" providerId="ADAL" clId="{0F8BF4A9-7D60-4D6E-AFB6-E643B9D64B75}" dt="2021-03-22T02:43:45.805" v="13" actId="20577"/>
          <ac:spMkLst>
            <pc:docMk/>
            <pc:sldMk cId="1887921384" sldId="293"/>
            <ac:spMk id="5" creationId="{00000000-0000-0000-0000-000000000000}"/>
          </ac:spMkLst>
        </pc:spChg>
      </pc:sldChg>
      <pc:sldChg chg="modSp mod">
        <pc:chgData name="Luca Fossati" userId="7d8a27c9-d805-45d1-af3d-5cf81a9395c3" providerId="ADAL" clId="{0F8BF4A9-7D60-4D6E-AFB6-E643B9D64B75}" dt="2021-03-22T02:43:36.240" v="11" actId="20577"/>
        <pc:sldMkLst>
          <pc:docMk/>
          <pc:sldMk cId="515212483" sldId="294"/>
        </pc:sldMkLst>
        <pc:spChg chg="mod">
          <ac:chgData name="Luca Fossati" userId="7d8a27c9-d805-45d1-af3d-5cf81a9395c3" providerId="ADAL" clId="{0F8BF4A9-7D60-4D6E-AFB6-E643B9D64B75}" dt="2021-03-22T02:43:36.240" v="11" actId="20577"/>
          <ac:spMkLst>
            <pc:docMk/>
            <pc:sldMk cId="515212483" sldId="294"/>
            <ac:spMk id="5" creationId="{00000000-0000-0000-0000-000000000000}"/>
          </ac:spMkLst>
        </pc:spChg>
      </pc:sldChg>
      <pc:sldChg chg="modSp mod">
        <pc:chgData name="Luca Fossati" userId="7d8a27c9-d805-45d1-af3d-5cf81a9395c3" providerId="ADAL" clId="{0F8BF4A9-7D60-4D6E-AFB6-E643B9D64B75}" dt="2021-03-22T02:42:39.566" v="1" actId="20577"/>
        <pc:sldMkLst>
          <pc:docMk/>
          <pc:sldMk cId="1772747024" sldId="341"/>
        </pc:sldMkLst>
        <pc:spChg chg="mod">
          <ac:chgData name="Luca Fossati" userId="7d8a27c9-d805-45d1-af3d-5cf81a9395c3" providerId="ADAL" clId="{0F8BF4A9-7D60-4D6E-AFB6-E643B9D64B75}" dt="2021-03-22T02:42:39.566" v="1" actId="20577"/>
          <ac:spMkLst>
            <pc:docMk/>
            <pc:sldMk cId="1772747024" sldId="341"/>
            <ac:spMk id="5" creationId="{00000000-0000-0000-0000-000000000000}"/>
          </ac:spMkLst>
        </pc:spChg>
      </pc:sldChg>
      <pc:sldChg chg="modSp mod">
        <pc:chgData name="Luca Fossati" userId="7d8a27c9-d805-45d1-af3d-5cf81a9395c3" providerId="ADAL" clId="{0F8BF4A9-7D60-4D6E-AFB6-E643B9D64B75}" dt="2021-03-22T02:42:44.509" v="2" actId="20577"/>
        <pc:sldMkLst>
          <pc:docMk/>
          <pc:sldMk cId="3181120858" sldId="344"/>
        </pc:sldMkLst>
        <pc:spChg chg="mod">
          <ac:chgData name="Luca Fossati" userId="7d8a27c9-d805-45d1-af3d-5cf81a9395c3" providerId="ADAL" clId="{0F8BF4A9-7D60-4D6E-AFB6-E643B9D64B75}" dt="2021-03-22T02:42:44.509" v="2" actId="20577"/>
          <ac:spMkLst>
            <pc:docMk/>
            <pc:sldMk cId="3181120858" sldId="344"/>
            <ac:spMk id="5" creationId="{00000000-0000-0000-0000-000000000000}"/>
          </ac:spMkLst>
        </pc:spChg>
      </pc:sldChg>
      <pc:sldChg chg="modSp mod">
        <pc:chgData name="Luca Fossati" userId="7d8a27c9-d805-45d1-af3d-5cf81a9395c3" providerId="ADAL" clId="{0F8BF4A9-7D60-4D6E-AFB6-E643B9D64B75}" dt="2021-03-22T02:42:55.465" v="4" actId="20577"/>
        <pc:sldMkLst>
          <pc:docMk/>
          <pc:sldMk cId="4021035510" sldId="345"/>
        </pc:sldMkLst>
        <pc:spChg chg="mod">
          <ac:chgData name="Luca Fossati" userId="7d8a27c9-d805-45d1-af3d-5cf81a9395c3" providerId="ADAL" clId="{0F8BF4A9-7D60-4D6E-AFB6-E643B9D64B75}" dt="2021-03-22T02:42:55.465" v="4" actId="20577"/>
          <ac:spMkLst>
            <pc:docMk/>
            <pc:sldMk cId="4021035510" sldId="345"/>
            <ac:spMk id="5" creationId="{00000000-0000-0000-0000-000000000000}"/>
          </ac:spMkLst>
        </pc:spChg>
      </pc:sldChg>
      <pc:sldChg chg="modSp mod">
        <pc:chgData name="Luca Fossati" userId="7d8a27c9-d805-45d1-af3d-5cf81a9395c3" providerId="ADAL" clId="{0F8BF4A9-7D60-4D6E-AFB6-E643B9D64B75}" dt="2021-03-22T02:42:49.251" v="3" actId="20577"/>
        <pc:sldMkLst>
          <pc:docMk/>
          <pc:sldMk cId="453983473" sldId="346"/>
        </pc:sldMkLst>
        <pc:spChg chg="mod">
          <ac:chgData name="Luca Fossati" userId="7d8a27c9-d805-45d1-af3d-5cf81a9395c3" providerId="ADAL" clId="{0F8BF4A9-7D60-4D6E-AFB6-E643B9D64B75}" dt="2021-03-22T02:42:49.251" v="3" actId="20577"/>
          <ac:spMkLst>
            <pc:docMk/>
            <pc:sldMk cId="453983473" sldId="346"/>
            <ac:spMk id="5" creationId="{00000000-0000-0000-0000-000000000000}"/>
          </ac:spMkLst>
        </pc:spChg>
      </pc:sldChg>
      <pc:sldChg chg="modSp mod">
        <pc:chgData name="Luca Fossati" userId="7d8a27c9-d805-45d1-af3d-5cf81a9395c3" providerId="ADAL" clId="{0F8BF4A9-7D60-4D6E-AFB6-E643B9D64B75}" dt="2021-03-22T02:42:59.128" v="5" actId="20577"/>
        <pc:sldMkLst>
          <pc:docMk/>
          <pc:sldMk cId="1380366267" sldId="347"/>
        </pc:sldMkLst>
        <pc:spChg chg="mod">
          <ac:chgData name="Luca Fossati" userId="7d8a27c9-d805-45d1-af3d-5cf81a9395c3" providerId="ADAL" clId="{0F8BF4A9-7D60-4D6E-AFB6-E643B9D64B75}" dt="2021-03-22T02:42:59.128" v="5" actId="20577"/>
          <ac:spMkLst>
            <pc:docMk/>
            <pc:sldMk cId="1380366267" sldId="347"/>
            <ac:spMk id="5" creationId="{00000000-0000-0000-0000-000000000000}"/>
          </ac:spMkLst>
        </pc:spChg>
      </pc:sldChg>
      <pc:sldChg chg="modSp mod">
        <pc:chgData name="Luca Fossati" userId="7d8a27c9-d805-45d1-af3d-5cf81a9395c3" providerId="ADAL" clId="{0F8BF4A9-7D60-4D6E-AFB6-E643B9D64B75}" dt="2021-03-22T02:43:07.420" v="7" actId="20577"/>
        <pc:sldMkLst>
          <pc:docMk/>
          <pc:sldMk cId="3987878288" sldId="349"/>
        </pc:sldMkLst>
        <pc:spChg chg="mod">
          <ac:chgData name="Luca Fossati" userId="7d8a27c9-d805-45d1-af3d-5cf81a9395c3" providerId="ADAL" clId="{0F8BF4A9-7D60-4D6E-AFB6-E643B9D64B75}" dt="2021-03-22T02:43:07.420" v="7" actId="20577"/>
          <ac:spMkLst>
            <pc:docMk/>
            <pc:sldMk cId="3987878288" sldId="349"/>
            <ac:spMk id="5" creationId="{00000000-0000-0000-0000-000000000000}"/>
          </ac:spMkLst>
        </pc:spChg>
      </pc:sldChg>
      <pc:sldChg chg="modSp mod">
        <pc:chgData name="Luca Fossati" userId="7d8a27c9-d805-45d1-af3d-5cf81a9395c3" providerId="ADAL" clId="{0F8BF4A9-7D60-4D6E-AFB6-E643B9D64B75}" dt="2021-03-22T02:43:03.254" v="6" actId="20577"/>
        <pc:sldMkLst>
          <pc:docMk/>
          <pc:sldMk cId="531697868" sldId="350"/>
        </pc:sldMkLst>
        <pc:spChg chg="mod">
          <ac:chgData name="Luca Fossati" userId="7d8a27c9-d805-45d1-af3d-5cf81a9395c3" providerId="ADAL" clId="{0F8BF4A9-7D60-4D6E-AFB6-E643B9D64B75}" dt="2021-03-22T02:43:03.254" v="6" actId="20577"/>
          <ac:spMkLst>
            <pc:docMk/>
            <pc:sldMk cId="531697868" sldId="350"/>
            <ac:spMk id="5" creationId="{00000000-0000-0000-0000-000000000000}"/>
          </ac:spMkLst>
        </pc:spChg>
      </pc:sldChg>
      <pc:sldChg chg="modSp mod">
        <pc:chgData name="Luca Fossati" userId="7d8a27c9-d805-45d1-af3d-5cf81a9395c3" providerId="ADAL" clId="{0F8BF4A9-7D60-4D6E-AFB6-E643B9D64B75}" dt="2021-03-22T02:43:12.653" v="8" actId="20577"/>
        <pc:sldMkLst>
          <pc:docMk/>
          <pc:sldMk cId="4073270155" sldId="351"/>
        </pc:sldMkLst>
        <pc:spChg chg="mod">
          <ac:chgData name="Luca Fossati" userId="7d8a27c9-d805-45d1-af3d-5cf81a9395c3" providerId="ADAL" clId="{0F8BF4A9-7D60-4D6E-AFB6-E643B9D64B75}" dt="2021-03-22T02:43:12.653" v="8" actId="20577"/>
          <ac:spMkLst>
            <pc:docMk/>
            <pc:sldMk cId="4073270155" sldId="351"/>
            <ac:spMk id="5" creationId="{00000000-0000-0000-0000-000000000000}"/>
          </ac:spMkLst>
        </pc:spChg>
      </pc:sldChg>
      <pc:sldChg chg="modSp mod">
        <pc:chgData name="Luca Fossati" userId="7d8a27c9-d805-45d1-af3d-5cf81a9395c3" providerId="ADAL" clId="{0F8BF4A9-7D60-4D6E-AFB6-E643B9D64B75}" dt="2021-03-22T02:43:28.290" v="10" actId="20577"/>
        <pc:sldMkLst>
          <pc:docMk/>
          <pc:sldMk cId="1539041861" sldId="352"/>
        </pc:sldMkLst>
        <pc:spChg chg="mod">
          <ac:chgData name="Luca Fossati" userId="7d8a27c9-d805-45d1-af3d-5cf81a9395c3" providerId="ADAL" clId="{0F8BF4A9-7D60-4D6E-AFB6-E643B9D64B75}" dt="2021-03-22T02:43:28.290" v="10" actId="20577"/>
          <ac:spMkLst>
            <pc:docMk/>
            <pc:sldMk cId="1539041861" sldId="352"/>
            <ac:spMk id="5" creationId="{00000000-0000-0000-0000-000000000000}"/>
          </ac:spMkLst>
        </pc:spChg>
      </pc:sldChg>
      <pc:sldChg chg="modSp mod">
        <pc:chgData name="Luca Fossati" userId="7d8a27c9-d805-45d1-af3d-5cf81a9395c3" providerId="ADAL" clId="{0F8BF4A9-7D60-4D6E-AFB6-E643B9D64B75}" dt="2021-03-22T02:43:24.152" v="9" actId="20577"/>
        <pc:sldMkLst>
          <pc:docMk/>
          <pc:sldMk cId="2315739481" sldId="354"/>
        </pc:sldMkLst>
        <pc:spChg chg="mod">
          <ac:chgData name="Luca Fossati" userId="7d8a27c9-d805-45d1-af3d-5cf81a9395c3" providerId="ADAL" clId="{0F8BF4A9-7D60-4D6E-AFB6-E643B9D64B75}" dt="2021-03-22T02:43:24.152" v="9" actId="20577"/>
          <ac:spMkLst>
            <pc:docMk/>
            <pc:sldMk cId="2315739481" sldId="354"/>
            <ac:spMk id="5" creationId="{00000000-0000-0000-0000-000000000000}"/>
          </ac:spMkLst>
        </pc:spChg>
      </pc:sldChg>
      <pc:sldChg chg="modSp mod">
        <pc:chgData name="Luca Fossati" userId="7d8a27c9-d805-45d1-af3d-5cf81a9395c3" providerId="ADAL" clId="{0F8BF4A9-7D60-4D6E-AFB6-E643B9D64B75}" dt="2021-03-22T02:43:40.109" v="12" actId="20577"/>
        <pc:sldMkLst>
          <pc:docMk/>
          <pc:sldMk cId="458321377" sldId="355"/>
        </pc:sldMkLst>
        <pc:spChg chg="mod">
          <ac:chgData name="Luca Fossati" userId="7d8a27c9-d805-45d1-af3d-5cf81a9395c3" providerId="ADAL" clId="{0F8BF4A9-7D60-4D6E-AFB6-E643B9D64B75}" dt="2021-03-22T02:43:40.109" v="12" actId="20577"/>
          <ac:spMkLst>
            <pc:docMk/>
            <pc:sldMk cId="458321377" sldId="355"/>
            <ac:spMk id="5" creationId="{00000000-0000-0000-0000-000000000000}"/>
          </ac:spMkLst>
        </pc:spChg>
      </pc:sldChg>
      <pc:sldChg chg="modSp mod">
        <pc:chgData name="Luca Fossati" userId="7d8a27c9-d805-45d1-af3d-5cf81a9395c3" providerId="ADAL" clId="{0F8BF4A9-7D60-4D6E-AFB6-E643B9D64B75}" dt="2021-03-22T02:43:49.932" v="14" actId="20577"/>
        <pc:sldMkLst>
          <pc:docMk/>
          <pc:sldMk cId="3995288102" sldId="356"/>
        </pc:sldMkLst>
        <pc:spChg chg="mod">
          <ac:chgData name="Luca Fossati" userId="7d8a27c9-d805-45d1-af3d-5cf81a9395c3" providerId="ADAL" clId="{0F8BF4A9-7D60-4D6E-AFB6-E643B9D64B75}" dt="2021-03-22T02:43:49.932" v="14" actId="20577"/>
          <ac:spMkLst>
            <pc:docMk/>
            <pc:sldMk cId="3995288102" sldId="356"/>
            <ac:spMk id="5" creationId="{00000000-0000-0000-0000-000000000000}"/>
          </ac:spMkLst>
        </pc:spChg>
      </pc:sldChg>
      <pc:sldChg chg="modSp mod">
        <pc:chgData name="Luca Fossati" userId="7d8a27c9-d805-45d1-af3d-5cf81a9395c3" providerId="ADAL" clId="{0F8BF4A9-7D60-4D6E-AFB6-E643B9D64B75}" dt="2021-03-22T02:43:53.608" v="15" actId="20577"/>
        <pc:sldMkLst>
          <pc:docMk/>
          <pc:sldMk cId="2636565933" sldId="357"/>
        </pc:sldMkLst>
        <pc:spChg chg="mod">
          <ac:chgData name="Luca Fossati" userId="7d8a27c9-d805-45d1-af3d-5cf81a9395c3" providerId="ADAL" clId="{0F8BF4A9-7D60-4D6E-AFB6-E643B9D64B75}" dt="2021-03-22T02:43:53.608" v="15" actId="20577"/>
          <ac:spMkLst>
            <pc:docMk/>
            <pc:sldMk cId="2636565933" sldId="357"/>
            <ac:spMk id="5" creationId="{00000000-0000-0000-0000-000000000000}"/>
          </ac:spMkLst>
        </pc:spChg>
      </pc:sldChg>
      <pc:sldChg chg="modSp mod">
        <pc:chgData name="Luca Fossati" userId="7d8a27c9-d805-45d1-af3d-5cf81a9395c3" providerId="ADAL" clId="{0F8BF4A9-7D60-4D6E-AFB6-E643B9D64B75}" dt="2021-03-22T02:43:57.749" v="16" actId="20577"/>
        <pc:sldMkLst>
          <pc:docMk/>
          <pc:sldMk cId="2605211697" sldId="358"/>
        </pc:sldMkLst>
        <pc:spChg chg="mod">
          <ac:chgData name="Luca Fossati" userId="7d8a27c9-d805-45d1-af3d-5cf81a9395c3" providerId="ADAL" clId="{0F8BF4A9-7D60-4D6E-AFB6-E643B9D64B75}" dt="2021-03-22T02:43:57.749" v="16" actId="20577"/>
          <ac:spMkLst>
            <pc:docMk/>
            <pc:sldMk cId="2605211697" sldId="358"/>
            <ac:spMk id="5" creationId="{00000000-0000-0000-0000-000000000000}"/>
          </ac:spMkLst>
        </pc:spChg>
      </pc:sldChg>
      <pc:sldChg chg="modSp mod">
        <pc:chgData name="Luca Fossati" userId="7d8a27c9-d805-45d1-af3d-5cf81a9395c3" providerId="ADAL" clId="{0F8BF4A9-7D60-4D6E-AFB6-E643B9D64B75}" dt="2021-03-22T02:44:01.645" v="17" actId="20577"/>
        <pc:sldMkLst>
          <pc:docMk/>
          <pc:sldMk cId="453132202" sldId="359"/>
        </pc:sldMkLst>
        <pc:spChg chg="mod">
          <ac:chgData name="Luca Fossati" userId="7d8a27c9-d805-45d1-af3d-5cf81a9395c3" providerId="ADAL" clId="{0F8BF4A9-7D60-4D6E-AFB6-E643B9D64B75}" dt="2021-03-22T02:44:01.645" v="17" actId="20577"/>
          <ac:spMkLst>
            <pc:docMk/>
            <pc:sldMk cId="453132202" sldId="359"/>
            <ac:spMk id="5" creationId="{00000000-0000-0000-0000-000000000000}"/>
          </ac:spMkLst>
        </pc:spChg>
      </pc:sldChg>
      <pc:sldChg chg="modSp mod">
        <pc:chgData name="Luca Fossati" userId="7d8a27c9-d805-45d1-af3d-5cf81a9395c3" providerId="ADAL" clId="{0F8BF4A9-7D60-4D6E-AFB6-E643B9D64B75}" dt="2021-03-22T02:44:06.743" v="18" actId="20577"/>
        <pc:sldMkLst>
          <pc:docMk/>
          <pc:sldMk cId="1692985879" sldId="360"/>
        </pc:sldMkLst>
        <pc:spChg chg="mod">
          <ac:chgData name="Luca Fossati" userId="7d8a27c9-d805-45d1-af3d-5cf81a9395c3" providerId="ADAL" clId="{0F8BF4A9-7D60-4D6E-AFB6-E643B9D64B75}" dt="2021-03-22T02:44:06.743" v="18" actId="20577"/>
          <ac:spMkLst>
            <pc:docMk/>
            <pc:sldMk cId="1692985879" sldId="360"/>
            <ac:spMk id="5" creationId="{00000000-0000-0000-0000-000000000000}"/>
          </ac:spMkLst>
        </pc:spChg>
      </pc:sldChg>
      <pc:sldChg chg="modSp mod">
        <pc:chgData name="Luca Fossati" userId="7d8a27c9-d805-45d1-af3d-5cf81a9395c3" providerId="ADAL" clId="{0F8BF4A9-7D60-4D6E-AFB6-E643B9D64B75}" dt="2021-03-22T02:44:14.144" v="19" actId="20577"/>
        <pc:sldMkLst>
          <pc:docMk/>
          <pc:sldMk cId="138321995" sldId="361"/>
        </pc:sldMkLst>
        <pc:spChg chg="mod">
          <ac:chgData name="Luca Fossati" userId="7d8a27c9-d805-45d1-af3d-5cf81a9395c3" providerId="ADAL" clId="{0F8BF4A9-7D60-4D6E-AFB6-E643B9D64B75}" dt="2021-03-22T02:44:14.144" v="19" actId="20577"/>
          <ac:spMkLst>
            <pc:docMk/>
            <pc:sldMk cId="138321995" sldId="361"/>
            <ac:spMk id="5" creationId="{00000000-0000-0000-0000-000000000000}"/>
          </ac:spMkLst>
        </pc:spChg>
      </pc:sldChg>
      <pc:sldChg chg="modSp mod">
        <pc:chgData name="Luca Fossati" userId="7d8a27c9-d805-45d1-af3d-5cf81a9395c3" providerId="ADAL" clId="{0F8BF4A9-7D60-4D6E-AFB6-E643B9D64B75}" dt="2021-03-22T02:44:19.264" v="20" actId="20577"/>
        <pc:sldMkLst>
          <pc:docMk/>
          <pc:sldMk cId="3320705010" sldId="362"/>
        </pc:sldMkLst>
        <pc:spChg chg="mod">
          <ac:chgData name="Luca Fossati" userId="7d8a27c9-d805-45d1-af3d-5cf81a9395c3" providerId="ADAL" clId="{0F8BF4A9-7D60-4D6E-AFB6-E643B9D64B75}" dt="2021-03-22T02:44:19.264" v="20" actId="20577"/>
          <ac:spMkLst>
            <pc:docMk/>
            <pc:sldMk cId="3320705010" sldId="362"/>
            <ac:spMk id="5" creationId="{00000000-0000-0000-0000-000000000000}"/>
          </ac:spMkLst>
        </pc:spChg>
      </pc:sldChg>
      <pc:sldChg chg="modSp mod">
        <pc:chgData name="Luca Fossati" userId="7d8a27c9-d805-45d1-af3d-5cf81a9395c3" providerId="ADAL" clId="{0F8BF4A9-7D60-4D6E-AFB6-E643B9D64B75}" dt="2021-03-22T02:44:24.287" v="21" actId="20577"/>
        <pc:sldMkLst>
          <pc:docMk/>
          <pc:sldMk cId="2043675841" sldId="363"/>
        </pc:sldMkLst>
        <pc:spChg chg="mod">
          <ac:chgData name="Luca Fossati" userId="7d8a27c9-d805-45d1-af3d-5cf81a9395c3" providerId="ADAL" clId="{0F8BF4A9-7D60-4D6E-AFB6-E643B9D64B75}" dt="2021-03-22T02:44:24.287" v="21" actId="20577"/>
          <ac:spMkLst>
            <pc:docMk/>
            <pc:sldMk cId="2043675841" sldId="363"/>
            <ac:spMk id="5" creationId="{00000000-0000-0000-0000-000000000000}"/>
          </ac:spMkLst>
        </pc:spChg>
      </pc:sldChg>
      <pc:sldChg chg="modSp mod">
        <pc:chgData name="Luca Fossati" userId="7d8a27c9-d805-45d1-af3d-5cf81a9395c3" providerId="ADAL" clId="{0F8BF4A9-7D60-4D6E-AFB6-E643B9D64B75}" dt="2021-03-22T02:44:28.692" v="22" actId="20577"/>
        <pc:sldMkLst>
          <pc:docMk/>
          <pc:sldMk cId="925986635" sldId="364"/>
        </pc:sldMkLst>
        <pc:spChg chg="mod">
          <ac:chgData name="Luca Fossati" userId="7d8a27c9-d805-45d1-af3d-5cf81a9395c3" providerId="ADAL" clId="{0F8BF4A9-7D60-4D6E-AFB6-E643B9D64B75}" dt="2021-03-22T02:44:28.692" v="22" actId="20577"/>
          <ac:spMkLst>
            <pc:docMk/>
            <pc:sldMk cId="925986635" sldId="364"/>
            <ac:spMk id="5" creationId="{00000000-0000-0000-0000-000000000000}"/>
          </ac:spMkLst>
        </pc:spChg>
      </pc:sldChg>
      <pc:sldChg chg="modSp mod">
        <pc:chgData name="Luca Fossati" userId="7d8a27c9-d805-45d1-af3d-5cf81a9395c3" providerId="ADAL" clId="{0F8BF4A9-7D60-4D6E-AFB6-E643B9D64B75}" dt="2021-03-22T02:44:33.004" v="23" actId="20577"/>
        <pc:sldMkLst>
          <pc:docMk/>
          <pc:sldMk cId="2358307885" sldId="365"/>
        </pc:sldMkLst>
        <pc:spChg chg="mod">
          <ac:chgData name="Luca Fossati" userId="7d8a27c9-d805-45d1-af3d-5cf81a9395c3" providerId="ADAL" clId="{0F8BF4A9-7D60-4D6E-AFB6-E643B9D64B75}" dt="2021-03-22T02:44:33.004" v="23" actId="20577"/>
          <ac:spMkLst>
            <pc:docMk/>
            <pc:sldMk cId="2358307885" sldId="365"/>
            <ac:spMk id="5" creationId="{00000000-0000-0000-0000-000000000000}"/>
          </ac:spMkLst>
        </pc:spChg>
      </pc:sldChg>
      <pc:sldChg chg="modSp mod">
        <pc:chgData name="Luca Fossati" userId="7d8a27c9-d805-45d1-af3d-5cf81a9395c3" providerId="ADAL" clId="{0F8BF4A9-7D60-4D6E-AFB6-E643B9D64B75}" dt="2021-03-22T02:44:39.173" v="24" actId="20577"/>
        <pc:sldMkLst>
          <pc:docMk/>
          <pc:sldMk cId="3361466932" sldId="366"/>
        </pc:sldMkLst>
        <pc:spChg chg="mod">
          <ac:chgData name="Luca Fossati" userId="7d8a27c9-d805-45d1-af3d-5cf81a9395c3" providerId="ADAL" clId="{0F8BF4A9-7D60-4D6E-AFB6-E643B9D64B75}" dt="2021-03-22T02:44:39.173" v="24" actId="20577"/>
          <ac:spMkLst>
            <pc:docMk/>
            <pc:sldMk cId="3361466932" sldId="366"/>
            <ac:spMk id="5" creationId="{00000000-0000-0000-0000-000000000000}"/>
          </ac:spMkLst>
        </pc:spChg>
      </pc:sldChg>
      <pc:sldChg chg="modSp mod">
        <pc:chgData name="Luca Fossati" userId="7d8a27c9-d805-45d1-af3d-5cf81a9395c3" providerId="ADAL" clId="{0F8BF4A9-7D60-4D6E-AFB6-E643B9D64B75}" dt="2021-03-22T02:44:43.079" v="25" actId="20577"/>
        <pc:sldMkLst>
          <pc:docMk/>
          <pc:sldMk cId="2109637247" sldId="367"/>
        </pc:sldMkLst>
        <pc:spChg chg="mod">
          <ac:chgData name="Luca Fossati" userId="7d8a27c9-d805-45d1-af3d-5cf81a9395c3" providerId="ADAL" clId="{0F8BF4A9-7D60-4D6E-AFB6-E643B9D64B75}" dt="2021-03-22T02:44:43.079" v="25" actId="20577"/>
          <ac:spMkLst>
            <pc:docMk/>
            <pc:sldMk cId="2109637247" sldId="367"/>
            <ac:spMk id="5" creationId="{00000000-0000-0000-0000-000000000000}"/>
          </ac:spMkLst>
        </pc:spChg>
      </pc:sldChg>
      <pc:sldChg chg="modSp mod">
        <pc:chgData name="Luca Fossati" userId="7d8a27c9-d805-45d1-af3d-5cf81a9395c3" providerId="ADAL" clId="{0F8BF4A9-7D60-4D6E-AFB6-E643B9D64B75}" dt="2021-03-22T02:44:46.421" v="26" actId="20577"/>
        <pc:sldMkLst>
          <pc:docMk/>
          <pc:sldMk cId="3641181504" sldId="368"/>
        </pc:sldMkLst>
        <pc:spChg chg="mod">
          <ac:chgData name="Luca Fossati" userId="7d8a27c9-d805-45d1-af3d-5cf81a9395c3" providerId="ADAL" clId="{0F8BF4A9-7D60-4D6E-AFB6-E643B9D64B75}" dt="2021-03-22T02:44:46.421" v="26" actId="20577"/>
          <ac:spMkLst>
            <pc:docMk/>
            <pc:sldMk cId="3641181504" sldId="368"/>
            <ac:spMk id="5" creationId="{00000000-0000-0000-0000-000000000000}"/>
          </ac:spMkLst>
        </pc:spChg>
      </pc:sldChg>
    </pc:docChg>
  </pc:docChgLst>
  <pc:docChgLst>
    <pc:chgData name="Luca Fossati" userId="7d8a27c9-d805-45d1-af3d-5cf81a9395c3" providerId="ADAL" clId="{7E0A6BC1-7264-4E95-A851-2870D7C4A101}"/>
    <pc:docChg chg="undo custSel delSld modSld">
      <pc:chgData name="Luca Fossati" userId="7d8a27c9-d805-45d1-af3d-5cf81a9395c3" providerId="ADAL" clId="{7E0A6BC1-7264-4E95-A851-2870D7C4A101}" dt="2021-05-11T20:11:52.777" v="1499"/>
      <pc:docMkLst>
        <pc:docMk/>
      </pc:docMkLst>
      <pc:sldChg chg="modSp mod">
        <pc:chgData name="Luca Fossati" userId="7d8a27c9-d805-45d1-af3d-5cf81a9395c3" providerId="ADAL" clId="{7E0A6BC1-7264-4E95-A851-2870D7C4A101}" dt="2021-05-10T18:18:36.336" v="1056" actId="20577"/>
        <pc:sldMkLst>
          <pc:docMk/>
          <pc:sldMk cId="2595467257" sldId="258"/>
        </pc:sldMkLst>
        <pc:spChg chg="mod">
          <ac:chgData name="Luca Fossati" userId="7d8a27c9-d805-45d1-af3d-5cf81a9395c3" providerId="ADAL" clId="{7E0A6BC1-7264-4E95-A851-2870D7C4A101}" dt="2021-05-10T18:18:36.336" v="1056" actId="20577"/>
          <ac:spMkLst>
            <pc:docMk/>
            <pc:sldMk cId="2595467257" sldId="258"/>
            <ac:spMk id="3" creationId="{00000000-0000-0000-0000-000000000000}"/>
          </ac:spMkLst>
        </pc:spChg>
      </pc:sldChg>
      <pc:sldChg chg="del">
        <pc:chgData name="Luca Fossati" userId="7d8a27c9-d805-45d1-af3d-5cf81a9395c3" providerId="ADAL" clId="{7E0A6BC1-7264-4E95-A851-2870D7C4A101}" dt="2021-05-10T18:18:47.992" v="1057" actId="47"/>
        <pc:sldMkLst>
          <pc:docMk/>
          <pc:sldMk cId="816045097" sldId="267"/>
        </pc:sldMkLst>
      </pc:sldChg>
      <pc:sldChg chg="modSp mod">
        <pc:chgData name="Luca Fossati" userId="7d8a27c9-d805-45d1-af3d-5cf81a9395c3" providerId="ADAL" clId="{7E0A6BC1-7264-4E95-A851-2870D7C4A101}" dt="2021-05-10T18:24:29.368" v="1438" actId="20577"/>
        <pc:sldMkLst>
          <pc:docMk/>
          <pc:sldMk cId="2088165517" sldId="268"/>
        </pc:sldMkLst>
        <pc:spChg chg="mod">
          <ac:chgData name="Luca Fossati" userId="7d8a27c9-d805-45d1-af3d-5cf81a9395c3" providerId="ADAL" clId="{7E0A6BC1-7264-4E95-A851-2870D7C4A101}" dt="2021-05-10T18:22:39.266" v="1294" actId="114"/>
          <ac:spMkLst>
            <pc:docMk/>
            <pc:sldMk cId="2088165517" sldId="268"/>
            <ac:spMk id="7" creationId="{00000000-0000-0000-0000-000000000000}"/>
          </ac:spMkLst>
        </pc:spChg>
        <pc:spChg chg="mod">
          <ac:chgData name="Luca Fossati" userId="7d8a27c9-d805-45d1-af3d-5cf81a9395c3" providerId="ADAL" clId="{7E0A6BC1-7264-4E95-A851-2870D7C4A101}" dt="2021-05-10T18:22:55.150" v="1296" actId="114"/>
          <ac:spMkLst>
            <pc:docMk/>
            <pc:sldMk cId="2088165517" sldId="268"/>
            <ac:spMk id="8" creationId="{00000000-0000-0000-0000-000000000000}"/>
          </ac:spMkLst>
        </pc:spChg>
        <pc:spChg chg="mod">
          <ac:chgData name="Luca Fossati" userId="7d8a27c9-d805-45d1-af3d-5cf81a9395c3" providerId="ADAL" clId="{7E0A6BC1-7264-4E95-A851-2870D7C4A101}" dt="2021-05-10T18:23:30.934" v="1331" actId="20577"/>
          <ac:spMkLst>
            <pc:docMk/>
            <pc:sldMk cId="2088165517" sldId="268"/>
            <ac:spMk id="9" creationId="{00000000-0000-0000-0000-000000000000}"/>
          </ac:spMkLst>
        </pc:spChg>
        <pc:spChg chg="mod">
          <ac:chgData name="Luca Fossati" userId="7d8a27c9-d805-45d1-af3d-5cf81a9395c3" providerId="ADAL" clId="{7E0A6BC1-7264-4E95-A851-2870D7C4A101}" dt="2021-05-10T18:24:18.465" v="1434" actId="20577"/>
          <ac:spMkLst>
            <pc:docMk/>
            <pc:sldMk cId="2088165517" sldId="268"/>
            <ac:spMk id="10" creationId="{00000000-0000-0000-0000-000000000000}"/>
          </ac:spMkLst>
        </pc:spChg>
        <pc:spChg chg="mod">
          <ac:chgData name="Luca Fossati" userId="7d8a27c9-d805-45d1-af3d-5cf81a9395c3" providerId="ADAL" clId="{7E0A6BC1-7264-4E95-A851-2870D7C4A101}" dt="2021-05-10T18:22:25.789" v="1292" actId="114"/>
          <ac:spMkLst>
            <pc:docMk/>
            <pc:sldMk cId="2088165517" sldId="268"/>
            <ac:spMk id="11" creationId="{00000000-0000-0000-0000-000000000000}"/>
          </ac:spMkLst>
        </pc:spChg>
        <pc:spChg chg="mod">
          <ac:chgData name="Luca Fossati" userId="7d8a27c9-d805-45d1-af3d-5cf81a9395c3" providerId="ADAL" clId="{7E0A6BC1-7264-4E95-A851-2870D7C4A101}" dt="2021-05-10T18:24:29.368" v="1438" actId="20577"/>
          <ac:spMkLst>
            <pc:docMk/>
            <pc:sldMk cId="2088165517" sldId="268"/>
            <ac:spMk id="12" creationId="{00000000-0000-0000-0000-000000000000}"/>
          </ac:spMkLst>
        </pc:spChg>
      </pc:sldChg>
      <pc:sldChg chg="modSp mod">
        <pc:chgData name="Luca Fossati" userId="7d8a27c9-d805-45d1-af3d-5cf81a9395c3" providerId="ADAL" clId="{7E0A6BC1-7264-4E95-A851-2870D7C4A101}" dt="2021-05-10T03:50:01.163" v="9" actId="20577"/>
        <pc:sldMkLst>
          <pc:docMk/>
          <pc:sldMk cId="1887921384" sldId="293"/>
        </pc:sldMkLst>
        <pc:spChg chg="mod">
          <ac:chgData name="Luca Fossati" userId="7d8a27c9-d805-45d1-af3d-5cf81a9395c3" providerId="ADAL" clId="{7E0A6BC1-7264-4E95-A851-2870D7C4A101}" dt="2021-05-10T03:49:52.811" v="7" actId="313"/>
          <ac:spMkLst>
            <pc:docMk/>
            <pc:sldMk cId="1887921384" sldId="293"/>
            <ac:spMk id="10" creationId="{D61BCC45-7BD5-4600-8ECD-EF6A183525D8}"/>
          </ac:spMkLst>
        </pc:spChg>
        <pc:spChg chg="mod">
          <ac:chgData name="Luca Fossati" userId="7d8a27c9-d805-45d1-af3d-5cf81a9395c3" providerId="ADAL" clId="{7E0A6BC1-7264-4E95-A851-2870D7C4A101}" dt="2021-05-10T03:50:01.163" v="9" actId="20577"/>
          <ac:spMkLst>
            <pc:docMk/>
            <pc:sldMk cId="1887921384" sldId="293"/>
            <ac:spMk id="15" creationId="{05947E7F-3198-4FFD-BA11-1BAA9D1F8426}"/>
          </ac:spMkLst>
        </pc:spChg>
      </pc:sldChg>
      <pc:sldChg chg="modNotesTx">
        <pc:chgData name="Luca Fossati" userId="7d8a27c9-d805-45d1-af3d-5cf81a9395c3" providerId="ADAL" clId="{7E0A6BC1-7264-4E95-A851-2870D7C4A101}" dt="2021-05-11T20:11:52.777" v="1499"/>
        <pc:sldMkLst>
          <pc:docMk/>
          <pc:sldMk cId="515212483" sldId="294"/>
        </pc:sldMkLst>
      </pc:sldChg>
      <pc:sldChg chg="del">
        <pc:chgData name="Luca Fossati" userId="7d8a27c9-d805-45d1-af3d-5cf81a9395c3" providerId="ADAL" clId="{7E0A6BC1-7264-4E95-A851-2870D7C4A101}" dt="2021-05-10T18:18:51.722" v="1058" actId="47"/>
        <pc:sldMkLst>
          <pc:docMk/>
          <pc:sldMk cId="3389790114" sldId="339"/>
        </pc:sldMkLst>
      </pc:sldChg>
      <pc:sldChg chg="modSp mod">
        <pc:chgData name="Luca Fossati" userId="7d8a27c9-d805-45d1-af3d-5cf81a9395c3" providerId="ADAL" clId="{7E0A6BC1-7264-4E95-A851-2870D7C4A101}" dt="2021-05-10T03:51:26.615" v="26" actId="20577"/>
        <pc:sldMkLst>
          <pc:docMk/>
          <pc:sldMk cId="3995288102" sldId="356"/>
        </pc:sldMkLst>
        <pc:spChg chg="mod">
          <ac:chgData name="Luca Fossati" userId="7d8a27c9-d805-45d1-af3d-5cf81a9395c3" providerId="ADAL" clId="{7E0A6BC1-7264-4E95-A851-2870D7C4A101}" dt="2021-05-10T03:50:27.892" v="12" actId="14100"/>
          <ac:spMkLst>
            <pc:docMk/>
            <pc:sldMk cId="3995288102" sldId="356"/>
            <ac:spMk id="16" creationId="{CDF08F8F-0887-48AF-ABA4-23A21A11050C}"/>
          </ac:spMkLst>
        </pc:spChg>
        <pc:spChg chg="mod">
          <ac:chgData name="Luca Fossati" userId="7d8a27c9-d805-45d1-af3d-5cf81a9395c3" providerId="ADAL" clId="{7E0A6BC1-7264-4E95-A851-2870D7C4A101}" dt="2021-05-10T03:51:26.615" v="26" actId="20577"/>
          <ac:spMkLst>
            <pc:docMk/>
            <pc:sldMk cId="3995288102" sldId="356"/>
            <ac:spMk id="18" creationId="{59A2016D-088A-42E6-8DA6-3A3DA9049E8A}"/>
          </ac:spMkLst>
        </pc:spChg>
      </pc:sldChg>
      <pc:sldChg chg="modSp mod">
        <pc:chgData name="Luca Fossati" userId="7d8a27c9-d805-45d1-af3d-5cf81a9395c3" providerId="ADAL" clId="{7E0A6BC1-7264-4E95-A851-2870D7C4A101}" dt="2021-05-10T03:56:52.658" v="66" actId="20577"/>
        <pc:sldMkLst>
          <pc:docMk/>
          <pc:sldMk cId="2636565933" sldId="357"/>
        </pc:sldMkLst>
        <pc:spChg chg="mod">
          <ac:chgData name="Luca Fossati" userId="7d8a27c9-d805-45d1-af3d-5cf81a9395c3" providerId="ADAL" clId="{7E0A6BC1-7264-4E95-A851-2870D7C4A101}" dt="2021-05-10T03:56:52.658" v="66" actId="20577"/>
          <ac:spMkLst>
            <pc:docMk/>
            <pc:sldMk cId="2636565933" sldId="357"/>
            <ac:spMk id="9" creationId="{93EF09A1-4334-41E8-9940-E47BE45F6C3F}"/>
          </ac:spMkLst>
        </pc:spChg>
        <pc:spChg chg="mod">
          <ac:chgData name="Luca Fossati" userId="7d8a27c9-d805-45d1-af3d-5cf81a9395c3" providerId="ADAL" clId="{7E0A6BC1-7264-4E95-A851-2870D7C4A101}" dt="2021-05-10T03:56:46.872" v="64" actId="14100"/>
          <ac:spMkLst>
            <pc:docMk/>
            <pc:sldMk cId="2636565933" sldId="357"/>
            <ac:spMk id="10" creationId="{DA835AD3-7495-407F-B31F-EEB59E2690DD}"/>
          </ac:spMkLst>
        </pc:spChg>
      </pc:sldChg>
      <pc:sldChg chg="modSp mod">
        <pc:chgData name="Luca Fossati" userId="7d8a27c9-d805-45d1-af3d-5cf81a9395c3" providerId="ADAL" clId="{7E0A6BC1-7264-4E95-A851-2870D7C4A101}" dt="2021-05-10T04:03:19.966" v="92" actId="20577"/>
        <pc:sldMkLst>
          <pc:docMk/>
          <pc:sldMk cId="453132202" sldId="359"/>
        </pc:sldMkLst>
        <pc:spChg chg="mod">
          <ac:chgData name="Luca Fossati" userId="7d8a27c9-d805-45d1-af3d-5cf81a9395c3" providerId="ADAL" clId="{7E0A6BC1-7264-4E95-A851-2870D7C4A101}" dt="2021-05-10T04:03:19.966" v="92" actId="20577"/>
          <ac:spMkLst>
            <pc:docMk/>
            <pc:sldMk cId="453132202" sldId="359"/>
            <ac:spMk id="17" creationId="{EFB44D04-6878-4BB6-88AD-D03B853DE364}"/>
          </ac:spMkLst>
        </pc:spChg>
      </pc:sldChg>
      <pc:sldChg chg="modSp mod">
        <pc:chgData name="Luca Fossati" userId="7d8a27c9-d805-45d1-af3d-5cf81a9395c3" providerId="ADAL" clId="{7E0A6BC1-7264-4E95-A851-2870D7C4A101}" dt="2021-05-10T04:34:30.227" v="186"/>
        <pc:sldMkLst>
          <pc:docMk/>
          <pc:sldMk cId="1692985879" sldId="360"/>
        </pc:sldMkLst>
        <pc:spChg chg="mod">
          <ac:chgData name="Luca Fossati" userId="7d8a27c9-d805-45d1-af3d-5cf81a9395c3" providerId="ADAL" clId="{7E0A6BC1-7264-4E95-A851-2870D7C4A101}" dt="2021-05-10T04:34:30.227" v="186"/>
          <ac:spMkLst>
            <pc:docMk/>
            <pc:sldMk cId="1692985879" sldId="360"/>
            <ac:spMk id="8" creationId="{8C30CBAD-C4FC-445F-9A72-D68EB9334D89}"/>
          </ac:spMkLst>
        </pc:spChg>
        <pc:spChg chg="mod">
          <ac:chgData name="Luca Fossati" userId="7d8a27c9-d805-45d1-af3d-5cf81a9395c3" providerId="ADAL" clId="{7E0A6BC1-7264-4E95-A851-2870D7C4A101}" dt="2021-05-10T04:33:02.296" v="183" actId="313"/>
          <ac:spMkLst>
            <pc:docMk/>
            <pc:sldMk cId="1692985879" sldId="360"/>
            <ac:spMk id="9" creationId="{F9F60326-0B14-4B43-9037-F3C77BF06B9A}"/>
          </ac:spMkLst>
        </pc:spChg>
      </pc:sldChg>
      <pc:sldChg chg="modSp mod">
        <pc:chgData name="Luca Fossati" userId="7d8a27c9-d805-45d1-af3d-5cf81a9395c3" providerId="ADAL" clId="{7E0A6BC1-7264-4E95-A851-2870D7C4A101}" dt="2021-05-10T04:34:52.787" v="188" actId="20577"/>
        <pc:sldMkLst>
          <pc:docMk/>
          <pc:sldMk cId="138321995" sldId="361"/>
        </pc:sldMkLst>
        <pc:spChg chg="mod">
          <ac:chgData name="Luca Fossati" userId="7d8a27c9-d805-45d1-af3d-5cf81a9395c3" providerId="ADAL" clId="{7E0A6BC1-7264-4E95-A851-2870D7C4A101}" dt="2021-05-10T04:34:52.787" v="188" actId="20577"/>
          <ac:spMkLst>
            <pc:docMk/>
            <pc:sldMk cId="138321995" sldId="361"/>
            <ac:spMk id="8" creationId="{184EFC91-42F9-466B-9646-B6AA075BCE09}"/>
          </ac:spMkLst>
        </pc:spChg>
      </pc:sldChg>
      <pc:sldChg chg="modSp mod">
        <pc:chgData name="Luca Fossati" userId="7d8a27c9-d805-45d1-af3d-5cf81a9395c3" providerId="ADAL" clId="{7E0A6BC1-7264-4E95-A851-2870D7C4A101}" dt="2021-05-10T05:37:08.528" v="192" actId="20577"/>
        <pc:sldMkLst>
          <pc:docMk/>
          <pc:sldMk cId="925986635" sldId="364"/>
        </pc:sldMkLst>
        <pc:spChg chg="mod">
          <ac:chgData name="Luca Fossati" userId="7d8a27c9-d805-45d1-af3d-5cf81a9395c3" providerId="ADAL" clId="{7E0A6BC1-7264-4E95-A851-2870D7C4A101}" dt="2021-05-10T05:37:08.528" v="192" actId="20577"/>
          <ac:spMkLst>
            <pc:docMk/>
            <pc:sldMk cId="925986635" sldId="364"/>
            <ac:spMk id="9" creationId="{163A19F5-C570-43F1-9527-E83C406FE48C}"/>
          </ac:spMkLst>
        </pc:spChg>
      </pc:sldChg>
      <pc:sldChg chg="del">
        <pc:chgData name="Luca Fossati" userId="7d8a27c9-d805-45d1-af3d-5cf81a9395c3" providerId="ADAL" clId="{7E0A6BC1-7264-4E95-A851-2870D7C4A101}" dt="2021-05-10T05:39:19.977" v="193" actId="2696"/>
        <pc:sldMkLst>
          <pc:docMk/>
          <pc:sldMk cId="2358307885" sldId="365"/>
        </pc:sldMkLst>
      </pc:sldChg>
      <pc:sldChg chg="modSp mod modNotesTx">
        <pc:chgData name="Luca Fossati" userId="7d8a27c9-d805-45d1-af3d-5cf81a9395c3" providerId="ADAL" clId="{7E0A6BC1-7264-4E95-A851-2870D7C4A101}" dt="2021-05-10T20:51:28.313" v="1441" actId="20577"/>
        <pc:sldMkLst>
          <pc:docMk/>
          <pc:sldMk cId="3361466932" sldId="366"/>
        </pc:sldMkLst>
        <pc:spChg chg="mod">
          <ac:chgData name="Luca Fossati" userId="7d8a27c9-d805-45d1-af3d-5cf81a9395c3" providerId="ADAL" clId="{7E0A6BC1-7264-4E95-A851-2870D7C4A101}" dt="2021-05-10T05:40:32.053" v="239" actId="20577"/>
          <ac:spMkLst>
            <pc:docMk/>
            <pc:sldMk cId="3361466932" sldId="366"/>
            <ac:spMk id="7" creationId="{0965EE45-D8A6-481E-A0A7-C95AF249CC06}"/>
          </ac:spMkLst>
        </pc:spChg>
        <pc:spChg chg="mod">
          <ac:chgData name="Luca Fossati" userId="7d8a27c9-d805-45d1-af3d-5cf81a9395c3" providerId="ADAL" clId="{7E0A6BC1-7264-4E95-A851-2870D7C4A101}" dt="2021-05-10T20:51:28.313" v="1441" actId="20577"/>
          <ac:spMkLst>
            <pc:docMk/>
            <pc:sldMk cId="3361466932" sldId="366"/>
            <ac:spMk id="8" creationId="{30EEDA52-8CB2-488E-A5C1-35A548A28BE7}"/>
          </ac:spMkLst>
        </pc:spChg>
        <pc:spChg chg="mod">
          <ac:chgData name="Luca Fossati" userId="7d8a27c9-d805-45d1-af3d-5cf81a9395c3" providerId="ADAL" clId="{7E0A6BC1-7264-4E95-A851-2870D7C4A101}" dt="2021-05-10T05:43:18.759" v="257" actId="20577"/>
          <ac:spMkLst>
            <pc:docMk/>
            <pc:sldMk cId="3361466932" sldId="366"/>
            <ac:spMk id="9" creationId="{962C297A-7B56-4A0A-B9DE-8D033AC17476}"/>
          </ac:spMkLst>
        </pc:spChg>
      </pc:sldChg>
      <pc:sldChg chg="modSp mod">
        <pc:chgData name="Luca Fossati" userId="7d8a27c9-d805-45d1-af3d-5cf81a9395c3" providerId="ADAL" clId="{7E0A6BC1-7264-4E95-A851-2870D7C4A101}" dt="2021-05-10T06:43:11.221" v="751" actId="1076"/>
        <pc:sldMkLst>
          <pc:docMk/>
          <pc:sldMk cId="2109637247" sldId="367"/>
        </pc:sldMkLst>
        <pc:spChg chg="mod">
          <ac:chgData name="Luca Fossati" userId="7d8a27c9-d805-45d1-af3d-5cf81a9395c3" providerId="ADAL" clId="{7E0A6BC1-7264-4E95-A851-2870D7C4A101}" dt="2021-05-10T06:42:49.006" v="750" actId="20577"/>
          <ac:spMkLst>
            <pc:docMk/>
            <pc:sldMk cId="2109637247" sldId="367"/>
            <ac:spMk id="8" creationId="{7AE7F5CB-69DD-47F9-A57A-C996D6508D25}"/>
          </ac:spMkLst>
        </pc:spChg>
        <pc:spChg chg="mod">
          <ac:chgData name="Luca Fossati" userId="7d8a27c9-d805-45d1-af3d-5cf81a9395c3" providerId="ADAL" clId="{7E0A6BC1-7264-4E95-A851-2870D7C4A101}" dt="2021-05-10T06:43:11.221" v="751" actId="1076"/>
          <ac:spMkLst>
            <pc:docMk/>
            <pc:sldMk cId="2109637247" sldId="367"/>
            <ac:spMk id="9" creationId="{3CBD3E7C-D1F5-4DBD-B011-A559192E836B}"/>
          </ac:spMkLst>
        </pc:spChg>
      </pc:sldChg>
    </pc:docChg>
  </pc:docChgLst>
  <pc:docChgLst>
    <pc:chgData name="Luca Fossati" userId="7d8a27c9-d805-45d1-af3d-5cf81a9395c3" providerId="ADAL" clId="{7B38CF3C-2B98-43D3-B142-6F67B7B57E2F}"/>
    <pc:docChg chg="undo custSel delSld modSld">
      <pc:chgData name="Luca Fossati" userId="7d8a27c9-d805-45d1-af3d-5cf81a9395c3" providerId="ADAL" clId="{7B38CF3C-2B98-43D3-B142-6F67B7B57E2F}" dt="2021-03-03T00:20:58.325" v="6573" actId="20577"/>
      <pc:docMkLst>
        <pc:docMk/>
      </pc:docMkLst>
      <pc:sldChg chg="modSp mod">
        <pc:chgData name="Luca Fossati" userId="7d8a27c9-d805-45d1-af3d-5cf81a9395c3" providerId="ADAL" clId="{7B38CF3C-2B98-43D3-B142-6F67B7B57E2F}" dt="2021-02-27T16:16:05.481" v="3164" actId="20577"/>
        <pc:sldMkLst>
          <pc:docMk/>
          <pc:sldMk cId="3288989145" sldId="261"/>
        </pc:sldMkLst>
        <pc:spChg chg="mod">
          <ac:chgData name="Luca Fossati" userId="7d8a27c9-d805-45d1-af3d-5cf81a9395c3" providerId="ADAL" clId="{7B38CF3C-2B98-43D3-B142-6F67B7B57E2F}" dt="2021-02-17T20:47:46.996" v="46" actId="20577"/>
          <ac:spMkLst>
            <pc:docMk/>
            <pc:sldMk cId="3288989145" sldId="261"/>
            <ac:spMk id="5" creationId="{00000000-0000-0000-0000-000000000000}"/>
          </ac:spMkLst>
        </pc:spChg>
        <pc:spChg chg="mod">
          <ac:chgData name="Luca Fossati" userId="7d8a27c9-d805-45d1-af3d-5cf81a9395c3" providerId="ADAL" clId="{7B38CF3C-2B98-43D3-B142-6F67B7B57E2F}" dt="2021-02-27T16:16:05.481" v="3164" actId="20577"/>
          <ac:spMkLst>
            <pc:docMk/>
            <pc:sldMk cId="3288989145" sldId="261"/>
            <ac:spMk id="8" creationId="{00000000-0000-0000-0000-000000000000}"/>
          </ac:spMkLst>
        </pc:spChg>
      </pc:sldChg>
      <pc:sldChg chg="modSp mod">
        <pc:chgData name="Luca Fossati" userId="7d8a27c9-d805-45d1-af3d-5cf81a9395c3" providerId="ADAL" clId="{7B38CF3C-2B98-43D3-B142-6F67B7B57E2F}" dt="2021-02-16T23:26:16.379" v="27" actId="20577"/>
        <pc:sldMkLst>
          <pc:docMk/>
          <pc:sldMk cId="1544478635" sldId="263"/>
        </pc:sldMkLst>
        <pc:spChg chg="mod">
          <ac:chgData name="Luca Fossati" userId="7d8a27c9-d805-45d1-af3d-5cf81a9395c3" providerId="ADAL" clId="{7B38CF3C-2B98-43D3-B142-6F67B7B57E2F}" dt="2021-02-16T23:26:16.379" v="27" actId="20577"/>
          <ac:spMkLst>
            <pc:docMk/>
            <pc:sldMk cId="1544478635" sldId="263"/>
            <ac:spMk id="3" creationId="{00000000-0000-0000-0000-000000000000}"/>
          </ac:spMkLst>
        </pc:spChg>
      </pc:sldChg>
      <pc:sldChg chg="modSp mod modNotes modNotesTx">
        <pc:chgData name="Luca Fossati" userId="7d8a27c9-d805-45d1-af3d-5cf81a9395c3" providerId="ADAL" clId="{7B38CF3C-2B98-43D3-B142-6F67B7B57E2F}" dt="2021-02-27T23:24:22.603" v="5071" actId="27636"/>
        <pc:sldMkLst>
          <pc:docMk/>
          <pc:sldMk cId="2250836920" sldId="281"/>
        </pc:sldMkLst>
        <pc:spChg chg="mod">
          <ac:chgData name="Luca Fossati" userId="7d8a27c9-d805-45d1-af3d-5cf81a9395c3" providerId="ADAL" clId="{7B38CF3C-2B98-43D3-B142-6F67B7B57E2F}" dt="2021-02-27T21:49:23.721" v="3395" actId="20577"/>
          <ac:spMkLst>
            <pc:docMk/>
            <pc:sldMk cId="2250836920" sldId="281"/>
            <ac:spMk id="5" creationId="{00000000-0000-0000-0000-000000000000}"/>
          </ac:spMkLst>
        </pc:spChg>
        <pc:spChg chg="mod">
          <ac:chgData name="Luca Fossati" userId="7d8a27c9-d805-45d1-af3d-5cf81a9395c3" providerId="ADAL" clId="{7B38CF3C-2B98-43D3-B142-6F67B7B57E2F}" dt="2021-02-27T22:57:16.611" v="4962" actId="20577"/>
          <ac:spMkLst>
            <pc:docMk/>
            <pc:sldMk cId="2250836920" sldId="281"/>
            <ac:spMk id="10" creationId="{00000000-0000-0000-0000-000000000000}"/>
          </ac:spMkLst>
        </pc:spChg>
      </pc:sldChg>
      <pc:sldChg chg="del">
        <pc:chgData name="Luca Fossati" userId="7d8a27c9-d805-45d1-af3d-5cf81a9395c3" providerId="ADAL" clId="{7B38CF3C-2B98-43D3-B142-6F67B7B57E2F}" dt="2021-02-17T20:33:31.776" v="28" actId="2696"/>
        <pc:sldMkLst>
          <pc:docMk/>
          <pc:sldMk cId="2987326029" sldId="283"/>
        </pc:sldMkLst>
      </pc:sldChg>
      <pc:sldChg chg="modSp mod">
        <pc:chgData name="Luca Fossati" userId="7d8a27c9-d805-45d1-af3d-5cf81a9395c3" providerId="ADAL" clId="{7B38CF3C-2B98-43D3-B142-6F67B7B57E2F}" dt="2021-02-21T22:16:56.956" v="3146" actId="114"/>
        <pc:sldMkLst>
          <pc:docMk/>
          <pc:sldMk cId="1887921384" sldId="293"/>
        </pc:sldMkLst>
        <pc:spChg chg="mod">
          <ac:chgData name="Luca Fossati" userId="7d8a27c9-d805-45d1-af3d-5cf81a9395c3" providerId="ADAL" clId="{7B38CF3C-2B98-43D3-B142-6F67B7B57E2F}" dt="2021-02-18T00:22:38.328" v="636" actId="20577"/>
          <ac:spMkLst>
            <pc:docMk/>
            <pc:sldMk cId="1887921384" sldId="293"/>
            <ac:spMk id="5" creationId="{00000000-0000-0000-0000-000000000000}"/>
          </ac:spMkLst>
        </pc:spChg>
        <pc:spChg chg="mod">
          <ac:chgData name="Luca Fossati" userId="7d8a27c9-d805-45d1-af3d-5cf81a9395c3" providerId="ADAL" clId="{7B38CF3C-2B98-43D3-B142-6F67B7B57E2F}" dt="2021-02-21T22:16:56.956" v="3146" actId="114"/>
          <ac:spMkLst>
            <pc:docMk/>
            <pc:sldMk cId="1887921384" sldId="293"/>
            <ac:spMk id="8" creationId="{00000000-0000-0000-0000-000000000000}"/>
          </ac:spMkLst>
        </pc:spChg>
      </pc:sldChg>
      <pc:sldChg chg="addSp delSp modSp mod">
        <pc:chgData name="Luca Fossati" userId="7d8a27c9-d805-45d1-af3d-5cf81a9395c3" providerId="ADAL" clId="{7B38CF3C-2B98-43D3-B142-6F67B7B57E2F}" dt="2021-02-27T16:23:06.559" v="3203" actId="255"/>
        <pc:sldMkLst>
          <pc:docMk/>
          <pc:sldMk cId="515212483" sldId="294"/>
        </pc:sldMkLst>
        <pc:spChg chg="add mod">
          <ac:chgData name="Luca Fossati" userId="7d8a27c9-d805-45d1-af3d-5cf81a9395c3" providerId="ADAL" clId="{7B38CF3C-2B98-43D3-B142-6F67B7B57E2F}" dt="2021-02-21T19:43:23.068" v="1225" actId="1076"/>
          <ac:spMkLst>
            <pc:docMk/>
            <pc:sldMk cId="515212483" sldId="294"/>
            <ac:spMk id="3" creationId="{3BE20773-69A2-4C1A-9FD3-416AF522B7BD}"/>
          </ac:spMkLst>
        </pc:spChg>
        <pc:spChg chg="mod">
          <ac:chgData name="Luca Fossati" userId="7d8a27c9-d805-45d1-af3d-5cf81a9395c3" providerId="ADAL" clId="{7B38CF3C-2B98-43D3-B142-6F67B7B57E2F}" dt="2021-02-27T16:20:15.695" v="3191" actId="20577"/>
          <ac:spMkLst>
            <pc:docMk/>
            <pc:sldMk cId="515212483" sldId="294"/>
            <ac:spMk id="5" creationId="{00000000-0000-0000-0000-000000000000}"/>
          </ac:spMkLst>
        </pc:spChg>
        <pc:spChg chg="mod">
          <ac:chgData name="Luca Fossati" userId="7d8a27c9-d805-45d1-af3d-5cf81a9395c3" providerId="ADAL" clId="{7B38CF3C-2B98-43D3-B142-6F67B7B57E2F}" dt="2021-02-27T16:23:06.559" v="3203" actId="255"/>
          <ac:spMkLst>
            <pc:docMk/>
            <pc:sldMk cId="515212483" sldId="294"/>
            <ac:spMk id="8" creationId="{00000000-0000-0000-0000-000000000000}"/>
          </ac:spMkLst>
        </pc:spChg>
        <pc:picChg chg="add mod">
          <ac:chgData name="Luca Fossati" userId="7d8a27c9-d805-45d1-af3d-5cf81a9395c3" providerId="ADAL" clId="{7B38CF3C-2B98-43D3-B142-6F67B7B57E2F}" dt="2021-02-21T19:43:23.068" v="1225" actId="1076"/>
          <ac:picMkLst>
            <pc:docMk/>
            <pc:sldMk cId="515212483" sldId="294"/>
            <ac:picMk id="2" creationId="{56999A96-9706-43EE-8A12-095BF8F64A0D}"/>
          </ac:picMkLst>
        </pc:picChg>
        <pc:picChg chg="add del mod">
          <ac:chgData name="Luca Fossati" userId="7d8a27c9-d805-45d1-af3d-5cf81a9395c3" providerId="ADAL" clId="{7B38CF3C-2B98-43D3-B142-6F67B7B57E2F}" dt="2021-02-18T00:20:36.430" v="613"/>
          <ac:picMkLst>
            <pc:docMk/>
            <pc:sldMk cId="515212483" sldId="294"/>
            <ac:picMk id="1026" creationId="{7F869598-7059-4EC4-8A50-C8605AF3FFCE}"/>
          </ac:picMkLst>
        </pc:picChg>
      </pc:sldChg>
      <pc:sldChg chg="modSp mod modNotesTx">
        <pc:chgData name="Luca Fossati" userId="7d8a27c9-d805-45d1-af3d-5cf81a9395c3" providerId="ADAL" clId="{7B38CF3C-2B98-43D3-B142-6F67B7B57E2F}" dt="2021-02-27T23:57:59.676" v="5666" actId="20577"/>
        <pc:sldMkLst>
          <pc:docMk/>
          <pc:sldMk cId="1270965718" sldId="295"/>
        </pc:sldMkLst>
        <pc:spChg chg="mod">
          <ac:chgData name="Luca Fossati" userId="7d8a27c9-d805-45d1-af3d-5cf81a9395c3" providerId="ADAL" clId="{7B38CF3C-2B98-43D3-B142-6F67B7B57E2F}" dt="2021-02-27T23:35:33.428" v="5259" actId="20577"/>
          <ac:spMkLst>
            <pc:docMk/>
            <pc:sldMk cId="1270965718" sldId="295"/>
            <ac:spMk id="5" creationId="{00000000-0000-0000-0000-000000000000}"/>
          </ac:spMkLst>
        </pc:spChg>
        <pc:spChg chg="mod">
          <ac:chgData name="Luca Fossati" userId="7d8a27c9-d805-45d1-af3d-5cf81a9395c3" providerId="ADAL" clId="{7B38CF3C-2B98-43D3-B142-6F67B7B57E2F}" dt="2021-02-27T23:57:59.676" v="5666" actId="20577"/>
          <ac:spMkLst>
            <pc:docMk/>
            <pc:sldMk cId="1270965718" sldId="295"/>
            <ac:spMk id="10" creationId="{00000000-0000-0000-0000-000000000000}"/>
          </ac:spMkLst>
        </pc:spChg>
      </pc:sldChg>
      <pc:sldChg chg="modSp mod modNotesTx">
        <pc:chgData name="Luca Fossati" userId="7d8a27c9-d805-45d1-af3d-5cf81a9395c3" providerId="ADAL" clId="{7B38CF3C-2B98-43D3-B142-6F67B7B57E2F}" dt="2021-03-03T00:20:58.325" v="6573" actId="20577"/>
        <pc:sldMkLst>
          <pc:docMk/>
          <pc:sldMk cId="2035129089" sldId="296"/>
        </pc:sldMkLst>
        <pc:spChg chg="mod">
          <ac:chgData name="Luca Fossati" userId="7d8a27c9-d805-45d1-af3d-5cf81a9395c3" providerId="ADAL" clId="{7B38CF3C-2B98-43D3-B142-6F67B7B57E2F}" dt="2021-03-03T00:20:10.296" v="6569" actId="20577"/>
          <ac:spMkLst>
            <pc:docMk/>
            <pc:sldMk cId="2035129089" sldId="296"/>
            <ac:spMk id="5" creationId="{00000000-0000-0000-0000-000000000000}"/>
          </ac:spMkLst>
        </pc:spChg>
        <pc:spChg chg="mod">
          <ac:chgData name="Luca Fossati" userId="7d8a27c9-d805-45d1-af3d-5cf81a9395c3" providerId="ADAL" clId="{7B38CF3C-2B98-43D3-B142-6F67B7B57E2F}" dt="2021-03-03T00:20:58.325" v="6573" actId="20577"/>
          <ac:spMkLst>
            <pc:docMk/>
            <pc:sldMk cId="2035129089" sldId="296"/>
            <ac:spMk id="10" creationId="{00000000-0000-0000-0000-000000000000}"/>
          </ac:spMkLst>
        </pc:spChg>
      </pc:sldChg>
      <pc:sldChg chg="modSp mod modNotesTx">
        <pc:chgData name="Luca Fossati" userId="7d8a27c9-d805-45d1-af3d-5cf81a9395c3" providerId="ADAL" clId="{7B38CF3C-2B98-43D3-B142-6F67B7B57E2F}" dt="2021-02-27T16:18:33.225" v="3176"/>
        <pc:sldMkLst>
          <pc:docMk/>
          <pc:sldMk cId="561844532" sldId="307"/>
        </pc:sldMkLst>
        <pc:spChg chg="mod">
          <ac:chgData name="Luca Fossati" userId="7d8a27c9-d805-45d1-af3d-5cf81a9395c3" providerId="ADAL" clId="{7B38CF3C-2B98-43D3-B142-6F67B7B57E2F}" dt="2021-02-21T20:44:39.786" v="2323" actId="20577"/>
          <ac:spMkLst>
            <pc:docMk/>
            <pc:sldMk cId="561844532" sldId="307"/>
            <ac:spMk id="5" creationId="{00000000-0000-0000-0000-000000000000}"/>
          </ac:spMkLst>
        </pc:spChg>
        <pc:spChg chg="mod">
          <ac:chgData name="Luca Fossati" userId="7d8a27c9-d805-45d1-af3d-5cf81a9395c3" providerId="ADAL" clId="{7B38CF3C-2B98-43D3-B142-6F67B7B57E2F}" dt="2021-02-21T21:29:37.559" v="2618" actId="20577"/>
          <ac:spMkLst>
            <pc:docMk/>
            <pc:sldMk cId="561844532" sldId="307"/>
            <ac:spMk id="8" creationId="{00000000-0000-0000-0000-000000000000}"/>
          </ac:spMkLst>
        </pc:spChg>
      </pc:sldChg>
      <pc:sldChg chg="modSp mod modNotesTx">
        <pc:chgData name="Luca Fossati" userId="7d8a27c9-d805-45d1-af3d-5cf81a9395c3" providerId="ADAL" clId="{7B38CF3C-2B98-43D3-B142-6F67B7B57E2F}" dt="2021-02-21T21:50:03.209" v="2921" actId="20577"/>
        <pc:sldMkLst>
          <pc:docMk/>
          <pc:sldMk cId="1337911534" sldId="308"/>
        </pc:sldMkLst>
        <pc:spChg chg="mod">
          <ac:chgData name="Luca Fossati" userId="7d8a27c9-d805-45d1-af3d-5cf81a9395c3" providerId="ADAL" clId="{7B38CF3C-2B98-43D3-B142-6F67B7B57E2F}" dt="2021-02-21T21:50:03.209" v="2921" actId="20577"/>
          <ac:spMkLst>
            <pc:docMk/>
            <pc:sldMk cId="1337911534" sldId="308"/>
            <ac:spMk id="8" creationId="{00000000-0000-0000-0000-000000000000}"/>
          </ac:spMkLst>
        </pc:spChg>
      </pc:sldChg>
      <pc:sldChg chg="addSp modSp mod modNotes modNotesTx">
        <pc:chgData name="Luca Fossati" userId="7d8a27c9-d805-45d1-af3d-5cf81a9395c3" providerId="ADAL" clId="{7B38CF3C-2B98-43D3-B142-6F67B7B57E2F}" dt="2021-02-27T23:29:00.756" v="5126" actId="20577"/>
        <pc:sldMkLst>
          <pc:docMk/>
          <pc:sldMk cId="3582721722" sldId="309"/>
        </pc:sldMkLst>
        <pc:spChg chg="mod">
          <ac:chgData name="Luca Fossati" userId="7d8a27c9-d805-45d1-af3d-5cf81a9395c3" providerId="ADAL" clId="{7B38CF3C-2B98-43D3-B142-6F67B7B57E2F}" dt="2021-02-27T23:29:00.756" v="5126" actId="20577"/>
          <ac:spMkLst>
            <pc:docMk/>
            <pc:sldMk cId="3582721722" sldId="309"/>
            <ac:spMk id="10" creationId="{00000000-0000-0000-0000-000000000000}"/>
          </ac:spMkLst>
        </pc:spChg>
        <pc:picChg chg="add mod">
          <ac:chgData name="Luca Fossati" userId="7d8a27c9-d805-45d1-af3d-5cf81a9395c3" providerId="ADAL" clId="{7B38CF3C-2B98-43D3-B142-6F67B7B57E2F}" dt="2021-02-27T23:27:33.961" v="5115" actId="1076"/>
          <ac:picMkLst>
            <pc:docMk/>
            <pc:sldMk cId="3582721722" sldId="309"/>
            <ac:picMk id="3" creationId="{C51867B0-5C63-4255-B72A-5EDB57109EDF}"/>
          </ac:picMkLst>
        </pc:picChg>
      </pc:sldChg>
      <pc:sldChg chg="modSp mod">
        <pc:chgData name="Luca Fossati" userId="7d8a27c9-d805-45d1-af3d-5cf81a9395c3" providerId="ADAL" clId="{7B38CF3C-2B98-43D3-B142-6F67B7B57E2F}" dt="2021-02-27T23:31:15.850" v="5217" actId="20577"/>
        <pc:sldMkLst>
          <pc:docMk/>
          <pc:sldMk cId="3896404591" sldId="310"/>
        </pc:sldMkLst>
        <pc:spChg chg="mod">
          <ac:chgData name="Luca Fossati" userId="7d8a27c9-d805-45d1-af3d-5cf81a9395c3" providerId="ADAL" clId="{7B38CF3C-2B98-43D3-B142-6F67B7B57E2F}" dt="2021-02-27T23:30:10.163" v="5147" actId="20577"/>
          <ac:spMkLst>
            <pc:docMk/>
            <pc:sldMk cId="3896404591" sldId="310"/>
            <ac:spMk id="5" creationId="{00000000-0000-0000-0000-000000000000}"/>
          </ac:spMkLst>
        </pc:spChg>
        <pc:spChg chg="mod">
          <ac:chgData name="Luca Fossati" userId="7d8a27c9-d805-45d1-af3d-5cf81a9395c3" providerId="ADAL" clId="{7B38CF3C-2B98-43D3-B142-6F67B7B57E2F}" dt="2021-02-27T23:31:15.850" v="5217" actId="20577"/>
          <ac:spMkLst>
            <pc:docMk/>
            <pc:sldMk cId="3896404591" sldId="310"/>
            <ac:spMk id="10" creationId="{00000000-0000-0000-0000-000000000000}"/>
          </ac:spMkLst>
        </pc:spChg>
      </pc:sldChg>
    </pc:docChg>
  </pc:docChgLst>
  <pc:docChgLst>
    <pc:chgData name="Luca Fossati" userId="7d8a27c9-d805-45d1-af3d-5cf81a9395c3" providerId="ADAL" clId="{064D295B-086C-419F-AE44-BE5CCE48ED4A}"/>
    <pc:docChg chg="modSld">
      <pc:chgData name="Luca Fossati" userId="7d8a27c9-d805-45d1-af3d-5cf81a9395c3" providerId="ADAL" clId="{064D295B-086C-419F-AE44-BE5CCE48ED4A}" dt="2021-03-11T21:40:04.876" v="23" actId="20577"/>
      <pc:docMkLst>
        <pc:docMk/>
      </pc:docMkLst>
      <pc:sldChg chg="modSp mod">
        <pc:chgData name="Luca Fossati" userId="7d8a27c9-d805-45d1-af3d-5cf81a9395c3" providerId="ADAL" clId="{064D295B-086C-419F-AE44-BE5CCE48ED4A}" dt="2021-03-11T21:40:04.876" v="23" actId="20577"/>
        <pc:sldMkLst>
          <pc:docMk/>
          <pc:sldMk cId="1544478635" sldId="263"/>
        </pc:sldMkLst>
        <pc:spChg chg="mod">
          <ac:chgData name="Luca Fossati" userId="7d8a27c9-d805-45d1-af3d-5cf81a9395c3" providerId="ADAL" clId="{064D295B-086C-419F-AE44-BE5CCE48ED4A}" dt="2021-03-11T21:40:04.876" v="23" actId="20577"/>
          <ac:spMkLst>
            <pc:docMk/>
            <pc:sldMk cId="1544478635" sldId="263"/>
            <ac:spMk id="3" creationId="{00000000-0000-0000-0000-000000000000}"/>
          </ac:spMkLst>
        </pc:spChg>
      </pc:sldChg>
    </pc:docChg>
  </pc:docChgLst>
  <pc:docChgLst>
    <pc:chgData name="Luca Fossati" userId="7d8a27c9-d805-45d1-af3d-5cf81a9395c3" providerId="ADAL" clId="{620A3813-66DB-492A-AF0A-99033064D32E}"/>
    <pc:docChg chg="undo custSel addSld delSld modSld sldOrd">
      <pc:chgData name="Luca Fossati" userId="7d8a27c9-d805-45d1-af3d-5cf81a9395c3" providerId="ADAL" clId="{620A3813-66DB-492A-AF0A-99033064D32E}" dt="2021-03-22T02:34:43.716" v="7936" actId="20577"/>
      <pc:docMkLst>
        <pc:docMk/>
      </pc:docMkLst>
      <pc:sldChg chg="modSp mod">
        <pc:chgData name="Luca Fossati" userId="7d8a27c9-d805-45d1-af3d-5cf81a9395c3" providerId="ADAL" clId="{620A3813-66DB-492A-AF0A-99033064D32E}" dt="2021-03-21T16:46:38.083" v="4658" actId="20577"/>
        <pc:sldMkLst>
          <pc:docMk/>
          <pc:sldMk cId="3288989145" sldId="261"/>
        </pc:sldMkLst>
        <pc:spChg chg="mod">
          <ac:chgData name="Luca Fossati" userId="7d8a27c9-d805-45d1-af3d-5cf81a9395c3" providerId="ADAL" clId="{620A3813-66DB-492A-AF0A-99033064D32E}" dt="2021-03-21T01:35:13.301" v="81" actId="20577"/>
          <ac:spMkLst>
            <pc:docMk/>
            <pc:sldMk cId="3288989145" sldId="261"/>
            <ac:spMk id="5" creationId="{00000000-0000-0000-0000-000000000000}"/>
          </ac:spMkLst>
        </pc:spChg>
        <pc:spChg chg="mod">
          <ac:chgData name="Luca Fossati" userId="7d8a27c9-d805-45d1-af3d-5cf81a9395c3" providerId="ADAL" clId="{620A3813-66DB-492A-AF0A-99033064D32E}" dt="2021-03-21T16:46:38.083" v="4658" actId="20577"/>
          <ac:spMkLst>
            <pc:docMk/>
            <pc:sldMk cId="3288989145" sldId="261"/>
            <ac:spMk id="8" creationId="{00000000-0000-0000-0000-000000000000}"/>
          </ac:spMkLst>
        </pc:spChg>
      </pc:sldChg>
      <pc:sldChg chg="modSp mod">
        <pc:chgData name="Luca Fossati" userId="7d8a27c9-d805-45d1-af3d-5cf81a9395c3" providerId="ADAL" clId="{620A3813-66DB-492A-AF0A-99033064D32E}" dt="2021-03-21T01:45:30.404" v="331" actId="20577"/>
        <pc:sldMkLst>
          <pc:docMk/>
          <pc:sldMk cId="1544478635" sldId="263"/>
        </pc:sldMkLst>
        <pc:spChg chg="mod">
          <ac:chgData name="Luca Fossati" userId="7d8a27c9-d805-45d1-af3d-5cf81a9395c3" providerId="ADAL" clId="{620A3813-66DB-492A-AF0A-99033064D32E}" dt="2021-03-21T01:45:30.404" v="331" actId="20577"/>
          <ac:spMkLst>
            <pc:docMk/>
            <pc:sldMk cId="1544478635" sldId="263"/>
            <ac:spMk id="3" creationId="{00000000-0000-0000-0000-000000000000}"/>
          </ac:spMkLst>
        </pc:spChg>
      </pc:sldChg>
      <pc:sldChg chg="modNotesTx">
        <pc:chgData name="Luca Fossati" userId="7d8a27c9-d805-45d1-af3d-5cf81a9395c3" providerId="ADAL" clId="{620A3813-66DB-492A-AF0A-99033064D32E}" dt="2021-03-21T19:55:38.604" v="6732"/>
        <pc:sldMkLst>
          <pc:docMk/>
          <pc:sldMk cId="1008071460" sldId="269"/>
        </pc:sldMkLst>
      </pc:sldChg>
      <pc:sldChg chg="del">
        <pc:chgData name="Luca Fossati" userId="7d8a27c9-d805-45d1-af3d-5cf81a9395c3" providerId="ADAL" clId="{620A3813-66DB-492A-AF0A-99033064D32E}" dt="2021-03-21T21:23:06.849" v="7396" actId="47"/>
        <pc:sldMkLst>
          <pc:docMk/>
          <pc:sldMk cId="2250836920" sldId="281"/>
        </pc:sldMkLst>
      </pc:sldChg>
      <pc:sldChg chg="addSp delSp modSp mod">
        <pc:chgData name="Luca Fossati" userId="7d8a27c9-d805-45d1-af3d-5cf81a9395c3" providerId="ADAL" clId="{620A3813-66DB-492A-AF0A-99033064D32E}" dt="2021-03-21T20:48:34.168" v="6997" actId="20577"/>
        <pc:sldMkLst>
          <pc:docMk/>
          <pc:sldMk cId="1887921384" sldId="293"/>
        </pc:sldMkLst>
        <pc:spChg chg="mod">
          <ac:chgData name="Luca Fossati" userId="7d8a27c9-d805-45d1-af3d-5cf81a9395c3" providerId="ADAL" clId="{620A3813-66DB-492A-AF0A-99033064D32E}" dt="2021-03-21T20:38:38.970" v="6939" actId="20577"/>
          <ac:spMkLst>
            <pc:docMk/>
            <pc:sldMk cId="1887921384" sldId="293"/>
            <ac:spMk id="5" creationId="{00000000-0000-0000-0000-000000000000}"/>
          </ac:spMkLst>
        </pc:spChg>
        <pc:spChg chg="del">
          <ac:chgData name="Luca Fossati" userId="7d8a27c9-d805-45d1-af3d-5cf81a9395c3" providerId="ADAL" clId="{620A3813-66DB-492A-AF0A-99033064D32E}" dt="2021-03-21T20:37:51.106" v="6898" actId="478"/>
          <ac:spMkLst>
            <pc:docMk/>
            <pc:sldMk cId="1887921384" sldId="293"/>
            <ac:spMk id="8" creationId="{00000000-0000-0000-0000-000000000000}"/>
          </ac:spMkLst>
        </pc:spChg>
        <pc:spChg chg="add mod">
          <ac:chgData name="Luca Fossati" userId="7d8a27c9-d805-45d1-af3d-5cf81a9395c3" providerId="ADAL" clId="{620A3813-66DB-492A-AF0A-99033064D32E}" dt="2021-03-21T20:48:34.168" v="6997" actId="20577"/>
          <ac:spMkLst>
            <pc:docMk/>
            <pc:sldMk cId="1887921384" sldId="293"/>
            <ac:spMk id="9" creationId="{FC8DD721-6A83-494B-AA1A-5C4D9CA52F84}"/>
          </ac:spMkLst>
        </pc:spChg>
        <pc:spChg chg="add mod">
          <ac:chgData name="Luca Fossati" userId="7d8a27c9-d805-45d1-af3d-5cf81a9395c3" providerId="ADAL" clId="{620A3813-66DB-492A-AF0A-99033064D32E}" dt="2021-03-21T20:40:06.799" v="6946" actId="1076"/>
          <ac:spMkLst>
            <pc:docMk/>
            <pc:sldMk cId="1887921384" sldId="293"/>
            <ac:spMk id="10" creationId="{D61BCC45-7BD5-4600-8ECD-EF6A183525D8}"/>
          </ac:spMkLst>
        </pc:spChg>
        <pc:spChg chg="add mod">
          <ac:chgData name="Luca Fossati" userId="7d8a27c9-d805-45d1-af3d-5cf81a9395c3" providerId="ADAL" clId="{620A3813-66DB-492A-AF0A-99033064D32E}" dt="2021-03-21T20:40:06.799" v="6946" actId="1076"/>
          <ac:spMkLst>
            <pc:docMk/>
            <pc:sldMk cId="1887921384" sldId="293"/>
            <ac:spMk id="11" creationId="{5867947C-5447-42E1-9DDE-30CA4ADCF91C}"/>
          </ac:spMkLst>
        </pc:spChg>
        <pc:spChg chg="del">
          <ac:chgData name="Luca Fossati" userId="7d8a27c9-d805-45d1-af3d-5cf81a9395c3" providerId="ADAL" clId="{620A3813-66DB-492A-AF0A-99033064D32E}" dt="2021-03-21T20:37:55.186" v="6899" actId="478"/>
          <ac:spMkLst>
            <pc:docMk/>
            <pc:sldMk cId="1887921384" sldId="293"/>
            <ac:spMk id="12" creationId="{110F303E-48F2-41A2-B571-2785673B7EDE}"/>
          </ac:spMkLst>
        </pc:spChg>
        <pc:spChg chg="add mod">
          <ac:chgData name="Luca Fossati" userId="7d8a27c9-d805-45d1-af3d-5cf81a9395c3" providerId="ADAL" clId="{620A3813-66DB-492A-AF0A-99033064D32E}" dt="2021-03-21T20:40:06.799" v="6946" actId="1076"/>
          <ac:spMkLst>
            <pc:docMk/>
            <pc:sldMk cId="1887921384" sldId="293"/>
            <ac:spMk id="13" creationId="{6852F928-F74A-4905-ABA0-EA7F8AA3C745}"/>
          </ac:spMkLst>
        </pc:spChg>
        <pc:spChg chg="add mod">
          <ac:chgData name="Luca Fossati" userId="7d8a27c9-d805-45d1-af3d-5cf81a9395c3" providerId="ADAL" clId="{620A3813-66DB-492A-AF0A-99033064D32E}" dt="2021-03-21T20:40:06.799" v="6946" actId="1076"/>
          <ac:spMkLst>
            <pc:docMk/>
            <pc:sldMk cId="1887921384" sldId="293"/>
            <ac:spMk id="14" creationId="{D7969424-8627-4A76-BA22-A4C44E03D92B}"/>
          </ac:spMkLst>
        </pc:spChg>
        <pc:spChg chg="add mod">
          <ac:chgData name="Luca Fossati" userId="7d8a27c9-d805-45d1-af3d-5cf81a9395c3" providerId="ADAL" clId="{620A3813-66DB-492A-AF0A-99033064D32E}" dt="2021-03-21T20:47:51.083" v="6992" actId="1076"/>
          <ac:spMkLst>
            <pc:docMk/>
            <pc:sldMk cId="1887921384" sldId="293"/>
            <ac:spMk id="15" creationId="{05947E7F-3198-4FFD-BA11-1BAA9D1F8426}"/>
          </ac:spMkLst>
        </pc:spChg>
        <pc:picChg chg="del">
          <ac:chgData name="Luca Fossati" userId="7d8a27c9-d805-45d1-af3d-5cf81a9395c3" providerId="ADAL" clId="{620A3813-66DB-492A-AF0A-99033064D32E}" dt="2021-03-21T20:37:58.451" v="6900" actId="478"/>
          <ac:picMkLst>
            <pc:docMk/>
            <pc:sldMk cId="1887921384" sldId="293"/>
            <ac:picMk id="3" creationId="{B4F137EF-6495-4E94-87AD-104E14433CA4}"/>
          </ac:picMkLst>
        </pc:picChg>
      </pc:sldChg>
      <pc:sldChg chg="addSp delSp modSp mod delAnim modAnim">
        <pc:chgData name="Luca Fossati" userId="7d8a27c9-d805-45d1-af3d-5cf81a9395c3" providerId="ADAL" clId="{620A3813-66DB-492A-AF0A-99033064D32E}" dt="2021-03-21T20:35:42.010" v="6897"/>
        <pc:sldMkLst>
          <pc:docMk/>
          <pc:sldMk cId="515212483" sldId="294"/>
        </pc:sldMkLst>
        <pc:spChg chg="mod">
          <ac:chgData name="Luca Fossati" userId="7d8a27c9-d805-45d1-af3d-5cf81a9395c3" providerId="ADAL" clId="{620A3813-66DB-492A-AF0A-99033064D32E}" dt="2021-03-21T20:29:01.284" v="6862" actId="20577"/>
          <ac:spMkLst>
            <pc:docMk/>
            <pc:sldMk cId="515212483" sldId="294"/>
            <ac:spMk id="5" creationId="{00000000-0000-0000-0000-000000000000}"/>
          </ac:spMkLst>
        </pc:spChg>
        <pc:spChg chg="del">
          <ac:chgData name="Luca Fossati" userId="7d8a27c9-d805-45d1-af3d-5cf81a9395c3" providerId="ADAL" clId="{620A3813-66DB-492A-AF0A-99033064D32E}" dt="2021-03-21T20:28:27.643" v="6838" actId="478"/>
          <ac:spMkLst>
            <pc:docMk/>
            <pc:sldMk cId="515212483" sldId="294"/>
            <ac:spMk id="8" creationId="{00000000-0000-0000-0000-000000000000}"/>
          </ac:spMkLst>
        </pc:spChg>
        <pc:spChg chg="del">
          <ac:chgData name="Luca Fossati" userId="7d8a27c9-d805-45d1-af3d-5cf81a9395c3" providerId="ADAL" clId="{620A3813-66DB-492A-AF0A-99033064D32E}" dt="2021-03-21T20:28:27.643" v="6838" actId="478"/>
          <ac:spMkLst>
            <pc:docMk/>
            <pc:sldMk cId="515212483" sldId="294"/>
            <ac:spMk id="18" creationId="{F27B9D99-C462-4AAC-B98E-EA53523262EE}"/>
          </ac:spMkLst>
        </pc:spChg>
        <pc:spChg chg="add mod">
          <ac:chgData name="Luca Fossati" userId="7d8a27c9-d805-45d1-af3d-5cf81a9395c3" providerId="ADAL" clId="{620A3813-66DB-492A-AF0A-99033064D32E}" dt="2021-03-21T20:28:34.498" v="6839"/>
          <ac:spMkLst>
            <pc:docMk/>
            <pc:sldMk cId="515212483" sldId="294"/>
            <ac:spMk id="22" creationId="{7C363D8F-1C7C-4042-936A-456D8C2CEAAE}"/>
          </ac:spMkLst>
        </pc:spChg>
        <pc:grpChg chg="del">
          <ac:chgData name="Luca Fossati" userId="7d8a27c9-d805-45d1-af3d-5cf81a9395c3" providerId="ADAL" clId="{620A3813-66DB-492A-AF0A-99033064D32E}" dt="2021-03-21T20:28:27.643" v="6838" actId="478"/>
          <ac:grpSpMkLst>
            <pc:docMk/>
            <pc:sldMk cId="515212483" sldId="294"/>
            <ac:grpSpMk id="9" creationId="{5A3D13E8-376E-4450-814E-8BA42EBEB99E}"/>
          </ac:grpSpMkLst>
        </pc:grpChg>
        <pc:grpChg chg="del">
          <ac:chgData name="Luca Fossati" userId="7d8a27c9-d805-45d1-af3d-5cf81a9395c3" providerId="ADAL" clId="{620A3813-66DB-492A-AF0A-99033064D32E}" dt="2021-03-21T20:28:27.643" v="6838" actId="478"/>
          <ac:grpSpMkLst>
            <pc:docMk/>
            <pc:sldMk cId="515212483" sldId="294"/>
            <ac:grpSpMk id="12" creationId="{65BDD244-2C28-4839-B143-1F5CE6BDF294}"/>
          </ac:grpSpMkLst>
        </pc:grpChg>
        <pc:grpChg chg="del">
          <ac:chgData name="Luca Fossati" userId="7d8a27c9-d805-45d1-af3d-5cf81a9395c3" providerId="ADAL" clId="{620A3813-66DB-492A-AF0A-99033064D32E}" dt="2021-03-21T20:28:27.643" v="6838" actId="478"/>
          <ac:grpSpMkLst>
            <pc:docMk/>
            <pc:sldMk cId="515212483" sldId="294"/>
            <ac:grpSpMk id="15" creationId="{8B8E4AB7-CFD9-43E4-92DC-E987E29249BB}"/>
          </ac:grpSpMkLst>
        </pc:grpChg>
        <pc:grpChg chg="del">
          <ac:chgData name="Luca Fossati" userId="7d8a27c9-d805-45d1-af3d-5cf81a9395c3" providerId="ADAL" clId="{620A3813-66DB-492A-AF0A-99033064D32E}" dt="2021-03-21T20:28:27.643" v="6838" actId="478"/>
          <ac:grpSpMkLst>
            <pc:docMk/>
            <pc:sldMk cId="515212483" sldId="294"/>
            <ac:grpSpMk id="19" creationId="{723C0A59-00A4-4F41-9272-EF71F9A31300}"/>
          </ac:grpSpMkLst>
        </pc:grpChg>
        <pc:graphicFrameChg chg="add mod">
          <ac:chgData name="Luca Fossati" userId="7d8a27c9-d805-45d1-af3d-5cf81a9395c3" providerId="ADAL" clId="{620A3813-66DB-492A-AF0A-99033064D32E}" dt="2021-03-21T20:35:42.010" v="6897"/>
          <ac:graphicFrameMkLst>
            <pc:docMk/>
            <pc:sldMk cId="515212483" sldId="294"/>
            <ac:graphicFrameMk id="23" creationId="{EFA58F54-14B0-4CA9-A685-276B573E35C7}"/>
          </ac:graphicFrameMkLst>
        </pc:graphicFrameChg>
      </pc:sldChg>
      <pc:sldChg chg="addSp delSp modSp mod ord modNotesTx">
        <pc:chgData name="Luca Fossati" userId="7d8a27c9-d805-45d1-af3d-5cf81a9395c3" providerId="ADAL" clId="{620A3813-66DB-492A-AF0A-99033064D32E}" dt="2021-03-21T20:24:12.846" v="6837" actId="20577"/>
        <pc:sldMkLst>
          <pc:docMk/>
          <pc:sldMk cId="1270965718" sldId="295"/>
        </pc:sldMkLst>
        <pc:spChg chg="mod">
          <ac:chgData name="Luca Fossati" userId="7d8a27c9-d805-45d1-af3d-5cf81a9395c3" providerId="ADAL" clId="{620A3813-66DB-492A-AF0A-99033064D32E}" dt="2021-03-21T20:20:18.197" v="6743" actId="20577"/>
          <ac:spMkLst>
            <pc:docMk/>
            <pc:sldMk cId="1270965718" sldId="295"/>
            <ac:spMk id="5" creationId="{00000000-0000-0000-0000-000000000000}"/>
          </ac:spMkLst>
        </pc:spChg>
        <pc:spChg chg="add del mod">
          <ac:chgData name="Luca Fossati" userId="7d8a27c9-d805-45d1-af3d-5cf81a9395c3" providerId="ADAL" clId="{620A3813-66DB-492A-AF0A-99033064D32E}" dt="2021-03-21T20:20:28.422" v="6744" actId="478"/>
          <ac:spMkLst>
            <pc:docMk/>
            <pc:sldMk cId="1270965718" sldId="295"/>
            <ac:spMk id="7" creationId="{5B3FAEF1-514B-4BAD-A72E-BABDD79A158F}"/>
          </ac:spMkLst>
        </pc:spChg>
        <pc:spChg chg="add mod">
          <ac:chgData name="Luca Fossati" userId="7d8a27c9-d805-45d1-af3d-5cf81a9395c3" providerId="ADAL" clId="{620A3813-66DB-492A-AF0A-99033064D32E}" dt="2021-03-21T20:22:53.266" v="6810" actId="1076"/>
          <ac:spMkLst>
            <pc:docMk/>
            <pc:sldMk cId="1270965718" sldId="295"/>
            <ac:spMk id="8" creationId="{C6BCF200-B488-44C5-B442-015063D501EB}"/>
          </ac:spMkLst>
        </pc:spChg>
        <pc:spChg chg="add mod">
          <ac:chgData name="Luca Fossati" userId="7d8a27c9-d805-45d1-af3d-5cf81a9395c3" providerId="ADAL" clId="{620A3813-66DB-492A-AF0A-99033064D32E}" dt="2021-03-21T20:22:53.266" v="6810" actId="1076"/>
          <ac:spMkLst>
            <pc:docMk/>
            <pc:sldMk cId="1270965718" sldId="295"/>
            <ac:spMk id="9" creationId="{1DA51A98-0E7F-4C1D-AAFA-3B8FFA4AEA5A}"/>
          </ac:spMkLst>
        </pc:spChg>
        <pc:spChg chg="del">
          <ac:chgData name="Luca Fossati" userId="7d8a27c9-d805-45d1-af3d-5cf81a9395c3" providerId="ADAL" clId="{620A3813-66DB-492A-AF0A-99033064D32E}" dt="2021-03-21T20:19:44.911" v="6735" actId="478"/>
          <ac:spMkLst>
            <pc:docMk/>
            <pc:sldMk cId="1270965718" sldId="295"/>
            <ac:spMk id="10" creationId="{00000000-0000-0000-0000-000000000000}"/>
          </ac:spMkLst>
        </pc:spChg>
        <pc:spChg chg="add mod">
          <ac:chgData name="Luca Fossati" userId="7d8a27c9-d805-45d1-af3d-5cf81a9395c3" providerId="ADAL" clId="{620A3813-66DB-492A-AF0A-99033064D32E}" dt="2021-03-21T20:22:53.266" v="6810" actId="1076"/>
          <ac:spMkLst>
            <pc:docMk/>
            <pc:sldMk cId="1270965718" sldId="295"/>
            <ac:spMk id="11" creationId="{1C0855E1-1E94-4BA4-B679-D01B32DB51C2}"/>
          </ac:spMkLst>
        </pc:spChg>
        <pc:spChg chg="add mod">
          <ac:chgData name="Luca Fossati" userId="7d8a27c9-d805-45d1-af3d-5cf81a9395c3" providerId="ADAL" clId="{620A3813-66DB-492A-AF0A-99033064D32E}" dt="2021-03-21T20:22:53.266" v="6810" actId="1076"/>
          <ac:spMkLst>
            <pc:docMk/>
            <pc:sldMk cId="1270965718" sldId="295"/>
            <ac:spMk id="12" creationId="{FD2C4BCF-D039-4BE9-AA7E-88BED33B3894}"/>
          </ac:spMkLst>
        </pc:spChg>
        <pc:spChg chg="add mod">
          <ac:chgData name="Luca Fossati" userId="7d8a27c9-d805-45d1-af3d-5cf81a9395c3" providerId="ADAL" clId="{620A3813-66DB-492A-AF0A-99033064D32E}" dt="2021-03-21T20:22:53.266" v="6810" actId="1076"/>
          <ac:spMkLst>
            <pc:docMk/>
            <pc:sldMk cId="1270965718" sldId="295"/>
            <ac:spMk id="13" creationId="{F5C0EB04-0915-4A21-9117-5BEBE608106C}"/>
          </ac:spMkLst>
        </pc:spChg>
        <pc:spChg chg="add mod">
          <ac:chgData name="Luca Fossati" userId="7d8a27c9-d805-45d1-af3d-5cf81a9395c3" providerId="ADAL" clId="{620A3813-66DB-492A-AF0A-99033064D32E}" dt="2021-03-21T20:22:53.266" v="6810" actId="1076"/>
          <ac:spMkLst>
            <pc:docMk/>
            <pc:sldMk cId="1270965718" sldId="295"/>
            <ac:spMk id="14" creationId="{B08E09F3-150F-41C4-BDD1-F8C4E3B919EE}"/>
          </ac:spMkLst>
        </pc:spChg>
        <pc:spChg chg="add mod">
          <ac:chgData name="Luca Fossati" userId="7d8a27c9-d805-45d1-af3d-5cf81a9395c3" providerId="ADAL" clId="{620A3813-66DB-492A-AF0A-99033064D32E}" dt="2021-03-21T20:22:53.266" v="6810" actId="1076"/>
          <ac:spMkLst>
            <pc:docMk/>
            <pc:sldMk cId="1270965718" sldId="295"/>
            <ac:spMk id="15" creationId="{E5427262-BA33-4DA0-ADE1-9CA3A6194A03}"/>
          </ac:spMkLst>
        </pc:spChg>
        <pc:spChg chg="add mod">
          <ac:chgData name="Luca Fossati" userId="7d8a27c9-d805-45d1-af3d-5cf81a9395c3" providerId="ADAL" clId="{620A3813-66DB-492A-AF0A-99033064D32E}" dt="2021-03-21T20:22:53.266" v="6810" actId="1076"/>
          <ac:spMkLst>
            <pc:docMk/>
            <pc:sldMk cId="1270965718" sldId="295"/>
            <ac:spMk id="16" creationId="{1C497C1F-1B74-4E79-AD5E-1A9C3E6634AF}"/>
          </ac:spMkLst>
        </pc:spChg>
        <pc:spChg chg="add mod">
          <ac:chgData name="Luca Fossati" userId="7d8a27c9-d805-45d1-af3d-5cf81a9395c3" providerId="ADAL" clId="{620A3813-66DB-492A-AF0A-99033064D32E}" dt="2021-03-21T20:22:28.639" v="6809" actId="1076"/>
          <ac:spMkLst>
            <pc:docMk/>
            <pc:sldMk cId="1270965718" sldId="295"/>
            <ac:spMk id="17" creationId="{DBF9EB53-8FC8-483C-8F19-8F745CCCAB89}"/>
          </ac:spMkLst>
        </pc:spChg>
        <pc:spChg chg="add mod">
          <ac:chgData name="Luca Fossati" userId="7d8a27c9-d805-45d1-af3d-5cf81a9395c3" providerId="ADAL" clId="{620A3813-66DB-492A-AF0A-99033064D32E}" dt="2021-03-21T20:23:43.505" v="6836" actId="20577"/>
          <ac:spMkLst>
            <pc:docMk/>
            <pc:sldMk cId="1270965718" sldId="295"/>
            <ac:spMk id="18" creationId="{EA1FC780-0997-4C8F-8C49-9B286F804BA0}"/>
          </ac:spMkLst>
        </pc:spChg>
      </pc:sldChg>
      <pc:sldChg chg="del">
        <pc:chgData name="Luca Fossati" userId="7d8a27c9-d805-45d1-af3d-5cf81a9395c3" providerId="ADAL" clId="{620A3813-66DB-492A-AF0A-99033064D32E}" dt="2021-03-21T21:23:13.491" v="7399" actId="47"/>
        <pc:sldMkLst>
          <pc:docMk/>
          <pc:sldMk cId="561844532" sldId="307"/>
        </pc:sldMkLst>
      </pc:sldChg>
      <pc:sldChg chg="delSp modSp mod">
        <pc:chgData name="Luca Fossati" userId="7d8a27c9-d805-45d1-af3d-5cf81a9395c3" providerId="ADAL" clId="{620A3813-66DB-492A-AF0A-99033064D32E}" dt="2021-03-21T21:22:57.954" v="7395" actId="478"/>
        <pc:sldMkLst>
          <pc:docMk/>
          <pc:sldMk cId="3389790114" sldId="339"/>
        </pc:sldMkLst>
        <pc:spChg chg="mod">
          <ac:chgData name="Luca Fossati" userId="7d8a27c9-d805-45d1-af3d-5cf81a9395c3" providerId="ADAL" clId="{620A3813-66DB-492A-AF0A-99033064D32E}" dt="2021-03-21T21:22:39.755" v="7391" actId="20577"/>
          <ac:spMkLst>
            <pc:docMk/>
            <pc:sldMk cId="3389790114" sldId="339"/>
            <ac:spMk id="5" creationId="{00000000-0000-0000-0000-000000000000}"/>
          </ac:spMkLst>
        </pc:spChg>
        <pc:spChg chg="del">
          <ac:chgData name="Luca Fossati" userId="7d8a27c9-d805-45d1-af3d-5cf81a9395c3" providerId="ADAL" clId="{620A3813-66DB-492A-AF0A-99033064D32E}" dt="2021-03-21T21:22:47.003" v="7392" actId="478"/>
          <ac:spMkLst>
            <pc:docMk/>
            <pc:sldMk cId="3389790114" sldId="339"/>
            <ac:spMk id="9" creationId="{60D426C0-ABA1-4235-B829-E3BEFB92A2E7}"/>
          </ac:spMkLst>
        </pc:spChg>
        <pc:spChg chg="del">
          <ac:chgData name="Luca Fossati" userId="7d8a27c9-d805-45d1-af3d-5cf81a9395c3" providerId="ADAL" clId="{620A3813-66DB-492A-AF0A-99033064D32E}" dt="2021-03-21T21:22:53.052" v="7394" actId="478"/>
          <ac:spMkLst>
            <pc:docMk/>
            <pc:sldMk cId="3389790114" sldId="339"/>
            <ac:spMk id="10" creationId="{00000000-0000-0000-0000-000000000000}"/>
          </ac:spMkLst>
        </pc:spChg>
        <pc:spChg chg="del">
          <ac:chgData name="Luca Fossati" userId="7d8a27c9-d805-45d1-af3d-5cf81a9395c3" providerId="ADAL" clId="{620A3813-66DB-492A-AF0A-99033064D32E}" dt="2021-03-21T21:22:47.003" v="7392" actId="478"/>
          <ac:spMkLst>
            <pc:docMk/>
            <pc:sldMk cId="3389790114" sldId="339"/>
            <ac:spMk id="11" creationId="{D58E763C-5055-4095-A079-F6C2BC665B7B}"/>
          </ac:spMkLst>
        </pc:spChg>
        <pc:spChg chg="del">
          <ac:chgData name="Luca Fossati" userId="7d8a27c9-d805-45d1-af3d-5cf81a9395c3" providerId="ADAL" clId="{620A3813-66DB-492A-AF0A-99033064D32E}" dt="2021-03-21T21:22:47.003" v="7392" actId="478"/>
          <ac:spMkLst>
            <pc:docMk/>
            <pc:sldMk cId="3389790114" sldId="339"/>
            <ac:spMk id="12" creationId="{8EE334BD-EF6A-4889-9712-7311A475663C}"/>
          </ac:spMkLst>
        </pc:spChg>
        <pc:spChg chg="del">
          <ac:chgData name="Luca Fossati" userId="7d8a27c9-d805-45d1-af3d-5cf81a9395c3" providerId="ADAL" clId="{620A3813-66DB-492A-AF0A-99033064D32E}" dt="2021-03-21T21:22:47.003" v="7392" actId="478"/>
          <ac:spMkLst>
            <pc:docMk/>
            <pc:sldMk cId="3389790114" sldId="339"/>
            <ac:spMk id="13" creationId="{48782ADF-3D97-410B-935F-D25FC9DD136F}"/>
          </ac:spMkLst>
        </pc:spChg>
        <pc:spChg chg="del">
          <ac:chgData name="Luca Fossati" userId="7d8a27c9-d805-45d1-af3d-5cf81a9395c3" providerId="ADAL" clId="{620A3813-66DB-492A-AF0A-99033064D32E}" dt="2021-03-21T21:22:47.003" v="7392" actId="478"/>
          <ac:spMkLst>
            <pc:docMk/>
            <pc:sldMk cId="3389790114" sldId="339"/>
            <ac:spMk id="14" creationId="{B0F4DEAE-9CB1-4A5B-8276-8E233D9BF0BB}"/>
          </ac:spMkLst>
        </pc:spChg>
        <pc:spChg chg="del">
          <ac:chgData name="Luca Fossati" userId="7d8a27c9-d805-45d1-af3d-5cf81a9395c3" providerId="ADAL" clId="{620A3813-66DB-492A-AF0A-99033064D32E}" dt="2021-03-21T21:22:47.003" v="7392" actId="478"/>
          <ac:spMkLst>
            <pc:docMk/>
            <pc:sldMk cId="3389790114" sldId="339"/>
            <ac:spMk id="15" creationId="{0367E50F-B673-4248-ADA8-A9801401D97F}"/>
          </ac:spMkLst>
        </pc:spChg>
        <pc:spChg chg="del">
          <ac:chgData name="Luca Fossati" userId="7d8a27c9-d805-45d1-af3d-5cf81a9395c3" providerId="ADAL" clId="{620A3813-66DB-492A-AF0A-99033064D32E}" dt="2021-03-21T21:22:47.003" v="7392" actId="478"/>
          <ac:spMkLst>
            <pc:docMk/>
            <pc:sldMk cId="3389790114" sldId="339"/>
            <ac:spMk id="16" creationId="{A003FCED-6245-4D54-9426-E957E1E6DD3B}"/>
          </ac:spMkLst>
        </pc:spChg>
        <pc:spChg chg="del">
          <ac:chgData name="Luca Fossati" userId="7d8a27c9-d805-45d1-af3d-5cf81a9395c3" providerId="ADAL" clId="{620A3813-66DB-492A-AF0A-99033064D32E}" dt="2021-03-21T21:22:47.003" v="7392" actId="478"/>
          <ac:spMkLst>
            <pc:docMk/>
            <pc:sldMk cId="3389790114" sldId="339"/>
            <ac:spMk id="17" creationId="{81221F70-8366-4E89-9490-33FDF606DB34}"/>
          </ac:spMkLst>
        </pc:spChg>
        <pc:spChg chg="del">
          <ac:chgData name="Luca Fossati" userId="7d8a27c9-d805-45d1-af3d-5cf81a9395c3" providerId="ADAL" clId="{620A3813-66DB-492A-AF0A-99033064D32E}" dt="2021-03-21T21:22:57.954" v="7395" actId="478"/>
          <ac:spMkLst>
            <pc:docMk/>
            <pc:sldMk cId="3389790114" sldId="339"/>
            <ac:spMk id="18" creationId="{58E4F2A6-C701-438C-AA65-72C46B7322D9}"/>
          </ac:spMkLst>
        </pc:spChg>
        <pc:picChg chg="del">
          <ac:chgData name="Luca Fossati" userId="7d8a27c9-d805-45d1-af3d-5cf81a9395c3" providerId="ADAL" clId="{620A3813-66DB-492A-AF0A-99033064D32E}" dt="2021-03-21T21:22:47.003" v="7392" actId="478"/>
          <ac:picMkLst>
            <pc:docMk/>
            <pc:sldMk cId="3389790114" sldId="339"/>
            <ac:picMk id="8" creationId="{6DF9075A-35C4-4F66-935B-1C7D5E8CF6AC}"/>
          </ac:picMkLst>
        </pc:picChg>
      </pc:sldChg>
      <pc:sldChg chg="addSp delSp modSp mod modAnim modNotes modNotesTx">
        <pc:chgData name="Luca Fossati" userId="7d8a27c9-d805-45d1-af3d-5cf81a9395c3" providerId="ADAL" clId="{620A3813-66DB-492A-AF0A-99033064D32E}" dt="2021-03-21T21:22:47.100" v="7393" actId="27636"/>
        <pc:sldMkLst>
          <pc:docMk/>
          <pc:sldMk cId="2862339647" sldId="340"/>
        </pc:sldMkLst>
        <pc:spChg chg="del">
          <ac:chgData name="Luca Fossati" userId="7d8a27c9-d805-45d1-af3d-5cf81a9395c3" providerId="ADAL" clId="{620A3813-66DB-492A-AF0A-99033064D32E}" dt="2021-03-21T21:20:59.765" v="7361" actId="478"/>
          <ac:spMkLst>
            <pc:docMk/>
            <pc:sldMk cId="2862339647" sldId="340"/>
            <ac:spMk id="3" creationId="{5CDA07DA-7BBD-4CBE-84C3-D17DDC5A2A38}"/>
          </ac:spMkLst>
        </pc:spChg>
        <pc:spChg chg="mod">
          <ac:chgData name="Luca Fossati" userId="7d8a27c9-d805-45d1-af3d-5cf81a9395c3" providerId="ADAL" clId="{620A3813-66DB-492A-AF0A-99033064D32E}" dt="2021-03-21T21:20:34.221" v="7358" actId="20577"/>
          <ac:spMkLst>
            <pc:docMk/>
            <pc:sldMk cId="2862339647" sldId="340"/>
            <ac:spMk id="5" creationId="{00000000-0000-0000-0000-000000000000}"/>
          </ac:spMkLst>
        </pc:spChg>
        <pc:spChg chg="del">
          <ac:chgData name="Luca Fossati" userId="7d8a27c9-d805-45d1-af3d-5cf81a9395c3" providerId="ADAL" clId="{620A3813-66DB-492A-AF0A-99033064D32E}" dt="2021-03-21T21:20:59.765" v="7361" actId="478"/>
          <ac:spMkLst>
            <pc:docMk/>
            <pc:sldMk cId="2862339647" sldId="340"/>
            <ac:spMk id="8" creationId="{7BA72583-FAC9-4AAC-AE24-E3A42A77CBDF}"/>
          </ac:spMkLst>
        </pc:spChg>
        <pc:spChg chg="del">
          <ac:chgData name="Luca Fossati" userId="7d8a27c9-d805-45d1-af3d-5cf81a9395c3" providerId="ADAL" clId="{620A3813-66DB-492A-AF0A-99033064D32E}" dt="2021-03-21T21:20:59.765" v="7361" actId="478"/>
          <ac:spMkLst>
            <pc:docMk/>
            <pc:sldMk cId="2862339647" sldId="340"/>
            <ac:spMk id="9" creationId="{D52B3068-472E-49D3-B2EE-7892932FD18E}"/>
          </ac:spMkLst>
        </pc:spChg>
        <pc:spChg chg="del">
          <ac:chgData name="Luca Fossati" userId="7d8a27c9-d805-45d1-af3d-5cf81a9395c3" providerId="ADAL" clId="{620A3813-66DB-492A-AF0A-99033064D32E}" dt="2021-03-21T21:20:53.270" v="7360" actId="478"/>
          <ac:spMkLst>
            <pc:docMk/>
            <pc:sldMk cId="2862339647" sldId="340"/>
            <ac:spMk id="10" creationId="{00000000-0000-0000-0000-000000000000}"/>
          </ac:spMkLst>
        </pc:spChg>
        <pc:spChg chg="del">
          <ac:chgData name="Luca Fossati" userId="7d8a27c9-d805-45d1-af3d-5cf81a9395c3" providerId="ADAL" clId="{620A3813-66DB-492A-AF0A-99033064D32E}" dt="2021-03-21T21:20:59.765" v="7361" actId="478"/>
          <ac:spMkLst>
            <pc:docMk/>
            <pc:sldMk cId="2862339647" sldId="340"/>
            <ac:spMk id="11" creationId="{5EE16B95-43E0-4198-9C1E-6ED133C6CB5E}"/>
          </ac:spMkLst>
        </pc:spChg>
        <pc:spChg chg="del">
          <ac:chgData name="Luca Fossati" userId="7d8a27c9-d805-45d1-af3d-5cf81a9395c3" providerId="ADAL" clId="{620A3813-66DB-492A-AF0A-99033064D32E}" dt="2021-03-21T21:20:59.765" v="7361" actId="478"/>
          <ac:spMkLst>
            <pc:docMk/>
            <pc:sldMk cId="2862339647" sldId="340"/>
            <ac:spMk id="12" creationId="{C13C9B2F-B280-46D0-ADC6-44D650B82A1F}"/>
          </ac:spMkLst>
        </pc:spChg>
        <pc:spChg chg="add mod">
          <ac:chgData name="Luca Fossati" userId="7d8a27c9-d805-45d1-af3d-5cf81a9395c3" providerId="ADAL" clId="{620A3813-66DB-492A-AF0A-99033064D32E}" dt="2021-03-21T21:21:06.995" v="7362" actId="1076"/>
          <ac:spMkLst>
            <pc:docMk/>
            <pc:sldMk cId="2862339647" sldId="340"/>
            <ac:spMk id="13" creationId="{07250D38-E8B2-4C5D-A99B-087595526674}"/>
          </ac:spMkLst>
        </pc:spChg>
      </pc:sldChg>
      <pc:sldChg chg="modSp mod ord modNotesTx">
        <pc:chgData name="Luca Fossati" userId="7d8a27c9-d805-45d1-af3d-5cf81a9395c3" providerId="ADAL" clId="{620A3813-66DB-492A-AF0A-99033064D32E}" dt="2021-03-21T16:53:55.739" v="4912" actId="20577"/>
        <pc:sldMkLst>
          <pc:docMk/>
          <pc:sldMk cId="1772747024" sldId="341"/>
        </pc:sldMkLst>
        <pc:spChg chg="mod">
          <ac:chgData name="Luca Fossati" userId="7d8a27c9-d805-45d1-af3d-5cf81a9395c3" providerId="ADAL" clId="{620A3813-66DB-492A-AF0A-99033064D32E}" dt="2021-03-21T02:29:40.704" v="1009" actId="20577"/>
          <ac:spMkLst>
            <pc:docMk/>
            <pc:sldMk cId="1772747024" sldId="341"/>
            <ac:spMk id="5" creationId="{00000000-0000-0000-0000-000000000000}"/>
          </ac:spMkLst>
        </pc:spChg>
        <pc:spChg chg="mod">
          <ac:chgData name="Luca Fossati" userId="7d8a27c9-d805-45d1-af3d-5cf81a9395c3" providerId="ADAL" clId="{620A3813-66DB-492A-AF0A-99033064D32E}" dt="2021-03-21T16:51:43.525" v="4730" actId="20577"/>
          <ac:spMkLst>
            <pc:docMk/>
            <pc:sldMk cId="1772747024" sldId="341"/>
            <ac:spMk id="10" creationId="{00000000-0000-0000-0000-000000000000}"/>
          </ac:spMkLst>
        </pc:spChg>
      </pc:sldChg>
      <pc:sldChg chg="del">
        <pc:chgData name="Luca Fossati" userId="7d8a27c9-d805-45d1-af3d-5cf81a9395c3" providerId="ADAL" clId="{620A3813-66DB-492A-AF0A-99033064D32E}" dt="2021-03-21T21:23:10.410" v="7397" actId="47"/>
        <pc:sldMkLst>
          <pc:docMk/>
          <pc:sldMk cId="768176444" sldId="342"/>
        </pc:sldMkLst>
      </pc:sldChg>
      <pc:sldChg chg="del">
        <pc:chgData name="Luca Fossati" userId="7d8a27c9-d805-45d1-af3d-5cf81a9395c3" providerId="ADAL" clId="{620A3813-66DB-492A-AF0A-99033064D32E}" dt="2021-03-21T21:23:11.762" v="7398" actId="47"/>
        <pc:sldMkLst>
          <pc:docMk/>
          <pc:sldMk cId="873383398" sldId="343"/>
        </pc:sldMkLst>
      </pc:sldChg>
      <pc:sldChg chg="modSp mod">
        <pc:chgData name="Luca Fossati" userId="7d8a27c9-d805-45d1-af3d-5cf81a9395c3" providerId="ADAL" clId="{620A3813-66DB-492A-AF0A-99033064D32E}" dt="2021-03-21T03:29:52.194" v="2289" actId="20577"/>
        <pc:sldMkLst>
          <pc:docMk/>
          <pc:sldMk cId="3181120858" sldId="344"/>
        </pc:sldMkLst>
        <pc:spChg chg="mod">
          <ac:chgData name="Luca Fossati" userId="7d8a27c9-d805-45d1-af3d-5cf81a9395c3" providerId="ADAL" clId="{620A3813-66DB-492A-AF0A-99033064D32E}" dt="2021-03-21T02:47:23.472" v="1392" actId="20577"/>
          <ac:spMkLst>
            <pc:docMk/>
            <pc:sldMk cId="3181120858" sldId="344"/>
            <ac:spMk id="5" creationId="{00000000-0000-0000-0000-000000000000}"/>
          </ac:spMkLst>
        </pc:spChg>
        <pc:spChg chg="mod">
          <ac:chgData name="Luca Fossati" userId="7d8a27c9-d805-45d1-af3d-5cf81a9395c3" providerId="ADAL" clId="{620A3813-66DB-492A-AF0A-99033064D32E}" dt="2021-03-21T03:29:52.194" v="2289" actId="20577"/>
          <ac:spMkLst>
            <pc:docMk/>
            <pc:sldMk cId="3181120858" sldId="344"/>
            <ac:spMk id="10" creationId="{00000000-0000-0000-0000-000000000000}"/>
          </ac:spMkLst>
        </pc:spChg>
      </pc:sldChg>
      <pc:sldChg chg="addSp modSp mod">
        <pc:chgData name="Luca Fossati" userId="7d8a27c9-d805-45d1-af3d-5cf81a9395c3" providerId="ADAL" clId="{620A3813-66DB-492A-AF0A-99033064D32E}" dt="2021-03-21T16:58:14.465" v="4946" actId="20577"/>
        <pc:sldMkLst>
          <pc:docMk/>
          <pc:sldMk cId="4021035510" sldId="345"/>
        </pc:sldMkLst>
        <pc:spChg chg="add mod">
          <ac:chgData name="Luca Fossati" userId="7d8a27c9-d805-45d1-af3d-5cf81a9395c3" providerId="ADAL" clId="{620A3813-66DB-492A-AF0A-99033064D32E}" dt="2021-03-21T04:43:18.318" v="3707" actId="1076"/>
          <ac:spMkLst>
            <pc:docMk/>
            <pc:sldMk cId="4021035510" sldId="345"/>
            <ac:spMk id="2" creationId="{DEB218CD-3EF3-4CAE-A40B-BF849A653C95}"/>
          </ac:spMkLst>
        </pc:spChg>
        <pc:spChg chg="add mod">
          <ac:chgData name="Luca Fossati" userId="7d8a27c9-d805-45d1-af3d-5cf81a9395c3" providerId="ADAL" clId="{620A3813-66DB-492A-AF0A-99033064D32E}" dt="2021-03-21T04:43:18.318" v="3707" actId="1076"/>
          <ac:spMkLst>
            <pc:docMk/>
            <pc:sldMk cId="4021035510" sldId="345"/>
            <ac:spMk id="3" creationId="{82B21C46-111A-4501-932C-498C312A7B42}"/>
          </ac:spMkLst>
        </pc:spChg>
        <pc:spChg chg="mod">
          <ac:chgData name="Luca Fossati" userId="7d8a27c9-d805-45d1-af3d-5cf81a9395c3" providerId="ADAL" clId="{620A3813-66DB-492A-AF0A-99033064D32E}" dt="2021-03-21T02:51:21.618" v="1456" actId="20577"/>
          <ac:spMkLst>
            <pc:docMk/>
            <pc:sldMk cId="4021035510" sldId="345"/>
            <ac:spMk id="5" creationId="{00000000-0000-0000-0000-000000000000}"/>
          </ac:spMkLst>
        </pc:spChg>
        <pc:spChg chg="add mod">
          <ac:chgData name="Luca Fossati" userId="7d8a27c9-d805-45d1-af3d-5cf81a9395c3" providerId="ADAL" clId="{620A3813-66DB-492A-AF0A-99033064D32E}" dt="2021-03-21T04:43:18.318" v="3707" actId="1076"/>
          <ac:spMkLst>
            <pc:docMk/>
            <pc:sldMk cId="4021035510" sldId="345"/>
            <ac:spMk id="7" creationId="{08F8EEA8-F157-4770-BEF0-A757846E3ABA}"/>
          </ac:spMkLst>
        </pc:spChg>
        <pc:spChg chg="add mod">
          <ac:chgData name="Luca Fossati" userId="7d8a27c9-d805-45d1-af3d-5cf81a9395c3" providerId="ADAL" clId="{620A3813-66DB-492A-AF0A-99033064D32E}" dt="2021-03-21T04:43:18.318" v="3707" actId="1076"/>
          <ac:spMkLst>
            <pc:docMk/>
            <pc:sldMk cId="4021035510" sldId="345"/>
            <ac:spMk id="8" creationId="{6758C0FA-C1E1-4570-B3EE-8956F9C59359}"/>
          </ac:spMkLst>
        </pc:spChg>
        <pc:spChg chg="add mod">
          <ac:chgData name="Luca Fossati" userId="7d8a27c9-d805-45d1-af3d-5cf81a9395c3" providerId="ADAL" clId="{620A3813-66DB-492A-AF0A-99033064D32E}" dt="2021-03-21T04:43:18.318" v="3707" actId="1076"/>
          <ac:spMkLst>
            <pc:docMk/>
            <pc:sldMk cId="4021035510" sldId="345"/>
            <ac:spMk id="9" creationId="{65B3E37C-D3C7-4FED-89C7-2681CF53C16C}"/>
          </ac:spMkLst>
        </pc:spChg>
        <pc:spChg chg="mod">
          <ac:chgData name="Luca Fossati" userId="7d8a27c9-d805-45d1-af3d-5cf81a9395c3" providerId="ADAL" clId="{620A3813-66DB-492A-AF0A-99033064D32E}" dt="2021-03-21T16:58:14.465" v="4946" actId="20577"/>
          <ac:spMkLst>
            <pc:docMk/>
            <pc:sldMk cId="4021035510" sldId="345"/>
            <ac:spMk id="10" creationId="{00000000-0000-0000-0000-000000000000}"/>
          </ac:spMkLst>
        </pc:spChg>
        <pc:spChg chg="add mod">
          <ac:chgData name="Luca Fossati" userId="7d8a27c9-d805-45d1-af3d-5cf81a9395c3" providerId="ADAL" clId="{620A3813-66DB-492A-AF0A-99033064D32E}" dt="2021-03-21T04:43:18.318" v="3707" actId="1076"/>
          <ac:spMkLst>
            <pc:docMk/>
            <pc:sldMk cId="4021035510" sldId="345"/>
            <ac:spMk id="11" creationId="{4A58A40F-3436-45B6-BA09-C58C172368E5}"/>
          </ac:spMkLst>
        </pc:spChg>
        <pc:spChg chg="add mod">
          <ac:chgData name="Luca Fossati" userId="7d8a27c9-d805-45d1-af3d-5cf81a9395c3" providerId="ADAL" clId="{620A3813-66DB-492A-AF0A-99033064D32E}" dt="2021-03-21T04:43:18.318" v="3707" actId="1076"/>
          <ac:spMkLst>
            <pc:docMk/>
            <pc:sldMk cId="4021035510" sldId="345"/>
            <ac:spMk id="12" creationId="{D5DFFFF0-FB2E-48F8-9CC1-184C79E87AAA}"/>
          </ac:spMkLst>
        </pc:spChg>
        <pc:spChg chg="add mod">
          <ac:chgData name="Luca Fossati" userId="7d8a27c9-d805-45d1-af3d-5cf81a9395c3" providerId="ADAL" clId="{620A3813-66DB-492A-AF0A-99033064D32E}" dt="2021-03-21T04:43:18.318" v="3707" actId="1076"/>
          <ac:spMkLst>
            <pc:docMk/>
            <pc:sldMk cId="4021035510" sldId="345"/>
            <ac:spMk id="13" creationId="{D8C25089-EAB2-4773-A2B3-3014564F0DE2}"/>
          </ac:spMkLst>
        </pc:spChg>
        <pc:spChg chg="add mod">
          <ac:chgData name="Luca Fossati" userId="7d8a27c9-d805-45d1-af3d-5cf81a9395c3" providerId="ADAL" clId="{620A3813-66DB-492A-AF0A-99033064D32E}" dt="2021-03-21T04:43:18.318" v="3707" actId="1076"/>
          <ac:spMkLst>
            <pc:docMk/>
            <pc:sldMk cId="4021035510" sldId="345"/>
            <ac:spMk id="14" creationId="{308C6C8C-4082-4059-84B6-32C8FBBE8059}"/>
          </ac:spMkLst>
        </pc:spChg>
        <pc:spChg chg="add mod">
          <ac:chgData name="Luca Fossati" userId="7d8a27c9-d805-45d1-af3d-5cf81a9395c3" providerId="ADAL" clId="{620A3813-66DB-492A-AF0A-99033064D32E}" dt="2021-03-21T04:43:18.318" v="3707" actId="1076"/>
          <ac:spMkLst>
            <pc:docMk/>
            <pc:sldMk cId="4021035510" sldId="345"/>
            <ac:spMk id="15" creationId="{65E6D043-E2C5-4F64-85FA-6F1B445F2213}"/>
          </ac:spMkLst>
        </pc:spChg>
      </pc:sldChg>
      <pc:sldChg chg="modSp mod">
        <pc:chgData name="Luca Fossati" userId="7d8a27c9-d805-45d1-af3d-5cf81a9395c3" providerId="ADAL" clId="{620A3813-66DB-492A-AF0A-99033064D32E}" dt="2021-03-21T16:58:37.941" v="4947" actId="114"/>
        <pc:sldMkLst>
          <pc:docMk/>
          <pc:sldMk cId="453983473" sldId="346"/>
        </pc:sldMkLst>
        <pc:spChg chg="mod">
          <ac:chgData name="Luca Fossati" userId="7d8a27c9-d805-45d1-af3d-5cf81a9395c3" providerId="ADAL" clId="{620A3813-66DB-492A-AF0A-99033064D32E}" dt="2021-03-21T16:58:37.941" v="4947" actId="114"/>
          <ac:spMkLst>
            <pc:docMk/>
            <pc:sldMk cId="453983473" sldId="346"/>
            <ac:spMk id="10" creationId="{00000000-0000-0000-0000-000000000000}"/>
          </ac:spMkLst>
        </pc:spChg>
      </pc:sldChg>
      <pc:sldChg chg="addSp delSp modSp mod modNotesTx">
        <pc:chgData name="Luca Fossati" userId="7d8a27c9-d805-45d1-af3d-5cf81a9395c3" providerId="ADAL" clId="{620A3813-66DB-492A-AF0A-99033064D32E}" dt="2021-03-22T02:34:43.716" v="7936" actId="20577"/>
        <pc:sldMkLst>
          <pc:docMk/>
          <pc:sldMk cId="1380366267" sldId="347"/>
        </pc:sldMkLst>
        <pc:spChg chg="del mod">
          <ac:chgData name="Luca Fossati" userId="7d8a27c9-d805-45d1-af3d-5cf81a9395c3" providerId="ADAL" clId="{620A3813-66DB-492A-AF0A-99033064D32E}" dt="2021-03-21T17:54:45.029" v="5678" actId="478"/>
          <ac:spMkLst>
            <pc:docMk/>
            <pc:sldMk cId="1380366267" sldId="347"/>
            <ac:spMk id="2" creationId="{DEB218CD-3EF3-4CAE-A40B-BF849A653C95}"/>
          </ac:spMkLst>
        </pc:spChg>
        <pc:spChg chg="del mod">
          <ac:chgData name="Luca Fossati" userId="7d8a27c9-d805-45d1-af3d-5cf81a9395c3" providerId="ADAL" clId="{620A3813-66DB-492A-AF0A-99033064D32E}" dt="2021-03-21T17:54:45.029" v="5678" actId="478"/>
          <ac:spMkLst>
            <pc:docMk/>
            <pc:sldMk cId="1380366267" sldId="347"/>
            <ac:spMk id="3" creationId="{82B21C46-111A-4501-932C-498C312A7B42}"/>
          </ac:spMkLst>
        </pc:spChg>
        <pc:spChg chg="mod">
          <ac:chgData name="Luca Fossati" userId="7d8a27c9-d805-45d1-af3d-5cf81a9395c3" providerId="ADAL" clId="{620A3813-66DB-492A-AF0A-99033064D32E}" dt="2021-03-21T04:52:01.567" v="3999" actId="20577"/>
          <ac:spMkLst>
            <pc:docMk/>
            <pc:sldMk cId="1380366267" sldId="347"/>
            <ac:spMk id="5" creationId="{00000000-0000-0000-0000-000000000000}"/>
          </ac:spMkLst>
        </pc:spChg>
        <pc:spChg chg="del mod">
          <ac:chgData name="Luca Fossati" userId="7d8a27c9-d805-45d1-af3d-5cf81a9395c3" providerId="ADAL" clId="{620A3813-66DB-492A-AF0A-99033064D32E}" dt="2021-03-21T17:54:45.029" v="5678" actId="478"/>
          <ac:spMkLst>
            <pc:docMk/>
            <pc:sldMk cId="1380366267" sldId="347"/>
            <ac:spMk id="7" creationId="{08F8EEA8-F157-4770-BEF0-A757846E3ABA}"/>
          </ac:spMkLst>
        </pc:spChg>
        <pc:spChg chg="del mod">
          <ac:chgData name="Luca Fossati" userId="7d8a27c9-d805-45d1-af3d-5cf81a9395c3" providerId="ADAL" clId="{620A3813-66DB-492A-AF0A-99033064D32E}" dt="2021-03-21T17:54:45.029" v="5678" actId="478"/>
          <ac:spMkLst>
            <pc:docMk/>
            <pc:sldMk cId="1380366267" sldId="347"/>
            <ac:spMk id="8" creationId="{6758C0FA-C1E1-4570-B3EE-8956F9C59359}"/>
          </ac:spMkLst>
        </pc:spChg>
        <pc:spChg chg="del mod">
          <ac:chgData name="Luca Fossati" userId="7d8a27c9-d805-45d1-af3d-5cf81a9395c3" providerId="ADAL" clId="{620A3813-66DB-492A-AF0A-99033064D32E}" dt="2021-03-21T17:54:45.029" v="5678" actId="478"/>
          <ac:spMkLst>
            <pc:docMk/>
            <pc:sldMk cId="1380366267" sldId="347"/>
            <ac:spMk id="9" creationId="{65B3E37C-D3C7-4FED-89C7-2681CF53C16C}"/>
          </ac:spMkLst>
        </pc:spChg>
        <pc:spChg chg="mod">
          <ac:chgData name="Luca Fossati" userId="7d8a27c9-d805-45d1-af3d-5cf81a9395c3" providerId="ADAL" clId="{620A3813-66DB-492A-AF0A-99033064D32E}" dt="2021-03-21T17:54:49.165" v="5679" actId="20577"/>
          <ac:spMkLst>
            <pc:docMk/>
            <pc:sldMk cId="1380366267" sldId="347"/>
            <ac:spMk id="10" creationId="{00000000-0000-0000-0000-000000000000}"/>
          </ac:spMkLst>
        </pc:spChg>
        <pc:spChg chg="del mod">
          <ac:chgData name="Luca Fossati" userId="7d8a27c9-d805-45d1-af3d-5cf81a9395c3" providerId="ADAL" clId="{620A3813-66DB-492A-AF0A-99033064D32E}" dt="2021-03-21T17:54:45.029" v="5678" actId="478"/>
          <ac:spMkLst>
            <pc:docMk/>
            <pc:sldMk cId="1380366267" sldId="347"/>
            <ac:spMk id="11" creationId="{4A58A40F-3436-45B6-BA09-C58C172368E5}"/>
          </ac:spMkLst>
        </pc:spChg>
        <pc:spChg chg="del mod">
          <ac:chgData name="Luca Fossati" userId="7d8a27c9-d805-45d1-af3d-5cf81a9395c3" providerId="ADAL" clId="{620A3813-66DB-492A-AF0A-99033064D32E}" dt="2021-03-21T17:54:45.029" v="5678" actId="478"/>
          <ac:spMkLst>
            <pc:docMk/>
            <pc:sldMk cId="1380366267" sldId="347"/>
            <ac:spMk id="12" creationId="{D5DFFFF0-FB2E-48F8-9CC1-184C79E87AAA}"/>
          </ac:spMkLst>
        </pc:spChg>
        <pc:spChg chg="del mod">
          <ac:chgData name="Luca Fossati" userId="7d8a27c9-d805-45d1-af3d-5cf81a9395c3" providerId="ADAL" clId="{620A3813-66DB-492A-AF0A-99033064D32E}" dt="2021-03-21T17:54:45.029" v="5678" actId="478"/>
          <ac:spMkLst>
            <pc:docMk/>
            <pc:sldMk cId="1380366267" sldId="347"/>
            <ac:spMk id="13" creationId="{D8C25089-EAB2-4773-A2B3-3014564F0DE2}"/>
          </ac:spMkLst>
        </pc:spChg>
        <pc:spChg chg="del mod">
          <ac:chgData name="Luca Fossati" userId="7d8a27c9-d805-45d1-af3d-5cf81a9395c3" providerId="ADAL" clId="{620A3813-66DB-492A-AF0A-99033064D32E}" dt="2021-03-21T17:54:45.029" v="5678" actId="478"/>
          <ac:spMkLst>
            <pc:docMk/>
            <pc:sldMk cId="1380366267" sldId="347"/>
            <ac:spMk id="14" creationId="{308C6C8C-4082-4059-84B6-32C8FBBE8059}"/>
          </ac:spMkLst>
        </pc:spChg>
        <pc:spChg chg="del mod">
          <ac:chgData name="Luca Fossati" userId="7d8a27c9-d805-45d1-af3d-5cf81a9395c3" providerId="ADAL" clId="{620A3813-66DB-492A-AF0A-99033064D32E}" dt="2021-03-21T17:54:45.029" v="5678" actId="478"/>
          <ac:spMkLst>
            <pc:docMk/>
            <pc:sldMk cId="1380366267" sldId="347"/>
            <ac:spMk id="15" creationId="{65E6D043-E2C5-4F64-85FA-6F1B445F2213}"/>
          </ac:spMkLst>
        </pc:spChg>
        <pc:spChg chg="add del mod">
          <ac:chgData name="Luca Fossati" userId="7d8a27c9-d805-45d1-af3d-5cf81a9395c3" providerId="ADAL" clId="{620A3813-66DB-492A-AF0A-99033064D32E}" dt="2021-03-21T17:54:45.029" v="5678" actId="478"/>
          <ac:spMkLst>
            <pc:docMk/>
            <pc:sldMk cId="1380366267" sldId="347"/>
            <ac:spMk id="16" creationId="{67B6E59C-27F7-405A-8E02-D387C0C3F991}"/>
          </ac:spMkLst>
        </pc:spChg>
        <pc:spChg chg="add del mod">
          <ac:chgData name="Luca Fossati" userId="7d8a27c9-d805-45d1-af3d-5cf81a9395c3" providerId="ADAL" clId="{620A3813-66DB-492A-AF0A-99033064D32E}" dt="2021-03-21T17:54:45.029" v="5678" actId="478"/>
          <ac:spMkLst>
            <pc:docMk/>
            <pc:sldMk cId="1380366267" sldId="347"/>
            <ac:spMk id="17" creationId="{EC46240D-2A45-4D31-978C-E2E4DD31901B}"/>
          </ac:spMkLst>
        </pc:spChg>
        <pc:spChg chg="add del mod">
          <ac:chgData name="Luca Fossati" userId="7d8a27c9-d805-45d1-af3d-5cf81a9395c3" providerId="ADAL" clId="{620A3813-66DB-492A-AF0A-99033064D32E}" dt="2021-03-21T17:54:45.029" v="5678" actId="478"/>
          <ac:spMkLst>
            <pc:docMk/>
            <pc:sldMk cId="1380366267" sldId="347"/>
            <ac:spMk id="18" creationId="{6447A6D1-0CDF-484F-AE5E-1B078982AA7B}"/>
          </ac:spMkLst>
        </pc:spChg>
        <pc:spChg chg="add del mod">
          <ac:chgData name="Luca Fossati" userId="7d8a27c9-d805-45d1-af3d-5cf81a9395c3" providerId="ADAL" clId="{620A3813-66DB-492A-AF0A-99033064D32E}" dt="2021-03-21T17:33:56.679" v="5474" actId="478"/>
          <ac:spMkLst>
            <pc:docMk/>
            <pc:sldMk cId="1380366267" sldId="347"/>
            <ac:spMk id="19" creationId="{CBC4A766-D8C9-449C-9A65-8BC1E4671341}"/>
          </ac:spMkLst>
        </pc:spChg>
        <pc:spChg chg="add del mod">
          <ac:chgData name="Luca Fossati" userId="7d8a27c9-d805-45d1-af3d-5cf81a9395c3" providerId="ADAL" clId="{620A3813-66DB-492A-AF0A-99033064D32E}" dt="2021-03-21T17:54:45.029" v="5678" actId="478"/>
          <ac:spMkLst>
            <pc:docMk/>
            <pc:sldMk cId="1380366267" sldId="347"/>
            <ac:spMk id="20" creationId="{FE2E0D80-F7A5-4475-973F-176E4F705C78}"/>
          </ac:spMkLst>
        </pc:spChg>
        <pc:spChg chg="add del mod">
          <ac:chgData name="Luca Fossati" userId="7d8a27c9-d805-45d1-af3d-5cf81a9395c3" providerId="ADAL" clId="{620A3813-66DB-492A-AF0A-99033064D32E}" dt="2021-03-21T17:54:45.029" v="5678" actId="478"/>
          <ac:spMkLst>
            <pc:docMk/>
            <pc:sldMk cId="1380366267" sldId="347"/>
            <ac:spMk id="21" creationId="{E15485D7-A4DC-4F8F-982E-2A78662B9837}"/>
          </ac:spMkLst>
        </pc:spChg>
      </pc:sldChg>
      <pc:sldChg chg="addSp modSp del mod">
        <pc:chgData name="Luca Fossati" userId="7d8a27c9-d805-45d1-af3d-5cf81a9395c3" providerId="ADAL" clId="{620A3813-66DB-492A-AF0A-99033064D32E}" dt="2021-03-21T18:38:04.074" v="6020" actId="47"/>
        <pc:sldMkLst>
          <pc:docMk/>
          <pc:sldMk cId="536501168" sldId="348"/>
        </pc:sldMkLst>
        <pc:spChg chg="mod">
          <ac:chgData name="Luca Fossati" userId="7d8a27c9-d805-45d1-af3d-5cf81a9395c3" providerId="ADAL" clId="{620A3813-66DB-492A-AF0A-99033064D32E}" dt="2021-03-21T18:27:24.234" v="5959" actId="1076"/>
          <ac:spMkLst>
            <pc:docMk/>
            <pc:sldMk cId="536501168" sldId="348"/>
            <ac:spMk id="2" creationId="{DEB218CD-3EF3-4CAE-A40B-BF849A653C95}"/>
          </ac:spMkLst>
        </pc:spChg>
        <pc:spChg chg="mod">
          <ac:chgData name="Luca Fossati" userId="7d8a27c9-d805-45d1-af3d-5cf81a9395c3" providerId="ADAL" clId="{620A3813-66DB-492A-AF0A-99033064D32E}" dt="2021-03-21T18:27:24.234" v="5959" actId="1076"/>
          <ac:spMkLst>
            <pc:docMk/>
            <pc:sldMk cId="536501168" sldId="348"/>
            <ac:spMk id="3" creationId="{82B21C46-111A-4501-932C-498C312A7B42}"/>
          </ac:spMkLst>
        </pc:spChg>
        <pc:spChg chg="mod">
          <ac:chgData name="Luca Fossati" userId="7d8a27c9-d805-45d1-af3d-5cf81a9395c3" providerId="ADAL" clId="{620A3813-66DB-492A-AF0A-99033064D32E}" dt="2021-03-21T05:05:13.468" v="4561" actId="20577"/>
          <ac:spMkLst>
            <pc:docMk/>
            <pc:sldMk cId="536501168" sldId="348"/>
            <ac:spMk id="5" creationId="{00000000-0000-0000-0000-000000000000}"/>
          </ac:spMkLst>
        </pc:spChg>
        <pc:spChg chg="mod">
          <ac:chgData name="Luca Fossati" userId="7d8a27c9-d805-45d1-af3d-5cf81a9395c3" providerId="ADAL" clId="{620A3813-66DB-492A-AF0A-99033064D32E}" dt="2021-03-21T18:27:24.234" v="5959" actId="1076"/>
          <ac:spMkLst>
            <pc:docMk/>
            <pc:sldMk cId="536501168" sldId="348"/>
            <ac:spMk id="7" creationId="{08F8EEA8-F157-4770-BEF0-A757846E3ABA}"/>
          </ac:spMkLst>
        </pc:spChg>
        <pc:spChg chg="mod">
          <ac:chgData name="Luca Fossati" userId="7d8a27c9-d805-45d1-af3d-5cf81a9395c3" providerId="ADAL" clId="{620A3813-66DB-492A-AF0A-99033064D32E}" dt="2021-03-21T18:27:24.234" v="5959" actId="1076"/>
          <ac:spMkLst>
            <pc:docMk/>
            <pc:sldMk cId="536501168" sldId="348"/>
            <ac:spMk id="8" creationId="{6758C0FA-C1E1-4570-B3EE-8956F9C59359}"/>
          </ac:spMkLst>
        </pc:spChg>
        <pc:spChg chg="mod">
          <ac:chgData name="Luca Fossati" userId="7d8a27c9-d805-45d1-af3d-5cf81a9395c3" providerId="ADAL" clId="{620A3813-66DB-492A-AF0A-99033064D32E}" dt="2021-03-21T18:27:24.234" v="5959" actId="1076"/>
          <ac:spMkLst>
            <pc:docMk/>
            <pc:sldMk cId="536501168" sldId="348"/>
            <ac:spMk id="9" creationId="{65B3E37C-D3C7-4FED-89C7-2681CF53C16C}"/>
          </ac:spMkLst>
        </pc:spChg>
        <pc:spChg chg="mod">
          <ac:chgData name="Luca Fossati" userId="7d8a27c9-d805-45d1-af3d-5cf81a9395c3" providerId="ADAL" clId="{620A3813-66DB-492A-AF0A-99033064D32E}" dt="2021-03-21T18:30:45.500" v="5978" actId="20577"/>
          <ac:spMkLst>
            <pc:docMk/>
            <pc:sldMk cId="536501168" sldId="348"/>
            <ac:spMk id="10" creationId="{00000000-0000-0000-0000-000000000000}"/>
          </ac:spMkLst>
        </pc:spChg>
        <pc:spChg chg="mod">
          <ac:chgData name="Luca Fossati" userId="7d8a27c9-d805-45d1-af3d-5cf81a9395c3" providerId="ADAL" clId="{620A3813-66DB-492A-AF0A-99033064D32E}" dt="2021-03-21T18:27:24.234" v="5959" actId="1076"/>
          <ac:spMkLst>
            <pc:docMk/>
            <pc:sldMk cId="536501168" sldId="348"/>
            <ac:spMk id="11" creationId="{4A58A40F-3436-45B6-BA09-C58C172368E5}"/>
          </ac:spMkLst>
        </pc:spChg>
        <pc:spChg chg="mod">
          <ac:chgData name="Luca Fossati" userId="7d8a27c9-d805-45d1-af3d-5cf81a9395c3" providerId="ADAL" clId="{620A3813-66DB-492A-AF0A-99033064D32E}" dt="2021-03-21T18:27:24.234" v="5959" actId="1076"/>
          <ac:spMkLst>
            <pc:docMk/>
            <pc:sldMk cId="536501168" sldId="348"/>
            <ac:spMk id="12" creationId="{D5DFFFF0-FB2E-48F8-9CC1-184C79E87AAA}"/>
          </ac:spMkLst>
        </pc:spChg>
        <pc:spChg chg="mod">
          <ac:chgData name="Luca Fossati" userId="7d8a27c9-d805-45d1-af3d-5cf81a9395c3" providerId="ADAL" clId="{620A3813-66DB-492A-AF0A-99033064D32E}" dt="2021-03-21T18:27:24.234" v="5959" actId="1076"/>
          <ac:spMkLst>
            <pc:docMk/>
            <pc:sldMk cId="536501168" sldId="348"/>
            <ac:spMk id="13" creationId="{D8C25089-EAB2-4773-A2B3-3014564F0DE2}"/>
          </ac:spMkLst>
        </pc:spChg>
        <pc:spChg chg="mod">
          <ac:chgData name="Luca Fossati" userId="7d8a27c9-d805-45d1-af3d-5cf81a9395c3" providerId="ADAL" clId="{620A3813-66DB-492A-AF0A-99033064D32E}" dt="2021-03-21T18:27:24.234" v="5959" actId="1076"/>
          <ac:spMkLst>
            <pc:docMk/>
            <pc:sldMk cId="536501168" sldId="348"/>
            <ac:spMk id="14" creationId="{308C6C8C-4082-4059-84B6-32C8FBBE8059}"/>
          </ac:spMkLst>
        </pc:spChg>
        <pc:spChg chg="mod">
          <ac:chgData name="Luca Fossati" userId="7d8a27c9-d805-45d1-af3d-5cf81a9395c3" providerId="ADAL" clId="{620A3813-66DB-492A-AF0A-99033064D32E}" dt="2021-03-21T18:27:24.234" v="5959" actId="1076"/>
          <ac:spMkLst>
            <pc:docMk/>
            <pc:sldMk cId="536501168" sldId="348"/>
            <ac:spMk id="15" creationId="{65E6D043-E2C5-4F64-85FA-6F1B445F2213}"/>
          </ac:spMkLst>
        </pc:spChg>
        <pc:spChg chg="add mod">
          <ac:chgData name="Luca Fossati" userId="7d8a27c9-d805-45d1-af3d-5cf81a9395c3" providerId="ADAL" clId="{620A3813-66DB-492A-AF0A-99033064D32E}" dt="2021-03-21T18:27:24.234" v="5959" actId="1076"/>
          <ac:spMkLst>
            <pc:docMk/>
            <pc:sldMk cId="536501168" sldId="348"/>
            <ac:spMk id="16" creationId="{FFCF874A-7C82-4DE3-859B-4EC9288BEA84}"/>
          </ac:spMkLst>
        </pc:spChg>
        <pc:spChg chg="add mod">
          <ac:chgData name="Luca Fossati" userId="7d8a27c9-d805-45d1-af3d-5cf81a9395c3" providerId="ADAL" clId="{620A3813-66DB-492A-AF0A-99033064D32E}" dt="2021-03-21T18:27:24.234" v="5959" actId="1076"/>
          <ac:spMkLst>
            <pc:docMk/>
            <pc:sldMk cId="536501168" sldId="348"/>
            <ac:spMk id="17" creationId="{C18B5898-8EBA-43CC-9DC3-C0E8F09A3B38}"/>
          </ac:spMkLst>
        </pc:spChg>
        <pc:spChg chg="add mod">
          <ac:chgData name="Luca Fossati" userId="7d8a27c9-d805-45d1-af3d-5cf81a9395c3" providerId="ADAL" clId="{620A3813-66DB-492A-AF0A-99033064D32E}" dt="2021-03-21T18:27:24.234" v="5959" actId="1076"/>
          <ac:spMkLst>
            <pc:docMk/>
            <pc:sldMk cId="536501168" sldId="348"/>
            <ac:spMk id="18" creationId="{54BE5EEA-97B8-42F9-9220-0B482B9A7037}"/>
          </ac:spMkLst>
        </pc:spChg>
        <pc:spChg chg="add mod">
          <ac:chgData name="Luca Fossati" userId="7d8a27c9-d805-45d1-af3d-5cf81a9395c3" providerId="ADAL" clId="{620A3813-66DB-492A-AF0A-99033064D32E}" dt="2021-03-21T18:23:28.524" v="5844" actId="1076"/>
          <ac:spMkLst>
            <pc:docMk/>
            <pc:sldMk cId="536501168" sldId="348"/>
            <ac:spMk id="19" creationId="{E2F8567E-8FFD-48A8-980D-294B648F79BA}"/>
          </ac:spMkLst>
        </pc:spChg>
        <pc:spChg chg="add mod">
          <ac:chgData name="Luca Fossati" userId="7d8a27c9-d805-45d1-af3d-5cf81a9395c3" providerId="ADAL" clId="{620A3813-66DB-492A-AF0A-99033064D32E}" dt="2021-03-21T18:23:28.524" v="5844" actId="1076"/>
          <ac:spMkLst>
            <pc:docMk/>
            <pc:sldMk cId="536501168" sldId="348"/>
            <ac:spMk id="20" creationId="{952BC5B1-643C-463C-AC18-0AF9A10E0244}"/>
          </ac:spMkLst>
        </pc:spChg>
        <pc:spChg chg="add mod">
          <ac:chgData name="Luca Fossati" userId="7d8a27c9-d805-45d1-af3d-5cf81a9395c3" providerId="ADAL" clId="{620A3813-66DB-492A-AF0A-99033064D32E}" dt="2021-03-21T18:23:28.524" v="5844" actId="1076"/>
          <ac:spMkLst>
            <pc:docMk/>
            <pc:sldMk cId="536501168" sldId="348"/>
            <ac:spMk id="21" creationId="{044BACD2-F411-44B1-8325-795BF0F394AC}"/>
          </ac:spMkLst>
        </pc:spChg>
        <pc:spChg chg="add mod">
          <ac:chgData name="Luca Fossati" userId="7d8a27c9-d805-45d1-af3d-5cf81a9395c3" providerId="ADAL" clId="{620A3813-66DB-492A-AF0A-99033064D32E}" dt="2021-03-21T18:23:28.524" v="5844" actId="1076"/>
          <ac:spMkLst>
            <pc:docMk/>
            <pc:sldMk cId="536501168" sldId="348"/>
            <ac:spMk id="22" creationId="{9A6550C6-ABD8-472F-96E4-45988CD73083}"/>
          </ac:spMkLst>
        </pc:spChg>
        <pc:spChg chg="add mod">
          <ac:chgData name="Luca Fossati" userId="7d8a27c9-d805-45d1-af3d-5cf81a9395c3" providerId="ADAL" clId="{620A3813-66DB-492A-AF0A-99033064D32E}" dt="2021-03-21T18:23:28.524" v="5844" actId="1076"/>
          <ac:spMkLst>
            <pc:docMk/>
            <pc:sldMk cId="536501168" sldId="348"/>
            <ac:spMk id="23" creationId="{116D8A4E-7785-45B7-A359-EE1E56E1CFEB}"/>
          </ac:spMkLst>
        </pc:spChg>
        <pc:spChg chg="add mod">
          <ac:chgData name="Luca Fossati" userId="7d8a27c9-d805-45d1-af3d-5cf81a9395c3" providerId="ADAL" clId="{620A3813-66DB-492A-AF0A-99033064D32E}" dt="2021-03-21T18:23:28.524" v="5844" actId="1076"/>
          <ac:spMkLst>
            <pc:docMk/>
            <pc:sldMk cId="536501168" sldId="348"/>
            <ac:spMk id="24" creationId="{C47399CB-211C-4E95-810A-060B8081851A}"/>
          </ac:spMkLst>
        </pc:spChg>
        <pc:spChg chg="add mod">
          <ac:chgData name="Luca Fossati" userId="7d8a27c9-d805-45d1-af3d-5cf81a9395c3" providerId="ADAL" clId="{620A3813-66DB-492A-AF0A-99033064D32E}" dt="2021-03-21T18:23:28.524" v="5844" actId="1076"/>
          <ac:spMkLst>
            <pc:docMk/>
            <pc:sldMk cId="536501168" sldId="348"/>
            <ac:spMk id="25" creationId="{ACA3E953-4001-4C0F-8A71-ED3269907E58}"/>
          </ac:spMkLst>
        </pc:spChg>
        <pc:spChg chg="add mod">
          <ac:chgData name="Luca Fossati" userId="7d8a27c9-d805-45d1-af3d-5cf81a9395c3" providerId="ADAL" clId="{620A3813-66DB-492A-AF0A-99033064D32E}" dt="2021-03-21T18:23:28.524" v="5844" actId="1076"/>
          <ac:spMkLst>
            <pc:docMk/>
            <pc:sldMk cId="536501168" sldId="348"/>
            <ac:spMk id="26" creationId="{1D108236-E6C9-4024-AF5A-A0A6296E1575}"/>
          </ac:spMkLst>
        </pc:spChg>
        <pc:spChg chg="add mod">
          <ac:chgData name="Luca Fossati" userId="7d8a27c9-d805-45d1-af3d-5cf81a9395c3" providerId="ADAL" clId="{620A3813-66DB-492A-AF0A-99033064D32E}" dt="2021-03-21T18:23:28.524" v="5844" actId="1076"/>
          <ac:spMkLst>
            <pc:docMk/>
            <pc:sldMk cId="536501168" sldId="348"/>
            <ac:spMk id="27" creationId="{9010CA54-7C81-45FB-A549-3F7B3E526281}"/>
          </ac:spMkLst>
        </pc:spChg>
        <pc:spChg chg="add mod">
          <ac:chgData name="Luca Fossati" userId="7d8a27c9-d805-45d1-af3d-5cf81a9395c3" providerId="ADAL" clId="{620A3813-66DB-492A-AF0A-99033064D32E}" dt="2021-03-21T18:23:28.524" v="5844" actId="1076"/>
          <ac:spMkLst>
            <pc:docMk/>
            <pc:sldMk cId="536501168" sldId="348"/>
            <ac:spMk id="28" creationId="{E57A74D3-559A-442C-BEB2-580B5198ED90}"/>
          </ac:spMkLst>
        </pc:spChg>
        <pc:spChg chg="add mod">
          <ac:chgData name="Luca Fossati" userId="7d8a27c9-d805-45d1-af3d-5cf81a9395c3" providerId="ADAL" clId="{620A3813-66DB-492A-AF0A-99033064D32E}" dt="2021-03-21T18:23:28.524" v="5844" actId="1076"/>
          <ac:spMkLst>
            <pc:docMk/>
            <pc:sldMk cId="536501168" sldId="348"/>
            <ac:spMk id="29" creationId="{D00C88B9-2CAB-4A6C-8F1C-19DE5E936681}"/>
          </ac:spMkLst>
        </pc:spChg>
        <pc:spChg chg="add mod">
          <ac:chgData name="Luca Fossati" userId="7d8a27c9-d805-45d1-af3d-5cf81a9395c3" providerId="ADAL" clId="{620A3813-66DB-492A-AF0A-99033064D32E}" dt="2021-03-21T18:23:28.524" v="5844" actId="1076"/>
          <ac:spMkLst>
            <pc:docMk/>
            <pc:sldMk cId="536501168" sldId="348"/>
            <ac:spMk id="30" creationId="{7F258E8A-3F6D-426C-A358-88EC0B3A8304}"/>
          </ac:spMkLst>
        </pc:spChg>
        <pc:spChg chg="add mod">
          <ac:chgData name="Luca Fossati" userId="7d8a27c9-d805-45d1-af3d-5cf81a9395c3" providerId="ADAL" clId="{620A3813-66DB-492A-AF0A-99033064D32E}" dt="2021-03-21T18:23:28.524" v="5844" actId="1076"/>
          <ac:spMkLst>
            <pc:docMk/>
            <pc:sldMk cId="536501168" sldId="348"/>
            <ac:spMk id="31" creationId="{6CD7C273-69AF-43FE-88EF-329012C64F53}"/>
          </ac:spMkLst>
        </pc:spChg>
        <pc:spChg chg="add mod">
          <ac:chgData name="Luca Fossati" userId="7d8a27c9-d805-45d1-af3d-5cf81a9395c3" providerId="ADAL" clId="{620A3813-66DB-492A-AF0A-99033064D32E}" dt="2021-03-21T18:30:04.991" v="5966" actId="14100"/>
          <ac:spMkLst>
            <pc:docMk/>
            <pc:sldMk cId="536501168" sldId="348"/>
            <ac:spMk id="32" creationId="{2E53CB7B-B562-4719-9CFC-84AA6F7D288C}"/>
          </ac:spMkLst>
        </pc:spChg>
      </pc:sldChg>
      <pc:sldChg chg="addSp modSp mod modNotesTx">
        <pc:chgData name="Luca Fossati" userId="7d8a27c9-d805-45d1-af3d-5cf81a9395c3" providerId="ADAL" clId="{620A3813-66DB-492A-AF0A-99033064D32E}" dt="2021-03-21T18:38:24.107" v="6023" actId="1076"/>
        <pc:sldMkLst>
          <pc:docMk/>
          <pc:sldMk cId="3987878288" sldId="349"/>
        </pc:sldMkLst>
        <pc:spChg chg="mod">
          <ac:chgData name="Luca Fossati" userId="7d8a27c9-d805-45d1-af3d-5cf81a9395c3" providerId="ADAL" clId="{620A3813-66DB-492A-AF0A-99033064D32E}" dt="2021-03-21T17:53:52.458" v="5677" actId="1076"/>
          <ac:spMkLst>
            <pc:docMk/>
            <pc:sldMk cId="3987878288" sldId="349"/>
            <ac:spMk id="2" creationId="{DEB218CD-3EF3-4CAE-A40B-BF849A653C95}"/>
          </ac:spMkLst>
        </pc:spChg>
        <pc:spChg chg="mod">
          <ac:chgData name="Luca Fossati" userId="7d8a27c9-d805-45d1-af3d-5cf81a9395c3" providerId="ADAL" clId="{620A3813-66DB-492A-AF0A-99033064D32E}" dt="2021-03-21T17:53:52.458" v="5677" actId="1076"/>
          <ac:spMkLst>
            <pc:docMk/>
            <pc:sldMk cId="3987878288" sldId="349"/>
            <ac:spMk id="3" creationId="{82B21C46-111A-4501-932C-498C312A7B42}"/>
          </ac:spMkLst>
        </pc:spChg>
        <pc:spChg chg="mod">
          <ac:chgData name="Luca Fossati" userId="7d8a27c9-d805-45d1-af3d-5cf81a9395c3" providerId="ADAL" clId="{620A3813-66DB-492A-AF0A-99033064D32E}" dt="2021-03-21T17:53:52.458" v="5677" actId="1076"/>
          <ac:spMkLst>
            <pc:docMk/>
            <pc:sldMk cId="3987878288" sldId="349"/>
            <ac:spMk id="7" creationId="{08F8EEA8-F157-4770-BEF0-A757846E3ABA}"/>
          </ac:spMkLst>
        </pc:spChg>
        <pc:spChg chg="mod">
          <ac:chgData name="Luca Fossati" userId="7d8a27c9-d805-45d1-af3d-5cf81a9395c3" providerId="ADAL" clId="{620A3813-66DB-492A-AF0A-99033064D32E}" dt="2021-03-21T17:53:52.458" v="5677" actId="1076"/>
          <ac:spMkLst>
            <pc:docMk/>
            <pc:sldMk cId="3987878288" sldId="349"/>
            <ac:spMk id="8" creationId="{6758C0FA-C1E1-4570-B3EE-8956F9C59359}"/>
          </ac:spMkLst>
        </pc:spChg>
        <pc:spChg chg="mod">
          <ac:chgData name="Luca Fossati" userId="7d8a27c9-d805-45d1-af3d-5cf81a9395c3" providerId="ADAL" clId="{620A3813-66DB-492A-AF0A-99033064D32E}" dt="2021-03-21T17:53:52.458" v="5677" actId="1076"/>
          <ac:spMkLst>
            <pc:docMk/>
            <pc:sldMk cId="3987878288" sldId="349"/>
            <ac:spMk id="9" creationId="{65B3E37C-D3C7-4FED-89C7-2681CF53C16C}"/>
          </ac:spMkLst>
        </pc:spChg>
        <pc:spChg chg="mod">
          <ac:chgData name="Luca Fossati" userId="7d8a27c9-d805-45d1-af3d-5cf81a9395c3" providerId="ADAL" clId="{620A3813-66DB-492A-AF0A-99033064D32E}" dt="2021-03-21T17:53:52.458" v="5677" actId="1076"/>
          <ac:spMkLst>
            <pc:docMk/>
            <pc:sldMk cId="3987878288" sldId="349"/>
            <ac:spMk id="11" creationId="{4A58A40F-3436-45B6-BA09-C58C172368E5}"/>
          </ac:spMkLst>
        </pc:spChg>
        <pc:spChg chg="mod">
          <ac:chgData name="Luca Fossati" userId="7d8a27c9-d805-45d1-af3d-5cf81a9395c3" providerId="ADAL" clId="{620A3813-66DB-492A-AF0A-99033064D32E}" dt="2021-03-21T17:53:52.458" v="5677" actId="1076"/>
          <ac:spMkLst>
            <pc:docMk/>
            <pc:sldMk cId="3987878288" sldId="349"/>
            <ac:spMk id="12" creationId="{D5DFFFF0-FB2E-48F8-9CC1-184C79E87AAA}"/>
          </ac:spMkLst>
        </pc:spChg>
        <pc:spChg chg="mod">
          <ac:chgData name="Luca Fossati" userId="7d8a27c9-d805-45d1-af3d-5cf81a9395c3" providerId="ADAL" clId="{620A3813-66DB-492A-AF0A-99033064D32E}" dt="2021-03-21T17:53:52.458" v="5677" actId="1076"/>
          <ac:spMkLst>
            <pc:docMk/>
            <pc:sldMk cId="3987878288" sldId="349"/>
            <ac:spMk id="13" creationId="{D8C25089-EAB2-4773-A2B3-3014564F0DE2}"/>
          </ac:spMkLst>
        </pc:spChg>
        <pc:spChg chg="mod">
          <ac:chgData name="Luca Fossati" userId="7d8a27c9-d805-45d1-af3d-5cf81a9395c3" providerId="ADAL" clId="{620A3813-66DB-492A-AF0A-99033064D32E}" dt="2021-03-21T17:53:52.458" v="5677" actId="1076"/>
          <ac:spMkLst>
            <pc:docMk/>
            <pc:sldMk cId="3987878288" sldId="349"/>
            <ac:spMk id="14" creationId="{308C6C8C-4082-4059-84B6-32C8FBBE8059}"/>
          </ac:spMkLst>
        </pc:spChg>
        <pc:spChg chg="mod">
          <ac:chgData name="Luca Fossati" userId="7d8a27c9-d805-45d1-af3d-5cf81a9395c3" providerId="ADAL" clId="{620A3813-66DB-492A-AF0A-99033064D32E}" dt="2021-03-21T17:53:52.458" v="5677" actId="1076"/>
          <ac:spMkLst>
            <pc:docMk/>
            <pc:sldMk cId="3987878288" sldId="349"/>
            <ac:spMk id="15" creationId="{65E6D043-E2C5-4F64-85FA-6F1B445F2213}"/>
          </ac:spMkLst>
        </pc:spChg>
        <pc:spChg chg="mod">
          <ac:chgData name="Luca Fossati" userId="7d8a27c9-d805-45d1-af3d-5cf81a9395c3" providerId="ADAL" clId="{620A3813-66DB-492A-AF0A-99033064D32E}" dt="2021-03-21T17:53:52.458" v="5677" actId="1076"/>
          <ac:spMkLst>
            <pc:docMk/>
            <pc:sldMk cId="3987878288" sldId="349"/>
            <ac:spMk id="16" creationId="{67B6E59C-27F7-405A-8E02-D387C0C3F991}"/>
          </ac:spMkLst>
        </pc:spChg>
        <pc:spChg chg="mod">
          <ac:chgData name="Luca Fossati" userId="7d8a27c9-d805-45d1-af3d-5cf81a9395c3" providerId="ADAL" clId="{620A3813-66DB-492A-AF0A-99033064D32E}" dt="2021-03-21T17:53:52.458" v="5677" actId="1076"/>
          <ac:spMkLst>
            <pc:docMk/>
            <pc:sldMk cId="3987878288" sldId="349"/>
            <ac:spMk id="17" creationId="{EC46240D-2A45-4D31-978C-E2E4DD31901B}"/>
          </ac:spMkLst>
        </pc:spChg>
        <pc:spChg chg="mod">
          <ac:chgData name="Luca Fossati" userId="7d8a27c9-d805-45d1-af3d-5cf81a9395c3" providerId="ADAL" clId="{620A3813-66DB-492A-AF0A-99033064D32E}" dt="2021-03-21T17:53:52.458" v="5677" actId="1076"/>
          <ac:spMkLst>
            <pc:docMk/>
            <pc:sldMk cId="3987878288" sldId="349"/>
            <ac:spMk id="18" creationId="{6447A6D1-0CDF-484F-AE5E-1B078982AA7B}"/>
          </ac:spMkLst>
        </pc:spChg>
        <pc:spChg chg="mod">
          <ac:chgData name="Luca Fossati" userId="7d8a27c9-d805-45d1-af3d-5cf81a9395c3" providerId="ADAL" clId="{620A3813-66DB-492A-AF0A-99033064D32E}" dt="2021-03-21T17:53:52.458" v="5677" actId="1076"/>
          <ac:spMkLst>
            <pc:docMk/>
            <pc:sldMk cId="3987878288" sldId="349"/>
            <ac:spMk id="20" creationId="{FE2E0D80-F7A5-4475-973F-176E4F705C78}"/>
          </ac:spMkLst>
        </pc:spChg>
        <pc:spChg chg="mod">
          <ac:chgData name="Luca Fossati" userId="7d8a27c9-d805-45d1-af3d-5cf81a9395c3" providerId="ADAL" clId="{620A3813-66DB-492A-AF0A-99033064D32E}" dt="2021-03-21T17:53:52.458" v="5677" actId="1076"/>
          <ac:spMkLst>
            <pc:docMk/>
            <pc:sldMk cId="3987878288" sldId="349"/>
            <ac:spMk id="21" creationId="{E15485D7-A4DC-4F8F-982E-2A78662B9837}"/>
          </ac:spMkLst>
        </pc:spChg>
        <pc:spChg chg="add mod">
          <ac:chgData name="Luca Fossati" userId="7d8a27c9-d805-45d1-af3d-5cf81a9395c3" providerId="ADAL" clId="{620A3813-66DB-492A-AF0A-99033064D32E}" dt="2021-03-21T17:53:52.458" v="5677" actId="1076"/>
          <ac:spMkLst>
            <pc:docMk/>
            <pc:sldMk cId="3987878288" sldId="349"/>
            <ac:spMk id="22" creationId="{07CBF350-4936-4A21-A892-E6A763C26F6A}"/>
          </ac:spMkLst>
        </pc:spChg>
        <pc:spChg chg="add mod">
          <ac:chgData name="Luca Fossati" userId="7d8a27c9-d805-45d1-af3d-5cf81a9395c3" providerId="ADAL" clId="{620A3813-66DB-492A-AF0A-99033064D32E}" dt="2021-03-21T18:38:24.107" v="6023" actId="1076"/>
          <ac:spMkLst>
            <pc:docMk/>
            <pc:sldMk cId="3987878288" sldId="349"/>
            <ac:spMk id="23" creationId="{CFC2C6FD-F7A0-4E51-8B7D-AE23050E471C}"/>
          </ac:spMkLst>
        </pc:spChg>
        <pc:spChg chg="add mod">
          <ac:chgData name="Luca Fossati" userId="7d8a27c9-d805-45d1-af3d-5cf81a9395c3" providerId="ADAL" clId="{620A3813-66DB-492A-AF0A-99033064D32E}" dt="2021-03-21T17:53:52.458" v="5677" actId="1076"/>
          <ac:spMkLst>
            <pc:docMk/>
            <pc:sldMk cId="3987878288" sldId="349"/>
            <ac:spMk id="24" creationId="{E5954D82-44B6-4EA6-BAC4-7FE6A74FDB90}"/>
          </ac:spMkLst>
        </pc:spChg>
      </pc:sldChg>
      <pc:sldChg chg="modNotesTx">
        <pc:chgData name="Luca Fossati" userId="7d8a27c9-d805-45d1-af3d-5cf81a9395c3" providerId="ADAL" clId="{620A3813-66DB-492A-AF0A-99033064D32E}" dt="2021-03-21T17:55:53.019" v="5680" actId="20577"/>
        <pc:sldMkLst>
          <pc:docMk/>
          <pc:sldMk cId="531697868" sldId="350"/>
        </pc:sldMkLst>
      </pc:sldChg>
      <pc:sldChg chg="add del">
        <pc:chgData name="Luca Fossati" userId="7d8a27c9-d805-45d1-af3d-5cf81a9395c3" providerId="ADAL" clId="{620A3813-66DB-492A-AF0A-99033064D32E}" dt="2021-03-21T18:14:19.758" v="5796"/>
        <pc:sldMkLst>
          <pc:docMk/>
          <pc:sldMk cId="1070408928" sldId="351"/>
        </pc:sldMkLst>
      </pc:sldChg>
      <pc:sldChg chg="delSp modSp mod">
        <pc:chgData name="Luca Fossati" userId="7d8a27c9-d805-45d1-af3d-5cf81a9395c3" providerId="ADAL" clId="{620A3813-66DB-492A-AF0A-99033064D32E}" dt="2021-03-21T18:32:03.101" v="5988" actId="20577"/>
        <pc:sldMkLst>
          <pc:docMk/>
          <pc:sldMk cId="4073270155" sldId="351"/>
        </pc:sldMkLst>
        <pc:spChg chg="del">
          <ac:chgData name="Luca Fossati" userId="7d8a27c9-d805-45d1-af3d-5cf81a9395c3" providerId="ADAL" clId="{620A3813-66DB-492A-AF0A-99033064D32E}" dt="2021-03-21T18:31:57.383" v="5987" actId="478"/>
          <ac:spMkLst>
            <pc:docMk/>
            <pc:sldMk cId="4073270155" sldId="351"/>
            <ac:spMk id="2" creationId="{DEB218CD-3EF3-4CAE-A40B-BF849A653C95}"/>
          </ac:spMkLst>
        </pc:spChg>
        <pc:spChg chg="del">
          <ac:chgData name="Luca Fossati" userId="7d8a27c9-d805-45d1-af3d-5cf81a9395c3" providerId="ADAL" clId="{620A3813-66DB-492A-AF0A-99033064D32E}" dt="2021-03-21T18:31:57.383" v="5987" actId="478"/>
          <ac:spMkLst>
            <pc:docMk/>
            <pc:sldMk cId="4073270155" sldId="351"/>
            <ac:spMk id="3" creationId="{82B21C46-111A-4501-932C-498C312A7B42}"/>
          </ac:spMkLst>
        </pc:spChg>
        <pc:spChg chg="del">
          <ac:chgData name="Luca Fossati" userId="7d8a27c9-d805-45d1-af3d-5cf81a9395c3" providerId="ADAL" clId="{620A3813-66DB-492A-AF0A-99033064D32E}" dt="2021-03-21T18:31:57.383" v="5987" actId="478"/>
          <ac:spMkLst>
            <pc:docMk/>
            <pc:sldMk cId="4073270155" sldId="351"/>
            <ac:spMk id="7" creationId="{08F8EEA8-F157-4770-BEF0-A757846E3ABA}"/>
          </ac:spMkLst>
        </pc:spChg>
        <pc:spChg chg="del">
          <ac:chgData name="Luca Fossati" userId="7d8a27c9-d805-45d1-af3d-5cf81a9395c3" providerId="ADAL" clId="{620A3813-66DB-492A-AF0A-99033064D32E}" dt="2021-03-21T18:31:57.383" v="5987" actId="478"/>
          <ac:spMkLst>
            <pc:docMk/>
            <pc:sldMk cId="4073270155" sldId="351"/>
            <ac:spMk id="8" creationId="{6758C0FA-C1E1-4570-B3EE-8956F9C59359}"/>
          </ac:spMkLst>
        </pc:spChg>
        <pc:spChg chg="del">
          <ac:chgData name="Luca Fossati" userId="7d8a27c9-d805-45d1-af3d-5cf81a9395c3" providerId="ADAL" clId="{620A3813-66DB-492A-AF0A-99033064D32E}" dt="2021-03-21T18:31:57.383" v="5987" actId="478"/>
          <ac:spMkLst>
            <pc:docMk/>
            <pc:sldMk cId="4073270155" sldId="351"/>
            <ac:spMk id="9" creationId="{65B3E37C-D3C7-4FED-89C7-2681CF53C16C}"/>
          </ac:spMkLst>
        </pc:spChg>
        <pc:spChg chg="mod">
          <ac:chgData name="Luca Fossati" userId="7d8a27c9-d805-45d1-af3d-5cf81a9395c3" providerId="ADAL" clId="{620A3813-66DB-492A-AF0A-99033064D32E}" dt="2021-03-21T18:32:03.101" v="5988" actId="20577"/>
          <ac:spMkLst>
            <pc:docMk/>
            <pc:sldMk cId="4073270155" sldId="351"/>
            <ac:spMk id="10" creationId="{00000000-0000-0000-0000-000000000000}"/>
          </ac:spMkLst>
        </pc:spChg>
        <pc:spChg chg="del">
          <ac:chgData name="Luca Fossati" userId="7d8a27c9-d805-45d1-af3d-5cf81a9395c3" providerId="ADAL" clId="{620A3813-66DB-492A-AF0A-99033064D32E}" dt="2021-03-21T18:31:57.383" v="5987" actId="478"/>
          <ac:spMkLst>
            <pc:docMk/>
            <pc:sldMk cId="4073270155" sldId="351"/>
            <ac:spMk id="11" creationId="{4A58A40F-3436-45B6-BA09-C58C172368E5}"/>
          </ac:spMkLst>
        </pc:spChg>
        <pc:spChg chg="del">
          <ac:chgData name="Luca Fossati" userId="7d8a27c9-d805-45d1-af3d-5cf81a9395c3" providerId="ADAL" clId="{620A3813-66DB-492A-AF0A-99033064D32E}" dt="2021-03-21T18:31:57.383" v="5987" actId="478"/>
          <ac:spMkLst>
            <pc:docMk/>
            <pc:sldMk cId="4073270155" sldId="351"/>
            <ac:spMk id="12" creationId="{D5DFFFF0-FB2E-48F8-9CC1-184C79E87AAA}"/>
          </ac:spMkLst>
        </pc:spChg>
        <pc:spChg chg="del">
          <ac:chgData name="Luca Fossati" userId="7d8a27c9-d805-45d1-af3d-5cf81a9395c3" providerId="ADAL" clId="{620A3813-66DB-492A-AF0A-99033064D32E}" dt="2021-03-21T18:31:57.383" v="5987" actId="478"/>
          <ac:spMkLst>
            <pc:docMk/>
            <pc:sldMk cId="4073270155" sldId="351"/>
            <ac:spMk id="13" creationId="{D8C25089-EAB2-4773-A2B3-3014564F0DE2}"/>
          </ac:spMkLst>
        </pc:spChg>
        <pc:spChg chg="del">
          <ac:chgData name="Luca Fossati" userId="7d8a27c9-d805-45d1-af3d-5cf81a9395c3" providerId="ADAL" clId="{620A3813-66DB-492A-AF0A-99033064D32E}" dt="2021-03-21T18:31:57.383" v="5987" actId="478"/>
          <ac:spMkLst>
            <pc:docMk/>
            <pc:sldMk cId="4073270155" sldId="351"/>
            <ac:spMk id="14" creationId="{308C6C8C-4082-4059-84B6-32C8FBBE8059}"/>
          </ac:spMkLst>
        </pc:spChg>
        <pc:spChg chg="del">
          <ac:chgData name="Luca Fossati" userId="7d8a27c9-d805-45d1-af3d-5cf81a9395c3" providerId="ADAL" clId="{620A3813-66DB-492A-AF0A-99033064D32E}" dt="2021-03-21T18:31:57.383" v="5987" actId="478"/>
          <ac:spMkLst>
            <pc:docMk/>
            <pc:sldMk cId="4073270155" sldId="351"/>
            <ac:spMk id="15" creationId="{65E6D043-E2C5-4F64-85FA-6F1B445F2213}"/>
          </ac:spMkLst>
        </pc:spChg>
        <pc:spChg chg="del">
          <ac:chgData name="Luca Fossati" userId="7d8a27c9-d805-45d1-af3d-5cf81a9395c3" providerId="ADAL" clId="{620A3813-66DB-492A-AF0A-99033064D32E}" dt="2021-03-21T18:31:57.383" v="5987" actId="478"/>
          <ac:spMkLst>
            <pc:docMk/>
            <pc:sldMk cId="4073270155" sldId="351"/>
            <ac:spMk id="16" creationId="{FFCF874A-7C82-4DE3-859B-4EC9288BEA84}"/>
          </ac:spMkLst>
        </pc:spChg>
        <pc:spChg chg="del">
          <ac:chgData name="Luca Fossati" userId="7d8a27c9-d805-45d1-af3d-5cf81a9395c3" providerId="ADAL" clId="{620A3813-66DB-492A-AF0A-99033064D32E}" dt="2021-03-21T18:31:57.383" v="5987" actId="478"/>
          <ac:spMkLst>
            <pc:docMk/>
            <pc:sldMk cId="4073270155" sldId="351"/>
            <ac:spMk id="17" creationId="{C18B5898-8EBA-43CC-9DC3-C0E8F09A3B38}"/>
          </ac:spMkLst>
        </pc:spChg>
        <pc:spChg chg="del">
          <ac:chgData name="Luca Fossati" userId="7d8a27c9-d805-45d1-af3d-5cf81a9395c3" providerId="ADAL" clId="{620A3813-66DB-492A-AF0A-99033064D32E}" dt="2021-03-21T18:31:57.383" v="5987" actId="478"/>
          <ac:spMkLst>
            <pc:docMk/>
            <pc:sldMk cId="4073270155" sldId="351"/>
            <ac:spMk id="18" creationId="{54BE5EEA-97B8-42F9-9220-0B482B9A7037}"/>
          </ac:spMkLst>
        </pc:spChg>
        <pc:spChg chg="del">
          <ac:chgData name="Luca Fossati" userId="7d8a27c9-d805-45d1-af3d-5cf81a9395c3" providerId="ADAL" clId="{620A3813-66DB-492A-AF0A-99033064D32E}" dt="2021-03-21T18:31:24.276" v="5979" actId="478"/>
          <ac:spMkLst>
            <pc:docMk/>
            <pc:sldMk cId="4073270155" sldId="351"/>
            <ac:spMk id="19" creationId="{E2F8567E-8FFD-48A8-980D-294B648F79BA}"/>
          </ac:spMkLst>
        </pc:spChg>
        <pc:spChg chg="del">
          <ac:chgData name="Luca Fossati" userId="7d8a27c9-d805-45d1-af3d-5cf81a9395c3" providerId="ADAL" clId="{620A3813-66DB-492A-AF0A-99033064D32E}" dt="2021-03-21T18:31:24.276" v="5979" actId="478"/>
          <ac:spMkLst>
            <pc:docMk/>
            <pc:sldMk cId="4073270155" sldId="351"/>
            <ac:spMk id="20" creationId="{952BC5B1-643C-463C-AC18-0AF9A10E0244}"/>
          </ac:spMkLst>
        </pc:spChg>
        <pc:spChg chg="del">
          <ac:chgData name="Luca Fossati" userId="7d8a27c9-d805-45d1-af3d-5cf81a9395c3" providerId="ADAL" clId="{620A3813-66DB-492A-AF0A-99033064D32E}" dt="2021-03-21T18:31:24.276" v="5979" actId="478"/>
          <ac:spMkLst>
            <pc:docMk/>
            <pc:sldMk cId="4073270155" sldId="351"/>
            <ac:spMk id="21" creationId="{044BACD2-F411-44B1-8325-795BF0F394AC}"/>
          </ac:spMkLst>
        </pc:spChg>
        <pc:spChg chg="del">
          <ac:chgData name="Luca Fossati" userId="7d8a27c9-d805-45d1-af3d-5cf81a9395c3" providerId="ADAL" clId="{620A3813-66DB-492A-AF0A-99033064D32E}" dt="2021-03-21T18:31:24.276" v="5979" actId="478"/>
          <ac:spMkLst>
            <pc:docMk/>
            <pc:sldMk cId="4073270155" sldId="351"/>
            <ac:spMk id="22" creationId="{9A6550C6-ABD8-472F-96E4-45988CD73083}"/>
          </ac:spMkLst>
        </pc:spChg>
        <pc:spChg chg="del">
          <ac:chgData name="Luca Fossati" userId="7d8a27c9-d805-45d1-af3d-5cf81a9395c3" providerId="ADAL" clId="{620A3813-66DB-492A-AF0A-99033064D32E}" dt="2021-03-21T18:31:24.276" v="5979" actId="478"/>
          <ac:spMkLst>
            <pc:docMk/>
            <pc:sldMk cId="4073270155" sldId="351"/>
            <ac:spMk id="23" creationId="{116D8A4E-7785-45B7-A359-EE1E56E1CFEB}"/>
          </ac:spMkLst>
        </pc:spChg>
        <pc:spChg chg="del">
          <ac:chgData name="Luca Fossati" userId="7d8a27c9-d805-45d1-af3d-5cf81a9395c3" providerId="ADAL" clId="{620A3813-66DB-492A-AF0A-99033064D32E}" dt="2021-03-21T18:31:24.276" v="5979" actId="478"/>
          <ac:spMkLst>
            <pc:docMk/>
            <pc:sldMk cId="4073270155" sldId="351"/>
            <ac:spMk id="24" creationId="{C47399CB-211C-4E95-810A-060B8081851A}"/>
          </ac:spMkLst>
        </pc:spChg>
        <pc:spChg chg="del">
          <ac:chgData name="Luca Fossati" userId="7d8a27c9-d805-45d1-af3d-5cf81a9395c3" providerId="ADAL" clId="{620A3813-66DB-492A-AF0A-99033064D32E}" dt="2021-03-21T18:31:24.276" v="5979" actId="478"/>
          <ac:spMkLst>
            <pc:docMk/>
            <pc:sldMk cId="4073270155" sldId="351"/>
            <ac:spMk id="25" creationId="{ACA3E953-4001-4C0F-8A71-ED3269907E58}"/>
          </ac:spMkLst>
        </pc:spChg>
        <pc:spChg chg="del">
          <ac:chgData name="Luca Fossati" userId="7d8a27c9-d805-45d1-af3d-5cf81a9395c3" providerId="ADAL" clId="{620A3813-66DB-492A-AF0A-99033064D32E}" dt="2021-03-21T18:31:24.276" v="5979" actId="478"/>
          <ac:spMkLst>
            <pc:docMk/>
            <pc:sldMk cId="4073270155" sldId="351"/>
            <ac:spMk id="26" creationId="{1D108236-E6C9-4024-AF5A-A0A6296E1575}"/>
          </ac:spMkLst>
        </pc:spChg>
        <pc:spChg chg="del">
          <ac:chgData name="Luca Fossati" userId="7d8a27c9-d805-45d1-af3d-5cf81a9395c3" providerId="ADAL" clId="{620A3813-66DB-492A-AF0A-99033064D32E}" dt="2021-03-21T18:31:24.276" v="5979" actId="478"/>
          <ac:spMkLst>
            <pc:docMk/>
            <pc:sldMk cId="4073270155" sldId="351"/>
            <ac:spMk id="27" creationId="{9010CA54-7C81-45FB-A549-3F7B3E526281}"/>
          </ac:spMkLst>
        </pc:spChg>
        <pc:spChg chg="del">
          <ac:chgData name="Luca Fossati" userId="7d8a27c9-d805-45d1-af3d-5cf81a9395c3" providerId="ADAL" clId="{620A3813-66DB-492A-AF0A-99033064D32E}" dt="2021-03-21T18:31:24.276" v="5979" actId="478"/>
          <ac:spMkLst>
            <pc:docMk/>
            <pc:sldMk cId="4073270155" sldId="351"/>
            <ac:spMk id="28" creationId="{E57A74D3-559A-442C-BEB2-580B5198ED90}"/>
          </ac:spMkLst>
        </pc:spChg>
        <pc:spChg chg="del">
          <ac:chgData name="Luca Fossati" userId="7d8a27c9-d805-45d1-af3d-5cf81a9395c3" providerId="ADAL" clId="{620A3813-66DB-492A-AF0A-99033064D32E}" dt="2021-03-21T18:31:24.276" v="5979" actId="478"/>
          <ac:spMkLst>
            <pc:docMk/>
            <pc:sldMk cId="4073270155" sldId="351"/>
            <ac:spMk id="29" creationId="{D00C88B9-2CAB-4A6C-8F1C-19DE5E936681}"/>
          </ac:spMkLst>
        </pc:spChg>
        <pc:spChg chg="del">
          <ac:chgData name="Luca Fossati" userId="7d8a27c9-d805-45d1-af3d-5cf81a9395c3" providerId="ADAL" clId="{620A3813-66DB-492A-AF0A-99033064D32E}" dt="2021-03-21T18:31:24.276" v="5979" actId="478"/>
          <ac:spMkLst>
            <pc:docMk/>
            <pc:sldMk cId="4073270155" sldId="351"/>
            <ac:spMk id="30" creationId="{7F258E8A-3F6D-426C-A358-88EC0B3A8304}"/>
          </ac:spMkLst>
        </pc:spChg>
        <pc:spChg chg="del">
          <ac:chgData name="Luca Fossati" userId="7d8a27c9-d805-45d1-af3d-5cf81a9395c3" providerId="ADAL" clId="{620A3813-66DB-492A-AF0A-99033064D32E}" dt="2021-03-21T18:31:24.276" v="5979" actId="478"/>
          <ac:spMkLst>
            <pc:docMk/>
            <pc:sldMk cId="4073270155" sldId="351"/>
            <ac:spMk id="31" creationId="{6CD7C273-69AF-43FE-88EF-329012C64F53}"/>
          </ac:spMkLst>
        </pc:spChg>
        <pc:spChg chg="del">
          <ac:chgData name="Luca Fossati" userId="7d8a27c9-d805-45d1-af3d-5cf81a9395c3" providerId="ADAL" clId="{620A3813-66DB-492A-AF0A-99033064D32E}" dt="2021-03-21T18:31:57.383" v="5987" actId="478"/>
          <ac:spMkLst>
            <pc:docMk/>
            <pc:sldMk cId="4073270155" sldId="351"/>
            <ac:spMk id="32" creationId="{2E53CB7B-B562-4719-9CFC-84AA6F7D288C}"/>
          </ac:spMkLst>
        </pc:spChg>
      </pc:sldChg>
      <pc:sldChg chg="addSp delSp modSp mod modNotesTx">
        <pc:chgData name="Luca Fossati" userId="7d8a27c9-d805-45d1-af3d-5cf81a9395c3" providerId="ADAL" clId="{620A3813-66DB-492A-AF0A-99033064D32E}" dt="2021-03-21T18:58:30.206" v="6619" actId="20577"/>
        <pc:sldMkLst>
          <pc:docMk/>
          <pc:sldMk cId="1539041861" sldId="352"/>
        </pc:sldMkLst>
        <pc:spChg chg="mod">
          <ac:chgData name="Luca Fossati" userId="7d8a27c9-d805-45d1-af3d-5cf81a9395c3" providerId="ADAL" clId="{620A3813-66DB-492A-AF0A-99033064D32E}" dt="2021-03-21T18:58:30.206" v="6619" actId="20577"/>
          <ac:spMkLst>
            <pc:docMk/>
            <pc:sldMk cId="1539041861" sldId="352"/>
            <ac:spMk id="10" creationId="{00000000-0000-0000-0000-000000000000}"/>
          </ac:spMkLst>
        </pc:spChg>
        <pc:spChg chg="del">
          <ac:chgData name="Luca Fossati" userId="7d8a27c9-d805-45d1-af3d-5cf81a9395c3" providerId="ADAL" clId="{620A3813-66DB-492A-AF0A-99033064D32E}" dt="2021-03-21T18:34:08.710" v="5998" actId="478"/>
          <ac:spMkLst>
            <pc:docMk/>
            <pc:sldMk cId="1539041861" sldId="352"/>
            <ac:spMk id="13" creationId="{D8C25089-EAB2-4773-A2B3-3014564F0DE2}"/>
          </ac:spMkLst>
        </pc:spChg>
        <pc:spChg chg="del">
          <ac:chgData name="Luca Fossati" userId="7d8a27c9-d805-45d1-af3d-5cf81a9395c3" providerId="ADAL" clId="{620A3813-66DB-492A-AF0A-99033064D32E}" dt="2021-03-21T18:34:47.864" v="6001" actId="478"/>
          <ac:spMkLst>
            <pc:docMk/>
            <pc:sldMk cId="1539041861" sldId="352"/>
            <ac:spMk id="18" creationId="{54BE5EEA-97B8-42F9-9220-0B482B9A7037}"/>
          </ac:spMkLst>
        </pc:spChg>
        <pc:spChg chg="mod">
          <ac:chgData name="Luca Fossati" userId="7d8a27c9-d805-45d1-af3d-5cf81a9395c3" providerId="ADAL" clId="{620A3813-66DB-492A-AF0A-99033064D32E}" dt="2021-03-21T18:33:28.670" v="5994" actId="1076"/>
          <ac:spMkLst>
            <pc:docMk/>
            <pc:sldMk cId="1539041861" sldId="352"/>
            <ac:spMk id="26" creationId="{1D108236-E6C9-4024-AF5A-A0A6296E1575}"/>
          </ac:spMkLst>
        </pc:spChg>
        <pc:spChg chg="mod">
          <ac:chgData name="Luca Fossati" userId="7d8a27c9-d805-45d1-af3d-5cf81a9395c3" providerId="ADAL" clId="{620A3813-66DB-492A-AF0A-99033064D32E}" dt="2021-03-21T18:33:55.141" v="5997" actId="1076"/>
          <ac:spMkLst>
            <pc:docMk/>
            <pc:sldMk cId="1539041861" sldId="352"/>
            <ac:spMk id="31" creationId="{6CD7C273-69AF-43FE-88EF-329012C64F53}"/>
          </ac:spMkLst>
        </pc:spChg>
        <pc:spChg chg="add mod">
          <ac:chgData name="Luca Fossati" userId="7d8a27c9-d805-45d1-af3d-5cf81a9395c3" providerId="ADAL" clId="{620A3813-66DB-492A-AF0A-99033064D32E}" dt="2021-03-21T18:34:38.974" v="6000" actId="1076"/>
          <ac:spMkLst>
            <pc:docMk/>
            <pc:sldMk cId="1539041861" sldId="352"/>
            <ac:spMk id="33" creationId="{BD36B3D0-1251-43A8-9460-B315968C56FC}"/>
          </ac:spMkLst>
        </pc:spChg>
        <pc:spChg chg="add mod">
          <ac:chgData name="Luca Fossati" userId="7d8a27c9-d805-45d1-af3d-5cf81a9395c3" providerId="ADAL" clId="{620A3813-66DB-492A-AF0A-99033064D32E}" dt="2021-03-21T18:35:26.998" v="6003" actId="1076"/>
          <ac:spMkLst>
            <pc:docMk/>
            <pc:sldMk cId="1539041861" sldId="352"/>
            <ac:spMk id="34" creationId="{7F29625D-9991-4812-9EF6-FB7BC6026940}"/>
          </ac:spMkLst>
        </pc:spChg>
      </pc:sldChg>
      <pc:sldChg chg="del">
        <pc:chgData name="Luca Fossati" userId="7d8a27c9-d805-45d1-af3d-5cf81a9395c3" providerId="ADAL" clId="{620A3813-66DB-492A-AF0A-99033064D32E}" dt="2021-03-21T18:35:48.281" v="6004" actId="2696"/>
        <pc:sldMkLst>
          <pc:docMk/>
          <pc:sldMk cId="715813726" sldId="353"/>
        </pc:sldMkLst>
      </pc:sldChg>
      <pc:sldChg chg="delSp modSp mod">
        <pc:chgData name="Luca Fossati" userId="7d8a27c9-d805-45d1-af3d-5cf81a9395c3" providerId="ADAL" clId="{620A3813-66DB-492A-AF0A-99033064D32E}" dt="2021-03-21T18:36:24.431" v="6019" actId="5793"/>
        <pc:sldMkLst>
          <pc:docMk/>
          <pc:sldMk cId="2315739481" sldId="354"/>
        </pc:sldMkLst>
        <pc:spChg chg="mod">
          <ac:chgData name="Luca Fossati" userId="7d8a27c9-d805-45d1-af3d-5cf81a9395c3" providerId="ADAL" clId="{620A3813-66DB-492A-AF0A-99033064D32E}" dt="2021-03-21T18:36:24.431" v="6019" actId="5793"/>
          <ac:spMkLst>
            <pc:docMk/>
            <pc:sldMk cId="2315739481" sldId="354"/>
            <ac:spMk id="10" creationId="{00000000-0000-0000-0000-000000000000}"/>
          </ac:spMkLst>
        </pc:spChg>
        <pc:spChg chg="del">
          <ac:chgData name="Luca Fossati" userId="7d8a27c9-d805-45d1-af3d-5cf81a9395c3" providerId="ADAL" clId="{620A3813-66DB-492A-AF0A-99033064D32E}" dt="2021-03-21T18:35:53.977" v="6005" actId="478"/>
          <ac:spMkLst>
            <pc:docMk/>
            <pc:sldMk cId="2315739481" sldId="354"/>
            <ac:spMk id="19" creationId="{E2F8567E-8FFD-48A8-980D-294B648F79BA}"/>
          </ac:spMkLst>
        </pc:spChg>
        <pc:spChg chg="del">
          <ac:chgData name="Luca Fossati" userId="7d8a27c9-d805-45d1-af3d-5cf81a9395c3" providerId="ADAL" clId="{620A3813-66DB-492A-AF0A-99033064D32E}" dt="2021-03-21T18:35:53.977" v="6005" actId="478"/>
          <ac:spMkLst>
            <pc:docMk/>
            <pc:sldMk cId="2315739481" sldId="354"/>
            <ac:spMk id="20" creationId="{952BC5B1-643C-463C-AC18-0AF9A10E0244}"/>
          </ac:spMkLst>
        </pc:spChg>
        <pc:spChg chg="del">
          <ac:chgData name="Luca Fossati" userId="7d8a27c9-d805-45d1-af3d-5cf81a9395c3" providerId="ADAL" clId="{620A3813-66DB-492A-AF0A-99033064D32E}" dt="2021-03-21T18:35:53.977" v="6005" actId="478"/>
          <ac:spMkLst>
            <pc:docMk/>
            <pc:sldMk cId="2315739481" sldId="354"/>
            <ac:spMk id="21" creationId="{044BACD2-F411-44B1-8325-795BF0F394AC}"/>
          </ac:spMkLst>
        </pc:spChg>
        <pc:spChg chg="del">
          <ac:chgData name="Luca Fossati" userId="7d8a27c9-d805-45d1-af3d-5cf81a9395c3" providerId="ADAL" clId="{620A3813-66DB-492A-AF0A-99033064D32E}" dt="2021-03-21T18:35:53.977" v="6005" actId="478"/>
          <ac:spMkLst>
            <pc:docMk/>
            <pc:sldMk cId="2315739481" sldId="354"/>
            <ac:spMk id="22" creationId="{9A6550C6-ABD8-472F-96E4-45988CD73083}"/>
          </ac:spMkLst>
        </pc:spChg>
        <pc:spChg chg="del">
          <ac:chgData name="Luca Fossati" userId="7d8a27c9-d805-45d1-af3d-5cf81a9395c3" providerId="ADAL" clId="{620A3813-66DB-492A-AF0A-99033064D32E}" dt="2021-03-21T18:35:53.977" v="6005" actId="478"/>
          <ac:spMkLst>
            <pc:docMk/>
            <pc:sldMk cId="2315739481" sldId="354"/>
            <ac:spMk id="23" creationId="{116D8A4E-7785-45B7-A359-EE1E56E1CFEB}"/>
          </ac:spMkLst>
        </pc:spChg>
        <pc:spChg chg="del">
          <ac:chgData name="Luca Fossati" userId="7d8a27c9-d805-45d1-af3d-5cf81a9395c3" providerId="ADAL" clId="{620A3813-66DB-492A-AF0A-99033064D32E}" dt="2021-03-21T18:35:53.977" v="6005" actId="478"/>
          <ac:spMkLst>
            <pc:docMk/>
            <pc:sldMk cId="2315739481" sldId="354"/>
            <ac:spMk id="24" creationId="{C47399CB-211C-4E95-810A-060B8081851A}"/>
          </ac:spMkLst>
        </pc:spChg>
        <pc:spChg chg="del">
          <ac:chgData name="Luca Fossati" userId="7d8a27c9-d805-45d1-af3d-5cf81a9395c3" providerId="ADAL" clId="{620A3813-66DB-492A-AF0A-99033064D32E}" dt="2021-03-21T18:35:53.977" v="6005" actId="478"/>
          <ac:spMkLst>
            <pc:docMk/>
            <pc:sldMk cId="2315739481" sldId="354"/>
            <ac:spMk id="25" creationId="{ACA3E953-4001-4C0F-8A71-ED3269907E58}"/>
          </ac:spMkLst>
        </pc:spChg>
        <pc:spChg chg="del">
          <ac:chgData name="Luca Fossati" userId="7d8a27c9-d805-45d1-af3d-5cf81a9395c3" providerId="ADAL" clId="{620A3813-66DB-492A-AF0A-99033064D32E}" dt="2021-03-21T18:35:53.977" v="6005" actId="478"/>
          <ac:spMkLst>
            <pc:docMk/>
            <pc:sldMk cId="2315739481" sldId="354"/>
            <ac:spMk id="26" creationId="{1D108236-E6C9-4024-AF5A-A0A6296E1575}"/>
          </ac:spMkLst>
        </pc:spChg>
        <pc:spChg chg="del">
          <ac:chgData name="Luca Fossati" userId="7d8a27c9-d805-45d1-af3d-5cf81a9395c3" providerId="ADAL" clId="{620A3813-66DB-492A-AF0A-99033064D32E}" dt="2021-03-21T18:35:53.977" v="6005" actId="478"/>
          <ac:spMkLst>
            <pc:docMk/>
            <pc:sldMk cId="2315739481" sldId="354"/>
            <ac:spMk id="27" creationId="{9010CA54-7C81-45FB-A549-3F7B3E526281}"/>
          </ac:spMkLst>
        </pc:spChg>
        <pc:spChg chg="del">
          <ac:chgData name="Luca Fossati" userId="7d8a27c9-d805-45d1-af3d-5cf81a9395c3" providerId="ADAL" clId="{620A3813-66DB-492A-AF0A-99033064D32E}" dt="2021-03-21T18:35:53.977" v="6005" actId="478"/>
          <ac:spMkLst>
            <pc:docMk/>
            <pc:sldMk cId="2315739481" sldId="354"/>
            <ac:spMk id="28" creationId="{E57A74D3-559A-442C-BEB2-580B5198ED90}"/>
          </ac:spMkLst>
        </pc:spChg>
        <pc:spChg chg="del">
          <ac:chgData name="Luca Fossati" userId="7d8a27c9-d805-45d1-af3d-5cf81a9395c3" providerId="ADAL" clId="{620A3813-66DB-492A-AF0A-99033064D32E}" dt="2021-03-21T18:35:53.977" v="6005" actId="478"/>
          <ac:spMkLst>
            <pc:docMk/>
            <pc:sldMk cId="2315739481" sldId="354"/>
            <ac:spMk id="29" creationId="{D00C88B9-2CAB-4A6C-8F1C-19DE5E936681}"/>
          </ac:spMkLst>
        </pc:spChg>
        <pc:spChg chg="del">
          <ac:chgData name="Luca Fossati" userId="7d8a27c9-d805-45d1-af3d-5cf81a9395c3" providerId="ADAL" clId="{620A3813-66DB-492A-AF0A-99033064D32E}" dt="2021-03-21T18:35:53.977" v="6005" actId="478"/>
          <ac:spMkLst>
            <pc:docMk/>
            <pc:sldMk cId="2315739481" sldId="354"/>
            <ac:spMk id="30" creationId="{7F258E8A-3F6D-426C-A358-88EC0B3A8304}"/>
          </ac:spMkLst>
        </pc:spChg>
        <pc:spChg chg="del">
          <ac:chgData name="Luca Fossati" userId="7d8a27c9-d805-45d1-af3d-5cf81a9395c3" providerId="ADAL" clId="{620A3813-66DB-492A-AF0A-99033064D32E}" dt="2021-03-21T18:35:53.977" v="6005" actId="478"/>
          <ac:spMkLst>
            <pc:docMk/>
            <pc:sldMk cId="2315739481" sldId="354"/>
            <ac:spMk id="31" creationId="{6CD7C273-69AF-43FE-88EF-329012C64F53}"/>
          </ac:spMkLst>
        </pc:spChg>
      </pc:sldChg>
      <pc:sldChg chg="addSp delSp modSp mod delAnim modAnim">
        <pc:chgData name="Luca Fossati" userId="7d8a27c9-d805-45d1-af3d-5cf81a9395c3" providerId="ADAL" clId="{620A3813-66DB-492A-AF0A-99033064D32E}" dt="2021-03-21T20:35:06.931" v="6895" actId="1038"/>
        <pc:sldMkLst>
          <pc:docMk/>
          <pc:sldMk cId="458321377" sldId="355"/>
        </pc:sldMkLst>
        <pc:graphicFrameChg chg="add mod">
          <ac:chgData name="Luca Fossati" userId="7d8a27c9-d805-45d1-af3d-5cf81a9395c3" providerId="ADAL" clId="{620A3813-66DB-492A-AF0A-99033064D32E}" dt="2021-03-21T20:35:06.931" v="6895" actId="1038"/>
          <ac:graphicFrameMkLst>
            <pc:docMk/>
            <pc:sldMk cId="458321377" sldId="355"/>
            <ac:graphicFrameMk id="7" creationId="{14E39422-56B0-431C-8779-ABDBAA73F3F5}"/>
          </ac:graphicFrameMkLst>
        </pc:graphicFrameChg>
        <pc:graphicFrameChg chg="del mod">
          <ac:chgData name="Luca Fossati" userId="7d8a27c9-d805-45d1-af3d-5cf81a9395c3" providerId="ADAL" clId="{620A3813-66DB-492A-AF0A-99033064D32E}" dt="2021-03-21T20:32:04.397" v="6874" actId="478"/>
          <ac:graphicFrameMkLst>
            <pc:docMk/>
            <pc:sldMk cId="458321377" sldId="355"/>
            <ac:graphicFrameMk id="23" creationId="{EFA58F54-14B0-4CA9-A685-276B573E35C7}"/>
          </ac:graphicFrameMkLst>
        </pc:graphicFrameChg>
      </pc:sldChg>
      <pc:sldChg chg="addSp delSp modSp mod">
        <pc:chgData name="Luca Fossati" userId="7d8a27c9-d805-45d1-af3d-5cf81a9395c3" providerId="ADAL" clId="{620A3813-66DB-492A-AF0A-99033064D32E}" dt="2021-03-21T20:46:53.331" v="6970" actId="1076"/>
        <pc:sldMkLst>
          <pc:docMk/>
          <pc:sldMk cId="3995288102" sldId="356"/>
        </pc:sldMkLst>
        <pc:spChg chg="del">
          <ac:chgData name="Luca Fossati" userId="7d8a27c9-d805-45d1-af3d-5cf81a9395c3" providerId="ADAL" clId="{620A3813-66DB-492A-AF0A-99033064D32E}" dt="2021-03-21T20:44:39.439" v="6948" actId="478"/>
          <ac:spMkLst>
            <pc:docMk/>
            <pc:sldMk cId="3995288102" sldId="356"/>
            <ac:spMk id="9" creationId="{FC8DD721-6A83-494B-AA1A-5C4D9CA52F84}"/>
          </ac:spMkLst>
        </pc:spChg>
        <pc:spChg chg="del">
          <ac:chgData name="Luca Fossati" userId="7d8a27c9-d805-45d1-af3d-5cf81a9395c3" providerId="ADAL" clId="{620A3813-66DB-492A-AF0A-99033064D32E}" dt="2021-03-21T20:44:39.439" v="6948" actId="478"/>
          <ac:spMkLst>
            <pc:docMk/>
            <pc:sldMk cId="3995288102" sldId="356"/>
            <ac:spMk id="10" creationId="{D61BCC45-7BD5-4600-8ECD-EF6A183525D8}"/>
          </ac:spMkLst>
        </pc:spChg>
        <pc:spChg chg="del">
          <ac:chgData name="Luca Fossati" userId="7d8a27c9-d805-45d1-af3d-5cf81a9395c3" providerId="ADAL" clId="{620A3813-66DB-492A-AF0A-99033064D32E}" dt="2021-03-21T20:44:39.439" v="6948" actId="478"/>
          <ac:spMkLst>
            <pc:docMk/>
            <pc:sldMk cId="3995288102" sldId="356"/>
            <ac:spMk id="11" creationId="{5867947C-5447-42E1-9DDE-30CA4ADCF91C}"/>
          </ac:spMkLst>
        </pc:spChg>
        <pc:spChg chg="add mod">
          <ac:chgData name="Luca Fossati" userId="7d8a27c9-d805-45d1-af3d-5cf81a9395c3" providerId="ADAL" clId="{620A3813-66DB-492A-AF0A-99033064D32E}" dt="2021-03-21T20:45:40.272" v="6966" actId="20577"/>
          <ac:spMkLst>
            <pc:docMk/>
            <pc:sldMk cId="3995288102" sldId="356"/>
            <ac:spMk id="12" creationId="{D9A0EF95-E1A4-4605-9055-288BAFBDE657}"/>
          </ac:spMkLst>
        </pc:spChg>
        <pc:spChg chg="del">
          <ac:chgData name="Luca Fossati" userId="7d8a27c9-d805-45d1-af3d-5cf81a9395c3" providerId="ADAL" clId="{620A3813-66DB-492A-AF0A-99033064D32E}" dt="2021-03-21T20:44:39.439" v="6948" actId="478"/>
          <ac:spMkLst>
            <pc:docMk/>
            <pc:sldMk cId="3995288102" sldId="356"/>
            <ac:spMk id="13" creationId="{6852F928-F74A-4905-ABA0-EA7F8AA3C745}"/>
          </ac:spMkLst>
        </pc:spChg>
        <pc:spChg chg="del">
          <ac:chgData name="Luca Fossati" userId="7d8a27c9-d805-45d1-af3d-5cf81a9395c3" providerId="ADAL" clId="{620A3813-66DB-492A-AF0A-99033064D32E}" dt="2021-03-21T20:44:39.439" v="6948" actId="478"/>
          <ac:spMkLst>
            <pc:docMk/>
            <pc:sldMk cId="3995288102" sldId="356"/>
            <ac:spMk id="14" creationId="{D7969424-8627-4A76-BA22-A4C44E03D92B}"/>
          </ac:spMkLst>
        </pc:spChg>
        <pc:spChg chg="del">
          <ac:chgData name="Luca Fossati" userId="7d8a27c9-d805-45d1-af3d-5cf81a9395c3" providerId="ADAL" clId="{620A3813-66DB-492A-AF0A-99033064D32E}" dt="2021-03-21T20:44:39.439" v="6948" actId="478"/>
          <ac:spMkLst>
            <pc:docMk/>
            <pc:sldMk cId="3995288102" sldId="356"/>
            <ac:spMk id="15" creationId="{05947E7F-3198-4FFD-BA11-1BAA9D1F8426}"/>
          </ac:spMkLst>
        </pc:spChg>
        <pc:spChg chg="add mod">
          <ac:chgData name="Luca Fossati" userId="7d8a27c9-d805-45d1-af3d-5cf81a9395c3" providerId="ADAL" clId="{620A3813-66DB-492A-AF0A-99033064D32E}" dt="2021-03-21T20:44:54.781" v="6950" actId="1076"/>
          <ac:spMkLst>
            <pc:docMk/>
            <pc:sldMk cId="3995288102" sldId="356"/>
            <ac:spMk id="16" creationId="{CDF08F8F-0887-48AF-ABA4-23A21A11050C}"/>
          </ac:spMkLst>
        </pc:spChg>
        <pc:spChg chg="add mod">
          <ac:chgData name="Luca Fossati" userId="7d8a27c9-d805-45d1-af3d-5cf81a9395c3" providerId="ADAL" clId="{620A3813-66DB-492A-AF0A-99033064D32E}" dt="2021-03-21T20:46:53.331" v="6970" actId="1076"/>
          <ac:spMkLst>
            <pc:docMk/>
            <pc:sldMk cId="3995288102" sldId="356"/>
            <ac:spMk id="17" creationId="{77706129-069B-47D4-A838-AA7E7A1615A3}"/>
          </ac:spMkLst>
        </pc:spChg>
        <pc:spChg chg="add mod">
          <ac:chgData name="Luca Fossati" userId="7d8a27c9-d805-45d1-af3d-5cf81a9395c3" providerId="ADAL" clId="{620A3813-66DB-492A-AF0A-99033064D32E}" dt="2021-03-21T20:44:54.781" v="6950" actId="1076"/>
          <ac:spMkLst>
            <pc:docMk/>
            <pc:sldMk cId="3995288102" sldId="356"/>
            <ac:spMk id="18" creationId="{59A2016D-088A-42E6-8DA6-3A3DA9049E8A}"/>
          </ac:spMkLst>
        </pc:spChg>
      </pc:sldChg>
      <pc:sldChg chg="addSp delSp modSp add mod">
        <pc:chgData name="Luca Fossati" userId="7d8a27c9-d805-45d1-af3d-5cf81a9395c3" providerId="ADAL" clId="{620A3813-66DB-492A-AF0A-99033064D32E}" dt="2021-03-21T20:53:10.634" v="7033" actId="20577"/>
        <pc:sldMkLst>
          <pc:docMk/>
          <pc:sldMk cId="2636565933" sldId="357"/>
        </pc:sldMkLst>
        <pc:spChg chg="add mod">
          <ac:chgData name="Luca Fossati" userId="7d8a27c9-d805-45d1-af3d-5cf81a9395c3" providerId="ADAL" clId="{620A3813-66DB-492A-AF0A-99033064D32E}" dt="2021-03-21T20:53:10.634" v="7033" actId="20577"/>
          <ac:spMkLst>
            <pc:docMk/>
            <pc:sldMk cId="2636565933" sldId="357"/>
            <ac:spMk id="9" creationId="{93EF09A1-4334-41E8-9940-E47BE45F6C3F}"/>
          </ac:spMkLst>
        </pc:spChg>
        <pc:spChg chg="add mod">
          <ac:chgData name="Luca Fossati" userId="7d8a27c9-d805-45d1-af3d-5cf81a9395c3" providerId="ADAL" clId="{620A3813-66DB-492A-AF0A-99033064D32E}" dt="2021-03-21T20:52:28.346" v="7022" actId="1076"/>
          <ac:spMkLst>
            <pc:docMk/>
            <pc:sldMk cId="2636565933" sldId="357"/>
            <ac:spMk id="10" creationId="{DA835AD3-7495-407F-B31F-EEB59E2690DD}"/>
          </ac:spMkLst>
        </pc:spChg>
        <pc:spChg chg="del">
          <ac:chgData name="Luca Fossati" userId="7d8a27c9-d805-45d1-af3d-5cf81a9395c3" providerId="ADAL" clId="{620A3813-66DB-492A-AF0A-99033064D32E}" dt="2021-03-21T20:49:55.112" v="6999" actId="478"/>
          <ac:spMkLst>
            <pc:docMk/>
            <pc:sldMk cId="2636565933" sldId="357"/>
            <ac:spMk id="12" creationId="{D9A0EF95-E1A4-4605-9055-288BAFBDE657}"/>
          </ac:spMkLst>
        </pc:spChg>
        <pc:spChg chg="del">
          <ac:chgData name="Luca Fossati" userId="7d8a27c9-d805-45d1-af3d-5cf81a9395c3" providerId="ADAL" clId="{620A3813-66DB-492A-AF0A-99033064D32E}" dt="2021-03-21T20:49:55.112" v="6999" actId="478"/>
          <ac:spMkLst>
            <pc:docMk/>
            <pc:sldMk cId="2636565933" sldId="357"/>
            <ac:spMk id="16" creationId="{CDF08F8F-0887-48AF-ABA4-23A21A11050C}"/>
          </ac:spMkLst>
        </pc:spChg>
        <pc:spChg chg="del">
          <ac:chgData name="Luca Fossati" userId="7d8a27c9-d805-45d1-af3d-5cf81a9395c3" providerId="ADAL" clId="{620A3813-66DB-492A-AF0A-99033064D32E}" dt="2021-03-21T20:49:55.112" v="6999" actId="478"/>
          <ac:spMkLst>
            <pc:docMk/>
            <pc:sldMk cId="2636565933" sldId="357"/>
            <ac:spMk id="17" creationId="{77706129-069B-47D4-A838-AA7E7A1615A3}"/>
          </ac:spMkLst>
        </pc:spChg>
        <pc:spChg chg="del">
          <ac:chgData name="Luca Fossati" userId="7d8a27c9-d805-45d1-af3d-5cf81a9395c3" providerId="ADAL" clId="{620A3813-66DB-492A-AF0A-99033064D32E}" dt="2021-03-21T20:49:55.112" v="6999" actId="478"/>
          <ac:spMkLst>
            <pc:docMk/>
            <pc:sldMk cId="2636565933" sldId="357"/>
            <ac:spMk id="18" creationId="{59A2016D-088A-42E6-8DA6-3A3DA9049E8A}"/>
          </ac:spMkLst>
        </pc:spChg>
      </pc:sldChg>
      <pc:sldChg chg="addSp delSp modSp mod delAnim modAnim">
        <pc:chgData name="Luca Fossati" userId="7d8a27c9-d805-45d1-af3d-5cf81a9395c3" providerId="ADAL" clId="{620A3813-66DB-492A-AF0A-99033064D32E}" dt="2021-03-21T20:55:32.757" v="7073" actId="1035"/>
        <pc:sldMkLst>
          <pc:docMk/>
          <pc:sldMk cId="2605211697" sldId="358"/>
        </pc:sldMkLst>
        <pc:graphicFrameChg chg="add mod">
          <ac:chgData name="Luca Fossati" userId="7d8a27c9-d805-45d1-af3d-5cf81a9395c3" providerId="ADAL" clId="{620A3813-66DB-492A-AF0A-99033064D32E}" dt="2021-03-21T20:55:32.757" v="7073" actId="1035"/>
          <ac:graphicFrameMkLst>
            <pc:docMk/>
            <pc:sldMk cId="2605211697" sldId="358"/>
            <ac:graphicFrameMk id="7" creationId="{8AA3A2ED-3038-4245-882E-D56D1845F8CA}"/>
          </ac:graphicFrameMkLst>
        </pc:graphicFrameChg>
        <pc:graphicFrameChg chg="del">
          <ac:chgData name="Luca Fossati" userId="7d8a27c9-d805-45d1-af3d-5cf81a9395c3" providerId="ADAL" clId="{620A3813-66DB-492A-AF0A-99033064D32E}" dt="2021-03-21T20:55:24.184" v="7063" actId="478"/>
          <ac:graphicFrameMkLst>
            <pc:docMk/>
            <pc:sldMk cId="2605211697" sldId="358"/>
            <ac:graphicFrameMk id="23" creationId="{EFA58F54-14B0-4CA9-A685-276B573E35C7}"/>
          </ac:graphicFrameMkLst>
        </pc:graphicFrameChg>
      </pc:sldChg>
      <pc:sldChg chg="addSp delSp modSp mod">
        <pc:chgData name="Luca Fossati" userId="7d8a27c9-d805-45d1-af3d-5cf81a9395c3" providerId="ADAL" clId="{620A3813-66DB-492A-AF0A-99033064D32E}" dt="2021-03-21T20:59:14.097" v="7107" actId="1076"/>
        <pc:sldMkLst>
          <pc:docMk/>
          <pc:sldMk cId="453132202" sldId="359"/>
        </pc:sldMkLst>
        <pc:spChg chg="mod">
          <ac:chgData name="Luca Fossati" userId="7d8a27c9-d805-45d1-af3d-5cf81a9395c3" providerId="ADAL" clId="{620A3813-66DB-492A-AF0A-99033064D32E}" dt="2021-03-21T20:56:12.281" v="7083" actId="20577"/>
          <ac:spMkLst>
            <pc:docMk/>
            <pc:sldMk cId="453132202" sldId="359"/>
            <ac:spMk id="5" creationId="{00000000-0000-0000-0000-000000000000}"/>
          </ac:spMkLst>
        </pc:spChg>
        <pc:spChg chg="del">
          <ac:chgData name="Luca Fossati" userId="7d8a27c9-d805-45d1-af3d-5cf81a9395c3" providerId="ADAL" clId="{620A3813-66DB-492A-AF0A-99033064D32E}" dt="2021-03-21T20:56:20.133" v="7084" actId="478"/>
          <ac:spMkLst>
            <pc:docMk/>
            <pc:sldMk cId="453132202" sldId="359"/>
            <ac:spMk id="9" creationId="{FC8DD721-6A83-494B-AA1A-5C4D9CA52F84}"/>
          </ac:spMkLst>
        </pc:spChg>
        <pc:spChg chg="del">
          <ac:chgData name="Luca Fossati" userId="7d8a27c9-d805-45d1-af3d-5cf81a9395c3" providerId="ADAL" clId="{620A3813-66DB-492A-AF0A-99033064D32E}" dt="2021-03-21T20:56:20.133" v="7084" actId="478"/>
          <ac:spMkLst>
            <pc:docMk/>
            <pc:sldMk cId="453132202" sldId="359"/>
            <ac:spMk id="10" creationId="{D61BCC45-7BD5-4600-8ECD-EF6A183525D8}"/>
          </ac:spMkLst>
        </pc:spChg>
        <pc:spChg chg="del">
          <ac:chgData name="Luca Fossati" userId="7d8a27c9-d805-45d1-af3d-5cf81a9395c3" providerId="ADAL" clId="{620A3813-66DB-492A-AF0A-99033064D32E}" dt="2021-03-21T20:56:20.133" v="7084" actId="478"/>
          <ac:spMkLst>
            <pc:docMk/>
            <pc:sldMk cId="453132202" sldId="359"/>
            <ac:spMk id="11" creationId="{5867947C-5447-42E1-9DDE-30CA4ADCF91C}"/>
          </ac:spMkLst>
        </pc:spChg>
        <pc:spChg chg="add mod">
          <ac:chgData name="Luca Fossati" userId="7d8a27c9-d805-45d1-af3d-5cf81a9395c3" providerId="ADAL" clId="{620A3813-66DB-492A-AF0A-99033064D32E}" dt="2021-03-21T20:59:01.346" v="7106" actId="313"/>
          <ac:spMkLst>
            <pc:docMk/>
            <pc:sldMk cId="453132202" sldId="359"/>
            <ac:spMk id="12" creationId="{63FCB28C-287D-4586-A0B4-41C136B965FC}"/>
          </ac:spMkLst>
        </pc:spChg>
        <pc:spChg chg="del">
          <ac:chgData name="Luca Fossati" userId="7d8a27c9-d805-45d1-af3d-5cf81a9395c3" providerId="ADAL" clId="{620A3813-66DB-492A-AF0A-99033064D32E}" dt="2021-03-21T20:56:20.133" v="7084" actId="478"/>
          <ac:spMkLst>
            <pc:docMk/>
            <pc:sldMk cId="453132202" sldId="359"/>
            <ac:spMk id="13" creationId="{6852F928-F74A-4905-ABA0-EA7F8AA3C745}"/>
          </ac:spMkLst>
        </pc:spChg>
        <pc:spChg chg="del">
          <ac:chgData name="Luca Fossati" userId="7d8a27c9-d805-45d1-af3d-5cf81a9395c3" providerId="ADAL" clId="{620A3813-66DB-492A-AF0A-99033064D32E}" dt="2021-03-21T20:56:20.133" v="7084" actId="478"/>
          <ac:spMkLst>
            <pc:docMk/>
            <pc:sldMk cId="453132202" sldId="359"/>
            <ac:spMk id="14" creationId="{D7969424-8627-4A76-BA22-A4C44E03D92B}"/>
          </ac:spMkLst>
        </pc:spChg>
        <pc:spChg chg="del">
          <ac:chgData name="Luca Fossati" userId="7d8a27c9-d805-45d1-af3d-5cf81a9395c3" providerId="ADAL" clId="{620A3813-66DB-492A-AF0A-99033064D32E}" dt="2021-03-21T20:56:20.133" v="7084" actId="478"/>
          <ac:spMkLst>
            <pc:docMk/>
            <pc:sldMk cId="453132202" sldId="359"/>
            <ac:spMk id="15" creationId="{05947E7F-3198-4FFD-BA11-1BAA9D1F8426}"/>
          </ac:spMkLst>
        </pc:spChg>
        <pc:spChg chg="add mod">
          <ac:chgData name="Luca Fossati" userId="7d8a27c9-d805-45d1-af3d-5cf81a9395c3" providerId="ADAL" clId="{620A3813-66DB-492A-AF0A-99033064D32E}" dt="2021-03-21T20:59:14.097" v="7107" actId="1076"/>
          <ac:spMkLst>
            <pc:docMk/>
            <pc:sldMk cId="453132202" sldId="359"/>
            <ac:spMk id="16" creationId="{FDAB47B4-240C-4DA2-B2CD-2CF16B1665DD}"/>
          </ac:spMkLst>
        </pc:spChg>
        <pc:spChg chg="add mod">
          <ac:chgData name="Luca Fossati" userId="7d8a27c9-d805-45d1-af3d-5cf81a9395c3" providerId="ADAL" clId="{620A3813-66DB-492A-AF0A-99033064D32E}" dt="2021-03-21T20:58:22.911" v="7096" actId="1035"/>
          <ac:spMkLst>
            <pc:docMk/>
            <pc:sldMk cId="453132202" sldId="359"/>
            <ac:spMk id="17" creationId="{EFB44D04-6878-4BB6-88AD-D03B853DE364}"/>
          </ac:spMkLst>
        </pc:spChg>
      </pc:sldChg>
      <pc:sldChg chg="addSp delSp modSp add mod">
        <pc:chgData name="Luca Fossati" userId="7d8a27c9-d805-45d1-af3d-5cf81a9395c3" providerId="ADAL" clId="{620A3813-66DB-492A-AF0A-99033064D32E}" dt="2021-03-21T21:00:04.989" v="7108"/>
        <pc:sldMkLst>
          <pc:docMk/>
          <pc:sldMk cId="1692985879" sldId="360"/>
        </pc:sldMkLst>
        <pc:spChg chg="add mod">
          <ac:chgData name="Luca Fossati" userId="7d8a27c9-d805-45d1-af3d-5cf81a9395c3" providerId="ADAL" clId="{620A3813-66DB-492A-AF0A-99033064D32E}" dt="2021-03-21T21:00:04.989" v="7108"/>
          <ac:spMkLst>
            <pc:docMk/>
            <pc:sldMk cId="1692985879" sldId="360"/>
            <ac:spMk id="8" creationId="{8C30CBAD-C4FC-445F-9A72-D68EB9334D89}"/>
          </ac:spMkLst>
        </pc:spChg>
        <pc:spChg chg="add mod">
          <ac:chgData name="Luca Fossati" userId="7d8a27c9-d805-45d1-af3d-5cf81a9395c3" providerId="ADAL" clId="{620A3813-66DB-492A-AF0A-99033064D32E}" dt="2021-03-21T21:00:04.989" v="7108"/>
          <ac:spMkLst>
            <pc:docMk/>
            <pc:sldMk cId="1692985879" sldId="360"/>
            <ac:spMk id="9" creationId="{F9F60326-0B14-4B43-9037-F3C77BF06B9A}"/>
          </ac:spMkLst>
        </pc:spChg>
        <pc:spChg chg="del">
          <ac:chgData name="Luca Fossati" userId="7d8a27c9-d805-45d1-af3d-5cf81a9395c3" providerId="ADAL" clId="{620A3813-66DB-492A-AF0A-99033064D32E}" dt="2021-03-21T20:58:02.501" v="7087" actId="478"/>
          <ac:spMkLst>
            <pc:docMk/>
            <pc:sldMk cId="1692985879" sldId="360"/>
            <ac:spMk id="12" creationId="{63FCB28C-287D-4586-A0B4-41C136B965FC}"/>
          </ac:spMkLst>
        </pc:spChg>
        <pc:spChg chg="del">
          <ac:chgData name="Luca Fossati" userId="7d8a27c9-d805-45d1-af3d-5cf81a9395c3" providerId="ADAL" clId="{620A3813-66DB-492A-AF0A-99033064D32E}" dt="2021-03-21T20:58:02.501" v="7087" actId="478"/>
          <ac:spMkLst>
            <pc:docMk/>
            <pc:sldMk cId="1692985879" sldId="360"/>
            <ac:spMk id="16" creationId="{FDAB47B4-240C-4DA2-B2CD-2CF16B1665DD}"/>
          </ac:spMkLst>
        </pc:spChg>
        <pc:spChg chg="del">
          <ac:chgData name="Luca Fossati" userId="7d8a27c9-d805-45d1-af3d-5cf81a9395c3" providerId="ADAL" clId="{620A3813-66DB-492A-AF0A-99033064D32E}" dt="2021-03-21T20:58:02.501" v="7087" actId="478"/>
          <ac:spMkLst>
            <pc:docMk/>
            <pc:sldMk cId="1692985879" sldId="360"/>
            <ac:spMk id="17" creationId="{EFB44D04-6878-4BB6-88AD-D03B853DE364}"/>
          </ac:spMkLst>
        </pc:spChg>
      </pc:sldChg>
      <pc:sldChg chg="addSp modSp">
        <pc:chgData name="Luca Fossati" userId="7d8a27c9-d805-45d1-af3d-5cf81a9395c3" providerId="ADAL" clId="{620A3813-66DB-492A-AF0A-99033064D32E}" dt="2021-03-21T21:00:59.400" v="7109"/>
        <pc:sldMkLst>
          <pc:docMk/>
          <pc:sldMk cId="138321995" sldId="361"/>
        </pc:sldMkLst>
        <pc:spChg chg="add mod">
          <ac:chgData name="Luca Fossati" userId="7d8a27c9-d805-45d1-af3d-5cf81a9395c3" providerId="ADAL" clId="{620A3813-66DB-492A-AF0A-99033064D32E}" dt="2021-03-21T21:00:59.400" v="7109"/>
          <ac:spMkLst>
            <pc:docMk/>
            <pc:sldMk cId="138321995" sldId="361"/>
            <ac:spMk id="7" creationId="{D84DC190-4626-4DC9-8BF5-DBBE0032D95F}"/>
          </ac:spMkLst>
        </pc:spChg>
        <pc:spChg chg="add mod">
          <ac:chgData name="Luca Fossati" userId="7d8a27c9-d805-45d1-af3d-5cf81a9395c3" providerId="ADAL" clId="{620A3813-66DB-492A-AF0A-99033064D32E}" dt="2021-03-21T21:00:59.400" v="7109"/>
          <ac:spMkLst>
            <pc:docMk/>
            <pc:sldMk cId="138321995" sldId="361"/>
            <ac:spMk id="8" creationId="{184EFC91-42F9-466B-9646-B6AA075BCE09}"/>
          </ac:spMkLst>
        </pc:spChg>
        <pc:spChg chg="add mod">
          <ac:chgData name="Luca Fossati" userId="7d8a27c9-d805-45d1-af3d-5cf81a9395c3" providerId="ADAL" clId="{620A3813-66DB-492A-AF0A-99033064D32E}" dt="2021-03-21T21:00:59.400" v="7109"/>
          <ac:spMkLst>
            <pc:docMk/>
            <pc:sldMk cId="138321995" sldId="361"/>
            <ac:spMk id="9" creationId="{A9F4211A-309F-4B30-A246-99C202A73C28}"/>
          </ac:spMkLst>
        </pc:spChg>
      </pc:sldChg>
      <pc:sldChg chg="addSp modSp">
        <pc:chgData name="Luca Fossati" userId="7d8a27c9-d805-45d1-af3d-5cf81a9395c3" providerId="ADAL" clId="{620A3813-66DB-492A-AF0A-99033064D32E}" dt="2021-03-21T21:02:36.490" v="7110"/>
        <pc:sldMkLst>
          <pc:docMk/>
          <pc:sldMk cId="3320705010" sldId="362"/>
        </pc:sldMkLst>
        <pc:spChg chg="add mod">
          <ac:chgData name="Luca Fossati" userId="7d8a27c9-d805-45d1-af3d-5cf81a9395c3" providerId="ADAL" clId="{620A3813-66DB-492A-AF0A-99033064D32E}" dt="2021-03-21T21:02:36.490" v="7110"/>
          <ac:spMkLst>
            <pc:docMk/>
            <pc:sldMk cId="3320705010" sldId="362"/>
            <ac:spMk id="7" creationId="{762FA830-90AD-447A-B009-A8753ABD8BE5}"/>
          </ac:spMkLst>
        </pc:spChg>
        <pc:spChg chg="add mod">
          <ac:chgData name="Luca Fossati" userId="7d8a27c9-d805-45d1-af3d-5cf81a9395c3" providerId="ADAL" clId="{620A3813-66DB-492A-AF0A-99033064D32E}" dt="2021-03-21T21:02:36.490" v="7110"/>
          <ac:spMkLst>
            <pc:docMk/>
            <pc:sldMk cId="3320705010" sldId="362"/>
            <ac:spMk id="8" creationId="{48C979FE-4FE0-4387-8E56-4C152ECDBE4B}"/>
          </ac:spMkLst>
        </pc:spChg>
        <pc:spChg chg="add mod">
          <ac:chgData name="Luca Fossati" userId="7d8a27c9-d805-45d1-af3d-5cf81a9395c3" providerId="ADAL" clId="{620A3813-66DB-492A-AF0A-99033064D32E}" dt="2021-03-21T21:02:36.490" v="7110"/>
          <ac:spMkLst>
            <pc:docMk/>
            <pc:sldMk cId="3320705010" sldId="362"/>
            <ac:spMk id="9" creationId="{38FFA7B8-8549-4451-B260-08D5B7B42ADF}"/>
          </ac:spMkLst>
        </pc:spChg>
      </pc:sldChg>
      <pc:sldChg chg="addSp delSp modSp mod delAnim modAnim">
        <pc:chgData name="Luca Fossati" userId="7d8a27c9-d805-45d1-af3d-5cf81a9395c3" providerId="ADAL" clId="{620A3813-66DB-492A-AF0A-99033064D32E}" dt="2021-03-21T21:04:12.679" v="7132" actId="1035"/>
        <pc:sldMkLst>
          <pc:docMk/>
          <pc:sldMk cId="2043675841" sldId="363"/>
        </pc:sldMkLst>
        <pc:graphicFrameChg chg="del">
          <ac:chgData name="Luca Fossati" userId="7d8a27c9-d805-45d1-af3d-5cf81a9395c3" providerId="ADAL" clId="{620A3813-66DB-492A-AF0A-99033064D32E}" dt="2021-03-21T21:04:06.314" v="7122" actId="478"/>
          <ac:graphicFrameMkLst>
            <pc:docMk/>
            <pc:sldMk cId="2043675841" sldId="363"/>
            <ac:graphicFrameMk id="7" creationId="{8AA3A2ED-3038-4245-882E-D56D1845F8CA}"/>
          </ac:graphicFrameMkLst>
        </pc:graphicFrameChg>
        <pc:graphicFrameChg chg="add mod">
          <ac:chgData name="Luca Fossati" userId="7d8a27c9-d805-45d1-af3d-5cf81a9395c3" providerId="ADAL" clId="{620A3813-66DB-492A-AF0A-99033064D32E}" dt="2021-03-21T21:04:12.679" v="7132" actId="1035"/>
          <ac:graphicFrameMkLst>
            <pc:docMk/>
            <pc:sldMk cId="2043675841" sldId="363"/>
            <ac:graphicFrameMk id="8" creationId="{BCC24695-9E18-4381-8ED9-6B994F862D99}"/>
          </ac:graphicFrameMkLst>
        </pc:graphicFrameChg>
      </pc:sldChg>
      <pc:sldChg chg="addSp delSp modSp mod modNotesTx">
        <pc:chgData name="Luca Fossati" userId="7d8a27c9-d805-45d1-af3d-5cf81a9395c3" providerId="ADAL" clId="{620A3813-66DB-492A-AF0A-99033064D32E}" dt="2021-03-21T21:10:04.354" v="7311" actId="20577"/>
        <pc:sldMkLst>
          <pc:docMk/>
          <pc:sldMk cId="925986635" sldId="364"/>
        </pc:sldMkLst>
        <pc:spChg chg="mod">
          <ac:chgData name="Luca Fossati" userId="7d8a27c9-d805-45d1-af3d-5cf81a9395c3" providerId="ADAL" clId="{620A3813-66DB-492A-AF0A-99033064D32E}" dt="2021-03-21T21:04:52.311" v="7146" actId="20577"/>
          <ac:spMkLst>
            <pc:docMk/>
            <pc:sldMk cId="925986635" sldId="364"/>
            <ac:spMk id="5" creationId="{00000000-0000-0000-0000-000000000000}"/>
          </ac:spMkLst>
        </pc:spChg>
        <pc:spChg chg="add mod">
          <ac:chgData name="Luca Fossati" userId="7d8a27c9-d805-45d1-af3d-5cf81a9395c3" providerId="ADAL" clId="{620A3813-66DB-492A-AF0A-99033064D32E}" dt="2021-03-21T21:09:16.690" v="7307" actId="20577"/>
          <ac:spMkLst>
            <pc:docMk/>
            <pc:sldMk cId="925986635" sldId="364"/>
            <ac:spMk id="8" creationId="{4B266F52-B693-40C4-B356-BE5E6E606BBF}"/>
          </ac:spMkLst>
        </pc:spChg>
        <pc:spChg chg="add mod">
          <ac:chgData name="Luca Fossati" userId="7d8a27c9-d805-45d1-af3d-5cf81a9395c3" providerId="ADAL" clId="{620A3813-66DB-492A-AF0A-99033064D32E}" dt="2021-03-21T21:09:21.711" v="7309" actId="20577"/>
          <ac:spMkLst>
            <pc:docMk/>
            <pc:sldMk cId="925986635" sldId="364"/>
            <ac:spMk id="9" creationId="{163A19F5-C570-43F1-9527-E83C406FE48C}"/>
          </ac:spMkLst>
        </pc:spChg>
        <pc:spChg chg="del">
          <ac:chgData name="Luca Fossati" userId="7d8a27c9-d805-45d1-af3d-5cf81a9395c3" providerId="ADAL" clId="{620A3813-66DB-492A-AF0A-99033064D32E}" dt="2021-03-21T21:04:58.928" v="7147" actId="478"/>
          <ac:spMkLst>
            <pc:docMk/>
            <pc:sldMk cId="925986635" sldId="364"/>
            <ac:spMk id="12" creationId="{63FCB28C-287D-4586-A0B4-41C136B965FC}"/>
          </ac:spMkLst>
        </pc:spChg>
        <pc:spChg chg="del">
          <ac:chgData name="Luca Fossati" userId="7d8a27c9-d805-45d1-af3d-5cf81a9395c3" providerId="ADAL" clId="{620A3813-66DB-492A-AF0A-99033064D32E}" dt="2021-03-21T21:04:58.928" v="7147" actId="478"/>
          <ac:spMkLst>
            <pc:docMk/>
            <pc:sldMk cId="925986635" sldId="364"/>
            <ac:spMk id="16" creationId="{FDAB47B4-240C-4DA2-B2CD-2CF16B1665DD}"/>
          </ac:spMkLst>
        </pc:spChg>
        <pc:spChg chg="del">
          <ac:chgData name="Luca Fossati" userId="7d8a27c9-d805-45d1-af3d-5cf81a9395c3" providerId="ADAL" clId="{620A3813-66DB-492A-AF0A-99033064D32E}" dt="2021-03-21T21:04:58.928" v="7147" actId="478"/>
          <ac:spMkLst>
            <pc:docMk/>
            <pc:sldMk cId="925986635" sldId="364"/>
            <ac:spMk id="17" creationId="{EFB44D04-6878-4BB6-88AD-D03B853DE364}"/>
          </ac:spMkLst>
        </pc:spChg>
      </pc:sldChg>
      <pc:sldChg chg="addSp modSp mod">
        <pc:chgData name="Luca Fossati" userId="7d8a27c9-d805-45d1-af3d-5cf81a9395c3" providerId="ADAL" clId="{620A3813-66DB-492A-AF0A-99033064D32E}" dt="2021-03-21T21:13:06.921" v="7343" actId="1035"/>
        <pc:sldMkLst>
          <pc:docMk/>
          <pc:sldMk cId="2358307885" sldId="365"/>
        </pc:sldMkLst>
        <pc:spChg chg="add mod">
          <ac:chgData name="Luca Fossati" userId="7d8a27c9-d805-45d1-af3d-5cf81a9395c3" providerId="ADAL" clId="{620A3813-66DB-492A-AF0A-99033064D32E}" dt="2021-03-21T21:12:48.698" v="7330" actId="20577"/>
          <ac:spMkLst>
            <pc:docMk/>
            <pc:sldMk cId="2358307885" sldId="365"/>
            <ac:spMk id="7" creationId="{EC4732AC-3BE9-45B0-843A-0C9C525B6140}"/>
          </ac:spMkLst>
        </pc:spChg>
        <pc:spChg chg="add mod">
          <ac:chgData name="Luca Fossati" userId="7d8a27c9-d805-45d1-af3d-5cf81a9395c3" providerId="ADAL" clId="{620A3813-66DB-492A-AF0A-99033064D32E}" dt="2021-03-21T21:11:59.397" v="7317" actId="1076"/>
          <ac:spMkLst>
            <pc:docMk/>
            <pc:sldMk cId="2358307885" sldId="365"/>
            <ac:spMk id="8" creationId="{4FDC5DCA-CC87-465A-A13F-0BF78BF3DA59}"/>
          </ac:spMkLst>
        </pc:spChg>
        <pc:spChg chg="add mod">
          <ac:chgData name="Luca Fossati" userId="7d8a27c9-d805-45d1-af3d-5cf81a9395c3" providerId="ADAL" clId="{620A3813-66DB-492A-AF0A-99033064D32E}" dt="2021-03-21T21:13:06.921" v="7343" actId="1035"/>
          <ac:spMkLst>
            <pc:docMk/>
            <pc:sldMk cId="2358307885" sldId="365"/>
            <ac:spMk id="9" creationId="{63FEA6FF-BFA1-426C-9163-3AB2113AE3BF}"/>
          </ac:spMkLst>
        </pc:spChg>
      </pc:sldChg>
      <pc:sldChg chg="addSp modSp">
        <pc:chgData name="Luca Fossati" userId="7d8a27c9-d805-45d1-af3d-5cf81a9395c3" providerId="ADAL" clId="{620A3813-66DB-492A-AF0A-99033064D32E}" dt="2021-03-21T21:13:48.070" v="7344"/>
        <pc:sldMkLst>
          <pc:docMk/>
          <pc:sldMk cId="3361466932" sldId="366"/>
        </pc:sldMkLst>
        <pc:spChg chg="add mod">
          <ac:chgData name="Luca Fossati" userId="7d8a27c9-d805-45d1-af3d-5cf81a9395c3" providerId="ADAL" clId="{620A3813-66DB-492A-AF0A-99033064D32E}" dt="2021-03-21T21:13:48.070" v="7344"/>
          <ac:spMkLst>
            <pc:docMk/>
            <pc:sldMk cId="3361466932" sldId="366"/>
            <ac:spMk id="7" creationId="{0965EE45-D8A6-481E-A0A7-C95AF249CC06}"/>
          </ac:spMkLst>
        </pc:spChg>
        <pc:spChg chg="add mod">
          <ac:chgData name="Luca Fossati" userId="7d8a27c9-d805-45d1-af3d-5cf81a9395c3" providerId="ADAL" clId="{620A3813-66DB-492A-AF0A-99033064D32E}" dt="2021-03-21T21:13:48.070" v="7344"/>
          <ac:spMkLst>
            <pc:docMk/>
            <pc:sldMk cId="3361466932" sldId="366"/>
            <ac:spMk id="8" creationId="{30EEDA52-8CB2-488E-A5C1-35A548A28BE7}"/>
          </ac:spMkLst>
        </pc:spChg>
        <pc:spChg chg="add mod">
          <ac:chgData name="Luca Fossati" userId="7d8a27c9-d805-45d1-af3d-5cf81a9395c3" providerId="ADAL" clId="{620A3813-66DB-492A-AF0A-99033064D32E}" dt="2021-03-21T21:13:48.070" v="7344"/>
          <ac:spMkLst>
            <pc:docMk/>
            <pc:sldMk cId="3361466932" sldId="366"/>
            <ac:spMk id="9" creationId="{962C297A-7B56-4A0A-B9DE-8D033AC17476}"/>
          </ac:spMkLst>
        </pc:spChg>
      </pc:sldChg>
      <pc:sldChg chg="addSp modSp">
        <pc:chgData name="Luca Fossati" userId="7d8a27c9-d805-45d1-af3d-5cf81a9395c3" providerId="ADAL" clId="{620A3813-66DB-492A-AF0A-99033064D32E}" dt="2021-03-21T21:14:17.097" v="7345"/>
        <pc:sldMkLst>
          <pc:docMk/>
          <pc:sldMk cId="2109637247" sldId="367"/>
        </pc:sldMkLst>
        <pc:spChg chg="add mod">
          <ac:chgData name="Luca Fossati" userId="7d8a27c9-d805-45d1-af3d-5cf81a9395c3" providerId="ADAL" clId="{620A3813-66DB-492A-AF0A-99033064D32E}" dt="2021-03-21T21:14:17.097" v="7345"/>
          <ac:spMkLst>
            <pc:docMk/>
            <pc:sldMk cId="2109637247" sldId="367"/>
            <ac:spMk id="7" creationId="{5E71795C-CD05-4D5B-9E9E-CA0B54380848}"/>
          </ac:spMkLst>
        </pc:spChg>
        <pc:spChg chg="add mod">
          <ac:chgData name="Luca Fossati" userId="7d8a27c9-d805-45d1-af3d-5cf81a9395c3" providerId="ADAL" clId="{620A3813-66DB-492A-AF0A-99033064D32E}" dt="2021-03-21T21:14:17.097" v="7345"/>
          <ac:spMkLst>
            <pc:docMk/>
            <pc:sldMk cId="2109637247" sldId="367"/>
            <ac:spMk id="8" creationId="{7AE7F5CB-69DD-47F9-A57A-C996D6508D25}"/>
          </ac:spMkLst>
        </pc:spChg>
        <pc:spChg chg="add mod">
          <ac:chgData name="Luca Fossati" userId="7d8a27c9-d805-45d1-af3d-5cf81a9395c3" providerId="ADAL" clId="{620A3813-66DB-492A-AF0A-99033064D32E}" dt="2021-03-21T21:14:17.097" v="7345"/>
          <ac:spMkLst>
            <pc:docMk/>
            <pc:sldMk cId="2109637247" sldId="367"/>
            <ac:spMk id="9" creationId="{3CBD3E7C-D1F5-4DBD-B011-A559192E836B}"/>
          </ac:spMkLst>
        </pc:spChg>
      </pc:sldChg>
      <pc:sldChg chg="addSp modSp modNotesTx">
        <pc:chgData name="Luca Fossati" userId="7d8a27c9-d805-45d1-af3d-5cf81a9395c3" providerId="ADAL" clId="{620A3813-66DB-492A-AF0A-99033064D32E}" dt="2021-03-21T21:17:31.012" v="7347"/>
        <pc:sldMkLst>
          <pc:docMk/>
          <pc:sldMk cId="3641181504" sldId="368"/>
        </pc:sldMkLst>
        <pc:spChg chg="add mod">
          <ac:chgData name="Luca Fossati" userId="7d8a27c9-d805-45d1-af3d-5cf81a9395c3" providerId="ADAL" clId="{620A3813-66DB-492A-AF0A-99033064D32E}" dt="2021-03-21T21:15:05.549" v="7346"/>
          <ac:spMkLst>
            <pc:docMk/>
            <pc:sldMk cId="3641181504" sldId="368"/>
            <ac:spMk id="7" creationId="{27CAD23B-BBD3-4EF4-8FC9-F1D7FF65856C}"/>
          </ac:spMkLst>
        </pc:spChg>
        <pc:spChg chg="add mod">
          <ac:chgData name="Luca Fossati" userId="7d8a27c9-d805-45d1-af3d-5cf81a9395c3" providerId="ADAL" clId="{620A3813-66DB-492A-AF0A-99033064D32E}" dt="2021-03-21T21:15:05.549" v="7346"/>
          <ac:spMkLst>
            <pc:docMk/>
            <pc:sldMk cId="3641181504" sldId="368"/>
            <ac:spMk id="8" creationId="{36752BCC-099E-40F2-BB3D-E5D5030146F3}"/>
          </ac:spMkLst>
        </pc:spChg>
        <pc:spChg chg="add mod">
          <ac:chgData name="Luca Fossati" userId="7d8a27c9-d805-45d1-af3d-5cf81a9395c3" providerId="ADAL" clId="{620A3813-66DB-492A-AF0A-99033064D32E}" dt="2021-03-21T21:15:05.549" v="7346"/>
          <ac:spMkLst>
            <pc:docMk/>
            <pc:sldMk cId="3641181504" sldId="368"/>
            <ac:spMk id="9" creationId="{EAD90533-D4EE-4C54-8FF3-C04A4D5C7110}"/>
          </ac:spMkLst>
        </pc:spChg>
        <pc:spChg chg="add mod">
          <ac:chgData name="Luca Fossati" userId="7d8a27c9-d805-45d1-af3d-5cf81a9395c3" providerId="ADAL" clId="{620A3813-66DB-492A-AF0A-99033064D32E}" dt="2021-03-21T21:15:05.549" v="7346"/>
          <ac:spMkLst>
            <pc:docMk/>
            <pc:sldMk cId="3641181504" sldId="368"/>
            <ac:spMk id="10" creationId="{0FE94F5C-6549-4F11-9320-0746E839A547}"/>
          </ac:spMkLst>
        </pc:spChg>
      </pc:sldChg>
    </pc:docChg>
  </pc:docChgLst>
  <pc:docChgLst>
    <pc:chgData name="Luca Fossati" userId="7d8a27c9-d805-45d1-af3d-5cf81a9395c3" providerId="ADAL" clId="{B5B360D4-BAD1-44F0-AC78-00EF9137E6D6}"/>
    <pc:docChg chg="modSld">
      <pc:chgData name="Luca Fossati" userId="7d8a27c9-d805-45d1-af3d-5cf81a9395c3" providerId="ADAL" clId="{B5B360D4-BAD1-44F0-AC78-00EF9137E6D6}" dt="2021-02-16T22:31:11.134" v="29" actId="20577"/>
      <pc:docMkLst>
        <pc:docMk/>
      </pc:docMkLst>
      <pc:sldChg chg="modSp mod">
        <pc:chgData name="Luca Fossati" userId="7d8a27c9-d805-45d1-af3d-5cf81a9395c3" providerId="ADAL" clId="{B5B360D4-BAD1-44F0-AC78-00EF9137E6D6}" dt="2021-02-16T22:31:11.134" v="29" actId="20577"/>
        <pc:sldMkLst>
          <pc:docMk/>
          <pc:sldMk cId="1544478635" sldId="263"/>
        </pc:sldMkLst>
        <pc:spChg chg="mod">
          <ac:chgData name="Luca Fossati" userId="7d8a27c9-d805-45d1-af3d-5cf81a9395c3" providerId="ADAL" clId="{B5B360D4-BAD1-44F0-AC78-00EF9137E6D6}" dt="2021-02-16T22:31:00.109" v="17" actId="20577"/>
          <ac:spMkLst>
            <pc:docMk/>
            <pc:sldMk cId="1544478635" sldId="263"/>
            <ac:spMk id="2" creationId="{00000000-0000-0000-0000-000000000000}"/>
          </ac:spMkLst>
        </pc:spChg>
        <pc:spChg chg="mod">
          <ac:chgData name="Luca Fossati" userId="7d8a27c9-d805-45d1-af3d-5cf81a9395c3" providerId="ADAL" clId="{B5B360D4-BAD1-44F0-AC78-00EF9137E6D6}" dt="2021-02-16T22:31:11.134" v="29" actId="20577"/>
          <ac:spMkLst>
            <pc:docMk/>
            <pc:sldMk cId="1544478635" sldId="263"/>
            <ac:spMk id="3" creationId="{00000000-0000-0000-0000-000000000000}"/>
          </ac:spMkLst>
        </pc:spChg>
      </pc:sldChg>
    </pc:docChg>
  </pc:docChgLst>
  <pc:docChgLst>
    <pc:chgData name="Luca Fossati" userId="7d8a27c9-d805-45d1-af3d-5cf81a9395c3" providerId="ADAL" clId="{C8BC2E11-B595-48D8-B9F5-E8DADAE96B61}"/>
    <pc:docChg chg="undo custSel addSld delSld modSld sldOrd">
      <pc:chgData name="Luca Fossati" userId="7d8a27c9-d805-45d1-af3d-5cf81a9395c3" providerId="ADAL" clId="{C8BC2E11-B595-48D8-B9F5-E8DADAE96B61}" dt="2021-03-21T01:31:07.055" v="7981" actId="20577"/>
      <pc:docMkLst>
        <pc:docMk/>
      </pc:docMkLst>
      <pc:sldChg chg="modSp mod">
        <pc:chgData name="Luca Fossati" userId="7d8a27c9-d805-45d1-af3d-5cf81a9395c3" providerId="ADAL" clId="{C8BC2E11-B595-48D8-B9F5-E8DADAE96B61}" dt="2021-03-20T21:40:34.552" v="7757" actId="12"/>
        <pc:sldMkLst>
          <pc:docMk/>
          <pc:sldMk cId="3288989145" sldId="261"/>
        </pc:sldMkLst>
        <pc:spChg chg="mod">
          <ac:chgData name="Luca Fossati" userId="7d8a27c9-d805-45d1-af3d-5cf81a9395c3" providerId="ADAL" clId="{C8BC2E11-B595-48D8-B9F5-E8DADAE96B61}" dt="2021-03-13T20:39:20.801" v="640" actId="20577"/>
          <ac:spMkLst>
            <pc:docMk/>
            <pc:sldMk cId="3288989145" sldId="261"/>
            <ac:spMk id="5" creationId="{00000000-0000-0000-0000-000000000000}"/>
          </ac:spMkLst>
        </pc:spChg>
        <pc:spChg chg="mod">
          <ac:chgData name="Luca Fossati" userId="7d8a27c9-d805-45d1-af3d-5cf81a9395c3" providerId="ADAL" clId="{C8BC2E11-B595-48D8-B9F5-E8DADAE96B61}" dt="2021-03-20T21:40:34.552" v="7757" actId="12"/>
          <ac:spMkLst>
            <pc:docMk/>
            <pc:sldMk cId="3288989145" sldId="261"/>
            <ac:spMk id="8" creationId="{00000000-0000-0000-0000-000000000000}"/>
          </ac:spMkLst>
        </pc:spChg>
      </pc:sldChg>
      <pc:sldChg chg="addSp delSp modSp mod ord delAnim modAnim modNotes modNotesTx">
        <pc:chgData name="Luca Fossati" userId="7d8a27c9-d805-45d1-af3d-5cf81a9395c3" providerId="ADAL" clId="{C8BC2E11-B595-48D8-B9F5-E8DADAE96B61}" dt="2021-03-15T03:43:59.855" v="6288" actId="20577"/>
        <pc:sldMkLst>
          <pc:docMk/>
          <pc:sldMk cId="2250836920" sldId="281"/>
        </pc:sldMkLst>
        <pc:spChg chg="mod">
          <ac:chgData name="Luca Fossati" userId="7d8a27c9-d805-45d1-af3d-5cf81a9395c3" providerId="ADAL" clId="{C8BC2E11-B595-48D8-B9F5-E8DADAE96B61}" dt="2021-03-15T02:46:43.018" v="5148" actId="20577"/>
          <ac:spMkLst>
            <pc:docMk/>
            <pc:sldMk cId="2250836920" sldId="281"/>
            <ac:spMk id="5" creationId="{00000000-0000-0000-0000-000000000000}"/>
          </ac:spMkLst>
        </pc:spChg>
        <pc:spChg chg="add del mod">
          <ac:chgData name="Luca Fossati" userId="7d8a27c9-d805-45d1-af3d-5cf81a9395c3" providerId="ADAL" clId="{C8BC2E11-B595-48D8-B9F5-E8DADAE96B61}" dt="2021-03-13T22:24:28.620" v="1538" actId="478"/>
          <ac:spMkLst>
            <pc:docMk/>
            <pc:sldMk cId="2250836920" sldId="281"/>
            <ac:spMk id="7" creationId="{150B9965-718D-40BB-B003-AF540BF277C4}"/>
          </ac:spMkLst>
        </pc:spChg>
        <pc:spChg chg="mod">
          <ac:chgData name="Luca Fossati" userId="7d8a27c9-d805-45d1-af3d-5cf81a9395c3" providerId="ADAL" clId="{C8BC2E11-B595-48D8-B9F5-E8DADAE96B61}" dt="2021-03-15T02:48:25.749" v="5206" actId="20577"/>
          <ac:spMkLst>
            <pc:docMk/>
            <pc:sldMk cId="2250836920" sldId="281"/>
            <ac:spMk id="10" creationId="{00000000-0000-0000-0000-000000000000}"/>
          </ac:spMkLst>
        </pc:spChg>
        <pc:picChg chg="add mod">
          <ac:chgData name="Luca Fossati" userId="7d8a27c9-d805-45d1-af3d-5cf81a9395c3" providerId="ADAL" clId="{C8BC2E11-B595-48D8-B9F5-E8DADAE96B61}" dt="2021-03-15T02:49:12.342" v="5208" actId="1076"/>
          <ac:picMkLst>
            <pc:docMk/>
            <pc:sldMk cId="2250836920" sldId="281"/>
            <ac:picMk id="3" creationId="{B0BF12D9-7E98-4AB4-A3A5-1C95B4C14DFC}"/>
          </ac:picMkLst>
        </pc:picChg>
      </pc:sldChg>
      <pc:sldChg chg="addSp delSp modSp mod ord modTransition delAnim modAnim">
        <pc:chgData name="Luca Fossati" userId="7d8a27c9-d805-45d1-af3d-5cf81a9395c3" providerId="ADAL" clId="{C8BC2E11-B595-48D8-B9F5-E8DADAE96B61}" dt="2021-03-20T19:30:04.143" v="6295" actId="20577"/>
        <pc:sldMkLst>
          <pc:docMk/>
          <pc:sldMk cId="1887921384" sldId="293"/>
        </pc:sldMkLst>
        <pc:spChg chg="mod">
          <ac:chgData name="Luca Fossati" userId="7d8a27c9-d805-45d1-af3d-5cf81a9395c3" providerId="ADAL" clId="{C8BC2E11-B595-48D8-B9F5-E8DADAE96B61}" dt="2021-03-20T19:30:04.143" v="6295" actId="20577"/>
          <ac:spMkLst>
            <pc:docMk/>
            <pc:sldMk cId="1887921384" sldId="293"/>
            <ac:spMk id="5" creationId="{00000000-0000-0000-0000-000000000000}"/>
          </ac:spMkLst>
        </pc:spChg>
        <pc:spChg chg="mod">
          <ac:chgData name="Luca Fossati" userId="7d8a27c9-d805-45d1-af3d-5cf81a9395c3" providerId="ADAL" clId="{C8BC2E11-B595-48D8-B9F5-E8DADAE96B61}" dt="2021-03-13T22:15:20.158" v="1427" actId="255"/>
          <ac:spMkLst>
            <pc:docMk/>
            <pc:sldMk cId="1887921384" sldId="293"/>
            <ac:spMk id="8" creationId="{00000000-0000-0000-0000-000000000000}"/>
          </ac:spMkLst>
        </pc:spChg>
        <pc:spChg chg="add del mod">
          <ac:chgData name="Luca Fossati" userId="7d8a27c9-d805-45d1-af3d-5cf81a9395c3" providerId="ADAL" clId="{C8BC2E11-B595-48D8-B9F5-E8DADAE96B61}" dt="2021-03-13T22:41:15.857" v="2032" actId="478"/>
          <ac:spMkLst>
            <pc:docMk/>
            <pc:sldMk cId="1887921384" sldId="293"/>
            <ac:spMk id="10" creationId="{1D44D722-4C26-4F80-9D1D-29A4006C41D9}"/>
          </ac:spMkLst>
        </pc:spChg>
        <pc:spChg chg="add del mod">
          <ac:chgData name="Luca Fossati" userId="7d8a27c9-d805-45d1-af3d-5cf81a9395c3" providerId="ADAL" clId="{C8BC2E11-B595-48D8-B9F5-E8DADAE96B61}" dt="2021-03-13T22:41:15.857" v="2032" actId="478"/>
          <ac:spMkLst>
            <pc:docMk/>
            <pc:sldMk cId="1887921384" sldId="293"/>
            <ac:spMk id="11" creationId="{18503FE9-3E0A-4061-B590-BB7EFBBC280A}"/>
          </ac:spMkLst>
        </pc:spChg>
        <pc:spChg chg="add mod ord">
          <ac:chgData name="Luca Fossati" userId="7d8a27c9-d805-45d1-af3d-5cf81a9395c3" providerId="ADAL" clId="{C8BC2E11-B595-48D8-B9F5-E8DADAE96B61}" dt="2021-03-13T22:45:05.770" v="2053" actId="166"/>
          <ac:spMkLst>
            <pc:docMk/>
            <pc:sldMk cId="1887921384" sldId="293"/>
            <ac:spMk id="12" creationId="{110F303E-48F2-41A2-B571-2785673B7EDE}"/>
          </ac:spMkLst>
        </pc:spChg>
        <pc:graphicFrameChg chg="add del mod">
          <ac:chgData name="Luca Fossati" userId="7d8a27c9-d805-45d1-af3d-5cf81a9395c3" providerId="ADAL" clId="{C8BC2E11-B595-48D8-B9F5-E8DADAE96B61}" dt="2021-03-13T22:41:24.639" v="2033" actId="478"/>
          <ac:graphicFrameMkLst>
            <pc:docMk/>
            <pc:sldMk cId="1887921384" sldId="293"/>
            <ac:graphicFrameMk id="7" creationId="{33F6D3C3-C1AF-4DE4-AB56-09343D4B76CE}"/>
          </ac:graphicFrameMkLst>
        </pc:graphicFrameChg>
        <pc:graphicFrameChg chg="add del mod">
          <ac:chgData name="Luca Fossati" userId="7d8a27c9-d805-45d1-af3d-5cf81a9395c3" providerId="ADAL" clId="{C8BC2E11-B595-48D8-B9F5-E8DADAE96B61}" dt="2021-03-13T22:41:24.639" v="2033" actId="478"/>
          <ac:graphicFrameMkLst>
            <pc:docMk/>
            <pc:sldMk cId="1887921384" sldId="293"/>
            <ac:graphicFrameMk id="9" creationId="{6C82624E-80A5-4E50-A949-506C847E1C15}"/>
          </ac:graphicFrameMkLst>
        </pc:graphicFrameChg>
        <pc:picChg chg="add mod">
          <ac:chgData name="Luca Fossati" userId="7d8a27c9-d805-45d1-af3d-5cf81a9395c3" providerId="ADAL" clId="{C8BC2E11-B595-48D8-B9F5-E8DADAE96B61}" dt="2021-03-13T22:42:20.234" v="2039" actId="1076"/>
          <ac:picMkLst>
            <pc:docMk/>
            <pc:sldMk cId="1887921384" sldId="293"/>
            <ac:picMk id="3" creationId="{B4F137EF-6495-4E94-87AD-104E14433CA4}"/>
          </ac:picMkLst>
        </pc:picChg>
      </pc:sldChg>
      <pc:sldChg chg="addSp delSp modSp mod modAnim">
        <pc:chgData name="Luca Fossati" userId="7d8a27c9-d805-45d1-af3d-5cf81a9395c3" providerId="ADAL" clId="{C8BC2E11-B595-48D8-B9F5-E8DADAE96B61}" dt="2021-03-14T21:38:21.119" v="3978" actId="20577"/>
        <pc:sldMkLst>
          <pc:docMk/>
          <pc:sldMk cId="515212483" sldId="294"/>
        </pc:sldMkLst>
        <pc:spChg chg="del">
          <ac:chgData name="Luca Fossati" userId="7d8a27c9-d805-45d1-af3d-5cf81a9395c3" providerId="ADAL" clId="{C8BC2E11-B595-48D8-B9F5-E8DADAE96B61}" dt="2021-03-13T20:41:52.851" v="778" actId="478"/>
          <ac:spMkLst>
            <pc:docMk/>
            <pc:sldMk cId="515212483" sldId="294"/>
            <ac:spMk id="3" creationId="{3BE20773-69A2-4C1A-9FD3-416AF522B7BD}"/>
          </ac:spMkLst>
        </pc:spChg>
        <pc:spChg chg="mod">
          <ac:chgData name="Luca Fossati" userId="7d8a27c9-d805-45d1-af3d-5cf81a9395c3" providerId="ADAL" clId="{C8BC2E11-B595-48D8-B9F5-E8DADAE96B61}" dt="2021-03-13T20:39:06.439" v="628" actId="20577"/>
          <ac:spMkLst>
            <pc:docMk/>
            <pc:sldMk cId="515212483" sldId="294"/>
            <ac:spMk id="5" creationId="{00000000-0000-0000-0000-000000000000}"/>
          </ac:spMkLst>
        </pc:spChg>
        <pc:spChg chg="mod">
          <ac:chgData name="Luca Fossati" userId="7d8a27c9-d805-45d1-af3d-5cf81a9395c3" providerId="ADAL" clId="{C8BC2E11-B595-48D8-B9F5-E8DADAE96B61}" dt="2021-03-14T04:05:08.647" v="2214" actId="114"/>
          <ac:spMkLst>
            <pc:docMk/>
            <pc:sldMk cId="515212483" sldId="294"/>
            <ac:spMk id="8" creationId="{00000000-0000-0000-0000-000000000000}"/>
          </ac:spMkLst>
        </pc:spChg>
        <pc:spChg chg="mod">
          <ac:chgData name="Luca Fossati" userId="7d8a27c9-d805-45d1-af3d-5cf81a9395c3" providerId="ADAL" clId="{C8BC2E11-B595-48D8-B9F5-E8DADAE96B61}" dt="2021-03-13T20:52:01.164" v="846" actId="207"/>
          <ac:spMkLst>
            <pc:docMk/>
            <pc:sldMk cId="515212483" sldId="294"/>
            <ac:spMk id="10" creationId="{96053EAC-6CFB-4A82-B6BA-41B5AF7A88D6}"/>
          </ac:spMkLst>
        </pc:spChg>
        <pc:spChg chg="mod">
          <ac:chgData name="Luca Fossati" userId="7d8a27c9-d805-45d1-af3d-5cf81a9395c3" providerId="ADAL" clId="{C8BC2E11-B595-48D8-B9F5-E8DADAE96B61}" dt="2021-03-13T20:53:12.047" v="851" actId="207"/>
          <ac:spMkLst>
            <pc:docMk/>
            <pc:sldMk cId="515212483" sldId="294"/>
            <ac:spMk id="11" creationId="{3E01597D-5152-4B0E-9E77-6EAEA7A66911}"/>
          </ac:spMkLst>
        </pc:spChg>
        <pc:spChg chg="mod">
          <ac:chgData name="Luca Fossati" userId="7d8a27c9-d805-45d1-af3d-5cf81a9395c3" providerId="ADAL" clId="{C8BC2E11-B595-48D8-B9F5-E8DADAE96B61}" dt="2021-03-13T20:53:04.470" v="850" actId="207"/>
          <ac:spMkLst>
            <pc:docMk/>
            <pc:sldMk cId="515212483" sldId="294"/>
            <ac:spMk id="13" creationId="{DED73BE0-836B-4677-80E2-379D1D609CC7}"/>
          </ac:spMkLst>
        </pc:spChg>
        <pc:spChg chg="mod">
          <ac:chgData name="Luca Fossati" userId="7d8a27c9-d805-45d1-af3d-5cf81a9395c3" providerId="ADAL" clId="{C8BC2E11-B595-48D8-B9F5-E8DADAE96B61}" dt="2021-03-13T20:53:04.470" v="850" actId="207"/>
          <ac:spMkLst>
            <pc:docMk/>
            <pc:sldMk cId="515212483" sldId="294"/>
            <ac:spMk id="14" creationId="{22327E52-8A4F-4A1B-86BA-B4807060E729}"/>
          </ac:spMkLst>
        </pc:spChg>
        <pc:spChg chg="mod">
          <ac:chgData name="Luca Fossati" userId="7d8a27c9-d805-45d1-af3d-5cf81a9395c3" providerId="ADAL" clId="{C8BC2E11-B595-48D8-B9F5-E8DADAE96B61}" dt="2021-03-13T20:52:21.322" v="848" actId="207"/>
          <ac:spMkLst>
            <pc:docMk/>
            <pc:sldMk cId="515212483" sldId="294"/>
            <ac:spMk id="16" creationId="{D78047ED-B4D4-4DEC-926A-31A9D175678A}"/>
          </ac:spMkLst>
        </pc:spChg>
        <pc:spChg chg="mod">
          <ac:chgData name="Luca Fossati" userId="7d8a27c9-d805-45d1-af3d-5cf81a9395c3" providerId="ADAL" clId="{C8BC2E11-B595-48D8-B9F5-E8DADAE96B61}" dt="2021-03-14T21:38:21.119" v="3978" actId="20577"/>
          <ac:spMkLst>
            <pc:docMk/>
            <pc:sldMk cId="515212483" sldId="294"/>
            <ac:spMk id="17" creationId="{6BCEDA84-F67F-4B4F-9B3A-CB0B7D8DC6B3}"/>
          </ac:spMkLst>
        </pc:spChg>
        <pc:spChg chg="add mod">
          <ac:chgData name="Luca Fossati" userId="7d8a27c9-d805-45d1-af3d-5cf81a9395c3" providerId="ADAL" clId="{C8BC2E11-B595-48D8-B9F5-E8DADAE96B61}" dt="2021-03-13T22:50:47.945" v="2089" actId="1076"/>
          <ac:spMkLst>
            <pc:docMk/>
            <pc:sldMk cId="515212483" sldId="294"/>
            <ac:spMk id="18" creationId="{F27B9D99-C462-4AAC-B98E-EA53523262EE}"/>
          </ac:spMkLst>
        </pc:spChg>
        <pc:spChg chg="mod">
          <ac:chgData name="Luca Fossati" userId="7d8a27c9-d805-45d1-af3d-5cf81a9395c3" providerId="ADAL" clId="{C8BC2E11-B595-48D8-B9F5-E8DADAE96B61}" dt="2021-03-13T20:52:56.766" v="849" actId="207"/>
          <ac:spMkLst>
            <pc:docMk/>
            <pc:sldMk cId="515212483" sldId="294"/>
            <ac:spMk id="20" creationId="{D20AC09C-03BA-49EB-BC11-266D7CD1F55D}"/>
          </ac:spMkLst>
        </pc:spChg>
        <pc:spChg chg="mod">
          <ac:chgData name="Luca Fossati" userId="7d8a27c9-d805-45d1-af3d-5cf81a9395c3" providerId="ADAL" clId="{C8BC2E11-B595-48D8-B9F5-E8DADAE96B61}" dt="2021-03-13T20:52:56.766" v="849" actId="207"/>
          <ac:spMkLst>
            <pc:docMk/>
            <pc:sldMk cId="515212483" sldId="294"/>
            <ac:spMk id="21" creationId="{09CCAC0C-6E62-45ED-9E87-64487A304703}"/>
          </ac:spMkLst>
        </pc:spChg>
        <pc:grpChg chg="add mod">
          <ac:chgData name="Luca Fossati" userId="7d8a27c9-d805-45d1-af3d-5cf81a9395c3" providerId="ADAL" clId="{C8BC2E11-B595-48D8-B9F5-E8DADAE96B61}" dt="2021-03-13T22:50:47.945" v="2089" actId="1076"/>
          <ac:grpSpMkLst>
            <pc:docMk/>
            <pc:sldMk cId="515212483" sldId="294"/>
            <ac:grpSpMk id="9" creationId="{5A3D13E8-376E-4450-814E-8BA42EBEB99E}"/>
          </ac:grpSpMkLst>
        </pc:grpChg>
        <pc:grpChg chg="add mod">
          <ac:chgData name="Luca Fossati" userId="7d8a27c9-d805-45d1-af3d-5cf81a9395c3" providerId="ADAL" clId="{C8BC2E11-B595-48D8-B9F5-E8DADAE96B61}" dt="2021-03-13T22:50:47.945" v="2089" actId="1076"/>
          <ac:grpSpMkLst>
            <pc:docMk/>
            <pc:sldMk cId="515212483" sldId="294"/>
            <ac:grpSpMk id="12" creationId="{65BDD244-2C28-4839-B143-1F5CE6BDF294}"/>
          </ac:grpSpMkLst>
        </pc:grpChg>
        <pc:grpChg chg="add mod">
          <ac:chgData name="Luca Fossati" userId="7d8a27c9-d805-45d1-af3d-5cf81a9395c3" providerId="ADAL" clId="{C8BC2E11-B595-48D8-B9F5-E8DADAE96B61}" dt="2021-03-13T22:50:47.945" v="2089" actId="1076"/>
          <ac:grpSpMkLst>
            <pc:docMk/>
            <pc:sldMk cId="515212483" sldId="294"/>
            <ac:grpSpMk id="15" creationId="{8B8E4AB7-CFD9-43E4-92DC-E987E29249BB}"/>
          </ac:grpSpMkLst>
        </pc:grpChg>
        <pc:grpChg chg="add mod">
          <ac:chgData name="Luca Fossati" userId="7d8a27c9-d805-45d1-af3d-5cf81a9395c3" providerId="ADAL" clId="{C8BC2E11-B595-48D8-B9F5-E8DADAE96B61}" dt="2021-03-13T22:50:47.945" v="2089" actId="1076"/>
          <ac:grpSpMkLst>
            <pc:docMk/>
            <pc:sldMk cId="515212483" sldId="294"/>
            <ac:grpSpMk id="19" creationId="{723C0A59-00A4-4F41-9272-EF71F9A31300}"/>
          </ac:grpSpMkLst>
        </pc:grpChg>
        <pc:picChg chg="del">
          <ac:chgData name="Luca Fossati" userId="7d8a27c9-d805-45d1-af3d-5cf81a9395c3" providerId="ADAL" clId="{C8BC2E11-B595-48D8-B9F5-E8DADAE96B61}" dt="2021-03-13T20:41:46.932" v="777" actId="478"/>
          <ac:picMkLst>
            <pc:docMk/>
            <pc:sldMk cId="515212483" sldId="294"/>
            <ac:picMk id="2" creationId="{56999A96-9706-43EE-8A12-095BF8F64A0D}"/>
          </ac:picMkLst>
        </pc:picChg>
      </pc:sldChg>
      <pc:sldChg chg="modSp mod ord modNotesTx">
        <pc:chgData name="Luca Fossati" userId="7d8a27c9-d805-45d1-af3d-5cf81a9395c3" providerId="ADAL" clId="{C8BC2E11-B595-48D8-B9F5-E8DADAE96B61}" dt="2021-03-20T19:56:01.032" v="6466" actId="20577"/>
        <pc:sldMkLst>
          <pc:docMk/>
          <pc:sldMk cId="1270965718" sldId="295"/>
        </pc:sldMkLst>
        <pc:spChg chg="mod">
          <ac:chgData name="Luca Fossati" userId="7d8a27c9-d805-45d1-af3d-5cf81a9395c3" providerId="ADAL" clId="{C8BC2E11-B595-48D8-B9F5-E8DADAE96B61}" dt="2021-03-14T21:59:21.837" v="4087" actId="20577"/>
          <ac:spMkLst>
            <pc:docMk/>
            <pc:sldMk cId="1270965718" sldId="295"/>
            <ac:spMk id="5" creationId="{00000000-0000-0000-0000-000000000000}"/>
          </ac:spMkLst>
        </pc:spChg>
        <pc:spChg chg="mod">
          <ac:chgData name="Luca Fossati" userId="7d8a27c9-d805-45d1-af3d-5cf81a9395c3" providerId="ADAL" clId="{C8BC2E11-B595-48D8-B9F5-E8DADAE96B61}" dt="2021-03-20T19:51:08.480" v="6345" actId="20577"/>
          <ac:spMkLst>
            <pc:docMk/>
            <pc:sldMk cId="1270965718" sldId="295"/>
            <ac:spMk id="10" creationId="{00000000-0000-0000-0000-000000000000}"/>
          </ac:spMkLst>
        </pc:spChg>
      </pc:sldChg>
      <pc:sldChg chg="del">
        <pc:chgData name="Luca Fossati" userId="7d8a27c9-d805-45d1-af3d-5cf81a9395c3" providerId="ADAL" clId="{C8BC2E11-B595-48D8-B9F5-E8DADAE96B61}" dt="2021-03-20T20:48:55.199" v="6984" actId="47"/>
        <pc:sldMkLst>
          <pc:docMk/>
          <pc:sldMk cId="2035129089" sldId="296"/>
        </pc:sldMkLst>
      </pc:sldChg>
      <pc:sldChg chg="addSp delSp modSp mod ord modNotes modNotesTx">
        <pc:chgData name="Luca Fossati" userId="7d8a27c9-d805-45d1-af3d-5cf81a9395c3" providerId="ADAL" clId="{C8BC2E11-B595-48D8-B9F5-E8DADAE96B61}" dt="2021-03-21T01:31:07.055" v="7981" actId="20577"/>
        <pc:sldMkLst>
          <pc:docMk/>
          <pc:sldMk cId="561844532" sldId="307"/>
        </pc:sldMkLst>
        <pc:spChg chg="mod">
          <ac:chgData name="Luca Fossati" userId="7d8a27c9-d805-45d1-af3d-5cf81a9395c3" providerId="ADAL" clId="{C8BC2E11-B595-48D8-B9F5-E8DADAE96B61}" dt="2021-03-20T20:32:27.511" v="6637" actId="20577"/>
          <ac:spMkLst>
            <pc:docMk/>
            <pc:sldMk cId="561844532" sldId="307"/>
            <ac:spMk id="5" creationId="{00000000-0000-0000-0000-000000000000}"/>
          </ac:spMkLst>
        </pc:spChg>
        <pc:spChg chg="mod">
          <ac:chgData name="Luca Fossati" userId="7d8a27c9-d805-45d1-af3d-5cf81a9395c3" providerId="ADAL" clId="{C8BC2E11-B595-48D8-B9F5-E8DADAE96B61}" dt="2021-03-21T01:31:07.055" v="7981" actId="20577"/>
          <ac:spMkLst>
            <pc:docMk/>
            <pc:sldMk cId="561844532" sldId="307"/>
            <ac:spMk id="8" creationId="{00000000-0000-0000-0000-000000000000}"/>
          </ac:spMkLst>
        </pc:spChg>
        <pc:graphicFrameChg chg="add del mod">
          <ac:chgData name="Luca Fossati" userId="7d8a27c9-d805-45d1-af3d-5cf81a9395c3" providerId="ADAL" clId="{C8BC2E11-B595-48D8-B9F5-E8DADAE96B61}" dt="2021-03-20T20:44:45.821" v="6973"/>
          <ac:graphicFrameMkLst>
            <pc:docMk/>
            <pc:sldMk cId="561844532" sldId="307"/>
            <ac:graphicFrameMk id="7" creationId="{158F9F88-BDDF-4F62-BA1E-0594780A50AB}"/>
          </ac:graphicFrameMkLst>
        </pc:graphicFrameChg>
        <pc:picChg chg="add mod">
          <ac:chgData name="Luca Fossati" userId="7d8a27c9-d805-45d1-af3d-5cf81a9395c3" providerId="ADAL" clId="{C8BC2E11-B595-48D8-B9F5-E8DADAE96B61}" dt="2021-03-20T21:46:25.604" v="7858" actId="1076"/>
          <ac:picMkLst>
            <pc:docMk/>
            <pc:sldMk cId="561844532" sldId="307"/>
            <ac:picMk id="2" creationId="{138B5E6B-676C-4C95-B80F-7773227D43BB}"/>
          </ac:picMkLst>
        </pc:picChg>
      </pc:sldChg>
      <pc:sldChg chg="add del ord">
        <pc:chgData name="Luca Fossati" userId="7d8a27c9-d805-45d1-af3d-5cf81a9395c3" providerId="ADAL" clId="{C8BC2E11-B595-48D8-B9F5-E8DADAE96B61}" dt="2021-03-20T20:48:09.863" v="6982" actId="47"/>
        <pc:sldMkLst>
          <pc:docMk/>
          <pc:sldMk cId="1337911534" sldId="308"/>
        </pc:sldMkLst>
      </pc:sldChg>
      <pc:sldChg chg="add del">
        <pc:chgData name="Luca Fossati" userId="7d8a27c9-d805-45d1-af3d-5cf81a9395c3" providerId="ADAL" clId="{C8BC2E11-B595-48D8-B9F5-E8DADAE96B61}" dt="2021-03-20T20:48:09.863" v="6982" actId="47"/>
        <pc:sldMkLst>
          <pc:docMk/>
          <pc:sldMk cId="3582721722" sldId="309"/>
        </pc:sldMkLst>
      </pc:sldChg>
      <pc:sldChg chg="del">
        <pc:chgData name="Luca Fossati" userId="7d8a27c9-d805-45d1-af3d-5cf81a9395c3" providerId="ADAL" clId="{C8BC2E11-B595-48D8-B9F5-E8DADAE96B61}" dt="2021-03-20T20:48:21.516" v="6983" actId="47"/>
        <pc:sldMkLst>
          <pc:docMk/>
          <pc:sldMk cId="3896404591" sldId="310"/>
        </pc:sldMkLst>
      </pc:sldChg>
      <pc:sldChg chg="del">
        <pc:chgData name="Luca Fossati" userId="7d8a27c9-d805-45d1-af3d-5cf81a9395c3" providerId="ADAL" clId="{C8BC2E11-B595-48D8-B9F5-E8DADAE96B61}" dt="2021-03-20T20:48:55.199" v="6984" actId="47"/>
        <pc:sldMkLst>
          <pc:docMk/>
          <pc:sldMk cId="2262395787" sldId="311"/>
        </pc:sldMkLst>
      </pc:sldChg>
      <pc:sldChg chg="del">
        <pc:chgData name="Luca Fossati" userId="7d8a27c9-d805-45d1-af3d-5cf81a9395c3" providerId="ADAL" clId="{C8BC2E11-B595-48D8-B9F5-E8DADAE96B61}" dt="2021-03-20T20:48:55.199" v="6984" actId="47"/>
        <pc:sldMkLst>
          <pc:docMk/>
          <pc:sldMk cId="1311856713" sldId="312"/>
        </pc:sldMkLst>
      </pc:sldChg>
      <pc:sldChg chg="del">
        <pc:chgData name="Luca Fossati" userId="7d8a27c9-d805-45d1-af3d-5cf81a9395c3" providerId="ADAL" clId="{C8BC2E11-B595-48D8-B9F5-E8DADAE96B61}" dt="2021-03-20T20:48:55.199" v="6984" actId="47"/>
        <pc:sldMkLst>
          <pc:docMk/>
          <pc:sldMk cId="4179617783" sldId="313"/>
        </pc:sldMkLst>
      </pc:sldChg>
      <pc:sldChg chg="del">
        <pc:chgData name="Luca Fossati" userId="7d8a27c9-d805-45d1-af3d-5cf81a9395c3" providerId="ADAL" clId="{C8BC2E11-B595-48D8-B9F5-E8DADAE96B61}" dt="2021-03-20T20:48:55.199" v="6984" actId="47"/>
        <pc:sldMkLst>
          <pc:docMk/>
          <pc:sldMk cId="3059734319" sldId="314"/>
        </pc:sldMkLst>
      </pc:sldChg>
      <pc:sldChg chg="del">
        <pc:chgData name="Luca Fossati" userId="7d8a27c9-d805-45d1-af3d-5cf81a9395c3" providerId="ADAL" clId="{C8BC2E11-B595-48D8-B9F5-E8DADAE96B61}" dt="2021-03-20T20:48:55.199" v="6984" actId="47"/>
        <pc:sldMkLst>
          <pc:docMk/>
          <pc:sldMk cId="215869680" sldId="315"/>
        </pc:sldMkLst>
      </pc:sldChg>
      <pc:sldChg chg="del">
        <pc:chgData name="Luca Fossati" userId="7d8a27c9-d805-45d1-af3d-5cf81a9395c3" providerId="ADAL" clId="{C8BC2E11-B595-48D8-B9F5-E8DADAE96B61}" dt="2021-03-20T20:48:55.199" v="6984" actId="47"/>
        <pc:sldMkLst>
          <pc:docMk/>
          <pc:sldMk cId="1168431870" sldId="317"/>
        </pc:sldMkLst>
      </pc:sldChg>
      <pc:sldChg chg="del">
        <pc:chgData name="Luca Fossati" userId="7d8a27c9-d805-45d1-af3d-5cf81a9395c3" providerId="ADAL" clId="{C8BC2E11-B595-48D8-B9F5-E8DADAE96B61}" dt="2021-03-20T20:48:55.199" v="6984" actId="47"/>
        <pc:sldMkLst>
          <pc:docMk/>
          <pc:sldMk cId="4248949011" sldId="318"/>
        </pc:sldMkLst>
      </pc:sldChg>
      <pc:sldChg chg="del">
        <pc:chgData name="Luca Fossati" userId="7d8a27c9-d805-45d1-af3d-5cf81a9395c3" providerId="ADAL" clId="{C8BC2E11-B595-48D8-B9F5-E8DADAE96B61}" dt="2021-03-20T20:48:55.199" v="6984" actId="47"/>
        <pc:sldMkLst>
          <pc:docMk/>
          <pc:sldMk cId="298540176" sldId="319"/>
        </pc:sldMkLst>
      </pc:sldChg>
      <pc:sldChg chg="del">
        <pc:chgData name="Luca Fossati" userId="7d8a27c9-d805-45d1-af3d-5cf81a9395c3" providerId="ADAL" clId="{C8BC2E11-B595-48D8-B9F5-E8DADAE96B61}" dt="2021-03-20T20:48:55.199" v="6984" actId="47"/>
        <pc:sldMkLst>
          <pc:docMk/>
          <pc:sldMk cId="2832850438" sldId="320"/>
        </pc:sldMkLst>
      </pc:sldChg>
      <pc:sldChg chg="del">
        <pc:chgData name="Luca Fossati" userId="7d8a27c9-d805-45d1-af3d-5cf81a9395c3" providerId="ADAL" clId="{C8BC2E11-B595-48D8-B9F5-E8DADAE96B61}" dt="2021-03-20T20:48:55.199" v="6984" actId="47"/>
        <pc:sldMkLst>
          <pc:docMk/>
          <pc:sldMk cId="2025943768" sldId="321"/>
        </pc:sldMkLst>
      </pc:sldChg>
      <pc:sldChg chg="del">
        <pc:chgData name="Luca Fossati" userId="7d8a27c9-d805-45d1-af3d-5cf81a9395c3" providerId="ADAL" clId="{C8BC2E11-B595-48D8-B9F5-E8DADAE96B61}" dt="2021-03-20T20:48:55.199" v="6984" actId="47"/>
        <pc:sldMkLst>
          <pc:docMk/>
          <pc:sldMk cId="848938948" sldId="322"/>
        </pc:sldMkLst>
      </pc:sldChg>
      <pc:sldChg chg="del">
        <pc:chgData name="Luca Fossati" userId="7d8a27c9-d805-45d1-af3d-5cf81a9395c3" providerId="ADAL" clId="{C8BC2E11-B595-48D8-B9F5-E8DADAE96B61}" dt="2021-03-20T20:48:55.199" v="6984" actId="47"/>
        <pc:sldMkLst>
          <pc:docMk/>
          <pc:sldMk cId="4275793560" sldId="323"/>
        </pc:sldMkLst>
      </pc:sldChg>
      <pc:sldChg chg="del">
        <pc:chgData name="Luca Fossati" userId="7d8a27c9-d805-45d1-af3d-5cf81a9395c3" providerId="ADAL" clId="{C8BC2E11-B595-48D8-B9F5-E8DADAE96B61}" dt="2021-03-20T20:48:55.199" v="6984" actId="47"/>
        <pc:sldMkLst>
          <pc:docMk/>
          <pc:sldMk cId="3991188718" sldId="325"/>
        </pc:sldMkLst>
      </pc:sldChg>
      <pc:sldChg chg="del">
        <pc:chgData name="Luca Fossati" userId="7d8a27c9-d805-45d1-af3d-5cf81a9395c3" providerId="ADAL" clId="{C8BC2E11-B595-48D8-B9F5-E8DADAE96B61}" dt="2021-03-20T20:48:55.199" v="6984" actId="47"/>
        <pc:sldMkLst>
          <pc:docMk/>
          <pc:sldMk cId="2917357622" sldId="326"/>
        </pc:sldMkLst>
      </pc:sldChg>
      <pc:sldChg chg="del">
        <pc:chgData name="Luca Fossati" userId="7d8a27c9-d805-45d1-af3d-5cf81a9395c3" providerId="ADAL" clId="{C8BC2E11-B595-48D8-B9F5-E8DADAE96B61}" dt="2021-03-20T20:48:55.199" v="6984" actId="47"/>
        <pc:sldMkLst>
          <pc:docMk/>
          <pc:sldMk cId="3699018441" sldId="327"/>
        </pc:sldMkLst>
      </pc:sldChg>
      <pc:sldChg chg="del">
        <pc:chgData name="Luca Fossati" userId="7d8a27c9-d805-45d1-af3d-5cf81a9395c3" providerId="ADAL" clId="{C8BC2E11-B595-48D8-B9F5-E8DADAE96B61}" dt="2021-03-20T20:48:55.199" v="6984" actId="47"/>
        <pc:sldMkLst>
          <pc:docMk/>
          <pc:sldMk cId="4045976834" sldId="328"/>
        </pc:sldMkLst>
      </pc:sldChg>
      <pc:sldChg chg="del">
        <pc:chgData name="Luca Fossati" userId="7d8a27c9-d805-45d1-af3d-5cf81a9395c3" providerId="ADAL" clId="{C8BC2E11-B595-48D8-B9F5-E8DADAE96B61}" dt="2021-03-20T20:48:55.199" v="6984" actId="47"/>
        <pc:sldMkLst>
          <pc:docMk/>
          <pc:sldMk cId="3281762668" sldId="329"/>
        </pc:sldMkLst>
      </pc:sldChg>
      <pc:sldChg chg="del">
        <pc:chgData name="Luca Fossati" userId="7d8a27c9-d805-45d1-af3d-5cf81a9395c3" providerId="ADAL" clId="{C8BC2E11-B595-48D8-B9F5-E8DADAE96B61}" dt="2021-03-20T20:48:55.199" v="6984" actId="47"/>
        <pc:sldMkLst>
          <pc:docMk/>
          <pc:sldMk cId="2934347699" sldId="331"/>
        </pc:sldMkLst>
      </pc:sldChg>
      <pc:sldChg chg="del">
        <pc:chgData name="Luca Fossati" userId="7d8a27c9-d805-45d1-af3d-5cf81a9395c3" providerId="ADAL" clId="{C8BC2E11-B595-48D8-B9F5-E8DADAE96B61}" dt="2021-03-20T20:48:55.199" v="6984" actId="47"/>
        <pc:sldMkLst>
          <pc:docMk/>
          <pc:sldMk cId="386588136" sldId="332"/>
        </pc:sldMkLst>
      </pc:sldChg>
      <pc:sldChg chg="del">
        <pc:chgData name="Luca Fossati" userId="7d8a27c9-d805-45d1-af3d-5cf81a9395c3" providerId="ADAL" clId="{C8BC2E11-B595-48D8-B9F5-E8DADAE96B61}" dt="2021-03-20T20:48:55.199" v="6984" actId="47"/>
        <pc:sldMkLst>
          <pc:docMk/>
          <pc:sldMk cId="1854151439" sldId="333"/>
        </pc:sldMkLst>
      </pc:sldChg>
      <pc:sldChg chg="del">
        <pc:chgData name="Luca Fossati" userId="7d8a27c9-d805-45d1-af3d-5cf81a9395c3" providerId="ADAL" clId="{C8BC2E11-B595-48D8-B9F5-E8DADAE96B61}" dt="2021-03-20T20:48:55.199" v="6984" actId="47"/>
        <pc:sldMkLst>
          <pc:docMk/>
          <pc:sldMk cId="2981818530" sldId="334"/>
        </pc:sldMkLst>
      </pc:sldChg>
      <pc:sldChg chg="del">
        <pc:chgData name="Luca Fossati" userId="7d8a27c9-d805-45d1-af3d-5cf81a9395c3" providerId="ADAL" clId="{C8BC2E11-B595-48D8-B9F5-E8DADAE96B61}" dt="2021-03-20T20:48:55.199" v="6984" actId="47"/>
        <pc:sldMkLst>
          <pc:docMk/>
          <pc:sldMk cId="637756717" sldId="335"/>
        </pc:sldMkLst>
      </pc:sldChg>
      <pc:sldChg chg="del">
        <pc:chgData name="Luca Fossati" userId="7d8a27c9-d805-45d1-af3d-5cf81a9395c3" providerId="ADAL" clId="{C8BC2E11-B595-48D8-B9F5-E8DADAE96B61}" dt="2021-03-20T20:49:01.522" v="6985" actId="47"/>
        <pc:sldMkLst>
          <pc:docMk/>
          <pc:sldMk cId="975054508" sldId="336"/>
        </pc:sldMkLst>
      </pc:sldChg>
      <pc:sldChg chg="del">
        <pc:chgData name="Luca Fossati" userId="7d8a27c9-d805-45d1-af3d-5cf81a9395c3" providerId="ADAL" clId="{C8BC2E11-B595-48D8-B9F5-E8DADAE96B61}" dt="2021-03-20T20:48:55.199" v="6984" actId="47"/>
        <pc:sldMkLst>
          <pc:docMk/>
          <pc:sldMk cId="1573995465" sldId="337"/>
        </pc:sldMkLst>
      </pc:sldChg>
      <pc:sldChg chg="del">
        <pc:chgData name="Luca Fossati" userId="7d8a27c9-d805-45d1-af3d-5cf81a9395c3" providerId="ADAL" clId="{C8BC2E11-B595-48D8-B9F5-E8DADAE96B61}" dt="2021-03-20T20:48:55.199" v="6984" actId="47"/>
        <pc:sldMkLst>
          <pc:docMk/>
          <pc:sldMk cId="2000504811" sldId="338"/>
        </pc:sldMkLst>
      </pc:sldChg>
      <pc:sldChg chg="addSp delSp modSp mod ord modNotes modNotesTx">
        <pc:chgData name="Luca Fossati" userId="7d8a27c9-d805-45d1-af3d-5cf81a9395c3" providerId="ADAL" clId="{C8BC2E11-B595-48D8-B9F5-E8DADAE96B61}" dt="2021-03-14T21:41:58.377" v="4052" actId="20577"/>
        <pc:sldMkLst>
          <pc:docMk/>
          <pc:sldMk cId="3389790114" sldId="339"/>
        </pc:sldMkLst>
        <pc:spChg chg="mod">
          <ac:chgData name="Luca Fossati" userId="7d8a27c9-d805-45d1-af3d-5cf81a9395c3" providerId="ADAL" clId="{C8BC2E11-B595-48D8-B9F5-E8DADAE96B61}" dt="2021-03-14T04:39:11.662" v="2752" actId="20577"/>
          <ac:spMkLst>
            <pc:docMk/>
            <pc:sldMk cId="3389790114" sldId="339"/>
            <ac:spMk id="5" creationId="{00000000-0000-0000-0000-000000000000}"/>
          </ac:spMkLst>
        </pc:spChg>
        <pc:spChg chg="add mod">
          <ac:chgData name="Luca Fossati" userId="7d8a27c9-d805-45d1-af3d-5cf81a9395c3" providerId="ADAL" clId="{C8BC2E11-B595-48D8-B9F5-E8DADAE96B61}" dt="2021-03-14T05:28:44.557" v="3504" actId="14100"/>
          <ac:spMkLst>
            <pc:docMk/>
            <pc:sldMk cId="3389790114" sldId="339"/>
            <ac:spMk id="9" creationId="{60D426C0-ABA1-4235-B829-E3BEFB92A2E7}"/>
          </ac:spMkLst>
        </pc:spChg>
        <pc:spChg chg="mod">
          <ac:chgData name="Luca Fossati" userId="7d8a27c9-d805-45d1-af3d-5cf81a9395c3" providerId="ADAL" clId="{C8BC2E11-B595-48D8-B9F5-E8DADAE96B61}" dt="2021-03-14T04:24:32.396" v="2440" actId="20577"/>
          <ac:spMkLst>
            <pc:docMk/>
            <pc:sldMk cId="3389790114" sldId="339"/>
            <ac:spMk id="10" creationId="{00000000-0000-0000-0000-000000000000}"/>
          </ac:spMkLst>
        </pc:spChg>
        <pc:spChg chg="add mod">
          <ac:chgData name="Luca Fossati" userId="7d8a27c9-d805-45d1-af3d-5cf81a9395c3" providerId="ADAL" clId="{C8BC2E11-B595-48D8-B9F5-E8DADAE96B61}" dt="2021-03-14T04:25:28.624" v="2441" actId="1076"/>
          <ac:spMkLst>
            <pc:docMk/>
            <pc:sldMk cId="3389790114" sldId="339"/>
            <ac:spMk id="11" creationId="{D58E763C-5055-4095-A079-F6C2BC665B7B}"/>
          </ac:spMkLst>
        </pc:spChg>
        <pc:spChg chg="add mod">
          <ac:chgData name="Luca Fossati" userId="7d8a27c9-d805-45d1-af3d-5cf81a9395c3" providerId="ADAL" clId="{C8BC2E11-B595-48D8-B9F5-E8DADAE96B61}" dt="2021-03-14T04:25:28.624" v="2441" actId="1076"/>
          <ac:spMkLst>
            <pc:docMk/>
            <pc:sldMk cId="3389790114" sldId="339"/>
            <ac:spMk id="12" creationId="{8EE334BD-EF6A-4889-9712-7311A475663C}"/>
          </ac:spMkLst>
        </pc:spChg>
        <pc:spChg chg="add mod">
          <ac:chgData name="Luca Fossati" userId="7d8a27c9-d805-45d1-af3d-5cf81a9395c3" providerId="ADAL" clId="{C8BC2E11-B595-48D8-B9F5-E8DADAE96B61}" dt="2021-03-14T04:25:28.624" v="2441" actId="1076"/>
          <ac:spMkLst>
            <pc:docMk/>
            <pc:sldMk cId="3389790114" sldId="339"/>
            <ac:spMk id="13" creationId="{48782ADF-3D97-410B-935F-D25FC9DD136F}"/>
          </ac:spMkLst>
        </pc:spChg>
        <pc:spChg chg="add mod">
          <ac:chgData name="Luca Fossati" userId="7d8a27c9-d805-45d1-af3d-5cf81a9395c3" providerId="ADAL" clId="{C8BC2E11-B595-48D8-B9F5-E8DADAE96B61}" dt="2021-03-14T04:25:28.624" v="2441" actId="1076"/>
          <ac:spMkLst>
            <pc:docMk/>
            <pc:sldMk cId="3389790114" sldId="339"/>
            <ac:spMk id="14" creationId="{B0F4DEAE-9CB1-4A5B-8276-8E233D9BF0BB}"/>
          </ac:spMkLst>
        </pc:spChg>
        <pc:spChg chg="add mod">
          <ac:chgData name="Luca Fossati" userId="7d8a27c9-d805-45d1-af3d-5cf81a9395c3" providerId="ADAL" clId="{C8BC2E11-B595-48D8-B9F5-E8DADAE96B61}" dt="2021-03-14T04:25:28.624" v="2441" actId="1076"/>
          <ac:spMkLst>
            <pc:docMk/>
            <pc:sldMk cId="3389790114" sldId="339"/>
            <ac:spMk id="15" creationId="{0367E50F-B673-4248-ADA8-A9801401D97F}"/>
          </ac:spMkLst>
        </pc:spChg>
        <pc:spChg chg="add mod">
          <ac:chgData name="Luca Fossati" userId="7d8a27c9-d805-45d1-af3d-5cf81a9395c3" providerId="ADAL" clId="{C8BC2E11-B595-48D8-B9F5-E8DADAE96B61}" dt="2021-03-14T04:25:28.624" v="2441" actId="1076"/>
          <ac:spMkLst>
            <pc:docMk/>
            <pc:sldMk cId="3389790114" sldId="339"/>
            <ac:spMk id="16" creationId="{A003FCED-6245-4D54-9426-E957E1E6DD3B}"/>
          </ac:spMkLst>
        </pc:spChg>
        <pc:spChg chg="add mod">
          <ac:chgData name="Luca Fossati" userId="7d8a27c9-d805-45d1-af3d-5cf81a9395c3" providerId="ADAL" clId="{C8BC2E11-B595-48D8-B9F5-E8DADAE96B61}" dt="2021-03-14T04:25:28.624" v="2441" actId="1076"/>
          <ac:spMkLst>
            <pc:docMk/>
            <pc:sldMk cId="3389790114" sldId="339"/>
            <ac:spMk id="17" creationId="{81221F70-8366-4E89-9490-33FDF606DB34}"/>
          </ac:spMkLst>
        </pc:spChg>
        <pc:spChg chg="add mod">
          <ac:chgData name="Luca Fossati" userId="7d8a27c9-d805-45d1-af3d-5cf81a9395c3" providerId="ADAL" clId="{C8BC2E11-B595-48D8-B9F5-E8DADAE96B61}" dt="2021-03-14T21:41:58.377" v="4052" actId="20577"/>
          <ac:spMkLst>
            <pc:docMk/>
            <pc:sldMk cId="3389790114" sldId="339"/>
            <ac:spMk id="18" creationId="{58E4F2A6-C701-438C-AA65-72C46B7322D9}"/>
          </ac:spMkLst>
        </pc:spChg>
        <pc:picChg chg="add del mod">
          <ac:chgData name="Luca Fossati" userId="7d8a27c9-d805-45d1-af3d-5cf81a9395c3" providerId="ADAL" clId="{C8BC2E11-B595-48D8-B9F5-E8DADAE96B61}" dt="2021-03-14T03:52:27.046" v="2095" actId="478"/>
          <ac:picMkLst>
            <pc:docMk/>
            <pc:sldMk cId="3389790114" sldId="339"/>
            <ac:picMk id="7" creationId="{3F44A128-21EC-4656-B521-FD2E4CDF2142}"/>
          </ac:picMkLst>
        </pc:picChg>
        <pc:picChg chg="add mod">
          <ac:chgData name="Luca Fossati" userId="7d8a27c9-d805-45d1-af3d-5cf81a9395c3" providerId="ADAL" clId="{C8BC2E11-B595-48D8-B9F5-E8DADAE96B61}" dt="2021-03-14T04:25:28.624" v="2441" actId="1076"/>
          <ac:picMkLst>
            <pc:docMk/>
            <pc:sldMk cId="3389790114" sldId="339"/>
            <ac:picMk id="8" creationId="{6DF9075A-35C4-4F66-935B-1C7D5E8CF6AC}"/>
          </ac:picMkLst>
        </pc:picChg>
      </pc:sldChg>
      <pc:sldChg chg="addSp delSp modSp mod ord modNotes modNotesTx">
        <pc:chgData name="Luca Fossati" userId="7d8a27c9-d805-45d1-af3d-5cf81a9395c3" providerId="ADAL" clId="{C8BC2E11-B595-48D8-B9F5-E8DADAE96B61}" dt="2021-03-14T21:19:31.362" v="3968" actId="5793"/>
        <pc:sldMkLst>
          <pc:docMk/>
          <pc:sldMk cId="2862339647" sldId="340"/>
        </pc:sldMkLst>
        <pc:spChg chg="add del mod">
          <ac:chgData name="Luca Fossati" userId="7d8a27c9-d805-45d1-af3d-5cf81a9395c3" providerId="ADAL" clId="{C8BC2E11-B595-48D8-B9F5-E8DADAE96B61}" dt="2021-03-14T21:08:15.565" v="3866" actId="767"/>
          <ac:spMkLst>
            <pc:docMk/>
            <pc:sldMk cId="2862339647" sldId="340"/>
            <ac:spMk id="2" creationId="{3256B0C4-2B97-4149-B21F-88467B975D5A}"/>
          </ac:spMkLst>
        </pc:spChg>
        <pc:spChg chg="add mod">
          <ac:chgData name="Luca Fossati" userId="7d8a27c9-d805-45d1-af3d-5cf81a9395c3" providerId="ADAL" clId="{C8BC2E11-B595-48D8-B9F5-E8DADAE96B61}" dt="2021-03-14T21:16:28.138" v="3928" actId="255"/>
          <ac:spMkLst>
            <pc:docMk/>
            <pc:sldMk cId="2862339647" sldId="340"/>
            <ac:spMk id="3" creationId="{5CDA07DA-7BBD-4CBE-84C3-D17DDC5A2A38}"/>
          </ac:spMkLst>
        </pc:spChg>
        <pc:spChg chg="mod">
          <ac:chgData name="Luca Fossati" userId="7d8a27c9-d805-45d1-af3d-5cf81a9395c3" providerId="ADAL" clId="{C8BC2E11-B595-48D8-B9F5-E8DADAE96B61}" dt="2021-03-14T04:15:55.220" v="2261" actId="20577"/>
          <ac:spMkLst>
            <pc:docMk/>
            <pc:sldMk cId="2862339647" sldId="340"/>
            <ac:spMk id="5" creationId="{00000000-0000-0000-0000-000000000000}"/>
          </ac:spMkLst>
        </pc:spChg>
        <pc:spChg chg="add mod">
          <ac:chgData name="Luca Fossati" userId="7d8a27c9-d805-45d1-af3d-5cf81a9395c3" providerId="ADAL" clId="{C8BC2E11-B595-48D8-B9F5-E8DADAE96B61}" dt="2021-03-14T21:18:42.279" v="3960" actId="255"/>
          <ac:spMkLst>
            <pc:docMk/>
            <pc:sldMk cId="2862339647" sldId="340"/>
            <ac:spMk id="8" creationId="{7BA72583-FAC9-4AAC-AE24-E3A42A77CBDF}"/>
          </ac:spMkLst>
        </pc:spChg>
        <pc:spChg chg="del">
          <ac:chgData name="Luca Fossati" userId="7d8a27c9-d805-45d1-af3d-5cf81a9395c3" providerId="ADAL" clId="{C8BC2E11-B595-48D8-B9F5-E8DADAE96B61}" dt="2021-03-14T04:17:45.053" v="2329" actId="478"/>
          <ac:spMkLst>
            <pc:docMk/>
            <pc:sldMk cId="2862339647" sldId="340"/>
            <ac:spMk id="9" creationId="{60D426C0-ABA1-4235-B829-E3BEFB92A2E7}"/>
          </ac:spMkLst>
        </pc:spChg>
        <pc:spChg chg="add mod">
          <ac:chgData name="Luca Fossati" userId="7d8a27c9-d805-45d1-af3d-5cf81a9395c3" providerId="ADAL" clId="{C8BC2E11-B595-48D8-B9F5-E8DADAE96B61}" dt="2021-03-14T21:19:19.490" v="3964" actId="113"/>
          <ac:spMkLst>
            <pc:docMk/>
            <pc:sldMk cId="2862339647" sldId="340"/>
            <ac:spMk id="9" creationId="{D52B3068-472E-49D3-B2EE-7892932FD18E}"/>
          </ac:spMkLst>
        </pc:spChg>
        <pc:spChg chg="mod">
          <ac:chgData name="Luca Fossati" userId="7d8a27c9-d805-45d1-af3d-5cf81a9395c3" providerId="ADAL" clId="{C8BC2E11-B595-48D8-B9F5-E8DADAE96B61}" dt="2021-03-14T21:19:31.362" v="3968" actId="5793"/>
          <ac:spMkLst>
            <pc:docMk/>
            <pc:sldMk cId="2862339647" sldId="340"/>
            <ac:spMk id="10" creationId="{00000000-0000-0000-0000-000000000000}"/>
          </ac:spMkLst>
        </pc:spChg>
        <pc:spChg chg="add mod">
          <ac:chgData name="Luca Fossati" userId="7d8a27c9-d805-45d1-af3d-5cf81a9395c3" providerId="ADAL" clId="{C8BC2E11-B595-48D8-B9F5-E8DADAE96B61}" dt="2021-03-14T21:17:34.231" v="3947" actId="255"/>
          <ac:spMkLst>
            <pc:docMk/>
            <pc:sldMk cId="2862339647" sldId="340"/>
            <ac:spMk id="11" creationId="{5EE16B95-43E0-4198-9C1E-6ED133C6CB5E}"/>
          </ac:spMkLst>
        </pc:spChg>
        <pc:spChg chg="del">
          <ac:chgData name="Luca Fossati" userId="7d8a27c9-d805-45d1-af3d-5cf81a9395c3" providerId="ADAL" clId="{C8BC2E11-B595-48D8-B9F5-E8DADAE96B61}" dt="2021-03-14T04:17:45.053" v="2329" actId="478"/>
          <ac:spMkLst>
            <pc:docMk/>
            <pc:sldMk cId="2862339647" sldId="340"/>
            <ac:spMk id="11" creationId="{D58E763C-5055-4095-A079-F6C2BC665B7B}"/>
          </ac:spMkLst>
        </pc:spChg>
        <pc:spChg chg="del">
          <ac:chgData name="Luca Fossati" userId="7d8a27c9-d805-45d1-af3d-5cf81a9395c3" providerId="ADAL" clId="{C8BC2E11-B595-48D8-B9F5-E8DADAE96B61}" dt="2021-03-14T04:17:45.053" v="2329" actId="478"/>
          <ac:spMkLst>
            <pc:docMk/>
            <pc:sldMk cId="2862339647" sldId="340"/>
            <ac:spMk id="12" creationId="{8EE334BD-EF6A-4889-9712-7311A475663C}"/>
          </ac:spMkLst>
        </pc:spChg>
        <pc:spChg chg="add mod">
          <ac:chgData name="Luca Fossati" userId="7d8a27c9-d805-45d1-af3d-5cf81a9395c3" providerId="ADAL" clId="{C8BC2E11-B595-48D8-B9F5-E8DADAE96B61}" dt="2021-03-14T21:14:23.741" v="3910" actId="255"/>
          <ac:spMkLst>
            <pc:docMk/>
            <pc:sldMk cId="2862339647" sldId="340"/>
            <ac:spMk id="12" creationId="{C13C9B2F-B280-46D0-ADC6-44D650B82A1F}"/>
          </ac:spMkLst>
        </pc:spChg>
        <pc:spChg chg="del">
          <ac:chgData name="Luca Fossati" userId="7d8a27c9-d805-45d1-af3d-5cf81a9395c3" providerId="ADAL" clId="{C8BC2E11-B595-48D8-B9F5-E8DADAE96B61}" dt="2021-03-14T04:17:45.053" v="2329" actId="478"/>
          <ac:spMkLst>
            <pc:docMk/>
            <pc:sldMk cId="2862339647" sldId="340"/>
            <ac:spMk id="13" creationId="{48782ADF-3D97-410B-935F-D25FC9DD136F}"/>
          </ac:spMkLst>
        </pc:spChg>
        <pc:spChg chg="del">
          <ac:chgData name="Luca Fossati" userId="7d8a27c9-d805-45d1-af3d-5cf81a9395c3" providerId="ADAL" clId="{C8BC2E11-B595-48D8-B9F5-E8DADAE96B61}" dt="2021-03-14T04:17:45.053" v="2329" actId="478"/>
          <ac:spMkLst>
            <pc:docMk/>
            <pc:sldMk cId="2862339647" sldId="340"/>
            <ac:spMk id="14" creationId="{B0F4DEAE-9CB1-4A5B-8276-8E233D9BF0BB}"/>
          </ac:spMkLst>
        </pc:spChg>
        <pc:spChg chg="del">
          <ac:chgData name="Luca Fossati" userId="7d8a27c9-d805-45d1-af3d-5cf81a9395c3" providerId="ADAL" clId="{C8BC2E11-B595-48D8-B9F5-E8DADAE96B61}" dt="2021-03-14T04:17:45.053" v="2329" actId="478"/>
          <ac:spMkLst>
            <pc:docMk/>
            <pc:sldMk cId="2862339647" sldId="340"/>
            <ac:spMk id="15" creationId="{0367E50F-B673-4248-ADA8-A9801401D97F}"/>
          </ac:spMkLst>
        </pc:spChg>
        <pc:spChg chg="del">
          <ac:chgData name="Luca Fossati" userId="7d8a27c9-d805-45d1-af3d-5cf81a9395c3" providerId="ADAL" clId="{C8BC2E11-B595-48D8-B9F5-E8DADAE96B61}" dt="2021-03-14T04:17:45.053" v="2329" actId="478"/>
          <ac:spMkLst>
            <pc:docMk/>
            <pc:sldMk cId="2862339647" sldId="340"/>
            <ac:spMk id="16" creationId="{A003FCED-6245-4D54-9426-E957E1E6DD3B}"/>
          </ac:spMkLst>
        </pc:spChg>
        <pc:spChg chg="del">
          <ac:chgData name="Luca Fossati" userId="7d8a27c9-d805-45d1-af3d-5cf81a9395c3" providerId="ADAL" clId="{C8BC2E11-B595-48D8-B9F5-E8DADAE96B61}" dt="2021-03-14T04:17:45.053" v="2329" actId="478"/>
          <ac:spMkLst>
            <pc:docMk/>
            <pc:sldMk cId="2862339647" sldId="340"/>
            <ac:spMk id="17" creationId="{81221F70-8366-4E89-9490-33FDF606DB34}"/>
          </ac:spMkLst>
        </pc:spChg>
        <pc:picChg chg="del">
          <ac:chgData name="Luca Fossati" userId="7d8a27c9-d805-45d1-af3d-5cf81a9395c3" providerId="ADAL" clId="{C8BC2E11-B595-48D8-B9F5-E8DADAE96B61}" dt="2021-03-14T04:17:45.053" v="2329" actId="478"/>
          <ac:picMkLst>
            <pc:docMk/>
            <pc:sldMk cId="2862339647" sldId="340"/>
            <ac:picMk id="8" creationId="{6DF9075A-35C4-4F66-935B-1C7D5E8CF6AC}"/>
          </ac:picMkLst>
        </pc:picChg>
      </pc:sldChg>
      <pc:sldChg chg="modSp mod modNotes modNotesTx">
        <pc:chgData name="Luca Fossati" userId="7d8a27c9-d805-45d1-af3d-5cf81a9395c3" providerId="ADAL" clId="{C8BC2E11-B595-48D8-B9F5-E8DADAE96B61}" dt="2021-03-14T21:08:15.579" v="3869" actId="27636"/>
        <pc:sldMkLst>
          <pc:docMk/>
          <pc:sldMk cId="1772747024" sldId="341"/>
        </pc:sldMkLst>
        <pc:spChg chg="mod">
          <ac:chgData name="Luca Fossati" userId="7d8a27c9-d805-45d1-af3d-5cf81a9395c3" providerId="ADAL" clId="{C8BC2E11-B595-48D8-B9F5-E8DADAE96B61}" dt="2021-03-14T04:44:03.291" v="2768" actId="20577"/>
          <ac:spMkLst>
            <pc:docMk/>
            <pc:sldMk cId="1772747024" sldId="341"/>
            <ac:spMk id="5" creationId="{00000000-0000-0000-0000-000000000000}"/>
          </ac:spMkLst>
        </pc:spChg>
        <pc:spChg chg="mod">
          <ac:chgData name="Luca Fossati" userId="7d8a27c9-d805-45d1-af3d-5cf81a9395c3" providerId="ADAL" clId="{C8BC2E11-B595-48D8-B9F5-E8DADAE96B61}" dt="2021-03-14T21:06:32.629" v="3855" actId="20577"/>
          <ac:spMkLst>
            <pc:docMk/>
            <pc:sldMk cId="1772747024" sldId="341"/>
            <ac:spMk id="10" creationId="{00000000-0000-0000-0000-000000000000}"/>
          </ac:spMkLst>
        </pc:spChg>
      </pc:sldChg>
      <pc:sldChg chg="modSp mod">
        <pc:chgData name="Luca Fossati" userId="7d8a27c9-d805-45d1-af3d-5cf81a9395c3" providerId="ADAL" clId="{C8BC2E11-B595-48D8-B9F5-E8DADAE96B61}" dt="2021-03-20T20:09:22.512" v="6595" actId="20577"/>
        <pc:sldMkLst>
          <pc:docMk/>
          <pc:sldMk cId="768176444" sldId="342"/>
        </pc:sldMkLst>
        <pc:spChg chg="mod">
          <ac:chgData name="Luca Fossati" userId="7d8a27c9-d805-45d1-af3d-5cf81a9395c3" providerId="ADAL" clId="{C8BC2E11-B595-48D8-B9F5-E8DADAE96B61}" dt="2021-03-15T02:52:11.830" v="5224" actId="20577"/>
          <ac:spMkLst>
            <pc:docMk/>
            <pc:sldMk cId="768176444" sldId="342"/>
            <ac:spMk id="5" creationId="{00000000-0000-0000-0000-000000000000}"/>
          </ac:spMkLst>
        </pc:spChg>
        <pc:spChg chg="mod">
          <ac:chgData name="Luca Fossati" userId="7d8a27c9-d805-45d1-af3d-5cf81a9395c3" providerId="ADAL" clId="{C8BC2E11-B595-48D8-B9F5-E8DADAE96B61}" dt="2021-03-20T20:09:22.512" v="6595" actId="20577"/>
          <ac:spMkLst>
            <pc:docMk/>
            <pc:sldMk cId="768176444" sldId="342"/>
            <ac:spMk id="10" creationId="{00000000-0000-0000-0000-000000000000}"/>
          </ac:spMkLst>
        </pc:spChg>
      </pc:sldChg>
      <pc:sldChg chg="addSp modSp add mod">
        <pc:chgData name="Luca Fossati" userId="7d8a27c9-d805-45d1-af3d-5cf81a9395c3" providerId="ADAL" clId="{C8BC2E11-B595-48D8-B9F5-E8DADAE96B61}" dt="2021-03-15T03:31:59.332" v="5996" actId="14100"/>
        <pc:sldMkLst>
          <pc:docMk/>
          <pc:sldMk cId="873383398" sldId="343"/>
        </pc:sldMkLst>
        <pc:spChg chg="mod">
          <ac:chgData name="Luca Fossati" userId="7d8a27c9-d805-45d1-af3d-5cf81a9395c3" providerId="ADAL" clId="{C8BC2E11-B595-48D8-B9F5-E8DADAE96B61}" dt="2021-03-15T03:31:21.908" v="5994" actId="20577"/>
          <ac:spMkLst>
            <pc:docMk/>
            <pc:sldMk cId="873383398" sldId="343"/>
            <ac:spMk id="10" creationId="{00000000-0000-0000-0000-000000000000}"/>
          </ac:spMkLst>
        </pc:spChg>
        <pc:picChg chg="add mod">
          <ac:chgData name="Luca Fossati" userId="7d8a27c9-d805-45d1-af3d-5cf81a9395c3" providerId="ADAL" clId="{C8BC2E11-B595-48D8-B9F5-E8DADAE96B61}" dt="2021-03-15T03:31:59.332" v="5996" actId="14100"/>
          <ac:picMkLst>
            <pc:docMk/>
            <pc:sldMk cId="873383398" sldId="343"/>
            <ac:picMk id="3" creationId="{64A4C4DF-E95D-4204-9304-4CCE11128CCE}"/>
          </ac:picMkLst>
        </pc:picChg>
      </pc:sldChg>
      <pc:sldChg chg="add del">
        <pc:chgData name="Luca Fossati" userId="7d8a27c9-d805-45d1-af3d-5cf81a9395c3" providerId="ADAL" clId="{C8BC2E11-B595-48D8-B9F5-E8DADAE96B61}" dt="2021-03-21T01:31:01.738" v="7977"/>
        <pc:sldMkLst>
          <pc:docMk/>
          <pc:sldMk cId="767542766" sldId="344"/>
        </pc:sldMkLst>
      </pc:sldChg>
    </pc:docChg>
  </pc:docChgLst>
  <pc:docChgLst>
    <pc:chgData name="Luca Fossati" userId="7d8a27c9-d805-45d1-af3d-5cf81a9395c3" providerId="ADAL" clId="{FA1ABD41-E88E-4E57-8B59-69E8529D478E}"/>
    <pc:docChg chg="undo custSel modSld">
      <pc:chgData name="Luca Fossati" userId="7d8a27c9-d805-45d1-af3d-5cf81a9395c3" providerId="ADAL" clId="{FA1ABD41-E88E-4E57-8B59-69E8529D478E}" dt="2021-03-10T23:32:41.559" v="2325" actId="20577"/>
      <pc:docMkLst>
        <pc:docMk/>
      </pc:docMkLst>
      <pc:sldChg chg="modNotes">
        <pc:chgData name="Luca Fossati" userId="7d8a27c9-d805-45d1-af3d-5cf81a9395c3" providerId="ADAL" clId="{FA1ABD41-E88E-4E57-8B59-69E8529D478E}" dt="2021-03-10T22:30:05.079" v="1730" actId="27636"/>
        <pc:sldMkLst>
          <pc:docMk/>
          <pc:sldMk cId="2262395787" sldId="311"/>
        </pc:sldMkLst>
      </pc:sldChg>
      <pc:sldChg chg="modNotes">
        <pc:chgData name="Luca Fossati" userId="7d8a27c9-d805-45d1-af3d-5cf81a9395c3" providerId="ADAL" clId="{FA1ABD41-E88E-4E57-8B59-69E8529D478E}" dt="2021-03-10T22:30:05.079" v="1731" actId="27636"/>
        <pc:sldMkLst>
          <pc:docMk/>
          <pc:sldMk cId="1311856713" sldId="312"/>
        </pc:sldMkLst>
      </pc:sldChg>
      <pc:sldChg chg="modNotes">
        <pc:chgData name="Luca Fossati" userId="7d8a27c9-d805-45d1-af3d-5cf81a9395c3" providerId="ADAL" clId="{FA1ABD41-E88E-4E57-8B59-69E8529D478E}" dt="2021-03-10T22:30:05.111" v="1732" actId="27636"/>
        <pc:sldMkLst>
          <pc:docMk/>
          <pc:sldMk cId="3991188718" sldId="325"/>
        </pc:sldMkLst>
      </pc:sldChg>
      <pc:sldChg chg="modNotesTx">
        <pc:chgData name="Luca Fossati" userId="7d8a27c9-d805-45d1-af3d-5cf81a9395c3" providerId="ADAL" clId="{FA1ABD41-E88E-4E57-8B59-69E8529D478E}" dt="2021-03-10T21:40:24.552" v="705" actId="20577"/>
        <pc:sldMkLst>
          <pc:docMk/>
          <pc:sldMk cId="2934347699" sldId="331"/>
        </pc:sldMkLst>
      </pc:sldChg>
      <pc:sldChg chg="modSp mod">
        <pc:chgData name="Luca Fossati" userId="7d8a27c9-d805-45d1-af3d-5cf81a9395c3" providerId="ADAL" clId="{FA1ABD41-E88E-4E57-8B59-69E8529D478E}" dt="2021-03-10T21:52:46.013" v="1018" actId="20577"/>
        <pc:sldMkLst>
          <pc:docMk/>
          <pc:sldMk cId="2981818530" sldId="334"/>
        </pc:sldMkLst>
        <pc:spChg chg="mod">
          <ac:chgData name="Luca Fossati" userId="7d8a27c9-d805-45d1-af3d-5cf81a9395c3" providerId="ADAL" clId="{FA1ABD41-E88E-4E57-8B59-69E8529D478E}" dt="2021-03-10T21:52:46.013" v="1018" actId="20577"/>
          <ac:spMkLst>
            <pc:docMk/>
            <pc:sldMk cId="2981818530" sldId="334"/>
            <ac:spMk id="10" creationId="{00000000-0000-0000-0000-000000000000}"/>
          </ac:spMkLst>
        </pc:spChg>
      </pc:sldChg>
      <pc:sldChg chg="modSp mod modNotesTx">
        <pc:chgData name="Luca Fossati" userId="7d8a27c9-d805-45d1-af3d-5cf81a9395c3" providerId="ADAL" clId="{FA1ABD41-E88E-4E57-8B59-69E8529D478E}" dt="2021-03-10T23:32:41.559" v="2325" actId="20577"/>
        <pc:sldMkLst>
          <pc:docMk/>
          <pc:sldMk cId="975054508" sldId="336"/>
        </pc:sldMkLst>
        <pc:spChg chg="mod">
          <ac:chgData name="Luca Fossati" userId="7d8a27c9-d805-45d1-af3d-5cf81a9395c3" providerId="ADAL" clId="{FA1ABD41-E88E-4E57-8B59-69E8529D478E}" dt="2021-03-10T23:30:04.455" v="2282" actId="20577"/>
          <ac:spMkLst>
            <pc:docMk/>
            <pc:sldMk cId="975054508" sldId="336"/>
            <ac:spMk id="10" creationId="{00000000-0000-0000-0000-000000000000}"/>
          </ac:spMkLst>
        </pc:spChg>
      </pc:sldChg>
    </pc:docChg>
  </pc:docChgLst>
  <pc:docChgLst>
    <pc:chgData name="Luca Fossati" userId="7d8a27c9-d805-45d1-af3d-5cf81a9395c3" providerId="ADAL" clId="{A29E7D5A-43BE-499E-BE99-D3F69E33C01E}"/>
    <pc:docChg chg="undo custSel delSld modSld">
      <pc:chgData name="Luca Fossati" userId="7d8a27c9-d805-45d1-af3d-5cf81a9395c3" providerId="ADAL" clId="{A29E7D5A-43BE-499E-BE99-D3F69E33C01E}" dt="2021-06-16T20:03:50.470" v="2807" actId="20577"/>
      <pc:docMkLst>
        <pc:docMk/>
      </pc:docMkLst>
      <pc:sldChg chg="modSp mod">
        <pc:chgData name="Luca Fossati" userId="7d8a27c9-d805-45d1-af3d-5cf81a9395c3" providerId="ADAL" clId="{A29E7D5A-43BE-499E-BE99-D3F69E33C01E}" dt="2021-06-16T19:22:13.773" v="2181" actId="20577"/>
        <pc:sldMkLst>
          <pc:docMk/>
          <pc:sldMk cId="2109637247" sldId="367"/>
        </pc:sldMkLst>
        <pc:spChg chg="mod">
          <ac:chgData name="Luca Fossati" userId="7d8a27c9-d805-45d1-af3d-5cf81a9395c3" providerId="ADAL" clId="{A29E7D5A-43BE-499E-BE99-D3F69E33C01E}" dt="2021-06-16T19:22:13.773" v="2181" actId="20577"/>
          <ac:spMkLst>
            <pc:docMk/>
            <pc:sldMk cId="2109637247" sldId="367"/>
            <ac:spMk id="8" creationId="{7AE7F5CB-69DD-47F9-A57A-C996D6508D25}"/>
          </ac:spMkLst>
        </pc:spChg>
      </pc:sldChg>
      <pc:sldChg chg="addSp delSp modSp mod modNotesTx">
        <pc:chgData name="Luca Fossati" userId="7d8a27c9-d805-45d1-af3d-5cf81a9395c3" providerId="ADAL" clId="{A29E7D5A-43BE-499E-BE99-D3F69E33C01E}" dt="2021-06-16T19:38:25.476" v="2551" actId="20577"/>
        <pc:sldMkLst>
          <pc:docMk/>
          <pc:sldMk cId="1787937113" sldId="369"/>
        </pc:sldMkLst>
        <pc:spChg chg="add mod">
          <ac:chgData name="Luca Fossati" userId="7d8a27c9-d805-45d1-af3d-5cf81a9395c3" providerId="ADAL" clId="{A29E7D5A-43BE-499E-BE99-D3F69E33C01E}" dt="2021-06-16T14:08:56.326" v="809" actId="1035"/>
          <ac:spMkLst>
            <pc:docMk/>
            <pc:sldMk cId="1787937113" sldId="369"/>
            <ac:spMk id="2" creationId="{FEB5F033-CAA9-46B1-BEF8-B0049E4E4EDE}"/>
          </ac:spMkLst>
        </pc:spChg>
        <pc:spChg chg="add mod">
          <ac:chgData name="Luca Fossati" userId="7d8a27c9-d805-45d1-af3d-5cf81a9395c3" providerId="ADAL" clId="{A29E7D5A-43BE-499E-BE99-D3F69E33C01E}" dt="2021-06-16T14:08:56.326" v="809" actId="1035"/>
          <ac:spMkLst>
            <pc:docMk/>
            <pc:sldMk cId="1787937113" sldId="369"/>
            <ac:spMk id="3" creationId="{CDCC31F9-22FD-4CA5-99BB-AE56386D7428}"/>
          </ac:spMkLst>
        </pc:spChg>
        <pc:spChg chg="mod">
          <ac:chgData name="Luca Fossati" userId="7d8a27c9-d805-45d1-af3d-5cf81a9395c3" providerId="ADAL" clId="{A29E7D5A-43BE-499E-BE99-D3F69E33C01E}" dt="2021-06-16T14:13:28.482" v="880" actId="20577"/>
          <ac:spMkLst>
            <pc:docMk/>
            <pc:sldMk cId="1787937113" sldId="369"/>
            <ac:spMk id="5" creationId="{00000000-0000-0000-0000-000000000000}"/>
          </ac:spMkLst>
        </pc:spChg>
        <pc:spChg chg="mod">
          <ac:chgData name="Luca Fossati" userId="7d8a27c9-d805-45d1-af3d-5cf81a9395c3" providerId="ADAL" clId="{A29E7D5A-43BE-499E-BE99-D3F69E33C01E}" dt="2021-06-16T13:37:31.432" v="598" actId="1076"/>
          <ac:spMkLst>
            <pc:docMk/>
            <pc:sldMk cId="1787937113" sldId="369"/>
            <ac:spMk id="6" creationId="{00000000-0000-0000-0000-000000000000}"/>
          </ac:spMkLst>
        </pc:spChg>
        <pc:spChg chg="del">
          <ac:chgData name="Luca Fossati" userId="7d8a27c9-d805-45d1-af3d-5cf81a9395c3" providerId="ADAL" clId="{A29E7D5A-43BE-499E-BE99-D3F69E33C01E}" dt="2021-06-16T13:13:40.854" v="0" actId="478"/>
          <ac:spMkLst>
            <pc:docMk/>
            <pc:sldMk cId="1787937113" sldId="369"/>
            <ac:spMk id="7" creationId="{5E71795C-CD05-4D5B-9E9E-CA0B54380848}"/>
          </ac:spMkLst>
        </pc:spChg>
        <pc:spChg chg="del">
          <ac:chgData name="Luca Fossati" userId="7d8a27c9-d805-45d1-af3d-5cf81a9395c3" providerId="ADAL" clId="{A29E7D5A-43BE-499E-BE99-D3F69E33C01E}" dt="2021-06-16T13:13:45.407" v="1" actId="478"/>
          <ac:spMkLst>
            <pc:docMk/>
            <pc:sldMk cId="1787937113" sldId="369"/>
            <ac:spMk id="8" creationId="{7AE7F5CB-69DD-47F9-A57A-C996D6508D25}"/>
          </ac:spMkLst>
        </pc:spChg>
        <pc:spChg chg="del">
          <ac:chgData name="Luca Fossati" userId="7d8a27c9-d805-45d1-af3d-5cf81a9395c3" providerId="ADAL" clId="{A29E7D5A-43BE-499E-BE99-D3F69E33C01E}" dt="2021-06-16T13:13:50.100" v="2" actId="478"/>
          <ac:spMkLst>
            <pc:docMk/>
            <pc:sldMk cId="1787937113" sldId="369"/>
            <ac:spMk id="9" creationId="{3CBD3E7C-D1F5-4DBD-B011-A559192E836B}"/>
          </ac:spMkLst>
        </pc:spChg>
        <pc:spChg chg="add del mod">
          <ac:chgData name="Luca Fossati" userId="7d8a27c9-d805-45d1-af3d-5cf81a9395c3" providerId="ADAL" clId="{A29E7D5A-43BE-499E-BE99-D3F69E33C01E}" dt="2021-06-16T14:07:25.432" v="776" actId="478"/>
          <ac:spMkLst>
            <pc:docMk/>
            <pc:sldMk cId="1787937113" sldId="369"/>
            <ac:spMk id="10" creationId="{84896AAA-CD50-4D62-9CF9-68429C3715EA}"/>
          </ac:spMkLst>
        </pc:spChg>
        <pc:spChg chg="add mod">
          <ac:chgData name="Luca Fossati" userId="7d8a27c9-d805-45d1-af3d-5cf81a9395c3" providerId="ADAL" clId="{A29E7D5A-43BE-499E-BE99-D3F69E33C01E}" dt="2021-06-16T14:10:10.366" v="826" actId="1035"/>
          <ac:spMkLst>
            <pc:docMk/>
            <pc:sldMk cId="1787937113" sldId="369"/>
            <ac:spMk id="11" creationId="{47BF2877-052E-45A6-9EE9-C7DA1CFD5B5A}"/>
          </ac:spMkLst>
        </pc:spChg>
        <pc:spChg chg="add mod">
          <ac:chgData name="Luca Fossati" userId="7d8a27c9-d805-45d1-af3d-5cf81a9395c3" providerId="ADAL" clId="{A29E7D5A-43BE-499E-BE99-D3F69E33C01E}" dt="2021-06-16T14:10:10.366" v="826" actId="1035"/>
          <ac:spMkLst>
            <pc:docMk/>
            <pc:sldMk cId="1787937113" sldId="369"/>
            <ac:spMk id="12" creationId="{39DC4AC7-D0A6-4949-85A5-08CC783A3846}"/>
          </ac:spMkLst>
        </pc:spChg>
        <pc:spChg chg="add mod">
          <ac:chgData name="Luca Fossati" userId="7d8a27c9-d805-45d1-af3d-5cf81a9395c3" providerId="ADAL" clId="{A29E7D5A-43BE-499E-BE99-D3F69E33C01E}" dt="2021-06-16T14:10:10.366" v="826" actId="1035"/>
          <ac:spMkLst>
            <pc:docMk/>
            <pc:sldMk cId="1787937113" sldId="369"/>
            <ac:spMk id="13" creationId="{6242CED9-842F-4586-87ED-16D967B45B18}"/>
          </ac:spMkLst>
        </pc:spChg>
        <pc:spChg chg="add del mod">
          <ac:chgData name="Luca Fossati" userId="7d8a27c9-d805-45d1-af3d-5cf81a9395c3" providerId="ADAL" clId="{A29E7D5A-43BE-499E-BE99-D3F69E33C01E}" dt="2021-06-16T14:07:25.432" v="776" actId="478"/>
          <ac:spMkLst>
            <pc:docMk/>
            <pc:sldMk cId="1787937113" sldId="369"/>
            <ac:spMk id="14" creationId="{071E84F8-B064-496C-B812-A4060DDEB828}"/>
          </ac:spMkLst>
        </pc:spChg>
        <pc:spChg chg="add del mod">
          <ac:chgData name="Luca Fossati" userId="7d8a27c9-d805-45d1-af3d-5cf81a9395c3" providerId="ADAL" clId="{A29E7D5A-43BE-499E-BE99-D3F69E33C01E}" dt="2021-06-16T13:48:04.495" v="659" actId="478"/>
          <ac:spMkLst>
            <pc:docMk/>
            <pc:sldMk cId="1787937113" sldId="369"/>
            <ac:spMk id="15" creationId="{F4B78601-3178-47D0-94ED-44085DA386AA}"/>
          </ac:spMkLst>
        </pc:spChg>
        <pc:spChg chg="add del mod">
          <ac:chgData name="Luca Fossati" userId="7d8a27c9-d805-45d1-af3d-5cf81a9395c3" providerId="ADAL" clId="{A29E7D5A-43BE-499E-BE99-D3F69E33C01E}" dt="2021-06-16T13:48:04.495" v="659" actId="478"/>
          <ac:spMkLst>
            <pc:docMk/>
            <pc:sldMk cId="1787937113" sldId="369"/>
            <ac:spMk id="16" creationId="{BC6E0343-0E0E-4F26-A9C8-08251C95C1BC}"/>
          </ac:spMkLst>
        </pc:spChg>
        <pc:spChg chg="add del mod">
          <ac:chgData name="Luca Fossati" userId="7d8a27c9-d805-45d1-af3d-5cf81a9395c3" providerId="ADAL" clId="{A29E7D5A-43BE-499E-BE99-D3F69E33C01E}" dt="2021-06-16T13:48:04.495" v="659" actId="478"/>
          <ac:spMkLst>
            <pc:docMk/>
            <pc:sldMk cId="1787937113" sldId="369"/>
            <ac:spMk id="17" creationId="{2EE4D63F-8CE9-477C-A119-34F245F2F4C0}"/>
          </ac:spMkLst>
        </pc:spChg>
        <pc:spChg chg="add del mod">
          <ac:chgData name="Luca Fossati" userId="7d8a27c9-d805-45d1-af3d-5cf81a9395c3" providerId="ADAL" clId="{A29E7D5A-43BE-499E-BE99-D3F69E33C01E}" dt="2021-06-16T14:00:51.053" v="700" actId="478"/>
          <ac:spMkLst>
            <pc:docMk/>
            <pc:sldMk cId="1787937113" sldId="369"/>
            <ac:spMk id="18" creationId="{355EFC40-9F3E-42B2-8A9F-1539F6F1D26F}"/>
          </ac:spMkLst>
        </pc:spChg>
        <pc:spChg chg="add del mod">
          <ac:chgData name="Luca Fossati" userId="7d8a27c9-d805-45d1-af3d-5cf81a9395c3" providerId="ADAL" clId="{A29E7D5A-43BE-499E-BE99-D3F69E33C01E}" dt="2021-06-16T14:00:51.053" v="700" actId="478"/>
          <ac:spMkLst>
            <pc:docMk/>
            <pc:sldMk cId="1787937113" sldId="369"/>
            <ac:spMk id="19" creationId="{63BD3B0A-CC2D-4BFA-B878-5E23D4AB4C1A}"/>
          </ac:spMkLst>
        </pc:spChg>
        <pc:spChg chg="add del mod">
          <ac:chgData name="Luca Fossati" userId="7d8a27c9-d805-45d1-af3d-5cf81a9395c3" providerId="ADAL" clId="{A29E7D5A-43BE-499E-BE99-D3F69E33C01E}" dt="2021-06-16T14:00:51.053" v="700" actId="478"/>
          <ac:spMkLst>
            <pc:docMk/>
            <pc:sldMk cId="1787937113" sldId="369"/>
            <ac:spMk id="20" creationId="{4ED50048-3BF9-4616-B97D-AC0C77DD65A4}"/>
          </ac:spMkLst>
        </pc:spChg>
        <pc:spChg chg="add del mod">
          <ac:chgData name="Luca Fossati" userId="7d8a27c9-d805-45d1-af3d-5cf81a9395c3" providerId="ADAL" clId="{A29E7D5A-43BE-499E-BE99-D3F69E33C01E}" dt="2021-06-16T14:02:43.450" v="735" actId="478"/>
          <ac:spMkLst>
            <pc:docMk/>
            <pc:sldMk cId="1787937113" sldId="369"/>
            <ac:spMk id="21" creationId="{C3D8976B-2B0E-42F5-906A-947749F72590}"/>
          </ac:spMkLst>
        </pc:spChg>
        <pc:spChg chg="add del mod">
          <ac:chgData name="Luca Fossati" userId="7d8a27c9-d805-45d1-af3d-5cf81a9395c3" providerId="ADAL" clId="{A29E7D5A-43BE-499E-BE99-D3F69E33C01E}" dt="2021-06-16T14:02:43.450" v="735" actId="478"/>
          <ac:spMkLst>
            <pc:docMk/>
            <pc:sldMk cId="1787937113" sldId="369"/>
            <ac:spMk id="22" creationId="{58325B00-727B-4232-8A14-D315D3B7693D}"/>
          </ac:spMkLst>
        </pc:spChg>
        <pc:spChg chg="add del mod">
          <ac:chgData name="Luca Fossati" userId="7d8a27c9-d805-45d1-af3d-5cf81a9395c3" providerId="ADAL" clId="{A29E7D5A-43BE-499E-BE99-D3F69E33C01E}" dt="2021-06-16T14:02:43.450" v="735" actId="478"/>
          <ac:spMkLst>
            <pc:docMk/>
            <pc:sldMk cId="1787937113" sldId="369"/>
            <ac:spMk id="23" creationId="{B7CA5AA6-4AC6-4770-A5AB-2BDC4D21577D}"/>
          </ac:spMkLst>
        </pc:spChg>
        <pc:spChg chg="add del mod">
          <ac:chgData name="Luca Fossati" userId="7d8a27c9-d805-45d1-af3d-5cf81a9395c3" providerId="ADAL" clId="{A29E7D5A-43BE-499E-BE99-D3F69E33C01E}" dt="2021-06-16T14:02:43.450" v="735" actId="478"/>
          <ac:spMkLst>
            <pc:docMk/>
            <pc:sldMk cId="1787937113" sldId="369"/>
            <ac:spMk id="24" creationId="{15736053-CF0F-4D5B-BB83-306363CF25AE}"/>
          </ac:spMkLst>
        </pc:spChg>
        <pc:spChg chg="add del mod">
          <ac:chgData name="Luca Fossati" userId="7d8a27c9-d805-45d1-af3d-5cf81a9395c3" providerId="ADAL" clId="{A29E7D5A-43BE-499E-BE99-D3F69E33C01E}" dt="2021-06-16T14:02:43.450" v="735" actId="478"/>
          <ac:spMkLst>
            <pc:docMk/>
            <pc:sldMk cId="1787937113" sldId="369"/>
            <ac:spMk id="25" creationId="{D1400CFD-2B47-4399-A7D0-D467B807A6E5}"/>
          </ac:spMkLst>
        </pc:spChg>
        <pc:spChg chg="add del mod">
          <ac:chgData name="Luca Fossati" userId="7d8a27c9-d805-45d1-af3d-5cf81a9395c3" providerId="ADAL" clId="{A29E7D5A-43BE-499E-BE99-D3F69E33C01E}" dt="2021-06-16T14:02:46.509" v="736" actId="478"/>
          <ac:spMkLst>
            <pc:docMk/>
            <pc:sldMk cId="1787937113" sldId="369"/>
            <ac:spMk id="26" creationId="{49A3DB09-50DF-4019-B9A9-83E54E0E321A}"/>
          </ac:spMkLst>
        </pc:spChg>
        <pc:spChg chg="add del mod">
          <ac:chgData name="Luca Fossati" userId="7d8a27c9-d805-45d1-af3d-5cf81a9395c3" providerId="ADAL" clId="{A29E7D5A-43BE-499E-BE99-D3F69E33C01E}" dt="2021-06-16T14:02:43.450" v="735" actId="478"/>
          <ac:spMkLst>
            <pc:docMk/>
            <pc:sldMk cId="1787937113" sldId="369"/>
            <ac:spMk id="27" creationId="{422FD388-776E-4802-BB59-DC0ECC789200}"/>
          </ac:spMkLst>
        </pc:spChg>
        <pc:spChg chg="add del mod">
          <ac:chgData name="Luca Fossati" userId="7d8a27c9-d805-45d1-af3d-5cf81a9395c3" providerId="ADAL" clId="{A29E7D5A-43BE-499E-BE99-D3F69E33C01E}" dt="2021-06-16T14:02:43.450" v="735" actId="478"/>
          <ac:spMkLst>
            <pc:docMk/>
            <pc:sldMk cId="1787937113" sldId="369"/>
            <ac:spMk id="28" creationId="{C59986F7-0F8C-40F1-BE64-B33FA8901AB3}"/>
          </ac:spMkLst>
        </pc:spChg>
        <pc:spChg chg="add del mod">
          <ac:chgData name="Luca Fossati" userId="7d8a27c9-d805-45d1-af3d-5cf81a9395c3" providerId="ADAL" clId="{A29E7D5A-43BE-499E-BE99-D3F69E33C01E}" dt="2021-06-16T14:02:04.774" v="734"/>
          <ac:spMkLst>
            <pc:docMk/>
            <pc:sldMk cId="1787937113" sldId="369"/>
            <ac:spMk id="29" creationId="{128E2553-F9F8-4C82-BE0D-DBD147649AF3}"/>
          </ac:spMkLst>
        </pc:spChg>
        <pc:spChg chg="add mod">
          <ac:chgData name="Luca Fossati" userId="7d8a27c9-d805-45d1-af3d-5cf81a9395c3" providerId="ADAL" clId="{A29E7D5A-43BE-499E-BE99-D3F69E33C01E}" dt="2021-06-16T14:06:27.001" v="763" actId="1076"/>
          <ac:spMkLst>
            <pc:docMk/>
            <pc:sldMk cId="1787937113" sldId="369"/>
            <ac:spMk id="30" creationId="{E70EA13A-E9A2-426E-97B5-6D660E672A38}"/>
          </ac:spMkLst>
        </pc:spChg>
        <pc:spChg chg="add mod">
          <ac:chgData name="Luca Fossati" userId="7d8a27c9-d805-45d1-af3d-5cf81a9395c3" providerId="ADAL" clId="{A29E7D5A-43BE-499E-BE99-D3F69E33C01E}" dt="2021-06-16T14:05:27.405" v="747" actId="1076"/>
          <ac:spMkLst>
            <pc:docMk/>
            <pc:sldMk cId="1787937113" sldId="369"/>
            <ac:spMk id="31" creationId="{2B58ADAD-67D0-4C25-972F-89D27A7965AE}"/>
          </ac:spMkLst>
        </pc:spChg>
        <pc:spChg chg="add mod">
          <ac:chgData name="Luca Fossati" userId="7d8a27c9-d805-45d1-af3d-5cf81a9395c3" providerId="ADAL" clId="{A29E7D5A-43BE-499E-BE99-D3F69E33C01E}" dt="2021-06-16T14:08:34.471" v="804" actId="1036"/>
          <ac:spMkLst>
            <pc:docMk/>
            <pc:sldMk cId="1787937113" sldId="369"/>
            <ac:spMk id="32" creationId="{F9AAB353-8F8B-4C97-8540-56B14F9B8CDA}"/>
          </ac:spMkLst>
        </pc:spChg>
        <pc:spChg chg="add mod">
          <ac:chgData name="Luca Fossati" userId="7d8a27c9-d805-45d1-af3d-5cf81a9395c3" providerId="ADAL" clId="{A29E7D5A-43BE-499E-BE99-D3F69E33C01E}" dt="2021-06-16T14:08:34.471" v="804" actId="1036"/>
          <ac:spMkLst>
            <pc:docMk/>
            <pc:sldMk cId="1787937113" sldId="369"/>
            <ac:spMk id="33" creationId="{0EB22936-1280-4E48-8AE5-B0BF69582755}"/>
          </ac:spMkLst>
        </pc:spChg>
        <pc:spChg chg="add mod">
          <ac:chgData name="Luca Fossati" userId="7d8a27c9-d805-45d1-af3d-5cf81a9395c3" providerId="ADAL" clId="{A29E7D5A-43BE-499E-BE99-D3F69E33C01E}" dt="2021-06-16T14:08:34.471" v="804" actId="1036"/>
          <ac:spMkLst>
            <pc:docMk/>
            <pc:sldMk cId="1787937113" sldId="369"/>
            <ac:spMk id="34" creationId="{88888F25-BA75-4796-98EC-761C5AEB5CDC}"/>
          </ac:spMkLst>
        </pc:spChg>
        <pc:spChg chg="add mod">
          <ac:chgData name="Luca Fossati" userId="7d8a27c9-d805-45d1-af3d-5cf81a9395c3" providerId="ADAL" clId="{A29E7D5A-43BE-499E-BE99-D3F69E33C01E}" dt="2021-06-16T14:13:07.502" v="865" actId="1076"/>
          <ac:spMkLst>
            <pc:docMk/>
            <pc:sldMk cId="1787937113" sldId="369"/>
            <ac:spMk id="35" creationId="{572FB29E-B10A-4E9E-A671-9020820A12B9}"/>
          </ac:spMkLst>
        </pc:spChg>
      </pc:sldChg>
      <pc:sldChg chg="del">
        <pc:chgData name="Luca Fossati" userId="7d8a27c9-d805-45d1-af3d-5cf81a9395c3" providerId="ADAL" clId="{A29E7D5A-43BE-499E-BE99-D3F69E33C01E}" dt="2021-06-16T14:29:32.879" v="1191" actId="2696"/>
        <pc:sldMkLst>
          <pc:docMk/>
          <pc:sldMk cId="1182618399" sldId="370"/>
        </pc:sldMkLst>
      </pc:sldChg>
      <pc:sldChg chg="addSp delSp modSp mod modNotesTx">
        <pc:chgData name="Luca Fossati" userId="7d8a27c9-d805-45d1-af3d-5cf81a9395c3" providerId="ADAL" clId="{A29E7D5A-43BE-499E-BE99-D3F69E33C01E}" dt="2021-06-16T19:21:29.640" v="2169" actId="1076"/>
        <pc:sldMkLst>
          <pc:docMk/>
          <pc:sldMk cId="503658779" sldId="371"/>
        </pc:sldMkLst>
        <pc:spChg chg="del mod">
          <ac:chgData name="Luca Fossati" userId="7d8a27c9-d805-45d1-af3d-5cf81a9395c3" providerId="ADAL" clId="{A29E7D5A-43BE-499E-BE99-D3F69E33C01E}" dt="2021-06-16T14:16:33.160" v="891" actId="478"/>
          <ac:spMkLst>
            <pc:docMk/>
            <pc:sldMk cId="503658779" sldId="371"/>
            <ac:spMk id="2" creationId="{FEB5F033-CAA9-46B1-BEF8-B0049E4E4EDE}"/>
          </ac:spMkLst>
        </pc:spChg>
        <pc:spChg chg="mod">
          <ac:chgData name="Luca Fossati" userId="7d8a27c9-d805-45d1-af3d-5cf81a9395c3" providerId="ADAL" clId="{A29E7D5A-43BE-499E-BE99-D3F69E33C01E}" dt="2021-06-16T14:17:29.639" v="894" actId="1076"/>
          <ac:spMkLst>
            <pc:docMk/>
            <pc:sldMk cId="503658779" sldId="371"/>
            <ac:spMk id="3" creationId="{CDCC31F9-22FD-4CA5-99BB-AE56386D7428}"/>
          </ac:spMkLst>
        </pc:spChg>
        <pc:spChg chg="add mod">
          <ac:chgData name="Luca Fossati" userId="7d8a27c9-d805-45d1-af3d-5cf81a9395c3" providerId="ADAL" clId="{A29E7D5A-43BE-499E-BE99-D3F69E33C01E}" dt="2021-06-16T19:21:29.640" v="2169" actId="1076"/>
          <ac:spMkLst>
            <pc:docMk/>
            <pc:sldMk cId="503658779" sldId="371"/>
            <ac:spMk id="7" creationId="{8380D1AB-9120-46AB-9FE7-F15D365DBCE2}"/>
          </ac:spMkLst>
        </pc:spChg>
        <pc:spChg chg="mod">
          <ac:chgData name="Luca Fossati" userId="7d8a27c9-d805-45d1-af3d-5cf81a9395c3" providerId="ADAL" clId="{A29E7D5A-43BE-499E-BE99-D3F69E33C01E}" dt="2021-06-16T14:25:09.159" v="1170" actId="1076"/>
          <ac:spMkLst>
            <pc:docMk/>
            <pc:sldMk cId="503658779" sldId="371"/>
            <ac:spMk id="11" creationId="{47BF2877-052E-45A6-9EE9-C7DA1CFD5B5A}"/>
          </ac:spMkLst>
        </pc:spChg>
        <pc:spChg chg="mod">
          <ac:chgData name="Luca Fossati" userId="7d8a27c9-d805-45d1-af3d-5cf81a9395c3" providerId="ADAL" clId="{A29E7D5A-43BE-499E-BE99-D3F69E33C01E}" dt="2021-06-16T15:10:32.595" v="1211" actId="20577"/>
          <ac:spMkLst>
            <pc:docMk/>
            <pc:sldMk cId="503658779" sldId="371"/>
            <ac:spMk id="12" creationId="{39DC4AC7-D0A6-4949-85A5-08CC783A3846}"/>
          </ac:spMkLst>
        </pc:spChg>
        <pc:spChg chg="mod">
          <ac:chgData name="Luca Fossati" userId="7d8a27c9-d805-45d1-af3d-5cf81a9395c3" providerId="ADAL" clId="{A29E7D5A-43BE-499E-BE99-D3F69E33C01E}" dt="2021-06-16T15:11:46.648" v="1220" actId="1076"/>
          <ac:spMkLst>
            <pc:docMk/>
            <pc:sldMk cId="503658779" sldId="371"/>
            <ac:spMk id="13" creationId="{6242CED9-842F-4586-87ED-16D967B45B18}"/>
          </ac:spMkLst>
        </pc:spChg>
        <pc:spChg chg="add del mod">
          <ac:chgData name="Luca Fossati" userId="7d8a27c9-d805-45d1-af3d-5cf81a9395c3" providerId="ADAL" clId="{A29E7D5A-43BE-499E-BE99-D3F69E33C01E}" dt="2021-06-16T14:16:33.160" v="891" actId="478"/>
          <ac:spMkLst>
            <pc:docMk/>
            <pc:sldMk cId="503658779" sldId="371"/>
            <ac:spMk id="16" creationId="{1CCE5D71-A5AE-463A-8814-AF5402C5C383}"/>
          </ac:spMkLst>
        </pc:spChg>
        <pc:spChg chg="add del mod">
          <ac:chgData name="Luca Fossati" userId="7d8a27c9-d805-45d1-af3d-5cf81a9395c3" providerId="ADAL" clId="{A29E7D5A-43BE-499E-BE99-D3F69E33C01E}" dt="2021-06-16T14:16:33.160" v="891" actId="478"/>
          <ac:spMkLst>
            <pc:docMk/>
            <pc:sldMk cId="503658779" sldId="371"/>
            <ac:spMk id="17" creationId="{1F6E65F3-26ED-4777-BA4F-2938D9CCC7D1}"/>
          </ac:spMkLst>
        </pc:spChg>
        <pc:spChg chg="add del mod">
          <ac:chgData name="Luca Fossati" userId="7d8a27c9-d805-45d1-af3d-5cf81a9395c3" providerId="ADAL" clId="{A29E7D5A-43BE-499E-BE99-D3F69E33C01E}" dt="2021-06-16T14:16:33.160" v="891" actId="478"/>
          <ac:spMkLst>
            <pc:docMk/>
            <pc:sldMk cId="503658779" sldId="371"/>
            <ac:spMk id="18" creationId="{98D00318-C4EC-4907-B8F2-19E7066A9E28}"/>
          </ac:spMkLst>
        </pc:spChg>
        <pc:spChg chg="add del mod">
          <ac:chgData name="Luca Fossati" userId="7d8a27c9-d805-45d1-af3d-5cf81a9395c3" providerId="ADAL" clId="{A29E7D5A-43BE-499E-BE99-D3F69E33C01E}" dt="2021-06-16T14:16:33.160" v="891" actId="478"/>
          <ac:spMkLst>
            <pc:docMk/>
            <pc:sldMk cId="503658779" sldId="371"/>
            <ac:spMk id="19" creationId="{D6AF91DB-841F-4C10-87BD-4B6990F2D05F}"/>
          </ac:spMkLst>
        </pc:spChg>
        <pc:spChg chg="add del mod">
          <ac:chgData name="Luca Fossati" userId="7d8a27c9-d805-45d1-af3d-5cf81a9395c3" providerId="ADAL" clId="{A29E7D5A-43BE-499E-BE99-D3F69E33C01E}" dt="2021-06-16T14:16:33.160" v="891" actId="478"/>
          <ac:spMkLst>
            <pc:docMk/>
            <pc:sldMk cId="503658779" sldId="371"/>
            <ac:spMk id="20" creationId="{70423811-B97B-4F7A-8573-9AB3C3800248}"/>
          </ac:spMkLst>
        </pc:spChg>
        <pc:spChg chg="add del mod">
          <ac:chgData name="Luca Fossati" userId="7d8a27c9-d805-45d1-af3d-5cf81a9395c3" providerId="ADAL" clId="{A29E7D5A-43BE-499E-BE99-D3F69E33C01E}" dt="2021-06-16T14:16:33.160" v="891" actId="478"/>
          <ac:spMkLst>
            <pc:docMk/>
            <pc:sldMk cId="503658779" sldId="371"/>
            <ac:spMk id="21" creationId="{ACC23AEA-4C6F-439D-9010-E78B231CD0B5}"/>
          </ac:spMkLst>
        </pc:spChg>
        <pc:spChg chg="add mod">
          <ac:chgData name="Luca Fossati" userId="7d8a27c9-d805-45d1-af3d-5cf81a9395c3" providerId="ADAL" clId="{A29E7D5A-43BE-499E-BE99-D3F69E33C01E}" dt="2021-06-16T14:17:29.639" v="894" actId="1076"/>
          <ac:spMkLst>
            <pc:docMk/>
            <pc:sldMk cId="503658779" sldId="371"/>
            <ac:spMk id="22" creationId="{927B01F4-FBD9-4AE6-856A-6644FE249CE2}"/>
          </ac:spMkLst>
        </pc:spChg>
        <pc:spChg chg="add mod">
          <ac:chgData name="Luca Fossati" userId="7d8a27c9-d805-45d1-af3d-5cf81a9395c3" providerId="ADAL" clId="{A29E7D5A-43BE-499E-BE99-D3F69E33C01E}" dt="2021-06-16T14:17:29.639" v="894" actId="1076"/>
          <ac:spMkLst>
            <pc:docMk/>
            <pc:sldMk cId="503658779" sldId="371"/>
            <ac:spMk id="23" creationId="{66B53871-3ECB-48FE-9AEB-13A628354DAB}"/>
          </ac:spMkLst>
        </pc:spChg>
        <pc:spChg chg="add mod">
          <ac:chgData name="Luca Fossati" userId="7d8a27c9-d805-45d1-af3d-5cf81a9395c3" providerId="ADAL" clId="{A29E7D5A-43BE-499E-BE99-D3F69E33C01E}" dt="2021-06-16T14:17:29.639" v="894" actId="1076"/>
          <ac:spMkLst>
            <pc:docMk/>
            <pc:sldMk cId="503658779" sldId="371"/>
            <ac:spMk id="24" creationId="{ECE53F25-A766-48A5-9698-3823FBF88875}"/>
          </ac:spMkLst>
        </pc:spChg>
        <pc:spChg chg="add mod">
          <ac:chgData name="Luca Fossati" userId="7d8a27c9-d805-45d1-af3d-5cf81a9395c3" providerId="ADAL" clId="{A29E7D5A-43BE-499E-BE99-D3F69E33C01E}" dt="2021-06-16T14:17:29.639" v="894" actId="1076"/>
          <ac:spMkLst>
            <pc:docMk/>
            <pc:sldMk cId="503658779" sldId="371"/>
            <ac:spMk id="25" creationId="{AEEF3BBD-ABC5-4341-86B2-5D60484A1120}"/>
          </ac:spMkLst>
        </pc:spChg>
        <pc:spChg chg="add mod">
          <ac:chgData name="Luca Fossati" userId="7d8a27c9-d805-45d1-af3d-5cf81a9395c3" providerId="ADAL" clId="{A29E7D5A-43BE-499E-BE99-D3F69E33C01E}" dt="2021-06-16T14:17:29.639" v="894" actId="1076"/>
          <ac:spMkLst>
            <pc:docMk/>
            <pc:sldMk cId="503658779" sldId="371"/>
            <ac:spMk id="26" creationId="{4F6D5EFD-DAB7-4B16-9543-4AD7B793717F}"/>
          </ac:spMkLst>
        </pc:spChg>
        <pc:spChg chg="add mod">
          <ac:chgData name="Luca Fossati" userId="7d8a27c9-d805-45d1-af3d-5cf81a9395c3" providerId="ADAL" clId="{A29E7D5A-43BE-499E-BE99-D3F69E33C01E}" dt="2021-06-16T14:17:29.639" v="894" actId="1076"/>
          <ac:spMkLst>
            <pc:docMk/>
            <pc:sldMk cId="503658779" sldId="371"/>
            <ac:spMk id="27" creationId="{4DE5B173-EA86-4383-B1FD-4CEB166A8305}"/>
          </ac:spMkLst>
        </pc:spChg>
        <pc:spChg chg="add mod">
          <ac:chgData name="Luca Fossati" userId="7d8a27c9-d805-45d1-af3d-5cf81a9395c3" providerId="ADAL" clId="{A29E7D5A-43BE-499E-BE99-D3F69E33C01E}" dt="2021-06-16T15:12:10.103" v="1222" actId="14100"/>
          <ac:spMkLst>
            <pc:docMk/>
            <pc:sldMk cId="503658779" sldId="371"/>
            <ac:spMk id="28" creationId="{FAE360DA-6327-43B4-A2BF-EA40D00FC044}"/>
          </ac:spMkLst>
        </pc:spChg>
        <pc:spChg chg="add mod">
          <ac:chgData name="Luca Fossati" userId="7d8a27c9-d805-45d1-af3d-5cf81a9395c3" providerId="ADAL" clId="{A29E7D5A-43BE-499E-BE99-D3F69E33C01E}" dt="2021-06-16T15:12:50.036" v="1225" actId="1076"/>
          <ac:spMkLst>
            <pc:docMk/>
            <pc:sldMk cId="503658779" sldId="371"/>
            <ac:spMk id="29" creationId="{1F127055-2F2E-4333-B69D-554B27B2152C}"/>
          </ac:spMkLst>
        </pc:spChg>
        <pc:spChg chg="del mod">
          <ac:chgData name="Luca Fossati" userId="7d8a27c9-d805-45d1-af3d-5cf81a9395c3" providerId="ADAL" clId="{A29E7D5A-43BE-499E-BE99-D3F69E33C01E}" dt="2021-06-16T14:16:33.160" v="891" actId="478"/>
          <ac:spMkLst>
            <pc:docMk/>
            <pc:sldMk cId="503658779" sldId="371"/>
            <ac:spMk id="30" creationId="{E70EA13A-E9A2-426E-97B5-6D660E672A38}"/>
          </ac:spMkLst>
        </pc:spChg>
        <pc:spChg chg="mod">
          <ac:chgData name="Luca Fossati" userId="7d8a27c9-d805-45d1-af3d-5cf81a9395c3" providerId="ADAL" clId="{A29E7D5A-43BE-499E-BE99-D3F69E33C01E}" dt="2021-06-16T14:17:29.639" v="894" actId="1076"/>
          <ac:spMkLst>
            <pc:docMk/>
            <pc:sldMk cId="503658779" sldId="371"/>
            <ac:spMk id="31" creationId="{2B58ADAD-67D0-4C25-972F-89D27A7965AE}"/>
          </ac:spMkLst>
        </pc:spChg>
        <pc:spChg chg="del mod">
          <ac:chgData name="Luca Fossati" userId="7d8a27c9-d805-45d1-af3d-5cf81a9395c3" providerId="ADAL" clId="{A29E7D5A-43BE-499E-BE99-D3F69E33C01E}" dt="2021-06-16T14:26:55.622" v="1190" actId="478"/>
          <ac:spMkLst>
            <pc:docMk/>
            <pc:sldMk cId="503658779" sldId="371"/>
            <ac:spMk id="32" creationId="{F9AAB353-8F8B-4C97-8540-56B14F9B8CDA}"/>
          </ac:spMkLst>
        </pc:spChg>
        <pc:spChg chg="del mod">
          <ac:chgData name="Luca Fossati" userId="7d8a27c9-d805-45d1-af3d-5cf81a9395c3" providerId="ADAL" clId="{A29E7D5A-43BE-499E-BE99-D3F69E33C01E}" dt="2021-06-16T14:26:55.622" v="1190" actId="478"/>
          <ac:spMkLst>
            <pc:docMk/>
            <pc:sldMk cId="503658779" sldId="371"/>
            <ac:spMk id="33" creationId="{0EB22936-1280-4E48-8AE5-B0BF69582755}"/>
          </ac:spMkLst>
        </pc:spChg>
        <pc:spChg chg="del mod">
          <ac:chgData name="Luca Fossati" userId="7d8a27c9-d805-45d1-af3d-5cf81a9395c3" providerId="ADAL" clId="{A29E7D5A-43BE-499E-BE99-D3F69E33C01E}" dt="2021-06-16T14:26:55.622" v="1190" actId="478"/>
          <ac:spMkLst>
            <pc:docMk/>
            <pc:sldMk cId="503658779" sldId="371"/>
            <ac:spMk id="34" creationId="{88888F25-BA75-4796-98EC-761C5AEB5CDC}"/>
          </ac:spMkLst>
        </pc:spChg>
        <pc:spChg chg="mod">
          <ac:chgData name="Luca Fossati" userId="7d8a27c9-d805-45d1-af3d-5cf81a9395c3" providerId="ADAL" clId="{A29E7D5A-43BE-499E-BE99-D3F69E33C01E}" dt="2021-06-16T19:21:09.535" v="2168" actId="20577"/>
          <ac:spMkLst>
            <pc:docMk/>
            <pc:sldMk cId="503658779" sldId="371"/>
            <ac:spMk id="35" creationId="{572FB29E-B10A-4E9E-A671-9020820A12B9}"/>
          </ac:spMkLst>
        </pc:spChg>
        <pc:spChg chg="add mod">
          <ac:chgData name="Luca Fossati" userId="7d8a27c9-d805-45d1-af3d-5cf81a9395c3" providerId="ADAL" clId="{A29E7D5A-43BE-499E-BE99-D3F69E33C01E}" dt="2021-06-16T15:13:09.802" v="1226" actId="1076"/>
          <ac:spMkLst>
            <pc:docMk/>
            <pc:sldMk cId="503658779" sldId="371"/>
            <ac:spMk id="36" creationId="{A28042B4-2241-41AF-A504-12FF2AB86534}"/>
          </ac:spMkLst>
        </pc:spChg>
      </pc:sldChg>
      <pc:sldChg chg="modSp del mod">
        <pc:chgData name="Luca Fossati" userId="7d8a27c9-d805-45d1-af3d-5cf81a9395c3" providerId="ADAL" clId="{A29E7D5A-43BE-499E-BE99-D3F69E33C01E}" dt="2021-06-16T15:14:42.015" v="1229" actId="2696"/>
        <pc:sldMkLst>
          <pc:docMk/>
          <pc:sldMk cId="252748867" sldId="372"/>
        </pc:sldMkLst>
        <pc:spChg chg="mod">
          <ac:chgData name="Luca Fossati" userId="7d8a27c9-d805-45d1-af3d-5cf81a9395c3" providerId="ADAL" clId="{A29E7D5A-43BE-499E-BE99-D3F69E33C01E}" dt="2021-06-16T15:08:49.666" v="1193" actId="20577"/>
          <ac:spMkLst>
            <pc:docMk/>
            <pc:sldMk cId="252748867" sldId="372"/>
            <ac:spMk id="35" creationId="{572FB29E-B10A-4E9E-A671-9020820A12B9}"/>
          </ac:spMkLst>
        </pc:spChg>
      </pc:sldChg>
      <pc:sldChg chg="addSp delSp modSp mod modNotesTx">
        <pc:chgData name="Luca Fossati" userId="7d8a27c9-d805-45d1-af3d-5cf81a9395c3" providerId="ADAL" clId="{A29E7D5A-43BE-499E-BE99-D3F69E33C01E}" dt="2021-06-16T19:54:39.994" v="2554" actId="14100"/>
        <pc:sldMkLst>
          <pc:docMk/>
          <pc:sldMk cId="4045984009" sldId="372"/>
        </pc:sldMkLst>
        <pc:spChg chg="mod">
          <ac:chgData name="Luca Fossati" userId="7d8a27c9-d805-45d1-af3d-5cf81a9395c3" providerId="ADAL" clId="{A29E7D5A-43BE-499E-BE99-D3F69E33C01E}" dt="2021-06-16T17:55:30.055" v="1334" actId="14100"/>
          <ac:spMkLst>
            <pc:docMk/>
            <pc:sldMk cId="4045984009" sldId="372"/>
            <ac:spMk id="3" creationId="{CDCC31F9-22FD-4CA5-99BB-AE56386D7428}"/>
          </ac:spMkLst>
        </pc:spChg>
        <pc:spChg chg="mod">
          <ac:chgData name="Luca Fossati" userId="7d8a27c9-d805-45d1-af3d-5cf81a9395c3" providerId="ADAL" clId="{A29E7D5A-43BE-499E-BE99-D3F69E33C01E}" dt="2021-06-16T17:55:42.056" v="1335" actId="1076"/>
          <ac:spMkLst>
            <pc:docMk/>
            <pc:sldMk cId="4045984009" sldId="372"/>
            <ac:spMk id="11" creationId="{47BF2877-052E-45A6-9EE9-C7DA1CFD5B5A}"/>
          </ac:spMkLst>
        </pc:spChg>
        <pc:spChg chg="mod">
          <ac:chgData name="Luca Fossati" userId="7d8a27c9-d805-45d1-af3d-5cf81a9395c3" providerId="ADAL" clId="{A29E7D5A-43BE-499E-BE99-D3F69E33C01E}" dt="2021-06-16T17:55:42.056" v="1335" actId="1076"/>
          <ac:spMkLst>
            <pc:docMk/>
            <pc:sldMk cId="4045984009" sldId="372"/>
            <ac:spMk id="12" creationId="{39DC4AC7-D0A6-4949-85A5-08CC783A3846}"/>
          </ac:spMkLst>
        </pc:spChg>
        <pc:spChg chg="mod">
          <ac:chgData name="Luca Fossati" userId="7d8a27c9-d805-45d1-af3d-5cf81a9395c3" providerId="ADAL" clId="{A29E7D5A-43BE-499E-BE99-D3F69E33C01E}" dt="2021-06-16T17:55:42.056" v="1335" actId="1076"/>
          <ac:spMkLst>
            <pc:docMk/>
            <pc:sldMk cId="4045984009" sldId="372"/>
            <ac:spMk id="13" creationId="{6242CED9-842F-4586-87ED-16D967B45B18}"/>
          </ac:spMkLst>
        </pc:spChg>
        <pc:spChg chg="add mod">
          <ac:chgData name="Luca Fossati" userId="7d8a27c9-d805-45d1-af3d-5cf81a9395c3" providerId="ADAL" clId="{A29E7D5A-43BE-499E-BE99-D3F69E33C01E}" dt="2021-06-16T17:55:00.660" v="1319" actId="1037"/>
          <ac:spMkLst>
            <pc:docMk/>
            <pc:sldMk cId="4045984009" sldId="372"/>
            <ac:spMk id="20" creationId="{F1D16A7A-D962-471F-A107-A8EA1DFF08B4}"/>
          </ac:spMkLst>
        </pc:spChg>
        <pc:spChg chg="add mod">
          <ac:chgData name="Luca Fossati" userId="7d8a27c9-d805-45d1-af3d-5cf81a9395c3" providerId="ADAL" clId="{A29E7D5A-43BE-499E-BE99-D3F69E33C01E}" dt="2021-06-16T17:55:00.660" v="1319" actId="1037"/>
          <ac:spMkLst>
            <pc:docMk/>
            <pc:sldMk cId="4045984009" sldId="372"/>
            <ac:spMk id="21" creationId="{0A62C900-CFC8-4F97-9C12-8854B78FC9E3}"/>
          </ac:spMkLst>
        </pc:spChg>
        <pc:spChg chg="del">
          <ac:chgData name="Luca Fossati" userId="7d8a27c9-d805-45d1-af3d-5cf81a9395c3" providerId="ADAL" clId="{A29E7D5A-43BE-499E-BE99-D3F69E33C01E}" dt="2021-06-16T15:16:22.103" v="1250" actId="478"/>
          <ac:spMkLst>
            <pc:docMk/>
            <pc:sldMk cId="4045984009" sldId="372"/>
            <ac:spMk id="22" creationId="{927B01F4-FBD9-4AE6-856A-6644FE249CE2}"/>
          </ac:spMkLst>
        </pc:spChg>
        <pc:spChg chg="del">
          <ac:chgData name="Luca Fossati" userId="7d8a27c9-d805-45d1-af3d-5cf81a9395c3" providerId="ADAL" clId="{A29E7D5A-43BE-499E-BE99-D3F69E33C01E}" dt="2021-06-16T15:16:22.103" v="1250" actId="478"/>
          <ac:spMkLst>
            <pc:docMk/>
            <pc:sldMk cId="4045984009" sldId="372"/>
            <ac:spMk id="23" creationId="{66B53871-3ECB-48FE-9AEB-13A628354DAB}"/>
          </ac:spMkLst>
        </pc:spChg>
        <pc:spChg chg="del">
          <ac:chgData name="Luca Fossati" userId="7d8a27c9-d805-45d1-af3d-5cf81a9395c3" providerId="ADAL" clId="{A29E7D5A-43BE-499E-BE99-D3F69E33C01E}" dt="2021-06-16T15:16:22.103" v="1250" actId="478"/>
          <ac:spMkLst>
            <pc:docMk/>
            <pc:sldMk cId="4045984009" sldId="372"/>
            <ac:spMk id="24" creationId="{ECE53F25-A766-48A5-9698-3823FBF88875}"/>
          </ac:spMkLst>
        </pc:spChg>
        <pc:spChg chg="del">
          <ac:chgData name="Luca Fossati" userId="7d8a27c9-d805-45d1-af3d-5cf81a9395c3" providerId="ADAL" clId="{A29E7D5A-43BE-499E-BE99-D3F69E33C01E}" dt="2021-06-16T15:16:22.103" v="1250" actId="478"/>
          <ac:spMkLst>
            <pc:docMk/>
            <pc:sldMk cId="4045984009" sldId="372"/>
            <ac:spMk id="25" creationId="{AEEF3BBD-ABC5-4341-86B2-5D60484A1120}"/>
          </ac:spMkLst>
        </pc:spChg>
        <pc:spChg chg="del">
          <ac:chgData name="Luca Fossati" userId="7d8a27c9-d805-45d1-af3d-5cf81a9395c3" providerId="ADAL" clId="{A29E7D5A-43BE-499E-BE99-D3F69E33C01E}" dt="2021-06-16T15:16:22.103" v="1250" actId="478"/>
          <ac:spMkLst>
            <pc:docMk/>
            <pc:sldMk cId="4045984009" sldId="372"/>
            <ac:spMk id="26" creationId="{4F6D5EFD-DAB7-4B16-9543-4AD7B793717F}"/>
          </ac:spMkLst>
        </pc:spChg>
        <pc:spChg chg="del">
          <ac:chgData name="Luca Fossati" userId="7d8a27c9-d805-45d1-af3d-5cf81a9395c3" providerId="ADAL" clId="{A29E7D5A-43BE-499E-BE99-D3F69E33C01E}" dt="2021-06-16T15:16:22.103" v="1250" actId="478"/>
          <ac:spMkLst>
            <pc:docMk/>
            <pc:sldMk cId="4045984009" sldId="372"/>
            <ac:spMk id="27" creationId="{4DE5B173-EA86-4383-B1FD-4CEB166A8305}"/>
          </ac:spMkLst>
        </pc:spChg>
        <pc:spChg chg="mod">
          <ac:chgData name="Luca Fossati" userId="7d8a27c9-d805-45d1-af3d-5cf81a9395c3" providerId="ADAL" clId="{A29E7D5A-43BE-499E-BE99-D3F69E33C01E}" dt="2021-06-16T19:54:30.346" v="2553" actId="1076"/>
          <ac:spMkLst>
            <pc:docMk/>
            <pc:sldMk cId="4045984009" sldId="372"/>
            <ac:spMk id="28" creationId="{FAE360DA-6327-43B4-A2BF-EA40D00FC044}"/>
          </ac:spMkLst>
        </pc:spChg>
        <pc:spChg chg="mod">
          <ac:chgData name="Luca Fossati" userId="7d8a27c9-d805-45d1-af3d-5cf81a9395c3" providerId="ADAL" clId="{A29E7D5A-43BE-499E-BE99-D3F69E33C01E}" dt="2021-06-16T19:54:30.346" v="2553" actId="1076"/>
          <ac:spMkLst>
            <pc:docMk/>
            <pc:sldMk cId="4045984009" sldId="372"/>
            <ac:spMk id="29" creationId="{1F127055-2F2E-4333-B69D-554B27B2152C}"/>
          </ac:spMkLst>
        </pc:spChg>
        <pc:spChg chg="add mod">
          <ac:chgData name="Luca Fossati" userId="7d8a27c9-d805-45d1-af3d-5cf81a9395c3" providerId="ADAL" clId="{A29E7D5A-43BE-499E-BE99-D3F69E33C01E}" dt="2021-06-16T17:55:00.660" v="1319" actId="1037"/>
          <ac:spMkLst>
            <pc:docMk/>
            <pc:sldMk cId="4045984009" sldId="372"/>
            <ac:spMk id="30" creationId="{BC8B3320-318C-406A-B511-DA8C2C804558}"/>
          </ac:spMkLst>
        </pc:spChg>
        <pc:spChg chg="mod">
          <ac:chgData name="Luca Fossati" userId="7d8a27c9-d805-45d1-af3d-5cf81a9395c3" providerId="ADAL" clId="{A29E7D5A-43BE-499E-BE99-D3F69E33C01E}" dt="2021-06-16T19:54:39.994" v="2554" actId="14100"/>
          <ac:spMkLst>
            <pc:docMk/>
            <pc:sldMk cId="4045984009" sldId="372"/>
            <ac:spMk id="31" creationId="{2B58ADAD-67D0-4C25-972F-89D27A7965AE}"/>
          </ac:spMkLst>
        </pc:spChg>
        <pc:spChg chg="add mod">
          <ac:chgData name="Luca Fossati" userId="7d8a27c9-d805-45d1-af3d-5cf81a9395c3" providerId="ADAL" clId="{A29E7D5A-43BE-499E-BE99-D3F69E33C01E}" dt="2021-06-16T17:55:00.660" v="1319" actId="1037"/>
          <ac:spMkLst>
            <pc:docMk/>
            <pc:sldMk cId="4045984009" sldId="372"/>
            <ac:spMk id="32" creationId="{45386B72-AA23-4690-B1AD-B46DA936EA29}"/>
          </ac:spMkLst>
        </pc:spChg>
        <pc:spChg chg="add mod">
          <ac:chgData name="Luca Fossati" userId="7d8a27c9-d805-45d1-af3d-5cf81a9395c3" providerId="ADAL" clId="{A29E7D5A-43BE-499E-BE99-D3F69E33C01E}" dt="2021-06-16T17:55:00.660" v="1319" actId="1037"/>
          <ac:spMkLst>
            <pc:docMk/>
            <pc:sldMk cId="4045984009" sldId="372"/>
            <ac:spMk id="33" creationId="{FA567549-FE60-4102-AD42-872024880175}"/>
          </ac:spMkLst>
        </pc:spChg>
        <pc:spChg chg="add mod">
          <ac:chgData name="Luca Fossati" userId="7d8a27c9-d805-45d1-af3d-5cf81a9395c3" providerId="ADAL" clId="{A29E7D5A-43BE-499E-BE99-D3F69E33C01E}" dt="2021-06-16T17:55:00.660" v="1319" actId="1037"/>
          <ac:spMkLst>
            <pc:docMk/>
            <pc:sldMk cId="4045984009" sldId="372"/>
            <ac:spMk id="34" creationId="{20968134-0150-4E2F-B772-BD4091D2512F}"/>
          </ac:spMkLst>
        </pc:spChg>
        <pc:spChg chg="mod">
          <ac:chgData name="Luca Fossati" userId="7d8a27c9-d805-45d1-af3d-5cf81a9395c3" providerId="ADAL" clId="{A29E7D5A-43BE-499E-BE99-D3F69E33C01E}" dt="2021-06-16T19:19:57.762" v="2160" actId="20577"/>
          <ac:spMkLst>
            <pc:docMk/>
            <pc:sldMk cId="4045984009" sldId="372"/>
            <ac:spMk id="35" creationId="{572FB29E-B10A-4E9E-A671-9020820A12B9}"/>
          </ac:spMkLst>
        </pc:spChg>
        <pc:spChg chg="mod">
          <ac:chgData name="Luca Fossati" userId="7d8a27c9-d805-45d1-af3d-5cf81a9395c3" providerId="ADAL" clId="{A29E7D5A-43BE-499E-BE99-D3F69E33C01E}" dt="2021-06-16T19:54:30.346" v="2553" actId="1076"/>
          <ac:spMkLst>
            <pc:docMk/>
            <pc:sldMk cId="4045984009" sldId="372"/>
            <ac:spMk id="36" creationId="{A28042B4-2241-41AF-A504-12FF2AB86534}"/>
          </ac:spMkLst>
        </pc:spChg>
        <pc:spChg chg="add mod">
          <ac:chgData name="Luca Fossati" userId="7d8a27c9-d805-45d1-af3d-5cf81a9395c3" providerId="ADAL" clId="{A29E7D5A-43BE-499E-BE99-D3F69E33C01E}" dt="2021-06-16T17:56:03.889" v="1337" actId="1076"/>
          <ac:spMkLst>
            <pc:docMk/>
            <pc:sldMk cId="4045984009" sldId="372"/>
            <ac:spMk id="37" creationId="{4D5471F1-BE1C-4B2C-8ACD-36526888F6E0}"/>
          </ac:spMkLst>
        </pc:spChg>
        <pc:spChg chg="add mod">
          <ac:chgData name="Luca Fossati" userId="7d8a27c9-d805-45d1-af3d-5cf81a9395c3" providerId="ADAL" clId="{A29E7D5A-43BE-499E-BE99-D3F69E33C01E}" dt="2021-06-16T17:56:03.889" v="1337" actId="1076"/>
          <ac:spMkLst>
            <pc:docMk/>
            <pc:sldMk cId="4045984009" sldId="372"/>
            <ac:spMk id="38" creationId="{9FD44E71-7849-4E12-97B6-39C6175A0699}"/>
          </ac:spMkLst>
        </pc:spChg>
        <pc:spChg chg="add mod">
          <ac:chgData name="Luca Fossati" userId="7d8a27c9-d805-45d1-af3d-5cf81a9395c3" providerId="ADAL" clId="{A29E7D5A-43BE-499E-BE99-D3F69E33C01E}" dt="2021-06-16T17:58:12.971" v="1370" actId="20577"/>
          <ac:spMkLst>
            <pc:docMk/>
            <pc:sldMk cId="4045984009" sldId="372"/>
            <ac:spMk id="39" creationId="{B37EE0C9-2B71-4AAB-ACCD-7F46DC7202EF}"/>
          </ac:spMkLst>
        </pc:spChg>
        <pc:spChg chg="add mod">
          <ac:chgData name="Luca Fossati" userId="7d8a27c9-d805-45d1-af3d-5cf81a9395c3" providerId="ADAL" clId="{A29E7D5A-43BE-499E-BE99-D3F69E33C01E}" dt="2021-06-16T17:56:03.889" v="1337" actId="1076"/>
          <ac:spMkLst>
            <pc:docMk/>
            <pc:sldMk cId="4045984009" sldId="372"/>
            <ac:spMk id="40" creationId="{C4849B7A-96E1-4CE9-B61C-E8D4249AD870}"/>
          </ac:spMkLst>
        </pc:spChg>
        <pc:spChg chg="add del mod">
          <ac:chgData name="Luca Fossati" userId="7d8a27c9-d805-45d1-af3d-5cf81a9395c3" providerId="ADAL" clId="{A29E7D5A-43BE-499E-BE99-D3F69E33C01E}" dt="2021-06-16T19:53:33.226" v="2552" actId="478"/>
          <ac:spMkLst>
            <pc:docMk/>
            <pc:sldMk cId="4045984009" sldId="372"/>
            <ac:spMk id="41" creationId="{2AF7EEA7-5680-49D1-AD71-DF08C036C8D7}"/>
          </ac:spMkLst>
        </pc:spChg>
        <pc:spChg chg="add del mod">
          <ac:chgData name="Luca Fossati" userId="7d8a27c9-d805-45d1-af3d-5cf81a9395c3" providerId="ADAL" clId="{A29E7D5A-43BE-499E-BE99-D3F69E33C01E}" dt="2021-06-16T19:53:33.226" v="2552" actId="478"/>
          <ac:spMkLst>
            <pc:docMk/>
            <pc:sldMk cId="4045984009" sldId="372"/>
            <ac:spMk id="42" creationId="{79FA3944-1A94-4422-B8D5-6E3B80D75BAA}"/>
          </ac:spMkLst>
        </pc:spChg>
        <pc:spChg chg="add del mod">
          <ac:chgData name="Luca Fossati" userId="7d8a27c9-d805-45d1-af3d-5cf81a9395c3" providerId="ADAL" clId="{A29E7D5A-43BE-499E-BE99-D3F69E33C01E}" dt="2021-06-16T19:53:33.226" v="2552" actId="478"/>
          <ac:spMkLst>
            <pc:docMk/>
            <pc:sldMk cId="4045984009" sldId="372"/>
            <ac:spMk id="43" creationId="{1D6BA8F0-3432-4BC0-ACA8-A46A16C25BFC}"/>
          </ac:spMkLst>
        </pc:spChg>
        <pc:spChg chg="add del mod">
          <ac:chgData name="Luca Fossati" userId="7d8a27c9-d805-45d1-af3d-5cf81a9395c3" providerId="ADAL" clId="{A29E7D5A-43BE-499E-BE99-D3F69E33C01E}" dt="2021-06-16T19:53:33.226" v="2552" actId="478"/>
          <ac:spMkLst>
            <pc:docMk/>
            <pc:sldMk cId="4045984009" sldId="372"/>
            <ac:spMk id="44" creationId="{BE612129-A68A-4BBC-982B-3EA2C266228D}"/>
          </ac:spMkLst>
        </pc:spChg>
        <pc:spChg chg="add del mod">
          <ac:chgData name="Luca Fossati" userId="7d8a27c9-d805-45d1-af3d-5cf81a9395c3" providerId="ADAL" clId="{A29E7D5A-43BE-499E-BE99-D3F69E33C01E}" dt="2021-06-16T19:20:03.897" v="2161" actId="478"/>
          <ac:spMkLst>
            <pc:docMk/>
            <pc:sldMk cId="4045984009" sldId="372"/>
            <ac:spMk id="45" creationId="{6194B94D-5E80-46F4-87A2-DA4BF46118B6}"/>
          </ac:spMkLst>
        </pc:spChg>
        <pc:spChg chg="add mod">
          <ac:chgData name="Luca Fossati" userId="7d8a27c9-d805-45d1-af3d-5cf81a9395c3" providerId="ADAL" clId="{A29E7D5A-43BE-499E-BE99-D3F69E33C01E}" dt="2021-06-16T19:20:47.132" v="2162" actId="1076"/>
          <ac:spMkLst>
            <pc:docMk/>
            <pc:sldMk cId="4045984009" sldId="372"/>
            <ac:spMk id="46" creationId="{AA1BD1E0-9624-4031-8EE9-92DF47B43CB6}"/>
          </ac:spMkLst>
        </pc:spChg>
      </pc:sldChg>
      <pc:sldChg chg="addSp delSp modSp mod">
        <pc:chgData name="Luca Fossati" userId="7d8a27c9-d805-45d1-af3d-5cf81a9395c3" providerId="ADAL" clId="{A29E7D5A-43BE-499E-BE99-D3F69E33C01E}" dt="2021-06-16T18:48:40.015" v="1702" actId="20577"/>
        <pc:sldMkLst>
          <pc:docMk/>
          <pc:sldMk cId="3180694203" sldId="373"/>
        </pc:sldMkLst>
        <pc:spChg chg="mod">
          <ac:chgData name="Luca Fossati" userId="7d8a27c9-d805-45d1-af3d-5cf81a9395c3" providerId="ADAL" clId="{A29E7D5A-43BE-499E-BE99-D3F69E33C01E}" dt="2021-06-16T18:48:13.303" v="1700" actId="1038"/>
          <ac:spMkLst>
            <pc:docMk/>
            <pc:sldMk cId="3180694203" sldId="373"/>
            <ac:spMk id="3" creationId="{CDCC31F9-22FD-4CA5-99BB-AE56386D7428}"/>
          </ac:spMkLst>
        </pc:spChg>
        <pc:spChg chg="del">
          <ac:chgData name="Luca Fossati" userId="7d8a27c9-d805-45d1-af3d-5cf81a9395c3" providerId="ADAL" clId="{A29E7D5A-43BE-499E-BE99-D3F69E33C01E}" dt="2021-06-16T18:27:57.578" v="1416" actId="478"/>
          <ac:spMkLst>
            <pc:docMk/>
            <pc:sldMk cId="3180694203" sldId="373"/>
            <ac:spMk id="11" creationId="{47BF2877-052E-45A6-9EE9-C7DA1CFD5B5A}"/>
          </ac:spMkLst>
        </pc:spChg>
        <pc:spChg chg="del">
          <ac:chgData name="Luca Fossati" userId="7d8a27c9-d805-45d1-af3d-5cf81a9395c3" providerId="ADAL" clId="{A29E7D5A-43BE-499E-BE99-D3F69E33C01E}" dt="2021-06-16T18:27:55.083" v="1415" actId="478"/>
          <ac:spMkLst>
            <pc:docMk/>
            <pc:sldMk cId="3180694203" sldId="373"/>
            <ac:spMk id="12" creationId="{39DC4AC7-D0A6-4949-85A5-08CC783A3846}"/>
          </ac:spMkLst>
        </pc:spChg>
        <pc:spChg chg="del">
          <ac:chgData name="Luca Fossati" userId="7d8a27c9-d805-45d1-af3d-5cf81a9395c3" providerId="ADAL" clId="{A29E7D5A-43BE-499E-BE99-D3F69E33C01E}" dt="2021-06-16T18:27:55.083" v="1415" actId="478"/>
          <ac:spMkLst>
            <pc:docMk/>
            <pc:sldMk cId="3180694203" sldId="373"/>
            <ac:spMk id="13" creationId="{6242CED9-842F-4586-87ED-16D967B45B18}"/>
          </ac:spMkLst>
        </pc:spChg>
        <pc:spChg chg="del">
          <ac:chgData name="Luca Fossati" userId="7d8a27c9-d805-45d1-af3d-5cf81a9395c3" providerId="ADAL" clId="{A29E7D5A-43BE-499E-BE99-D3F69E33C01E}" dt="2021-06-16T18:26:16.168" v="1413" actId="478"/>
          <ac:spMkLst>
            <pc:docMk/>
            <pc:sldMk cId="3180694203" sldId="373"/>
            <ac:spMk id="20" creationId="{F1D16A7A-D962-471F-A107-A8EA1DFF08B4}"/>
          </ac:spMkLst>
        </pc:spChg>
        <pc:spChg chg="del">
          <ac:chgData name="Luca Fossati" userId="7d8a27c9-d805-45d1-af3d-5cf81a9395c3" providerId="ADAL" clId="{A29E7D5A-43BE-499E-BE99-D3F69E33C01E}" dt="2021-06-16T18:26:16.168" v="1413" actId="478"/>
          <ac:spMkLst>
            <pc:docMk/>
            <pc:sldMk cId="3180694203" sldId="373"/>
            <ac:spMk id="21" creationId="{0A62C900-CFC8-4F97-9C12-8854B78FC9E3}"/>
          </ac:spMkLst>
        </pc:spChg>
        <pc:spChg chg="del">
          <ac:chgData name="Luca Fossati" userId="7d8a27c9-d805-45d1-af3d-5cf81a9395c3" providerId="ADAL" clId="{A29E7D5A-43BE-499E-BE99-D3F69E33C01E}" dt="2021-06-16T18:27:55.083" v="1415" actId="478"/>
          <ac:spMkLst>
            <pc:docMk/>
            <pc:sldMk cId="3180694203" sldId="373"/>
            <ac:spMk id="28" creationId="{FAE360DA-6327-43B4-A2BF-EA40D00FC044}"/>
          </ac:spMkLst>
        </pc:spChg>
        <pc:spChg chg="del">
          <ac:chgData name="Luca Fossati" userId="7d8a27c9-d805-45d1-af3d-5cf81a9395c3" providerId="ADAL" clId="{A29E7D5A-43BE-499E-BE99-D3F69E33C01E}" dt="2021-06-16T18:27:55.083" v="1415" actId="478"/>
          <ac:spMkLst>
            <pc:docMk/>
            <pc:sldMk cId="3180694203" sldId="373"/>
            <ac:spMk id="29" creationId="{1F127055-2F2E-4333-B69D-554B27B2152C}"/>
          </ac:spMkLst>
        </pc:spChg>
        <pc:spChg chg="del">
          <ac:chgData name="Luca Fossati" userId="7d8a27c9-d805-45d1-af3d-5cf81a9395c3" providerId="ADAL" clId="{A29E7D5A-43BE-499E-BE99-D3F69E33C01E}" dt="2021-06-16T18:26:16.168" v="1413" actId="478"/>
          <ac:spMkLst>
            <pc:docMk/>
            <pc:sldMk cId="3180694203" sldId="373"/>
            <ac:spMk id="30" creationId="{BC8B3320-318C-406A-B511-DA8C2C804558}"/>
          </ac:spMkLst>
        </pc:spChg>
        <pc:spChg chg="del">
          <ac:chgData name="Luca Fossati" userId="7d8a27c9-d805-45d1-af3d-5cf81a9395c3" providerId="ADAL" clId="{A29E7D5A-43BE-499E-BE99-D3F69E33C01E}" dt="2021-06-16T18:42:33.285" v="1549" actId="478"/>
          <ac:spMkLst>
            <pc:docMk/>
            <pc:sldMk cId="3180694203" sldId="373"/>
            <ac:spMk id="31" creationId="{2B58ADAD-67D0-4C25-972F-89D27A7965AE}"/>
          </ac:spMkLst>
        </pc:spChg>
        <pc:spChg chg="del">
          <ac:chgData name="Luca Fossati" userId="7d8a27c9-d805-45d1-af3d-5cf81a9395c3" providerId="ADAL" clId="{A29E7D5A-43BE-499E-BE99-D3F69E33C01E}" dt="2021-06-16T18:26:16.168" v="1413" actId="478"/>
          <ac:spMkLst>
            <pc:docMk/>
            <pc:sldMk cId="3180694203" sldId="373"/>
            <ac:spMk id="32" creationId="{45386B72-AA23-4690-B1AD-B46DA936EA29}"/>
          </ac:spMkLst>
        </pc:spChg>
        <pc:spChg chg="del">
          <ac:chgData name="Luca Fossati" userId="7d8a27c9-d805-45d1-af3d-5cf81a9395c3" providerId="ADAL" clId="{A29E7D5A-43BE-499E-BE99-D3F69E33C01E}" dt="2021-06-16T18:26:16.168" v="1413" actId="478"/>
          <ac:spMkLst>
            <pc:docMk/>
            <pc:sldMk cId="3180694203" sldId="373"/>
            <ac:spMk id="33" creationId="{FA567549-FE60-4102-AD42-872024880175}"/>
          </ac:spMkLst>
        </pc:spChg>
        <pc:spChg chg="del">
          <ac:chgData name="Luca Fossati" userId="7d8a27c9-d805-45d1-af3d-5cf81a9395c3" providerId="ADAL" clId="{A29E7D5A-43BE-499E-BE99-D3F69E33C01E}" dt="2021-06-16T18:26:16.168" v="1413" actId="478"/>
          <ac:spMkLst>
            <pc:docMk/>
            <pc:sldMk cId="3180694203" sldId="373"/>
            <ac:spMk id="34" creationId="{20968134-0150-4E2F-B772-BD4091D2512F}"/>
          </ac:spMkLst>
        </pc:spChg>
        <pc:spChg chg="mod">
          <ac:chgData name="Luca Fossati" userId="7d8a27c9-d805-45d1-af3d-5cf81a9395c3" providerId="ADAL" clId="{A29E7D5A-43BE-499E-BE99-D3F69E33C01E}" dt="2021-06-16T18:48:40.015" v="1702" actId="20577"/>
          <ac:spMkLst>
            <pc:docMk/>
            <pc:sldMk cId="3180694203" sldId="373"/>
            <ac:spMk id="35" creationId="{572FB29E-B10A-4E9E-A671-9020820A12B9}"/>
          </ac:spMkLst>
        </pc:spChg>
        <pc:spChg chg="del">
          <ac:chgData name="Luca Fossati" userId="7d8a27c9-d805-45d1-af3d-5cf81a9395c3" providerId="ADAL" clId="{A29E7D5A-43BE-499E-BE99-D3F69E33C01E}" dt="2021-06-16T18:27:55.083" v="1415" actId="478"/>
          <ac:spMkLst>
            <pc:docMk/>
            <pc:sldMk cId="3180694203" sldId="373"/>
            <ac:spMk id="36" creationId="{A28042B4-2241-41AF-A504-12FF2AB86534}"/>
          </ac:spMkLst>
        </pc:spChg>
        <pc:spChg chg="del">
          <ac:chgData name="Luca Fossati" userId="7d8a27c9-d805-45d1-af3d-5cf81a9395c3" providerId="ADAL" clId="{A29E7D5A-43BE-499E-BE99-D3F69E33C01E}" dt="2021-06-16T18:27:55.083" v="1415" actId="478"/>
          <ac:spMkLst>
            <pc:docMk/>
            <pc:sldMk cId="3180694203" sldId="373"/>
            <ac:spMk id="37" creationId="{4D5471F1-BE1C-4B2C-8ACD-36526888F6E0}"/>
          </ac:spMkLst>
        </pc:spChg>
        <pc:spChg chg="mod">
          <ac:chgData name="Luca Fossati" userId="7d8a27c9-d805-45d1-af3d-5cf81a9395c3" providerId="ADAL" clId="{A29E7D5A-43BE-499E-BE99-D3F69E33C01E}" dt="2021-06-16T18:48:13.303" v="1700" actId="1038"/>
          <ac:spMkLst>
            <pc:docMk/>
            <pc:sldMk cId="3180694203" sldId="373"/>
            <ac:spMk id="38" creationId="{9FD44E71-7849-4E12-97B6-39C6175A0699}"/>
          </ac:spMkLst>
        </pc:spChg>
        <pc:spChg chg="mod">
          <ac:chgData name="Luca Fossati" userId="7d8a27c9-d805-45d1-af3d-5cf81a9395c3" providerId="ADAL" clId="{A29E7D5A-43BE-499E-BE99-D3F69E33C01E}" dt="2021-06-16T18:48:13.303" v="1700" actId="1038"/>
          <ac:spMkLst>
            <pc:docMk/>
            <pc:sldMk cId="3180694203" sldId="373"/>
            <ac:spMk id="39" creationId="{B37EE0C9-2B71-4AAB-ACCD-7F46DC7202EF}"/>
          </ac:spMkLst>
        </pc:spChg>
        <pc:spChg chg="mod">
          <ac:chgData name="Luca Fossati" userId="7d8a27c9-d805-45d1-af3d-5cf81a9395c3" providerId="ADAL" clId="{A29E7D5A-43BE-499E-BE99-D3F69E33C01E}" dt="2021-06-16T18:48:13.303" v="1700" actId="1038"/>
          <ac:spMkLst>
            <pc:docMk/>
            <pc:sldMk cId="3180694203" sldId="373"/>
            <ac:spMk id="40" creationId="{C4849B7A-96E1-4CE9-B61C-E8D4249AD870}"/>
          </ac:spMkLst>
        </pc:spChg>
        <pc:spChg chg="del">
          <ac:chgData name="Luca Fossati" userId="7d8a27c9-d805-45d1-af3d-5cf81a9395c3" providerId="ADAL" clId="{A29E7D5A-43BE-499E-BE99-D3F69E33C01E}" dt="2021-06-16T18:27:55.083" v="1415" actId="478"/>
          <ac:spMkLst>
            <pc:docMk/>
            <pc:sldMk cId="3180694203" sldId="373"/>
            <ac:spMk id="41" creationId="{2AF7EEA7-5680-49D1-AD71-DF08C036C8D7}"/>
          </ac:spMkLst>
        </pc:spChg>
        <pc:spChg chg="mod">
          <ac:chgData name="Luca Fossati" userId="7d8a27c9-d805-45d1-af3d-5cf81a9395c3" providerId="ADAL" clId="{A29E7D5A-43BE-499E-BE99-D3F69E33C01E}" dt="2021-06-16T18:48:13.303" v="1700" actId="1038"/>
          <ac:spMkLst>
            <pc:docMk/>
            <pc:sldMk cId="3180694203" sldId="373"/>
            <ac:spMk id="42" creationId="{79FA3944-1A94-4422-B8D5-6E3B80D75BAA}"/>
          </ac:spMkLst>
        </pc:spChg>
        <pc:spChg chg="mod">
          <ac:chgData name="Luca Fossati" userId="7d8a27c9-d805-45d1-af3d-5cf81a9395c3" providerId="ADAL" clId="{A29E7D5A-43BE-499E-BE99-D3F69E33C01E}" dt="2021-06-16T18:48:13.303" v="1700" actId="1038"/>
          <ac:spMkLst>
            <pc:docMk/>
            <pc:sldMk cId="3180694203" sldId="373"/>
            <ac:spMk id="43" creationId="{1D6BA8F0-3432-4BC0-ACA8-A46A16C25BFC}"/>
          </ac:spMkLst>
        </pc:spChg>
        <pc:spChg chg="mod">
          <ac:chgData name="Luca Fossati" userId="7d8a27c9-d805-45d1-af3d-5cf81a9395c3" providerId="ADAL" clId="{A29E7D5A-43BE-499E-BE99-D3F69E33C01E}" dt="2021-06-16T18:48:13.303" v="1700" actId="1038"/>
          <ac:spMkLst>
            <pc:docMk/>
            <pc:sldMk cId="3180694203" sldId="373"/>
            <ac:spMk id="44" creationId="{BE612129-A68A-4BBC-982B-3EA2C266228D}"/>
          </ac:spMkLst>
        </pc:spChg>
        <pc:spChg chg="add del mod">
          <ac:chgData name="Luca Fossati" userId="7d8a27c9-d805-45d1-af3d-5cf81a9395c3" providerId="ADAL" clId="{A29E7D5A-43BE-499E-BE99-D3F69E33C01E}" dt="2021-06-16T18:29:20.130" v="1419" actId="478"/>
          <ac:spMkLst>
            <pc:docMk/>
            <pc:sldMk cId="3180694203" sldId="373"/>
            <ac:spMk id="45" creationId="{4913F74B-B191-44B0-B9BD-7C1026997FAE}"/>
          </ac:spMkLst>
        </pc:spChg>
        <pc:spChg chg="add del mod">
          <ac:chgData name="Luca Fossati" userId="7d8a27c9-d805-45d1-af3d-5cf81a9395c3" providerId="ADAL" clId="{A29E7D5A-43BE-499E-BE99-D3F69E33C01E}" dt="2021-06-16T18:29:20.130" v="1419" actId="478"/>
          <ac:spMkLst>
            <pc:docMk/>
            <pc:sldMk cId="3180694203" sldId="373"/>
            <ac:spMk id="46" creationId="{7927D8C8-E470-4CBB-AD4E-D17F8430D345}"/>
          </ac:spMkLst>
        </pc:spChg>
        <pc:spChg chg="add mod">
          <ac:chgData name="Luca Fossati" userId="7d8a27c9-d805-45d1-af3d-5cf81a9395c3" providerId="ADAL" clId="{A29E7D5A-43BE-499E-BE99-D3F69E33C01E}" dt="2021-06-16T18:48:13.303" v="1700" actId="1038"/>
          <ac:spMkLst>
            <pc:docMk/>
            <pc:sldMk cId="3180694203" sldId="373"/>
            <ac:spMk id="47" creationId="{8A7A9714-6A13-4095-8A31-F3B971BCA4D6}"/>
          </ac:spMkLst>
        </pc:spChg>
        <pc:spChg chg="add mod">
          <ac:chgData name="Luca Fossati" userId="7d8a27c9-d805-45d1-af3d-5cf81a9395c3" providerId="ADAL" clId="{A29E7D5A-43BE-499E-BE99-D3F69E33C01E}" dt="2021-06-16T18:48:13.303" v="1700" actId="1038"/>
          <ac:spMkLst>
            <pc:docMk/>
            <pc:sldMk cId="3180694203" sldId="373"/>
            <ac:spMk id="48" creationId="{118596D2-2611-4990-80E0-FEFDCAFDC710}"/>
          </ac:spMkLst>
        </pc:spChg>
        <pc:spChg chg="add del mod">
          <ac:chgData name="Luca Fossati" userId="7d8a27c9-d805-45d1-af3d-5cf81a9395c3" providerId="ADAL" clId="{A29E7D5A-43BE-499E-BE99-D3F69E33C01E}" dt="2021-06-16T18:36:19.171" v="1453" actId="478"/>
          <ac:spMkLst>
            <pc:docMk/>
            <pc:sldMk cId="3180694203" sldId="373"/>
            <ac:spMk id="49" creationId="{1F35CFBA-314E-4813-B008-C9E0113FF677}"/>
          </ac:spMkLst>
        </pc:spChg>
        <pc:spChg chg="add mod">
          <ac:chgData name="Luca Fossati" userId="7d8a27c9-d805-45d1-af3d-5cf81a9395c3" providerId="ADAL" clId="{A29E7D5A-43BE-499E-BE99-D3F69E33C01E}" dt="2021-06-16T18:48:13.303" v="1700" actId="1038"/>
          <ac:spMkLst>
            <pc:docMk/>
            <pc:sldMk cId="3180694203" sldId="373"/>
            <ac:spMk id="50" creationId="{FE1B7C91-92DF-4A30-9364-A518F5898A3C}"/>
          </ac:spMkLst>
        </pc:spChg>
        <pc:spChg chg="add mod">
          <ac:chgData name="Luca Fossati" userId="7d8a27c9-d805-45d1-af3d-5cf81a9395c3" providerId="ADAL" clId="{A29E7D5A-43BE-499E-BE99-D3F69E33C01E}" dt="2021-06-16T18:48:13.303" v="1700" actId="1038"/>
          <ac:spMkLst>
            <pc:docMk/>
            <pc:sldMk cId="3180694203" sldId="373"/>
            <ac:spMk id="51" creationId="{A7EA60E0-AA0E-4677-AF6F-B61A30C9A4FA}"/>
          </ac:spMkLst>
        </pc:spChg>
        <pc:spChg chg="add del mod">
          <ac:chgData name="Luca Fossati" userId="7d8a27c9-d805-45d1-af3d-5cf81a9395c3" providerId="ADAL" clId="{A29E7D5A-43BE-499E-BE99-D3F69E33C01E}" dt="2021-06-16T18:38:14.389" v="1491" actId="478"/>
          <ac:spMkLst>
            <pc:docMk/>
            <pc:sldMk cId="3180694203" sldId="373"/>
            <ac:spMk id="52" creationId="{FC60F362-2356-4344-BD6F-2C52B660C7D4}"/>
          </ac:spMkLst>
        </pc:spChg>
        <pc:spChg chg="add mod">
          <ac:chgData name="Luca Fossati" userId="7d8a27c9-d805-45d1-af3d-5cf81a9395c3" providerId="ADAL" clId="{A29E7D5A-43BE-499E-BE99-D3F69E33C01E}" dt="2021-06-16T18:48:13.303" v="1700" actId="1038"/>
          <ac:spMkLst>
            <pc:docMk/>
            <pc:sldMk cId="3180694203" sldId="373"/>
            <ac:spMk id="53" creationId="{AE9CCEFF-EA2F-44D2-8636-8B1B0124779C}"/>
          </ac:spMkLst>
        </pc:spChg>
        <pc:spChg chg="add mod">
          <ac:chgData name="Luca Fossati" userId="7d8a27c9-d805-45d1-af3d-5cf81a9395c3" providerId="ADAL" clId="{A29E7D5A-43BE-499E-BE99-D3F69E33C01E}" dt="2021-06-16T18:48:13.303" v="1700" actId="1038"/>
          <ac:spMkLst>
            <pc:docMk/>
            <pc:sldMk cId="3180694203" sldId="373"/>
            <ac:spMk id="54" creationId="{A09244F6-C065-4AF0-AEED-809B6B8ECAD1}"/>
          </ac:spMkLst>
        </pc:spChg>
        <pc:spChg chg="add mod">
          <ac:chgData name="Luca Fossati" userId="7d8a27c9-d805-45d1-af3d-5cf81a9395c3" providerId="ADAL" clId="{A29E7D5A-43BE-499E-BE99-D3F69E33C01E}" dt="2021-06-16T18:48:13.303" v="1700" actId="1038"/>
          <ac:spMkLst>
            <pc:docMk/>
            <pc:sldMk cId="3180694203" sldId="373"/>
            <ac:spMk id="55" creationId="{F0D04DCB-70A6-4C41-9515-F93B209C3276}"/>
          </ac:spMkLst>
        </pc:spChg>
      </pc:sldChg>
      <pc:sldChg chg="addSp delSp modSp mod modNotesTx">
        <pc:chgData name="Luca Fossati" userId="7d8a27c9-d805-45d1-af3d-5cf81a9395c3" providerId="ADAL" clId="{A29E7D5A-43BE-499E-BE99-D3F69E33C01E}" dt="2021-06-16T19:10:27.943" v="2049" actId="20577"/>
        <pc:sldMkLst>
          <pc:docMk/>
          <pc:sldMk cId="3010919685" sldId="374"/>
        </pc:sldMkLst>
        <pc:spChg chg="mod">
          <ac:chgData name="Luca Fossati" userId="7d8a27c9-d805-45d1-af3d-5cf81a9395c3" providerId="ADAL" clId="{A29E7D5A-43BE-499E-BE99-D3F69E33C01E}" dt="2021-06-16T18:54:14.024" v="1765" actId="14100"/>
          <ac:spMkLst>
            <pc:docMk/>
            <pc:sldMk cId="3010919685" sldId="374"/>
            <ac:spMk id="11" creationId="{47BF2877-052E-45A6-9EE9-C7DA1CFD5B5A}"/>
          </ac:spMkLst>
        </pc:spChg>
        <pc:spChg chg="mod">
          <ac:chgData name="Luca Fossati" userId="7d8a27c9-d805-45d1-af3d-5cf81a9395c3" providerId="ADAL" clId="{A29E7D5A-43BE-499E-BE99-D3F69E33C01E}" dt="2021-06-16T18:55:46.275" v="1790" actId="20577"/>
          <ac:spMkLst>
            <pc:docMk/>
            <pc:sldMk cId="3010919685" sldId="374"/>
            <ac:spMk id="12" creationId="{39DC4AC7-D0A6-4949-85A5-08CC783A3846}"/>
          </ac:spMkLst>
        </pc:spChg>
        <pc:spChg chg="del">
          <ac:chgData name="Luca Fossati" userId="7d8a27c9-d805-45d1-af3d-5cf81a9395c3" providerId="ADAL" clId="{A29E7D5A-43BE-499E-BE99-D3F69E33C01E}" dt="2021-06-16T18:52:46.934" v="1752" actId="478"/>
          <ac:spMkLst>
            <pc:docMk/>
            <pc:sldMk cId="3010919685" sldId="374"/>
            <ac:spMk id="13" creationId="{6242CED9-842F-4586-87ED-16D967B45B18}"/>
          </ac:spMkLst>
        </pc:spChg>
        <pc:spChg chg="add mod">
          <ac:chgData name="Luca Fossati" userId="7d8a27c9-d805-45d1-af3d-5cf81a9395c3" providerId="ADAL" clId="{A29E7D5A-43BE-499E-BE99-D3F69E33C01E}" dt="2021-06-16T18:51:27.108" v="1732" actId="1076"/>
          <ac:spMkLst>
            <pc:docMk/>
            <pc:sldMk cId="3010919685" sldId="374"/>
            <ac:spMk id="20" creationId="{450E30F4-1BFB-4BBD-AD13-665E1A43E511}"/>
          </ac:spMkLst>
        </pc:spChg>
        <pc:spChg chg="add mod">
          <ac:chgData name="Luca Fossati" userId="7d8a27c9-d805-45d1-af3d-5cf81a9395c3" providerId="ADAL" clId="{A29E7D5A-43BE-499E-BE99-D3F69E33C01E}" dt="2021-06-16T18:53:19.273" v="1763" actId="1035"/>
          <ac:spMkLst>
            <pc:docMk/>
            <pc:sldMk cId="3010919685" sldId="374"/>
            <ac:spMk id="21" creationId="{C53425F4-B0E5-4999-B481-33306ADE4AFA}"/>
          </ac:spMkLst>
        </pc:spChg>
        <pc:spChg chg="del">
          <ac:chgData name="Luca Fossati" userId="7d8a27c9-d805-45d1-af3d-5cf81a9395c3" providerId="ADAL" clId="{A29E7D5A-43BE-499E-BE99-D3F69E33C01E}" dt="2021-06-16T18:50:10.545" v="1727" actId="478"/>
          <ac:spMkLst>
            <pc:docMk/>
            <pc:sldMk cId="3010919685" sldId="374"/>
            <ac:spMk id="22" creationId="{927B01F4-FBD9-4AE6-856A-6644FE249CE2}"/>
          </ac:spMkLst>
        </pc:spChg>
        <pc:spChg chg="del">
          <ac:chgData name="Luca Fossati" userId="7d8a27c9-d805-45d1-af3d-5cf81a9395c3" providerId="ADAL" clId="{A29E7D5A-43BE-499E-BE99-D3F69E33C01E}" dt="2021-06-16T18:50:10.545" v="1727" actId="478"/>
          <ac:spMkLst>
            <pc:docMk/>
            <pc:sldMk cId="3010919685" sldId="374"/>
            <ac:spMk id="23" creationId="{66B53871-3ECB-48FE-9AEB-13A628354DAB}"/>
          </ac:spMkLst>
        </pc:spChg>
        <pc:spChg chg="del">
          <ac:chgData name="Luca Fossati" userId="7d8a27c9-d805-45d1-af3d-5cf81a9395c3" providerId="ADAL" clId="{A29E7D5A-43BE-499E-BE99-D3F69E33C01E}" dt="2021-06-16T18:50:10.545" v="1727" actId="478"/>
          <ac:spMkLst>
            <pc:docMk/>
            <pc:sldMk cId="3010919685" sldId="374"/>
            <ac:spMk id="24" creationId="{ECE53F25-A766-48A5-9698-3823FBF88875}"/>
          </ac:spMkLst>
        </pc:spChg>
        <pc:spChg chg="del">
          <ac:chgData name="Luca Fossati" userId="7d8a27c9-d805-45d1-af3d-5cf81a9395c3" providerId="ADAL" clId="{A29E7D5A-43BE-499E-BE99-D3F69E33C01E}" dt="2021-06-16T18:50:10.545" v="1727" actId="478"/>
          <ac:spMkLst>
            <pc:docMk/>
            <pc:sldMk cId="3010919685" sldId="374"/>
            <ac:spMk id="25" creationId="{AEEF3BBD-ABC5-4341-86B2-5D60484A1120}"/>
          </ac:spMkLst>
        </pc:spChg>
        <pc:spChg chg="del">
          <ac:chgData name="Luca Fossati" userId="7d8a27c9-d805-45d1-af3d-5cf81a9395c3" providerId="ADAL" clId="{A29E7D5A-43BE-499E-BE99-D3F69E33C01E}" dt="2021-06-16T18:50:10.545" v="1727" actId="478"/>
          <ac:spMkLst>
            <pc:docMk/>
            <pc:sldMk cId="3010919685" sldId="374"/>
            <ac:spMk id="26" creationId="{4F6D5EFD-DAB7-4B16-9543-4AD7B793717F}"/>
          </ac:spMkLst>
        </pc:spChg>
        <pc:spChg chg="del">
          <ac:chgData name="Luca Fossati" userId="7d8a27c9-d805-45d1-af3d-5cf81a9395c3" providerId="ADAL" clId="{A29E7D5A-43BE-499E-BE99-D3F69E33C01E}" dt="2021-06-16T18:50:10.545" v="1727" actId="478"/>
          <ac:spMkLst>
            <pc:docMk/>
            <pc:sldMk cId="3010919685" sldId="374"/>
            <ac:spMk id="27" creationId="{4DE5B173-EA86-4383-B1FD-4CEB166A8305}"/>
          </ac:spMkLst>
        </pc:spChg>
        <pc:spChg chg="del">
          <ac:chgData name="Luca Fossati" userId="7d8a27c9-d805-45d1-af3d-5cf81a9395c3" providerId="ADAL" clId="{A29E7D5A-43BE-499E-BE99-D3F69E33C01E}" dt="2021-06-16T18:54:52.982" v="1771" actId="478"/>
          <ac:spMkLst>
            <pc:docMk/>
            <pc:sldMk cId="3010919685" sldId="374"/>
            <ac:spMk id="28" creationId="{FAE360DA-6327-43B4-A2BF-EA40D00FC044}"/>
          </ac:spMkLst>
        </pc:spChg>
        <pc:spChg chg="del">
          <ac:chgData name="Luca Fossati" userId="7d8a27c9-d805-45d1-af3d-5cf81a9395c3" providerId="ADAL" clId="{A29E7D5A-43BE-499E-BE99-D3F69E33C01E}" dt="2021-06-16T18:54:52.982" v="1771" actId="478"/>
          <ac:spMkLst>
            <pc:docMk/>
            <pc:sldMk cId="3010919685" sldId="374"/>
            <ac:spMk id="29" creationId="{1F127055-2F2E-4333-B69D-554B27B2152C}"/>
          </ac:spMkLst>
        </pc:spChg>
        <pc:spChg chg="add mod">
          <ac:chgData name="Luca Fossati" userId="7d8a27c9-d805-45d1-af3d-5cf81a9395c3" providerId="ADAL" clId="{A29E7D5A-43BE-499E-BE99-D3F69E33C01E}" dt="2021-06-16T18:51:07.725" v="1730" actId="1076"/>
          <ac:spMkLst>
            <pc:docMk/>
            <pc:sldMk cId="3010919685" sldId="374"/>
            <ac:spMk id="30" creationId="{649DE210-31A1-4131-8BBA-36AD592DEDFD}"/>
          </ac:spMkLst>
        </pc:spChg>
        <pc:spChg chg="add mod">
          <ac:chgData name="Luca Fossati" userId="7d8a27c9-d805-45d1-af3d-5cf81a9395c3" providerId="ADAL" clId="{A29E7D5A-43BE-499E-BE99-D3F69E33C01E}" dt="2021-06-16T18:51:07.725" v="1730" actId="1076"/>
          <ac:spMkLst>
            <pc:docMk/>
            <pc:sldMk cId="3010919685" sldId="374"/>
            <ac:spMk id="32" creationId="{36F92D99-14CE-4473-91E2-94AEEE513243}"/>
          </ac:spMkLst>
        </pc:spChg>
        <pc:spChg chg="add mod">
          <ac:chgData name="Luca Fossati" userId="7d8a27c9-d805-45d1-af3d-5cf81a9395c3" providerId="ADAL" clId="{A29E7D5A-43BE-499E-BE99-D3F69E33C01E}" dt="2021-06-16T18:55:06.971" v="1773" actId="1076"/>
          <ac:spMkLst>
            <pc:docMk/>
            <pc:sldMk cId="3010919685" sldId="374"/>
            <ac:spMk id="33" creationId="{FDA0B413-EF9D-4CC8-B64F-E3CB65577A51}"/>
          </ac:spMkLst>
        </pc:spChg>
        <pc:spChg chg="add mod">
          <ac:chgData name="Luca Fossati" userId="7d8a27c9-d805-45d1-af3d-5cf81a9395c3" providerId="ADAL" clId="{A29E7D5A-43BE-499E-BE99-D3F69E33C01E}" dt="2021-06-16T18:55:40.607" v="1789" actId="20577"/>
          <ac:spMkLst>
            <pc:docMk/>
            <pc:sldMk cId="3010919685" sldId="374"/>
            <ac:spMk id="34" creationId="{CC97B354-CE76-4DE8-89FD-A8DA7DF54122}"/>
          </ac:spMkLst>
        </pc:spChg>
        <pc:spChg chg="mod">
          <ac:chgData name="Luca Fossati" userId="7d8a27c9-d805-45d1-af3d-5cf81a9395c3" providerId="ADAL" clId="{A29E7D5A-43BE-499E-BE99-D3F69E33C01E}" dt="2021-06-16T18:58:47.380" v="1793" actId="313"/>
          <ac:spMkLst>
            <pc:docMk/>
            <pc:sldMk cId="3010919685" sldId="374"/>
            <ac:spMk id="35" creationId="{572FB29E-B10A-4E9E-A671-9020820A12B9}"/>
          </ac:spMkLst>
        </pc:spChg>
        <pc:spChg chg="del">
          <ac:chgData name="Luca Fossati" userId="7d8a27c9-d805-45d1-af3d-5cf81a9395c3" providerId="ADAL" clId="{A29E7D5A-43BE-499E-BE99-D3F69E33C01E}" dt="2021-06-16T18:54:52.982" v="1771" actId="478"/>
          <ac:spMkLst>
            <pc:docMk/>
            <pc:sldMk cId="3010919685" sldId="374"/>
            <ac:spMk id="36" creationId="{A28042B4-2241-41AF-A504-12FF2AB86534}"/>
          </ac:spMkLst>
        </pc:spChg>
      </pc:sldChg>
      <pc:sldChg chg="addSp delSp modSp mod modNotesTx">
        <pc:chgData name="Luca Fossati" userId="7d8a27c9-d805-45d1-af3d-5cf81a9395c3" providerId="ADAL" clId="{A29E7D5A-43BE-499E-BE99-D3F69E33C01E}" dt="2021-06-16T20:03:50.470" v="2807" actId="20577"/>
        <pc:sldMkLst>
          <pc:docMk/>
          <pc:sldMk cId="3493613889" sldId="375"/>
        </pc:sldMkLst>
        <pc:spChg chg="mod">
          <ac:chgData name="Luca Fossati" userId="7d8a27c9-d805-45d1-af3d-5cf81a9395c3" providerId="ADAL" clId="{A29E7D5A-43BE-499E-BE99-D3F69E33C01E}" dt="2021-06-16T19:03:44.792" v="1921" actId="20577"/>
          <ac:spMkLst>
            <pc:docMk/>
            <pc:sldMk cId="3493613889" sldId="375"/>
            <ac:spMk id="12" creationId="{39DC4AC7-D0A6-4949-85A5-08CC783A3846}"/>
          </ac:spMkLst>
        </pc:spChg>
        <pc:spChg chg="add mod">
          <ac:chgData name="Luca Fossati" userId="7d8a27c9-d805-45d1-af3d-5cf81a9395c3" providerId="ADAL" clId="{A29E7D5A-43BE-499E-BE99-D3F69E33C01E}" dt="2021-06-16T19:02:58.367" v="1909" actId="1076"/>
          <ac:spMkLst>
            <pc:docMk/>
            <pc:sldMk cId="3493613889" sldId="375"/>
            <ac:spMk id="16" creationId="{6F4BFCD3-43DD-4485-9CF8-412EFDAD0DDC}"/>
          </ac:spMkLst>
        </pc:spChg>
        <pc:spChg chg="add mod">
          <ac:chgData name="Luca Fossati" userId="7d8a27c9-d805-45d1-af3d-5cf81a9395c3" providerId="ADAL" clId="{A29E7D5A-43BE-499E-BE99-D3F69E33C01E}" dt="2021-06-16T19:02:58.367" v="1909" actId="1076"/>
          <ac:spMkLst>
            <pc:docMk/>
            <pc:sldMk cId="3493613889" sldId="375"/>
            <ac:spMk id="17" creationId="{CE64D8F3-1C8F-417F-B2F8-0538E98C88CE}"/>
          </ac:spMkLst>
        </pc:spChg>
        <pc:spChg chg="add mod">
          <ac:chgData name="Luca Fossati" userId="7d8a27c9-d805-45d1-af3d-5cf81a9395c3" providerId="ADAL" clId="{A29E7D5A-43BE-499E-BE99-D3F69E33C01E}" dt="2021-06-16T19:02:58.367" v="1909" actId="1076"/>
          <ac:spMkLst>
            <pc:docMk/>
            <pc:sldMk cId="3493613889" sldId="375"/>
            <ac:spMk id="18" creationId="{46C459EE-1A5C-44D9-9281-A0C244204214}"/>
          </ac:spMkLst>
        </pc:spChg>
        <pc:spChg chg="add mod">
          <ac:chgData name="Luca Fossati" userId="7d8a27c9-d805-45d1-af3d-5cf81a9395c3" providerId="ADAL" clId="{A29E7D5A-43BE-499E-BE99-D3F69E33C01E}" dt="2021-06-16T19:02:58.367" v="1909" actId="1076"/>
          <ac:spMkLst>
            <pc:docMk/>
            <pc:sldMk cId="3493613889" sldId="375"/>
            <ac:spMk id="19" creationId="{13E0BD3F-7840-47AF-910C-1E2EB8B81953}"/>
          </ac:spMkLst>
        </pc:spChg>
        <pc:spChg chg="del">
          <ac:chgData name="Luca Fossati" userId="7d8a27c9-d805-45d1-af3d-5cf81a9395c3" providerId="ADAL" clId="{A29E7D5A-43BE-499E-BE99-D3F69E33C01E}" dt="2021-06-16T19:02:32.419" v="1907" actId="478"/>
          <ac:spMkLst>
            <pc:docMk/>
            <pc:sldMk cId="3493613889" sldId="375"/>
            <ac:spMk id="20" creationId="{450E30F4-1BFB-4BBD-AD13-665E1A43E511}"/>
          </ac:spMkLst>
        </pc:spChg>
        <pc:spChg chg="del">
          <ac:chgData name="Luca Fossati" userId="7d8a27c9-d805-45d1-af3d-5cf81a9395c3" providerId="ADAL" clId="{A29E7D5A-43BE-499E-BE99-D3F69E33C01E}" dt="2021-06-16T19:02:32.419" v="1907" actId="478"/>
          <ac:spMkLst>
            <pc:docMk/>
            <pc:sldMk cId="3493613889" sldId="375"/>
            <ac:spMk id="21" creationId="{C53425F4-B0E5-4999-B481-33306ADE4AFA}"/>
          </ac:spMkLst>
        </pc:spChg>
        <pc:spChg chg="add mod">
          <ac:chgData name="Luca Fossati" userId="7d8a27c9-d805-45d1-af3d-5cf81a9395c3" providerId="ADAL" clId="{A29E7D5A-43BE-499E-BE99-D3F69E33C01E}" dt="2021-06-16T19:25:39.577" v="2317" actId="1076"/>
          <ac:spMkLst>
            <pc:docMk/>
            <pc:sldMk cId="3493613889" sldId="375"/>
            <ac:spMk id="22" creationId="{89CFD218-6033-4A80-AA07-DC74E9E50F81}"/>
          </ac:spMkLst>
        </pc:spChg>
        <pc:spChg chg="del">
          <ac:chgData name="Luca Fossati" userId="7d8a27c9-d805-45d1-af3d-5cf81a9395c3" providerId="ADAL" clId="{A29E7D5A-43BE-499E-BE99-D3F69E33C01E}" dt="2021-06-16T19:02:32.419" v="1907" actId="478"/>
          <ac:spMkLst>
            <pc:docMk/>
            <pc:sldMk cId="3493613889" sldId="375"/>
            <ac:spMk id="30" creationId="{649DE210-31A1-4131-8BBA-36AD592DEDFD}"/>
          </ac:spMkLst>
        </pc:spChg>
        <pc:spChg chg="del">
          <ac:chgData name="Luca Fossati" userId="7d8a27c9-d805-45d1-af3d-5cf81a9395c3" providerId="ADAL" clId="{A29E7D5A-43BE-499E-BE99-D3F69E33C01E}" dt="2021-06-16T19:02:32.419" v="1907" actId="478"/>
          <ac:spMkLst>
            <pc:docMk/>
            <pc:sldMk cId="3493613889" sldId="375"/>
            <ac:spMk id="32" creationId="{36F92D99-14CE-4473-91E2-94AEEE513243}"/>
          </ac:spMkLst>
        </pc:spChg>
        <pc:spChg chg="mod">
          <ac:chgData name="Luca Fossati" userId="7d8a27c9-d805-45d1-af3d-5cf81a9395c3" providerId="ADAL" clId="{A29E7D5A-43BE-499E-BE99-D3F69E33C01E}" dt="2021-06-16T19:04:27.941" v="1932" actId="20577"/>
          <ac:spMkLst>
            <pc:docMk/>
            <pc:sldMk cId="3493613889" sldId="375"/>
            <ac:spMk id="34" creationId="{CC97B354-CE76-4DE8-89FD-A8DA7DF54122}"/>
          </ac:spMkLst>
        </pc:spChg>
        <pc:spChg chg="mod">
          <ac:chgData name="Luca Fossati" userId="7d8a27c9-d805-45d1-af3d-5cf81a9395c3" providerId="ADAL" clId="{A29E7D5A-43BE-499E-BE99-D3F69E33C01E}" dt="2021-06-16T19:24:32.092" v="2303" actId="20577"/>
          <ac:spMkLst>
            <pc:docMk/>
            <pc:sldMk cId="3493613889" sldId="375"/>
            <ac:spMk id="35" creationId="{572FB29E-B10A-4E9E-A671-9020820A12B9}"/>
          </ac:spMkLst>
        </pc:spChg>
      </pc:sldChg>
      <pc:sldChg chg="addSp delSp modSp mod modNotesTx">
        <pc:chgData name="Luca Fossati" userId="7d8a27c9-d805-45d1-af3d-5cf81a9395c3" providerId="ADAL" clId="{A29E7D5A-43BE-499E-BE99-D3F69E33C01E}" dt="2021-06-16T19:09:56.782" v="2047" actId="20577"/>
        <pc:sldMkLst>
          <pc:docMk/>
          <pc:sldMk cId="1562491420" sldId="376"/>
        </pc:sldMkLst>
        <pc:spChg chg="mod">
          <ac:chgData name="Luca Fossati" userId="7d8a27c9-d805-45d1-af3d-5cf81a9395c3" providerId="ADAL" clId="{A29E7D5A-43BE-499E-BE99-D3F69E33C01E}" dt="2021-06-16T19:07:58.118" v="2001" actId="1076"/>
          <ac:spMkLst>
            <pc:docMk/>
            <pc:sldMk cId="1562491420" sldId="376"/>
            <ac:spMk id="3" creationId="{CDCC31F9-22FD-4CA5-99BB-AE56386D7428}"/>
          </ac:spMkLst>
        </pc:spChg>
        <pc:spChg chg="del">
          <ac:chgData name="Luca Fossati" userId="7d8a27c9-d805-45d1-af3d-5cf81a9395c3" providerId="ADAL" clId="{A29E7D5A-43BE-499E-BE99-D3F69E33C01E}" dt="2021-06-16T19:06:18.868" v="1956" actId="478"/>
          <ac:spMkLst>
            <pc:docMk/>
            <pc:sldMk cId="1562491420" sldId="376"/>
            <ac:spMk id="11" creationId="{47BF2877-052E-45A6-9EE9-C7DA1CFD5B5A}"/>
          </ac:spMkLst>
        </pc:spChg>
        <pc:spChg chg="del">
          <ac:chgData name="Luca Fossati" userId="7d8a27c9-d805-45d1-af3d-5cf81a9395c3" providerId="ADAL" clId="{A29E7D5A-43BE-499E-BE99-D3F69E33C01E}" dt="2021-06-16T19:06:18.868" v="1956" actId="478"/>
          <ac:spMkLst>
            <pc:docMk/>
            <pc:sldMk cId="1562491420" sldId="376"/>
            <ac:spMk id="12" creationId="{39DC4AC7-D0A6-4949-85A5-08CC783A3846}"/>
          </ac:spMkLst>
        </pc:spChg>
        <pc:spChg chg="del">
          <ac:chgData name="Luca Fossati" userId="7d8a27c9-d805-45d1-af3d-5cf81a9395c3" providerId="ADAL" clId="{A29E7D5A-43BE-499E-BE99-D3F69E33C01E}" dt="2021-06-16T19:05:42.875" v="1953" actId="478"/>
          <ac:spMkLst>
            <pc:docMk/>
            <pc:sldMk cId="1562491420" sldId="376"/>
            <ac:spMk id="16" creationId="{6F4BFCD3-43DD-4485-9CF8-412EFDAD0DDC}"/>
          </ac:spMkLst>
        </pc:spChg>
        <pc:spChg chg="del">
          <ac:chgData name="Luca Fossati" userId="7d8a27c9-d805-45d1-af3d-5cf81a9395c3" providerId="ADAL" clId="{A29E7D5A-43BE-499E-BE99-D3F69E33C01E}" dt="2021-06-16T19:05:42.875" v="1953" actId="478"/>
          <ac:spMkLst>
            <pc:docMk/>
            <pc:sldMk cId="1562491420" sldId="376"/>
            <ac:spMk id="17" creationId="{CE64D8F3-1C8F-417F-B2F8-0538E98C88CE}"/>
          </ac:spMkLst>
        </pc:spChg>
        <pc:spChg chg="del">
          <ac:chgData name="Luca Fossati" userId="7d8a27c9-d805-45d1-af3d-5cf81a9395c3" providerId="ADAL" clId="{A29E7D5A-43BE-499E-BE99-D3F69E33C01E}" dt="2021-06-16T19:05:42.875" v="1953" actId="478"/>
          <ac:spMkLst>
            <pc:docMk/>
            <pc:sldMk cId="1562491420" sldId="376"/>
            <ac:spMk id="18" creationId="{46C459EE-1A5C-44D9-9281-A0C244204214}"/>
          </ac:spMkLst>
        </pc:spChg>
        <pc:spChg chg="del">
          <ac:chgData name="Luca Fossati" userId="7d8a27c9-d805-45d1-af3d-5cf81a9395c3" providerId="ADAL" clId="{A29E7D5A-43BE-499E-BE99-D3F69E33C01E}" dt="2021-06-16T19:05:42.875" v="1953" actId="478"/>
          <ac:spMkLst>
            <pc:docMk/>
            <pc:sldMk cId="1562491420" sldId="376"/>
            <ac:spMk id="19" creationId="{13E0BD3F-7840-47AF-910C-1E2EB8B81953}"/>
          </ac:spMkLst>
        </pc:spChg>
        <pc:spChg chg="add mod">
          <ac:chgData name="Luca Fossati" userId="7d8a27c9-d805-45d1-af3d-5cf81a9395c3" providerId="ADAL" clId="{A29E7D5A-43BE-499E-BE99-D3F69E33C01E}" dt="2021-06-16T19:06:05.953" v="1955" actId="1076"/>
          <ac:spMkLst>
            <pc:docMk/>
            <pc:sldMk cId="1562491420" sldId="376"/>
            <ac:spMk id="20" creationId="{93C41F6E-FC65-499C-9C9E-F219CD2504D8}"/>
          </ac:spMkLst>
        </pc:spChg>
        <pc:spChg chg="add mod">
          <ac:chgData name="Luca Fossati" userId="7d8a27c9-d805-45d1-af3d-5cf81a9395c3" providerId="ADAL" clId="{A29E7D5A-43BE-499E-BE99-D3F69E33C01E}" dt="2021-06-16T19:06:05.953" v="1955" actId="1076"/>
          <ac:spMkLst>
            <pc:docMk/>
            <pc:sldMk cId="1562491420" sldId="376"/>
            <ac:spMk id="21" creationId="{ADC8BAA4-8A5E-48E5-BC0F-497B3F1939D4}"/>
          </ac:spMkLst>
        </pc:spChg>
        <pc:spChg chg="add mod">
          <ac:chgData name="Luca Fossati" userId="7d8a27c9-d805-45d1-af3d-5cf81a9395c3" providerId="ADAL" clId="{A29E7D5A-43BE-499E-BE99-D3F69E33C01E}" dt="2021-06-16T19:06:05.953" v="1955" actId="1076"/>
          <ac:spMkLst>
            <pc:docMk/>
            <pc:sldMk cId="1562491420" sldId="376"/>
            <ac:spMk id="22" creationId="{BE20752B-B23B-49F1-8B2A-28169DBD62D2}"/>
          </ac:spMkLst>
        </pc:spChg>
        <pc:spChg chg="add mod">
          <ac:chgData name="Luca Fossati" userId="7d8a27c9-d805-45d1-af3d-5cf81a9395c3" providerId="ADAL" clId="{A29E7D5A-43BE-499E-BE99-D3F69E33C01E}" dt="2021-06-16T19:06:05.953" v="1955" actId="1076"/>
          <ac:spMkLst>
            <pc:docMk/>
            <pc:sldMk cId="1562491420" sldId="376"/>
            <ac:spMk id="23" creationId="{C784A18F-7D4A-4A06-B6F0-399FBDFEC790}"/>
          </ac:spMkLst>
        </pc:spChg>
        <pc:spChg chg="add mod">
          <ac:chgData name="Luca Fossati" userId="7d8a27c9-d805-45d1-af3d-5cf81a9395c3" providerId="ADAL" clId="{A29E7D5A-43BE-499E-BE99-D3F69E33C01E}" dt="2021-06-16T19:09:26.127" v="2046" actId="20577"/>
          <ac:spMkLst>
            <pc:docMk/>
            <pc:sldMk cId="1562491420" sldId="376"/>
            <ac:spMk id="24" creationId="{C8AA91C2-78A9-4D12-A9C7-BDF73A118162}"/>
          </ac:spMkLst>
        </pc:spChg>
        <pc:spChg chg="mod">
          <ac:chgData name="Luca Fossati" userId="7d8a27c9-d805-45d1-af3d-5cf81a9395c3" providerId="ADAL" clId="{A29E7D5A-43BE-499E-BE99-D3F69E33C01E}" dt="2021-06-16T19:08:27.078" v="2023" actId="1076"/>
          <ac:spMkLst>
            <pc:docMk/>
            <pc:sldMk cId="1562491420" sldId="376"/>
            <ac:spMk id="31" creationId="{2B58ADAD-67D0-4C25-972F-89D27A7965AE}"/>
          </ac:spMkLst>
        </pc:spChg>
        <pc:spChg chg="del">
          <ac:chgData name="Luca Fossati" userId="7d8a27c9-d805-45d1-af3d-5cf81a9395c3" providerId="ADAL" clId="{A29E7D5A-43BE-499E-BE99-D3F69E33C01E}" dt="2021-06-16T19:06:18.868" v="1956" actId="478"/>
          <ac:spMkLst>
            <pc:docMk/>
            <pc:sldMk cId="1562491420" sldId="376"/>
            <ac:spMk id="33" creationId="{FDA0B413-EF9D-4CC8-B64F-E3CB65577A51}"/>
          </ac:spMkLst>
        </pc:spChg>
        <pc:spChg chg="del">
          <ac:chgData name="Luca Fossati" userId="7d8a27c9-d805-45d1-af3d-5cf81a9395c3" providerId="ADAL" clId="{A29E7D5A-43BE-499E-BE99-D3F69E33C01E}" dt="2021-06-16T19:06:18.868" v="1956" actId="478"/>
          <ac:spMkLst>
            <pc:docMk/>
            <pc:sldMk cId="1562491420" sldId="376"/>
            <ac:spMk id="34" creationId="{CC97B354-CE76-4DE8-89FD-A8DA7DF54122}"/>
          </ac:spMkLst>
        </pc:spChg>
        <pc:spChg chg="mod">
          <ac:chgData name="Luca Fossati" userId="7d8a27c9-d805-45d1-af3d-5cf81a9395c3" providerId="ADAL" clId="{A29E7D5A-43BE-499E-BE99-D3F69E33C01E}" dt="2021-06-16T19:05:35.287" v="1952" actId="20577"/>
          <ac:spMkLst>
            <pc:docMk/>
            <pc:sldMk cId="1562491420" sldId="376"/>
            <ac:spMk id="35" creationId="{572FB29E-B10A-4E9E-A671-9020820A12B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a:latin typeface="+mn-lt"/>
            </a:rPr>
            <a:t>First Steps</a:t>
          </a: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a:latin typeface="+mn-lt"/>
            </a:rPr>
            <a:t>Word Count</a:t>
          </a: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a:latin typeface="+mn-lt"/>
            </a:rPr>
            <a:t>Car Comparison</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US"/>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71460" custScaleY="46991" custLinFactNeighborX="-5190">
        <dgm:presLayoutVars>
          <dgm:chMax val="1"/>
          <dgm:bulletEnabled val="1"/>
        </dgm:presLayoutVars>
      </dgm:prSet>
      <dgm:spPr/>
      <dgm:t>
        <a:bodyPr/>
        <a:lstStyle/>
        <a:p>
          <a:endParaRPr lang="en-US"/>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71460" custScaleY="46991" custLinFactNeighborX="-5190">
        <dgm:presLayoutVars>
          <dgm:chMax val="1"/>
          <dgm:bulletEnabled val="1"/>
        </dgm:presLayoutVars>
      </dgm:prSet>
      <dgm:spPr/>
      <dgm:t>
        <a:bodyPr/>
        <a:lstStyle/>
        <a:p>
          <a:endParaRPr lang="en-US"/>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71460" custScaleY="46991" custLinFactNeighborX="-5022">
        <dgm:presLayoutVars>
          <dgm:chMax val="1"/>
          <dgm:bulletEnabled val="1"/>
        </dgm:presLayoutVars>
      </dgm:prSet>
      <dgm:spPr/>
      <dgm:t>
        <a:bodyPr/>
        <a:lstStyle/>
        <a:p>
          <a:endParaRPr lang="en-US"/>
        </a:p>
      </dgm:t>
    </dgm:pt>
  </dgm:ptLst>
  <dgm:cxnLst>
    <dgm:cxn modelId="{56213DC6-9C7C-481F-83E3-D4BEC0B318C4}" srcId="{025FAB99-DC93-40E0-B9F9-53C2BADD1345}" destId="{2C722C78-CA3A-4C15-BC14-A9E900B7DB32}" srcOrd="2" destOrd="0" parTransId="{F63D94C7-2697-4BBA-8CB6-F4C5355B67C0}" sibTransId="{84FA550F-F600-4D74-93B4-5FB4335D19D9}"/>
    <dgm:cxn modelId="{ED3AFF87-2813-4383-B615-C83A63260261}" type="presOf" srcId="{2C722C78-CA3A-4C15-BC14-A9E900B7DB32}" destId="{9C6B4D40-BE45-43F4-BD45-BDBB7B548649}" srcOrd="0" destOrd="0" presId="urn:microsoft.com/office/officeart/2005/8/layout/vList5"/>
    <dgm:cxn modelId="{095CB092-CE6C-486D-9CFD-896A8B4AEB73}" type="presOf" srcId="{1E86E1BF-61CA-45D4-90C6-A0E634AAFAEB}" destId="{5DC6B7C2-C318-43C4-A4D8-D784D1FE9FFA}" srcOrd="0" destOrd="0" presId="urn:microsoft.com/office/officeart/2005/8/layout/vList5"/>
    <dgm:cxn modelId="{A26D1A3C-F763-4AB9-BE8D-E3507D4CFB03}" srcId="{025FAB99-DC93-40E0-B9F9-53C2BADD1345}" destId="{1E86E1BF-61CA-45D4-90C6-A0E634AAFAEB}" srcOrd="1" destOrd="0" parTransId="{FF2EA5FA-FCDA-4D59-B939-D915D4210F9C}" sibTransId="{1309AD9C-3B54-4A23-90BC-8627D4C2614B}"/>
    <dgm:cxn modelId="{7D085D9A-593B-4F4A-8CFE-6DCAB5C62150}" srcId="{025FAB99-DC93-40E0-B9F9-53C2BADD1345}" destId="{0BA2DBAD-760A-46E7-AE7C-31FF1E9807F1}" srcOrd="0" destOrd="0" parTransId="{2ACECCF0-EFBB-4382-A314-3A4C81AFBBCD}" sibTransId="{0D75F704-043B-488D-9F61-A7BFF9AB4D52}"/>
    <dgm:cxn modelId="{53E8EBE2-0B04-4AD6-967A-1F6F00114EE6}" type="presOf" srcId="{025FAB99-DC93-40E0-B9F9-53C2BADD1345}" destId="{447240EF-1AA2-4114-ACAB-01EE55BD5185}" srcOrd="0" destOrd="0" presId="urn:microsoft.com/office/officeart/2005/8/layout/vList5"/>
    <dgm:cxn modelId="{A863512E-217A-49D1-8301-7F4334B93F28}" type="presOf" srcId="{0BA2DBAD-760A-46E7-AE7C-31FF1E9807F1}" destId="{3FA5DC50-4818-4DEA-AC24-84E3A6F33858}" srcOrd="0" destOrd="0" presId="urn:microsoft.com/office/officeart/2005/8/layout/vList5"/>
    <dgm:cxn modelId="{D9703375-4698-4D6E-801A-911ECA481AC0}" type="presParOf" srcId="{447240EF-1AA2-4114-ACAB-01EE55BD5185}" destId="{318964C2-9438-4CBD-8415-52CF967A86D7}" srcOrd="0" destOrd="0" presId="urn:microsoft.com/office/officeart/2005/8/layout/vList5"/>
    <dgm:cxn modelId="{65057D21-33BE-4CAA-9592-A8C8E885CA57}" type="presParOf" srcId="{318964C2-9438-4CBD-8415-52CF967A86D7}" destId="{3FA5DC50-4818-4DEA-AC24-84E3A6F33858}" srcOrd="0" destOrd="0" presId="urn:microsoft.com/office/officeart/2005/8/layout/vList5"/>
    <dgm:cxn modelId="{30FE863D-9324-468D-A665-5D2F513AFD66}" type="presParOf" srcId="{447240EF-1AA2-4114-ACAB-01EE55BD5185}" destId="{83EA0AA1-65E9-4E29-819B-0A38D781E27A}" srcOrd="1" destOrd="0" presId="urn:microsoft.com/office/officeart/2005/8/layout/vList5"/>
    <dgm:cxn modelId="{913392DD-1B64-44E9-A5B7-E22868192D13}" type="presParOf" srcId="{447240EF-1AA2-4114-ACAB-01EE55BD5185}" destId="{600ABFEF-C963-440E-8DFF-BBB734DF6945}" srcOrd="2" destOrd="0" presId="urn:microsoft.com/office/officeart/2005/8/layout/vList5"/>
    <dgm:cxn modelId="{9A06EF7E-CDAD-4914-80F0-C19D35F510EA}" type="presParOf" srcId="{600ABFEF-C963-440E-8DFF-BBB734DF6945}" destId="{5DC6B7C2-C318-43C4-A4D8-D784D1FE9FFA}" srcOrd="0" destOrd="0" presId="urn:microsoft.com/office/officeart/2005/8/layout/vList5"/>
    <dgm:cxn modelId="{9A30BCFA-3A1A-4862-A3A1-510E3610BE02}" type="presParOf" srcId="{447240EF-1AA2-4114-ACAB-01EE55BD5185}" destId="{B91C96C7-A5DF-489B-85E6-BB2F078ED756}" srcOrd="3" destOrd="0" presId="urn:microsoft.com/office/officeart/2005/8/layout/vList5"/>
    <dgm:cxn modelId="{D9A7406E-BF78-4480-B663-FA620E142EAD}" type="presParOf" srcId="{447240EF-1AA2-4114-ACAB-01EE55BD5185}" destId="{581422EC-4246-4695-A476-EF3D02A70C0E}" srcOrd="4" destOrd="0" presId="urn:microsoft.com/office/officeart/2005/8/layout/vList5"/>
    <dgm:cxn modelId="{C683B6B9-7D02-4BBA-85A3-92275A87AB40}" type="presParOf" srcId="{581422EC-4246-4695-A476-EF3D02A70C0E}" destId="{9C6B4D40-BE45-43F4-BD45-BDBB7B548649}"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a:latin typeface="+mn-lt"/>
            </a:rPr>
            <a:t>First Steps</a:t>
          </a: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a:latin typeface="+mn-lt"/>
            </a:rPr>
            <a:t>Word Count</a:t>
          </a: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a:latin typeface="+mn-lt"/>
            </a:rPr>
            <a:t>Car Comparison</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US"/>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137311" custScaleY="46991" custLinFactNeighborX="-9073" custLinFactNeighborY="-6376">
        <dgm:presLayoutVars>
          <dgm:chMax val="1"/>
          <dgm:bulletEnabled val="1"/>
        </dgm:presLayoutVars>
      </dgm:prSet>
      <dgm:spPr/>
      <dgm:t>
        <a:bodyPr/>
        <a:lstStyle/>
        <a:p>
          <a:endParaRPr lang="en-US"/>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71460" custScaleY="46991" custLinFactNeighborX="27332">
        <dgm:presLayoutVars>
          <dgm:chMax val="1"/>
          <dgm:bulletEnabled val="1"/>
        </dgm:presLayoutVars>
      </dgm:prSet>
      <dgm:spPr/>
      <dgm:t>
        <a:bodyPr/>
        <a:lstStyle/>
        <a:p>
          <a:endParaRPr lang="en-US"/>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71460" custScaleY="46991" custLinFactNeighborX="27332">
        <dgm:presLayoutVars>
          <dgm:chMax val="1"/>
          <dgm:bulletEnabled val="1"/>
        </dgm:presLayoutVars>
      </dgm:prSet>
      <dgm:spPr/>
      <dgm:t>
        <a:bodyPr/>
        <a:lstStyle/>
        <a:p>
          <a:endParaRPr lang="en-US"/>
        </a:p>
      </dgm:t>
    </dgm:pt>
  </dgm:ptLst>
  <dgm:cxnLst>
    <dgm:cxn modelId="{56213DC6-9C7C-481F-83E3-D4BEC0B318C4}" srcId="{025FAB99-DC93-40E0-B9F9-53C2BADD1345}" destId="{2C722C78-CA3A-4C15-BC14-A9E900B7DB32}" srcOrd="2" destOrd="0" parTransId="{F63D94C7-2697-4BBA-8CB6-F4C5355B67C0}" sibTransId="{84FA550F-F600-4D74-93B4-5FB4335D19D9}"/>
    <dgm:cxn modelId="{8A92FA05-265F-4BD0-9197-406EA0134842}" type="presOf" srcId="{1E86E1BF-61CA-45D4-90C6-A0E634AAFAEB}" destId="{5DC6B7C2-C318-43C4-A4D8-D784D1FE9FFA}" srcOrd="0" destOrd="0" presId="urn:microsoft.com/office/officeart/2005/8/layout/vList5"/>
    <dgm:cxn modelId="{A26D1A3C-F763-4AB9-BE8D-E3507D4CFB03}" srcId="{025FAB99-DC93-40E0-B9F9-53C2BADD1345}" destId="{1E86E1BF-61CA-45D4-90C6-A0E634AAFAEB}" srcOrd="1" destOrd="0" parTransId="{FF2EA5FA-FCDA-4D59-B939-D915D4210F9C}" sibTransId="{1309AD9C-3B54-4A23-90BC-8627D4C2614B}"/>
    <dgm:cxn modelId="{7D085D9A-593B-4F4A-8CFE-6DCAB5C62150}" srcId="{025FAB99-DC93-40E0-B9F9-53C2BADD1345}" destId="{0BA2DBAD-760A-46E7-AE7C-31FF1E9807F1}" srcOrd="0" destOrd="0" parTransId="{2ACECCF0-EFBB-4382-A314-3A4C81AFBBCD}" sibTransId="{0D75F704-043B-488D-9F61-A7BFF9AB4D52}"/>
    <dgm:cxn modelId="{48A9FB11-1D33-4074-BF04-9C754FA407C3}" type="presOf" srcId="{025FAB99-DC93-40E0-B9F9-53C2BADD1345}" destId="{447240EF-1AA2-4114-ACAB-01EE55BD5185}" srcOrd="0" destOrd="0" presId="urn:microsoft.com/office/officeart/2005/8/layout/vList5"/>
    <dgm:cxn modelId="{6C2BF4B7-3676-4467-80A3-924F77DB4F6D}" type="presOf" srcId="{0BA2DBAD-760A-46E7-AE7C-31FF1E9807F1}" destId="{3FA5DC50-4818-4DEA-AC24-84E3A6F33858}" srcOrd="0" destOrd="0" presId="urn:microsoft.com/office/officeart/2005/8/layout/vList5"/>
    <dgm:cxn modelId="{83DE0FE1-BB6F-40B9-90C3-5CF8CD92050F}" type="presOf" srcId="{2C722C78-CA3A-4C15-BC14-A9E900B7DB32}" destId="{9C6B4D40-BE45-43F4-BD45-BDBB7B548649}" srcOrd="0" destOrd="0" presId="urn:microsoft.com/office/officeart/2005/8/layout/vList5"/>
    <dgm:cxn modelId="{3D305A20-E85F-491B-9118-49B0230EF09B}" type="presParOf" srcId="{447240EF-1AA2-4114-ACAB-01EE55BD5185}" destId="{318964C2-9438-4CBD-8415-52CF967A86D7}" srcOrd="0" destOrd="0" presId="urn:microsoft.com/office/officeart/2005/8/layout/vList5"/>
    <dgm:cxn modelId="{53597B74-4550-4B44-875F-DD915D2A8739}" type="presParOf" srcId="{318964C2-9438-4CBD-8415-52CF967A86D7}" destId="{3FA5DC50-4818-4DEA-AC24-84E3A6F33858}" srcOrd="0" destOrd="0" presId="urn:microsoft.com/office/officeart/2005/8/layout/vList5"/>
    <dgm:cxn modelId="{E37F3FD6-567C-4851-A73F-B6B200904949}" type="presParOf" srcId="{447240EF-1AA2-4114-ACAB-01EE55BD5185}" destId="{83EA0AA1-65E9-4E29-819B-0A38D781E27A}" srcOrd="1" destOrd="0" presId="urn:microsoft.com/office/officeart/2005/8/layout/vList5"/>
    <dgm:cxn modelId="{C25060ED-4D92-4522-97F0-A2DF99C9734C}" type="presParOf" srcId="{447240EF-1AA2-4114-ACAB-01EE55BD5185}" destId="{600ABFEF-C963-440E-8DFF-BBB734DF6945}" srcOrd="2" destOrd="0" presId="urn:microsoft.com/office/officeart/2005/8/layout/vList5"/>
    <dgm:cxn modelId="{E4A56C0A-2F28-4E2C-9324-DA3DDC64650F}" type="presParOf" srcId="{600ABFEF-C963-440E-8DFF-BBB734DF6945}" destId="{5DC6B7C2-C318-43C4-A4D8-D784D1FE9FFA}" srcOrd="0" destOrd="0" presId="urn:microsoft.com/office/officeart/2005/8/layout/vList5"/>
    <dgm:cxn modelId="{A818FE0E-C40D-4D85-B508-644F657C9730}" type="presParOf" srcId="{447240EF-1AA2-4114-ACAB-01EE55BD5185}" destId="{B91C96C7-A5DF-489B-85E6-BB2F078ED756}" srcOrd="3" destOrd="0" presId="urn:microsoft.com/office/officeart/2005/8/layout/vList5"/>
    <dgm:cxn modelId="{D2C19004-7113-4FC4-859E-94CD6249D764}" type="presParOf" srcId="{447240EF-1AA2-4114-ACAB-01EE55BD5185}" destId="{581422EC-4246-4695-A476-EF3D02A70C0E}" srcOrd="4" destOrd="0" presId="urn:microsoft.com/office/officeart/2005/8/layout/vList5"/>
    <dgm:cxn modelId="{946D4772-CBEA-4F70-8417-2374BD28BC12}" type="presParOf" srcId="{581422EC-4246-4695-A476-EF3D02A70C0E}" destId="{9C6B4D40-BE45-43F4-BD45-BDBB7B548649}"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a:latin typeface="+mn-lt"/>
            </a:rPr>
            <a:t>First Steps</a:t>
          </a: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a:latin typeface="+mn-lt"/>
            </a:rPr>
            <a:t>Word Count</a:t>
          </a: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a:latin typeface="+mn-lt"/>
            </a:rPr>
            <a:t>Car Comparison</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US"/>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71460" custScaleY="46991" custLinFactNeighborX="29655">
        <dgm:presLayoutVars>
          <dgm:chMax val="1"/>
          <dgm:bulletEnabled val="1"/>
        </dgm:presLayoutVars>
      </dgm:prSet>
      <dgm:spPr/>
      <dgm:t>
        <a:bodyPr/>
        <a:lstStyle/>
        <a:p>
          <a:endParaRPr lang="en-US"/>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141957" custScaleY="46991" custLinFactNeighborX="-5190">
        <dgm:presLayoutVars>
          <dgm:chMax val="1"/>
          <dgm:bulletEnabled val="1"/>
        </dgm:presLayoutVars>
      </dgm:prSet>
      <dgm:spPr/>
      <dgm:t>
        <a:bodyPr/>
        <a:lstStyle/>
        <a:p>
          <a:endParaRPr lang="en-US"/>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71460" custScaleY="46991" custLinFactNeighborX="30207">
        <dgm:presLayoutVars>
          <dgm:chMax val="1"/>
          <dgm:bulletEnabled val="1"/>
        </dgm:presLayoutVars>
      </dgm:prSet>
      <dgm:spPr/>
      <dgm:t>
        <a:bodyPr/>
        <a:lstStyle/>
        <a:p>
          <a:endParaRPr lang="en-US"/>
        </a:p>
      </dgm:t>
    </dgm:pt>
  </dgm:ptLst>
  <dgm:cxnLst>
    <dgm:cxn modelId="{3F1D6C5C-B601-4F50-8AC0-D7917706F314}" type="presOf" srcId="{025FAB99-DC93-40E0-B9F9-53C2BADD1345}" destId="{447240EF-1AA2-4114-ACAB-01EE55BD5185}" srcOrd="0" destOrd="0" presId="urn:microsoft.com/office/officeart/2005/8/layout/vList5"/>
    <dgm:cxn modelId="{9D02D5FF-6283-4D15-A881-3180DA93F672}" type="presOf" srcId="{0BA2DBAD-760A-46E7-AE7C-31FF1E9807F1}" destId="{3FA5DC50-4818-4DEA-AC24-84E3A6F33858}" srcOrd="0" destOrd="0" presId="urn:microsoft.com/office/officeart/2005/8/layout/vList5"/>
    <dgm:cxn modelId="{56213DC6-9C7C-481F-83E3-D4BEC0B318C4}" srcId="{025FAB99-DC93-40E0-B9F9-53C2BADD1345}" destId="{2C722C78-CA3A-4C15-BC14-A9E900B7DB32}" srcOrd="2" destOrd="0" parTransId="{F63D94C7-2697-4BBA-8CB6-F4C5355B67C0}" sibTransId="{84FA550F-F600-4D74-93B4-5FB4335D19D9}"/>
    <dgm:cxn modelId="{A26D1A3C-F763-4AB9-BE8D-E3507D4CFB03}" srcId="{025FAB99-DC93-40E0-B9F9-53C2BADD1345}" destId="{1E86E1BF-61CA-45D4-90C6-A0E634AAFAEB}" srcOrd="1" destOrd="0" parTransId="{FF2EA5FA-FCDA-4D59-B939-D915D4210F9C}" sibTransId="{1309AD9C-3B54-4A23-90BC-8627D4C2614B}"/>
    <dgm:cxn modelId="{7D085D9A-593B-4F4A-8CFE-6DCAB5C62150}" srcId="{025FAB99-DC93-40E0-B9F9-53C2BADD1345}" destId="{0BA2DBAD-760A-46E7-AE7C-31FF1E9807F1}" srcOrd="0" destOrd="0" parTransId="{2ACECCF0-EFBB-4382-A314-3A4C81AFBBCD}" sibTransId="{0D75F704-043B-488D-9F61-A7BFF9AB4D52}"/>
    <dgm:cxn modelId="{E18FD4E2-CC86-4B72-B6E0-3E4E71F0D91B}" type="presOf" srcId="{2C722C78-CA3A-4C15-BC14-A9E900B7DB32}" destId="{9C6B4D40-BE45-43F4-BD45-BDBB7B548649}" srcOrd="0" destOrd="0" presId="urn:microsoft.com/office/officeart/2005/8/layout/vList5"/>
    <dgm:cxn modelId="{6E02AB8C-295F-4853-B01C-63F845C294F1}" type="presOf" srcId="{1E86E1BF-61CA-45D4-90C6-A0E634AAFAEB}" destId="{5DC6B7C2-C318-43C4-A4D8-D784D1FE9FFA}" srcOrd="0" destOrd="0" presId="urn:microsoft.com/office/officeart/2005/8/layout/vList5"/>
    <dgm:cxn modelId="{D8B92FFB-449E-4E7B-81AA-3C4C1BAC862A}" type="presParOf" srcId="{447240EF-1AA2-4114-ACAB-01EE55BD5185}" destId="{318964C2-9438-4CBD-8415-52CF967A86D7}" srcOrd="0" destOrd="0" presId="urn:microsoft.com/office/officeart/2005/8/layout/vList5"/>
    <dgm:cxn modelId="{0DC88107-A0D3-4C63-A7FF-A5B41476F6F1}" type="presParOf" srcId="{318964C2-9438-4CBD-8415-52CF967A86D7}" destId="{3FA5DC50-4818-4DEA-AC24-84E3A6F33858}" srcOrd="0" destOrd="0" presId="urn:microsoft.com/office/officeart/2005/8/layout/vList5"/>
    <dgm:cxn modelId="{3CEFA651-8077-4788-AEDD-FCED34C80EF3}" type="presParOf" srcId="{447240EF-1AA2-4114-ACAB-01EE55BD5185}" destId="{83EA0AA1-65E9-4E29-819B-0A38D781E27A}" srcOrd="1" destOrd="0" presId="urn:microsoft.com/office/officeart/2005/8/layout/vList5"/>
    <dgm:cxn modelId="{58CB2FFC-5E11-4A55-8742-8AD08657AD67}" type="presParOf" srcId="{447240EF-1AA2-4114-ACAB-01EE55BD5185}" destId="{600ABFEF-C963-440E-8DFF-BBB734DF6945}" srcOrd="2" destOrd="0" presId="urn:microsoft.com/office/officeart/2005/8/layout/vList5"/>
    <dgm:cxn modelId="{3A50F949-E6D0-495F-A3D3-978BAC53475E}" type="presParOf" srcId="{600ABFEF-C963-440E-8DFF-BBB734DF6945}" destId="{5DC6B7C2-C318-43C4-A4D8-D784D1FE9FFA}" srcOrd="0" destOrd="0" presId="urn:microsoft.com/office/officeart/2005/8/layout/vList5"/>
    <dgm:cxn modelId="{E95CF56C-1911-4D4F-92E2-81C48DBB0090}" type="presParOf" srcId="{447240EF-1AA2-4114-ACAB-01EE55BD5185}" destId="{B91C96C7-A5DF-489B-85E6-BB2F078ED756}" srcOrd="3" destOrd="0" presId="urn:microsoft.com/office/officeart/2005/8/layout/vList5"/>
    <dgm:cxn modelId="{05AC6846-1541-463B-8EC1-D16B0D4B4429}" type="presParOf" srcId="{447240EF-1AA2-4114-ACAB-01EE55BD5185}" destId="{581422EC-4246-4695-A476-EF3D02A70C0E}" srcOrd="4" destOrd="0" presId="urn:microsoft.com/office/officeart/2005/8/layout/vList5"/>
    <dgm:cxn modelId="{36D76AAB-506F-4932-A309-3B9115499CF3}" type="presParOf" srcId="{581422EC-4246-4695-A476-EF3D02A70C0E}" destId="{9C6B4D40-BE45-43F4-BD45-BDBB7B548649}"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a:latin typeface="+mn-lt"/>
            </a:rPr>
            <a:t>First Steps</a:t>
          </a: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a:latin typeface="+mn-lt"/>
            </a:rPr>
            <a:t>Word Count</a:t>
          </a: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a:latin typeface="+mn-lt"/>
            </a:rPr>
            <a:t>Car Comparison</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US"/>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71460" custScaleY="46991" custLinFactNeighborX="29251">
        <dgm:presLayoutVars>
          <dgm:chMax val="1"/>
          <dgm:bulletEnabled val="1"/>
        </dgm:presLayoutVars>
      </dgm:prSet>
      <dgm:spPr/>
      <dgm:t>
        <a:bodyPr/>
        <a:lstStyle/>
        <a:p>
          <a:endParaRPr lang="en-US"/>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71460" custScaleY="46991" custLinFactNeighborX="29251">
        <dgm:presLayoutVars>
          <dgm:chMax val="1"/>
          <dgm:bulletEnabled val="1"/>
        </dgm:presLayoutVars>
      </dgm:prSet>
      <dgm:spPr/>
      <dgm:t>
        <a:bodyPr/>
        <a:lstStyle/>
        <a:p>
          <a:endParaRPr lang="en-US"/>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141149" custScaleY="46991" custLinFactNeighborX="-5594">
        <dgm:presLayoutVars>
          <dgm:chMax val="1"/>
          <dgm:bulletEnabled val="1"/>
        </dgm:presLayoutVars>
      </dgm:prSet>
      <dgm:spPr/>
      <dgm:t>
        <a:bodyPr/>
        <a:lstStyle/>
        <a:p>
          <a:endParaRPr lang="en-US"/>
        </a:p>
      </dgm:t>
    </dgm:pt>
  </dgm:ptLst>
  <dgm:cxnLst>
    <dgm:cxn modelId="{56213DC6-9C7C-481F-83E3-D4BEC0B318C4}" srcId="{025FAB99-DC93-40E0-B9F9-53C2BADD1345}" destId="{2C722C78-CA3A-4C15-BC14-A9E900B7DB32}" srcOrd="2" destOrd="0" parTransId="{F63D94C7-2697-4BBA-8CB6-F4C5355B67C0}" sibTransId="{84FA550F-F600-4D74-93B4-5FB4335D19D9}"/>
    <dgm:cxn modelId="{4ACC67EA-7E58-4610-B6DD-501FA3ECF714}" type="presOf" srcId="{0BA2DBAD-760A-46E7-AE7C-31FF1E9807F1}" destId="{3FA5DC50-4818-4DEA-AC24-84E3A6F33858}" srcOrd="0" destOrd="0" presId="urn:microsoft.com/office/officeart/2005/8/layout/vList5"/>
    <dgm:cxn modelId="{A26D1A3C-F763-4AB9-BE8D-E3507D4CFB03}" srcId="{025FAB99-DC93-40E0-B9F9-53C2BADD1345}" destId="{1E86E1BF-61CA-45D4-90C6-A0E634AAFAEB}" srcOrd="1" destOrd="0" parTransId="{FF2EA5FA-FCDA-4D59-B939-D915D4210F9C}" sibTransId="{1309AD9C-3B54-4A23-90BC-8627D4C2614B}"/>
    <dgm:cxn modelId="{7D085D9A-593B-4F4A-8CFE-6DCAB5C62150}" srcId="{025FAB99-DC93-40E0-B9F9-53C2BADD1345}" destId="{0BA2DBAD-760A-46E7-AE7C-31FF1E9807F1}" srcOrd="0" destOrd="0" parTransId="{2ACECCF0-EFBB-4382-A314-3A4C81AFBBCD}" sibTransId="{0D75F704-043B-488D-9F61-A7BFF9AB4D52}"/>
    <dgm:cxn modelId="{9ABEFFD9-DC45-4467-8966-C10DE62E8A12}" type="presOf" srcId="{025FAB99-DC93-40E0-B9F9-53C2BADD1345}" destId="{447240EF-1AA2-4114-ACAB-01EE55BD5185}" srcOrd="0" destOrd="0" presId="urn:microsoft.com/office/officeart/2005/8/layout/vList5"/>
    <dgm:cxn modelId="{A1503CE4-8A5F-409D-8B71-F1D2133D3EBC}" type="presOf" srcId="{2C722C78-CA3A-4C15-BC14-A9E900B7DB32}" destId="{9C6B4D40-BE45-43F4-BD45-BDBB7B548649}" srcOrd="0" destOrd="0" presId="urn:microsoft.com/office/officeart/2005/8/layout/vList5"/>
    <dgm:cxn modelId="{E0EFF88B-FA33-4036-ADFF-985CB74AA022}" type="presOf" srcId="{1E86E1BF-61CA-45D4-90C6-A0E634AAFAEB}" destId="{5DC6B7C2-C318-43C4-A4D8-D784D1FE9FFA}" srcOrd="0" destOrd="0" presId="urn:microsoft.com/office/officeart/2005/8/layout/vList5"/>
    <dgm:cxn modelId="{2F5C42CD-F33F-43D0-ABDF-B993D416797D}" type="presParOf" srcId="{447240EF-1AA2-4114-ACAB-01EE55BD5185}" destId="{318964C2-9438-4CBD-8415-52CF967A86D7}" srcOrd="0" destOrd="0" presId="urn:microsoft.com/office/officeart/2005/8/layout/vList5"/>
    <dgm:cxn modelId="{830082ED-0EF0-49DA-B57C-77F1AFF14B98}" type="presParOf" srcId="{318964C2-9438-4CBD-8415-52CF967A86D7}" destId="{3FA5DC50-4818-4DEA-AC24-84E3A6F33858}" srcOrd="0" destOrd="0" presId="urn:microsoft.com/office/officeart/2005/8/layout/vList5"/>
    <dgm:cxn modelId="{2FCBB26B-27A0-46E3-8BD0-F42B42E4A619}" type="presParOf" srcId="{447240EF-1AA2-4114-ACAB-01EE55BD5185}" destId="{83EA0AA1-65E9-4E29-819B-0A38D781E27A}" srcOrd="1" destOrd="0" presId="urn:microsoft.com/office/officeart/2005/8/layout/vList5"/>
    <dgm:cxn modelId="{0B80F77B-AC8B-4B5D-86E0-7BE50792E5F6}" type="presParOf" srcId="{447240EF-1AA2-4114-ACAB-01EE55BD5185}" destId="{600ABFEF-C963-440E-8DFF-BBB734DF6945}" srcOrd="2" destOrd="0" presId="urn:microsoft.com/office/officeart/2005/8/layout/vList5"/>
    <dgm:cxn modelId="{E56DCED9-F680-46FF-BC19-FFECFF0C6DBA}" type="presParOf" srcId="{600ABFEF-C963-440E-8DFF-BBB734DF6945}" destId="{5DC6B7C2-C318-43C4-A4D8-D784D1FE9FFA}" srcOrd="0" destOrd="0" presId="urn:microsoft.com/office/officeart/2005/8/layout/vList5"/>
    <dgm:cxn modelId="{E3238B26-D40A-47B9-9B2F-D3EEAB7BDE5D}" type="presParOf" srcId="{447240EF-1AA2-4114-ACAB-01EE55BD5185}" destId="{B91C96C7-A5DF-489B-85E6-BB2F078ED756}" srcOrd="3" destOrd="0" presId="urn:microsoft.com/office/officeart/2005/8/layout/vList5"/>
    <dgm:cxn modelId="{49007D96-8F36-4F3E-A378-68950ABA7AB0}" type="presParOf" srcId="{447240EF-1AA2-4114-ACAB-01EE55BD5185}" destId="{581422EC-4246-4695-A476-EF3D02A70C0E}" srcOrd="4" destOrd="0" presId="urn:microsoft.com/office/officeart/2005/8/layout/vList5"/>
    <dgm:cxn modelId="{54EC7046-2880-43EF-85A3-38748E2F0755}" type="presParOf" srcId="{581422EC-4246-4695-A476-EF3D02A70C0E}" destId="{9C6B4D40-BE45-43F4-BD45-BDBB7B548649}"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5DC50-4818-4DEA-AC24-84E3A6F33858}">
      <dsp:nvSpPr>
        <dsp:cNvPr id="0" name=""/>
        <dsp:cNvSpPr/>
      </dsp:nvSpPr>
      <dsp:spPr>
        <a:xfrm>
          <a:off x="3036855" y="713"/>
          <a:ext cx="2215128" cy="1128420"/>
        </a:xfrm>
        <a:prstGeom prst="roundRect">
          <a:avLst/>
        </a:prstGeom>
        <a:solidFill>
          <a:srgbClr val="9EC23C"/>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First Steps</a:t>
          </a:r>
        </a:p>
      </dsp:txBody>
      <dsp:txXfrm>
        <a:off x="3091940" y="55798"/>
        <a:ext cx="2104958" cy="1018250"/>
      </dsp:txXfrm>
    </dsp:sp>
    <dsp:sp modelId="{5DC6B7C2-C318-43C4-A4D8-D784D1FE9FFA}">
      <dsp:nvSpPr>
        <dsp:cNvPr id="0" name=""/>
        <dsp:cNvSpPr/>
      </dsp:nvSpPr>
      <dsp:spPr>
        <a:xfrm>
          <a:off x="3036855" y="1249202"/>
          <a:ext cx="2215128" cy="1128420"/>
        </a:xfrm>
        <a:prstGeom prst="roundRect">
          <a:avLst/>
        </a:prstGeom>
        <a:solidFill>
          <a:srgbClr val="FAB041"/>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Word Count</a:t>
          </a:r>
        </a:p>
      </dsp:txBody>
      <dsp:txXfrm>
        <a:off x="3091940" y="1304287"/>
        <a:ext cx="2104958" cy="1018250"/>
      </dsp:txXfrm>
    </dsp:sp>
    <dsp:sp modelId="{9C6B4D40-BE45-43F4-BD45-BDBB7B548649}">
      <dsp:nvSpPr>
        <dsp:cNvPr id="0" name=""/>
        <dsp:cNvSpPr/>
      </dsp:nvSpPr>
      <dsp:spPr>
        <a:xfrm>
          <a:off x="3042062" y="2497690"/>
          <a:ext cx="2215128" cy="1128420"/>
        </a:xfrm>
        <a:prstGeom prst="roundRect">
          <a:avLst/>
        </a:prstGeom>
        <a:solidFill>
          <a:srgbClr val="2EABE2"/>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Car Comparison</a:t>
          </a:r>
        </a:p>
      </dsp:txBody>
      <dsp:txXfrm>
        <a:off x="3097147" y="2552775"/>
        <a:ext cx="2104958" cy="1018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5DC50-4818-4DEA-AC24-84E3A6F33858}">
      <dsp:nvSpPr>
        <dsp:cNvPr id="0" name=""/>
        <dsp:cNvSpPr/>
      </dsp:nvSpPr>
      <dsp:spPr>
        <a:xfrm>
          <a:off x="1895859" y="0"/>
          <a:ext cx="4256388" cy="1128420"/>
        </a:xfrm>
        <a:prstGeom prst="roundRect">
          <a:avLst/>
        </a:prstGeom>
        <a:solidFill>
          <a:srgbClr val="9EC23C"/>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First Steps</a:t>
          </a:r>
        </a:p>
      </dsp:txBody>
      <dsp:txXfrm>
        <a:off x="1950944" y="55085"/>
        <a:ext cx="4146218" cy="1018250"/>
      </dsp:txXfrm>
    </dsp:sp>
    <dsp:sp modelId="{5DC6B7C2-C318-43C4-A4D8-D784D1FE9FFA}">
      <dsp:nvSpPr>
        <dsp:cNvPr id="0" name=""/>
        <dsp:cNvSpPr/>
      </dsp:nvSpPr>
      <dsp:spPr>
        <a:xfrm>
          <a:off x="3024347" y="1249202"/>
          <a:ext cx="2215128" cy="1128420"/>
        </a:xfrm>
        <a:prstGeom prst="roundRect">
          <a:avLst/>
        </a:prstGeom>
        <a:solidFill>
          <a:srgbClr val="FAB041"/>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Word Count</a:t>
          </a:r>
        </a:p>
      </dsp:txBody>
      <dsp:txXfrm>
        <a:off x="3079432" y="1304287"/>
        <a:ext cx="2104958" cy="1018250"/>
      </dsp:txXfrm>
    </dsp:sp>
    <dsp:sp modelId="{9C6B4D40-BE45-43F4-BD45-BDBB7B548649}">
      <dsp:nvSpPr>
        <dsp:cNvPr id="0" name=""/>
        <dsp:cNvSpPr/>
      </dsp:nvSpPr>
      <dsp:spPr>
        <a:xfrm>
          <a:off x="3024347" y="2497690"/>
          <a:ext cx="2215128" cy="1128420"/>
        </a:xfrm>
        <a:prstGeom prst="roundRect">
          <a:avLst/>
        </a:prstGeom>
        <a:solidFill>
          <a:srgbClr val="2EABE2"/>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Car Comparison</a:t>
          </a:r>
        </a:p>
      </dsp:txBody>
      <dsp:txXfrm>
        <a:off x="3079432" y="2552775"/>
        <a:ext cx="2104958" cy="1018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5DC50-4818-4DEA-AC24-84E3A6F33858}">
      <dsp:nvSpPr>
        <dsp:cNvPr id="0" name=""/>
        <dsp:cNvSpPr/>
      </dsp:nvSpPr>
      <dsp:spPr>
        <a:xfrm>
          <a:off x="3024347" y="713"/>
          <a:ext cx="2215128" cy="1128420"/>
        </a:xfrm>
        <a:prstGeom prst="roundRect">
          <a:avLst/>
        </a:prstGeom>
        <a:solidFill>
          <a:srgbClr val="9EC23C"/>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First Steps</a:t>
          </a:r>
        </a:p>
      </dsp:txBody>
      <dsp:txXfrm>
        <a:off x="3079432" y="55798"/>
        <a:ext cx="2104958" cy="1018250"/>
      </dsp:txXfrm>
    </dsp:sp>
    <dsp:sp modelId="{5DC6B7C2-C318-43C4-A4D8-D784D1FE9FFA}">
      <dsp:nvSpPr>
        <dsp:cNvPr id="0" name=""/>
        <dsp:cNvSpPr/>
      </dsp:nvSpPr>
      <dsp:spPr>
        <a:xfrm>
          <a:off x="1944216" y="1249202"/>
          <a:ext cx="4400405" cy="1128420"/>
        </a:xfrm>
        <a:prstGeom prst="roundRect">
          <a:avLst/>
        </a:prstGeom>
        <a:solidFill>
          <a:srgbClr val="FAB041"/>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Word Count</a:t>
          </a:r>
        </a:p>
      </dsp:txBody>
      <dsp:txXfrm>
        <a:off x="1999301" y="1304287"/>
        <a:ext cx="4290235" cy="1018250"/>
      </dsp:txXfrm>
    </dsp:sp>
    <dsp:sp modelId="{9C6B4D40-BE45-43F4-BD45-BDBB7B548649}">
      <dsp:nvSpPr>
        <dsp:cNvPr id="0" name=""/>
        <dsp:cNvSpPr/>
      </dsp:nvSpPr>
      <dsp:spPr>
        <a:xfrm>
          <a:off x="3041458" y="2497690"/>
          <a:ext cx="2215128" cy="1128420"/>
        </a:xfrm>
        <a:prstGeom prst="roundRect">
          <a:avLst/>
        </a:prstGeom>
        <a:solidFill>
          <a:srgbClr val="2EABE2"/>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Car Comparison</a:t>
          </a:r>
        </a:p>
      </dsp:txBody>
      <dsp:txXfrm>
        <a:off x="3096543" y="2552775"/>
        <a:ext cx="2104958" cy="1018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5DC50-4818-4DEA-AC24-84E3A6F33858}">
      <dsp:nvSpPr>
        <dsp:cNvPr id="0" name=""/>
        <dsp:cNvSpPr/>
      </dsp:nvSpPr>
      <dsp:spPr>
        <a:xfrm>
          <a:off x="3024347" y="713"/>
          <a:ext cx="2215128" cy="1128420"/>
        </a:xfrm>
        <a:prstGeom prst="roundRect">
          <a:avLst/>
        </a:prstGeom>
        <a:solidFill>
          <a:srgbClr val="9EC23C"/>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First Steps</a:t>
          </a:r>
        </a:p>
      </dsp:txBody>
      <dsp:txXfrm>
        <a:off x="3079432" y="55798"/>
        <a:ext cx="2104958" cy="1018250"/>
      </dsp:txXfrm>
    </dsp:sp>
    <dsp:sp modelId="{5DC6B7C2-C318-43C4-A4D8-D784D1FE9FFA}">
      <dsp:nvSpPr>
        <dsp:cNvPr id="0" name=""/>
        <dsp:cNvSpPr/>
      </dsp:nvSpPr>
      <dsp:spPr>
        <a:xfrm>
          <a:off x="3024347" y="1249202"/>
          <a:ext cx="2215128" cy="1128420"/>
        </a:xfrm>
        <a:prstGeom prst="roundRect">
          <a:avLst/>
        </a:prstGeom>
        <a:solidFill>
          <a:srgbClr val="FAB041"/>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Word Count</a:t>
          </a:r>
        </a:p>
      </dsp:txBody>
      <dsp:txXfrm>
        <a:off x="3079432" y="1304287"/>
        <a:ext cx="2104958" cy="1018250"/>
      </dsp:txXfrm>
    </dsp:sp>
    <dsp:sp modelId="{9C6B4D40-BE45-43F4-BD45-BDBB7B548649}">
      <dsp:nvSpPr>
        <dsp:cNvPr id="0" name=""/>
        <dsp:cNvSpPr/>
      </dsp:nvSpPr>
      <dsp:spPr>
        <a:xfrm>
          <a:off x="1944216" y="2497690"/>
          <a:ext cx="4375359" cy="1128420"/>
        </a:xfrm>
        <a:prstGeom prst="roundRect">
          <a:avLst/>
        </a:prstGeom>
        <a:solidFill>
          <a:srgbClr val="2EABE2"/>
        </a:solidFill>
        <a:ln w="6350" cap="flat" cmpd="sng" algn="ctr">
          <a:noFill/>
          <a:prstDash val="solid"/>
          <a:miter lim="800000"/>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a:latin typeface="+mn-lt"/>
            </a:rPr>
            <a:t>Car Comparison</a:t>
          </a:r>
        </a:p>
      </dsp:txBody>
      <dsp:txXfrm>
        <a:off x="1999301" y="2552775"/>
        <a:ext cx="4265189" cy="10182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22/09/2021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820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174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NOTE: With distributed memory, it’s rare to lose the whole RDD. You may lose one or more local partitions. Then it is possible, in some cases, to only recompute the missing partitions, thus speeding up the recovery process. It is also possible to instruct Spark to maintain additional copies of an RDD (either in memory or on disk). The choice of which RDD’s to keep copies of is left to the programmer’s wisdom.</a:t>
            </a:r>
          </a:p>
          <a:p>
            <a:endParaRPr lang="en-US" dirty="0"/>
          </a:p>
          <a:p>
            <a:endParaRPr lang="en-US" dirty="0"/>
          </a:p>
        </p:txBody>
      </p:sp>
    </p:spTree>
    <p:extLst>
      <p:ext uri="{BB962C8B-B14F-4D97-AF65-F5344CB8AC3E}">
        <p14:creationId xmlns:p14="http://schemas.microsoft.com/office/powerpoint/2010/main" val="52207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419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Reference guide for the RDD API in </a:t>
            </a:r>
            <a:r>
              <a:rPr lang="en-GB" dirty="0" err="1"/>
              <a:t>PySpark</a:t>
            </a:r>
            <a:r>
              <a:rPr lang="en-GB" dirty="0"/>
              <a:t>:</a:t>
            </a:r>
          </a:p>
          <a:p>
            <a:endParaRPr lang="en-GB" dirty="0"/>
          </a:p>
          <a:p>
            <a:r>
              <a:rPr lang="en-GB" dirty="0"/>
              <a:t>https://spark.apache.org/docs/latest/api/python/reference/pyspark.html#rdd-apis</a:t>
            </a:r>
          </a:p>
        </p:txBody>
      </p:sp>
    </p:spTree>
    <p:extLst>
      <p:ext uri="{BB962C8B-B14F-4D97-AF65-F5344CB8AC3E}">
        <p14:creationId xmlns:p14="http://schemas.microsoft.com/office/powerpoint/2010/main" val="2753752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4269225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61516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65326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0088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40626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50169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415206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2825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6310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make	Model	MPG	Cylinders	Engine </a:t>
            </a:r>
            <a:r>
              <a:rPr lang="en-GB" dirty="0" err="1"/>
              <a:t>Disp</a:t>
            </a:r>
            <a:r>
              <a:rPr lang="en-GB" dirty="0"/>
              <a:t>	Horsepower	Weight	Accelerate	Year	Origin</a:t>
            </a:r>
          </a:p>
          <a:p>
            <a:r>
              <a:rPr lang="en-GB" dirty="0" err="1"/>
              <a:t>bmw</a:t>
            </a:r>
            <a:r>
              <a:rPr lang="en-GB" dirty="0"/>
              <a:t>	</a:t>
            </a:r>
            <a:r>
              <a:rPr lang="en-GB" dirty="0" err="1"/>
              <a:t>bmw</a:t>
            </a:r>
            <a:r>
              <a:rPr lang="en-GB" dirty="0"/>
              <a:t> 2002	26	4	121	113	2234	12.5	70	European </a:t>
            </a:r>
          </a:p>
          <a:p>
            <a:r>
              <a:rPr lang="en-GB" dirty="0" err="1"/>
              <a:t>peugeot</a:t>
            </a:r>
            <a:r>
              <a:rPr lang="en-GB" dirty="0"/>
              <a:t>	</a:t>
            </a:r>
            <a:r>
              <a:rPr lang="en-GB" dirty="0" err="1"/>
              <a:t>peugeot</a:t>
            </a:r>
            <a:r>
              <a:rPr lang="en-GB" dirty="0"/>
              <a:t> 504	25	4	110	87	2672	17.5	70	European </a:t>
            </a:r>
          </a:p>
          <a:p>
            <a:r>
              <a:rPr lang="en-GB" dirty="0" err="1"/>
              <a:t>saab</a:t>
            </a:r>
            <a:r>
              <a:rPr lang="en-GB" dirty="0"/>
              <a:t>	</a:t>
            </a:r>
            <a:r>
              <a:rPr lang="en-GB" dirty="0" err="1"/>
              <a:t>saab</a:t>
            </a:r>
            <a:r>
              <a:rPr lang="en-GB" dirty="0"/>
              <a:t> 99e	25	4	104	95	2375	17.5	70	European </a:t>
            </a:r>
          </a:p>
          <a:p>
            <a:r>
              <a:rPr lang="en-GB" dirty="0" err="1"/>
              <a:t>datsun</a:t>
            </a:r>
            <a:r>
              <a:rPr lang="en-GB" dirty="0"/>
              <a:t>	</a:t>
            </a:r>
            <a:r>
              <a:rPr lang="en-GB" dirty="0" err="1"/>
              <a:t>datsun</a:t>
            </a:r>
            <a:r>
              <a:rPr lang="en-GB" dirty="0"/>
              <a:t> pl510	27	4	97	88	2130	14.5	70	Japanese </a:t>
            </a:r>
          </a:p>
          <a:p>
            <a:r>
              <a:rPr lang="en-GB" dirty="0" err="1"/>
              <a:t>toyota</a:t>
            </a:r>
            <a:r>
              <a:rPr lang="en-GB" dirty="0"/>
              <a:t>	</a:t>
            </a:r>
            <a:r>
              <a:rPr lang="en-GB" dirty="0" err="1"/>
              <a:t>toyota</a:t>
            </a:r>
            <a:r>
              <a:rPr lang="en-GB"/>
              <a:t> </a:t>
            </a:r>
            <a:r>
              <a:rPr lang="en-GB" smtClean="0"/>
              <a:t>corona</a:t>
            </a:r>
            <a:r>
              <a:rPr lang="en-GB" dirty="0"/>
              <a:t>	25	4	113	95	2228	14	71	Japanese</a:t>
            </a:r>
          </a:p>
          <a:p>
            <a:r>
              <a:rPr lang="en-GB" dirty="0" err="1"/>
              <a:t>amc</a:t>
            </a:r>
            <a:r>
              <a:rPr lang="en-GB" dirty="0"/>
              <a:t>	</a:t>
            </a:r>
            <a:r>
              <a:rPr lang="en-GB" dirty="0" err="1"/>
              <a:t>amc</a:t>
            </a:r>
            <a:r>
              <a:rPr lang="en-GB" dirty="0"/>
              <a:t> gremlin	19	6	232	100	2634	13	71	American </a:t>
            </a:r>
          </a:p>
          <a:p>
            <a:r>
              <a:rPr lang="en-GB" dirty="0" err="1"/>
              <a:t>amc</a:t>
            </a:r>
            <a:r>
              <a:rPr lang="en-GB" dirty="0"/>
              <a:t>	</a:t>
            </a:r>
            <a:r>
              <a:rPr lang="en-GB" dirty="0" err="1"/>
              <a:t>amc</a:t>
            </a:r>
            <a:r>
              <a:rPr lang="en-GB" dirty="0"/>
              <a:t> hornet	18	6	258	110	2962	13.5	71	American </a:t>
            </a:r>
          </a:p>
        </p:txBody>
      </p:sp>
    </p:spTree>
    <p:extLst>
      <p:ext uri="{BB962C8B-B14F-4D97-AF65-F5344CB8AC3E}">
        <p14:creationId xmlns:p14="http://schemas.microsoft.com/office/powerpoint/2010/main" val="1714225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NOTE: </a:t>
            </a:r>
            <a:r>
              <a:rPr lang="en-GB" dirty="0" err="1"/>
              <a:t>carsData</a:t>
            </a:r>
            <a:r>
              <a:rPr lang="en-GB" dirty="0"/>
              <a:t> can be obtained from </a:t>
            </a:r>
            <a:r>
              <a:rPr lang="en-GB" dirty="0" err="1"/>
              <a:t>rawData</a:t>
            </a:r>
            <a:r>
              <a:rPr lang="en-GB" dirty="0"/>
              <a:t> with a little data cleaning.</a:t>
            </a:r>
          </a:p>
        </p:txBody>
      </p:sp>
    </p:spTree>
    <p:extLst>
      <p:ext uri="{BB962C8B-B14F-4D97-AF65-F5344CB8AC3E}">
        <p14:creationId xmlns:p14="http://schemas.microsoft.com/office/powerpoint/2010/main" val="230753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433217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To make the example more interesting, let’s first map the car origin as follows:</a:t>
            </a:r>
          </a:p>
          <a:p>
            <a:endParaRPr lang="en-GB" dirty="0"/>
          </a:p>
          <a:p>
            <a:r>
              <a:rPr lang="en-GB" dirty="0"/>
              <a:t>‘American’  </a:t>
            </a:r>
            <a:r>
              <a:rPr lang="en-GB" dirty="0">
                <a:sym typeface="Wingdings" panose="05000000000000000000" pitchFamily="2" charset="2"/>
              </a:rPr>
              <a:t>  ‘A’</a:t>
            </a:r>
          </a:p>
          <a:p>
            <a:r>
              <a:rPr lang="en-GB" dirty="0">
                <a:sym typeface="Wingdings" panose="05000000000000000000" pitchFamily="2" charset="2"/>
              </a:rPr>
              <a:t>‘European’    ‘O’</a:t>
            </a:r>
          </a:p>
          <a:p>
            <a:r>
              <a:rPr lang="en-GB" dirty="0">
                <a:sym typeface="Wingdings" panose="05000000000000000000" pitchFamily="2" charset="2"/>
              </a:rPr>
              <a:t>‘Japanese’     ‘O’</a:t>
            </a:r>
          </a:p>
          <a:p>
            <a:endParaRPr lang="en-GB" dirty="0">
              <a:sym typeface="Wingdings" panose="05000000000000000000" pitchFamily="2" charset="2"/>
            </a:endParaRPr>
          </a:p>
          <a:p>
            <a:r>
              <a:rPr lang="en-GB" dirty="0">
                <a:sym typeface="Wingdings" panose="05000000000000000000" pitchFamily="2" charset="2"/>
              </a:rPr>
              <a:t>The code for this mapping is as follows:</a:t>
            </a:r>
          </a:p>
          <a:p>
            <a:endParaRPr lang="en-GB" dirty="0">
              <a:sym typeface="Wingdings" panose="05000000000000000000" pitchFamily="2" charset="2"/>
            </a:endParaRPr>
          </a:p>
          <a:p>
            <a:pPr eaLnBrk="0" hangingPunct="0">
              <a:buFont typeface="Arial" pitchFamily="34" charset="0"/>
              <a:buNone/>
            </a:pPr>
            <a:r>
              <a:rPr lang="en-GB" altLang="en-US" b="1" dirty="0" err="1">
                <a:latin typeface="Consolas" panose="020B0609020204030204" pitchFamily="49" charset="0"/>
                <a:ea typeface="ヒラギノ角ゴ Pro W3" pitchFamily="-112" charset="-128"/>
                <a:cs typeface="Consolas" panose="020B0609020204030204" pitchFamily="49" charset="0"/>
              </a:rPr>
              <a:t>carsData</a:t>
            </a:r>
            <a:r>
              <a:rPr lang="en-GB" altLang="en-US"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.map(lambda x: (x[9].strip(),int(x[6])))\</a:t>
            </a:r>
            <a:endParaRPr lang="en-GB" altLang="en-US" b="1"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endParaRPr>
          </a:p>
          <a:p>
            <a:pPr eaLnBrk="0" hangingPunct="0">
              <a:buFont typeface="Arial" pitchFamily="34" charset="0"/>
              <a:buNone/>
            </a:pPr>
            <a:r>
              <a:rPr lang="en-GB" b="1" dirty="0">
                <a:latin typeface="Consolas" panose="020B0609020204030204" pitchFamily="49" charset="0"/>
                <a:ea typeface="ヒラギノ角ゴ Pro W3" pitchFamily="-112" charset="-128"/>
                <a:sym typeface="Wingdings" panose="05000000000000000000" pitchFamily="2" charset="2"/>
              </a:rPr>
              <a:t>  .map(lambda x: ( x[0] if x[0]==‘American’ else ‘Others’, x[1]))</a:t>
            </a:r>
            <a:endParaRPr lang="en-GB" dirty="0">
              <a:sym typeface="Wingdings" panose="05000000000000000000" pitchFamily="2" charset="2"/>
            </a:endParaRPr>
          </a:p>
          <a:p>
            <a:endParaRPr lang="en-GB" dirty="0">
              <a:sym typeface="Wingdings" panose="05000000000000000000" pitchFamily="2" charset="2"/>
            </a:endParaRPr>
          </a:p>
          <a:p>
            <a:r>
              <a:rPr lang="en-GB" dirty="0">
                <a:sym typeface="Wingdings" panose="05000000000000000000" pitchFamily="2" charset="2"/>
              </a:rPr>
              <a:t>We also arbitrarily split them into two partitions, represented by two shaded rectangular boxes above and in the following diagrams.</a:t>
            </a:r>
            <a:endParaRPr lang="en-GB" dirty="0"/>
          </a:p>
        </p:txBody>
      </p:sp>
    </p:spTree>
    <p:extLst>
      <p:ext uri="{BB962C8B-B14F-4D97-AF65-F5344CB8AC3E}">
        <p14:creationId xmlns:p14="http://schemas.microsoft.com/office/powerpoint/2010/main" val="1409172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On the right-hand side above, the label ‘</a:t>
            </a:r>
            <a:r>
              <a:rPr lang="en-GB" i="1" dirty="0" err="1"/>
              <a:t>acc</a:t>
            </a:r>
            <a:r>
              <a:rPr lang="en-GB" dirty="0"/>
              <a:t>’ stands for </a:t>
            </a:r>
            <a:r>
              <a:rPr lang="en-GB" i="1" dirty="0"/>
              <a:t>accumulator</a:t>
            </a:r>
            <a:r>
              <a:rPr lang="en-GB" dirty="0"/>
              <a:t>, while ‘</a:t>
            </a:r>
            <a:r>
              <a:rPr lang="en-GB" i="1" dirty="0"/>
              <a:t>rest</a:t>
            </a:r>
            <a:r>
              <a:rPr lang="en-GB" dirty="0"/>
              <a:t>’ refers to the values that are still left to process</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237722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NOTE: When we say that an RDD “exists”, it doesn’t necessarily mean that it is present in memory. We will expand more on this point in the coming slides.</a:t>
            </a:r>
          </a:p>
          <a:p>
            <a:endParaRPr lang="en-US" dirty="0"/>
          </a:p>
          <a:p>
            <a:endParaRPr lang="en-US" dirty="0"/>
          </a:p>
          <a:p>
            <a:endParaRPr lang="en-US" dirty="0"/>
          </a:p>
        </p:txBody>
      </p:sp>
    </p:spTree>
    <p:extLst>
      <p:ext uri="{BB962C8B-B14F-4D97-AF65-F5344CB8AC3E}">
        <p14:creationId xmlns:p14="http://schemas.microsoft.com/office/powerpoint/2010/main" val="2017043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For each group, inside each partition, repeatedly apply second lambda argument until all values are processed.</a:t>
            </a:r>
          </a:p>
          <a:p>
            <a:endParaRPr lang="en-GB" dirty="0"/>
          </a:p>
        </p:txBody>
      </p:sp>
    </p:spTree>
    <p:extLst>
      <p:ext uri="{BB962C8B-B14F-4D97-AF65-F5344CB8AC3E}">
        <p14:creationId xmlns:p14="http://schemas.microsoft.com/office/powerpoint/2010/main" val="551014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244173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64242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In this case, we are applying the third lambda argument once. This is only because there are no more values left to process after the first iteration. If there were more values left to process, we would have to apply the </a:t>
            </a:r>
            <a:r>
              <a:rPr lang="en-GB"/>
              <a:t>same lambda again.</a:t>
            </a:r>
            <a:endParaRPr lang="en-GB" dirty="0"/>
          </a:p>
        </p:txBody>
      </p:sp>
    </p:spTree>
    <p:extLst>
      <p:ext uri="{BB962C8B-B14F-4D97-AF65-F5344CB8AC3E}">
        <p14:creationId xmlns:p14="http://schemas.microsoft.com/office/powerpoint/2010/main" val="216256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163075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Actions:</a:t>
            </a:r>
          </a:p>
          <a:p>
            <a:endParaRPr lang="en-GB" dirty="0"/>
          </a:p>
          <a:p>
            <a:r>
              <a:rPr lang="en-GB" dirty="0"/>
              <a:t>first, take, reduce, collect, as well as aggregate functions, such as count.</a:t>
            </a:r>
          </a:p>
          <a:p>
            <a:endParaRPr lang="en-GB" dirty="0"/>
          </a:p>
          <a:p>
            <a:r>
              <a:rPr lang="en-GB" dirty="0"/>
              <a:t>We have used count a lot, other aggregate functions include: Mean(),</a:t>
            </a:r>
            <a:r>
              <a:rPr lang="en-GB" baseline="0" dirty="0"/>
              <a:t> Sum(), Max(), Min(), Variance(), </a:t>
            </a:r>
            <a:r>
              <a:rPr lang="en-GB" baseline="0" dirty="0" err="1"/>
              <a:t>Stdev</a:t>
            </a:r>
            <a:r>
              <a:rPr lang="en-GB" baseline="0" dirty="0"/>
              <a:t>()</a:t>
            </a:r>
            <a:endParaRPr lang="en-GB" dirty="0"/>
          </a:p>
          <a:p>
            <a:endParaRPr lang="en-GB" dirty="0"/>
          </a:p>
        </p:txBody>
      </p:sp>
    </p:spTree>
    <p:extLst>
      <p:ext uri="{BB962C8B-B14F-4D97-AF65-F5344CB8AC3E}">
        <p14:creationId xmlns:p14="http://schemas.microsoft.com/office/powerpoint/2010/main" val="3832084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32500" lnSpcReduction="20000"/>
          </a:bodyPr>
          <a:lstStyle/>
          <a:p>
            <a:r>
              <a:rPr lang="en-GB" dirty="0"/>
              <a:t>You can mark an RDD to be persisted using the persist() or cache() methods on it. The first time it is computed in an action, it will be kept in memory on the nodes. Spark’s cache is fault-tolerant – if any partition of an RDD is lost, it will automatically be recomputed using the transformations that originally created it.</a:t>
            </a:r>
          </a:p>
          <a:p>
            <a:endParaRPr lang="en-GB" dirty="0"/>
          </a:p>
          <a:p>
            <a:r>
              <a:rPr lang="en-GB" dirty="0"/>
              <a:t>In addition, each persisted RDD can be stored using a different storage level, allowing you, for example, to persist the dataset on disk, persist it in memory but as serialized Java objects (to save space), replicate it across nodes. These levels are set by passing a </a:t>
            </a:r>
            <a:r>
              <a:rPr lang="en-GB" dirty="0" err="1"/>
              <a:t>StorageLevel</a:t>
            </a:r>
            <a:r>
              <a:rPr lang="en-GB" dirty="0"/>
              <a:t> object (Scala, Java, Python) to persist(). The cache() method is a shorthand for using the default storage level, which is </a:t>
            </a:r>
            <a:r>
              <a:rPr lang="en-GB" dirty="0" err="1"/>
              <a:t>StorageLevel.MEMORY_ONLY</a:t>
            </a:r>
            <a:r>
              <a:rPr lang="en-GB" dirty="0"/>
              <a:t> (store deserialized objects in memory). The full set of storage levels is:</a:t>
            </a:r>
          </a:p>
          <a:p>
            <a:endParaRPr lang="en-GB" dirty="0"/>
          </a:p>
          <a:p>
            <a:endParaRPr lang="en-GB" dirty="0"/>
          </a:p>
          <a:p>
            <a:r>
              <a:rPr lang="en-GB" dirty="0"/>
              <a:t>Storage Levels:</a:t>
            </a:r>
          </a:p>
          <a:p>
            <a:r>
              <a:rPr lang="en-GB" dirty="0"/>
              <a:t>MEMORY_ONLY  Store RDD as deserialized Java objects in the JVM. If the RDD does not fit in memory, some partitions will not be cached and will be 	recomputed on the fly each time they're needed. This is the default level.  </a:t>
            </a:r>
          </a:p>
          <a:p>
            <a:endParaRPr lang="en-GB" dirty="0"/>
          </a:p>
          <a:p>
            <a:r>
              <a:rPr lang="en-GB" dirty="0"/>
              <a:t>MEMORY_AND_DISK  Store RDD as deserialized Java objects in the JVM. If the RDD does not fit in memory, store the partitions that don't fit on disk, 	and read them from there when they're needed.  </a:t>
            </a:r>
          </a:p>
          <a:p>
            <a:endParaRPr lang="en-GB" dirty="0"/>
          </a:p>
          <a:p>
            <a:r>
              <a:rPr lang="en-GB" dirty="0"/>
              <a:t>MEMORY_ONLY_SER </a:t>
            </a:r>
            <a:r>
              <a:rPr lang="en-GB" baseline="0" dirty="0"/>
              <a:t> </a:t>
            </a:r>
            <a:r>
              <a:rPr lang="en-GB" dirty="0"/>
              <a:t>(Java and Scala)  Store RDD as serialized Java objects (one byte array per partition). This is generally more space-efficient than 	deserialized objects, especially when using a fast serializer, but more CPU-intensive to read.  </a:t>
            </a:r>
          </a:p>
          <a:p>
            <a:endParaRPr lang="en-GB" dirty="0"/>
          </a:p>
          <a:p>
            <a:r>
              <a:rPr lang="en-GB" dirty="0"/>
              <a:t>MEMORY_AND_DISK_SER </a:t>
            </a:r>
            <a:r>
              <a:rPr lang="en-GB" baseline="0" dirty="0"/>
              <a:t> </a:t>
            </a:r>
            <a:r>
              <a:rPr lang="en-GB" dirty="0"/>
              <a:t>(Java and Scala)  Similar to MEMORY_ONLY_SER, but spill partitions that don't fit in memory to disk instead of recomputing 	them on the fly each time they're needed.  </a:t>
            </a:r>
          </a:p>
          <a:p>
            <a:endParaRPr lang="en-GB" dirty="0"/>
          </a:p>
          <a:p>
            <a:r>
              <a:rPr lang="en-GB" dirty="0"/>
              <a:t>DISK_ONLY  Store the RDD partitions only on disk.  </a:t>
            </a:r>
          </a:p>
          <a:p>
            <a:endParaRPr lang="en-GB" dirty="0"/>
          </a:p>
          <a:p>
            <a:r>
              <a:rPr lang="en-GB" dirty="0"/>
              <a:t>MEMORY_ONLY_2, MEMORY_AND_DISK_2, etc.  Same as the levels above, but replicate each partition on two cluster nodes.  </a:t>
            </a:r>
          </a:p>
          <a:p>
            <a:endParaRPr lang="en-GB" dirty="0"/>
          </a:p>
          <a:p>
            <a:r>
              <a:rPr lang="en-GB" dirty="0"/>
              <a:t>OFF_HEAP (experimental)  Similar to MEMORY_ONLY_SER, but store the data in off-heap memory. This requires off-heap memory to be enabled.  </a:t>
            </a:r>
          </a:p>
          <a:p>
            <a:endParaRPr lang="en-GB" dirty="0"/>
          </a:p>
          <a:p>
            <a:endParaRPr lang="en-GB" dirty="0"/>
          </a:p>
          <a:p>
            <a:endParaRPr lang="en-GB" dirty="0"/>
          </a:p>
          <a:p>
            <a:r>
              <a:rPr lang="en-GB" dirty="0"/>
              <a:t>Choose the Storage Level:</a:t>
            </a:r>
          </a:p>
          <a:p>
            <a:endParaRPr lang="en-GB" dirty="0"/>
          </a:p>
          <a:p>
            <a:r>
              <a:rPr lang="en-GB" dirty="0"/>
              <a:t>Spark’s storage levels are meant to provide different trade-offs between memory usage and CPU efficiency. We recommend going through the following process to select one:</a:t>
            </a:r>
          </a:p>
          <a:p>
            <a:endParaRPr lang="en-GB" dirty="0"/>
          </a:p>
          <a:p>
            <a:r>
              <a:rPr lang="en-GB" dirty="0"/>
              <a:t>•If your RDDs fit comfortably with the default storage level (MEMORY_ONLY), leave them that way. This is the most CPU-efficient option, allowing operations on the RDDs to run as fast as possible.</a:t>
            </a:r>
          </a:p>
          <a:p>
            <a:endParaRPr lang="en-GB" dirty="0"/>
          </a:p>
          <a:p>
            <a:endParaRPr lang="en-GB" dirty="0"/>
          </a:p>
          <a:p>
            <a:r>
              <a:rPr lang="en-GB" dirty="0"/>
              <a:t>•If not, try using MEMORY_ONLY_SER and selecting a fast serialization library to make the objects much more space-efficient, but still reasonably fast to access. (Java and Scala)</a:t>
            </a:r>
          </a:p>
          <a:p>
            <a:endParaRPr lang="en-GB" dirty="0"/>
          </a:p>
          <a:p>
            <a:endParaRPr lang="en-GB" dirty="0"/>
          </a:p>
          <a:p>
            <a:r>
              <a:rPr lang="en-GB" dirty="0"/>
              <a:t>•Don’t spill to disk unless the functions that computed your datasets are expensive, or they filter a large amount of the data. Otherwise, recomputing a partition may be as fast as reading it from disk.</a:t>
            </a:r>
          </a:p>
          <a:p>
            <a:endParaRPr lang="en-GB" dirty="0"/>
          </a:p>
          <a:p>
            <a:endParaRPr lang="en-GB" dirty="0"/>
          </a:p>
          <a:p>
            <a:r>
              <a:rPr lang="en-GB" dirty="0"/>
              <a:t>•Use the replicated storage levels if you want fast fault recovery (e.g. if using Spark to serve requests from a web application). All the storage levels provide full fault tolerance by recomputing lost data, but the replicated ones let you continue running tasks on the RDD without waiting to recompute a lost partition.</a:t>
            </a:r>
          </a:p>
          <a:p>
            <a:endParaRPr lang="en-GB" dirty="0"/>
          </a:p>
          <a:p>
            <a:endParaRPr lang="en-GB" dirty="0"/>
          </a:p>
          <a:p>
            <a:r>
              <a:rPr lang="en-GB" dirty="0"/>
              <a:t>Removing Data</a:t>
            </a:r>
          </a:p>
          <a:p>
            <a:endParaRPr lang="en-GB" dirty="0"/>
          </a:p>
          <a:p>
            <a:r>
              <a:rPr lang="en-GB" dirty="0"/>
              <a:t>Spark automatically monitors cache usage on each node and drops out old data partitions in a least-recently-used (LRU) fashion. If you would like to manually remove an RDD instead of waiting for it to fall out of the cache, use the </a:t>
            </a:r>
            <a:r>
              <a:rPr lang="en-GB" dirty="0" err="1"/>
              <a:t>RDD.unpersist</a:t>
            </a:r>
            <a:r>
              <a:rPr lang="en-GB" dirty="0"/>
              <a:t>() method.</a:t>
            </a:r>
          </a:p>
          <a:p>
            <a:endParaRPr lang="en-GB" dirty="0"/>
          </a:p>
          <a:p>
            <a:r>
              <a:rPr lang="en-GB" dirty="0"/>
              <a:t>Before UN-persisting, if you want to see the storage space that is used for this application, then use the following URL in your browser.</a:t>
            </a:r>
          </a:p>
          <a:p>
            <a:r>
              <a:rPr lang="en-GB" dirty="0"/>
              <a:t>http://localhost:4040</a:t>
            </a:r>
          </a:p>
          <a:p>
            <a:endParaRPr lang="en-GB" dirty="0"/>
          </a:p>
          <a:p>
            <a:endParaRPr lang="en-GB" dirty="0"/>
          </a:p>
          <a:p>
            <a:r>
              <a:rPr lang="en-GB" dirty="0"/>
              <a:t>You will see the following screen, which shows the storage space used for the application, which are running on the Spark shell.</a:t>
            </a:r>
          </a:p>
          <a:p>
            <a:r>
              <a:rPr lang="en-GB" dirty="0"/>
              <a:t>storage space</a:t>
            </a:r>
          </a:p>
          <a:p>
            <a:r>
              <a:rPr lang="en-GB" dirty="0"/>
              <a:t>If you want to UN-persist the storage space of particular RDD, then use the following command.</a:t>
            </a:r>
          </a:p>
          <a:p>
            <a:r>
              <a:rPr lang="en-GB" dirty="0"/>
              <a:t>Scala&gt; </a:t>
            </a:r>
            <a:r>
              <a:rPr lang="en-GB" dirty="0" err="1"/>
              <a:t>counts.unpersist</a:t>
            </a:r>
            <a:r>
              <a:rPr lang="en-GB" dirty="0"/>
              <a:t>()</a:t>
            </a:r>
          </a:p>
          <a:p>
            <a:endParaRPr lang="en-GB" dirty="0"/>
          </a:p>
          <a:p>
            <a:endParaRPr lang="en-GB" dirty="0"/>
          </a:p>
          <a:p>
            <a:r>
              <a:rPr lang="en-GB" dirty="0"/>
              <a:t>You will see the output as follows −</a:t>
            </a:r>
          </a:p>
          <a:p>
            <a:r>
              <a:rPr lang="en-GB" dirty="0"/>
              <a:t>15/06/27 00:57:33 INFO </a:t>
            </a:r>
            <a:r>
              <a:rPr lang="en-GB" dirty="0" err="1"/>
              <a:t>ShuffledRDD</a:t>
            </a:r>
            <a:r>
              <a:rPr lang="en-GB" dirty="0"/>
              <a:t>: Removing RDD 9 from persistence list </a:t>
            </a:r>
          </a:p>
          <a:p>
            <a:r>
              <a:rPr lang="en-GB" dirty="0"/>
              <a:t>15/06/27 00:57:33 INFO </a:t>
            </a:r>
            <a:r>
              <a:rPr lang="en-GB" dirty="0" err="1"/>
              <a:t>BlockManager</a:t>
            </a:r>
            <a:r>
              <a:rPr lang="en-GB" dirty="0"/>
              <a:t>: Removing RDD 9 </a:t>
            </a:r>
          </a:p>
          <a:p>
            <a:r>
              <a:rPr lang="en-GB" dirty="0"/>
              <a:t>15/06/27 00:57:33 INFO </a:t>
            </a:r>
            <a:r>
              <a:rPr lang="en-GB" dirty="0" err="1"/>
              <a:t>BlockManager</a:t>
            </a:r>
            <a:r>
              <a:rPr lang="en-GB" dirty="0"/>
              <a:t>: Removing block rdd_9_1 </a:t>
            </a:r>
          </a:p>
          <a:p>
            <a:r>
              <a:rPr lang="en-GB" dirty="0"/>
              <a:t>15/06/27 00:57:33 INFO </a:t>
            </a:r>
            <a:r>
              <a:rPr lang="en-GB" dirty="0" err="1"/>
              <a:t>MemoryStore</a:t>
            </a:r>
            <a:r>
              <a:rPr lang="en-GB" dirty="0"/>
              <a:t>: Block rdd_9_1 of size 480 dropped from memory (free 280061810) </a:t>
            </a:r>
          </a:p>
          <a:p>
            <a:r>
              <a:rPr lang="en-GB" dirty="0"/>
              <a:t>15/06/27 00:57:33 INFO </a:t>
            </a:r>
            <a:r>
              <a:rPr lang="en-GB" dirty="0" err="1"/>
              <a:t>BlockManager</a:t>
            </a:r>
            <a:r>
              <a:rPr lang="en-GB" dirty="0"/>
              <a:t>: Removing block rdd_9_0 </a:t>
            </a:r>
          </a:p>
          <a:p>
            <a:r>
              <a:rPr lang="en-GB" dirty="0"/>
              <a:t>15/06/27 00:57:33 INFO </a:t>
            </a:r>
            <a:r>
              <a:rPr lang="en-GB" dirty="0" err="1"/>
              <a:t>MemoryStore</a:t>
            </a:r>
            <a:r>
              <a:rPr lang="en-GB" dirty="0"/>
              <a:t>: Block rdd_9_0 of size 296 dropped from memory (free 280062106) </a:t>
            </a:r>
          </a:p>
          <a:p>
            <a:r>
              <a:rPr lang="en-GB" dirty="0"/>
              <a:t>res7: </a:t>
            </a:r>
            <a:r>
              <a:rPr lang="en-GB" dirty="0" err="1"/>
              <a:t>cou.type</a:t>
            </a:r>
            <a:r>
              <a:rPr lang="en-GB" dirty="0"/>
              <a:t> = </a:t>
            </a:r>
            <a:r>
              <a:rPr lang="en-GB" dirty="0" err="1"/>
              <a:t>ShuffledRDD</a:t>
            </a:r>
            <a:r>
              <a:rPr lang="en-GB" dirty="0"/>
              <a:t>[9] at </a:t>
            </a:r>
            <a:r>
              <a:rPr lang="en-GB" dirty="0" err="1"/>
              <a:t>reduceByKey</a:t>
            </a:r>
            <a:r>
              <a:rPr lang="en-GB" dirty="0"/>
              <a:t> at &lt;console&gt;:14</a:t>
            </a:r>
          </a:p>
          <a:p>
            <a:endParaRPr lang="en-GB" dirty="0"/>
          </a:p>
          <a:p>
            <a:endParaRPr lang="en-GB" dirty="0"/>
          </a:p>
          <a:p>
            <a:endParaRPr lang="en-US" dirty="0"/>
          </a:p>
        </p:txBody>
      </p:sp>
    </p:spTree>
    <p:extLst>
      <p:ext uri="{BB962C8B-B14F-4D97-AF65-F5344CB8AC3E}">
        <p14:creationId xmlns:p14="http://schemas.microsoft.com/office/powerpoint/2010/main" val="981063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Sources:</a:t>
            </a:r>
          </a:p>
          <a:p>
            <a:endParaRPr lang="en-GB" dirty="0"/>
          </a:p>
          <a:p>
            <a:pPr algn="l"/>
            <a:r>
              <a:rPr lang="en-US" b="0" i="0" u="none" strike="noStrike" dirty="0">
                <a:solidFill>
                  <a:srgbClr val="0F1111"/>
                </a:solidFill>
                <a:effectLst/>
                <a:latin typeface="Arial" panose="020B0604020202020204" pitchFamily="34" charset="0"/>
              </a:rPr>
              <a:t>Learning Spark: Lightning-Fast Big Data Analysis </a:t>
            </a:r>
          </a:p>
          <a:p>
            <a:pPr algn="l"/>
            <a:r>
              <a:rPr lang="en-US" b="0" i="0" dirty="0">
                <a:solidFill>
                  <a:srgbClr val="0F1111"/>
                </a:solidFill>
                <a:effectLst/>
                <a:latin typeface="Arial" panose="020B0604020202020204" pitchFamily="34" charset="0"/>
              </a:rPr>
              <a:t>By Holden Karau</a:t>
            </a:r>
            <a:r>
              <a:rPr lang="en-US" b="0" i="0" dirty="0">
                <a:solidFill>
                  <a:srgbClr val="565959"/>
                </a:solidFill>
                <a:effectLst/>
                <a:latin typeface="Arial" panose="020B0604020202020204" pitchFamily="34" charset="0"/>
              </a:rPr>
              <a:t>, Andy </a:t>
            </a:r>
            <a:r>
              <a:rPr lang="en-US" b="0" i="0" dirty="0" err="1">
                <a:solidFill>
                  <a:srgbClr val="565959"/>
                </a:solidFill>
                <a:effectLst/>
                <a:latin typeface="Arial" panose="020B0604020202020204" pitchFamily="34" charset="0"/>
              </a:rPr>
              <a:t>Konwinski</a:t>
            </a:r>
            <a:r>
              <a:rPr lang="en-US" b="0" i="0" dirty="0">
                <a:solidFill>
                  <a:srgbClr val="565959"/>
                </a:solidFill>
                <a:effectLst/>
                <a:latin typeface="Arial" panose="020B0604020202020204" pitchFamily="34" charset="0"/>
              </a:rPr>
              <a:t>, Patrick Wendell, </a:t>
            </a:r>
            <a:r>
              <a:rPr lang="en-US" b="0" i="0" dirty="0" err="1">
                <a:solidFill>
                  <a:srgbClr val="565959"/>
                </a:solidFill>
                <a:effectLst/>
                <a:latin typeface="Arial" panose="020B0604020202020204" pitchFamily="34" charset="0"/>
              </a:rPr>
              <a:t>Matei</a:t>
            </a:r>
            <a:r>
              <a:rPr lang="en-US" b="0" i="0" dirty="0">
                <a:solidFill>
                  <a:srgbClr val="565959"/>
                </a:solidFill>
                <a:effectLst/>
                <a:latin typeface="Arial" panose="020B0604020202020204" pitchFamily="34" charset="0"/>
              </a:rPr>
              <a:t> </a:t>
            </a:r>
            <a:r>
              <a:rPr lang="en-US" b="0" i="0" dirty="0" err="1">
                <a:solidFill>
                  <a:srgbClr val="565959"/>
                </a:solidFill>
                <a:effectLst/>
                <a:latin typeface="Arial" panose="020B0604020202020204" pitchFamily="34" charset="0"/>
              </a:rPr>
              <a:t>Zaharia</a:t>
            </a:r>
            <a:endParaRPr lang="en-US" b="0" i="0" dirty="0">
              <a:solidFill>
                <a:srgbClr val="0F1111"/>
              </a:solidFill>
              <a:effectLst/>
              <a:latin typeface="Arial" panose="020B0604020202020204" pitchFamily="34" charset="0"/>
            </a:endParaRPr>
          </a:p>
          <a:p>
            <a:r>
              <a:rPr lang="en-GB" dirty="0"/>
              <a:t>Released</a:t>
            </a:r>
            <a:r>
              <a:rPr lang="en-US" b="0" i="0" u="none" strike="noStrike" dirty="0">
                <a:solidFill>
                  <a:srgbClr val="565959"/>
                </a:solidFill>
                <a:effectLst/>
                <a:latin typeface="Arial" panose="020B0604020202020204" pitchFamily="34" charset="0"/>
              </a:rPr>
              <a:t> January 2015</a:t>
            </a:r>
            <a:endParaRPr lang="en-GB" dirty="0"/>
          </a:p>
          <a:p>
            <a:r>
              <a:rPr lang="en-US" b="0" i="0" dirty="0">
                <a:solidFill>
                  <a:srgbClr val="3D3B49"/>
                </a:solidFill>
                <a:effectLst/>
                <a:latin typeface="guardian-text-oreilly"/>
              </a:rPr>
              <a:t>Publisher(s): O'Reilly Media, Inc.</a:t>
            </a:r>
            <a:endParaRPr lang="en-GB" dirty="0"/>
          </a:p>
          <a:p>
            <a:endParaRPr lang="en-GB" dirty="0"/>
          </a:p>
          <a:p>
            <a:pPr algn="l" fontAlgn="base"/>
            <a:r>
              <a:rPr lang="en-US" b="0" i="0" dirty="0">
                <a:solidFill>
                  <a:srgbClr val="3D3B49"/>
                </a:solidFill>
                <a:effectLst/>
                <a:latin typeface="gilroy"/>
              </a:rPr>
              <a:t>Learning Spark, 2nd Edition</a:t>
            </a:r>
          </a:p>
          <a:p>
            <a:pPr algn="l" fontAlgn="base"/>
            <a:r>
              <a:rPr lang="en-US" b="0" i="0" dirty="0">
                <a:solidFill>
                  <a:srgbClr val="3D3B49"/>
                </a:solidFill>
                <a:effectLst/>
                <a:latin typeface="guardian-text-oreilly"/>
              </a:rPr>
              <a:t>by </a:t>
            </a:r>
            <a:r>
              <a:rPr lang="en-US" b="0" i="0" dirty="0">
                <a:solidFill>
                  <a:srgbClr val="EE0000"/>
                </a:solidFill>
                <a:effectLst/>
                <a:latin typeface="guardian-text-oreilly"/>
              </a:rPr>
              <a:t>Jules S. </a:t>
            </a:r>
            <a:r>
              <a:rPr lang="en-US" b="0" i="0" dirty="0" err="1">
                <a:solidFill>
                  <a:srgbClr val="EE0000"/>
                </a:solidFill>
                <a:effectLst/>
                <a:latin typeface="guardian-text-oreilly"/>
              </a:rPr>
              <a:t>Damji</a:t>
            </a:r>
            <a:r>
              <a:rPr lang="en-US" b="0" i="0" dirty="0">
                <a:solidFill>
                  <a:srgbClr val="3D3B49"/>
                </a:solidFill>
                <a:effectLst/>
                <a:latin typeface="guardian-text-oreilly"/>
              </a:rPr>
              <a:t>, </a:t>
            </a:r>
            <a:r>
              <a:rPr lang="en-US" b="0" i="0" dirty="0">
                <a:solidFill>
                  <a:srgbClr val="EE0000"/>
                </a:solidFill>
                <a:effectLst/>
                <a:latin typeface="guardian-text-oreilly"/>
              </a:rPr>
              <a:t>Brooke </a:t>
            </a:r>
            <a:r>
              <a:rPr lang="en-US" b="0" i="0" dirty="0" err="1">
                <a:solidFill>
                  <a:srgbClr val="EE0000"/>
                </a:solidFill>
                <a:effectLst/>
                <a:latin typeface="guardian-text-oreilly"/>
              </a:rPr>
              <a:t>Wenig</a:t>
            </a:r>
            <a:r>
              <a:rPr lang="en-US" b="0" i="0" dirty="0">
                <a:solidFill>
                  <a:srgbClr val="3D3B49"/>
                </a:solidFill>
                <a:effectLst/>
                <a:latin typeface="guardian-text-oreilly"/>
              </a:rPr>
              <a:t>, </a:t>
            </a:r>
            <a:r>
              <a:rPr lang="en-US" b="0" i="0" dirty="0">
                <a:solidFill>
                  <a:srgbClr val="EE0000"/>
                </a:solidFill>
                <a:effectLst/>
                <a:latin typeface="guardian-text-oreilly"/>
              </a:rPr>
              <a:t>Tathagata Das</a:t>
            </a:r>
            <a:r>
              <a:rPr lang="en-US" b="0" i="0" dirty="0">
                <a:solidFill>
                  <a:srgbClr val="3D3B49"/>
                </a:solidFill>
                <a:effectLst/>
                <a:latin typeface="guardian-text-oreilly"/>
              </a:rPr>
              <a:t>, </a:t>
            </a:r>
            <a:r>
              <a:rPr lang="en-US" b="0" i="0" dirty="0">
                <a:solidFill>
                  <a:srgbClr val="EE0000"/>
                </a:solidFill>
                <a:effectLst/>
                <a:latin typeface="guardian-text-oreilly"/>
              </a:rPr>
              <a:t>Denny Lee</a:t>
            </a:r>
            <a:endParaRPr lang="en-US" b="0" i="0" dirty="0">
              <a:solidFill>
                <a:srgbClr val="3D3B49"/>
              </a:solidFill>
              <a:effectLst/>
              <a:latin typeface="guardian-text-oreilly"/>
            </a:endParaRPr>
          </a:p>
          <a:p>
            <a:pPr algn="l" fontAlgn="base"/>
            <a:r>
              <a:rPr lang="en-US" b="0" i="0" dirty="0">
                <a:solidFill>
                  <a:srgbClr val="3D3B49"/>
                </a:solidFill>
                <a:effectLst/>
                <a:latin typeface="guardian-text-oreilly"/>
              </a:rPr>
              <a:t>Released July 2020</a:t>
            </a:r>
          </a:p>
          <a:p>
            <a:pPr algn="l" fontAlgn="base"/>
            <a:r>
              <a:rPr lang="en-US" b="0" i="0" dirty="0">
                <a:solidFill>
                  <a:srgbClr val="3D3B49"/>
                </a:solidFill>
                <a:effectLst/>
                <a:latin typeface="guardian-text-oreilly"/>
              </a:rPr>
              <a:t>Publisher(s): O'Reilly Media, Inc.</a:t>
            </a:r>
          </a:p>
          <a:p>
            <a:endParaRPr lang="en-GB" dirty="0"/>
          </a:p>
        </p:txBody>
      </p:sp>
    </p:spTree>
    <p:extLst>
      <p:ext uri="{BB962C8B-B14F-4D97-AF65-F5344CB8AC3E}">
        <p14:creationId xmlns:p14="http://schemas.microsoft.com/office/powerpoint/2010/main" val="24057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8408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1493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9938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b="1" dirty="0"/>
              <a:t>Data locality</a:t>
            </a:r>
            <a:r>
              <a:rPr lang="en-US" dirty="0"/>
              <a:t> means that computations happen as close as possible to where the data resides. For example, consider a Spark job whose data source is at some </a:t>
            </a:r>
            <a:r>
              <a:rPr lang="en-US" dirty="0" err="1"/>
              <a:t>Hdfs</a:t>
            </a:r>
            <a:r>
              <a:rPr lang="en-US" dirty="0"/>
              <a:t> folder. The input data is partitioned and distributed over the Hadoop cluster. Spark is aware of where each partition resides and can take advantage of this information when scheduling the execution plan for the job. The advantage of data locality is that it minimizes the amount of data sent over the network, resulting in improvements in security </a:t>
            </a:r>
            <a:r>
              <a:rPr lang="en-US"/>
              <a:t>and efficiency.</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871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16555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484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32.xml"/><Relationship Id="rId7" Type="http://schemas.openxmlformats.org/officeDocument/2006/relationships/diagramData" Target="../diagrams/data1.xml"/><Relationship Id="rId2" Type="http://schemas.openxmlformats.org/officeDocument/2006/relationships/tags" Target="../tags/tag15.xml"/><Relationship Id="rId1" Type="http://schemas.openxmlformats.org/officeDocument/2006/relationships/tags" Target="../tags/tag14.xml"/><Relationship Id="rId6" Type="http://schemas.microsoft.com/office/2007/relationships/hdphoto" Target="../media/hdphoto1.wdp"/><Relationship Id="rId11" Type="http://schemas.microsoft.com/office/2007/relationships/diagramDrawing" Target="../diagrams/drawing1.xml"/><Relationship Id="rId5" Type="http://schemas.openxmlformats.org/officeDocument/2006/relationships/image" Target="../media/image1.png"/><Relationship Id="rId10" Type="http://schemas.openxmlformats.org/officeDocument/2006/relationships/diagramColors" Target="../diagrams/colors1.xml"/><Relationship Id="rId4" Type="http://schemas.openxmlformats.org/officeDocument/2006/relationships/notesSlide" Target="../notesSlides/notesSlide14.xml"/><Relationship Id="rId9"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32.xml"/><Relationship Id="rId7" Type="http://schemas.openxmlformats.org/officeDocument/2006/relationships/diagramData" Target="../diagrams/data2.xml"/><Relationship Id="rId2" Type="http://schemas.openxmlformats.org/officeDocument/2006/relationships/tags" Target="../tags/tag17.xml"/><Relationship Id="rId1" Type="http://schemas.openxmlformats.org/officeDocument/2006/relationships/tags" Target="../tags/tag16.xml"/><Relationship Id="rId6" Type="http://schemas.microsoft.com/office/2007/relationships/hdphoto" Target="../media/hdphoto1.wdp"/><Relationship Id="rId11" Type="http://schemas.microsoft.com/office/2007/relationships/diagramDrawing" Target="../diagrams/drawing2.xml"/><Relationship Id="rId5" Type="http://schemas.openxmlformats.org/officeDocument/2006/relationships/image" Target="../media/image1.png"/><Relationship Id="rId10" Type="http://schemas.openxmlformats.org/officeDocument/2006/relationships/diagramColors" Target="../diagrams/colors2.xml"/><Relationship Id="rId4" Type="http://schemas.openxmlformats.org/officeDocument/2006/relationships/notesSlide" Target="../notesSlides/notesSlide15.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32.xml"/><Relationship Id="rId7" Type="http://schemas.openxmlformats.org/officeDocument/2006/relationships/diagramData" Target="../diagrams/data3.xml"/><Relationship Id="rId2" Type="http://schemas.openxmlformats.org/officeDocument/2006/relationships/tags" Target="../tags/tag22.xml"/><Relationship Id="rId1" Type="http://schemas.openxmlformats.org/officeDocument/2006/relationships/tags" Target="../tags/tag21.xml"/><Relationship Id="rId6" Type="http://schemas.microsoft.com/office/2007/relationships/hdphoto" Target="../media/hdphoto1.wdp"/><Relationship Id="rId11" Type="http://schemas.microsoft.com/office/2007/relationships/diagramDrawing" Target="../diagrams/drawing3.xml"/><Relationship Id="rId5" Type="http://schemas.openxmlformats.org/officeDocument/2006/relationships/image" Target="../media/image1.png"/><Relationship Id="rId10" Type="http://schemas.openxmlformats.org/officeDocument/2006/relationships/diagramColors" Target="../diagrams/colors3.xml"/><Relationship Id="rId4" Type="http://schemas.openxmlformats.org/officeDocument/2006/relationships/notesSlide" Target="../notesSlides/notesSlide19.xml"/><Relationship Id="rId9"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32.xml"/><Relationship Id="rId7" Type="http://schemas.openxmlformats.org/officeDocument/2006/relationships/diagramData" Target="../diagrams/data4.xml"/><Relationship Id="rId2" Type="http://schemas.openxmlformats.org/officeDocument/2006/relationships/tags" Target="../tags/tag28.xml"/><Relationship Id="rId1" Type="http://schemas.openxmlformats.org/officeDocument/2006/relationships/tags" Target="../tags/tag27.xml"/><Relationship Id="rId6" Type="http://schemas.microsoft.com/office/2007/relationships/hdphoto" Target="../media/hdphoto1.wdp"/><Relationship Id="rId11" Type="http://schemas.microsoft.com/office/2007/relationships/diagramDrawing" Target="../diagrams/drawing4.xml"/><Relationship Id="rId5" Type="http://schemas.openxmlformats.org/officeDocument/2006/relationships/image" Target="../media/image1.png"/><Relationship Id="rId10" Type="http://schemas.openxmlformats.org/officeDocument/2006/relationships/diagramColors" Target="../diagrams/colors4.xml"/><Relationship Id="rId4" Type="http://schemas.openxmlformats.org/officeDocument/2006/relationships/notesSlide" Target="../notesSlides/notesSlide24.xml"/><Relationship Id="rId9"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33.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34.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35.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tags" Target="../tags/tag36.xml"/><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2.xml"/><Relationship Id="rId1" Type="http://schemas.openxmlformats.org/officeDocument/2006/relationships/tags" Target="../tags/tag37.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tags" Target="../tags/tag38.xml"/><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2.xml"/><Relationship Id="rId1" Type="http://schemas.openxmlformats.org/officeDocument/2006/relationships/tags" Target="../tags/tag39.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2.xml"/><Relationship Id="rId1" Type="http://schemas.openxmlformats.org/officeDocument/2006/relationships/tags" Target="../tags/tag40.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2.xml"/><Relationship Id="rId1" Type="http://schemas.openxmlformats.org/officeDocument/2006/relationships/tags" Target="../tags/tag41.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2.xml"/><Relationship Id="rId1" Type="http://schemas.openxmlformats.org/officeDocument/2006/relationships/tags" Target="../tags/tag4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Engineering</a:t>
            </a:r>
          </a:p>
        </p:txBody>
      </p:sp>
      <p:sp>
        <p:nvSpPr>
          <p:cNvPr id="3" name="Text Placeholder 2"/>
          <p:cNvSpPr>
            <a:spLocks noGrp="1"/>
          </p:cNvSpPr>
          <p:nvPr>
            <p:ph type="body" sz="quarter" idx="10"/>
          </p:nvPr>
        </p:nvSpPr>
        <p:spPr>
          <a:xfrm>
            <a:off x="599901" y="2873623"/>
            <a:ext cx="6541128" cy="2257425"/>
          </a:xfrm>
        </p:spPr>
        <p:txBody>
          <a:bodyPr/>
          <a:lstStyle/>
          <a:p>
            <a:r>
              <a:rPr lang="en-GB" b="1">
                <a:solidFill>
                  <a:schemeClr val="accent1"/>
                </a:solidFill>
              </a:rPr>
              <a:t>RDDs – A Low-Level API</a:t>
            </a:r>
            <a:endParaRPr lang="en-GB" b="1" dirty="0">
              <a:solidFill>
                <a:schemeClr val="accent1"/>
              </a:solidFill>
            </a:endParaRP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Performance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249299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Spark mainly owes its high performance to the following reasons</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An entire sequence of transformations can be optimized at once </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This is due to laziness and </a:t>
            </a:r>
            <a:r>
              <a:rPr lang="en-GB" sz="2000" i="1" dirty="0">
                <a:latin typeface="Arial" panose="020B0604020202020204" pitchFamily="34" charset="0"/>
                <a:cs typeface="Arial" panose="020B0604020202020204" pitchFamily="34" charset="0"/>
              </a:rPr>
              <a:t>data locality</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The results of intermediate computations can be kept in memory</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Developers can design highly optimized pipelines by making strategic choices</a:t>
            </a:r>
            <a:endParaRPr lang="en-GB" sz="2000" i="1"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B218CD-3EF3-4CAE-A40B-BF849A653C95}"/>
              </a:ext>
            </a:extLst>
          </p:cNvPr>
          <p:cNvSpPr/>
          <p:nvPr/>
        </p:nvSpPr>
        <p:spPr>
          <a:xfrm>
            <a:off x="755336" y="4061052"/>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7" name="Rectangle: Rounded Corners 6">
            <a:extLst>
              <a:ext uri="{FF2B5EF4-FFF2-40B4-BE49-F238E27FC236}">
                <a16:creationId xmlns:a16="http://schemas.microsoft.com/office/drawing/2014/main" id="{08F8EEA8-F157-4770-BEF0-A757846E3ABA}"/>
              </a:ext>
            </a:extLst>
          </p:cNvPr>
          <p:cNvSpPr/>
          <p:nvPr/>
        </p:nvSpPr>
        <p:spPr>
          <a:xfrm>
            <a:off x="6147371" y="5722976"/>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solidFill>
              </a:rPr>
              <a:t>RDD</a:t>
            </a:r>
            <a:r>
              <a:rPr lang="en-US" sz="1100" b="1" dirty="0">
                <a:solidFill>
                  <a:schemeClr val="tx2"/>
                </a:solidFill>
              </a:rPr>
              <a:t>(</a:t>
            </a:r>
            <a:r>
              <a:rPr lang="en-US" sz="1100" b="1" dirty="0" err="1">
                <a:solidFill>
                  <a:schemeClr val="tx2"/>
                </a:solidFill>
              </a:rPr>
              <a:t>n,m</a:t>
            </a:r>
            <a:r>
              <a:rPr lang="en-US" sz="1100" b="1" dirty="0">
                <a:solidFill>
                  <a:schemeClr val="tx2"/>
                </a:solidFill>
              </a:rPr>
              <a:t>)</a:t>
            </a:r>
          </a:p>
        </p:txBody>
      </p:sp>
      <p:sp>
        <p:nvSpPr>
          <p:cNvPr id="8" name="Rectangle: Rounded Corners 7">
            <a:extLst>
              <a:ext uri="{FF2B5EF4-FFF2-40B4-BE49-F238E27FC236}">
                <a16:creationId xmlns:a16="http://schemas.microsoft.com/office/drawing/2014/main" id="{6758C0FA-C1E1-4570-B3EE-8956F9C59359}"/>
              </a:ext>
            </a:extLst>
          </p:cNvPr>
          <p:cNvSpPr/>
          <p:nvPr/>
        </p:nvSpPr>
        <p:spPr>
          <a:xfrm>
            <a:off x="4240176" y="4214860"/>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n-1</a:t>
            </a:r>
          </a:p>
        </p:txBody>
      </p:sp>
      <p:sp>
        <p:nvSpPr>
          <p:cNvPr id="3" name="Arrow: Right 2">
            <a:extLst>
              <a:ext uri="{FF2B5EF4-FFF2-40B4-BE49-F238E27FC236}">
                <a16:creationId xmlns:a16="http://schemas.microsoft.com/office/drawing/2014/main" id="{82B21C46-111A-4501-932C-498C312A7B42}"/>
              </a:ext>
            </a:extLst>
          </p:cNvPr>
          <p:cNvSpPr/>
          <p:nvPr/>
        </p:nvSpPr>
        <p:spPr>
          <a:xfrm>
            <a:off x="5474069" y="5868065"/>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A58A40F-3436-45B6-BA09-C58C172368E5}"/>
              </a:ext>
            </a:extLst>
          </p:cNvPr>
          <p:cNvSpPr/>
          <p:nvPr/>
        </p:nvSpPr>
        <p:spPr>
          <a:xfrm>
            <a:off x="1978054" y="4390820"/>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5DFFFF0-FB2E-48F8-9CC1-184C79E87AAA}"/>
              </a:ext>
            </a:extLst>
          </p:cNvPr>
          <p:cNvSpPr/>
          <p:nvPr/>
        </p:nvSpPr>
        <p:spPr>
          <a:xfrm>
            <a:off x="3541440" y="4390819"/>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B3E37C-D3C7-4FED-89C7-2681CF53C16C}"/>
              </a:ext>
            </a:extLst>
          </p:cNvPr>
          <p:cNvSpPr txBox="1"/>
          <p:nvPr/>
        </p:nvSpPr>
        <p:spPr>
          <a:xfrm>
            <a:off x="2793988" y="4259674"/>
            <a:ext cx="506870" cy="400110"/>
          </a:xfrm>
          <a:prstGeom prst="rect">
            <a:avLst/>
          </a:prstGeom>
          <a:noFill/>
        </p:spPr>
        <p:txBody>
          <a:bodyPr wrap="none" rtlCol="0">
            <a:spAutoFit/>
          </a:bodyPr>
          <a:lstStyle/>
          <a:p>
            <a:r>
              <a:rPr lang="en-US" sz="2000" b="1" dirty="0"/>
              <a:t>. . .</a:t>
            </a:r>
          </a:p>
        </p:txBody>
      </p:sp>
      <p:sp>
        <p:nvSpPr>
          <p:cNvPr id="13" name="TextBox 12">
            <a:extLst>
              <a:ext uri="{FF2B5EF4-FFF2-40B4-BE49-F238E27FC236}">
                <a16:creationId xmlns:a16="http://schemas.microsoft.com/office/drawing/2014/main" id="{D8C25089-EAB2-4773-A2B3-3014564F0DE2}"/>
              </a:ext>
            </a:extLst>
          </p:cNvPr>
          <p:cNvSpPr txBox="1"/>
          <p:nvPr/>
        </p:nvSpPr>
        <p:spPr>
          <a:xfrm>
            <a:off x="5432077" y="5600858"/>
            <a:ext cx="540533" cy="369332"/>
          </a:xfrm>
          <a:prstGeom prst="rect">
            <a:avLst/>
          </a:prstGeom>
          <a:noFill/>
        </p:spPr>
        <p:txBody>
          <a:bodyPr wrap="none" rtlCol="0">
            <a:spAutoFit/>
          </a:bodyPr>
          <a:lstStyle/>
          <a:p>
            <a:r>
              <a:rPr lang="en-US" dirty="0"/>
              <a:t>t</a:t>
            </a:r>
            <a:r>
              <a:rPr lang="en-US" sz="1000" dirty="0"/>
              <a:t>(</a:t>
            </a:r>
            <a:r>
              <a:rPr lang="en-US" sz="1000" dirty="0" err="1"/>
              <a:t>n,m</a:t>
            </a:r>
            <a:r>
              <a:rPr lang="en-US" sz="1000" dirty="0"/>
              <a:t>)</a:t>
            </a:r>
          </a:p>
        </p:txBody>
      </p:sp>
      <p:sp>
        <p:nvSpPr>
          <p:cNvPr id="14" name="TextBox 13">
            <a:extLst>
              <a:ext uri="{FF2B5EF4-FFF2-40B4-BE49-F238E27FC236}">
                <a16:creationId xmlns:a16="http://schemas.microsoft.com/office/drawing/2014/main" id="{308C6C8C-4082-4059-84B6-32C8FBBE8059}"/>
              </a:ext>
            </a:extLst>
          </p:cNvPr>
          <p:cNvSpPr txBox="1"/>
          <p:nvPr/>
        </p:nvSpPr>
        <p:spPr>
          <a:xfrm>
            <a:off x="2021353" y="4080294"/>
            <a:ext cx="327334" cy="369332"/>
          </a:xfrm>
          <a:prstGeom prst="rect">
            <a:avLst/>
          </a:prstGeom>
          <a:noFill/>
        </p:spPr>
        <p:txBody>
          <a:bodyPr wrap="none" rtlCol="0">
            <a:spAutoFit/>
          </a:bodyPr>
          <a:lstStyle/>
          <a:p>
            <a:r>
              <a:rPr lang="en-US" dirty="0"/>
              <a:t>t</a:t>
            </a:r>
            <a:r>
              <a:rPr lang="en-US" sz="1000" dirty="0"/>
              <a:t>0</a:t>
            </a:r>
          </a:p>
        </p:txBody>
      </p:sp>
      <p:sp>
        <p:nvSpPr>
          <p:cNvPr id="15" name="TextBox 14">
            <a:extLst>
              <a:ext uri="{FF2B5EF4-FFF2-40B4-BE49-F238E27FC236}">
                <a16:creationId xmlns:a16="http://schemas.microsoft.com/office/drawing/2014/main" id="{65E6D043-E2C5-4F64-85FA-6F1B445F2213}"/>
              </a:ext>
            </a:extLst>
          </p:cNvPr>
          <p:cNvSpPr txBox="1"/>
          <p:nvPr/>
        </p:nvSpPr>
        <p:spPr>
          <a:xfrm>
            <a:off x="3540634" y="4082123"/>
            <a:ext cx="433132" cy="369332"/>
          </a:xfrm>
          <a:prstGeom prst="rect">
            <a:avLst/>
          </a:prstGeom>
          <a:noFill/>
        </p:spPr>
        <p:txBody>
          <a:bodyPr wrap="none" rtlCol="0">
            <a:spAutoFit/>
          </a:bodyPr>
          <a:lstStyle/>
          <a:p>
            <a:r>
              <a:rPr lang="en-US" dirty="0"/>
              <a:t>t</a:t>
            </a:r>
            <a:r>
              <a:rPr lang="en-US" sz="1000" dirty="0"/>
              <a:t>n-1</a:t>
            </a:r>
          </a:p>
        </p:txBody>
      </p:sp>
      <p:sp>
        <p:nvSpPr>
          <p:cNvPr id="16" name="Arrow: Right 15">
            <a:extLst>
              <a:ext uri="{FF2B5EF4-FFF2-40B4-BE49-F238E27FC236}">
                <a16:creationId xmlns:a16="http://schemas.microsoft.com/office/drawing/2014/main" id="{67B6E59C-27F7-405A-8E02-D387C0C3F991}"/>
              </a:ext>
            </a:extLst>
          </p:cNvPr>
          <p:cNvSpPr/>
          <p:nvPr/>
        </p:nvSpPr>
        <p:spPr>
          <a:xfrm rot="-2700000">
            <a:off x="5243304" y="4963797"/>
            <a:ext cx="1014788" cy="24234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C46240D-2A45-4D31-978C-E2E4DD31901B}"/>
              </a:ext>
            </a:extLst>
          </p:cNvPr>
          <p:cNvSpPr txBox="1"/>
          <p:nvPr/>
        </p:nvSpPr>
        <p:spPr>
          <a:xfrm rot="-2700000">
            <a:off x="5251996" y="4666126"/>
            <a:ext cx="888345" cy="369332"/>
          </a:xfrm>
          <a:prstGeom prst="rect">
            <a:avLst/>
          </a:prstGeom>
          <a:noFill/>
        </p:spPr>
        <p:txBody>
          <a:bodyPr wrap="square" rtlCol="0">
            <a:spAutoFit/>
          </a:bodyPr>
          <a:lstStyle/>
          <a:p>
            <a:r>
              <a:rPr lang="en-US" dirty="0"/>
              <a:t>t</a:t>
            </a:r>
            <a:r>
              <a:rPr lang="en-US" sz="1000" dirty="0"/>
              <a:t>(n,1)</a:t>
            </a:r>
          </a:p>
        </p:txBody>
      </p:sp>
      <p:sp>
        <p:nvSpPr>
          <p:cNvPr id="18" name="Rectangle: Rounded Corners 17">
            <a:extLst>
              <a:ext uri="{FF2B5EF4-FFF2-40B4-BE49-F238E27FC236}">
                <a16:creationId xmlns:a16="http://schemas.microsoft.com/office/drawing/2014/main" id="{6447A6D1-0CDF-484F-AE5E-1B078982AA7B}"/>
              </a:ext>
            </a:extLst>
          </p:cNvPr>
          <p:cNvSpPr/>
          <p:nvPr/>
        </p:nvSpPr>
        <p:spPr>
          <a:xfrm>
            <a:off x="6153919" y="4259674"/>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solidFill>
              </a:rPr>
              <a:t>RDD</a:t>
            </a:r>
            <a:r>
              <a:rPr lang="en-US" sz="1100" b="1" dirty="0">
                <a:solidFill>
                  <a:schemeClr val="tx2"/>
                </a:solidFill>
              </a:rPr>
              <a:t>(n,1)</a:t>
            </a:r>
          </a:p>
        </p:txBody>
      </p:sp>
      <p:sp>
        <p:nvSpPr>
          <p:cNvPr id="20" name="TextBox 19">
            <a:extLst>
              <a:ext uri="{FF2B5EF4-FFF2-40B4-BE49-F238E27FC236}">
                <a16:creationId xmlns:a16="http://schemas.microsoft.com/office/drawing/2014/main" id="{FE2E0D80-F7A5-4475-973F-176E4F705C78}"/>
              </a:ext>
            </a:extLst>
          </p:cNvPr>
          <p:cNvSpPr txBox="1"/>
          <p:nvPr/>
        </p:nvSpPr>
        <p:spPr>
          <a:xfrm rot="5400000">
            <a:off x="6448180" y="5126174"/>
            <a:ext cx="506870" cy="400110"/>
          </a:xfrm>
          <a:prstGeom prst="rect">
            <a:avLst/>
          </a:prstGeom>
          <a:noFill/>
        </p:spPr>
        <p:txBody>
          <a:bodyPr wrap="none" rtlCol="0">
            <a:spAutoFit/>
          </a:bodyPr>
          <a:lstStyle/>
          <a:p>
            <a:r>
              <a:rPr lang="en-US" sz="2000" b="1" dirty="0"/>
              <a:t>. . .</a:t>
            </a:r>
          </a:p>
        </p:txBody>
      </p:sp>
      <p:sp>
        <p:nvSpPr>
          <p:cNvPr id="21" name="TextBox 20">
            <a:extLst>
              <a:ext uri="{FF2B5EF4-FFF2-40B4-BE49-F238E27FC236}">
                <a16:creationId xmlns:a16="http://schemas.microsoft.com/office/drawing/2014/main" id="{E15485D7-A4DC-4F8F-982E-2A78662B9837}"/>
              </a:ext>
            </a:extLst>
          </p:cNvPr>
          <p:cNvSpPr txBox="1"/>
          <p:nvPr/>
        </p:nvSpPr>
        <p:spPr>
          <a:xfrm rot="5400000">
            <a:off x="5701561" y="5263841"/>
            <a:ext cx="506870" cy="400110"/>
          </a:xfrm>
          <a:prstGeom prst="rect">
            <a:avLst/>
          </a:prstGeom>
          <a:noFill/>
        </p:spPr>
        <p:txBody>
          <a:bodyPr wrap="none" rtlCol="0">
            <a:spAutoFit/>
          </a:bodyPr>
          <a:lstStyle/>
          <a:p>
            <a:r>
              <a:rPr lang="en-US" sz="2000" b="1" dirty="0"/>
              <a:t>. . .</a:t>
            </a:r>
          </a:p>
        </p:txBody>
      </p:sp>
      <p:sp>
        <p:nvSpPr>
          <p:cNvPr id="22" name="Rectangle: Rounded Corners 21">
            <a:extLst>
              <a:ext uri="{FF2B5EF4-FFF2-40B4-BE49-F238E27FC236}">
                <a16:creationId xmlns:a16="http://schemas.microsoft.com/office/drawing/2014/main" id="{07CBF350-4936-4A21-A892-E6A763C26F6A}"/>
              </a:ext>
            </a:extLst>
          </p:cNvPr>
          <p:cNvSpPr/>
          <p:nvPr/>
        </p:nvSpPr>
        <p:spPr>
          <a:xfrm>
            <a:off x="4185346" y="5492360"/>
            <a:ext cx="1204055" cy="7552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n-1</a:t>
            </a:r>
          </a:p>
          <a:p>
            <a:pPr algn="ctr"/>
            <a:r>
              <a:rPr lang="en-US" sz="2000" b="1" dirty="0">
                <a:solidFill>
                  <a:schemeClr val="tx2"/>
                </a:solidFill>
              </a:rPr>
              <a:t>(cached)</a:t>
            </a:r>
          </a:p>
        </p:txBody>
      </p:sp>
      <p:sp>
        <p:nvSpPr>
          <p:cNvPr id="23" name="TextBox 22">
            <a:extLst>
              <a:ext uri="{FF2B5EF4-FFF2-40B4-BE49-F238E27FC236}">
                <a16:creationId xmlns:a16="http://schemas.microsoft.com/office/drawing/2014/main" id="{CFC2C6FD-F7A0-4E51-8B7D-AE23050E471C}"/>
              </a:ext>
            </a:extLst>
          </p:cNvPr>
          <p:cNvSpPr txBox="1"/>
          <p:nvPr/>
        </p:nvSpPr>
        <p:spPr>
          <a:xfrm>
            <a:off x="4019629" y="4913365"/>
            <a:ext cx="726161" cy="369332"/>
          </a:xfrm>
          <a:prstGeom prst="rect">
            <a:avLst/>
          </a:prstGeom>
          <a:noFill/>
        </p:spPr>
        <p:txBody>
          <a:bodyPr wrap="none" rtlCol="0">
            <a:spAutoFit/>
          </a:bodyPr>
          <a:lstStyle/>
          <a:p>
            <a:r>
              <a:rPr lang="en-US" dirty="0"/>
              <a:t>cache</a:t>
            </a:r>
            <a:endParaRPr lang="en-US" sz="1000" dirty="0"/>
          </a:p>
        </p:txBody>
      </p:sp>
      <p:sp>
        <p:nvSpPr>
          <p:cNvPr id="24" name="Arrow: Right 23">
            <a:extLst>
              <a:ext uri="{FF2B5EF4-FFF2-40B4-BE49-F238E27FC236}">
                <a16:creationId xmlns:a16="http://schemas.microsoft.com/office/drawing/2014/main" id="{E5954D82-44B6-4EA6-BAC4-7FE6A74FDB90}"/>
              </a:ext>
            </a:extLst>
          </p:cNvPr>
          <p:cNvSpPr/>
          <p:nvPr/>
        </p:nvSpPr>
        <p:spPr>
          <a:xfrm rot="5400000">
            <a:off x="4505455" y="4986862"/>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87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Resilience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707886"/>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 RDD’s lineage and its immutability are the two keys to its resilience</a:t>
            </a:r>
            <a:endParaRPr lang="en-GB" sz="1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27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Resilience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132343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 RDD’s lineage and its immutability are the two keys to its resilience</a:t>
            </a:r>
            <a:endParaRPr lang="en-GB" sz="1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Suppose an RDD that had previously been cached is lost: </a:t>
            </a:r>
          </a:p>
          <a:p>
            <a:endParaRPr lang="en-GB" sz="2000" i="1"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B218CD-3EF3-4CAE-A40B-BF849A653C95}"/>
              </a:ext>
            </a:extLst>
          </p:cNvPr>
          <p:cNvSpPr/>
          <p:nvPr/>
        </p:nvSpPr>
        <p:spPr>
          <a:xfrm>
            <a:off x="407368" y="2599679"/>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7" name="Rectangle: Rounded Corners 6">
            <a:extLst>
              <a:ext uri="{FF2B5EF4-FFF2-40B4-BE49-F238E27FC236}">
                <a16:creationId xmlns:a16="http://schemas.microsoft.com/office/drawing/2014/main" id="{08F8EEA8-F157-4770-BEF0-A757846E3ABA}"/>
              </a:ext>
            </a:extLst>
          </p:cNvPr>
          <p:cNvSpPr/>
          <p:nvPr/>
        </p:nvSpPr>
        <p:spPr>
          <a:xfrm>
            <a:off x="5285918" y="2733340"/>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2"/>
                </a:solidFill>
              </a:rPr>
              <a:t>RDD</a:t>
            </a:r>
            <a:r>
              <a:rPr lang="en-US" sz="1100" b="1" dirty="0" err="1">
                <a:solidFill>
                  <a:schemeClr val="tx2"/>
                </a:solidFill>
              </a:rPr>
              <a:t>n</a:t>
            </a:r>
            <a:endParaRPr lang="en-US" sz="1100" b="1" dirty="0">
              <a:solidFill>
                <a:schemeClr val="tx2"/>
              </a:solidFill>
            </a:endParaRPr>
          </a:p>
        </p:txBody>
      </p:sp>
      <p:sp>
        <p:nvSpPr>
          <p:cNvPr id="8" name="Rectangle: Rounded Corners 7">
            <a:extLst>
              <a:ext uri="{FF2B5EF4-FFF2-40B4-BE49-F238E27FC236}">
                <a16:creationId xmlns:a16="http://schemas.microsoft.com/office/drawing/2014/main" id="{6758C0FA-C1E1-4570-B3EE-8956F9C59359}"/>
              </a:ext>
            </a:extLst>
          </p:cNvPr>
          <p:cNvSpPr/>
          <p:nvPr/>
        </p:nvSpPr>
        <p:spPr>
          <a:xfrm>
            <a:off x="2231148" y="2732369"/>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0</a:t>
            </a:r>
          </a:p>
        </p:txBody>
      </p:sp>
      <p:sp>
        <p:nvSpPr>
          <p:cNvPr id="3" name="Arrow: Right 2">
            <a:extLst>
              <a:ext uri="{FF2B5EF4-FFF2-40B4-BE49-F238E27FC236}">
                <a16:creationId xmlns:a16="http://schemas.microsoft.com/office/drawing/2014/main" id="{82B21C46-111A-4501-932C-498C312A7B42}"/>
              </a:ext>
            </a:extLst>
          </p:cNvPr>
          <p:cNvSpPr/>
          <p:nvPr/>
        </p:nvSpPr>
        <p:spPr>
          <a:xfrm>
            <a:off x="1581271" y="2863515"/>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A58A40F-3436-45B6-BA09-C58C172368E5}"/>
              </a:ext>
            </a:extLst>
          </p:cNvPr>
          <p:cNvSpPr/>
          <p:nvPr/>
        </p:nvSpPr>
        <p:spPr>
          <a:xfrm>
            <a:off x="3403122" y="2859201"/>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5DFFFF0-FB2E-48F8-9CC1-184C79E87AAA}"/>
              </a:ext>
            </a:extLst>
          </p:cNvPr>
          <p:cNvSpPr/>
          <p:nvPr/>
        </p:nvSpPr>
        <p:spPr>
          <a:xfrm>
            <a:off x="4631426" y="2863514"/>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B3E37C-D3C7-4FED-89C7-2681CF53C16C}"/>
              </a:ext>
            </a:extLst>
          </p:cNvPr>
          <p:cNvSpPr txBox="1"/>
          <p:nvPr/>
        </p:nvSpPr>
        <p:spPr>
          <a:xfrm>
            <a:off x="4051115" y="2732369"/>
            <a:ext cx="506870" cy="400110"/>
          </a:xfrm>
          <a:prstGeom prst="rect">
            <a:avLst/>
          </a:prstGeom>
          <a:noFill/>
        </p:spPr>
        <p:txBody>
          <a:bodyPr wrap="none" rtlCol="0">
            <a:spAutoFit/>
          </a:bodyPr>
          <a:lstStyle/>
          <a:p>
            <a:r>
              <a:rPr lang="en-US" sz="2000" b="1" dirty="0"/>
              <a:t>. . .</a:t>
            </a:r>
          </a:p>
        </p:txBody>
      </p:sp>
      <p:sp>
        <p:nvSpPr>
          <p:cNvPr id="14" name="TextBox 13">
            <a:extLst>
              <a:ext uri="{FF2B5EF4-FFF2-40B4-BE49-F238E27FC236}">
                <a16:creationId xmlns:a16="http://schemas.microsoft.com/office/drawing/2014/main" id="{308C6C8C-4082-4059-84B6-32C8FBBE8059}"/>
              </a:ext>
            </a:extLst>
          </p:cNvPr>
          <p:cNvSpPr txBox="1"/>
          <p:nvPr/>
        </p:nvSpPr>
        <p:spPr>
          <a:xfrm>
            <a:off x="3496482" y="2529433"/>
            <a:ext cx="327334" cy="369332"/>
          </a:xfrm>
          <a:prstGeom prst="rect">
            <a:avLst/>
          </a:prstGeom>
          <a:noFill/>
        </p:spPr>
        <p:txBody>
          <a:bodyPr wrap="none" rtlCol="0">
            <a:spAutoFit/>
          </a:bodyPr>
          <a:lstStyle/>
          <a:p>
            <a:r>
              <a:rPr lang="en-US" dirty="0"/>
              <a:t>t</a:t>
            </a:r>
            <a:r>
              <a:rPr lang="en-US" sz="1000" dirty="0"/>
              <a:t>1</a:t>
            </a:r>
          </a:p>
        </p:txBody>
      </p:sp>
      <p:sp>
        <p:nvSpPr>
          <p:cNvPr id="15" name="TextBox 14">
            <a:extLst>
              <a:ext uri="{FF2B5EF4-FFF2-40B4-BE49-F238E27FC236}">
                <a16:creationId xmlns:a16="http://schemas.microsoft.com/office/drawing/2014/main" id="{65E6D043-E2C5-4F64-85FA-6F1B445F2213}"/>
              </a:ext>
            </a:extLst>
          </p:cNvPr>
          <p:cNvSpPr txBox="1"/>
          <p:nvPr/>
        </p:nvSpPr>
        <p:spPr>
          <a:xfrm>
            <a:off x="4724242" y="2563092"/>
            <a:ext cx="328936" cy="369332"/>
          </a:xfrm>
          <a:prstGeom prst="rect">
            <a:avLst/>
          </a:prstGeom>
          <a:noFill/>
        </p:spPr>
        <p:txBody>
          <a:bodyPr wrap="none" rtlCol="0">
            <a:spAutoFit/>
          </a:bodyPr>
          <a:lstStyle/>
          <a:p>
            <a:r>
              <a:rPr lang="en-US" dirty="0" err="1"/>
              <a:t>t</a:t>
            </a:r>
            <a:r>
              <a:rPr lang="en-US" sz="1000" dirty="0" err="1"/>
              <a:t>n</a:t>
            </a:r>
            <a:endParaRPr lang="en-US" sz="1000" dirty="0"/>
          </a:p>
        </p:txBody>
      </p:sp>
      <p:sp>
        <p:nvSpPr>
          <p:cNvPr id="16" name="Rectangle: Rounded Corners 15">
            <a:extLst>
              <a:ext uri="{FF2B5EF4-FFF2-40B4-BE49-F238E27FC236}">
                <a16:creationId xmlns:a16="http://schemas.microsoft.com/office/drawing/2014/main" id="{FFCF874A-7C82-4DE3-859B-4EC9288BEA84}"/>
              </a:ext>
            </a:extLst>
          </p:cNvPr>
          <p:cNvSpPr/>
          <p:nvPr/>
        </p:nvSpPr>
        <p:spPr>
          <a:xfrm>
            <a:off x="7359465" y="2645232"/>
            <a:ext cx="1204055" cy="7552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2"/>
                </a:solidFill>
              </a:rPr>
              <a:t>RDD</a:t>
            </a:r>
            <a:r>
              <a:rPr lang="en-US" sz="1200" b="1" dirty="0" err="1">
                <a:solidFill>
                  <a:schemeClr val="tx2"/>
                </a:solidFill>
              </a:rPr>
              <a:t>n</a:t>
            </a:r>
            <a:endParaRPr lang="en-US" sz="1200" b="1" dirty="0">
              <a:solidFill>
                <a:schemeClr val="tx2"/>
              </a:solidFill>
            </a:endParaRPr>
          </a:p>
          <a:p>
            <a:pPr algn="ctr"/>
            <a:r>
              <a:rPr lang="en-US" sz="2000" b="1" dirty="0">
                <a:solidFill>
                  <a:schemeClr val="tx2"/>
                </a:solidFill>
              </a:rPr>
              <a:t>(cached)</a:t>
            </a:r>
          </a:p>
        </p:txBody>
      </p:sp>
      <p:sp>
        <p:nvSpPr>
          <p:cNvPr id="17" name="Arrow: Right 16">
            <a:extLst>
              <a:ext uri="{FF2B5EF4-FFF2-40B4-BE49-F238E27FC236}">
                <a16:creationId xmlns:a16="http://schemas.microsoft.com/office/drawing/2014/main" id="{C18B5898-8EBA-43CC-9DC3-C0E8F09A3B38}"/>
              </a:ext>
            </a:extLst>
          </p:cNvPr>
          <p:cNvSpPr/>
          <p:nvPr/>
        </p:nvSpPr>
        <p:spPr>
          <a:xfrm>
            <a:off x="6464391" y="2916546"/>
            <a:ext cx="815935" cy="26896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2E53CB7B-B562-4719-9CFC-84AA6F7D288C}"/>
              </a:ext>
            </a:extLst>
          </p:cNvPr>
          <p:cNvSpPr/>
          <p:nvPr/>
        </p:nvSpPr>
        <p:spPr>
          <a:xfrm>
            <a:off x="7359465" y="2515626"/>
            <a:ext cx="1204055" cy="1042955"/>
          </a:xfrm>
          <a:prstGeom prst="mathMultiply">
            <a:avLst>
              <a:gd name="adj1" fmla="val 111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D36B3D0-1251-43A8-9460-B315968C56FC}"/>
              </a:ext>
            </a:extLst>
          </p:cNvPr>
          <p:cNvSpPr txBox="1"/>
          <p:nvPr/>
        </p:nvSpPr>
        <p:spPr>
          <a:xfrm>
            <a:off x="1533852" y="2550350"/>
            <a:ext cx="591829" cy="369332"/>
          </a:xfrm>
          <a:prstGeom prst="rect">
            <a:avLst/>
          </a:prstGeom>
          <a:noFill/>
        </p:spPr>
        <p:txBody>
          <a:bodyPr wrap="none" rtlCol="0">
            <a:spAutoFit/>
          </a:bodyPr>
          <a:lstStyle/>
          <a:p>
            <a:r>
              <a:rPr lang="en-US" dirty="0"/>
              <a:t>load</a:t>
            </a:r>
            <a:endParaRPr lang="en-US" sz="1000" dirty="0"/>
          </a:p>
        </p:txBody>
      </p:sp>
      <p:sp>
        <p:nvSpPr>
          <p:cNvPr id="34" name="TextBox 33">
            <a:extLst>
              <a:ext uri="{FF2B5EF4-FFF2-40B4-BE49-F238E27FC236}">
                <a16:creationId xmlns:a16="http://schemas.microsoft.com/office/drawing/2014/main" id="{7F29625D-9991-4812-9EF6-FB7BC6026940}"/>
              </a:ext>
            </a:extLst>
          </p:cNvPr>
          <p:cNvSpPr txBox="1"/>
          <p:nvPr/>
        </p:nvSpPr>
        <p:spPr>
          <a:xfrm>
            <a:off x="6452411" y="2595241"/>
            <a:ext cx="726161" cy="369332"/>
          </a:xfrm>
          <a:prstGeom prst="rect">
            <a:avLst/>
          </a:prstGeom>
          <a:noFill/>
        </p:spPr>
        <p:txBody>
          <a:bodyPr wrap="none" rtlCol="0">
            <a:spAutoFit/>
          </a:bodyPr>
          <a:lstStyle/>
          <a:p>
            <a:r>
              <a:rPr lang="en-US" dirty="0"/>
              <a:t>cache</a:t>
            </a:r>
            <a:endParaRPr lang="en-US" sz="1000" dirty="0"/>
          </a:p>
        </p:txBody>
      </p:sp>
    </p:spTree>
    <p:extLst>
      <p:ext uri="{BB962C8B-B14F-4D97-AF65-F5344CB8AC3E}">
        <p14:creationId xmlns:p14="http://schemas.microsoft.com/office/powerpoint/2010/main" val="231573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Resilience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286232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 RDD’s lineage and its immutability are the two keys to its resilience</a:t>
            </a:r>
            <a:endParaRPr lang="en-GB" sz="1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Suppose an RDD that had previously been cached is lost: </a:t>
            </a: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We can reproduce </a:t>
            </a:r>
            <a:r>
              <a:rPr lang="en-GB" sz="2000" i="1" dirty="0" err="1">
                <a:latin typeface="Arial" panose="020B0604020202020204" pitchFamily="34" charset="0"/>
                <a:cs typeface="Arial" panose="020B0604020202020204" pitchFamily="34" charset="0"/>
              </a:rPr>
              <a:t>RDD</a:t>
            </a:r>
            <a:r>
              <a:rPr lang="en-GB" sz="1200" i="1" dirty="0" err="1">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just by “re-playing” its lineage and then cache the result:</a:t>
            </a:r>
          </a:p>
        </p:txBody>
      </p:sp>
      <p:sp>
        <p:nvSpPr>
          <p:cNvPr id="2" name="Rectangle: Rounded Corners 1">
            <a:extLst>
              <a:ext uri="{FF2B5EF4-FFF2-40B4-BE49-F238E27FC236}">
                <a16:creationId xmlns:a16="http://schemas.microsoft.com/office/drawing/2014/main" id="{DEB218CD-3EF3-4CAE-A40B-BF849A653C95}"/>
              </a:ext>
            </a:extLst>
          </p:cNvPr>
          <p:cNvSpPr/>
          <p:nvPr/>
        </p:nvSpPr>
        <p:spPr>
          <a:xfrm>
            <a:off x="407368" y="2599679"/>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7" name="Rectangle: Rounded Corners 6">
            <a:extLst>
              <a:ext uri="{FF2B5EF4-FFF2-40B4-BE49-F238E27FC236}">
                <a16:creationId xmlns:a16="http://schemas.microsoft.com/office/drawing/2014/main" id="{08F8EEA8-F157-4770-BEF0-A757846E3ABA}"/>
              </a:ext>
            </a:extLst>
          </p:cNvPr>
          <p:cNvSpPr/>
          <p:nvPr/>
        </p:nvSpPr>
        <p:spPr>
          <a:xfrm>
            <a:off x="5285918" y="2733340"/>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2"/>
                </a:solidFill>
              </a:rPr>
              <a:t>RDD</a:t>
            </a:r>
            <a:r>
              <a:rPr lang="en-US" sz="1100" b="1" dirty="0" err="1">
                <a:solidFill>
                  <a:schemeClr val="tx2"/>
                </a:solidFill>
              </a:rPr>
              <a:t>n</a:t>
            </a:r>
            <a:endParaRPr lang="en-US" sz="1100" b="1" dirty="0">
              <a:solidFill>
                <a:schemeClr val="tx2"/>
              </a:solidFill>
            </a:endParaRPr>
          </a:p>
        </p:txBody>
      </p:sp>
      <p:sp>
        <p:nvSpPr>
          <p:cNvPr id="8" name="Rectangle: Rounded Corners 7">
            <a:extLst>
              <a:ext uri="{FF2B5EF4-FFF2-40B4-BE49-F238E27FC236}">
                <a16:creationId xmlns:a16="http://schemas.microsoft.com/office/drawing/2014/main" id="{6758C0FA-C1E1-4570-B3EE-8956F9C59359}"/>
              </a:ext>
            </a:extLst>
          </p:cNvPr>
          <p:cNvSpPr/>
          <p:nvPr/>
        </p:nvSpPr>
        <p:spPr>
          <a:xfrm>
            <a:off x="2231148" y="2732369"/>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0</a:t>
            </a:r>
          </a:p>
        </p:txBody>
      </p:sp>
      <p:sp>
        <p:nvSpPr>
          <p:cNvPr id="3" name="Arrow: Right 2">
            <a:extLst>
              <a:ext uri="{FF2B5EF4-FFF2-40B4-BE49-F238E27FC236}">
                <a16:creationId xmlns:a16="http://schemas.microsoft.com/office/drawing/2014/main" id="{82B21C46-111A-4501-932C-498C312A7B42}"/>
              </a:ext>
            </a:extLst>
          </p:cNvPr>
          <p:cNvSpPr/>
          <p:nvPr/>
        </p:nvSpPr>
        <p:spPr>
          <a:xfrm>
            <a:off x="1581271" y="2863515"/>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A58A40F-3436-45B6-BA09-C58C172368E5}"/>
              </a:ext>
            </a:extLst>
          </p:cNvPr>
          <p:cNvSpPr/>
          <p:nvPr/>
        </p:nvSpPr>
        <p:spPr>
          <a:xfrm>
            <a:off x="3403122" y="2859201"/>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5DFFFF0-FB2E-48F8-9CC1-184C79E87AAA}"/>
              </a:ext>
            </a:extLst>
          </p:cNvPr>
          <p:cNvSpPr/>
          <p:nvPr/>
        </p:nvSpPr>
        <p:spPr>
          <a:xfrm>
            <a:off x="4631426" y="2863514"/>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B3E37C-D3C7-4FED-89C7-2681CF53C16C}"/>
              </a:ext>
            </a:extLst>
          </p:cNvPr>
          <p:cNvSpPr txBox="1"/>
          <p:nvPr/>
        </p:nvSpPr>
        <p:spPr>
          <a:xfrm>
            <a:off x="4051115" y="2732369"/>
            <a:ext cx="506870" cy="400110"/>
          </a:xfrm>
          <a:prstGeom prst="rect">
            <a:avLst/>
          </a:prstGeom>
          <a:noFill/>
        </p:spPr>
        <p:txBody>
          <a:bodyPr wrap="none" rtlCol="0">
            <a:spAutoFit/>
          </a:bodyPr>
          <a:lstStyle/>
          <a:p>
            <a:r>
              <a:rPr lang="en-US" sz="2000" b="1" dirty="0"/>
              <a:t>. . .</a:t>
            </a:r>
          </a:p>
        </p:txBody>
      </p:sp>
      <p:sp>
        <p:nvSpPr>
          <p:cNvPr id="14" name="TextBox 13">
            <a:extLst>
              <a:ext uri="{FF2B5EF4-FFF2-40B4-BE49-F238E27FC236}">
                <a16:creationId xmlns:a16="http://schemas.microsoft.com/office/drawing/2014/main" id="{308C6C8C-4082-4059-84B6-32C8FBBE8059}"/>
              </a:ext>
            </a:extLst>
          </p:cNvPr>
          <p:cNvSpPr txBox="1"/>
          <p:nvPr/>
        </p:nvSpPr>
        <p:spPr>
          <a:xfrm>
            <a:off x="3496482" y="2529433"/>
            <a:ext cx="327334" cy="369332"/>
          </a:xfrm>
          <a:prstGeom prst="rect">
            <a:avLst/>
          </a:prstGeom>
          <a:noFill/>
        </p:spPr>
        <p:txBody>
          <a:bodyPr wrap="none" rtlCol="0">
            <a:spAutoFit/>
          </a:bodyPr>
          <a:lstStyle/>
          <a:p>
            <a:r>
              <a:rPr lang="en-US" dirty="0"/>
              <a:t>t</a:t>
            </a:r>
            <a:r>
              <a:rPr lang="en-US" sz="1000" dirty="0"/>
              <a:t>1</a:t>
            </a:r>
          </a:p>
        </p:txBody>
      </p:sp>
      <p:sp>
        <p:nvSpPr>
          <p:cNvPr id="15" name="TextBox 14">
            <a:extLst>
              <a:ext uri="{FF2B5EF4-FFF2-40B4-BE49-F238E27FC236}">
                <a16:creationId xmlns:a16="http://schemas.microsoft.com/office/drawing/2014/main" id="{65E6D043-E2C5-4F64-85FA-6F1B445F2213}"/>
              </a:ext>
            </a:extLst>
          </p:cNvPr>
          <p:cNvSpPr txBox="1"/>
          <p:nvPr/>
        </p:nvSpPr>
        <p:spPr>
          <a:xfrm>
            <a:off x="4724242" y="2563092"/>
            <a:ext cx="328936" cy="369332"/>
          </a:xfrm>
          <a:prstGeom prst="rect">
            <a:avLst/>
          </a:prstGeom>
          <a:noFill/>
        </p:spPr>
        <p:txBody>
          <a:bodyPr wrap="none" rtlCol="0">
            <a:spAutoFit/>
          </a:bodyPr>
          <a:lstStyle/>
          <a:p>
            <a:r>
              <a:rPr lang="en-US" dirty="0" err="1"/>
              <a:t>t</a:t>
            </a:r>
            <a:r>
              <a:rPr lang="en-US" sz="1000" dirty="0" err="1"/>
              <a:t>n</a:t>
            </a:r>
            <a:endParaRPr lang="en-US" sz="1000" dirty="0"/>
          </a:p>
        </p:txBody>
      </p:sp>
      <p:sp>
        <p:nvSpPr>
          <p:cNvPr id="16" name="Rectangle: Rounded Corners 15">
            <a:extLst>
              <a:ext uri="{FF2B5EF4-FFF2-40B4-BE49-F238E27FC236}">
                <a16:creationId xmlns:a16="http://schemas.microsoft.com/office/drawing/2014/main" id="{FFCF874A-7C82-4DE3-859B-4EC9288BEA84}"/>
              </a:ext>
            </a:extLst>
          </p:cNvPr>
          <p:cNvSpPr/>
          <p:nvPr/>
        </p:nvSpPr>
        <p:spPr>
          <a:xfrm>
            <a:off x="7359465" y="2645232"/>
            <a:ext cx="1204055" cy="7552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2"/>
                </a:solidFill>
              </a:rPr>
              <a:t>RDD</a:t>
            </a:r>
            <a:r>
              <a:rPr lang="en-US" sz="1200" b="1" dirty="0" err="1">
                <a:solidFill>
                  <a:schemeClr val="tx2"/>
                </a:solidFill>
              </a:rPr>
              <a:t>n</a:t>
            </a:r>
            <a:endParaRPr lang="en-US" sz="1200" b="1" dirty="0">
              <a:solidFill>
                <a:schemeClr val="tx2"/>
              </a:solidFill>
            </a:endParaRPr>
          </a:p>
          <a:p>
            <a:pPr algn="ctr"/>
            <a:r>
              <a:rPr lang="en-US" sz="2000" b="1" dirty="0">
                <a:solidFill>
                  <a:schemeClr val="tx2"/>
                </a:solidFill>
              </a:rPr>
              <a:t>(cached)</a:t>
            </a:r>
          </a:p>
        </p:txBody>
      </p:sp>
      <p:sp>
        <p:nvSpPr>
          <p:cNvPr id="17" name="Arrow: Right 16">
            <a:extLst>
              <a:ext uri="{FF2B5EF4-FFF2-40B4-BE49-F238E27FC236}">
                <a16:creationId xmlns:a16="http://schemas.microsoft.com/office/drawing/2014/main" id="{C18B5898-8EBA-43CC-9DC3-C0E8F09A3B38}"/>
              </a:ext>
            </a:extLst>
          </p:cNvPr>
          <p:cNvSpPr/>
          <p:nvPr/>
        </p:nvSpPr>
        <p:spPr>
          <a:xfrm>
            <a:off x="6464391" y="2916546"/>
            <a:ext cx="815935" cy="26896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2F8567E-8FFD-48A8-980D-294B648F79BA}"/>
              </a:ext>
            </a:extLst>
          </p:cNvPr>
          <p:cNvSpPr/>
          <p:nvPr/>
        </p:nvSpPr>
        <p:spPr>
          <a:xfrm>
            <a:off x="407368" y="4503851"/>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20" name="Rectangle: Rounded Corners 19">
            <a:extLst>
              <a:ext uri="{FF2B5EF4-FFF2-40B4-BE49-F238E27FC236}">
                <a16:creationId xmlns:a16="http://schemas.microsoft.com/office/drawing/2014/main" id="{952BC5B1-643C-463C-AC18-0AF9A10E0244}"/>
              </a:ext>
            </a:extLst>
          </p:cNvPr>
          <p:cNvSpPr/>
          <p:nvPr/>
        </p:nvSpPr>
        <p:spPr>
          <a:xfrm>
            <a:off x="5285918" y="4637512"/>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2"/>
                </a:solidFill>
              </a:rPr>
              <a:t>RDD</a:t>
            </a:r>
            <a:r>
              <a:rPr lang="en-US" sz="1100" b="1" dirty="0" err="1">
                <a:solidFill>
                  <a:schemeClr val="tx2"/>
                </a:solidFill>
              </a:rPr>
              <a:t>n</a:t>
            </a:r>
            <a:endParaRPr lang="en-US" sz="1100" b="1" dirty="0">
              <a:solidFill>
                <a:schemeClr val="tx2"/>
              </a:solidFill>
            </a:endParaRPr>
          </a:p>
        </p:txBody>
      </p:sp>
      <p:sp>
        <p:nvSpPr>
          <p:cNvPr id="21" name="Rectangle: Rounded Corners 20">
            <a:extLst>
              <a:ext uri="{FF2B5EF4-FFF2-40B4-BE49-F238E27FC236}">
                <a16:creationId xmlns:a16="http://schemas.microsoft.com/office/drawing/2014/main" id="{044BACD2-F411-44B1-8325-795BF0F394AC}"/>
              </a:ext>
            </a:extLst>
          </p:cNvPr>
          <p:cNvSpPr/>
          <p:nvPr/>
        </p:nvSpPr>
        <p:spPr>
          <a:xfrm>
            <a:off x="2231148" y="4636541"/>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0</a:t>
            </a:r>
          </a:p>
        </p:txBody>
      </p:sp>
      <p:sp>
        <p:nvSpPr>
          <p:cNvPr id="22" name="Arrow: Right 21">
            <a:extLst>
              <a:ext uri="{FF2B5EF4-FFF2-40B4-BE49-F238E27FC236}">
                <a16:creationId xmlns:a16="http://schemas.microsoft.com/office/drawing/2014/main" id="{9A6550C6-ABD8-472F-96E4-45988CD73083}"/>
              </a:ext>
            </a:extLst>
          </p:cNvPr>
          <p:cNvSpPr/>
          <p:nvPr/>
        </p:nvSpPr>
        <p:spPr>
          <a:xfrm>
            <a:off x="1581271" y="4767687"/>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116D8A4E-7785-45B7-A359-EE1E56E1CFEB}"/>
              </a:ext>
            </a:extLst>
          </p:cNvPr>
          <p:cNvSpPr/>
          <p:nvPr/>
        </p:nvSpPr>
        <p:spPr>
          <a:xfrm>
            <a:off x="3403122" y="4763373"/>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47399CB-211C-4E95-810A-060B8081851A}"/>
              </a:ext>
            </a:extLst>
          </p:cNvPr>
          <p:cNvSpPr/>
          <p:nvPr/>
        </p:nvSpPr>
        <p:spPr>
          <a:xfrm>
            <a:off x="4631426" y="4767686"/>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CA3E953-4001-4C0F-8A71-ED3269907E58}"/>
              </a:ext>
            </a:extLst>
          </p:cNvPr>
          <p:cNvSpPr txBox="1"/>
          <p:nvPr/>
        </p:nvSpPr>
        <p:spPr>
          <a:xfrm>
            <a:off x="4051115" y="4636541"/>
            <a:ext cx="506870" cy="400110"/>
          </a:xfrm>
          <a:prstGeom prst="rect">
            <a:avLst/>
          </a:prstGeom>
          <a:noFill/>
        </p:spPr>
        <p:txBody>
          <a:bodyPr wrap="none" rtlCol="0">
            <a:spAutoFit/>
          </a:bodyPr>
          <a:lstStyle/>
          <a:p>
            <a:r>
              <a:rPr lang="en-US" sz="2000" b="1" dirty="0"/>
              <a:t>. . .</a:t>
            </a:r>
          </a:p>
        </p:txBody>
      </p:sp>
      <p:sp>
        <p:nvSpPr>
          <p:cNvPr id="26" name="TextBox 25">
            <a:extLst>
              <a:ext uri="{FF2B5EF4-FFF2-40B4-BE49-F238E27FC236}">
                <a16:creationId xmlns:a16="http://schemas.microsoft.com/office/drawing/2014/main" id="{1D108236-E6C9-4024-AF5A-A0A6296E1575}"/>
              </a:ext>
            </a:extLst>
          </p:cNvPr>
          <p:cNvSpPr txBox="1"/>
          <p:nvPr/>
        </p:nvSpPr>
        <p:spPr>
          <a:xfrm>
            <a:off x="1533853" y="4451875"/>
            <a:ext cx="591829" cy="369332"/>
          </a:xfrm>
          <a:prstGeom prst="rect">
            <a:avLst/>
          </a:prstGeom>
          <a:noFill/>
        </p:spPr>
        <p:txBody>
          <a:bodyPr wrap="none" rtlCol="0">
            <a:spAutoFit/>
          </a:bodyPr>
          <a:lstStyle/>
          <a:p>
            <a:r>
              <a:rPr lang="en-US" dirty="0"/>
              <a:t>load</a:t>
            </a:r>
            <a:endParaRPr lang="en-US" sz="1000" dirty="0"/>
          </a:p>
        </p:txBody>
      </p:sp>
      <p:sp>
        <p:nvSpPr>
          <p:cNvPr id="27" name="TextBox 26">
            <a:extLst>
              <a:ext uri="{FF2B5EF4-FFF2-40B4-BE49-F238E27FC236}">
                <a16:creationId xmlns:a16="http://schemas.microsoft.com/office/drawing/2014/main" id="{9010CA54-7C81-45FB-A549-3F7B3E526281}"/>
              </a:ext>
            </a:extLst>
          </p:cNvPr>
          <p:cNvSpPr txBox="1"/>
          <p:nvPr/>
        </p:nvSpPr>
        <p:spPr>
          <a:xfrm>
            <a:off x="3496482" y="4433605"/>
            <a:ext cx="327334" cy="369332"/>
          </a:xfrm>
          <a:prstGeom prst="rect">
            <a:avLst/>
          </a:prstGeom>
          <a:noFill/>
        </p:spPr>
        <p:txBody>
          <a:bodyPr wrap="none" rtlCol="0">
            <a:spAutoFit/>
          </a:bodyPr>
          <a:lstStyle/>
          <a:p>
            <a:r>
              <a:rPr lang="en-US" dirty="0"/>
              <a:t>t</a:t>
            </a:r>
            <a:r>
              <a:rPr lang="en-US" sz="1000" dirty="0"/>
              <a:t>1</a:t>
            </a:r>
          </a:p>
        </p:txBody>
      </p:sp>
      <p:sp>
        <p:nvSpPr>
          <p:cNvPr id="28" name="TextBox 27">
            <a:extLst>
              <a:ext uri="{FF2B5EF4-FFF2-40B4-BE49-F238E27FC236}">
                <a16:creationId xmlns:a16="http://schemas.microsoft.com/office/drawing/2014/main" id="{E57A74D3-559A-442C-BEB2-580B5198ED90}"/>
              </a:ext>
            </a:extLst>
          </p:cNvPr>
          <p:cNvSpPr txBox="1"/>
          <p:nvPr/>
        </p:nvSpPr>
        <p:spPr>
          <a:xfrm>
            <a:off x="4724242" y="4467264"/>
            <a:ext cx="328936" cy="369332"/>
          </a:xfrm>
          <a:prstGeom prst="rect">
            <a:avLst/>
          </a:prstGeom>
          <a:noFill/>
        </p:spPr>
        <p:txBody>
          <a:bodyPr wrap="none" rtlCol="0">
            <a:spAutoFit/>
          </a:bodyPr>
          <a:lstStyle/>
          <a:p>
            <a:r>
              <a:rPr lang="en-US" dirty="0" err="1"/>
              <a:t>t</a:t>
            </a:r>
            <a:r>
              <a:rPr lang="en-US" sz="1000" dirty="0" err="1"/>
              <a:t>n</a:t>
            </a:r>
            <a:endParaRPr lang="en-US" sz="1000" dirty="0"/>
          </a:p>
        </p:txBody>
      </p:sp>
      <p:sp>
        <p:nvSpPr>
          <p:cNvPr id="29" name="Rectangle: Rounded Corners 28">
            <a:extLst>
              <a:ext uri="{FF2B5EF4-FFF2-40B4-BE49-F238E27FC236}">
                <a16:creationId xmlns:a16="http://schemas.microsoft.com/office/drawing/2014/main" id="{D00C88B9-2CAB-4A6C-8F1C-19DE5E936681}"/>
              </a:ext>
            </a:extLst>
          </p:cNvPr>
          <p:cNvSpPr/>
          <p:nvPr/>
        </p:nvSpPr>
        <p:spPr>
          <a:xfrm>
            <a:off x="7359465" y="4549404"/>
            <a:ext cx="1204055" cy="7552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2"/>
                </a:solidFill>
              </a:rPr>
              <a:t>RDD</a:t>
            </a:r>
            <a:r>
              <a:rPr lang="en-US" sz="1200" b="1" dirty="0" err="1">
                <a:solidFill>
                  <a:schemeClr val="tx2"/>
                </a:solidFill>
              </a:rPr>
              <a:t>n</a:t>
            </a:r>
            <a:endParaRPr lang="en-US" sz="1200" b="1" dirty="0">
              <a:solidFill>
                <a:schemeClr val="tx2"/>
              </a:solidFill>
            </a:endParaRPr>
          </a:p>
          <a:p>
            <a:pPr algn="ctr"/>
            <a:r>
              <a:rPr lang="en-US" sz="2000" b="1" dirty="0">
                <a:solidFill>
                  <a:schemeClr val="tx2"/>
                </a:solidFill>
              </a:rPr>
              <a:t>(cached)</a:t>
            </a:r>
          </a:p>
        </p:txBody>
      </p:sp>
      <p:sp>
        <p:nvSpPr>
          <p:cNvPr id="30" name="Arrow: Right 29">
            <a:extLst>
              <a:ext uri="{FF2B5EF4-FFF2-40B4-BE49-F238E27FC236}">
                <a16:creationId xmlns:a16="http://schemas.microsoft.com/office/drawing/2014/main" id="{7F258E8A-3F6D-426C-A358-88EC0B3A8304}"/>
              </a:ext>
            </a:extLst>
          </p:cNvPr>
          <p:cNvSpPr/>
          <p:nvPr/>
        </p:nvSpPr>
        <p:spPr>
          <a:xfrm>
            <a:off x="6464391" y="4820718"/>
            <a:ext cx="815935" cy="26896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CD7C273-69AF-43FE-88EF-329012C64F53}"/>
              </a:ext>
            </a:extLst>
          </p:cNvPr>
          <p:cNvSpPr txBox="1"/>
          <p:nvPr/>
        </p:nvSpPr>
        <p:spPr>
          <a:xfrm>
            <a:off x="6443473" y="4503851"/>
            <a:ext cx="726161" cy="369332"/>
          </a:xfrm>
          <a:prstGeom prst="rect">
            <a:avLst/>
          </a:prstGeom>
          <a:noFill/>
        </p:spPr>
        <p:txBody>
          <a:bodyPr wrap="none" rtlCol="0">
            <a:spAutoFit/>
          </a:bodyPr>
          <a:lstStyle/>
          <a:p>
            <a:r>
              <a:rPr lang="en-US" dirty="0"/>
              <a:t>cache</a:t>
            </a:r>
            <a:endParaRPr lang="en-US" sz="1000" dirty="0"/>
          </a:p>
        </p:txBody>
      </p:sp>
      <p:sp>
        <p:nvSpPr>
          <p:cNvPr id="32" name="Multiplication Sign 31">
            <a:extLst>
              <a:ext uri="{FF2B5EF4-FFF2-40B4-BE49-F238E27FC236}">
                <a16:creationId xmlns:a16="http://schemas.microsoft.com/office/drawing/2014/main" id="{2E53CB7B-B562-4719-9CFC-84AA6F7D288C}"/>
              </a:ext>
            </a:extLst>
          </p:cNvPr>
          <p:cNvSpPr/>
          <p:nvPr/>
        </p:nvSpPr>
        <p:spPr>
          <a:xfrm>
            <a:off x="7359465" y="2515626"/>
            <a:ext cx="1204055" cy="1042955"/>
          </a:xfrm>
          <a:prstGeom prst="mathMultiply">
            <a:avLst>
              <a:gd name="adj1" fmla="val 111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D36B3D0-1251-43A8-9460-B315968C56FC}"/>
              </a:ext>
            </a:extLst>
          </p:cNvPr>
          <p:cNvSpPr txBox="1"/>
          <p:nvPr/>
        </p:nvSpPr>
        <p:spPr>
          <a:xfrm>
            <a:off x="1533852" y="2550350"/>
            <a:ext cx="591829" cy="369332"/>
          </a:xfrm>
          <a:prstGeom prst="rect">
            <a:avLst/>
          </a:prstGeom>
          <a:noFill/>
        </p:spPr>
        <p:txBody>
          <a:bodyPr wrap="none" rtlCol="0">
            <a:spAutoFit/>
          </a:bodyPr>
          <a:lstStyle/>
          <a:p>
            <a:r>
              <a:rPr lang="en-US" dirty="0"/>
              <a:t>load</a:t>
            </a:r>
            <a:endParaRPr lang="en-US" sz="1000" dirty="0"/>
          </a:p>
        </p:txBody>
      </p:sp>
      <p:sp>
        <p:nvSpPr>
          <p:cNvPr id="34" name="TextBox 33">
            <a:extLst>
              <a:ext uri="{FF2B5EF4-FFF2-40B4-BE49-F238E27FC236}">
                <a16:creationId xmlns:a16="http://schemas.microsoft.com/office/drawing/2014/main" id="{7F29625D-9991-4812-9EF6-FB7BC6026940}"/>
              </a:ext>
            </a:extLst>
          </p:cNvPr>
          <p:cNvSpPr txBox="1"/>
          <p:nvPr/>
        </p:nvSpPr>
        <p:spPr>
          <a:xfrm>
            <a:off x="6452411" y="2595241"/>
            <a:ext cx="726161" cy="369332"/>
          </a:xfrm>
          <a:prstGeom prst="rect">
            <a:avLst/>
          </a:prstGeom>
          <a:noFill/>
        </p:spPr>
        <p:txBody>
          <a:bodyPr wrap="none" rtlCol="0">
            <a:spAutoFit/>
          </a:bodyPr>
          <a:lstStyle/>
          <a:p>
            <a:r>
              <a:rPr lang="en-US" dirty="0"/>
              <a:t>cache</a:t>
            </a:r>
            <a:endParaRPr lang="en-US" sz="1000" dirty="0"/>
          </a:p>
        </p:txBody>
      </p:sp>
    </p:spTree>
    <p:extLst>
      <p:ext uri="{BB962C8B-B14F-4D97-AF65-F5344CB8AC3E}">
        <p14:creationId xmlns:p14="http://schemas.microsoft.com/office/powerpoint/2010/main" val="15390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Spark Shell</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8" name="Rounded Rectangle 8">
            <a:extLst>
              <a:ext uri="{FF2B5EF4-FFF2-40B4-BE49-F238E27FC236}">
                <a16:creationId xmlns:a16="http://schemas.microsoft.com/office/drawing/2014/main" id="{C6BCF200-B488-44C5-B442-015063D501EB}"/>
              </a:ext>
            </a:extLst>
          </p:cNvPr>
          <p:cNvSpPr/>
          <p:nvPr/>
        </p:nvSpPr>
        <p:spPr>
          <a:xfrm>
            <a:off x="957520" y="2216595"/>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a:t>
            </a:r>
            <a:r>
              <a:rPr lang="en-US" altLang="en-US" sz="2000" b="1" dirty="0" err="1">
                <a:latin typeface="Consolas" panose="020B0609020204030204" pitchFamily="49" charset="0"/>
                <a:ea typeface="ヒラギノ角ゴ Pro W3" pitchFamily="-112" charset="-128"/>
                <a:cs typeface="Consolas" panose="020B0609020204030204" pitchFamily="49" charset="0"/>
              </a:rPr>
              <a:t>usr</a:t>
            </a:r>
            <a:r>
              <a:rPr lang="en-US" altLang="en-US" sz="2000" b="1" dirty="0">
                <a:latin typeface="Consolas" panose="020B0609020204030204" pitchFamily="49" charset="0"/>
                <a:ea typeface="ヒラギノ角ゴ Pro W3" pitchFamily="-112" charset="-128"/>
                <a:cs typeface="Consolas" panose="020B0609020204030204" pitchFamily="49" charset="0"/>
              </a:rPr>
              <a:t>/lib/spark/bin/spark-shell</a:t>
            </a:r>
          </a:p>
        </p:txBody>
      </p:sp>
      <p:sp>
        <p:nvSpPr>
          <p:cNvPr id="9" name="Rounded Rectangle 12">
            <a:extLst>
              <a:ext uri="{FF2B5EF4-FFF2-40B4-BE49-F238E27FC236}">
                <a16:creationId xmlns:a16="http://schemas.microsoft.com/office/drawing/2014/main" id="{1DA51A98-0E7F-4C1D-AAFA-3B8FFA4AEA5A}"/>
              </a:ext>
            </a:extLst>
          </p:cNvPr>
          <p:cNvSpPr/>
          <p:nvPr/>
        </p:nvSpPr>
        <p:spPr>
          <a:xfrm>
            <a:off x="957520" y="3152699"/>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a:t>
            </a:r>
            <a:r>
              <a:rPr lang="en-US" altLang="en-US" sz="2000" b="1" dirty="0" err="1">
                <a:latin typeface="Consolas" panose="020B0609020204030204" pitchFamily="49" charset="0"/>
                <a:ea typeface="ヒラギノ角ゴ Pro W3" pitchFamily="-112" charset="-128"/>
                <a:cs typeface="Consolas" panose="020B0609020204030204" pitchFamily="49" charset="0"/>
              </a:rPr>
              <a:t>usr</a:t>
            </a:r>
            <a:r>
              <a:rPr lang="en-US" altLang="en-US" sz="2000" b="1" dirty="0">
                <a:latin typeface="Consolas" panose="020B0609020204030204" pitchFamily="49" charset="0"/>
                <a:ea typeface="ヒラギノ角ゴ Pro W3" pitchFamily="-112" charset="-128"/>
                <a:cs typeface="Consolas" panose="020B0609020204030204" pitchFamily="49" charset="0"/>
              </a:rPr>
              <a:t>/lib/spark/bin/spark-</a:t>
            </a:r>
            <a:r>
              <a:rPr lang="en-US" altLang="en-US" sz="2000" b="1" dirty="0" err="1">
                <a:latin typeface="Consolas" panose="020B0609020204030204" pitchFamily="49" charset="0"/>
                <a:ea typeface="ヒラギノ角ゴ Pro W3" pitchFamily="-112" charset="-128"/>
                <a:cs typeface="Consolas" panose="020B0609020204030204" pitchFamily="49" charset="0"/>
              </a:rPr>
              <a:t>sql</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1" name="Rounded Rectangle 13">
            <a:extLst>
              <a:ext uri="{FF2B5EF4-FFF2-40B4-BE49-F238E27FC236}">
                <a16:creationId xmlns:a16="http://schemas.microsoft.com/office/drawing/2014/main" id="{1C0855E1-1E94-4BA4-B679-D01B32DB51C2}"/>
              </a:ext>
            </a:extLst>
          </p:cNvPr>
          <p:cNvSpPr/>
          <p:nvPr/>
        </p:nvSpPr>
        <p:spPr>
          <a:xfrm>
            <a:off x="957520" y="5096915"/>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a:t>
            </a:r>
            <a:r>
              <a:rPr lang="en-US" altLang="en-US" sz="2000" b="1" dirty="0" err="1">
                <a:latin typeface="Consolas" panose="020B0609020204030204" pitchFamily="49" charset="0"/>
                <a:ea typeface="ヒラギノ角ゴ Pro W3" pitchFamily="-112" charset="-128"/>
                <a:cs typeface="Consolas" panose="020B0609020204030204" pitchFamily="49" charset="0"/>
              </a:rPr>
              <a:t>usr</a:t>
            </a:r>
            <a:r>
              <a:rPr lang="en-US" altLang="en-US" sz="2000" b="1" dirty="0">
                <a:latin typeface="Consolas" panose="020B0609020204030204" pitchFamily="49" charset="0"/>
                <a:ea typeface="ヒラギノ角ゴ Pro W3" pitchFamily="-112" charset="-128"/>
                <a:cs typeface="Consolas" panose="020B0609020204030204" pitchFamily="49" charset="0"/>
              </a:rPr>
              <a:t>/lib/spark/bin/</a:t>
            </a:r>
            <a:r>
              <a:rPr lang="en-US" altLang="en-US" sz="2000" b="1" dirty="0" err="1">
                <a:latin typeface="Consolas" panose="020B0609020204030204" pitchFamily="49" charset="0"/>
                <a:ea typeface="ヒラギノ角ゴ Pro W3" pitchFamily="-112" charset="-128"/>
                <a:cs typeface="Consolas" panose="020B0609020204030204" pitchFamily="49" charset="0"/>
              </a:rPr>
              <a:t>pyspark</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2" name="Rounded Rectangle 14">
            <a:extLst>
              <a:ext uri="{FF2B5EF4-FFF2-40B4-BE49-F238E27FC236}">
                <a16:creationId xmlns:a16="http://schemas.microsoft.com/office/drawing/2014/main" id="{FD2C4BCF-D039-4BE9-AA7E-88BED33B3894}"/>
              </a:ext>
            </a:extLst>
          </p:cNvPr>
          <p:cNvSpPr/>
          <p:nvPr/>
        </p:nvSpPr>
        <p:spPr>
          <a:xfrm>
            <a:off x="957520" y="4160811"/>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a:t>
            </a:r>
            <a:r>
              <a:rPr lang="en-US" altLang="en-US" sz="2000" b="1" dirty="0" err="1">
                <a:latin typeface="Consolas" panose="020B0609020204030204" pitchFamily="49" charset="0"/>
                <a:ea typeface="ヒラギノ角ゴ Pro W3" pitchFamily="-112" charset="-128"/>
                <a:cs typeface="Consolas" panose="020B0609020204030204" pitchFamily="49" charset="0"/>
              </a:rPr>
              <a:t>usr</a:t>
            </a:r>
            <a:r>
              <a:rPr lang="en-US" altLang="en-US" sz="2000" b="1" dirty="0">
                <a:latin typeface="Consolas" panose="020B0609020204030204" pitchFamily="49" charset="0"/>
                <a:ea typeface="ヒラギノ角ゴ Pro W3" pitchFamily="-112" charset="-128"/>
                <a:cs typeface="Consolas" panose="020B0609020204030204" pitchFamily="49" charset="0"/>
              </a:rPr>
              <a:t>/lib/spark/bin/</a:t>
            </a:r>
            <a:r>
              <a:rPr lang="en-US" altLang="en-US" sz="2000" b="1" dirty="0" err="1">
                <a:latin typeface="Consolas" panose="020B0609020204030204" pitchFamily="49" charset="0"/>
                <a:ea typeface="ヒラギノ角ゴ Pro W3" pitchFamily="-112" charset="-128"/>
                <a:cs typeface="Consolas" panose="020B0609020204030204" pitchFamily="49" charset="0"/>
              </a:rPr>
              <a:t>sparkR</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3" name="Title 1">
            <a:extLst>
              <a:ext uri="{FF2B5EF4-FFF2-40B4-BE49-F238E27FC236}">
                <a16:creationId xmlns:a16="http://schemas.microsoft.com/office/drawing/2014/main" id="{F5C0EB04-0915-4A21-9117-5BEBE608106C}"/>
              </a:ext>
            </a:extLst>
          </p:cNvPr>
          <p:cNvSpPr txBox="1">
            <a:spLocks/>
          </p:cNvSpPr>
          <p:nvPr/>
        </p:nvSpPr>
        <p:spPr bwMode="auto">
          <a:xfrm>
            <a:off x="407368" y="1796620"/>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Scala</a:t>
            </a:r>
          </a:p>
        </p:txBody>
      </p:sp>
      <p:sp>
        <p:nvSpPr>
          <p:cNvPr id="14" name="Title 1">
            <a:extLst>
              <a:ext uri="{FF2B5EF4-FFF2-40B4-BE49-F238E27FC236}">
                <a16:creationId xmlns:a16="http://schemas.microsoft.com/office/drawing/2014/main" id="{B08E09F3-150F-41C4-BDD1-F8C4E3B919EE}"/>
              </a:ext>
            </a:extLst>
          </p:cNvPr>
          <p:cNvSpPr txBox="1">
            <a:spLocks/>
          </p:cNvSpPr>
          <p:nvPr/>
        </p:nvSpPr>
        <p:spPr bwMode="auto">
          <a:xfrm>
            <a:off x="407368" y="2798756"/>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SQL</a:t>
            </a:r>
          </a:p>
        </p:txBody>
      </p:sp>
      <p:sp>
        <p:nvSpPr>
          <p:cNvPr id="15" name="Title 1">
            <a:extLst>
              <a:ext uri="{FF2B5EF4-FFF2-40B4-BE49-F238E27FC236}">
                <a16:creationId xmlns:a16="http://schemas.microsoft.com/office/drawing/2014/main" id="{E5427262-BA33-4DA0-ADE1-9CA3A6194A03}"/>
              </a:ext>
            </a:extLst>
          </p:cNvPr>
          <p:cNvSpPr txBox="1">
            <a:spLocks/>
          </p:cNvSpPr>
          <p:nvPr/>
        </p:nvSpPr>
        <p:spPr bwMode="auto">
          <a:xfrm>
            <a:off x="407368" y="3806868"/>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R</a:t>
            </a:r>
          </a:p>
        </p:txBody>
      </p:sp>
      <p:sp>
        <p:nvSpPr>
          <p:cNvPr id="16" name="Title 1">
            <a:extLst>
              <a:ext uri="{FF2B5EF4-FFF2-40B4-BE49-F238E27FC236}">
                <a16:creationId xmlns:a16="http://schemas.microsoft.com/office/drawing/2014/main" id="{1C497C1F-1B74-4E79-AD5E-1A9C3E6634AF}"/>
              </a:ext>
            </a:extLst>
          </p:cNvPr>
          <p:cNvSpPr txBox="1">
            <a:spLocks/>
          </p:cNvSpPr>
          <p:nvPr/>
        </p:nvSpPr>
        <p:spPr bwMode="auto">
          <a:xfrm>
            <a:off x="407368" y="4742972"/>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Python</a:t>
            </a:r>
          </a:p>
        </p:txBody>
      </p:sp>
      <p:sp>
        <p:nvSpPr>
          <p:cNvPr id="17" name="TextBox 16">
            <a:extLst>
              <a:ext uri="{FF2B5EF4-FFF2-40B4-BE49-F238E27FC236}">
                <a16:creationId xmlns:a16="http://schemas.microsoft.com/office/drawing/2014/main" id="{DBF9EB53-8FC8-483C-8F19-8F745CCCAB89}"/>
              </a:ext>
            </a:extLst>
          </p:cNvPr>
          <p:cNvSpPr txBox="1"/>
          <p:nvPr/>
        </p:nvSpPr>
        <p:spPr>
          <a:xfrm>
            <a:off x="407368" y="1287195"/>
            <a:ext cx="8075240" cy="369332"/>
          </a:xfrm>
          <a:prstGeom prst="rect">
            <a:avLst/>
          </a:prstGeom>
          <a:noFill/>
        </p:spPr>
        <p:txBody>
          <a:bodyPr wrap="square" rtlCol="0">
            <a:spAutoFit/>
          </a:bodyPr>
          <a:lstStyle/>
          <a:p>
            <a:r>
              <a:rPr lang="en-GB" dirty="0"/>
              <a:t>The Spark Shell is available for the following languages:</a:t>
            </a:r>
          </a:p>
        </p:txBody>
      </p:sp>
      <p:sp>
        <p:nvSpPr>
          <p:cNvPr id="18" name="TextBox 17">
            <a:extLst>
              <a:ext uri="{FF2B5EF4-FFF2-40B4-BE49-F238E27FC236}">
                <a16:creationId xmlns:a16="http://schemas.microsoft.com/office/drawing/2014/main" id="{EA1FC780-0997-4C8F-8C49-9B286F804BA0}"/>
              </a:ext>
            </a:extLst>
          </p:cNvPr>
          <p:cNvSpPr txBox="1"/>
          <p:nvPr/>
        </p:nvSpPr>
        <p:spPr>
          <a:xfrm>
            <a:off x="407368" y="5848353"/>
            <a:ext cx="8075240" cy="369332"/>
          </a:xfrm>
          <a:prstGeom prst="rect">
            <a:avLst/>
          </a:prstGeom>
          <a:noFill/>
        </p:spPr>
        <p:txBody>
          <a:bodyPr wrap="square" rtlCol="0">
            <a:spAutoFit/>
          </a:bodyPr>
          <a:lstStyle/>
          <a:p>
            <a:r>
              <a:rPr lang="en-GB" dirty="0"/>
              <a:t>We will be using </a:t>
            </a:r>
            <a:r>
              <a:rPr lang="en-GB" dirty="0" err="1"/>
              <a:t>PySpark</a:t>
            </a:r>
            <a:endParaRPr lang="en-GB" dirty="0"/>
          </a:p>
        </p:txBody>
      </p:sp>
    </p:spTree>
    <p:extLst>
      <p:ext uri="{BB962C8B-B14F-4D97-AF65-F5344CB8AC3E}">
        <p14:creationId xmlns:p14="http://schemas.microsoft.com/office/powerpoint/2010/main" val="1270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7C363D8F-1C7C-4042-936A-456D8C2CEAAE}"/>
              </a:ext>
            </a:extLst>
          </p:cNvPr>
          <p:cNvSpPr txBox="1">
            <a:spLocks/>
          </p:cNvSpPr>
          <p:nvPr/>
        </p:nvSpPr>
        <p:spPr bwMode="auto">
          <a:xfrm>
            <a:off x="457200" y="1213302"/>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Lead by Examples</a:t>
            </a:r>
          </a:p>
        </p:txBody>
      </p:sp>
      <p:graphicFrame>
        <p:nvGraphicFramePr>
          <p:cNvPr id="23" name="Content Placeholder 3">
            <a:extLst>
              <a:ext uri="{FF2B5EF4-FFF2-40B4-BE49-F238E27FC236}">
                <a16:creationId xmlns:a16="http://schemas.microsoft.com/office/drawing/2014/main" id="{EFA58F54-14B0-4CA9-A685-276B573E35C7}"/>
              </a:ext>
            </a:extLst>
          </p:cNvPr>
          <p:cNvGraphicFramePr>
            <a:graphicFrameLocks/>
          </p:cNvGraphicFramePr>
          <p:nvPr>
            <p:custDataLst>
              <p:tags r:id="rId2"/>
            </p:custDataLst>
            <p:extLst>
              <p:ext uri="{D42A27DB-BD31-4B8C-83A1-F6EECF244321}">
                <p14:modId xmlns:p14="http://schemas.microsoft.com/office/powerpoint/2010/main" val="3070901718"/>
              </p:ext>
            </p:extLst>
          </p:nvPr>
        </p:nvGraphicFramePr>
        <p:xfrm>
          <a:off x="251520" y="2132856"/>
          <a:ext cx="8610600" cy="3626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graphicEl>
                                              <a:dgm id="{5DC6B7C2-C318-43C4-A4D8-D784D1FE9F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graphicEl>
                                              <a:dgm id="{9C6B4D40-BE45-43F4-BD45-BDBB7B5486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7C363D8F-1C7C-4042-936A-456D8C2CEAAE}"/>
              </a:ext>
            </a:extLst>
          </p:cNvPr>
          <p:cNvSpPr txBox="1">
            <a:spLocks/>
          </p:cNvSpPr>
          <p:nvPr/>
        </p:nvSpPr>
        <p:spPr bwMode="auto">
          <a:xfrm>
            <a:off x="457200" y="1213302"/>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Lead by Examples</a:t>
            </a:r>
          </a:p>
        </p:txBody>
      </p:sp>
      <p:graphicFrame>
        <p:nvGraphicFramePr>
          <p:cNvPr id="7" name="Content Placeholder 3">
            <a:extLst>
              <a:ext uri="{FF2B5EF4-FFF2-40B4-BE49-F238E27FC236}">
                <a16:creationId xmlns:a16="http://schemas.microsoft.com/office/drawing/2014/main" id="{14E39422-56B0-431C-8779-ABDBAA73F3F5}"/>
              </a:ext>
            </a:extLst>
          </p:cNvPr>
          <p:cNvGraphicFramePr>
            <a:graphicFrameLocks/>
          </p:cNvGraphicFramePr>
          <p:nvPr>
            <p:custDataLst>
              <p:tags r:id="rId2"/>
            </p:custDataLst>
            <p:extLst>
              <p:ext uri="{D42A27DB-BD31-4B8C-83A1-F6EECF244321}">
                <p14:modId xmlns:p14="http://schemas.microsoft.com/office/powerpoint/2010/main" val="3489356272"/>
              </p:ext>
            </p:extLst>
          </p:nvPr>
        </p:nvGraphicFramePr>
        <p:xfrm>
          <a:off x="265328" y="2130228"/>
          <a:ext cx="8610600" cy="3626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83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5DC6B7C2-C318-43C4-A4D8-D784D1FE9F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9C6B4D40-BE45-43F4-BD45-BDBB7B5486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First Steps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C8DD721-6A83-494B-AA1A-5C4D9CA52F84}"/>
              </a:ext>
            </a:extLst>
          </p:cNvPr>
          <p:cNvSpPr txBox="1"/>
          <p:nvPr/>
        </p:nvSpPr>
        <p:spPr>
          <a:xfrm>
            <a:off x="629729" y="1314414"/>
            <a:ext cx="8075240" cy="4801314"/>
          </a:xfrm>
          <a:prstGeom prst="rect">
            <a:avLst/>
          </a:prstGeom>
          <a:noFill/>
        </p:spPr>
        <p:txBody>
          <a:bodyPr wrap="square" rtlCol="0">
            <a:spAutoFit/>
          </a:bodyPr>
          <a:lstStyle/>
          <a:p>
            <a:r>
              <a:rPr lang="en-GB" dirty="0"/>
              <a:t>Creating our first RDD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will define the RDD letters as a list of characters across 3 partitions.</a:t>
            </a:r>
          </a:p>
          <a:p>
            <a:endParaRPr lang="en-GB" dirty="0"/>
          </a:p>
          <a:p>
            <a:r>
              <a:rPr lang="en-GB" dirty="0"/>
              <a:t>We call an action to load the data.</a:t>
            </a:r>
          </a:p>
          <a:p>
            <a:endParaRPr lang="en-GB" dirty="0"/>
          </a:p>
          <a:p>
            <a:r>
              <a:rPr lang="en-GB" dirty="0"/>
              <a:t>To get the first letter, we call	 						</a:t>
            </a:r>
          </a:p>
          <a:p>
            <a:endParaRPr lang="en-GB" dirty="0"/>
          </a:p>
          <a:p>
            <a:r>
              <a:rPr lang="en-GB" dirty="0"/>
              <a:t>Outputs: res1: Char = a</a:t>
            </a:r>
          </a:p>
        </p:txBody>
      </p:sp>
      <p:sp>
        <p:nvSpPr>
          <p:cNvPr id="10" name="Rounded Rectangle 11">
            <a:extLst>
              <a:ext uri="{FF2B5EF4-FFF2-40B4-BE49-F238E27FC236}">
                <a16:creationId xmlns:a16="http://schemas.microsoft.com/office/drawing/2014/main" id="{D61BCC45-7BD5-4600-8ECD-EF6A183525D8}"/>
              </a:ext>
            </a:extLst>
          </p:cNvPr>
          <p:cNvSpPr/>
          <p:nvPr/>
        </p:nvSpPr>
        <p:spPr>
          <a:xfrm>
            <a:off x="629729" y="2835477"/>
            <a:ext cx="8075240"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letters =</a:t>
            </a:r>
            <a:r>
              <a:rPr lang="en-US" altLang="en-US" sz="2000" b="1" dirty="0" err="1">
                <a:latin typeface="Consolas" panose="020B0609020204030204" pitchFamily="49" charset="0"/>
                <a:ea typeface="ヒラギノ角ゴ Pro W3" pitchFamily="-112" charset="-128"/>
                <a:cs typeface="Consolas" panose="020B0609020204030204" pitchFamily="49" charset="0"/>
              </a:rPr>
              <a:t>sc.parallelize</a:t>
            </a:r>
            <a:r>
              <a:rPr lang="en-US" altLang="en-US" sz="2000" b="1" dirty="0">
                <a:latin typeface="Consolas" panose="020B0609020204030204" pitchFamily="49" charset="0"/>
                <a:ea typeface="ヒラギノ角ゴ Pro W3" pitchFamily="-112" charset="-128"/>
                <a:cs typeface="Consolas" panose="020B0609020204030204" pitchFamily="49" charset="0"/>
              </a:rPr>
              <a:t>(['a' , 'b', 'c', 'd', 'a', 'f', 'd', 'c', 'b', 'c’], 3) </a:t>
            </a:r>
          </a:p>
        </p:txBody>
      </p:sp>
      <p:sp>
        <p:nvSpPr>
          <p:cNvPr id="11" name="Rounded Rectangular Callout 12">
            <a:extLst>
              <a:ext uri="{FF2B5EF4-FFF2-40B4-BE49-F238E27FC236}">
                <a16:creationId xmlns:a16="http://schemas.microsoft.com/office/drawing/2014/main" id="{5867947C-5447-42E1-9DDE-30CA4ADCF91C}"/>
              </a:ext>
            </a:extLst>
          </p:cNvPr>
          <p:cNvSpPr/>
          <p:nvPr/>
        </p:nvSpPr>
        <p:spPr>
          <a:xfrm>
            <a:off x="240001" y="1962486"/>
            <a:ext cx="2434843" cy="546100"/>
          </a:xfrm>
          <a:prstGeom prst="wedgeRoundRectCallout">
            <a:avLst>
              <a:gd name="adj1" fmla="val -7576"/>
              <a:gd name="adj2" fmla="val 107502"/>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RDD called letters</a:t>
            </a:r>
          </a:p>
        </p:txBody>
      </p:sp>
      <p:sp>
        <p:nvSpPr>
          <p:cNvPr id="13" name="Rounded Rectangular Callout 13">
            <a:extLst>
              <a:ext uri="{FF2B5EF4-FFF2-40B4-BE49-F238E27FC236}">
                <a16:creationId xmlns:a16="http://schemas.microsoft.com/office/drawing/2014/main" id="{6852F928-F74A-4905-ABA0-EA7F8AA3C745}"/>
              </a:ext>
            </a:extLst>
          </p:cNvPr>
          <p:cNvSpPr/>
          <p:nvPr/>
        </p:nvSpPr>
        <p:spPr>
          <a:xfrm>
            <a:off x="2987660" y="1962486"/>
            <a:ext cx="2434843" cy="546100"/>
          </a:xfrm>
          <a:prstGeom prst="wedgeRoundRectCallout">
            <a:avLst>
              <a:gd name="adj1" fmla="val -31118"/>
              <a:gd name="adj2" fmla="val 110001"/>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Method</a:t>
            </a:r>
          </a:p>
        </p:txBody>
      </p:sp>
      <p:sp>
        <p:nvSpPr>
          <p:cNvPr id="14" name="Rounded Rectangular Callout 14">
            <a:extLst>
              <a:ext uri="{FF2B5EF4-FFF2-40B4-BE49-F238E27FC236}">
                <a16:creationId xmlns:a16="http://schemas.microsoft.com/office/drawing/2014/main" id="{D7969424-8627-4A76-BA22-A4C44E03D92B}"/>
              </a:ext>
            </a:extLst>
          </p:cNvPr>
          <p:cNvSpPr/>
          <p:nvPr/>
        </p:nvSpPr>
        <p:spPr>
          <a:xfrm>
            <a:off x="5968665" y="1962486"/>
            <a:ext cx="2434843" cy="546100"/>
          </a:xfrm>
          <a:prstGeom prst="wedgeRoundRectCallout">
            <a:avLst>
              <a:gd name="adj1" fmla="val -31678"/>
              <a:gd name="adj2" fmla="val 114999"/>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Argument</a:t>
            </a:r>
          </a:p>
        </p:txBody>
      </p:sp>
      <p:sp>
        <p:nvSpPr>
          <p:cNvPr id="15" name="Rounded Rectangle 15">
            <a:extLst>
              <a:ext uri="{FF2B5EF4-FFF2-40B4-BE49-F238E27FC236}">
                <a16:creationId xmlns:a16="http://schemas.microsoft.com/office/drawing/2014/main" id="{05947E7F-3198-4FFD-BA11-1BAA9D1F8426}"/>
              </a:ext>
            </a:extLst>
          </p:cNvPr>
          <p:cNvSpPr/>
          <p:nvPr/>
        </p:nvSpPr>
        <p:spPr>
          <a:xfrm>
            <a:off x="3512392" y="5139733"/>
            <a:ext cx="2333155"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letters.first</a:t>
            </a:r>
            <a:r>
              <a:rPr lang="en-US" altLang="en-US" sz="2000" b="1" dirty="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188792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First Steps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9A0EF95-E1A4-4605-9055-288BAFBDE657}"/>
              </a:ext>
            </a:extLst>
          </p:cNvPr>
          <p:cNvSpPr txBox="1"/>
          <p:nvPr/>
        </p:nvSpPr>
        <p:spPr>
          <a:xfrm>
            <a:off x="407368" y="1470245"/>
            <a:ext cx="8075240" cy="3970318"/>
          </a:xfrm>
          <a:prstGeom prst="rect">
            <a:avLst/>
          </a:prstGeom>
          <a:noFill/>
        </p:spPr>
        <p:txBody>
          <a:bodyPr wrap="square" rtlCol="0">
            <a:spAutoFit/>
          </a:bodyPr>
          <a:lstStyle/>
          <a:p>
            <a:r>
              <a:rPr lang="en-GB" dirty="0"/>
              <a:t>To view the entire contents of letters we can use:</a:t>
            </a:r>
          </a:p>
          <a:p>
            <a:endParaRPr lang="en-GB" dirty="0"/>
          </a:p>
          <a:p>
            <a:endParaRPr lang="en-GB" dirty="0"/>
          </a:p>
          <a:p>
            <a:endParaRPr lang="en-GB" dirty="0"/>
          </a:p>
          <a:p>
            <a:r>
              <a:rPr lang="en-GB" dirty="0"/>
              <a:t>Outputs:  res2: Array[Char] = Array(a, b, c, d, a, f, d, c, b, c) </a:t>
            </a:r>
          </a:p>
          <a:p>
            <a:endParaRPr lang="en-GB" dirty="0"/>
          </a:p>
          <a:p>
            <a:endParaRPr lang="en-GB" dirty="0"/>
          </a:p>
          <a:p>
            <a:r>
              <a:rPr lang="en-GB" dirty="0"/>
              <a:t>Now let’s filter out elements with value different from ‘a’.</a:t>
            </a:r>
          </a:p>
          <a:p>
            <a:endParaRPr lang="en-GB" dirty="0"/>
          </a:p>
          <a:p>
            <a:endParaRPr lang="en-GB" dirty="0"/>
          </a:p>
          <a:p>
            <a:endParaRPr lang="en-GB" dirty="0"/>
          </a:p>
          <a:p>
            <a:r>
              <a:rPr lang="en-GB" dirty="0"/>
              <a:t>Outputs: res3: Array[Char] = Array(a, a) </a:t>
            </a:r>
          </a:p>
          <a:p>
            <a:endParaRPr lang="en-GB" dirty="0"/>
          </a:p>
          <a:p>
            <a:endParaRPr lang="en-GB" dirty="0"/>
          </a:p>
        </p:txBody>
      </p:sp>
      <p:sp>
        <p:nvSpPr>
          <p:cNvPr id="16" name="Rounded Rectangle 7">
            <a:extLst>
              <a:ext uri="{FF2B5EF4-FFF2-40B4-BE49-F238E27FC236}">
                <a16:creationId xmlns:a16="http://schemas.microsoft.com/office/drawing/2014/main" id="{CDF08F8F-0887-48AF-ABA4-23A21A11050C}"/>
              </a:ext>
            </a:extLst>
          </p:cNvPr>
          <p:cNvSpPr/>
          <p:nvPr/>
        </p:nvSpPr>
        <p:spPr>
          <a:xfrm>
            <a:off x="489720" y="2035683"/>
            <a:ext cx="2692391"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letters.collect</a:t>
            </a:r>
            <a:r>
              <a:rPr lang="en-US" altLang="en-US" sz="2000" b="1" dirty="0">
                <a:latin typeface="Consolas" panose="020B0609020204030204" pitchFamily="49" charset="0"/>
                <a:ea typeface="ヒラギノ角ゴ Pro W3" pitchFamily="-112" charset="-128"/>
                <a:cs typeface="Consolas" panose="020B0609020204030204" pitchFamily="49" charset="0"/>
              </a:rPr>
              <a:t>() </a:t>
            </a:r>
          </a:p>
        </p:txBody>
      </p:sp>
      <p:sp>
        <p:nvSpPr>
          <p:cNvPr id="17" name="Rounded Rectangle 8">
            <a:extLst>
              <a:ext uri="{FF2B5EF4-FFF2-40B4-BE49-F238E27FC236}">
                <a16:creationId xmlns:a16="http://schemas.microsoft.com/office/drawing/2014/main" id="{77706129-069B-47D4-A838-AA7E7A1615A3}"/>
              </a:ext>
            </a:extLst>
          </p:cNvPr>
          <p:cNvSpPr/>
          <p:nvPr/>
        </p:nvSpPr>
        <p:spPr>
          <a:xfrm>
            <a:off x="3935960" y="5163003"/>
            <a:ext cx="432008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sz="1200" i="1" dirty="0" err="1"/>
              <a:t>NB.~You</a:t>
            </a:r>
            <a:r>
              <a:rPr lang="en-GB" altLang="en-US" sz="1200" i="1" dirty="0"/>
              <a:t> should avoid calling collect on huge datasets, since it will bring all data to driver program </a:t>
            </a:r>
            <a:r>
              <a:rPr lang="en-GB" altLang="en-US" sz="1200" i="1" dirty="0" err="1"/>
              <a:t>i.e</a:t>
            </a:r>
            <a:r>
              <a:rPr lang="en-GB" altLang="en-US" sz="1200" i="1" dirty="0"/>
              <a:t> single machine and can result in out of memory error.</a:t>
            </a:r>
          </a:p>
        </p:txBody>
      </p:sp>
      <p:sp>
        <p:nvSpPr>
          <p:cNvPr id="18" name="Rounded Rectangle 9">
            <a:extLst>
              <a:ext uri="{FF2B5EF4-FFF2-40B4-BE49-F238E27FC236}">
                <a16:creationId xmlns:a16="http://schemas.microsoft.com/office/drawing/2014/main" id="{59A2016D-088A-42E6-8DA6-3A3DA9049E8A}"/>
              </a:ext>
            </a:extLst>
          </p:cNvPr>
          <p:cNvSpPr/>
          <p:nvPr/>
        </p:nvSpPr>
        <p:spPr>
          <a:xfrm>
            <a:off x="489720" y="3918517"/>
            <a:ext cx="6103103"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letters.filter</a:t>
            </a:r>
            <a:r>
              <a:rPr lang="en-US" altLang="en-US" sz="2000" b="1" dirty="0">
                <a:latin typeface="Consolas" panose="020B0609020204030204" pitchFamily="49" charset="0"/>
                <a:ea typeface="ヒラギノ角ゴ Pro W3" pitchFamily="-112" charset="-128"/>
                <a:cs typeface="Consolas" panose="020B0609020204030204" pitchFamily="49" charset="0"/>
              </a:rPr>
              <a:t>(lambda x: x=='a').collect()</a:t>
            </a:r>
          </a:p>
        </p:txBody>
      </p:sp>
    </p:spTree>
    <p:extLst>
      <p:ext uri="{BB962C8B-B14F-4D97-AF65-F5344CB8AC3E}">
        <p14:creationId xmlns:p14="http://schemas.microsoft.com/office/powerpoint/2010/main" val="399528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First Steps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3EF09A1-4334-41E8-9940-E47BE45F6C3F}"/>
              </a:ext>
            </a:extLst>
          </p:cNvPr>
          <p:cNvSpPr txBox="1"/>
          <p:nvPr/>
        </p:nvSpPr>
        <p:spPr>
          <a:xfrm>
            <a:off x="407368" y="1373321"/>
            <a:ext cx="8075240" cy="3970318"/>
          </a:xfrm>
          <a:prstGeom prst="rect">
            <a:avLst/>
          </a:prstGeom>
          <a:noFill/>
        </p:spPr>
        <p:txBody>
          <a:bodyPr wrap="square" rtlCol="0">
            <a:spAutoFit/>
          </a:bodyPr>
          <a:lstStyle/>
          <a:p>
            <a:r>
              <a:rPr lang="en-GB" dirty="0"/>
              <a:t>To count occurrences of each letter, we do the following</a:t>
            </a:r>
          </a:p>
          <a:p>
            <a:endParaRPr lang="en-GB" dirty="0"/>
          </a:p>
          <a:p>
            <a:endParaRPr lang="en-GB" dirty="0"/>
          </a:p>
          <a:p>
            <a:endParaRPr lang="en-GB" dirty="0"/>
          </a:p>
          <a:p>
            <a:endParaRPr lang="en-GB" dirty="0"/>
          </a:p>
          <a:p>
            <a:endParaRPr lang="en-GB" dirty="0"/>
          </a:p>
          <a:p>
            <a:r>
              <a:rPr lang="en-GB" dirty="0"/>
              <a:t>Outputs:  res4: Array[(Char, Int)] = Array((f,1), (c,3), (d,2), (a,2), (b,2)) </a:t>
            </a:r>
          </a:p>
          <a:p>
            <a:endParaRPr lang="en-GB" dirty="0"/>
          </a:p>
          <a:p>
            <a:endParaRPr lang="en-GB" dirty="0"/>
          </a:p>
          <a:p>
            <a:r>
              <a:rPr lang="en-GB" dirty="0"/>
              <a:t>Here, map will add 1 as initial count to each element </a:t>
            </a:r>
          </a:p>
          <a:p>
            <a:r>
              <a:rPr lang="en-GB" dirty="0"/>
              <a:t>The </a:t>
            </a:r>
            <a:r>
              <a:rPr lang="en-GB" dirty="0" err="1"/>
              <a:t>reduceByKey</a:t>
            </a:r>
            <a:r>
              <a:rPr lang="en-GB" dirty="0"/>
              <a:t> will sum up all counts to give final sum of occurrences for each element.</a:t>
            </a:r>
          </a:p>
          <a:p>
            <a:endParaRPr lang="en-GB" dirty="0"/>
          </a:p>
          <a:p>
            <a:endParaRPr lang="en-GB" dirty="0"/>
          </a:p>
        </p:txBody>
      </p:sp>
      <p:sp>
        <p:nvSpPr>
          <p:cNvPr id="10" name="Rounded Rectangle 7">
            <a:extLst>
              <a:ext uri="{FF2B5EF4-FFF2-40B4-BE49-F238E27FC236}">
                <a16:creationId xmlns:a16="http://schemas.microsoft.com/office/drawing/2014/main" id="{DA835AD3-7495-407F-B31F-EEB59E2690DD}"/>
              </a:ext>
            </a:extLst>
          </p:cNvPr>
          <p:cNvSpPr/>
          <p:nvPr/>
        </p:nvSpPr>
        <p:spPr>
          <a:xfrm>
            <a:off x="448544" y="1915086"/>
            <a:ext cx="7552456"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letters.map</a:t>
            </a:r>
            <a:r>
              <a:rPr lang="en-US" altLang="en-US" sz="2000" b="1" dirty="0">
                <a:latin typeface="Consolas" panose="020B0609020204030204" pitchFamily="49" charset="0"/>
                <a:ea typeface="ヒラギノ角ゴ Pro W3" pitchFamily="-112" charset="-128"/>
                <a:cs typeface="Consolas" panose="020B0609020204030204" pitchFamily="49" charset="0"/>
              </a:rPr>
              <a:t>(lambda x: (x,1))</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reduceByKey</a:t>
            </a:r>
            <a:r>
              <a:rPr lang="en-US" altLang="en-US" sz="2000" b="1" dirty="0">
                <a:latin typeface="Consolas" panose="020B0609020204030204" pitchFamily="49" charset="0"/>
                <a:ea typeface="ヒラギノ角ゴ Pro W3" pitchFamily="-112" charset="-128"/>
                <a:cs typeface="Consolas" panose="020B0609020204030204" pitchFamily="49" charset="0"/>
              </a:rPr>
              <a:t>(lambda </a:t>
            </a:r>
            <a:r>
              <a:rPr lang="en-US" altLang="en-US" sz="2000" b="1" dirty="0" err="1">
                <a:latin typeface="Consolas" panose="020B0609020204030204" pitchFamily="49" charset="0"/>
                <a:ea typeface="ヒラギノ角ゴ Pro W3" pitchFamily="-112" charset="-128"/>
                <a:cs typeface="Consolas" panose="020B0609020204030204" pitchFamily="49" charset="0"/>
              </a:rPr>
              <a:t>x,y</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x+y</a:t>
            </a:r>
            <a:r>
              <a:rPr lang="en-US" altLang="en-US" sz="2000" b="1" dirty="0">
                <a:latin typeface="Consolas" panose="020B0609020204030204" pitchFamily="49" charset="0"/>
                <a:ea typeface="ヒラギノ角ゴ Pro W3" pitchFamily="-112" charset="-128"/>
                <a:cs typeface="Consolas" panose="020B0609020204030204" pitchFamily="49" charset="0"/>
              </a:rPr>
              <a:t>).collect()</a:t>
            </a:r>
          </a:p>
        </p:txBody>
      </p:sp>
    </p:spTree>
    <p:extLst>
      <p:ext uri="{BB962C8B-B14F-4D97-AF65-F5344CB8AC3E}">
        <p14:creationId xmlns:p14="http://schemas.microsoft.com/office/powerpoint/2010/main" val="263656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Tell what an RDD is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List the key </a:t>
            </a:r>
            <a:r>
              <a:rPr lang="en-GB" dirty="0" err="1">
                <a:latin typeface="Arial" panose="020B0604020202020204" pitchFamily="34" charset="0"/>
                <a:cs typeface="Arial" panose="020B0604020202020204" pitchFamily="34" charset="0"/>
              </a:rPr>
              <a:t>characterics</a:t>
            </a:r>
            <a:r>
              <a:rPr lang="en-GB" dirty="0">
                <a:latin typeface="Arial" panose="020B0604020202020204" pitchFamily="34" charset="0"/>
                <a:cs typeface="Arial" panose="020B0604020202020204" pitchFamily="34" charset="0"/>
              </a:rPr>
              <a:t> of RDD execution</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Explain what a lineage graph is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Understand how Spark achieves resilience and performance</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Write </a:t>
            </a:r>
            <a:r>
              <a:rPr lang="en-GB" altLang="en-US" dirty="0" err="1">
                <a:latin typeface="Arial" panose="020B0604020202020204" pitchFamily="34" charset="0"/>
                <a:cs typeface="Arial" panose="020B0604020202020204" pitchFamily="34" charset="0"/>
              </a:rPr>
              <a:t>pyspark</a:t>
            </a:r>
            <a:r>
              <a:rPr lang="en-GB" altLang="en-US" dirty="0">
                <a:latin typeface="Arial" panose="020B0604020202020204" pitchFamily="34" charset="0"/>
                <a:cs typeface="Arial" panose="020B0604020202020204" pitchFamily="34" charset="0"/>
              </a:rPr>
              <a:t> code using RDD’s</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7C363D8F-1C7C-4042-936A-456D8C2CEAAE}"/>
              </a:ext>
            </a:extLst>
          </p:cNvPr>
          <p:cNvSpPr txBox="1">
            <a:spLocks/>
          </p:cNvSpPr>
          <p:nvPr/>
        </p:nvSpPr>
        <p:spPr bwMode="auto">
          <a:xfrm>
            <a:off x="457200" y="1213302"/>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Lead by Examples</a:t>
            </a:r>
          </a:p>
        </p:txBody>
      </p:sp>
      <p:graphicFrame>
        <p:nvGraphicFramePr>
          <p:cNvPr id="7" name="Content Placeholder 3">
            <a:extLst>
              <a:ext uri="{FF2B5EF4-FFF2-40B4-BE49-F238E27FC236}">
                <a16:creationId xmlns:a16="http://schemas.microsoft.com/office/drawing/2014/main" id="{8AA3A2ED-3038-4245-882E-D56D1845F8CA}"/>
              </a:ext>
            </a:extLst>
          </p:cNvPr>
          <p:cNvGraphicFramePr>
            <a:graphicFrameLocks/>
          </p:cNvGraphicFramePr>
          <p:nvPr>
            <p:custDataLst>
              <p:tags r:id="rId2"/>
            </p:custDataLst>
            <p:extLst>
              <p:ext uri="{D42A27DB-BD31-4B8C-83A1-F6EECF244321}">
                <p14:modId xmlns:p14="http://schemas.microsoft.com/office/powerpoint/2010/main" val="1020398904"/>
              </p:ext>
            </p:extLst>
          </p:nvPr>
        </p:nvGraphicFramePr>
        <p:xfrm>
          <a:off x="261880" y="2143216"/>
          <a:ext cx="8610600" cy="3626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521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5DC6B7C2-C318-43C4-A4D8-D784D1FE9F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9C6B4D40-BE45-43F4-BD45-BDBB7B5486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Word Count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3FCB28C-287D-4586-A0B4-41C136B965FC}"/>
              </a:ext>
            </a:extLst>
          </p:cNvPr>
          <p:cNvSpPr txBox="1"/>
          <p:nvPr/>
        </p:nvSpPr>
        <p:spPr>
          <a:xfrm>
            <a:off x="463185" y="1764922"/>
            <a:ext cx="6203032" cy="2585323"/>
          </a:xfrm>
          <a:prstGeom prst="rect">
            <a:avLst/>
          </a:prstGeom>
          <a:noFill/>
        </p:spPr>
        <p:txBody>
          <a:bodyPr wrap="square" rtlCol="0">
            <a:spAutoFit/>
          </a:bodyPr>
          <a:lstStyle/>
          <a:p>
            <a:r>
              <a:rPr lang="en-GB" dirty="0"/>
              <a:t>Consider the following text:</a:t>
            </a:r>
          </a:p>
          <a:p>
            <a:endParaRPr lang="en-GB" dirty="0"/>
          </a:p>
          <a:p>
            <a:endParaRPr lang="en-GB" dirty="0"/>
          </a:p>
          <a:p>
            <a:endParaRPr lang="en-GB" dirty="0"/>
          </a:p>
          <a:p>
            <a:endParaRPr lang="en-GB" dirty="0"/>
          </a:p>
          <a:p>
            <a:endParaRPr lang="en-GB" dirty="0"/>
          </a:p>
          <a:p>
            <a:r>
              <a:rPr lang="en-GB" dirty="0"/>
              <a:t>Let’s do a word count on it!</a:t>
            </a:r>
          </a:p>
          <a:p>
            <a:endParaRPr lang="en-GB" dirty="0"/>
          </a:p>
          <a:p>
            <a:r>
              <a:rPr lang="en-GB" dirty="0"/>
              <a:t>First we need to read the input file and create our RDD</a:t>
            </a:r>
          </a:p>
        </p:txBody>
      </p:sp>
      <p:sp>
        <p:nvSpPr>
          <p:cNvPr id="16" name="Rounded Rectangle 5">
            <a:extLst>
              <a:ext uri="{FF2B5EF4-FFF2-40B4-BE49-F238E27FC236}">
                <a16:creationId xmlns:a16="http://schemas.microsoft.com/office/drawing/2014/main" id="{FDAB47B4-240C-4DA2-B2CD-2CF16B1665DD}"/>
              </a:ext>
            </a:extLst>
          </p:cNvPr>
          <p:cNvSpPr/>
          <p:nvPr/>
        </p:nvSpPr>
        <p:spPr>
          <a:xfrm>
            <a:off x="611560" y="2362778"/>
            <a:ext cx="807524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dirty="0"/>
              <a:t>People are not as beautiful as they look, as they walk or as they talk. </a:t>
            </a:r>
          </a:p>
          <a:p>
            <a:r>
              <a:rPr lang="en-GB" dirty="0"/>
              <a:t>They are only as beautiful as they love, as they care as they share. </a:t>
            </a:r>
            <a:endParaRPr lang="en-US" altLang="en-US" i="1" dirty="0"/>
          </a:p>
        </p:txBody>
      </p:sp>
      <p:sp>
        <p:nvSpPr>
          <p:cNvPr id="17" name="Rounded Rectangle 7">
            <a:extLst>
              <a:ext uri="{FF2B5EF4-FFF2-40B4-BE49-F238E27FC236}">
                <a16:creationId xmlns:a16="http://schemas.microsoft.com/office/drawing/2014/main" id="{EFB44D04-6878-4BB6-88AD-D03B853DE364}"/>
              </a:ext>
            </a:extLst>
          </p:cNvPr>
          <p:cNvSpPr/>
          <p:nvPr/>
        </p:nvSpPr>
        <p:spPr>
          <a:xfrm>
            <a:off x="611560" y="4599713"/>
            <a:ext cx="807524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lines</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 = </a:t>
            </a:r>
            <a:r>
              <a:rPr lang="en-US" altLang="en-US" sz="2000" b="1" dirty="0" err="1">
                <a:solidFill>
                  <a:schemeClr val="tx1"/>
                </a:solidFill>
                <a:latin typeface="Consolas" panose="020B0609020204030204" pitchFamily="49" charset="0"/>
                <a:ea typeface="ヒラギノ角ゴ Pro W3" pitchFamily="-112" charset="-128"/>
                <a:cs typeface="Consolas" panose="020B0609020204030204" pitchFamily="49" charset="0"/>
              </a:rPr>
              <a:t>sc.textFile</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(“path/to/inputfile.txt”)</a:t>
            </a:r>
          </a:p>
        </p:txBody>
      </p:sp>
    </p:spTree>
    <p:extLst>
      <p:ext uri="{BB962C8B-B14F-4D97-AF65-F5344CB8AC3E}">
        <p14:creationId xmlns:p14="http://schemas.microsoft.com/office/powerpoint/2010/main" val="45313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Word Count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C30CBAD-C4FC-445F-9A72-D68EB9334D89}"/>
              </a:ext>
            </a:extLst>
          </p:cNvPr>
          <p:cNvSpPr txBox="1"/>
          <p:nvPr/>
        </p:nvSpPr>
        <p:spPr>
          <a:xfrm>
            <a:off x="457200" y="1788515"/>
            <a:ext cx="8435280" cy="3416320"/>
          </a:xfrm>
          <a:prstGeom prst="rect">
            <a:avLst/>
          </a:prstGeom>
          <a:noFill/>
        </p:spPr>
        <p:txBody>
          <a:bodyPr wrap="square" rtlCol="0">
            <a:spAutoFit/>
          </a:bodyPr>
          <a:lstStyle/>
          <a:p>
            <a:r>
              <a:rPr lang="en-GB" dirty="0"/>
              <a:t>With our goal of returning the count of each word we need to do 3 methods:</a:t>
            </a:r>
          </a:p>
          <a:p>
            <a:endParaRPr lang="en-GB" dirty="0"/>
          </a:p>
          <a:p>
            <a:r>
              <a:rPr lang="en-GB" dirty="0"/>
              <a:t>Create a flat map for splitting each line into words </a:t>
            </a:r>
          </a:p>
          <a:p>
            <a:r>
              <a:rPr lang="en-GB" dirty="0"/>
              <a:t>(</a:t>
            </a:r>
            <a:r>
              <a:rPr lang="en-GB" altLang="en-US" sz="1800" b="1" dirty="0" err="1">
                <a:latin typeface="Consolas" panose="020B0609020204030204" pitchFamily="49" charset="0"/>
                <a:ea typeface="ヒラギノ角ゴ Pro W3" pitchFamily="-112" charset="-128"/>
                <a:cs typeface="Consolas" panose="020B0609020204030204" pitchFamily="49" charset="0"/>
              </a:rPr>
              <a:t>flatMap</a:t>
            </a:r>
            <a:r>
              <a:rPr lang="en-GB" altLang="en-US" sz="1800" b="1" dirty="0">
                <a:latin typeface="Consolas" panose="020B0609020204030204" pitchFamily="49" charset="0"/>
                <a:ea typeface="ヒラギノ角ゴ Pro W3" pitchFamily="-112" charset="-128"/>
                <a:cs typeface="Consolas" panose="020B0609020204030204" pitchFamily="49" charset="0"/>
              </a:rPr>
              <a:t>(lambda line: </a:t>
            </a:r>
            <a:r>
              <a:rPr lang="en-GB" altLang="en-US" sz="1800" b="1" dirty="0" err="1">
                <a:latin typeface="Consolas" panose="020B0609020204030204" pitchFamily="49" charset="0"/>
                <a:ea typeface="ヒラギノ角ゴ Pro W3" pitchFamily="-112" charset="-128"/>
                <a:cs typeface="Consolas" panose="020B0609020204030204" pitchFamily="49" charset="0"/>
              </a:rPr>
              <a:t>line.split</a:t>
            </a:r>
            <a:r>
              <a:rPr lang="en-GB" altLang="en-US" sz="1800" b="1" dirty="0">
                <a:latin typeface="Consolas" panose="020B0609020204030204" pitchFamily="49" charset="0"/>
                <a:ea typeface="ヒラギノ角ゴ Pro W3" pitchFamily="-112" charset="-128"/>
                <a:cs typeface="Consolas" panose="020B0609020204030204" pitchFamily="49" charset="0"/>
              </a:rPr>
              <a:t>(' ')</a:t>
            </a:r>
            <a:r>
              <a:rPr lang="en-GB" dirty="0"/>
              <a:t>).</a:t>
            </a:r>
          </a:p>
          <a:p>
            <a:endParaRPr lang="en-GB" dirty="0"/>
          </a:p>
          <a:p>
            <a:r>
              <a:rPr lang="en-GB" dirty="0"/>
              <a:t>Read each word as a key with a value </a:t>
            </a:r>
            <a:r>
              <a:rPr lang="en-GB" b="1" dirty="0"/>
              <a:t>‘1’</a:t>
            </a:r>
            <a:r>
              <a:rPr lang="en-GB" dirty="0"/>
              <a:t> (&lt;key, value&gt; = &lt;word,1&gt;)using map function (</a:t>
            </a:r>
            <a:r>
              <a:rPr lang="en-GB" altLang="en-US" sz="1800" b="1" dirty="0">
                <a:latin typeface="Consolas" panose="020B0609020204030204" pitchFamily="49" charset="0"/>
                <a:ea typeface="ヒラギノ角ゴ Pro W3" pitchFamily="-112" charset="-128"/>
                <a:cs typeface="Consolas" panose="020B0609020204030204" pitchFamily="49" charset="0"/>
              </a:rPr>
              <a:t>map(lambda word: (word, 1))</a:t>
            </a:r>
            <a:r>
              <a:rPr lang="en-GB" dirty="0"/>
              <a:t>).</a:t>
            </a:r>
          </a:p>
          <a:p>
            <a:endParaRPr lang="en-GB" dirty="0"/>
          </a:p>
          <a:p>
            <a:r>
              <a:rPr lang="en-GB" dirty="0"/>
              <a:t>Finally, reduce those keys by adding values of similar keys </a:t>
            </a:r>
          </a:p>
          <a:p>
            <a:r>
              <a:rPr lang="en-GB" dirty="0"/>
              <a:t>(</a:t>
            </a:r>
            <a:r>
              <a:rPr lang="en-GB" altLang="en-US" sz="1800" b="1" dirty="0" err="1">
                <a:latin typeface="Consolas" panose="020B0609020204030204" pitchFamily="49" charset="0"/>
                <a:ea typeface="ヒラギノ角ゴ Pro W3" pitchFamily="-112" charset="-128"/>
                <a:cs typeface="Consolas" panose="020B0609020204030204" pitchFamily="49" charset="0"/>
              </a:rPr>
              <a:t>reduceByKey</a:t>
            </a:r>
            <a:r>
              <a:rPr lang="en-GB" altLang="en-US" sz="1800" b="1" dirty="0">
                <a:latin typeface="Consolas" panose="020B0609020204030204" pitchFamily="49" charset="0"/>
                <a:ea typeface="ヒラギノ角ゴ Pro W3" pitchFamily="-112" charset="-128"/>
                <a:cs typeface="Consolas" panose="020B0609020204030204" pitchFamily="49" charset="0"/>
              </a:rPr>
              <a:t>(lambda </a:t>
            </a:r>
            <a:r>
              <a:rPr lang="en-GB" altLang="en-US" sz="1800" b="1" dirty="0" err="1">
                <a:latin typeface="Consolas" panose="020B0609020204030204" pitchFamily="49" charset="0"/>
                <a:ea typeface="ヒラギノ角ゴ Pro W3" pitchFamily="-112" charset="-128"/>
                <a:cs typeface="Consolas" panose="020B0609020204030204" pitchFamily="49" charset="0"/>
              </a:rPr>
              <a:t>x,y</a:t>
            </a:r>
            <a:r>
              <a:rPr lang="en-GB" altLang="en-US" sz="1800" b="1" dirty="0">
                <a:latin typeface="Consolas" panose="020B0609020204030204" pitchFamily="49" charset="0"/>
                <a:ea typeface="ヒラギノ角ゴ Pro W3" pitchFamily="-112" charset="-128"/>
                <a:cs typeface="Consolas" panose="020B0609020204030204" pitchFamily="49" charset="0"/>
              </a:rPr>
              <a:t>: </a:t>
            </a:r>
            <a:r>
              <a:rPr lang="en-GB" altLang="en-US" sz="1800" b="1" dirty="0" err="1">
                <a:latin typeface="Consolas" panose="020B0609020204030204" pitchFamily="49" charset="0"/>
                <a:ea typeface="ヒラギノ角ゴ Pro W3" pitchFamily="-112" charset="-128"/>
                <a:cs typeface="Consolas" panose="020B0609020204030204" pitchFamily="49" charset="0"/>
              </a:rPr>
              <a:t>x+y</a:t>
            </a:r>
            <a:r>
              <a:rPr lang="en-GB" altLang="en-US" sz="1800" b="1" dirty="0">
                <a:latin typeface="Consolas" panose="020B0609020204030204" pitchFamily="49" charset="0"/>
                <a:ea typeface="ヒラギノ角ゴ Pro W3" pitchFamily="-112" charset="-128"/>
                <a:cs typeface="Consolas" panose="020B0609020204030204" pitchFamily="49" charset="0"/>
              </a:rPr>
              <a:t>)</a:t>
            </a:r>
            <a:r>
              <a:rPr lang="en-GB" dirty="0"/>
              <a:t>).</a:t>
            </a:r>
          </a:p>
          <a:p>
            <a:endParaRPr lang="en-GB" dirty="0"/>
          </a:p>
          <a:p>
            <a:r>
              <a:rPr lang="en-GB" dirty="0"/>
              <a:t>Together this will look like:</a:t>
            </a:r>
          </a:p>
        </p:txBody>
      </p:sp>
      <p:sp>
        <p:nvSpPr>
          <p:cNvPr id="9" name="Rounded Rectangle 7">
            <a:extLst>
              <a:ext uri="{FF2B5EF4-FFF2-40B4-BE49-F238E27FC236}">
                <a16:creationId xmlns:a16="http://schemas.microsoft.com/office/drawing/2014/main" id="{F9F60326-0B14-4B43-9037-F3C77BF06B9A}"/>
              </a:ext>
            </a:extLst>
          </p:cNvPr>
          <p:cNvSpPr/>
          <p:nvPr/>
        </p:nvSpPr>
        <p:spPr>
          <a:xfrm>
            <a:off x="464862" y="5229200"/>
            <a:ext cx="7737305" cy="1123712"/>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counts = </a:t>
            </a:r>
            <a:r>
              <a:rPr lang="en-GB" altLang="en-US" sz="2000" b="1" dirty="0" err="1">
                <a:latin typeface="Consolas" panose="020B0609020204030204" pitchFamily="49" charset="0"/>
                <a:ea typeface="ヒラギノ角ゴ Pro W3" pitchFamily="-112" charset="-128"/>
                <a:cs typeface="Consolas" panose="020B0609020204030204" pitchFamily="49" charset="0"/>
              </a:rPr>
              <a:t>lines.flatMap</a:t>
            </a:r>
            <a:r>
              <a:rPr lang="en-GB" altLang="en-US" sz="2000" b="1" dirty="0">
                <a:latin typeface="Consolas" panose="020B0609020204030204" pitchFamily="49" charset="0"/>
                <a:ea typeface="ヒラギノ角ゴ Pro W3" pitchFamily="-112" charset="-128"/>
                <a:cs typeface="Consolas" panose="020B0609020204030204" pitchFamily="49" charset="0"/>
              </a:rPr>
              <a:t>(lambda line: </a:t>
            </a:r>
            <a:r>
              <a:rPr lang="en-GB" altLang="en-US" sz="2000" b="1" dirty="0" err="1">
                <a:latin typeface="Consolas" panose="020B0609020204030204" pitchFamily="49" charset="0"/>
                <a:ea typeface="ヒラギノ角ゴ Pro W3" pitchFamily="-112" charset="-128"/>
                <a:cs typeface="Consolas" panose="020B0609020204030204" pitchFamily="49" charset="0"/>
              </a:rPr>
              <a:t>line.split</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.map(lambda word: (word, 1))\</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reduceByKey</a:t>
            </a:r>
            <a:r>
              <a:rPr lang="en-GB" altLang="en-US" sz="2000" b="1" dirty="0">
                <a:latin typeface="Consolas" panose="020B0609020204030204" pitchFamily="49" charset="0"/>
                <a:ea typeface="ヒラギノ角ゴ Pro W3" pitchFamily="-112" charset="-128"/>
                <a:cs typeface="Consolas" panose="020B0609020204030204" pitchFamily="49" charset="0"/>
              </a:rPr>
              <a:t>(lambda </a:t>
            </a:r>
            <a:r>
              <a:rPr lang="en-GB" altLang="en-US" sz="2000" b="1" dirty="0" err="1">
                <a:latin typeface="Consolas" panose="020B0609020204030204" pitchFamily="49" charset="0"/>
                <a:ea typeface="ヒラギノ角ゴ Pro W3" pitchFamily="-112" charset="-128"/>
                <a:cs typeface="Consolas" panose="020B0609020204030204" pitchFamily="49" charset="0"/>
              </a:rPr>
              <a:t>x,y</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x+y</a:t>
            </a:r>
            <a:r>
              <a:rPr lang="en-GB" altLang="en-US" sz="2000" b="1" dirty="0">
                <a:latin typeface="Consolas" panose="020B0609020204030204" pitchFamily="49" charset="0"/>
                <a:ea typeface="ヒラギノ角ゴ Pro W3" pitchFamily="-112" charset="-128"/>
                <a:cs typeface="Consolas" panose="020B0609020204030204" pitchFamily="49" charset="0"/>
              </a:rPr>
              <a:t>)</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69298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Word Count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84DC190-4626-4DC9-8BF5-DBBE0032D95F}"/>
              </a:ext>
            </a:extLst>
          </p:cNvPr>
          <p:cNvSpPr txBox="1"/>
          <p:nvPr/>
        </p:nvSpPr>
        <p:spPr>
          <a:xfrm>
            <a:off x="457200" y="1788515"/>
            <a:ext cx="8435280" cy="4493538"/>
          </a:xfrm>
          <a:prstGeom prst="rect">
            <a:avLst/>
          </a:prstGeom>
          <a:noFill/>
        </p:spPr>
        <p:txBody>
          <a:bodyPr wrap="square" rtlCol="0">
            <a:spAutoFit/>
          </a:bodyPr>
          <a:lstStyle/>
          <a:p>
            <a:r>
              <a:rPr lang="en-GB" sz="2000" b="1" dirty="0">
                <a:solidFill>
                  <a:srgbClr val="2EABE2"/>
                </a:solidFill>
              </a:rPr>
              <a:t>Current RDD:</a:t>
            </a:r>
          </a:p>
          <a:p>
            <a:r>
              <a:rPr lang="en-GB" dirty="0"/>
              <a:t>You may wish to know about current RDD while working. To View the description about current RDD and its dependencies for debugging.</a:t>
            </a:r>
          </a:p>
          <a:p>
            <a:endParaRPr lang="en-GB" dirty="0"/>
          </a:p>
          <a:p>
            <a:endParaRPr lang="en-GB" dirty="0"/>
          </a:p>
          <a:p>
            <a:endParaRPr lang="en-GB" dirty="0"/>
          </a:p>
          <a:p>
            <a:endParaRPr lang="en-GB" sz="2000" b="1" dirty="0">
              <a:solidFill>
                <a:srgbClr val="2EABE2"/>
              </a:solidFill>
            </a:endParaRPr>
          </a:p>
          <a:p>
            <a:r>
              <a:rPr lang="en-GB" sz="2000" b="1" dirty="0">
                <a:solidFill>
                  <a:srgbClr val="2EABE2"/>
                </a:solidFill>
              </a:rPr>
              <a:t>Caching the Transformations</a:t>
            </a:r>
            <a:endParaRPr lang="en-GB" dirty="0"/>
          </a:p>
          <a:p>
            <a:r>
              <a:rPr lang="en-GB" dirty="0"/>
              <a:t>You can mark an RDD to be persisted using the persist() or cache() methods on it. The first time it is computed in an action, it will be kept in memory on the nodes. Use the following command to store the intermediate transformations in memory.</a:t>
            </a:r>
          </a:p>
          <a:p>
            <a:endParaRPr lang="en-GB" sz="2000" dirty="0">
              <a:solidFill>
                <a:srgbClr val="2EABE2"/>
              </a:solidFill>
            </a:endParaRPr>
          </a:p>
          <a:p>
            <a:endParaRPr lang="en-GB" dirty="0"/>
          </a:p>
          <a:p>
            <a:endParaRPr lang="en-GB" dirty="0"/>
          </a:p>
        </p:txBody>
      </p:sp>
      <p:sp>
        <p:nvSpPr>
          <p:cNvPr id="8" name="Rounded Rectangle 7">
            <a:extLst>
              <a:ext uri="{FF2B5EF4-FFF2-40B4-BE49-F238E27FC236}">
                <a16:creationId xmlns:a16="http://schemas.microsoft.com/office/drawing/2014/main" id="{184EFC91-42F9-466B-9646-B6AA075BCE09}"/>
              </a:ext>
            </a:extLst>
          </p:cNvPr>
          <p:cNvSpPr/>
          <p:nvPr/>
        </p:nvSpPr>
        <p:spPr>
          <a:xfrm>
            <a:off x="465256" y="2914318"/>
            <a:ext cx="7643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err="1">
                <a:latin typeface="Consolas" panose="020B0609020204030204" pitchFamily="49" charset="0"/>
                <a:ea typeface="ヒラギノ角ゴ Pro W3" pitchFamily="-112" charset="-128"/>
                <a:cs typeface="Consolas" panose="020B0609020204030204" pitchFamily="49" charset="0"/>
              </a:rPr>
              <a:t>counts.toDebugString</a:t>
            </a:r>
            <a:r>
              <a:rPr lang="en-GB" altLang="en-US" sz="2000" b="1" dirty="0">
                <a:latin typeface="Consolas" panose="020B0609020204030204" pitchFamily="49" charset="0"/>
                <a:ea typeface="ヒラギノ角ゴ Pro W3" pitchFamily="-112" charset="-128"/>
                <a:cs typeface="Consolas" panose="020B0609020204030204" pitchFamily="49" charset="0"/>
              </a:rPr>
              <a:t>()</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
        <p:nvSpPr>
          <p:cNvPr id="9" name="Rounded Rectangle 8">
            <a:extLst>
              <a:ext uri="{FF2B5EF4-FFF2-40B4-BE49-F238E27FC236}">
                <a16:creationId xmlns:a16="http://schemas.microsoft.com/office/drawing/2014/main" id="{A9F4211A-309F-4B30-A246-99C202A73C28}"/>
              </a:ext>
            </a:extLst>
          </p:cNvPr>
          <p:cNvSpPr/>
          <p:nvPr/>
        </p:nvSpPr>
        <p:spPr>
          <a:xfrm>
            <a:off x="467544" y="5506606"/>
            <a:ext cx="7643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err="1">
                <a:latin typeface="Consolas" panose="020B0609020204030204" pitchFamily="49" charset="0"/>
                <a:ea typeface="ヒラギノ角ゴ Pro W3" pitchFamily="-112" charset="-128"/>
                <a:cs typeface="Consolas" panose="020B0609020204030204" pitchFamily="49" charset="0"/>
              </a:rPr>
              <a:t>counts.cache</a:t>
            </a:r>
            <a:r>
              <a:rPr lang="en-GB" altLang="en-US" sz="2000" b="1" dirty="0">
                <a:latin typeface="Consolas" panose="020B0609020204030204" pitchFamily="49" charset="0"/>
                <a:ea typeface="ヒラギノ角ゴ Pro W3" pitchFamily="-112" charset="-128"/>
                <a:cs typeface="Consolas" panose="020B0609020204030204" pitchFamily="49" charset="0"/>
              </a:rPr>
              <a:t>()</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3832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Word Count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62FA830-90AD-447A-B009-A8753ABD8BE5}"/>
              </a:ext>
            </a:extLst>
          </p:cNvPr>
          <p:cNvSpPr txBox="1"/>
          <p:nvPr/>
        </p:nvSpPr>
        <p:spPr>
          <a:xfrm>
            <a:off x="457200" y="1788515"/>
            <a:ext cx="8435280" cy="4801314"/>
          </a:xfrm>
          <a:prstGeom prst="rect">
            <a:avLst/>
          </a:prstGeom>
          <a:noFill/>
        </p:spPr>
        <p:txBody>
          <a:bodyPr wrap="square" rtlCol="0">
            <a:spAutoFit/>
          </a:bodyPr>
          <a:lstStyle/>
          <a:p>
            <a:r>
              <a:rPr lang="en-GB" dirty="0"/>
              <a:t>So lets view the results.</a:t>
            </a:r>
          </a:p>
          <a:p>
            <a:endParaRPr lang="en-GB" dirty="0"/>
          </a:p>
          <a:p>
            <a:r>
              <a:rPr lang="en-GB" dirty="0"/>
              <a:t>We will need to call an action to compute the RDD output.</a:t>
            </a:r>
          </a:p>
          <a:p>
            <a:endParaRPr lang="en-GB" dirty="0"/>
          </a:p>
          <a:p>
            <a:endParaRPr lang="en-GB" dirty="0"/>
          </a:p>
          <a:p>
            <a:endParaRPr lang="en-GB" dirty="0"/>
          </a:p>
          <a:p>
            <a:r>
              <a:rPr lang="en-GB" dirty="0"/>
              <a:t>We can then ls on the output folder to see the contents.</a:t>
            </a:r>
          </a:p>
          <a:p>
            <a:endParaRPr lang="en-GB" dirty="0"/>
          </a:p>
          <a:p>
            <a:r>
              <a:rPr lang="en-GB" dirty="0"/>
              <a:t>We should see part-000000 files and a _SUCCESS file</a:t>
            </a:r>
          </a:p>
          <a:p>
            <a:endParaRPr lang="en-GB" dirty="0"/>
          </a:p>
          <a:p>
            <a:r>
              <a:rPr lang="en-GB" dirty="0"/>
              <a:t>Cat the part-000000 to view the results:</a:t>
            </a:r>
          </a:p>
          <a:p>
            <a:endParaRPr lang="en-GB" dirty="0"/>
          </a:p>
          <a:p>
            <a:endParaRPr lang="en-GB" dirty="0"/>
          </a:p>
          <a:p>
            <a:endParaRPr lang="en-GB" dirty="0"/>
          </a:p>
          <a:p>
            <a:r>
              <a:rPr lang="en-GB" dirty="0"/>
              <a:t>(people,1) (are,2) (not,1) (as,8) (beautiful,2) (they, 7) (look,1) (walk, 1) (or, 1) (talk, 1) (only, 1) (love, 1) (care, 1) (share, 1) </a:t>
            </a:r>
          </a:p>
          <a:p>
            <a:r>
              <a:rPr lang="en-GB" dirty="0"/>
              <a:t> </a:t>
            </a:r>
          </a:p>
        </p:txBody>
      </p:sp>
      <p:sp>
        <p:nvSpPr>
          <p:cNvPr id="8" name="Rounded Rectangle 7">
            <a:extLst>
              <a:ext uri="{FF2B5EF4-FFF2-40B4-BE49-F238E27FC236}">
                <a16:creationId xmlns:a16="http://schemas.microsoft.com/office/drawing/2014/main" id="{48C979FE-4FE0-4387-8E56-4C152ECDBE4B}"/>
              </a:ext>
            </a:extLst>
          </p:cNvPr>
          <p:cNvSpPr/>
          <p:nvPr/>
        </p:nvSpPr>
        <p:spPr>
          <a:xfrm>
            <a:off x="464863" y="2780928"/>
            <a:ext cx="7643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counts.saveAsTextFile</a:t>
            </a:r>
            <a:r>
              <a:rPr lang="en-US" altLang="en-US" sz="2000" b="1" dirty="0">
                <a:latin typeface="Consolas" panose="020B0609020204030204" pitchFamily="49" charset="0"/>
                <a:ea typeface="ヒラギノ角ゴ Pro W3" pitchFamily="-112" charset="-128"/>
                <a:cs typeface="Consolas" panose="020B0609020204030204" pitchFamily="49" charset="0"/>
              </a:rPr>
              <a:t>(“path/to/</a:t>
            </a:r>
            <a:r>
              <a:rPr lang="en-US" altLang="en-US" sz="2000" b="1" dirty="0" err="1">
                <a:latin typeface="Consolas" panose="020B0609020204030204" pitchFamily="49" charset="0"/>
                <a:ea typeface="ヒラギノ角ゴ Pro W3" pitchFamily="-112" charset="-128"/>
                <a:cs typeface="Consolas" panose="020B0609020204030204" pitchFamily="49" charset="0"/>
              </a:rPr>
              <a:t>outputfolder</a:t>
            </a:r>
            <a:r>
              <a:rPr lang="en-US" altLang="en-US" sz="2000" b="1" dirty="0">
                <a:latin typeface="Consolas" panose="020B0609020204030204" pitchFamily="49" charset="0"/>
                <a:ea typeface="ヒラギノ角ゴ Pro W3" pitchFamily="-112" charset="-128"/>
                <a:cs typeface="Consolas" panose="020B0609020204030204" pitchFamily="49" charset="0"/>
              </a:rPr>
              <a:t>")</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
        <p:nvSpPr>
          <p:cNvPr id="9" name="Rounded Rectangle 8">
            <a:extLst>
              <a:ext uri="{FF2B5EF4-FFF2-40B4-BE49-F238E27FC236}">
                <a16:creationId xmlns:a16="http://schemas.microsoft.com/office/drawing/2014/main" id="{38FFA7B8-8549-4451-B260-08D5B7B42ADF}"/>
              </a:ext>
            </a:extLst>
          </p:cNvPr>
          <p:cNvSpPr/>
          <p:nvPr/>
        </p:nvSpPr>
        <p:spPr>
          <a:xfrm>
            <a:off x="457200" y="4941168"/>
            <a:ext cx="7643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cat part-000000 </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32070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7C363D8F-1C7C-4042-936A-456D8C2CEAAE}"/>
              </a:ext>
            </a:extLst>
          </p:cNvPr>
          <p:cNvSpPr txBox="1">
            <a:spLocks/>
          </p:cNvSpPr>
          <p:nvPr/>
        </p:nvSpPr>
        <p:spPr bwMode="auto">
          <a:xfrm>
            <a:off x="457200" y="1213302"/>
            <a:ext cx="397078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a:solidFill>
                  <a:srgbClr val="2EABE2"/>
                </a:solidFill>
              </a:rPr>
              <a:t>Lead by Examples</a:t>
            </a:r>
          </a:p>
        </p:txBody>
      </p:sp>
      <p:graphicFrame>
        <p:nvGraphicFramePr>
          <p:cNvPr id="8" name="Content Placeholder 3">
            <a:extLst>
              <a:ext uri="{FF2B5EF4-FFF2-40B4-BE49-F238E27FC236}">
                <a16:creationId xmlns:a16="http://schemas.microsoft.com/office/drawing/2014/main" id="{BCC24695-9E18-4381-8ED9-6B994F862D99}"/>
              </a:ext>
            </a:extLst>
          </p:cNvPr>
          <p:cNvGraphicFramePr>
            <a:graphicFrameLocks/>
          </p:cNvGraphicFramePr>
          <p:nvPr>
            <p:custDataLst>
              <p:tags r:id="rId2"/>
            </p:custDataLst>
            <p:extLst>
              <p:ext uri="{D42A27DB-BD31-4B8C-83A1-F6EECF244321}">
                <p14:modId xmlns:p14="http://schemas.microsoft.com/office/powerpoint/2010/main" val="4154709910"/>
              </p:ext>
            </p:extLst>
          </p:nvPr>
        </p:nvGraphicFramePr>
        <p:xfrm>
          <a:off x="251520" y="2132856"/>
          <a:ext cx="8610600" cy="3626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4367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5DC6B7C2-C318-43C4-A4D8-D784D1FE9F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9C6B4D40-BE45-43F4-BD45-BDBB7B5486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Car Comparison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B266F52-B693-40C4-B356-BE5E6E606BBF}"/>
              </a:ext>
            </a:extLst>
          </p:cNvPr>
          <p:cNvSpPr txBox="1"/>
          <p:nvPr/>
        </p:nvSpPr>
        <p:spPr>
          <a:xfrm>
            <a:off x="457200" y="1772816"/>
            <a:ext cx="8075240" cy="3970318"/>
          </a:xfrm>
          <a:prstGeom prst="rect">
            <a:avLst/>
          </a:prstGeom>
          <a:noFill/>
        </p:spPr>
        <p:txBody>
          <a:bodyPr wrap="square" rtlCol="0">
            <a:spAutoFit/>
          </a:bodyPr>
          <a:lstStyle/>
          <a:p>
            <a:r>
              <a:rPr lang="en-GB" dirty="0"/>
              <a:t>Create an empty file called cars.txt</a:t>
            </a:r>
          </a:p>
          <a:p>
            <a:endParaRPr lang="en-GB" dirty="0"/>
          </a:p>
          <a:p>
            <a:r>
              <a:rPr lang="en-GB" dirty="0"/>
              <a:t>Copy and paste the content from this slide’s notes into the file </a:t>
            </a:r>
          </a:p>
          <a:p>
            <a:endParaRPr lang="en-GB" dirty="0"/>
          </a:p>
          <a:p>
            <a:r>
              <a:rPr lang="en-GB" dirty="0"/>
              <a:t>Then load the file into an RDD: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9" name="Rounded Rectangle 5">
            <a:extLst>
              <a:ext uri="{FF2B5EF4-FFF2-40B4-BE49-F238E27FC236}">
                <a16:creationId xmlns:a16="http://schemas.microsoft.com/office/drawing/2014/main" id="{163A19F5-C570-43F1-9527-E83C406FE48C}"/>
              </a:ext>
            </a:extLst>
          </p:cNvPr>
          <p:cNvSpPr/>
          <p:nvPr/>
        </p:nvSpPr>
        <p:spPr>
          <a:xfrm>
            <a:off x="457200" y="3555643"/>
            <a:ext cx="7643192" cy="4086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rawData</a:t>
            </a:r>
            <a:r>
              <a:rPr lang="en-US" altLang="en-US" b="1" dirty="0">
                <a:latin typeface="Consolas" panose="020B0609020204030204" pitchFamily="49" charset="0"/>
                <a:ea typeface="ヒラギノ角ゴ Pro W3" pitchFamily="-112" charset="-128"/>
                <a:cs typeface="Consolas" panose="020B0609020204030204" pitchFamily="49" charset="0"/>
              </a:rPr>
              <a:t>=</a:t>
            </a:r>
            <a:r>
              <a:rPr lang="en-US" altLang="en-US" b="1" dirty="0" err="1">
                <a:latin typeface="Consolas" panose="020B0609020204030204" pitchFamily="49" charset="0"/>
                <a:ea typeface="ヒラギノ角ゴ Pro W3" pitchFamily="-112" charset="-128"/>
                <a:cs typeface="Consolas" panose="020B0609020204030204" pitchFamily="49" charset="0"/>
              </a:rPr>
              <a:t>sc.textFile</a:t>
            </a:r>
            <a:r>
              <a:rPr lang="en-US" altLang="en-US" b="1" dirty="0">
                <a:latin typeface="Consolas" panose="020B0609020204030204" pitchFamily="49" charset="0"/>
                <a:ea typeface="ヒラギノ角ゴ Pro W3" pitchFamily="-112" charset="-128"/>
                <a:cs typeface="Consolas" panose="020B0609020204030204" pitchFamily="49" charset="0"/>
              </a:rPr>
              <a:t>("path/to/cars.txt") </a:t>
            </a:r>
            <a:endParaRPr lang="en-US" altLang="en-US"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92598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Car Comparison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965EE45-D8A6-481E-A0A7-C95AF249CC06}"/>
              </a:ext>
            </a:extLst>
          </p:cNvPr>
          <p:cNvSpPr txBox="1"/>
          <p:nvPr/>
        </p:nvSpPr>
        <p:spPr>
          <a:xfrm>
            <a:off x="457200" y="1772816"/>
            <a:ext cx="8363272" cy="4524315"/>
          </a:xfrm>
          <a:prstGeom prst="rect">
            <a:avLst/>
          </a:prstGeom>
          <a:noFill/>
        </p:spPr>
        <p:txBody>
          <a:bodyPr wrap="square" rtlCol="0">
            <a:spAutoFit/>
          </a:bodyPr>
          <a:lstStyle/>
          <a:p>
            <a:r>
              <a:rPr lang="en-GB" dirty="0"/>
              <a:t>Now lets find out how many Japanese, American and European cars there are:</a:t>
            </a:r>
          </a:p>
          <a:p>
            <a:endParaRPr lang="en-GB" dirty="0"/>
          </a:p>
          <a:p>
            <a:endParaRPr lang="en-GB" dirty="0"/>
          </a:p>
          <a:p>
            <a:endParaRPr lang="en-GB" dirty="0"/>
          </a:p>
          <a:p>
            <a:endParaRPr lang="en-GB" dirty="0"/>
          </a:p>
          <a:p>
            <a:endParaRPr lang="en-GB" dirty="0"/>
          </a:p>
          <a:p>
            <a:endParaRPr lang="en-GB" dirty="0"/>
          </a:p>
          <a:p>
            <a:r>
              <a:rPr lang="en-GB" dirty="0"/>
              <a:t>res2: Array[(String, Int)] = Array((American,2), (European,2), (Japanese,3)) </a:t>
            </a:r>
          </a:p>
          <a:p>
            <a:endParaRPr lang="en-GB" dirty="0"/>
          </a:p>
          <a:p>
            <a:endParaRPr lang="en-GB" dirty="0"/>
          </a:p>
          <a:p>
            <a:r>
              <a:rPr lang="en-GB" dirty="0"/>
              <a:t>We now know that we are only interested in the American cars</a:t>
            </a:r>
          </a:p>
          <a:p>
            <a:endParaRPr lang="en-GB" dirty="0"/>
          </a:p>
          <a:p>
            <a:endParaRPr lang="en-GB" dirty="0"/>
          </a:p>
          <a:p>
            <a:endParaRPr lang="en-GB" dirty="0"/>
          </a:p>
          <a:p>
            <a:endParaRPr lang="en-GB" dirty="0"/>
          </a:p>
          <a:p>
            <a:endParaRPr lang="en-GB" dirty="0"/>
          </a:p>
        </p:txBody>
      </p:sp>
      <p:sp>
        <p:nvSpPr>
          <p:cNvPr id="8" name="Rounded Rectangle 8">
            <a:extLst>
              <a:ext uri="{FF2B5EF4-FFF2-40B4-BE49-F238E27FC236}">
                <a16:creationId xmlns:a16="http://schemas.microsoft.com/office/drawing/2014/main" id="{30EEDA52-8CB2-488E-A5C1-35A548A28BE7}"/>
              </a:ext>
            </a:extLst>
          </p:cNvPr>
          <p:cNvSpPr/>
          <p:nvPr/>
        </p:nvSpPr>
        <p:spPr>
          <a:xfrm>
            <a:off x="457200" y="2420888"/>
            <a:ext cx="7754112" cy="1021556"/>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b="1" dirty="0" err="1">
                <a:latin typeface="Consolas" panose="020B0609020204030204" pitchFamily="49" charset="0"/>
                <a:ea typeface="ヒラギノ角ゴ Pro W3" pitchFamily="-112" charset="-128"/>
                <a:cs typeface="Consolas" panose="020B0609020204030204" pitchFamily="49" charset="0"/>
              </a:rPr>
              <a:t>carsData.map</a:t>
            </a:r>
            <a:r>
              <a:rPr lang="en-GB" altLang="en-US" b="1" dirty="0">
                <a:latin typeface="Consolas" panose="020B0609020204030204" pitchFamily="49" charset="0"/>
                <a:ea typeface="ヒラギノ角ゴ Pro W3" pitchFamily="-112" charset="-128"/>
                <a:cs typeface="Consolas" panose="020B0609020204030204" pitchFamily="49" charset="0"/>
              </a:rPr>
              <a:t>(lambda x: (x[9],1))\</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a:t>
            </a:r>
            <a:r>
              <a:rPr lang="en-GB" altLang="en-US" b="1" dirty="0" err="1">
                <a:latin typeface="Consolas" panose="020B0609020204030204" pitchFamily="49" charset="0"/>
                <a:ea typeface="ヒラギノ角ゴ Pro W3" pitchFamily="-112" charset="-128"/>
                <a:cs typeface="Consolas" panose="020B0609020204030204" pitchFamily="49" charset="0"/>
              </a:rPr>
              <a:t>reduceByKey</a:t>
            </a:r>
            <a:r>
              <a:rPr lang="en-GB" altLang="en-US" b="1" dirty="0">
                <a:latin typeface="Consolas" panose="020B0609020204030204" pitchFamily="49" charset="0"/>
                <a:ea typeface="ヒラギノ角ゴ Pro W3" pitchFamily="-112" charset="-128"/>
                <a:cs typeface="Consolas" panose="020B0609020204030204" pitchFamily="49" charset="0"/>
              </a:rPr>
              <a:t>(lambda </a:t>
            </a:r>
            <a:r>
              <a:rPr lang="en-GB" altLang="en-US" b="1" dirty="0" err="1">
                <a:latin typeface="Consolas" panose="020B0609020204030204" pitchFamily="49" charset="0"/>
                <a:ea typeface="ヒラギノ角ゴ Pro W3" pitchFamily="-112" charset="-128"/>
                <a:cs typeface="Consolas" panose="020B0609020204030204" pitchFamily="49" charset="0"/>
              </a:rPr>
              <a:t>x,y</a:t>
            </a:r>
            <a:r>
              <a:rPr lang="en-GB" altLang="en-US" b="1" dirty="0">
                <a:latin typeface="Consolas" panose="020B0609020204030204" pitchFamily="49" charset="0"/>
                <a:ea typeface="ヒラギノ角ゴ Pro W3" pitchFamily="-112" charset="-128"/>
                <a:cs typeface="Consolas" panose="020B0609020204030204" pitchFamily="49" charset="0"/>
              </a:rPr>
              <a:t>: </a:t>
            </a:r>
            <a:r>
              <a:rPr lang="en-GB" altLang="en-US" b="1" dirty="0" err="1">
                <a:latin typeface="Consolas" panose="020B0609020204030204" pitchFamily="49" charset="0"/>
                <a:ea typeface="ヒラギノ角ゴ Pro W3" pitchFamily="-112" charset="-128"/>
                <a:cs typeface="Consolas" panose="020B0609020204030204" pitchFamily="49" charset="0"/>
              </a:rPr>
              <a:t>x+y</a:t>
            </a:r>
            <a:r>
              <a:rPr lang="en-GB" altLang="en-US"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.collect()</a:t>
            </a:r>
          </a:p>
        </p:txBody>
      </p:sp>
      <p:sp>
        <p:nvSpPr>
          <p:cNvPr id="9" name="Rounded Rectangle 9">
            <a:extLst>
              <a:ext uri="{FF2B5EF4-FFF2-40B4-BE49-F238E27FC236}">
                <a16:creationId xmlns:a16="http://schemas.microsoft.com/office/drawing/2014/main" id="{962C297A-7B56-4A0A-B9DE-8D033AC17476}"/>
              </a:ext>
            </a:extLst>
          </p:cNvPr>
          <p:cNvSpPr/>
          <p:nvPr/>
        </p:nvSpPr>
        <p:spPr>
          <a:xfrm>
            <a:off x="407368" y="5148056"/>
            <a:ext cx="7803944" cy="4086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americanCars</a:t>
            </a:r>
            <a:r>
              <a:rPr lang="en-US" altLang="en-US" b="1" dirty="0">
                <a:latin typeface="Consolas" panose="020B0609020204030204" pitchFamily="49" charset="0"/>
                <a:ea typeface="ヒラギノ角ゴ Pro W3" pitchFamily="-112" charset="-128"/>
                <a:cs typeface="Consolas" panose="020B0609020204030204" pitchFamily="49" charset="0"/>
              </a:rPr>
              <a:t>=</a:t>
            </a:r>
            <a:r>
              <a:rPr lang="en-US" altLang="en-US" b="1" dirty="0" err="1">
                <a:latin typeface="Consolas" panose="020B0609020204030204" pitchFamily="49" charset="0"/>
                <a:ea typeface="ヒラギノ角ゴ Pro W3" pitchFamily="-112" charset="-128"/>
                <a:cs typeface="Consolas" panose="020B0609020204030204" pitchFamily="49" charset="0"/>
              </a:rPr>
              <a:t>carsData.filter</a:t>
            </a:r>
            <a:r>
              <a:rPr lang="en-US" altLang="en-US" b="1" dirty="0">
                <a:latin typeface="Consolas" panose="020B0609020204030204" pitchFamily="49" charset="0"/>
                <a:ea typeface="ヒラギノ角ゴ Pro W3" pitchFamily="-112" charset="-128"/>
                <a:cs typeface="Consolas" panose="020B0609020204030204" pitchFamily="49" charset="0"/>
              </a:rPr>
              <a:t>(lambda x: x[9]=="American") </a:t>
            </a:r>
          </a:p>
        </p:txBody>
      </p:sp>
    </p:spTree>
    <p:extLst>
      <p:ext uri="{BB962C8B-B14F-4D97-AF65-F5344CB8AC3E}">
        <p14:creationId xmlns:p14="http://schemas.microsoft.com/office/powerpoint/2010/main" val="336146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Car Comparison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E71795C-CD05-4D5B-9E9E-CA0B54380848}"/>
              </a:ext>
            </a:extLst>
          </p:cNvPr>
          <p:cNvSpPr txBox="1"/>
          <p:nvPr/>
        </p:nvSpPr>
        <p:spPr>
          <a:xfrm>
            <a:off x="457200" y="1772816"/>
            <a:ext cx="8363272" cy="3970318"/>
          </a:xfrm>
          <a:prstGeom prst="rect">
            <a:avLst/>
          </a:prstGeom>
          <a:noFill/>
        </p:spPr>
        <p:txBody>
          <a:bodyPr wrap="square" rtlCol="0">
            <a:spAutoFit/>
          </a:bodyPr>
          <a:lstStyle/>
          <a:p>
            <a:r>
              <a:rPr lang="en-GB" dirty="0"/>
              <a:t>Time to do something a little more challenging. </a:t>
            </a:r>
          </a:p>
          <a:p>
            <a:r>
              <a:rPr lang="en-GB" dirty="0"/>
              <a:t>Lets calculate the average weight of the cars by their Origin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Rounded Rectangle 8">
            <a:extLst>
              <a:ext uri="{FF2B5EF4-FFF2-40B4-BE49-F238E27FC236}">
                <a16:creationId xmlns:a16="http://schemas.microsoft.com/office/drawing/2014/main" id="{7AE7F5CB-69DD-47F9-A57A-C996D6508D25}"/>
              </a:ext>
            </a:extLst>
          </p:cNvPr>
          <p:cNvSpPr/>
          <p:nvPr/>
        </p:nvSpPr>
        <p:spPr>
          <a:xfrm>
            <a:off x="457200" y="2655654"/>
            <a:ext cx="7643192" cy="1634490"/>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b="1" dirty="0" err="1">
                <a:latin typeface="Consolas" panose="020B0609020204030204" pitchFamily="49" charset="0"/>
                <a:ea typeface="ヒラギノ角ゴ Pro W3" pitchFamily="-112" charset="-128"/>
                <a:cs typeface="Consolas" panose="020B0609020204030204" pitchFamily="49" charset="0"/>
              </a:rPr>
              <a:t>originWeightSum</a:t>
            </a:r>
            <a:r>
              <a:rPr lang="en-GB" altLang="en-US" b="1" dirty="0">
                <a:latin typeface="Consolas" panose="020B0609020204030204" pitchFamily="49" charset="0"/>
                <a:ea typeface="ヒラギノ角ゴ Pro W3" pitchFamily="-112" charset="-128"/>
                <a:cs typeface="Consolas" panose="020B0609020204030204" pitchFamily="49" charset="0"/>
              </a:rPr>
              <a:t>=</a:t>
            </a:r>
            <a:r>
              <a:rPr lang="en-GB" altLang="en-US" b="1" dirty="0" err="1">
                <a:latin typeface="Consolas" panose="020B0609020204030204" pitchFamily="49" charset="0"/>
                <a:ea typeface="ヒラギノ角ゴ Pro W3" pitchFamily="-112" charset="-128"/>
                <a:cs typeface="Consolas" panose="020B0609020204030204" pitchFamily="49" charset="0"/>
              </a:rPr>
              <a:t>carsData</a:t>
            </a:r>
            <a:r>
              <a:rPr lang="en-GB" altLang="en-US"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.map(lambda x: (x[9].strip(),int(x[6])))\</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a:t>
            </a:r>
            <a:r>
              <a:rPr lang="en-GB" altLang="en-US" b="1" dirty="0" err="1">
                <a:latin typeface="Consolas" panose="020B0609020204030204" pitchFamily="49" charset="0"/>
                <a:ea typeface="ヒラギノ角ゴ Pro W3" pitchFamily="-112" charset="-128"/>
                <a:cs typeface="Consolas" panose="020B0609020204030204" pitchFamily="49" charset="0"/>
              </a:rPr>
              <a:t>combineByKey</a:t>
            </a:r>
            <a:r>
              <a:rPr lang="en-GB" altLang="en-US" b="1" dirty="0">
                <a:latin typeface="Consolas" panose="020B0609020204030204" pitchFamily="49" charset="0"/>
                <a:ea typeface="ヒラギノ角ゴ Pro W3" pitchFamily="-112" charset="-128"/>
                <a:cs typeface="Consolas" panose="020B0609020204030204" pitchFamily="49" charset="0"/>
              </a:rPr>
              <a:t>(lambda x: (x, 1),\</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lambda </a:t>
            </a:r>
            <a:r>
              <a:rPr lang="en-GB" altLang="en-US" b="1" dirty="0" err="1">
                <a:latin typeface="Consolas" panose="020B0609020204030204" pitchFamily="49" charset="0"/>
                <a:ea typeface="ヒラギノ角ゴ Pro W3" pitchFamily="-112" charset="-128"/>
                <a:cs typeface="Consolas" panose="020B0609020204030204" pitchFamily="49" charset="0"/>
              </a:rPr>
              <a:t>a,x</a:t>
            </a:r>
            <a:r>
              <a:rPr lang="en-GB" altLang="en-US" b="1" dirty="0">
                <a:latin typeface="Consolas" panose="020B0609020204030204" pitchFamily="49" charset="0"/>
                <a:ea typeface="ヒラギノ角ゴ Pro W3" pitchFamily="-112" charset="-128"/>
                <a:cs typeface="Consolas" panose="020B0609020204030204" pitchFamily="49" charset="0"/>
              </a:rPr>
              <a:t>: (a[0] + x, a[1] + 1),\</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                lambda </a:t>
            </a:r>
            <a:r>
              <a:rPr lang="en-GB" altLang="en-US" b="1" dirty="0" err="1">
                <a:latin typeface="Consolas" panose="020B0609020204030204" pitchFamily="49" charset="0"/>
                <a:ea typeface="ヒラギノ角ゴ Pro W3" pitchFamily="-112" charset="-128"/>
                <a:cs typeface="Consolas" panose="020B0609020204030204" pitchFamily="49" charset="0"/>
              </a:rPr>
              <a:t>a,x</a:t>
            </a:r>
            <a:r>
              <a:rPr lang="en-GB" altLang="en-US" b="1" dirty="0">
                <a:latin typeface="Consolas" panose="020B0609020204030204" pitchFamily="49" charset="0"/>
                <a:ea typeface="ヒラギノ角ゴ Pro W3" pitchFamily="-112" charset="-128"/>
                <a:cs typeface="Consolas" panose="020B0609020204030204" pitchFamily="49" charset="0"/>
              </a:rPr>
              <a:t>: (a[0]+x[0], a[1]+x[1])) </a:t>
            </a:r>
          </a:p>
        </p:txBody>
      </p:sp>
      <p:sp>
        <p:nvSpPr>
          <p:cNvPr id="9" name="Rounded Rectangle 9">
            <a:extLst>
              <a:ext uri="{FF2B5EF4-FFF2-40B4-BE49-F238E27FC236}">
                <a16:creationId xmlns:a16="http://schemas.microsoft.com/office/drawing/2014/main" id="{3CBD3E7C-D1F5-4DBD-B011-A559192E836B}"/>
              </a:ext>
            </a:extLst>
          </p:cNvPr>
          <p:cNvSpPr/>
          <p:nvPr/>
        </p:nvSpPr>
        <p:spPr>
          <a:xfrm>
            <a:off x="457200" y="4721578"/>
            <a:ext cx="7643192" cy="1021556"/>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originWeightAvg</a:t>
            </a:r>
            <a:r>
              <a:rPr lang="en-US" altLang="en-US" b="1" dirty="0">
                <a:latin typeface="Consolas" panose="020B0609020204030204" pitchFamily="49" charset="0"/>
                <a:ea typeface="ヒラギノ角ゴ Pro W3" pitchFamily="-112" charset="-128"/>
                <a:cs typeface="Consolas" panose="020B0609020204030204" pitchFamily="49" charset="0"/>
              </a:rPr>
              <a:t>=</a:t>
            </a:r>
            <a:r>
              <a:rPr lang="en-US" altLang="en-US" b="1" dirty="0" err="1">
                <a:latin typeface="Consolas" panose="020B0609020204030204" pitchFamily="49" charset="0"/>
                <a:ea typeface="ヒラギノ角ゴ Pro W3" pitchFamily="-112" charset="-128"/>
                <a:cs typeface="Consolas" panose="020B0609020204030204" pitchFamily="49" charset="0"/>
              </a:rPr>
              <a:t>originWeightSum.map</a:t>
            </a:r>
            <a:r>
              <a:rPr lang="en-US" altLang="en-US"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b="1" dirty="0">
                <a:latin typeface="Consolas" panose="020B0609020204030204" pitchFamily="49" charset="0"/>
                <a:ea typeface="ヒラギノ角ゴ Pro W3" pitchFamily="-112" charset="-128"/>
                <a:cs typeface="Consolas" panose="020B0609020204030204" pitchFamily="49" charset="0"/>
              </a:rPr>
              <a:t>                      lambda x: (x[0],(x[1][0]/x[1][1]))) </a:t>
            </a:r>
          </a:p>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originWeightAvg.collect</a:t>
            </a:r>
            <a:r>
              <a:rPr lang="en-US" altLang="en-US" b="1" dirty="0">
                <a:latin typeface="Consolas" panose="020B0609020204030204" pitchFamily="49" charset="0"/>
                <a:ea typeface="ヒラギノ角ゴ Pro W3" pitchFamily="-112" charset="-128"/>
                <a:cs typeface="Consolas" panose="020B0609020204030204" pitchFamily="49" charset="0"/>
              </a:rPr>
              <a:t>() </a:t>
            </a:r>
          </a:p>
        </p:txBody>
      </p:sp>
    </p:spTree>
    <p:extLst>
      <p:ext uri="{BB962C8B-B14F-4D97-AF65-F5344CB8AC3E}">
        <p14:creationId xmlns:p14="http://schemas.microsoft.com/office/powerpoint/2010/main" val="210963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FEB5F033-CAA9-46B1-BEF8-B0049E4E4EDE}"/>
              </a:ext>
            </a:extLst>
          </p:cNvPr>
          <p:cNvSpPr/>
          <p:nvPr/>
        </p:nvSpPr>
        <p:spPr>
          <a:xfrm>
            <a:off x="1656079" y="2005657"/>
            <a:ext cx="1225489" cy="1915885"/>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 2234</a:t>
            </a:r>
          </a:p>
          <a:p>
            <a:pPr algn="ctr"/>
            <a:r>
              <a:rPr lang="en-US" dirty="0"/>
              <a:t>‘O’, 2672</a:t>
            </a:r>
          </a:p>
          <a:p>
            <a:pPr algn="ctr"/>
            <a:r>
              <a:rPr lang="en-US" dirty="0"/>
              <a:t>‘O’, 2375</a:t>
            </a:r>
          </a:p>
          <a:p>
            <a:pPr algn="ctr"/>
            <a:r>
              <a:rPr lang="en-US" dirty="0"/>
              <a:t>‘A’, 2634</a:t>
            </a:r>
          </a:p>
        </p:txBody>
      </p:sp>
      <p:sp>
        <p:nvSpPr>
          <p:cNvPr id="3" name="Arrow: Right 2">
            <a:extLst>
              <a:ext uri="{FF2B5EF4-FFF2-40B4-BE49-F238E27FC236}">
                <a16:creationId xmlns:a16="http://schemas.microsoft.com/office/drawing/2014/main" id="{CDCC31F9-22FD-4CA5-99BB-AE56386D7428}"/>
              </a:ext>
            </a:extLst>
          </p:cNvPr>
          <p:cNvSpPr/>
          <p:nvPr/>
        </p:nvSpPr>
        <p:spPr>
          <a:xfrm>
            <a:off x="3332085" y="2764987"/>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F2877-052E-45A6-9EE9-C7DA1CFD5B5A}"/>
              </a:ext>
            </a:extLst>
          </p:cNvPr>
          <p:cNvSpPr/>
          <p:nvPr/>
        </p:nvSpPr>
        <p:spPr>
          <a:xfrm>
            <a:off x="4985475" y="1894443"/>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39DC4AC7-D0A6-4949-85A5-08CC783A3846}"/>
              </a:ext>
            </a:extLst>
          </p:cNvPr>
          <p:cNvSpPr/>
          <p:nvPr/>
        </p:nvSpPr>
        <p:spPr>
          <a:xfrm>
            <a:off x="5102194" y="2039982"/>
            <a:ext cx="19752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{2234,2672,2375}</a:t>
            </a:r>
          </a:p>
        </p:txBody>
      </p:sp>
      <p:sp>
        <p:nvSpPr>
          <p:cNvPr id="13" name="Rectangle: Rounded Corners 12">
            <a:extLst>
              <a:ext uri="{FF2B5EF4-FFF2-40B4-BE49-F238E27FC236}">
                <a16:creationId xmlns:a16="http://schemas.microsoft.com/office/drawing/2014/main" id="{6242CED9-842F-4586-87ED-16D967B45B18}"/>
              </a:ext>
            </a:extLst>
          </p:cNvPr>
          <p:cNvSpPr/>
          <p:nvPr/>
        </p:nvSpPr>
        <p:spPr>
          <a:xfrm>
            <a:off x="5392659" y="3053174"/>
            <a:ext cx="13933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{2634}</a:t>
            </a:r>
          </a:p>
        </p:txBody>
      </p:sp>
      <p:sp>
        <p:nvSpPr>
          <p:cNvPr id="30" name="Rectangle 29">
            <a:extLst>
              <a:ext uri="{FF2B5EF4-FFF2-40B4-BE49-F238E27FC236}">
                <a16:creationId xmlns:a16="http://schemas.microsoft.com/office/drawing/2014/main" id="{E70EA13A-E9A2-426E-97B5-6D660E672A38}"/>
              </a:ext>
            </a:extLst>
          </p:cNvPr>
          <p:cNvSpPr/>
          <p:nvPr/>
        </p:nvSpPr>
        <p:spPr>
          <a:xfrm>
            <a:off x="1656078" y="4812664"/>
            <a:ext cx="1225489" cy="1243326"/>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 2130</a:t>
            </a:r>
          </a:p>
          <a:p>
            <a:pPr algn="ctr"/>
            <a:r>
              <a:rPr lang="en-US" dirty="0"/>
              <a:t>‘O’, 2228</a:t>
            </a:r>
          </a:p>
          <a:p>
            <a:pPr algn="ctr"/>
            <a:r>
              <a:rPr lang="en-US" dirty="0"/>
              <a:t>‘A’, 2962</a:t>
            </a:r>
          </a:p>
        </p:txBody>
      </p:sp>
      <p:sp>
        <p:nvSpPr>
          <p:cNvPr id="31" name="Arrow: Right 30">
            <a:extLst>
              <a:ext uri="{FF2B5EF4-FFF2-40B4-BE49-F238E27FC236}">
                <a16:creationId xmlns:a16="http://schemas.microsoft.com/office/drawing/2014/main" id="{2B58ADAD-67D0-4C25-972F-89D27A7965AE}"/>
              </a:ext>
            </a:extLst>
          </p:cNvPr>
          <p:cNvSpPr/>
          <p:nvPr/>
        </p:nvSpPr>
        <p:spPr>
          <a:xfrm>
            <a:off x="3332085" y="5235714"/>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AAB353-8F8B-4C97-8540-56B14F9B8CDA}"/>
              </a:ext>
            </a:extLst>
          </p:cNvPr>
          <p:cNvSpPr/>
          <p:nvPr/>
        </p:nvSpPr>
        <p:spPr>
          <a:xfrm>
            <a:off x="4985475" y="4397828"/>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3" name="Rectangle: Rounded Corners 32">
            <a:extLst>
              <a:ext uri="{FF2B5EF4-FFF2-40B4-BE49-F238E27FC236}">
                <a16:creationId xmlns:a16="http://schemas.microsoft.com/office/drawing/2014/main" id="{0EB22936-1280-4E48-8AE5-B0BF69582755}"/>
              </a:ext>
            </a:extLst>
          </p:cNvPr>
          <p:cNvSpPr/>
          <p:nvPr/>
        </p:nvSpPr>
        <p:spPr>
          <a:xfrm>
            <a:off x="5102194" y="4521595"/>
            <a:ext cx="19752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{2130,2228}</a:t>
            </a:r>
          </a:p>
        </p:txBody>
      </p:sp>
      <p:sp>
        <p:nvSpPr>
          <p:cNvPr id="34" name="Rectangle: Rounded Corners 33">
            <a:extLst>
              <a:ext uri="{FF2B5EF4-FFF2-40B4-BE49-F238E27FC236}">
                <a16:creationId xmlns:a16="http://schemas.microsoft.com/office/drawing/2014/main" id="{88888F25-BA75-4796-98EC-761C5AEB5CDC}"/>
              </a:ext>
            </a:extLst>
          </p:cNvPr>
          <p:cNvSpPr/>
          <p:nvPr/>
        </p:nvSpPr>
        <p:spPr>
          <a:xfrm>
            <a:off x="5392659" y="5534787"/>
            <a:ext cx="13933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{2962}</a:t>
            </a:r>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4084773"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1:  group pairs by their key</a:t>
            </a:r>
          </a:p>
        </p:txBody>
      </p:sp>
    </p:spTree>
    <p:extLst>
      <p:ext uri="{BB962C8B-B14F-4D97-AF65-F5344CB8AC3E}">
        <p14:creationId xmlns:p14="http://schemas.microsoft.com/office/powerpoint/2010/main" val="178793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Resilient Distributed Datasets (RDDs)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447645"/>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As the name suggests, a </a:t>
            </a:r>
            <a:r>
              <a:rPr lang="en-GB"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Resilient Distributed Dataset</a:t>
            </a:r>
            <a:r>
              <a:rPr lang="en-GB" sz="2000" dirty="0">
                <a:latin typeface="Arial" panose="020B0604020202020204" pitchFamily="34" charset="0"/>
                <a:cs typeface="Arial" panose="020B0604020202020204" pitchFamily="34" charset="0"/>
              </a:rPr>
              <a:t> (</a:t>
            </a:r>
            <a:r>
              <a:rPr lang="en-GB"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RDD</a:t>
            </a:r>
            <a:r>
              <a:rPr lang="en-GB" sz="2000" dirty="0">
                <a:latin typeface="Arial" panose="020B0604020202020204" pitchFamily="34" charset="0"/>
                <a:cs typeface="Arial" panose="020B0604020202020204" pitchFamily="34" charset="0"/>
              </a:rPr>
              <a:t>) can be defined as</a:t>
            </a:r>
          </a:p>
          <a:p>
            <a:endParaRPr lang="en-GB" sz="3200" dirty="0">
              <a:latin typeface="Arial" panose="020B0604020202020204" pitchFamily="34" charset="0"/>
              <a:cs typeface="Arial" panose="020B0604020202020204" pitchFamily="34" charset="0"/>
            </a:endParaRPr>
          </a:p>
          <a:p>
            <a:pPr lvl="2"/>
            <a:r>
              <a:rPr lang="en-GB" sz="2000" i="1" dirty="0">
                <a:latin typeface="Arial" panose="020B0604020202020204" pitchFamily="34" charset="0"/>
                <a:cs typeface="Arial" panose="020B0604020202020204" pitchFamily="34" charset="0"/>
              </a:rPr>
              <a:t>a distributed collection of elements which inherently guarantees fault-tolerance</a:t>
            </a:r>
          </a:p>
          <a:p>
            <a:endParaRPr lang="en-GB" sz="3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RDD is Spark’s low-level abstraction for dealing with data</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All Spark does is loading RDDs, transforming RDDs and computing with RDDs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To explain Spark’s execution model, we need to explain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How RDDs are distributed across a cluster of nodes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How high performance is achieved through the use of RDDs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How fault-tolerance is achieved through the use of RDDs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a:off x="4050542" y="2752706"/>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F2877-052E-45A6-9EE9-C7DA1CFD5B5A}"/>
              </a:ext>
            </a:extLst>
          </p:cNvPr>
          <p:cNvSpPr/>
          <p:nvPr/>
        </p:nvSpPr>
        <p:spPr>
          <a:xfrm>
            <a:off x="5703932" y="1882162"/>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39DC4AC7-D0A6-4949-85A5-08CC783A3846}"/>
              </a:ext>
            </a:extLst>
          </p:cNvPr>
          <p:cNvSpPr/>
          <p:nvPr/>
        </p:nvSpPr>
        <p:spPr>
          <a:xfrm>
            <a:off x="5820651" y="2027701"/>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(2234, 1)</a:t>
            </a:r>
          </a:p>
          <a:p>
            <a:pPr algn="ctr"/>
            <a:r>
              <a:rPr lang="en-US" dirty="0">
                <a:solidFill>
                  <a:schemeClr val="tx1"/>
                </a:solidFill>
              </a:rPr>
              <a:t>rest: {2672,2375}</a:t>
            </a:r>
          </a:p>
        </p:txBody>
      </p:sp>
      <p:sp>
        <p:nvSpPr>
          <p:cNvPr id="13" name="Rectangle: Rounded Corners 12">
            <a:extLst>
              <a:ext uri="{FF2B5EF4-FFF2-40B4-BE49-F238E27FC236}">
                <a16:creationId xmlns:a16="http://schemas.microsoft.com/office/drawing/2014/main" id="{6242CED9-842F-4586-87ED-16D967B45B18}"/>
              </a:ext>
            </a:extLst>
          </p:cNvPr>
          <p:cNvSpPr/>
          <p:nvPr/>
        </p:nvSpPr>
        <p:spPr>
          <a:xfrm>
            <a:off x="6045283" y="3040893"/>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(2634, 1)</a:t>
            </a:r>
          </a:p>
          <a:p>
            <a:pPr algn="ctr"/>
            <a:r>
              <a:rPr lang="en-US" dirty="0">
                <a:solidFill>
                  <a:schemeClr val="tx1"/>
                </a:solidFill>
              </a:rPr>
              <a:t>rest: {}</a:t>
            </a:r>
          </a:p>
        </p:txBody>
      </p:sp>
      <p:sp>
        <p:nvSpPr>
          <p:cNvPr id="31" name="Arrow: Right 30">
            <a:extLst>
              <a:ext uri="{FF2B5EF4-FFF2-40B4-BE49-F238E27FC236}">
                <a16:creationId xmlns:a16="http://schemas.microsoft.com/office/drawing/2014/main" id="{2B58ADAD-67D0-4C25-972F-89D27A7965AE}"/>
              </a:ext>
            </a:extLst>
          </p:cNvPr>
          <p:cNvSpPr/>
          <p:nvPr/>
        </p:nvSpPr>
        <p:spPr>
          <a:xfrm>
            <a:off x="4050542" y="5223433"/>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6229590"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2:  Use first lambda to initialize accumulator</a:t>
            </a:r>
          </a:p>
        </p:txBody>
      </p:sp>
      <p:sp>
        <p:nvSpPr>
          <p:cNvPr id="22" name="Rectangle 21">
            <a:extLst>
              <a:ext uri="{FF2B5EF4-FFF2-40B4-BE49-F238E27FC236}">
                <a16:creationId xmlns:a16="http://schemas.microsoft.com/office/drawing/2014/main" id="{927B01F4-FBD9-4AE6-856A-6644FE249CE2}"/>
              </a:ext>
            </a:extLst>
          </p:cNvPr>
          <p:cNvSpPr/>
          <p:nvPr/>
        </p:nvSpPr>
        <p:spPr>
          <a:xfrm>
            <a:off x="1295218" y="1882162"/>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3" name="Rectangle: Rounded Corners 22">
            <a:extLst>
              <a:ext uri="{FF2B5EF4-FFF2-40B4-BE49-F238E27FC236}">
                <a16:creationId xmlns:a16="http://schemas.microsoft.com/office/drawing/2014/main" id="{66B53871-3ECB-48FE-9AEB-13A628354DAB}"/>
              </a:ext>
            </a:extLst>
          </p:cNvPr>
          <p:cNvSpPr/>
          <p:nvPr/>
        </p:nvSpPr>
        <p:spPr>
          <a:xfrm>
            <a:off x="1411937" y="2027701"/>
            <a:ext cx="19752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{2234,2672,2375}</a:t>
            </a:r>
          </a:p>
        </p:txBody>
      </p:sp>
      <p:sp>
        <p:nvSpPr>
          <p:cNvPr id="24" name="Rectangle: Rounded Corners 23">
            <a:extLst>
              <a:ext uri="{FF2B5EF4-FFF2-40B4-BE49-F238E27FC236}">
                <a16:creationId xmlns:a16="http://schemas.microsoft.com/office/drawing/2014/main" id="{ECE53F25-A766-48A5-9698-3823FBF88875}"/>
              </a:ext>
            </a:extLst>
          </p:cNvPr>
          <p:cNvSpPr/>
          <p:nvPr/>
        </p:nvSpPr>
        <p:spPr>
          <a:xfrm>
            <a:off x="1702402" y="3040893"/>
            <a:ext cx="13933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{2634}</a:t>
            </a:r>
          </a:p>
        </p:txBody>
      </p:sp>
      <p:sp>
        <p:nvSpPr>
          <p:cNvPr id="25" name="Rectangle 24">
            <a:extLst>
              <a:ext uri="{FF2B5EF4-FFF2-40B4-BE49-F238E27FC236}">
                <a16:creationId xmlns:a16="http://schemas.microsoft.com/office/drawing/2014/main" id="{AEEF3BBD-ABC5-4341-86B2-5D60484A1120}"/>
              </a:ext>
            </a:extLst>
          </p:cNvPr>
          <p:cNvSpPr/>
          <p:nvPr/>
        </p:nvSpPr>
        <p:spPr>
          <a:xfrm>
            <a:off x="1295218" y="4385547"/>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6" name="Rectangle: Rounded Corners 25">
            <a:extLst>
              <a:ext uri="{FF2B5EF4-FFF2-40B4-BE49-F238E27FC236}">
                <a16:creationId xmlns:a16="http://schemas.microsoft.com/office/drawing/2014/main" id="{4F6D5EFD-DAB7-4B16-9543-4AD7B793717F}"/>
              </a:ext>
            </a:extLst>
          </p:cNvPr>
          <p:cNvSpPr/>
          <p:nvPr/>
        </p:nvSpPr>
        <p:spPr>
          <a:xfrm>
            <a:off x="1411937" y="4509314"/>
            <a:ext cx="19752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{2130,2228}</a:t>
            </a:r>
          </a:p>
        </p:txBody>
      </p:sp>
      <p:sp>
        <p:nvSpPr>
          <p:cNvPr id="27" name="Rectangle: Rounded Corners 26">
            <a:extLst>
              <a:ext uri="{FF2B5EF4-FFF2-40B4-BE49-F238E27FC236}">
                <a16:creationId xmlns:a16="http://schemas.microsoft.com/office/drawing/2014/main" id="{4DE5B173-EA86-4383-B1FD-4CEB166A8305}"/>
              </a:ext>
            </a:extLst>
          </p:cNvPr>
          <p:cNvSpPr/>
          <p:nvPr/>
        </p:nvSpPr>
        <p:spPr>
          <a:xfrm>
            <a:off x="1702402" y="5522506"/>
            <a:ext cx="1393372"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{2962}</a:t>
            </a:r>
          </a:p>
        </p:txBody>
      </p:sp>
      <p:sp>
        <p:nvSpPr>
          <p:cNvPr id="28" name="Rectangle 27">
            <a:extLst>
              <a:ext uri="{FF2B5EF4-FFF2-40B4-BE49-F238E27FC236}">
                <a16:creationId xmlns:a16="http://schemas.microsoft.com/office/drawing/2014/main" id="{FAE360DA-6327-43B4-A2BF-EA40D00FC044}"/>
              </a:ext>
            </a:extLst>
          </p:cNvPr>
          <p:cNvSpPr/>
          <p:nvPr/>
        </p:nvSpPr>
        <p:spPr>
          <a:xfrm>
            <a:off x="5820651" y="4385547"/>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9" name="Rectangle: Rounded Corners 28">
            <a:extLst>
              <a:ext uri="{FF2B5EF4-FFF2-40B4-BE49-F238E27FC236}">
                <a16:creationId xmlns:a16="http://schemas.microsoft.com/office/drawing/2014/main" id="{1F127055-2F2E-4333-B69D-554B27B2152C}"/>
              </a:ext>
            </a:extLst>
          </p:cNvPr>
          <p:cNvSpPr/>
          <p:nvPr/>
        </p:nvSpPr>
        <p:spPr>
          <a:xfrm>
            <a:off x="5991526" y="4540467"/>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(2130, 1)</a:t>
            </a:r>
          </a:p>
          <a:p>
            <a:pPr algn="ctr"/>
            <a:r>
              <a:rPr lang="en-US" dirty="0">
                <a:solidFill>
                  <a:schemeClr val="tx1"/>
                </a:solidFill>
              </a:rPr>
              <a:t>rest: {2228}</a:t>
            </a:r>
          </a:p>
        </p:txBody>
      </p:sp>
      <p:sp>
        <p:nvSpPr>
          <p:cNvPr id="36" name="Rectangle: Rounded Corners 35">
            <a:extLst>
              <a:ext uri="{FF2B5EF4-FFF2-40B4-BE49-F238E27FC236}">
                <a16:creationId xmlns:a16="http://schemas.microsoft.com/office/drawing/2014/main" id="{A28042B4-2241-41AF-A504-12FF2AB86534}"/>
              </a:ext>
            </a:extLst>
          </p:cNvPr>
          <p:cNvSpPr/>
          <p:nvPr/>
        </p:nvSpPr>
        <p:spPr>
          <a:xfrm>
            <a:off x="6029567" y="5545402"/>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(2962, 1)</a:t>
            </a:r>
          </a:p>
          <a:p>
            <a:pPr algn="ctr"/>
            <a:r>
              <a:rPr lang="en-US" dirty="0">
                <a:solidFill>
                  <a:schemeClr val="tx1"/>
                </a:solidFill>
              </a:rPr>
              <a:t>rest: {}</a:t>
            </a:r>
          </a:p>
        </p:txBody>
      </p:sp>
      <p:sp>
        <p:nvSpPr>
          <p:cNvPr id="7" name="Rectangle 6">
            <a:extLst>
              <a:ext uri="{FF2B5EF4-FFF2-40B4-BE49-F238E27FC236}">
                <a16:creationId xmlns:a16="http://schemas.microsoft.com/office/drawing/2014/main" id="{8380D1AB-9120-46AB-9FE7-F15D365DBCE2}"/>
              </a:ext>
            </a:extLst>
          </p:cNvPr>
          <p:cNvSpPr/>
          <p:nvPr/>
        </p:nvSpPr>
        <p:spPr>
          <a:xfrm>
            <a:off x="6948110" y="707838"/>
            <a:ext cx="2642204"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lambda argument:</a:t>
            </a:r>
          </a:p>
          <a:p>
            <a:pPr algn="ctr"/>
            <a:endParaRPr lang="en-US" sz="800" dirty="0">
              <a:solidFill>
                <a:schemeClr val="tx1"/>
              </a:solidFill>
            </a:endParaRPr>
          </a:p>
          <a:p>
            <a:pPr algn="ctr"/>
            <a:r>
              <a:rPr lang="en-US" b="1" dirty="0">
                <a:solidFill>
                  <a:schemeClr val="tx1"/>
                </a:solidFill>
                <a:latin typeface="Consolas" panose="020B0609020204030204" pitchFamily="49" charset="0"/>
              </a:rPr>
              <a:t>lambda x: (x,1)</a:t>
            </a:r>
          </a:p>
        </p:txBody>
      </p:sp>
    </p:spTree>
    <p:extLst>
      <p:ext uri="{BB962C8B-B14F-4D97-AF65-F5344CB8AC3E}">
        <p14:creationId xmlns:p14="http://schemas.microsoft.com/office/powerpoint/2010/main" val="503658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a:off x="3182382" y="2696764"/>
            <a:ext cx="464332"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F2877-052E-45A6-9EE9-C7DA1CFD5B5A}"/>
              </a:ext>
            </a:extLst>
          </p:cNvPr>
          <p:cNvSpPr/>
          <p:nvPr/>
        </p:nvSpPr>
        <p:spPr>
          <a:xfrm>
            <a:off x="3835661" y="1882162"/>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39DC4AC7-D0A6-4949-85A5-08CC783A3846}"/>
              </a:ext>
            </a:extLst>
          </p:cNvPr>
          <p:cNvSpPr/>
          <p:nvPr/>
        </p:nvSpPr>
        <p:spPr>
          <a:xfrm>
            <a:off x="4006536" y="2019113"/>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(4906, 2)</a:t>
            </a:r>
          </a:p>
          <a:p>
            <a:pPr algn="ctr"/>
            <a:r>
              <a:rPr lang="en-US" dirty="0">
                <a:solidFill>
                  <a:schemeClr val="tx1"/>
                </a:solidFill>
              </a:rPr>
              <a:t>rest: {2375}</a:t>
            </a:r>
          </a:p>
        </p:txBody>
      </p:sp>
      <p:sp>
        <p:nvSpPr>
          <p:cNvPr id="13" name="Rectangle: Rounded Corners 12">
            <a:extLst>
              <a:ext uri="{FF2B5EF4-FFF2-40B4-BE49-F238E27FC236}">
                <a16:creationId xmlns:a16="http://schemas.microsoft.com/office/drawing/2014/main" id="{6242CED9-842F-4586-87ED-16D967B45B18}"/>
              </a:ext>
            </a:extLst>
          </p:cNvPr>
          <p:cNvSpPr/>
          <p:nvPr/>
        </p:nvSpPr>
        <p:spPr>
          <a:xfrm>
            <a:off x="4006536" y="3032305"/>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(2634, 1)</a:t>
            </a:r>
          </a:p>
          <a:p>
            <a:pPr algn="ctr"/>
            <a:r>
              <a:rPr lang="en-US" dirty="0">
                <a:solidFill>
                  <a:schemeClr val="tx1"/>
                </a:solidFill>
              </a:rPr>
              <a:t>rest: {}</a:t>
            </a:r>
          </a:p>
        </p:txBody>
      </p:sp>
      <p:sp>
        <p:nvSpPr>
          <p:cNvPr id="31" name="Arrow: Right 30">
            <a:extLst>
              <a:ext uri="{FF2B5EF4-FFF2-40B4-BE49-F238E27FC236}">
                <a16:creationId xmlns:a16="http://schemas.microsoft.com/office/drawing/2014/main" id="{2B58ADAD-67D0-4C25-972F-89D27A7965AE}"/>
              </a:ext>
            </a:extLst>
          </p:cNvPr>
          <p:cNvSpPr/>
          <p:nvPr/>
        </p:nvSpPr>
        <p:spPr>
          <a:xfrm>
            <a:off x="3182382" y="5167491"/>
            <a:ext cx="1567418"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5227713"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3:  Repeatedly apply second lambda</a:t>
            </a:r>
          </a:p>
        </p:txBody>
      </p:sp>
      <p:sp>
        <p:nvSpPr>
          <p:cNvPr id="28" name="Rectangle 27">
            <a:extLst>
              <a:ext uri="{FF2B5EF4-FFF2-40B4-BE49-F238E27FC236}">
                <a16:creationId xmlns:a16="http://schemas.microsoft.com/office/drawing/2014/main" id="{FAE360DA-6327-43B4-A2BF-EA40D00FC044}"/>
              </a:ext>
            </a:extLst>
          </p:cNvPr>
          <p:cNvSpPr/>
          <p:nvPr/>
        </p:nvSpPr>
        <p:spPr>
          <a:xfrm>
            <a:off x="5158225" y="4385547"/>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9" name="Rectangle: Rounded Corners 28">
            <a:extLst>
              <a:ext uri="{FF2B5EF4-FFF2-40B4-BE49-F238E27FC236}">
                <a16:creationId xmlns:a16="http://schemas.microsoft.com/office/drawing/2014/main" id="{1F127055-2F2E-4333-B69D-554B27B2152C}"/>
              </a:ext>
            </a:extLst>
          </p:cNvPr>
          <p:cNvSpPr/>
          <p:nvPr/>
        </p:nvSpPr>
        <p:spPr>
          <a:xfrm>
            <a:off x="5329100" y="4540467"/>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(4358, 2)</a:t>
            </a:r>
          </a:p>
          <a:p>
            <a:pPr algn="ctr"/>
            <a:r>
              <a:rPr lang="en-US" dirty="0">
                <a:solidFill>
                  <a:schemeClr val="tx1"/>
                </a:solidFill>
              </a:rPr>
              <a:t>rest: {}</a:t>
            </a:r>
          </a:p>
        </p:txBody>
      </p:sp>
      <p:sp>
        <p:nvSpPr>
          <p:cNvPr id="36" name="Rectangle: Rounded Corners 35">
            <a:extLst>
              <a:ext uri="{FF2B5EF4-FFF2-40B4-BE49-F238E27FC236}">
                <a16:creationId xmlns:a16="http://schemas.microsoft.com/office/drawing/2014/main" id="{A28042B4-2241-41AF-A504-12FF2AB86534}"/>
              </a:ext>
            </a:extLst>
          </p:cNvPr>
          <p:cNvSpPr/>
          <p:nvPr/>
        </p:nvSpPr>
        <p:spPr>
          <a:xfrm>
            <a:off x="5367141" y="5545402"/>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(2962, 1)</a:t>
            </a:r>
          </a:p>
          <a:p>
            <a:pPr algn="ctr"/>
            <a:r>
              <a:rPr lang="en-US" dirty="0">
                <a:solidFill>
                  <a:schemeClr val="tx1"/>
                </a:solidFill>
              </a:rPr>
              <a:t>rest: {}</a:t>
            </a:r>
          </a:p>
        </p:txBody>
      </p:sp>
      <p:sp>
        <p:nvSpPr>
          <p:cNvPr id="20" name="Rectangle 19">
            <a:extLst>
              <a:ext uri="{FF2B5EF4-FFF2-40B4-BE49-F238E27FC236}">
                <a16:creationId xmlns:a16="http://schemas.microsoft.com/office/drawing/2014/main" id="{F1D16A7A-D962-471F-A107-A8EA1DFF08B4}"/>
              </a:ext>
            </a:extLst>
          </p:cNvPr>
          <p:cNvSpPr/>
          <p:nvPr/>
        </p:nvSpPr>
        <p:spPr>
          <a:xfrm>
            <a:off x="772386" y="1882162"/>
            <a:ext cx="2221049"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1" name="Rectangle: Rounded Corners 20">
            <a:extLst>
              <a:ext uri="{FF2B5EF4-FFF2-40B4-BE49-F238E27FC236}">
                <a16:creationId xmlns:a16="http://schemas.microsoft.com/office/drawing/2014/main" id="{0A62C900-CFC8-4F97-9C12-8854B78FC9E3}"/>
              </a:ext>
            </a:extLst>
          </p:cNvPr>
          <p:cNvSpPr/>
          <p:nvPr/>
        </p:nvSpPr>
        <p:spPr>
          <a:xfrm>
            <a:off x="889105" y="2027701"/>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(2234, 1)</a:t>
            </a:r>
          </a:p>
          <a:p>
            <a:pPr algn="ctr"/>
            <a:r>
              <a:rPr lang="en-US" dirty="0">
                <a:solidFill>
                  <a:schemeClr val="tx1"/>
                </a:solidFill>
              </a:rPr>
              <a:t>rest: {2672,2375}</a:t>
            </a:r>
          </a:p>
        </p:txBody>
      </p:sp>
      <p:sp>
        <p:nvSpPr>
          <p:cNvPr id="30" name="Rectangle: Rounded Corners 29">
            <a:extLst>
              <a:ext uri="{FF2B5EF4-FFF2-40B4-BE49-F238E27FC236}">
                <a16:creationId xmlns:a16="http://schemas.microsoft.com/office/drawing/2014/main" id="{BC8B3320-318C-406A-B511-DA8C2C804558}"/>
              </a:ext>
            </a:extLst>
          </p:cNvPr>
          <p:cNvSpPr/>
          <p:nvPr/>
        </p:nvSpPr>
        <p:spPr>
          <a:xfrm>
            <a:off x="1113737" y="3040893"/>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(2634, 1)</a:t>
            </a:r>
          </a:p>
          <a:p>
            <a:pPr algn="ctr"/>
            <a:r>
              <a:rPr lang="en-US" dirty="0">
                <a:solidFill>
                  <a:schemeClr val="tx1"/>
                </a:solidFill>
              </a:rPr>
              <a:t>rest: {}</a:t>
            </a:r>
          </a:p>
        </p:txBody>
      </p:sp>
      <p:sp>
        <p:nvSpPr>
          <p:cNvPr id="32" name="Rectangle 31">
            <a:extLst>
              <a:ext uri="{FF2B5EF4-FFF2-40B4-BE49-F238E27FC236}">
                <a16:creationId xmlns:a16="http://schemas.microsoft.com/office/drawing/2014/main" id="{45386B72-AA23-4690-B1AD-B46DA936EA29}"/>
              </a:ext>
            </a:extLst>
          </p:cNvPr>
          <p:cNvSpPr/>
          <p:nvPr/>
        </p:nvSpPr>
        <p:spPr>
          <a:xfrm>
            <a:off x="889105" y="4385547"/>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3" name="Rectangle: Rounded Corners 32">
            <a:extLst>
              <a:ext uri="{FF2B5EF4-FFF2-40B4-BE49-F238E27FC236}">
                <a16:creationId xmlns:a16="http://schemas.microsoft.com/office/drawing/2014/main" id="{FA567549-FE60-4102-AD42-872024880175}"/>
              </a:ext>
            </a:extLst>
          </p:cNvPr>
          <p:cNvSpPr/>
          <p:nvPr/>
        </p:nvSpPr>
        <p:spPr>
          <a:xfrm>
            <a:off x="1059980" y="4540467"/>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(2130, 1)</a:t>
            </a:r>
          </a:p>
          <a:p>
            <a:pPr algn="ctr"/>
            <a:r>
              <a:rPr lang="en-US" dirty="0">
                <a:solidFill>
                  <a:schemeClr val="tx1"/>
                </a:solidFill>
              </a:rPr>
              <a:t>rest: {2228}</a:t>
            </a:r>
          </a:p>
        </p:txBody>
      </p:sp>
      <p:sp>
        <p:nvSpPr>
          <p:cNvPr id="34" name="Rectangle: Rounded Corners 33">
            <a:extLst>
              <a:ext uri="{FF2B5EF4-FFF2-40B4-BE49-F238E27FC236}">
                <a16:creationId xmlns:a16="http://schemas.microsoft.com/office/drawing/2014/main" id="{20968134-0150-4E2F-B772-BD4091D2512F}"/>
              </a:ext>
            </a:extLst>
          </p:cNvPr>
          <p:cNvSpPr/>
          <p:nvPr/>
        </p:nvSpPr>
        <p:spPr>
          <a:xfrm>
            <a:off x="1098021" y="5545402"/>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(2962, 1)</a:t>
            </a:r>
          </a:p>
          <a:p>
            <a:pPr algn="ctr"/>
            <a:r>
              <a:rPr lang="en-US" dirty="0">
                <a:solidFill>
                  <a:schemeClr val="tx1"/>
                </a:solidFill>
              </a:rPr>
              <a:t>rest: {}</a:t>
            </a:r>
          </a:p>
        </p:txBody>
      </p:sp>
      <p:sp>
        <p:nvSpPr>
          <p:cNvPr id="37" name="Arrow: Right 36">
            <a:extLst>
              <a:ext uri="{FF2B5EF4-FFF2-40B4-BE49-F238E27FC236}">
                <a16:creationId xmlns:a16="http://schemas.microsoft.com/office/drawing/2014/main" id="{4D5471F1-BE1C-4B2C-8ACD-36526888F6E0}"/>
              </a:ext>
            </a:extLst>
          </p:cNvPr>
          <p:cNvSpPr/>
          <p:nvPr/>
        </p:nvSpPr>
        <p:spPr>
          <a:xfrm>
            <a:off x="5900158" y="2696764"/>
            <a:ext cx="464332"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D44E71-7849-4E12-97B6-39C6175A0699}"/>
              </a:ext>
            </a:extLst>
          </p:cNvPr>
          <p:cNvSpPr/>
          <p:nvPr/>
        </p:nvSpPr>
        <p:spPr>
          <a:xfrm>
            <a:off x="6553437" y="1882162"/>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9" name="Rectangle: Rounded Corners 38">
            <a:extLst>
              <a:ext uri="{FF2B5EF4-FFF2-40B4-BE49-F238E27FC236}">
                <a16:creationId xmlns:a16="http://schemas.microsoft.com/office/drawing/2014/main" id="{B37EE0C9-2B71-4AAB-ACCD-7F46DC7202EF}"/>
              </a:ext>
            </a:extLst>
          </p:cNvPr>
          <p:cNvSpPr/>
          <p:nvPr/>
        </p:nvSpPr>
        <p:spPr>
          <a:xfrm>
            <a:off x="6724312" y="2019113"/>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(7281, 3)</a:t>
            </a:r>
          </a:p>
          <a:p>
            <a:pPr algn="ctr"/>
            <a:r>
              <a:rPr lang="en-US" dirty="0">
                <a:solidFill>
                  <a:schemeClr val="tx1"/>
                </a:solidFill>
              </a:rPr>
              <a:t>rest: {}</a:t>
            </a:r>
          </a:p>
        </p:txBody>
      </p:sp>
      <p:sp>
        <p:nvSpPr>
          <p:cNvPr id="40" name="Rectangle: Rounded Corners 39">
            <a:extLst>
              <a:ext uri="{FF2B5EF4-FFF2-40B4-BE49-F238E27FC236}">
                <a16:creationId xmlns:a16="http://schemas.microsoft.com/office/drawing/2014/main" id="{C4849B7A-96E1-4CE9-B61C-E8D4249AD870}"/>
              </a:ext>
            </a:extLst>
          </p:cNvPr>
          <p:cNvSpPr/>
          <p:nvPr/>
        </p:nvSpPr>
        <p:spPr>
          <a:xfrm>
            <a:off x="6724312" y="3032305"/>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(2634, 1)</a:t>
            </a:r>
          </a:p>
          <a:p>
            <a:pPr algn="ctr"/>
            <a:r>
              <a:rPr lang="en-US" dirty="0">
                <a:solidFill>
                  <a:schemeClr val="tx1"/>
                </a:solidFill>
              </a:rPr>
              <a:t>rest: {}</a:t>
            </a:r>
          </a:p>
        </p:txBody>
      </p:sp>
      <p:sp>
        <p:nvSpPr>
          <p:cNvPr id="46" name="Rectangle 45">
            <a:extLst>
              <a:ext uri="{FF2B5EF4-FFF2-40B4-BE49-F238E27FC236}">
                <a16:creationId xmlns:a16="http://schemas.microsoft.com/office/drawing/2014/main" id="{AA1BD1E0-9624-4031-8EE9-92DF47B43CB6}"/>
              </a:ext>
            </a:extLst>
          </p:cNvPr>
          <p:cNvSpPr/>
          <p:nvPr/>
        </p:nvSpPr>
        <p:spPr>
          <a:xfrm>
            <a:off x="6762353" y="605919"/>
            <a:ext cx="3606014"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 lambda argument:</a:t>
            </a:r>
          </a:p>
          <a:p>
            <a:pPr algn="ctr"/>
            <a:endParaRPr lang="en-US" sz="800" dirty="0">
              <a:solidFill>
                <a:schemeClr val="tx1"/>
              </a:solidFill>
            </a:endParaRPr>
          </a:p>
          <a:p>
            <a:pPr algn="ctr"/>
            <a:r>
              <a:rPr lang="en-US" b="1" dirty="0">
                <a:solidFill>
                  <a:schemeClr val="tx1"/>
                </a:solidFill>
                <a:latin typeface="Consolas" panose="020B0609020204030204" pitchFamily="49" charset="0"/>
              </a:rPr>
              <a:t>lambda </a:t>
            </a:r>
            <a:r>
              <a:rPr lang="en-US" b="1" dirty="0" err="1">
                <a:solidFill>
                  <a:schemeClr val="tx1"/>
                </a:solidFill>
                <a:latin typeface="Consolas" panose="020B0609020204030204" pitchFamily="49" charset="0"/>
              </a:rPr>
              <a:t>a,x</a:t>
            </a:r>
            <a:r>
              <a:rPr lang="en-US" b="1" dirty="0">
                <a:solidFill>
                  <a:schemeClr val="tx1"/>
                </a:solidFill>
                <a:latin typeface="Consolas" panose="020B0609020204030204" pitchFamily="49" charset="0"/>
              </a:rPr>
              <a:t>: (a[0]+</a:t>
            </a:r>
            <a:r>
              <a:rPr lang="en-US" b="1" dirty="0" err="1">
                <a:solidFill>
                  <a:schemeClr val="tx1"/>
                </a:solidFill>
                <a:latin typeface="Consolas" panose="020B0609020204030204" pitchFamily="49" charset="0"/>
              </a:rPr>
              <a:t>x,a</a:t>
            </a:r>
            <a:r>
              <a:rPr lang="en-US" b="1" dirty="0">
                <a:solidFill>
                  <a:schemeClr val="tx1"/>
                </a:solidFill>
                <a:latin typeface="Consolas" panose="020B0609020204030204" pitchFamily="49" charset="0"/>
              </a:rPr>
              <a:t>[1]+1)</a:t>
            </a:r>
          </a:p>
        </p:txBody>
      </p:sp>
    </p:spTree>
    <p:extLst>
      <p:ext uri="{BB962C8B-B14F-4D97-AF65-F5344CB8AC3E}">
        <p14:creationId xmlns:p14="http://schemas.microsoft.com/office/powerpoint/2010/main" val="4045984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rot="720000">
            <a:off x="3512056" y="2425612"/>
            <a:ext cx="1857464"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7500771"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4:  Extract local accumulator values, then shuffle &amp; sort</a:t>
            </a:r>
          </a:p>
        </p:txBody>
      </p:sp>
      <p:sp>
        <p:nvSpPr>
          <p:cNvPr id="38" name="Rectangle 37">
            <a:extLst>
              <a:ext uri="{FF2B5EF4-FFF2-40B4-BE49-F238E27FC236}">
                <a16:creationId xmlns:a16="http://schemas.microsoft.com/office/drawing/2014/main" id="{9FD44E71-7849-4E12-97B6-39C6175A0699}"/>
              </a:ext>
            </a:extLst>
          </p:cNvPr>
          <p:cNvSpPr/>
          <p:nvPr/>
        </p:nvSpPr>
        <p:spPr>
          <a:xfrm>
            <a:off x="1400921" y="1882162"/>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9" name="Rectangle: Rounded Corners 38">
            <a:extLst>
              <a:ext uri="{FF2B5EF4-FFF2-40B4-BE49-F238E27FC236}">
                <a16:creationId xmlns:a16="http://schemas.microsoft.com/office/drawing/2014/main" id="{B37EE0C9-2B71-4AAB-ACCD-7F46DC7202EF}"/>
              </a:ext>
            </a:extLst>
          </p:cNvPr>
          <p:cNvSpPr/>
          <p:nvPr/>
        </p:nvSpPr>
        <p:spPr>
          <a:xfrm>
            <a:off x="1571796" y="2019113"/>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(7281, 3)</a:t>
            </a:r>
          </a:p>
          <a:p>
            <a:pPr algn="ctr"/>
            <a:r>
              <a:rPr lang="en-US" dirty="0">
                <a:solidFill>
                  <a:schemeClr val="tx1"/>
                </a:solidFill>
              </a:rPr>
              <a:t>rest: {}</a:t>
            </a:r>
          </a:p>
        </p:txBody>
      </p:sp>
      <p:sp>
        <p:nvSpPr>
          <p:cNvPr id="40" name="Rectangle: Rounded Corners 39">
            <a:extLst>
              <a:ext uri="{FF2B5EF4-FFF2-40B4-BE49-F238E27FC236}">
                <a16:creationId xmlns:a16="http://schemas.microsoft.com/office/drawing/2014/main" id="{C4849B7A-96E1-4CE9-B61C-E8D4249AD870}"/>
              </a:ext>
            </a:extLst>
          </p:cNvPr>
          <p:cNvSpPr/>
          <p:nvPr/>
        </p:nvSpPr>
        <p:spPr>
          <a:xfrm>
            <a:off x="1571796" y="3032305"/>
            <a:ext cx="1519770"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(2634, 1)</a:t>
            </a:r>
          </a:p>
          <a:p>
            <a:pPr algn="ctr"/>
            <a:r>
              <a:rPr lang="en-US" dirty="0">
                <a:solidFill>
                  <a:schemeClr val="tx1"/>
                </a:solidFill>
              </a:rPr>
              <a:t>rest: {}</a:t>
            </a:r>
          </a:p>
        </p:txBody>
      </p:sp>
      <p:sp>
        <p:nvSpPr>
          <p:cNvPr id="42" name="Rectangle 41">
            <a:extLst>
              <a:ext uri="{FF2B5EF4-FFF2-40B4-BE49-F238E27FC236}">
                <a16:creationId xmlns:a16="http://schemas.microsoft.com/office/drawing/2014/main" id="{79FA3944-1A94-4422-B8D5-6E3B80D75BAA}"/>
              </a:ext>
            </a:extLst>
          </p:cNvPr>
          <p:cNvSpPr/>
          <p:nvPr/>
        </p:nvSpPr>
        <p:spPr>
          <a:xfrm>
            <a:off x="1400921" y="4385547"/>
            <a:ext cx="1875550" cy="2109441"/>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43" name="Rectangle: Rounded Corners 42">
            <a:extLst>
              <a:ext uri="{FF2B5EF4-FFF2-40B4-BE49-F238E27FC236}">
                <a16:creationId xmlns:a16="http://schemas.microsoft.com/office/drawing/2014/main" id="{1D6BA8F0-3432-4BC0-ACA8-A46A16C25BFC}"/>
              </a:ext>
            </a:extLst>
          </p:cNvPr>
          <p:cNvSpPr/>
          <p:nvPr/>
        </p:nvSpPr>
        <p:spPr>
          <a:xfrm>
            <a:off x="1571796" y="4540467"/>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(4358, 2)</a:t>
            </a:r>
          </a:p>
          <a:p>
            <a:pPr algn="ctr"/>
            <a:r>
              <a:rPr lang="en-US" dirty="0">
                <a:solidFill>
                  <a:schemeClr val="tx1"/>
                </a:solidFill>
              </a:rPr>
              <a:t>rest: {}</a:t>
            </a:r>
          </a:p>
        </p:txBody>
      </p:sp>
      <p:sp>
        <p:nvSpPr>
          <p:cNvPr id="44" name="Rectangle: Rounded Corners 43">
            <a:extLst>
              <a:ext uri="{FF2B5EF4-FFF2-40B4-BE49-F238E27FC236}">
                <a16:creationId xmlns:a16="http://schemas.microsoft.com/office/drawing/2014/main" id="{BE612129-A68A-4BBC-982B-3EA2C266228D}"/>
              </a:ext>
            </a:extLst>
          </p:cNvPr>
          <p:cNvSpPr/>
          <p:nvPr/>
        </p:nvSpPr>
        <p:spPr>
          <a:xfrm>
            <a:off x="1609837" y="5545402"/>
            <a:ext cx="1528231"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a:p>
            <a:pPr algn="ctr"/>
            <a:r>
              <a:rPr lang="en-US" dirty="0">
                <a:solidFill>
                  <a:schemeClr val="tx1"/>
                </a:solidFill>
              </a:rPr>
              <a:t>acc: (2962, 1)</a:t>
            </a:r>
          </a:p>
          <a:p>
            <a:pPr algn="ctr"/>
            <a:r>
              <a:rPr lang="en-US" dirty="0">
                <a:solidFill>
                  <a:schemeClr val="tx1"/>
                </a:solidFill>
              </a:rPr>
              <a:t>rest: {}</a:t>
            </a:r>
          </a:p>
        </p:txBody>
      </p:sp>
      <p:sp>
        <p:nvSpPr>
          <p:cNvPr id="47" name="Rectangle 46">
            <a:extLst>
              <a:ext uri="{FF2B5EF4-FFF2-40B4-BE49-F238E27FC236}">
                <a16:creationId xmlns:a16="http://schemas.microsoft.com/office/drawing/2014/main" id="{8A7A9714-6A13-4095-8A31-F3B971BCA4D6}"/>
              </a:ext>
            </a:extLst>
          </p:cNvPr>
          <p:cNvSpPr/>
          <p:nvPr/>
        </p:nvSpPr>
        <p:spPr>
          <a:xfrm>
            <a:off x="5504977" y="2510345"/>
            <a:ext cx="2590981"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48" name="Rectangle: Rounded Corners 47">
            <a:extLst>
              <a:ext uri="{FF2B5EF4-FFF2-40B4-BE49-F238E27FC236}">
                <a16:creationId xmlns:a16="http://schemas.microsoft.com/office/drawing/2014/main" id="{118596D2-2611-4990-80E0-FEFDCAFDC710}"/>
              </a:ext>
            </a:extLst>
          </p:cNvPr>
          <p:cNvSpPr/>
          <p:nvPr/>
        </p:nvSpPr>
        <p:spPr>
          <a:xfrm>
            <a:off x="5621697" y="2710383"/>
            <a:ext cx="2351494"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 (7281, 3), (4358, 2) }</a:t>
            </a:r>
          </a:p>
        </p:txBody>
      </p:sp>
      <p:sp>
        <p:nvSpPr>
          <p:cNvPr id="50" name="Rectangle 49">
            <a:extLst>
              <a:ext uri="{FF2B5EF4-FFF2-40B4-BE49-F238E27FC236}">
                <a16:creationId xmlns:a16="http://schemas.microsoft.com/office/drawing/2014/main" id="{FE1B7C91-92DF-4A30-9364-A518F5898A3C}"/>
              </a:ext>
            </a:extLst>
          </p:cNvPr>
          <p:cNvSpPr/>
          <p:nvPr/>
        </p:nvSpPr>
        <p:spPr>
          <a:xfrm>
            <a:off x="5508003" y="4822371"/>
            <a:ext cx="2590982" cy="1110343"/>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1" name="Rectangle: Rounded Corners 50">
            <a:extLst>
              <a:ext uri="{FF2B5EF4-FFF2-40B4-BE49-F238E27FC236}">
                <a16:creationId xmlns:a16="http://schemas.microsoft.com/office/drawing/2014/main" id="{A7EA60E0-AA0E-4677-AF6F-B61A30C9A4FA}"/>
              </a:ext>
            </a:extLst>
          </p:cNvPr>
          <p:cNvSpPr/>
          <p:nvPr/>
        </p:nvSpPr>
        <p:spPr>
          <a:xfrm>
            <a:off x="5624721" y="4996715"/>
            <a:ext cx="2351495"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 (2634, 1), (2962, 1) }</a:t>
            </a:r>
          </a:p>
        </p:txBody>
      </p:sp>
      <p:sp>
        <p:nvSpPr>
          <p:cNvPr id="53" name="Arrow: Right 52">
            <a:extLst>
              <a:ext uri="{FF2B5EF4-FFF2-40B4-BE49-F238E27FC236}">
                <a16:creationId xmlns:a16="http://schemas.microsoft.com/office/drawing/2014/main" id="{AE9CCEFF-EA2F-44D2-8636-8B1B0124779C}"/>
              </a:ext>
            </a:extLst>
          </p:cNvPr>
          <p:cNvSpPr/>
          <p:nvPr/>
        </p:nvSpPr>
        <p:spPr>
          <a:xfrm rot="1800000">
            <a:off x="3364535" y="4157836"/>
            <a:ext cx="2035872"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A09244F6-C065-4AF0-AEED-809B6B8ECAD1}"/>
              </a:ext>
            </a:extLst>
          </p:cNvPr>
          <p:cNvSpPr/>
          <p:nvPr/>
        </p:nvSpPr>
        <p:spPr>
          <a:xfrm rot="-900000">
            <a:off x="3474222" y="5501256"/>
            <a:ext cx="1864669"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F0D04DCB-70A6-4C41-9515-F93B209C3276}"/>
              </a:ext>
            </a:extLst>
          </p:cNvPr>
          <p:cNvSpPr/>
          <p:nvPr/>
        </p:nvSpPr>
        <p:spPr>
          <a:xfrm rot="-1800000">
            <a:off x="3367436" y="3905808"/>
            <a:ext cx="2102794" cy="4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94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a:off x="4050542" y="2752706"/>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F2877-052E-45A6-9EE9-C7DA1CFD5B5A}"/>
              </a:ext>
            </a:extLst>
          </p:cNvPr>
          <p:cNvSpPr/>
          <p:nvPr/>
        </p:nvSpPr>
        <p:spPr>
          <a:xfrm>
            <a:off x="5706959" y="2355557"/>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39DC4AC7-D0A6-4949-85A5-08CC783A3846}"/>
              </a:ext>
            </a:extLst>
          </p:cNvPr>
          <p:cNvSpPr/>
          <p:nvPr/>
        </p:nvSpPr>
        <p:spPr>
          <a:xfrm>
            <a:off x="5823678" y="2501095"/>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(7281, 3)</a:t>
            </a:r>
          </a:p>
          <a:p>
            <a:pPr algn="ctr"/>
            <a:r>
              <a:rPr lang="en-US" dirty="0">
                <a:solidFill>
                  <a:schemeClr val="tx1"/>
                </a:solidFill>
              </a:rPr>
              <a:t>rest: { (4358, 2) }</a:t>
            </a:r>
          </a:p>
        </p:txBody>
      </p:sp>
      <p:sp>
        <p:nvSpPr>
          <p:cNvPr id="31" name="Arrow: Right 30">
            <a:extLst>
              <a:ext uri="{FF2B5EF4-FFF2-40B4-BE49-F238E27FC236}">
                <a16:creationId xmlns:a16="http://schemas.microsoft.com/office/drawing/2014/main" id="{2B58ADAD-67D0-4C25-972F-89D27A7965AE}"/>
              </a:ext>
            </a:extLst>
          </p:cNvPr>
          <p:cNvSpPr/>
          <p:nvPr/>
        </p:nvSpPr>
        <p:spPr>
          <a:xfrm>
            <a:off x="4050542" y="5223433"/>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5222905"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5:  Initialize reducers’ accumulators</a:t>
            </a:r>
          </a:p>
        </p:txBody>
      </p:sp>
      <p:sp>
        <p:nvSpPr>
          <p:cNvPr id="20" name="Rectangle 19">
            <a:extLst>
              <a:ext uri="{FF2B5EF4-FFF2-40B4-BE49-F238E27FC236}">
                <a16:creationId xmlns:a16="http://schemas.microsoft.com/office/drawing/2014/main" id="{450E30F4-1BFB-4BBD-AD13-665E1A43E511}"/>
              </a:ext>
            </a:extLst>
          </p:cNvPr>
          <p:cNvSpPr/>
          <p:nvPr/>
        </p:nvSpPr>
        <p:spPr>
          <a:xfrm>
            <a:off x="1006016" y="2355556"/>
            <a:ext cx="2590981"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1" name="Rectangle: Rounded Corners 20">
            <a:extLst>
              <a:ext uri="{FF2B5EF4-FFF2-40B4-BE49-F238E27FC236}">
                <a16:creationId xmlns:a16="http://schemas.microsoft.com/office/drawing/2014/main" id="{C53425F4-B0E5-4999-B481-33306ADE4AFA}"/>
              </a:ext>
            </a:extLst>
          </p:cNvPr>
          <p:cNvSpPr/>
          <p:nvPr/>
        </p:nvSpPr>
        <p:spPr>
          <a:xfrm>
            <a:off x="1119709" y="2538653"/>
            <a:ext cx="2351494"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 (7281, 3), (4358, 2) }</a:t>
            </a:r>
          </a:p>
        </p:txBody>
      </p:sp>
      <p:sp>
        <p:nvSpPr>
          <p:cNvPr id="30" name="Rectangle 29">
            <a:extLst>
              <a:ext uri="{FF2B5EF4-FFF2-40B4-BE49-F238E27FC236}">
                <a16:creationId xmlns:a16="http://schemas.microsoft.com/office/drawing/2014/main" id="{649DE210-31A1-4131-8BBA-36AD592DEDFD}"/>
              </a:ext>
            </a:extLst>
          </p:cNvPr>
          <p:cNvSpPr/>
          <p:nvPr/>
        </p:nvSpPr>
        <p:spPr>
          <a:xfrm>
            <a:off x="1009042" y="4797747"/>
            <a:ext cx="2590982" cy="1110343"/>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2" name="Rectangle: Rounded Corners 31">
            <a:extLst>
              <a:ext uri="{FF2B5EF4-FFF2-40B4-BE49-F238E27FC236}">
                <a16:creationId xmlns:a16="http://schemas.microsoft.com/office/drawing/2014/main" id="{36F92D99-14CE-4473-91E2-94AEEE513243}"/>
              </a:ext>
            </a:extLst>
          </p:cNvPr>
          <p:cNvSpPr/>
          <p:nvPr/>
        </p:nvSpPr>
        <p:spPr>
          <a:xfrm>
            <a:off x="1125760" y="4972091"/>
            <a:ext cx="2351495" cy="78753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 (2634, 1), (2962, 1) }</a:t>
            </a:r>
          </a:p>
        </p:txBody>
      </p:sp>
      <p:sp>
        <p:nvSpPr>
          <p:cNvPr id="33" name="Rectangle 32">
            <a:extLst>
              <a:ext uri="{FF2B5EF4-FFF2-40B4-BE49-F238E27FC236}">
                <a16:creationId xmlns:a16="http://schemas.microsoft.com/office/drawing/2014/main" id="{FDA0B413-EF9D-4CC8-B64F-E3CB65577A51}"/>
              </a:ext>
            </a:extLst>
          </p:cNvPr>
          <p:cNvSpPr/>
          <p:nvPr/>
        </p:nvSpPr>
        <p:spPr>
          <a:xfrm>
            <a:off x="5630273" y="4797746"/>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4" name="Rectangle: Rounded Corners 33">
            <a:extLst>
              <a:ext uri="{FF2B5EF4-FFF2-40B4-BE49-F238E27FC236}">
                <a16:creationId xmlns:a16="http://schemas.microsoft.com/office/drawing/2014/main" id="{CC97B354-CE76-4DE8-89FD-A8DA7DF54122}"/>
              </a:ext>
            </a:extLst>
          </p:cNvPr>
          <p:cNvSpPr/>
          <p:nvPr/>
        </p:nvSpPr>
        <p:spPr>
          <a:xfrm>
            <a:off x="5746992" y="4943284"/>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acc: (2634, 1)</a:t>
            </a:r>
          </a:p>
          <a:p>
            <a:pPr algn="ctr"/>
            <a:r>
              <a:rPr lang="en-US" dirty="0">
                <a:solidFill>
                  <a:schemeClr val="tx1"/>
                </a:solidFill>
              </a:rPr>
              <a:t>rest: { (2962, 1) }</a:t>
            </a:r>
          </a:p>
        </p:txBody>
      </p:sp>
    </p:spTree>
    <p:extLst>
      <p:ext uri="{BB962C8B-B14F-4D97-AF65-F5344CB8AC3E}">
        <p14:creationId xmlns:p14="http://schemas.microsoft.com/office/powerpoint/2010/main" val="3010919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a:off x="4050542" y="2752706"/>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F2877-052E-45A6-9EE9-C7DA1CFD5B5A}"/>
              </a:ext>
            </a:extLst>
          </p:cNvPr>
          <p:cNvSpPr/>
          <p:nvPr/>
        </p:nvSpPr>
        <p:spPr>
          <a:xfrm>
            <a:off x="5706959" y="2355557"/>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39DC4AC7-D0A6-4949-85A5-08CC783A3846}"/>
              </a:ext>
            </a:extLst>
          </p:cNvPr>
          <p:cNvSpPr/>
          <p:nvPr/>
        </p:nvSpPr>
        <p:spPr>
          <a:xfrm>
            <a:off x="5823678" y="2501095"/>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(11639, 5)</a:t>
            </a:r>
          </a:p>
          <a:p>
            <a:pPr algn="ctr"/>
            <a:r>
              <a:rPr lang="en-US" dirty="0">
                <a:solidFill>
                  <a:schemeClr val="tx1"/>
                </a:solidFill>
              </a:rPr>
              <a:t>rest: {}</a:t>
            </a:r>
          </a:p>
        </p:txBody>
      </p:sp>
      <p:sp>
        <p:nvSpPr>
          <p:cNvPr id="31" name="Arrow: Right 30">
            <a:extLst>
              <a:ext uri="{FF2B5EF4-FFF2-40B4-BE49-F238E27FC236}">
                <a16:creationId xmlns:a16="http://schemas.microsoft.com/office/drawing/2014/main" id="{2B58ADAD-67D0-4C25-972F-89D27A7965AE}"/>
              </a:ext>
            </a:extLst>
          </p:cNvPr>
          <p:cNvSpPr/>
          <p:nvPr/>
        </p:nvSpPr>
        <p:spPr>
          <a:xfrm>
            <a:off x="4050542" y="5223433"/>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4897495"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6:  Repeatedly apply third lambda</a:t>
            </a:r>
          </a:p>
        </p:txBody>
      </p:sp>
      <p:sp>
        <p:nvSpPr>
          <p:cNvPr id="33" name="Rectangle 32">
            <a:extLst>
              <a:ext uri="{FF2B5EF4-FFF2-40B4-BE49-F238E27FC236}">
                <a16:creationId xmlns:a16="http://schemas.microsoft.com/office/drawing/2014/main" id="{FDA0B413-EF9D-4CC8-B64F-E3CB65577A51}"/>
              </a:ext>
            </a:extLst>
          </p:cNvPr>
          <p:cNvSpPr/>
          <p:nvPr/>
        </p:nvSpPr>
        <p:spPr>
          <a:xfrm>
            <a:off x="5630273" y="4797746"/>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4" name="Rectangle: Rounded Corners 33">
            <a:extLst>
              <a:ext uri="{FF2B5EF4-FFF2-40B4-BE49-F238E27FC236}">
                <a16:creationId xmlns:a16="http://schemas.microsoft.com/office/drawing/2014/main" id="{CC97B354-CE76-4DE8-89FD-A8DA7DF54122}"/>
              </a:ext>
            </a:extLst>
          </p:cNvPr>
          <p:cNvSpPr/>
          <p:nvPr/>
        </p:nvSpPr>
        <p:spPr>
          <a:xfrm>
            <a:off x="5746992" y="4943284"/>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acc: (5596, 2)</a:t>
            </a:r>
          </a:p>
          <a:p>
            <a:pPr algn="ctr"/>
            <a:r>
              <a:rPr lang="en-US" dirty="0">
                <a:solidFill>
                  <a:schemeClr val="tx1"/>
                </a:solidFill>
              </a:rPr>
              <a:t>rest: {}</a:t>
            </a:r>
          </a:p>
        </p:txBody>
      </p:sp>
      <p:sp>
        <p:nvSpPr>
          <p:cNvPr id="16" name="Rectangle 15">
            <a:extLst>
              <a:ext uri="{FF2B5EF4-FFF2-40B4-BE49-F238E27FC236}">
                <a16:creationId xmlns:a16="http://schemas.microsoft.com/office/drawing/2014/main" id="{6F4BFCD3-43DD-4485-9CF8-412EFDAD0DDC}"/>
              </a:ext>
            </a:extLst>
          </p:cNvPr>
          <p:cNvSpPr/>
          <p:nvPr/>
        </p:nvSpPr>
        <p:spPr>
          <a:xfrm>
            <a:off x="1452634" y="2355557"/>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7" name="Rectangle: Rounded Corners 16">
            <a:extLst>
              <a:ext uri="{FF2B5EF4-FFF2-40B4-BE49-F238E27FC236}">
                <a16:creationId xmlns:a16="http://schemas.microsoft.com/office/drawing/2014/main" id="{CE64D8F3-1C8F-417F-B2F8-0538E98C88CE}"/>
              </a:ext>
            </a:extLst>
          </p:cNvPr>
          <p:cNvSpPr/>
          <p:nvPr/>
        </p:nvSpPr>
        <p:spPr>
          <a:xfrm>
            <a:off x="1569353" y="2501095"/>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(7281, 3)</a:t>
            </a:r>
          </a:p>
          <a:p>
            <a:pPr algn="ctr"/>
            <a:r>
              <a:rPr lang="en-US" dirty="0">
                <a:solidFill>
                  <a:schemeClr val="tx1"/>
                </a:solidFill>
              </a:rPr>
              <a:t>rest: { (4358, 2) }</a:t>
            </a:r>
          </a:p>
        </p:txBody>
      </p:sp>
      <p:sp>
        <p:nvSpPr>
          <p:cNvPr id="18" name="Rectangle 17">
            <a:extLst>
              <a:ext uri="{FF2B5EF4-FFF2-40B4-BE49-F238E27FC236}">
                <a16:creationId xmlns:a16="http://schemas.microsoft.com/office/drawing/2014/main" id="{46C459EE-1A5C-44D9-9281-A0C244204214}"/>
              </a:ext>
            </a:extLst>
          </p:cNvPr>
          <p:cNvSpPr/>
          <p:nvPr/>
        </p:nvSpPr>
        <p:spPr>
          <a:xfrm>
            <a:off x="1375948" y="4797746"/>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9" name="Rectangle: Rounded Corners 18">
            <a:extLst>
              <a:ext uri="{FF2B5EF4-FFF2-40B4-BE49-F238E27FC236}">
                <a16:creationId xmlns:a16="http://schemas.microsoft.com/office/drawing/2014/main" id="{13E0BD3F-7840-47AF-910C-1E2EB8B81953}"/>
              </a:ext>
            </a:extLst>
          </p:cNvPr>
          <p:cNvSpPr/>
          <p:nvPr/>
        </p:nvSpPr>
        <p:spPr>
          <a:xfrm>
            <a:off x="1492667" y="4943284"/>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acc: (2634, 1)</a:t>
            </a:r>
          </a:p>
          <a:p>
            <a:pPr algn="ctr"/>
            <a:r>
              <a:rPr lang="en-US" dirty="0">
                <a:solidFill>
                  <a:schemeClr val="tx1"/>
                </a:solidFill>
              </a:rPr>
              <a:t>rest: { (2962, 1) }</a:t>
            </a:r>
          </a:p>
        </p:txBody>
      </p:sp>
      <p:sp>
        <p:nvSpPr>
          <p:cNvPr id="22" name="Rectangle 21">
            <a:extLst>
              <a:ext uri="{FF2B5EF4-FFF2-40B4-BE49-F238E27FC236}">
                <a16:creationId xmlns:a16="http://schemas.microsoft.com/office/drawing/2014/main" id="{89CFD218-6033-4A80-AA07-DC74E9E50F81}"/>
              </a:ext>
            </a:extLst>
          </p:cNvPr>
          <p:cNvSpPr/>
          <p:nvPr/>
        </p:nvSpPr>
        <p:spPr>
          <a:xfrm>
            <a:off x="6501095" y="968066"/>
            <a:ext cx="4428161"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Third lambda argument:</a:t>
            </a:r>
          </a:p>
          <a:p>
            <a:pPr algn="ctr"/>
            <a:endParaRPr lang="en-US" sz="800" dirty="0">
              <a:solidFill>
                <a:schemeClr val="tx1"/>
              </a:solidFill>
            </a:endParaRPr>
          </a:p>
          <a:p>
            <a:pPr algn="ctr"/>
            <a:r>
              <a:rPr lang="en-US" b="1" dirty="0">
                <a:solidFill>
                  <a:schemeClr val="tx1"/>
                </a:solidFill>
                <a:latin typeface="Consolas" panose="020B0609020204030204" pitchFamily="49" charset="0"/>
              </a:rPr>
              <a:t>lambda </a:t>
            </a:r>
            <a:r>
              <a:rPr lang="en-US" b="1" dirty="0" err="1">
                <a:solidFill>
                  <a:schemeClr val="tx1"/>
                </a:solidFill>
                <a:latin typeface="Consolas" panose="020B0609020204030204" pitchFamily="49" charset="0"/>
              </a:rPr>
              <a:t>a,x</a:t>
            </a:r>
            <a:r>
              <a:rPr lang="en-US" b="1" dirty="0">
                <a:solidFill>
                  <a:schemeClr val="tx1"/>
                </a:solidFill>
                <a:latin typeface="Consolas" panose="020B0609020204030204" pitchFamily="49" charset="0"/>
              </a:rPr>
              <a:t>: (a[0]+x[0],a[1]+x[1])</a:t>
            </a:r>
          </a:p>
        </p:txBody>
      </p:sp>
    </p:spTree>
    <p:extLst>
      <p:ext uri="{BB962C8B-B14F-4D97-AF65-F5344CB8AC3E}">
        <p14:creationId xmlns:p14="http://schemas.microsoft.com/office/powerpoint/2010/main" val="3493613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Understanding </a:t>
            </a:r>
            <a:r>
              <a:rPr lang="en-GB" dirty="0" err="1">
                <a:latin typeface="Arial Black" panose="020B0A04020102020204" pitchFamily="34" charset="0"/>
              </a:rPr>
              <a:t>combineByKey</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CDCC31F9-22FD-4CA5-99BB-AE56386D7428}"/>
              </a:ext>
            </a:extLst>
          </p:cNvPr>
          <p:cNvSpPr/>
          <p:nvPr/>
        </p:nvSpPr>
        <p:spPr>
          <a:xfrm rot="1260000">
            <a:off x="4076091" y="3152496"/>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2B58ADAD-67D0-4C25-972F-89D27A7965AE}"/>
              </a:ext>
            </a:extLst>
          </p:cNvPr>
          <p:cNvSpPr/>
          <p:nvPr/>
        </p:nvSpPr>
        <p:spPr>
          <a:xfrm rot="-1260000">
            <a:off x="4049167" y="4768720"/>
            <a:ext cx="1202872" cy="39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72FB29E-B10A-4E9E-A671-9020820A12B9}"/>
              </a:ext>
            </a:extLst>
          </p:cNvPr>
          <p:cNvSpPr txBox="1"/>
          <p:nvPr/>
        </p:nvSpPr>
        <p:spPr>
          <a:xfrm>
            <a:off x="407368" y="1225059"/>
            <a:ext cx="3413114" cy="400110"/>
          </a:xfrm>
          <a:prstGeom prst="rect">
            <a:avLst/>
          </a:prstGeom>
          <a:noFill/>
        </p:spPr>
        <p:txBody>
          <a:bodyPr wrap="none" rtlCol="0">
            <a:sp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Step 6:  Extract final result</a:t>
            </a:r>
          </a:p>
        </p:txBody>
      </p:sp>
      <p:sp>
        <p:nvSpPr>
          <p:cNvPr id="20" name="Rectangle 19">
            <a:extLst>
              <a:ext uri="{FF2B5EF4-FFF2-40B4-BE49-F238E27FC236}">
                <a16:creationId xmlns:a16="http://schemas.microsoft.com/office/drawing/2014/main" id="{93C41F6E-FC65-499C-9C9E-F219CD2504D8}"/>
              </a:ext>
            </a:extLst>
          </p:cNvPr>
          <p:cNvSpPr/>
          <p:nvPr/>
        </p:nvSpPr>
        <p:spPr>
          <a:xfrm>
            <a:off x="1452634" y="2355557"/>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1" name="Rectangle: Rounded Corners 20">
            <a:extLst>
              <a:ext uri="{FF2B5EF4-FFF2-40B4-BE49-F238E27FC236}">
                <a16:creationId xmlns:a16="http://schemas.microsoft.com/office/drawing/2014/main" id="{ADC8BAA4-8A5E-48E5-BC0F-497B3F1939D4}"/>
              </a:ext>
            </a:extLst>
          </p:cNvPr>
          <p:cNvSpPr/>
          <p:nvPr/>
        </p:nvSpPr>
        <p:spPr>
          <a:xfrm>
            <a:off x="1569353" y="2501095"/>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 </a:t>
            </a:r>
          </a:p>
          <a:p>
            <a:pPr algn="ctr"/>
            <a:r>
              <a:rPr lang="en-US" dirty="0">
                <a:solidFill>
                  <a:schemeClr val="tx1"/>
                </a:solidFill>
              </a:rPr>
              <a:t>acc: (11639, 5)</a:t>
            </a:r>
          </a:p>
          <a:p>
            <a:pPr algn="ctr"/>
            <a:r>
              <a:rPr lang="en-US" dirty="0">
                <a:solidFill>
                  <a:schemeClr val="tx1"/>
                </a:solidFill>
              </a:rPr>
              <a:t>rest: {}</a:t>
            </a:r>
          </a:p>
        </p:txBody>
      </p:sp>
      <p:sp>
        <p:nvSpPr>
          <p:cNvPr id="22" name="Rectangle 21">
            <a:extLst>
              <a:ext uri="{FF2B5EF4-FFF2-40B4-BE49-F238E27FC236}">
                <a16:creationId xmlns:a16="http://schemas.microsoft.com/office/drawing/2014/main" id="{BE20752B-B23B-49F1-8B2A-28169DBD62D2}"/>
              </a:ext>
            </a:extLst>
          </p:cNvPr>
          <p:cNvSpPr/>
          <p:nvPr/>
        </p:nvSpPr>
        <p:spPr>
          <a:xfrm>
            <a:off x="1375948" y="4797746"/>
            <a:ext cx="2221049" cy="1110344"/>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23" name="Rectangle: Rounded Corners 22">
            <a:extLst>
              <a:ext uri="{FF2B5EF4-FFF2-40B4-BE49-F238E27FC236}">
                <a16:creationId xmlns:a16="http://schemas.microsoft.com/office/drawing/2014/main" id="{C784A18F-7D4A-4A06-B6F0-399FBDFEC790}"/>
              </a:ext>
            </a:extLst>
          </p:cNvPr>
          <p:cNvSpPr/>
          <p:nvPr/>
        </p:nvSpPr>
        <p:spPr>
          <a:xfrm>
            <a:off x="1492667" y="4943284"/>
            <a:ext cx="1975272" cy="85001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r>
              <a:rPr lang="en-US" dirty="0">
                <a:solidFill>
                  <a:schemeClr val="tx1"/>
                </a:solidFill>
              </a:rPr>
              <a:t> </a:t>
            </a:r>
          </a:p>
          <a:p>
            <a:pPr algn="ctr"/>
            <a:r>
              <a:rPr lang="en-US" dirty="0">
                <a:solidFill>
                  <a:schemeClr val="tx1"/>
                </a:solidFill>
              </a:rPr>
              <a:t>acc: (5596, 2)</a:t>
            </a:r>
          </a:p>
          <a:p>
            <a:pPr algn="ctr"/>
            <a:r>
              <a:rPr lang="en-US" dirty="0">
                <a:solidFill>
                  <a:schemeClr val="tx1"/>
                </a:solidFill>
              </a:rPr>
              <a:t>rest: {}</a:t>
            </a:r>
          </a:p>
        </p:txBody>
      </p:sp>
      <p:sp>
        <p:nvSpPr>
          <p:cNvPr id="24" name="Rectangle 23">
            <a:extLst>
              <a:ext uri="{FF2B5EF4-FFF2-40B4-BE49-F238E27FC236}">
                <a16:creationId xmlns:a16="http://schemas.microsoft.com/office/drawing/2014/main" id="{C8AA91C2-78A9-4D12-A9C7-BDF73A118162}"/>
              </a:ext>
            </a:extLst>
          </p:cNvPr>
          <p:cNvSpPr/>
          <p:nvPr/>
        </p:nvSpPr>
        <p:spPr>
          <a:xfrm>
            <a:off x="5630273" y="3149933"/>
            <a:ext cx="1902641" cy="1915885"/>
          </a:xfrm>
          <a:prstGeom prst="rect">
            <a:avLst/>
          </a:prstGeom>
          <a:ln>
            <a:solidFill>
              <a:schemeClr val="tx1"/>
            </a:solidFill>
          </a:ln>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 (11639, 5)</a:t>
            </a:r>
          </a:p>
          <a:p>
            <a:pPr algn="ctr"/>
            <a:endParaRPr lang="en-US" dirty="0"/>
          </a:p>
          <a:p>
            <a:pPr algn="ctr"/>
            <a:r>
              <a:rPr lang="en-US" dirty="0"/>
              <a:t>‘A’, (5596, 2)</a:t>
            </a:r>
          </a:p>
        </p:txBody>
      </p:sp>
    </p:spTree>
    <p:extLst>
      <p:ext uri="{BB962C8B-B14F-4D97-AF65-F5344CB8AC3E}">
        <p14:creationId xmlns:p14="http://schemas.microsoft.com/office/powerpoint/2010/main" val="156249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Programming With RDDs: Car Comparison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7CAD23B-BBD3-4EF4-8FC9-F1D7FF65856C}"/>
              </a:ext>
            </a:extLst>
          </p:cNvPr>
          <p:cNvSpPr txBox="1"/>
          <p:nvPr/>
        </p:nvSpPr>
        <p:spPr>
          <a:xfrm>
            <a:off x="457200" y="1772816"/>
            <a:ext cx="8363272" cy="4247317"/>
          </a:xfrm>
          <a:prstGeom prst="rect">
            <a:avLst/>
          </a:prstGeom>
          <a:noFill/>
        </p:spPr>
        <p:txBody>
          <a:bodyPr wrap="square" rtlCol="0">
            <a:spAutoFit/>
          </a:bodyPr>
          <a:lstStyle/>
          <a:p>
            <a:r>
              <a:rPr lang="en-GB" dirty="0"/>
              <a:t>A few actions we could do:</a:t>
            </a:r>
          </a:p>
          <a:p>
            <a:endParaRPr lang="en-GB" dirty="0"/>
          </a:p>
          <a:p>
            <a:r>
              <a:rPr lang="en-GB" dirty="0"/>
              <a:t>If you want to see how many </a:t>
            </a:r>
            <a:r>
              <a:rPr lang="en-GB" dirty="0" err="1"/>
              <a:t>american</a:t>
            </a:r>
            <a:r>
              <a:rPr lang="en-GB" dirty="0"/>
              <a:t> origins cars are there in our data.</a:t>
            </a:r>
          </a:p>
          <a:p>
            <a:endParaRPr lang="en-GB" dirty="0"/>
          </a:p>
          <a:p>
            <a:endParaRPr lang="en-GB" dirty="0"/>
          </a:p>
          <a:p>
            <a:endParaRPr lang="en-GB" dirty="0"/>
          </a:p>
          <a:p>
            <a:r>
              <a:rPr lang="en-GB" dirty="0"/>
              <a:t>If you want to do multiple computations on same data you can explicitly store it in memory.</a:t>
            </a:r>
          </a:p>
          <a:p>
            <a:endParaRPr lang="en-GB" dirty="0"/>
          </a:p>
          <a:p>
            <a:endParaRPr lang="en-GB" dirty="0"/>
          </a:p>
          <a:p>
            <a:r>
              <a:rPr lang="en-GB" dirty="0"/>
              <a:t>Using these you can load raw/intermediate data in memory (or persist it to disk as well in case data is large.)</a:t>
            </a:r>
          </a:p>
          <a:p>
            <a:endParaRPr lang="en-GB" dirty="0"/>
          </a:p>
          <a:p>
            <a:r>
              <a:rPr lang="en-GB" dirty="0"/>
              <a:t>You can save output to </a:t>
            </a:r>
            <a:r>
              <a:rPr lang="en-GB" dirty="0" err="1"/>
              <a:t>fileSystem</a:t>
            </a:r>
            <a:r>
              <a:rPr lang="en-GB" dirty="0"/>
              <a:t> using</a:t>
            </a:r>
          </a:p>
          <a:p>
            <a:endParaRPr lang="en-GB" dirty="0"/>
          </a:p>
        </p:txBody>
      </p:sp>
      <p:sp>
        <p:nvSpPr>
          <p:cNvPr id="8" name="Rounded Rectangle 7">
            <a:extLst>
              <a:ext uri="{FF2B5EF4-FFF2-40B4-BE49-F238E27FC236}">
                <a16:creationId xmlns:a16="http://schemas.microsoft.com/office/drawing/2014/main" id="{36752BCC-099E-40F2-BB3D-E5D5030146F3}"/>
              </a:ext>
            </a:extLst>
          </p:cNvPr>
          <p:cNvSpPr/>
          <p:nvPr/>
        </p:nvSpPr>
        <p:spPr>
          <a:xfrm>
            <a:off x="465132" y="2844117"/>
            <a:ext cx="2738716" cy="4086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americanCars.count</a:t>
            </a:r>
            <a:r>
              <a:rPr lang="en-US" altLang="en-US" b="1" dirty="0">
                <a:latin typeface="Consolas" panose="020B0609020204030204" pitchFamily="49" charset="0"/>
                <a:ea typeface="ヒラギノ角ゴ Pro W3" pitchFamily="-112" charset="-128"/>
                <a:cs typeface="Consolas" panose="020B0609020204030204" pitchFamily="49" charset="0"/>
              </a:rPr>
              <a:t>()</a:t>
            </a:r>
          </a:p>
        </p:txBody>
      </p:sp>
      <p:sp>
        <p:nvSpPr>
          <p:cNvPr id="9" name="Rounded Rectangle 10">
            <a:extLst>
              <a:ext uri="{FF2B5EF4-FFF2-40B4-BE49-F238E27FC236}">
                <a16:creationId xmlns:a16="http://schemas.microsoft.com/office/drawing/2014/main" id="{EAD90533-D4EE-4C54-8FF3-C04A4D5C7110}"/>
              </a:ext>
            </a:extLst>
          </p:cNvPr>
          <p:cNvSpPr/>
          <p:nvPr/>
        </p:nvSpPr>
        <p:spPr>
          <a:xfrm>
            <a:off x="457200" y="4064091"/>
            <a:ext cx="5256584" cy="4086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carsData.cache</a:t>
            </a:r>
            <a:r>
              <a:rPr lang="en-US" altLang="en-US" b="1" dirty="0">
                <a:latin typeface="Consolas" panose="020B0609020204030204" pitchFamily="49" charset="0"/>
                <a:ea typeface="ヒラギノ角ゴ Pro W3" pitchFamily="-112" charset="-128"/>
                <a:cs typeface="Consolas" panose="020B0609020204030204" pitchFamily="49" charset="0"/>
              </a:rPr>
              <a:t>() or </a:t>
            </a:r>
            <a:r>
              <a:rPr lang="en-US" altLang="en-US" b="1" dirty="0" err="1">
                <a:latin typeface="Consolas" panose="020B0609020204030204" pitchFamily="49" charset="0"/>
                <a:ea typeface="ヒラギノ角ゴ Pro W3" pitchFamily="-112" charset="-128"/>
                <a:cs typeface="Consolas" panose="020B0609020204030204" pitchFamily="49" charset="0"/>
              </a:rPr>
              <a:t>carsData.persist</a:t>
            </a:r>
            <a:r>
              <a:rPr lang="en-US" altLang="en-US" b="1" dirty="0">
                <a:latin typeface="Consolas" panose="020B0609020204030204" pitchFamily="49" charset="0"/>
                <a:ea typeface="ヒラギノ角ゴ Pro W3" pitchFamily="-112" charset="-128"/>
                <a:cs typeface="Consolas" panose="020B0609020204030204" pitchFamily="49" charset="0"/>
              </a:rPr>
              <a:t>() </a:t>
            </a:r>
          </a:p>
        </p:txBody>
      </p:sp>
      <p:sp>
        <p:nvSpPr>
          <p:cNvPr id="10" name="Rounded Rectangle 11">
            <a:extLst>
              <a:ext uri="{FF2B5EF4-FFF2-40B4-BE49-F238E27FC236}">
                <a16:creationId xmlns:a16="http://schemas.microsoft.com/office/drawing/2014/main" id="{0FE94F5C-6549-4F11-9320-0746E839A547}"/>
              </a:ext>
            </a:extLst>
          </p:cNvPr>
          <p:cNvSpPr/>
          <p:nvPr/>
        </p:nvSpPr>
        <p:spPr>
          <a:xfrm>
            <a:off x="457200" y="5805264"/>
            <a:ext cx="8416552" cy="4086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b="1" dirty="0" err="1">
                <a:latin typeface="Consolas" panose="020B0609020204030204" pitchFamily="49" charset="0"/>
                <a:ea typeface="ヒラギノ角ゴ Pro W3" pitchFamily="-112" charset="-128"/>
                <a:cs typeface="Consolas" panose="020B0609020204030204" pitchFamily="49" charset="0"/>
              </a:rPr>
              <a:t>originWeightAvg.saveAsTextFile</a:t>
            </a:r>
            <a:r>
              <a:rPr lang="en-US" altLang="en-US" b="1" dirty="0">
                <a:latin typeface="Consolas" panose="020B0609020204030204" pitchFamily="49" charset="0"/>
                <a:ea typeface="ヒラギノ角ゴ Pro W3" pitchFamily="-112" charset="-128"/>
                <a:cs typeface="Consolas" panose="020B0609020204030204" pitchFamily="49" charset="0"/>
              </a:rPr>
              <a:t>(“path/to/carsOriginWeightAvg.txt”) </a:t>
            </a:r>
          </a:p>
        </p:txBody>
      </p:sp>
    </p:spTree>
    <p:extLst>
      <p:ext uri="{BB962C8B-B14F-4D97-AF65-F5344CB8AC3E}">
        <p14:creationId xmlns:p14="http://schemas.microsoft.com/office/powerpoint/2010/main" val="3641181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Persistence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7250D38-E8B2-4C5D-A99B-087595526674}"/>
              </a:ext>
            </a:extLst>
          </p:cNvPr>
          <p:cNvSpPr/>
          <p:nvPr/>
        </p:nvSpPr>
        <p:spPr>
          <a:xfrm>
            <a:off x="407368" y="1485433"/>
            <a:ext cx="8147248" cy="4801314"/>
          </a:xfrm>
          <a:prstGeom prst="rect">
            <a:avLst/>
          </a:prstGeom>
        </p:spPr>
        <p:txBody>
          <a:bodyPr wrap="square">
            <a:spAutoFit/>
          </a:bodyPr>
          <a:lstStyle/>
          <a:p>
            <a:r>
              <a:rPr lang="en-GB" dirty="0"/>
              <a:t>Persistence is arguably one of the most important capabilities of SPARK.</a:t>
            </a:r>
          </a:p>
          <a:p>
            <a:r>
              <a:rPr lang="en-GB" dirty="0"/>
              <a:t>The purpose is to cache the dataset(s) in memory across operations. </a:t>
            </a:r>
          </a:p>
          <a:p>
            <a:endParaRPr lang="en-GB" dirty="0"/>
          </a:p>
          <a:p>
            <a:r>
              <a:rPr lang="en-GB" dirty="0"/>
              <a:t>When persisting a RDD, each node stores any of the partitions that it computes in memory and reuses them in other actions on that dataset (or datasets derived from it). </a:t>
            </a:r>
          </a:p>
          <a:p>
            <a:endParaRPr lang="en-GB" dirty="0"/>
          </a:p>
          <a:p>
            <a:r>
              <a:rPr lang="en-GB" dirty="0"/>
              <a:t>This allows future actions to be 10x – 100x faster. </a:t>
            </a:r>
          </a:p>
          <a:p>
            <a:endParaRPr lang="en-GB" dirty="0"/>
          </a:p>
          <a:p>
            <a:r>
              <a:rPr lang="en-GB" dirty="0"/>
              <a:t>Caching is a key tool for iterative algorithms and for fast interactive use.</a:t>
            </a:r>
          </a:p>
          <a:p>
            <a:endParaRPr lang="en-GB" dirty="0"/>
          </a:p>
          <a:p>
            <a:r>
              <a:rPr lang="en-GB" dirty="0"/>
              <a:t>Some SPARK operations like </a:t>
            </a:r>
            <a:r>
              <a:rPr lang="en-GB" dirty="0" err="1"/>
              <a:t>reduceByKey</a:t>
            </a:r>
            <a:r>
              <a:rPr lang="en-GB" dirty="0"/>
              <a:t>() calls persist without needing users to specify it. </a:t>
            </a:r>
          </a:p>
          <a:p>
            <a:endParaRPr lang="en-GB" dirty="0"/>
          </a:p>
          <a:p>
            <a:r>
              <a:rPr lang="en-GB" dirty="0"/>
              <a:t>This is done to avoid re-computing the entire input if a node fails during the shuffle. </a:t>
            </a:r>
          </a:p>
          <a:p>
            <a:endParaRPr lang="en-GB" dirty="0"/>
          </a:p>
        </p:txBody>
      </p:sp>
    </p:spTree>
    <p:extLst>
      <p:ext uri="{BB962C8B-B14F-4D97-AF65-F5344CB8AC3E}">
        <p14:creationId xmlns:p14="http://schemas.microsoft.com/office/powerpoint/2010/main" val="286233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animEffect transition="in" filter="fade">
                                      <p:cBhvr>
                                        <p:cTn id="20" dur="500"/>
                                        <p:tgtEl>
                                          <p:spTgt spid="1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animEffect transition="in" filter="fade">
                                      <p:cBhvr>
                                        <p:cTn id="25" dur="500"/>
                                        <p:tgtEl>
                                          <p:spTgt spid="1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9" end="9"/>
                                            </p:txEl>
                                          </p:spTgt>
                                        </p:tgtEl>
                                        <p:attrNameLst>
                                          <p:attrName>style.visibility</p:attrName>
                                        </p:attrNameLst>
                                      </p:cBhvr>
                                      <p:to>
                                        <p:strVal val="visible"/>
                                      </p:to>
                                    </p:set>
                                    <p:animEffect transition="in" filter="fade">
                                      <p:cBhvr>
                                        <p:cTn id="30" dur="500"/>
                                        <p:tgtEl>
                                          <p:spTgt spid="1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11" end="11"/>
                                            </p:txEl>
                                          </p:spTgt>
                                        </p:tgtEl>
                                        <p:attrNameLst>
                                          <p:attrName>style.visibility</p:attrName>
                                        </p:attrNameLst>
                                      </p:cBhvr>
                                      <p:to>
                                        <p:strVal val="visible"/>
                                      </p:to>
                                    </p:set>
                                    <p:animEffect transition="in" filter="fade">
                                      <p:cBhvr>
                                        <p:cTn id="35"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574266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What’s the difference between </a:t>
            </a:r>
            <a:r>
              <a:rPr lang="en-GB" sz="2000" i="1" dirty="0">
                <a:latin typeface="Arial" panose="020B0604020202020204" pitchFamily="34" charset="0"/>
                <a:cs typeface="Arial" panose="020B0604020202020204" pitchFamily="34" charset="0"/>
              </a:rPr>
              <a:t>map</a:t>
            </a:r>
            <a:r>
              <a:rPr lang="en-GB" sz="2000" dirty="0">
                <a:latin typeface="Arial" panose="020B0604020202020204" pitchFamily="34" charset="0"/>
                <a:cs typeface="Arial" panose="020B0604020202020204" pitchFamily="34" charset="0"/>
              </a:rPr>
              <a:t> and </a:t>
            </a:r>
            <a:r>
              <a:rPr lang="en-GB" sz="2000" i="1" dirty="0" err="1">
                <a:latin typeface="Arial" panose="020B0604020202020204" pitchFamily="34" charset="0"/>
                <a:cs typeface="Arial" panose="020B0604020202020204" pitchFamily="34" charset="0"/>
              </a:rPr>
              <a:t>flatMap</a:t>
            </a:r>
            <a:r>
              <a:rPr lang="en-GB" sz="2000" dirty="0">
                <a:latin typeface="Arial" panose="020B0604020202020204" pitchFamily="34" charset="0"/>
                <a:cs typeface="Arial" panose="020B0604020202020204" pitchFamily="34" charset="0"/>
              </a:rPr>
              <a:t>?</a:t>
            </a:r>
          </a:p>
        </p:txBody>
      </p:sp>
      <p:sp>
        <p:nvSpPr>
          <p:cNvPr id="8" name="TextBox 7"/>
          <p:cNvSpPr txBox="1"/>
          <p:nvPr/>
        </p:nvSpPr>
        <p:spPr>
          <a:xfrm>
            <a:off x="916382" y="5630722"/>
            <a:ext cx="764222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What’s the difference between </a:t>
            </a:r>
            <a:r>
              <a:rPr lang="en-GB" sz="2000" i="1" dirty="0" err="1">
                <a:latin typeface="Arial" panose="020B0604020202020204" pitchFamily="34" charset="0"/>
                <a:cs typeface="Arial" panose="020B0604020202020204" pitchFamily="34" charset="0"/>
              </a:rPr>
              <a:t>reduceByKey</a:t>
            </a:r>
            <a:r>
              <a:rPr lang="en-GB" sz="2000" dirty="0">
                <a:latin typeface="Arial" panose="020B0604020202020204" pitchFamily="34" charset="0"/>
                <a:cs typeface="Arial" panose="020B0604020202020204" pitchFamily="34" charset="0"/>
              </a:rPr>
              <a:t> and </a:t>
            </a:r>
            <a:r>
              <a:rPr lang="en-GB" sz="2000" i="1" dirty="0" err="1">
                <a:latin typeface="Arial" panose="020B0604020202020204" pitchFamily="34" charset="0"/>
                <a:cs typeface="Arial" panose="020B0604020202020204" pitchFamily="34" charset="0"/>
              </a:rPr>
              <a:t>combineByKey</a:t>
            </a:r>
            <a:r>
              <a:rPr lang="en-GB" sz="2000" dirty="0">
                <a:latin typeface="Arial" panose="020B0604020202020204" pitchFamily="34" charset="0"/>
                <a:cs typeface="Arial" panose="020B0604020202020204" pitchFamily="34" charset="0"/>
              </a:rPr>
              <a:t>?</a:t>
            </a:r>
          </a:p>
        </p:txBody>
      </p:sp>
      <p:sp>
        <p:nvSpPr>
          <p:cNvPr id="9" name="TextBox 8"/>
          <p:cNvSpPr txBox="1"/>
          <p:nvPr/>
        </p:nvSpPr>
        <p:spPr>
          <a:xfrm>
            <a:off x="916382" y="3066337"/>
            <a:ext cx="436219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does Spark achieve resilience?</a:t>
            </a:r>
          </a:p>
        </p:txBody>
      </p:sp>
      <p:sp>
        <p:nvSpPr>
          <p:cNvPr id="10" name="TextBox 9"/>
          <p:cNvSpPr txBox="1"/>
          <p:nvPr/>
        </p:nvSpPr>
        <p:spPr>
          <a:xfrm>
            <a:off x="916382" y="2211542"/>
            <a:ext cx="7369518"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difference between a transformation and an action?</a:t>
            </a:r>
          </a:p>
        </p:txBody>
      </p:sp>
      <p:sp>
        <p:nvSpPr>
          <p:cNvPr id="11" name="TextBox 10"/>
          <p:cNvSpPr txBox="1"/>
          <p:nvPr/>
        </p:nvSpPr>
        <p:spPr>
          <a:xfrm>
            <a:off x="916382" y="3921132"/>
            <a:ext cx="5907386"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Why is it not safe to use </a:t>
            </a:r>
            <a:r>
              <a:rPr lang="en-GB" sz="2000" i="1" dirty="0">
                <a:latin typeface="Arial" panose="020B0604020202020204" pitchFamily="34" charset="0"/>
                <a:cs typeface="Arial" panose="020B0604020202020204" pitchFamily="34" charset="0"/>
              </a:rPr>
              <a:t>collect</a:t>
            </a:r>
            <a:r>
              <a:rPr lang="en-GB" sz="2000" dirty="0">
                <a:latin typeface="Arial" panose="020B0604020202020204" pitchFamily="34" charset="0"/>
                <a:cs typeface="Arial" panose="020B0604020202020204" pitchFamily="34" charset="0"/>
              </a:rPr>
              <a:t> in the “real-world”?</a:t>
            </a:r>
          </a:p>
        </p:txBody>
      </p:sp>
      <p:sp>
        <p:nvSpPr>
          <p:cNvPr id="12" name="TextBox 11"/>
          <p:cNvSpPr txBox="1"/>
          <p:nvPr/>
        </p:nvSpPr>
        <p:spPr>
          <a:xfrm>
            <a:off x="918928" y="1356747"/>
            <a:ext cx="4472255"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do we mean by lazy execution?</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Immutability</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268248"/>
            <a:ext cx="9894599" cy="5201424"/>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An RDD can be created in three ways: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By loading data from some external source</a:t>
            </a: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By partitioning and distributing a data collection </a:t>
            </a:r>
            <a:endParaRPr lang="en-GB" sz="1400" dirty="0">
              <a:latin typeface="Arial" panose="020B0604020202020204" pitchFamily="34" charset="0"/>
              <a:cs typeface="Arial" panose="020B0604020202020204" pitchFamily="34" charset="0"/>
            </a:endParaRP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By transforming another RDD</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When partitioning a collection, such as a list or a set: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collection’s elements can be of any type, including user-defined classes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When transforming an existing RDD:</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original RDD doesn’t go away, it keeps “existing”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new RDD is created</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This implies that RDD’s cannot be modified, they are </a:t>
            </a:r>
            <a:r>
              <a:rPr lang="en-GB" sz="2000" i="1" dirty="0">
                <a:latin typeface="Arial" panose="020B0604020202020204" pitchFamily="34" charset="0"/>
                <a:cs typeface="Arial" panose="020B0604020202020204" pitchFamily="34" charset="0"/>
              </a:rPr>
              <a:t>immutable</a:t>
            </a:r>
          </a:p>
        </p:txBody>
      </p:sp>
    </p:spTree>
    <p:extLst>
      <p:ext uri="{BB962C8B-B14F-4D97-AF65-F5344CB8AC3E}">
        <p14:creationId xmlns:p14="http://schemas.microsoft.com/office/powerpoint/2010/main" val="177274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Lazy Execution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9894599" cy="4216539"/>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Two types of operations can be applied to RDD’s: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i="1" dirty="0">
                <a:latin typeface="Arial" panose="020B0604020202020204" pitchFamily="34" charset="0"/>
                <a:cs typeface="Arial" panose="020B0604020202020204" pitchFamily="34" charset="0"/>
              </a:rPr>
              <a:t>Transformations</a:t>
            </a: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i="1" dirty="0">
                <a:latin typeface="Arial" panose="020B0604020202020204" pitchFamily="34" charset="0"/>
                <a:cs typeface="Arial" panose="020B0604020202020204" pitchFamily="34" charset="0"/>
              </a:rPr>
              <a:t>Actions</a:t>
            </a:r>
          </a:p>
          <a:p>
            <a:pPr marL="342900" indent="-342900">
              <a:buFont typeface="Arial" panose="020B0604020202020204" pitchFamily="34" charset="0"/>
              <a:buChar char="•"/>
            </a:pPr>
            <a:endParaRPr lang="en-GB" sz="3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 transformation derives a new RDD from an existing one, for example: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filter()</a:t>
            </a:r>
            <a:r>
              <a:rPr lang="en-GB" sz="2000" dirty="0">
                <a:latin typeface="Arial" panose="020B0604020202020204" pitchFamily="34" charset="0"/>
                <a:cs typeface="Arial" panose="020B0604020202020204" pitchFamily="34" charset="0"/>
              </a:rPr>
              <a:t> discards any element that doesn’t meet a given condition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map()</a:t>
            </a:r>
            <a:r>
              <a:rPr lang="en-GB" sz="2000" dirty="0">
                <a:latin typeface="Arial" panose="020B0604020202020204" pitchFamily="34" charset="0"/>
                <a:cs typeface="Arial" panose="020B0604020202020204" pitchFamily="34" charset="0"/>
              </a:rPr>
              <a:t> applies an input function to each element of the RDD</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Transformations are </a:t>
            </a:r>
            <a:r>
              <a:rPr lang="en-GB" sz="2000" i="1" dirty="0">
                <a:latin typeface="Arial" panose="020B0604020202020204" pitchFamily="34" charset="0"/>
                <a:cs typeface="Arial" panose="020B0604020202020204" pitchFamily="34" charset="0"/>
              </a:rPr>
              <a:t>lazy</a:t>
            </a:r>
          </a:p>
          <a:p>
            <a:pPr marL="342900" indent="-342900">
              <a:buFont typeface="Arial" panose="020B0604020202020204" pitchFamily="34" charset="0"/>
              <a:buChar char="•"/>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They are only executed when “triggered”</a:t>
            </a:r>
          </a:p>
        </p:txBody>
      </p:sp>
    </p:spTree>
    <p:extLst>
      <p:ext uri="{BB962C8B-B14F-4D97-AF65-F5344CB8AC3E}">
        <p14:creationId xmlns:p14="http://schemas.microsoft.com/office/powerpoint/2010/main" val="318112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Lazy Execution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9894599" cy="5016758"/>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Two types of operations can be applied to RDD’s: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i="1" dirty="0">
                <a:latin typeface="Arial" panose="020B0604020202020204" pitchFamily="34" charset="0"/>
                <a:cs typeface="Arial" panose="020B0604020202020204" pitchFamily="34" charset="0"/>
              </a:rPr>
              <a:t>Transformations</a:t>
            </a: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914400" lvl="1" indent="-457200">
              <a:buFont typeface="+mj-lt"/>
              <a:buAutoNum type="arabicPeriod"/>
            </a:pPr>
            <a:r>
              <a:rPr lang="en-GB" sz="2000" i="1" dirty="0">
                <a:latin typeface="Arial" panose="020B0604020202020204" pitchFamily="34" charset="0"/>
                <a:cs typeface="Arial" panose="020B0604020202020204" pitchFamily="34" charset="0"/>
              </a:rPr>
              <a:t>Actions</a:t>
            </a:r>
          </a:p>
          <a:p>
            <a:pPr marL="342900" indent="-342900">
              <a:buFont typeface="Arial" panose="020B0604020202020204" pitchFamily="34" charset="0"/>
              <a:buChar char="•"/>
            </a:pPr>
            <a:endParaRPr lang="en-GB" sz="3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 action computes a result from an RDD. The result can be either</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persisted in memory or on-disk</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returned to the driver program</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 action triggers the execution of all the transformations that precede it</a:t>
            </a: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 long sequence of transformations can stay there, waiting to be triggered</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is what makes Spark’s runtime model </a:t>
            </a:r>
            <a:r>
              <a:rPr lang="en-GB" sz="2000" i="1" dirty="0">
                <a:latin typeface="Arial" panose="020B0604020202020204" pitchFamily="34" charset="0"/>
                <a:cs typeface="Arial" panose="020B0604020202020204" pitchFamily="34" charset="0"/>
              </a:rPr>
              <a:t>lazy</a:t>
            </a:r>
          </a:p>
        </p:txBody>
      </p:sp>
    </p:spTree>
    <p:extLst>
      <p:ext uri="{BB962C8B-B14F-4D97-AF65-F5344CB8AC3E}">
        <p14:creationId xmlns:p14="http://schemas.microsoft.com/office/powerpoint/2010/main" val="45398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Lineage Graph</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5416868"/>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Each RDD can be traced back to its original data source through a sequence of operations</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The first operation either loads external data or converts a collection into an RDD</a:t>
            </a:r>
          </a:p>
          <a:p>
            <a:pPr marL="914400" lvl="1" indent="-457200">
              <a:buFont typeface="Wingdings" panose="05000000000000000000" pitchFamily="2" charset="2"/>
              <a:buChar char="Ø"/>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Each subsequent operation is a transformation to derive an RDD from another RDD</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This implies that each RDD has an associated </a:t>
            </a:r>
            <a:r>
              <a:rPr lang="en-GB" sz="2000" i="1" dirty="0">
                <a:latin typeface="Arial" panose="020B0604020202020204" pitchFamily="34" charset="0"/>
                <a:cs typeface="Arial" panose="020B0604020202020204" pitchFamily="34" charset="0"/>
              </a:rPr>
              <a:t>lineage</a:t>
            </a:r>
            <a:r>
              <a:rPr lang="en-GB" sz="2000" dirty="0">
                <a:latin typeface="Arial" panose="020B0604020202020204" pitchFamily="34" charset="0"/>
                <a:cs typeface="Arial" panose="020B0604020202020204" pitchFamily="34" charset="0"/>
              </a:rPr>
              <a:t>, i.e.</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sequence that starts from the original data source …</a:t>
            </a:r>
          </a:p>
          <a:p>
            <a:pPr marL="800100" lvl="1" indent="-342900">
              <a:buFont typeface="Wingdings" panose="05000000000000000000" pitchFamily="2" charset="2"/>
              <a:buChar char="Ø"/>
            </a:pPr>
            <a:endParaRPr lang="en-GB" sz="14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 and continues with all the “ancestors” of the given RDD</a:t>
            </a: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1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Laziness implies that RDD’s often aren’t </a:t>
            </a:r>
            <a:r>
              <a:rPr lang="en-GB" sz="2000" i="1" dirty="0">
                <a:latin typeface="Arial" panose="020B0604020202020204" pitchFamily="34" charset="0"/>
                <a:cs typeface="Arial" panose="020B0604020202020204" pitchFamily="34" charset="0"/>
              </a:rPr>
              <a:t>materialized</a:t>
            </a:r>
            <a:r>
              <a:rPr lang="en-GB" sz="2000" dirty="0">
                <a:latin typeface="Arial" panose="020B0604020202020204" pitchFamily="34" charset="0"/>
                <a:cs typeface="Arial" panose="020B0604020202020204" pitchFamily="34" charset="0"/>
              </a:rPr>
              <a:t> into actual data</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as a result, an RDD may be best described by its lineage</a:t>
            </a:r>
          </a:p>
        </p:txBody>
      </p:sp>
      <p:sp>
        <p:nvSpPr>
          <p:cNvPr id="2" name="Rectangle: Rounded Corners 1">
            <a:extLst>
              <a:ext uri="{FF2B5EF4-FFF2-40B4-BE49-F238E27FC236}">
                <a16:creationId xmlns:a16="http://schemas.microsoft.com/office/drawing/2014/main" id="{DEB218CD-3EF3-4CAE-A40B-BF849A653C95}"/>
              </a:ext>
            </a:extLst>
          </p:cNvPr>
          <p:cNvSpPr/>
          <p:nvPr/>
        </p:nvSpPr>
        <p:spPr>
          <a:xfrm>
            <a:off x="1263722" y="4564819"/>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7" name="Rectangle: Rounded Corners 6">
            <a:extLst>
              <a:ext uri="{FF2B5EF4-FFF2-40B4-BE49-F238E27FC236}">
                <a16:creationId xmlns:a16="http://schemas.microsoft.com/office/drawing/2014/main" id="{08F8EEA8-F157-4770-BEF0-A757846E3ABA}"/>
              </a:ext>
            </a:extLst>
          </p:cNvPr>
          <p:cNvSpPr/>
          <p:nvPr/>
        </p:nvSpPr>
        <p:spPr>
          <a:xfrm>
            <a:off x="6892248" y="4718627"/>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2"/>
                </a:solidFill>
              </a:rPr>
              <a:t>RDD</a:t>
            </a:r>
            <a:r>
              <a:rPr lang="en-US" sz="1100" b="1" dirty="0" err="1">
                <a:solidFill>
                  <a:schemeClr val="tx2"/>
                </a:solidFill>
              </a:rPr>
              <a:t>n</a:t>
            </a:r>
            <a:endParaRPr lang="en-US" sz="1100" b="1" dirty="0">
              <a:solidFill>
                <a:schemeClr val="tx2"/>
              </a:solidFill>
            </a:endParaRPr>
          </a:p>
        </p:txBody>
      </p:sp>
      <p:sp>
        <p:nvSpPr>
          <p:cNvPr id="8" name="Rectangle: Rounded Corners 7">
            <a:extLst>
              <a:ext uri="{FF2B5EF4-FFF2-40B4-BE49-F238E27FC236}">
                <a16:creationId xmlns:a16="http://schemas.microsoft.com/office/drawing/2014/main" id="{6758C0FA-C1E1-4570-B3EE-8956F9C59359}"/>
              </a:ext>
            </a:extLst>
          </p:cNvPr>
          <p:cNvSpPr/>
          <p:nvPr/>
        </p:nvSpPr>
        <p:spPr>
          <a:xfrm>
            <a:off x="3294581" y="4718627"/>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0</a:t>
            </a:r>
          </a:p>
        </p:txBody>
      </p:sp>
      <p:sp>
        <p:nvSpPr>
          <p:cNvPr id="3" name="Arrow: Right 2">
            <a:extLst>
              <a:ext uri="{FF2B5EF4-FFF2-40B4-BE49-F238E27FC236}">
                <a16:creationId xmlns:a16="http://schemas.microsoft.com/office/drawing/2014/main" id="{82B21C46-111A-4501-932C-498C312A7B42}"/>
              </a:ext>
            </a:extLst>
          </p:cNvPr>
          <p:cNvSpPr/>
          <p:nvPr/>
        </p:nvSpPr>
        <p:spPr>
          <a:xfrm>
            <a:off x="2541142" y="4849773"/>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A58A40F-3436-45B6-BA09-C58C172368E5}"/>
              </a:ext>
            </a:extLst>
          </p:cNvPr>
          <p:cNvSpPr/>
          <p:nvPr/>
        </p:nvSpPr>
        <p:spPr>
          <a:xfrm>
            <a:off x="4573712" y="4849773"/>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5DFFFF0-FB2E-48F8-9CC1-184C79E87AAA}"/>
              </a:ext>
            </a:extLst>
          </p:cNvPr>
          <p:cNvSpPr/>
          <p:nvPr/>
        </p:nvSpPr>
        <p:spPr>
          <a:xfrm>
            <a:off x="6137098" y="4849772"/>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B3E37C-D3C7-4FED-89C7-2681CF53C16C}"/>
              </a:ext>
            </a:extLst>
          </p:cNvPr>
          <p:cNvSpPr txBox="1"/>
          <p:nvPr/>
        </p:nvSpPr>
        <p:spPr>
          <a:xfrm>
            <a:off x="5389646" y="4718627"/>
            <a:ext cx="506870" cy="400110"/>
          </a:xfrm>
          <a:prstGeom prst="rect">
            <a:avLst/>
          </a:prstGeom>
          <a:noFill/>
        </p:spPr>
        <p:txBody>
          <a:bodyPr wrap="none" rtlCol="0">
            <a:spAutoFit/>
          </a:bodyPr>
          <a:lstStyle/>
          <a:p>
            <a:r>
              <a:rPr lang="en-US" sz="2000" b="1" dirty="0"/>
              <a:t>. . .</a:t>
            </a:r>
          </a:p>
        </p:txBody>
      </p:sp>
      <p:sp>
        <p:nvSpPr>
          <p:cNvPr id="13" name="TextBox 12">
            <a:extLst>
              <a:ext uri="{FF2B5EF4-FFF2-40B4-BE49-F238E27FC236}">
                <a16:creationId xmlns:a16="http://schemas.microsoft.com/office/drawing/2014/main" id="{D8C25089-EAB2-4773-A2B3-3014564F0DE2}"/>
              </a:ext>
            </a:extLst>
          </p:cNvPr>
          <p:cNvSpPr txBox="1"/>
          <p:nvPr/>
        </p:nvSpPr>
        <p:spPr>
          <a:xfrm>
            <a:off x="2432139" y="4520005"/>
            <a:ext cx="793359" cy="369332"/>
          </a:xfrm>
          <a:prstGeom prst="rect">
            <a:avLst/>
          </a:prstGeom>
          <a:noFill/>
        </p:spPr>
        <p:txBody>
          <a:bodyPr wrap="none" rtlCol="0">
            <a:spAutoFit/>
          </a:bodyPr>
          <a:lstStyle/>
          <a:p>
            <a:r>
              <a:rPr lang="en-US" dirty="0"/>
              <a:t>transf</a:t>
            </a:r>
            <a:r>
              <a:rPr lang="en-US" sz="1000" dirty="0"/>
              <a:t>0</a:t>
            </a:r>
          </a:p>
        </p:txBody>
      </p:sp>
      <p:sp>
        <p:nvSpPr>
          <p:cNvPr id="14" name="TextBox 13">
            <a:extLst>
              <a:ext uri="{FF2B5EF4-FFF2-40B4-BE49-F238E27FC236}">
                <a16:creationId xmlns:a16="http://schemas.microsoft.com/office/drawing/2014/main" id="{308C6C8C-4082-4059-84B6-32C8FBBE8059}"/>
              </a:ext>
            </a:extLst>
          </p:cNvPr>
          <p:cNvSpPr txBox="1"/>
          <p:nvPr/>
        </p:nvSpPr>
        <p:spPr>
          <a:xfrm>
            <a:off x="4464708" y="4520005"/>
            <a:ext cx="793359" cy="369332"/>
          </a:xfrm>
          <a:prstGeom prst="rect">
            <a:avLst/>
          </a:prstGeom>
          <a:noFill/>
        </p:spPr>
        <p:txBody>
          <a:bodyPr wrap="none" rtlCol="0">
            <a:spAutoFit/>
          </a:bodyPr>
          <a:lstStyle/>
          <a:p>
            <a:r>
              <a:rPr lang="en-US" dirty="0"/>
              <a:t>transf</a:t>
            </a:r>
            <a:r>
              <a:rPr lang="en-US" sz="1000" dirty="0"/>
              <a:t>1</a:t>
            </a:r>
          </a:p>
        </p:txBody>
      </p:sp>
      <p:sp>
        <p:nvSpPr>
          <p:cNvPr id="15" name="TextBox 14">
            <a:extLst>
              <a:ext uri="{FF2B5EF4-FFF2-40B4-BE49-F238E27FC236}">
                <a16:creationId xmlns:a16="http://schemas.microsoft.com/office/drawing/2014/main" id="{65E6D043-E2C5-4F64-85FA-6F1B445F2213}"/>
              </a:ext>
            </a:extLst>
          </p:cNvPr>
          <p:cNvSpPr txBox="1"/>
          <p:nvPr/>
        </p:nvSpPr>
        <p:spPr>
          <a:xfrm>
            <a:off x="6028094" y="4520005"/>
            <a:ext cx="794961" cy="369332"/>
          </a:xfrm>
          <a:prstGeom prst="rect">
            <a:avLst/>
          </a:prstGeom>
          <a:noFill/>
        </p:spPr>
        <p:txBody>
          <a:bodyPr wrap="none" rtlCol="0">
            <a:spAutoFit/>
          </a:bodyPr>
          <a:lstStyle/>
          <a:p>
            <a:r>
              <a:rPr lang="en-US" dirty="0" err="1"/>
              <a:t>transf</a:t>
            </a:r>
            <a:r>
              <a:rPr lang="en-US" sz="1000" dirty="0" err="1"/>
              <a:t>n</a:t>
            </a:r>
            <a:endParaRPr lang="en-US" sz="1000" dirty="0"/>
          </a:p>
        </p:txBody>
      </p:sp>
    </p:spTree>
    <p:extLst>
      <p:ext uri="{BB962C8B-B14F-4D97-AF65-F5344CB8AC3E}">
        <p14:creationId xmlns:p14="http://schemas.microsoft.com/office/powerpoint/2010/main" val="40210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Performance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187743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Spark mainly owes its high performance to the following reasons</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An entire sequence of transformations can be optimized at once </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This is due to laziness and </a:t>
            </a:r>
            <a:r>
              <a:rPr lang="en-GB" sz="2000" i="1" dirty="0">
                <a:latin typeface="Arial" panose="020B0604020202020204" pitchFamily="34" charset="0"/>
                <a:cs typeface="Arial" panose="020B0604020202020204" pitchFamily="34" charset="0"/>
              </a:rPr>
              <a:t>data locality</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The results of intermediate computations can be kept in memory</a:t>
            </a:r>
          </a:p>
        </p:txBody>
      </p:sp>
    </p:spTree>
    <p:extLst>
      <p:ext uri="{BB962C8B-B14F-4D97-AF65-F5344CB8AC3E}">
        <p14:creationId xmlns:p14="http://schemas.microsoft.com/office/powerpoint/2010/main" val="138036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RDDs: Performance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0773896" cy="249299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Spark mainly owes its high performance to the following reasons</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An entire sequence of transformations can be optimized at once </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This is due to laziness and </a:t>
            </a:r>
            <a:r>
              <a:rPr lang="en-GB" sz="2000" i="1" dirty="0">
                <a:latin typeface="Arial" panose="020B0604020202020204" pitchFamily="34" charset="0"/>
                <a:cs typeface="Arial" panose="020B0604020202020204" pitchFamily="34" charset="0"/>
              </a:rPr>
              <a:t>data locality</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14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The results of intermediate computations can be kept in memory</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Developers can design highly optimized pipelines by making strategic choices</a:t>
            </a:r>
            <a:endParaRPr lang="en-GB" sz="2000" i="1"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B218CD-3EF3-4CAE-A40B-BF849A653C95}"/>
              </a:ext>
            </a:extLst>
          </p:cNvPr>
          <p:cNvSpPr/>
          <p:nvPr/>
        </p:nvSpPr>
        <p:spPr>
          <a:xfrm>
            <a:off x="730434" y="4566770"/>
            <a:ext cx="1099334" cy="832207"/>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Source</a:t>
            </a:r>
          </a:p>
        </p:txBody>
      </p:sp>
      <p:sp>
        <p:nvSpPr>
          <p:cNvPr id="7" name="Rectangle: Rounded Corners 6">
            <a:extLst>
              <a:ext uri="{FF2B5EF4-FFF2-40B4-BE49-F238E27FC236}">
                <a16:creationId xmlns:a16="http://schemas.microsoft.com/office/drawing/2014/main" id="{08F8EEA8-F157-4770-BEF0-A757846E3ABA}"/>
              </a:ext>
            </a:extLst>
          </p:cNvPr>
          <p:cNvSpPr/>
          <p:nvPr/>
        </p:nvSpPr>
        <p:spPr>
          <a:xfrm>
            <a:off x="6089308" y="5384830"/>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solidFill>
              </a:rPr>
              <a:t>RDD</a:t>
            </a:r>
            <a:r>
              <a:rPr lang="en-US" sz="1100" b="1" dirty="0">
                <a:solidFill>
                  <a:schemeClr val="tx2"/>
                </a:solidFill>
              </a:rPr>
              <a:t>(</a:t>
            </a:r>
            <a:r>
              <a:rPr lang="en-US" sz="1100" b="1" dirty="0" err="1">
                <a:solidFill>
                  <a:schemeClr val="tx2"/>
                </a:solidFill>
              </a:rPr>
              <a:t>n,m</a:t>
            </a:r>
            <a:r>
              <a:rPr lang="en-US" sz="1100" b="1" dirty="0">
                <a:solidFill>
                  <a:schemeClr val="tx2"/>
                </a:solidFill>
              </a:rPr>
              <a:t>)</a:t>
            </a:r>
          </a:p>
        </p:txBody>
      </p:sp>
      <p:sp>
        <p:nvSpPr>
          <p:cNvPr id="8" name="Rectangle: Rounded Corners 7">
            <a:extLst>
              <a:ext uri="{FF2B5EF4-FFF2-40B4-BE49-F238E27FC236}">
                <a16:creationId xmlns:a16="http://schemas.microsoft.com/office/drawing/2014/main" id="{6758C0FA-C1E1-4570-B3EE-8956F9C59359}"/>
              </a:ext>
            </a:extLst>
          </p:cNvPr>
          <p:cNvSpPr/>
          <p:nvPr/>
        </p:nvSpPr>
        <p:spPr>
          <a:xfrm>
            <a:off x="4215274" y="4720578"/>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RDD</a:t>
            </a:r>
            <a:r>
              <a:rPr lang="en-US" sz="1200" b="1" dirty="0">
                <a:solidFill>
                  <a:schemeClr val="tx2"/>
                </a:solidFill>
              </a:rPr>
              <a:t>n-1</a:t>
            </a:r>
          </a:p>
        </p:txBody>
      </p:sp>
      <p:sp>
        <p:nvSpPr>
          <p:cNvPr id="3" name="Arrow: Right 2">
            <a:extLst>
              <a:ext uri="{FF2B5EF4-FFF2-40B4-BE49-F238E27FC236}">
                <a16:creationId xmlns:a16="http://schemas.microsoft.com/office/drawing/2014/main" id="{82B21C46-111A-4501-932C-498C312A7B42}"/>
              </a:ext>
            </a:extLst>
          </p:cNvPr>
          <p:cNvSpPr/>
          <p:nvPr/>
        </p:nvSpPr>
        <p:spPr>
          <a:xfrm rot="1800000">
            <a:off x="5405683" y="5314522"/>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A58A40F-3436-45B6-BA09-C58C172368E5}"/>
              </a:ext>
            </a:extLst>
          </p:cNvPr>
          <p:cNvSpPr/>
          <p:nvPr/>
        </p:nvSpPr>
        <p:spPr>
          <a:xfrm>
            <a:off x="1953152" y="4896538"/>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5DFFFF0-FB2E-48F8-9CC1-184C79E87AAA}"/>
              </a:ext>
            </a:extLst>
          </p:cNvPr>
          <p:cNvSpPr/>
          <p:nvPr/>
        </p:nvSpPr>
        <p:spPr>
          <a:xfrm>
            <a:off x="3516538" y="4896537"/>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B3E37C-D3C7-4FED-89C7-2681CF53C16C}"/>
              </a:ext>
            </a:extLst>
          </p:cNvPr>
          <p:cNvSpPr txBox="1"/>
          <p:nvPr/>
        </p:nvSpPr>
        <p:spPr>
          <a:xfrm>
            <a:off x="2769086" y="4765392"/>
            <a:ext cx="506870" cy="400110"/>
          </a:xfrm>
          <a:prstGeom prst="rect">
            <a:avLst/>
          </a:prstGeom>
          <a:noFill/>
        </p:spPr>
        <p:txBody>
          <a:bodyPr wrap="none" rtlCol="0">
            <a:spAutoFit/>
          </a:bodyPr>
          <a:lstStyle/>
          <a:p>
            <a:r>
              <a:rPr lang="en-US" sz="2000" b="1" dirty="0"/>
              <a:t>. . .</a:t>
            </a:r>
          </a:p>
        </p:txBody>
      </p:sp>
      <p:sp>
        <p:nvSpPr>
          <p:cNvPr id="13" name="TextBox 12">
            <a:extLst>
              <a:ext uri="{FF2B5EF4-FFF2-40B4-BE49-F238E27FC236}">
                <a16:creationId xmlns:a16="http://schemas.microsoft.com/office/drawing/2014/main" id="{D8C25089-EAB2-4773-A2B3-3014564F0DE2}"/>
              </a:ext>
            </a:extLst>
          </p:cNvPr>
          <p:cNvSpPr txBox="1"/>
          <p:nvPr/>
        </p:nvSpPr>
        <p:spPr>
          <a:xfrm rot="1800000">
            <a:off x="5475454" y="5035128"/>
            <a:ext cx="540533" cy="369332"/>
          </a:xfrm>
          <a:prstGeom prst="rect">
            <a:avLst/>
          </a:prstGeom>
          <a:noFill/>
        </p:spPr>
        <p:txBody>
          <a:bodyPr wrap="none" rtlCol="0">
            <a:spAutoFit/>
          </a:bodyPr>
          <a:lstStyle/>
          <a:p>
            <a:r>
              <a:rPr lang="en-US" dirty="0"/>
              <a:t>t</a:t>
            </a:r>
            <a:r>
              <a:rPr lang="en-US" sz="1000" dirty="0"/>
              <a:t>(</a:t>
            </a:r>
            <a:r>
              <a:rPr lang="en-US" sz="1000" dirty="0" err="1"/>
              <a:t>n,m</a:t>
            </a:r>
            <a:r>
              <a:rPr lang="en-US" sz="1000" dirty="0"/>
              <a:t>)</a:t>
            </a:r>
          </a:p>
        </p:txBody>
      </p:sp>
      <p:sp>
        <p:nvSpPr>
          <p:cNvPr id="14" name="TextBox 13">
            <a:extLst>
              <a:ext uri="{FF2B5EF4-FFF2-40B4-BE49-F238E27FC236}">
                <a16:creationId xmlns:a16="http://schemas.microsoft.com/office/drawing/2014/main" id="{308C6C8C-4082-4059-84B6-32C8FBBE8059}"/>
              </a:ext>
            </a:extLst>
          </p:cNvPr>
          <p:cNvSpPr txBox="1"/>
          <p:nvPr/>
        </p:nvSpPr>
        <p:spPr>
          <a:xfrm>
            <a:off x="1996451" y="4586012"/>
            <a:ext cx="327334" cy="369332"/>
          </a:xfrm>
          <a:prstGeom prst="rect">
            <a:avLst/>
          </a:prstGeom>
          <a:noFill/>
        </p:spPr>
        <p:txBody>
          <a:bodyPr wrap="none" rtlCol="0">
            <a:spAutoFit/>
          </a:bodyPr>
          <a:lstStyle/>
          <a:p>
            <a:r>
              <a:rPr lang="en-US" dirty="0"/>
              <a:t>t</a:t>
            </a:r>
            <a:r>
              <a:rPr lang="en-US" sz="1000" dirty="0"/>
              <a:t>0</a:t>
            </a:r>
          </a:p>
        </p:txBody>
      </p:sp>
      <p:sp>
        <p:nvSpPr>
          <p:cNvPr id="15" name="TextBox 14">
            <a:extLst>
              <a:ext uri="{FF2B5EF4-FFF2-40B4-BE49-F238E27FC236}">
                <a16:creationId xmlns:a16="http://schemas.microsoft.com/office/drawing/2014/main" id="{65E6D043-E2C5-4F64-85FA-6F1B445F2213}"/>
              </a:ext>
            </a:extLst>
          </p:cNvPr>
          <p:cNvSpPr txBox="1"/>
          <p:nvPr/>
        </p:nvSpPr>
        <p:spPr>
          <a:xfrm>
            <a:off x="3515732" y="4587841"/>
            <a:ext cx="433132" cy="369332"/>
          </a:xfrm>
          <a:prstGeom prst="rect">
            <a:avLst/>
          </a:prstGeom>
          <a:noFill/>
        </p:spPr>
        <p:txBody>
          <a:bodyPr wrap="none" rtlCol="0">
            <a:spAutoFit/>
          </a:bodyPr>
          <a:lstStyle/>
          <a:p>
            <a:r>
              <a:rPr lang="en-US" dirty="0"/>
              <a:t>t</a:t>
            </a:r>
            <a:r>
              <a:rPr lang="en-US" sz="1000" dirty="0"/>
              <a:t>n-1</a:t>
            </a:r>
          </a:p>
        </p:txBody>
      </p:sp>
      <p:sp>
        <p:nvSpPr>
          <p:cNvPr id="16" name="Arrow: Right 15">
            <a:extLst>
              <a:ext uri="{FF2B5EF4-FFF2-40B4-BE49-F238E27FC236}">
                <a16:creationId xmlns:a16="http://schemas.microsoft.com/office/drawing/2014/main" id="{67B6E59C-27F7-405A-8E02-D387C0C3F991}"/>
              </a:ext>
            </a:extLst>
          </p:cNvPr>
          <p:cNvSpPr/>
          <p:nvPr/>
        </p:nvSpPr>
        <p:spPr>
          <a:xfrm rot="-1800000">
            <a:off x="5401047" y="4432387"/>
            <a:ext cx="575353" cy="2622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C46240D-2A45-4D31-978C-E2E4DD31901B}"/>
              </a:ext>
            </a:extLst>
          </p:cNvPr>
          <p:cNvSpPr txBox="1"/>
          <p:nvPr/>
        </p:nvSpPr>
        <p:spPr>
          <a:xfrm rot="-1800000">
            <a:off x="5277957" y="4216627"/>
            <a:ext cx="503664" cy="369332"/>
          </a:xfrm>
          <a:prstGeom prst="rect">
            <a:avLst/>
          </a:prstGeom>
          <a:noFill/>
        </p:spPr>
        <p:txBody>
          <a:bodyPr wrap="none" rtlCol="0">
            <a:spAutoFit/>
          </a:bodyPr>
          <a:lstStyle/>
          <a:p>
            <a:r>
              <a:rPr lang="en-US" dirty="0"/>
              <a:t>t</a:t>
            </a:r>
            <a:r>
              <a:rPr lang="en-US" sz="1000" dirty="0"/>
              <a:t>(n,1)</a:t>
            </a:r>
          </a:p>
        </p:txBody>
      </p:sp>
      <p:sp>
        <p:nvSpPr>
          <p:cNvPr id="18" name="Rectangle: Rounded Corners 17">
            <a:extLst>
              <a:ext uri="{FF2B5EF4-FFF2-40B4-BE49-F238E27FC236}">
                <a16:creationId xmlns:a16="http://schemas.microsoft.com/office/drawing/2014/main" id="{6447A6D1-0CDF-484F-AE5E-1B078982AA7B}"/>
              </a:ext>
            </a:extLst>
          </p:cNvPr>
          <p:cNvSpPr/>
          <p:nvPr/>
        </p:nvSpPr>
        <p:spPr>
          <a:xfrm>
            <a:off x="6089308" y="4061420"/>
            <a:ext cx="1099334" cy="5245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solidFill>
              </a:rPr>
              <a:t>RDD</a:t>
            </a:r>
            <a:r>
              <a:rPr lang="en-US" sz="1100" b="1" dirty="0">
                <a:solidFill>
                  <a:schemeClr val="tx2"/>
                </a:solidFill>
              </a:rPr>
              <a:t>(n,1)</a:t>
            </a:r>
          </a:p>
        </p:txBody>
      </p:sp>
      <p:sp>
        <p:nvSpPr>
          <p:cNvPr id="20" name="TextBox 19">
            <a:extLst>
              <a:ext uri="{FF2B5EF4-FFF2-40B4-BE49-F238E27FC236}">
                <a16:creationId xmlns:a16="http://schemas.microsoft.com/office/drawing/2014/main" id="{FE2E0D80-F7A5-4475-973F-176E4F705C78}"/>
              </a:ext>
            </a:extLst>
          </p:cNvPr>
          <p:cNvSpPr txBox="1"/>
          <p:nvPr/>
        </p:nvSpPr>
        <p:spPr>
          <a:xfrm rot="5400000">
            <a:off x="6385540" y="4762867"/>
            <a:ext cx="506870" cy="400110"/>
          </a:xfrm>
          <a:prstGeom prst="rect">
            <a:avLst/>
          </a:prstGeom>
          <a:noFill/>
        </p:spPr>
        <p:txBody>
          <a:bodyPr wrap="none" rtlCol="0">
            <a:spAutoFit/>
          </a:bodyPr>
          <a:lstStyle/>
          <a:p>
            <a:r>
              <a:rPr lang="en-US" sz="2000" b="1" dirty="0"/>
              <a:t>. . .</a:t>
            </a:r>
          </a:p>
        </p:txBody>
      </p:sp>
      <p:sp>
        <p:nvSpPr>
          <p:cNvPr id="21" name="TextBox 20">
            <a:extLst>
              <a:ext uri="{FF2B5EF4-FFF2-40B4-BE49-F238E27FC236}">
                <a16:creationId xmlns:a16="http://schemas.microsoft.com/office/drawing/2014/main" id="{E15485D7-A4DC-4F8F-982E-2A78662B9837}"/>
              </a:ext>
            </a:extLst>
          </p:cNvPr>
          <p:cNvSpPr txBox="1"/>
          <p:nvPr/>
        </p:nvSpPr>
        <p:spPr>
          <a:xfrm rot="5400000">
            <a:off x="5733347" y="4776184"/>
            <a:ext cx="506870" cy="400110"/>
          </a:xfrm>
          <a:prstGeom prst="rect">
            <a:avLst/>
          </a:prstGeom>
          <a:noFill/>
        </p:spPr>
        <p:txBody>
          <a:bodyPr wrap="none" rtlCol="0">
            <a:spAutoFit/>
          </a:bodyPr>
          <a:lstStyle/>
          <a:p>
            <a:r>
              <a:rPr lang="en-US" sz="2000" b="1" dirty="0"/>
              <a:t>. . .</a:t>
            </a:r>
          </a:p>
        </p:txBody>
      </p:sp>
    </p:spTree>
    <p:extLst>
      <p:ext uri="{BB962C8B-B14F-4D97-AF65-F5344CB8AC3E}">
        <p14:creationId xmlns:p14="http://schemas.microsoft.com/office/powerpoint/2010/main" val="53169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3383c4e29e49ba87e145678091d75ed6">
  <xsd:schema xmlns:xsd="http://www.w3.org/2001/XMLSchema" xmlns:xs="http://www.w3.org/2001/XMLSchema" xmlns:p="http://schemas.microsoft.com/office/2006/metadata/properties" xmlns:ns3="c43e90cf-65af-417b-bc7c-e52e683de365" targetNamespace="http://schemas.microsoft.com/office/2006/metadata/properties" ma:root="true" ma:fieldsID="d0cd8774ef05c8dfb4de4761de3f1825"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enumeration value="13. Advanced Python for Data Engine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c43e90cf-65af-417b-bc7c-e52e683de365">05. SPARK</Module>
  </documentManagement>
</p:properties>
</file>

<file path=customXml/itemProps1.xml><?xml version="1.0" encoding="utf-8"?>
<ds:datastoreItem xmlns:ds="http://schemas.openxmlformats.org/officeDocument/2006/customXml" ds:itemID="{E5421AE7-40D0-4E12-A840-ADDF6C9E60EB}"/>
</file>

<file path=customXml/itemProps2.xml><?xml version="1.0" encoding="utf-8"?>
<ds:datastoreItem xmlns:ds="http://schemas.openxmlformats.org/officeDocument/2006/customXml" ds:itemID="{1B990D4E-216B-4223-82E4-A152CD1EE9F2}"/>
</file>

<file path=customXml/itemProps3.xml><?xml version="1.0" encoding="utf-8"?>
<ds:datastoreItem xmlns:ds="http://schemas.openxmlformats.org/officeDocument/2006/customXml" ds:itemID="{67DE1E78-43C8-491B-A155-1CEE6C63C108}"/>
</file>

<file path=docProps/app.xml><?xml version="1.0" encoding="utf-8"?>
<Properties xmlns="http://schemas.openxmlformats.org/officeDocument/2006/extended-properties" xmlns:vt="http://schemas.openxmlformats.org/officeDocument/2006/docPropsVTypes">
  <Template>FDM PowerPoint Theme Template</Template>
  <TotalTime>35540</TotalTime>
  <Words>4229</Words>
  <Application>Microsoft Office PowerPoint</Application>
  <PresentationFormat>Widescreen</PresentationFormat>
  <Paragraphs>794</Paragraphs>
  <Slides>39</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ＭＳ Ｐゴシック</vt:lpstr>
      <vt:lpstr>ＭＳ Ｐゴシック</vt:lpstr>
      <vt:lpstr>Arial</vt:lpstr>
      <vt:lpstr>Arial Black</vt:lpstr>
      <vt:lpstr>Calibri</vt:lpstr>
      <vt:lpstr>Consolas</vt:lpstr>
      <vt:lpstr>gilroy</vt:lpstr>
      <vt:lpstr>guardian-text-oreilly</vt:lpstr>
      <vt:lpstr>新細明體</vt:lpstr>
      <vt:lpstr>Wingdings</vt:lpstr>
      <vt:lpstr>ヒラギノ角ゴ Pro W3</vt:lpstr>
      <vt:lpstr>FDM PowerPoint Theme Template</vt:lpstr>
      <vt:lpstr>Data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Donatien Kabwe</dc:creator>
  <cp:lastModifiedBy>Luca Fossati</cp:lastModifiedBy>
  <cp:revision>235</cp:revision>
  <dcterms:created xsi:type="dcterms:W3CDTF">2018-10-30T11:41:52Z</dcterms:created>
  <dcterms:modified xsi:type="dcterms:W3CDTF">2021-09-22T18:48:51Z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