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2.xml" ContentType="application/vnd.openxmlformats-officedocument.theme+xml"/>
  <Override PartName="/ppt/tags/tag1.xml" ContentType="application/vnd.openxmlformats-officedocument.presentationml.tags+xml"/>
  <Override PartName="/ppt/notesSlides/notesSlide1.xml" ContentType="application/vnd.openxmlformats-officedocument.presentationml.notesSlide+xml"/>
  <Override PartName="/ppt/tags/tag2.xml" ContentType="application/vnd.openxmlformats-officedocument.presentationml.tags+xml"/>
  <Override PartName="/ppt/notesSlides/notesSlide2.xml" ContentType="application/vnd.openxmlformats-officedocument.presentationml.notesSlide+xml"/>
  <Override PartName="/ppt/tags/tag3.xml" ContentType="application/vnd.openxmlformats-officedocument.presentationml.tags+xml"/>
  <Override PartName="/ppt/notesSlides/notesSlide3.xml" ContentType="application/vnd.openxmlformats-officedocument.presentationml.notesSlide+xml"/>
  <Override PartName="/ppt/tags/tag4.xml" ContentType="application/vnd.openxmlformats-officedocument.presentationml.tags+xml"/>
  <Override PartName="/ppt/notesSlides/notesSlide4.xml" ContentType="application/vnd.openxmlformats-officedocument.presentationml.notesSlide+xml"/>
  <Override PartName="/ppt/tags/tag5.xml" ContentType="application/vnd.openxmlformats-officedocument.presentationml.tags+xml"/>
  <Override PartName="/ppt/notesSlides/notesSlide5.xml" ContentType="application/vnd.openxmlformats-officedocument.presentationml.notesSlide+xml"/>
  <Override PartName="/ppt/tags/tag6.xml" ContentType="application/vnd.openxmlformats-officedocument.presentationml.tags+xml"/>
  <Override PartName="/ppt/notesSlides/notesSlide6.xml" ContentType="application/vnd.openxmlformats-officedocument.presentationml.notesSlide+xml"/>
  <Override PartName="/ppt/tags/tag7.xml" ContentType="application/vnd.openxmlformats-officedocument.presentationml.tags+xml"/>
  <Override PartName="/ppt/notesSlides/notesSlide7.xml" ContentType="application/vnd.openxmlformats-officedocument.presentationml.notesSlide+xml"/>
  <Override PartName="/ppt/tags/tag8.xml" ContentType="application/vnd.openxmlformats-officedocument.presentationml.tags+xml"/>
  <Override PartName="/ppt/notesSlides/notesSlide8.xml" ContentType="application/vnd.openxmlformats-officedocument.presentationml.notesSlide+xml"/>
  <Override PartName="/ppt/tags/tag9.xml" ContentType="application/vnd.openxmlformats-officedocument.presentationml.tags+xml"/>
  <Override PartName="/ppt/notesSlides/notesSlide9.xml" ContentType="application/vnd.openxmlformats-officedocument.presentationml.notesSlide+xml"/>
  <Override PartName="/ppt/tags/tag10.xml" ContentType="application/vnd.openxmlformats-officedocument.presentationml.tags+xml"/>
  <Override PartName="/ppt/notesSlides/notesSlide10.xml" ContentType="application/vnd.openxmlformats-officedocument.presentationml.notesSlide+xml"/>
  <Override PartName="/ppt/tags/tag11.xml" ContentType="application/vnd.openxmlformats-officedocument.presentationml.tags+xml"/>
  <Override PartName="/ppt/notesSlides/notesSlide11.xml" ContentType="application/vnd.openxmlformats-officedocument.presentationml.notesSlide+xml"/>
  <Override PartName="/ppt/tags/tag12.xml" ContentType="application/vnd.openxmlformats-officedocument.presentationml.tags+xml"/>
  <Override PartName="/ppt/notesSlides/notesSlide12.xml" ContentType="application/vnd.openxmlformats-officedocument.presentationml.notesSlide+xml"/>
  <Override PartName="/ppt/tags/tag13.xml" ContentType="application/vnd.openxmlformats-officedocument.presentationml.tags+xml"/>
  <Override PartName="/ppt/notesSlides/notesSlide13.xml" ContentType="application/vnd.openxmlformats-officedocument.presentationml.notesSlide+xml"/>
  <Override PartName="/ppt/tags/tag14.xml" ContentType="application/vnd.openxmlformats-officedocument.presentationml.tags+xml"/>
  <Override PartName="/ppt/notesSlides/notesSlide14.xml" ContentType="application/vnd.openxmlformats-officedocument.presentationml.notesSlide+xml"/>
  <Override PartName="/ppt/tags/tag15.xml" ContentType="application/vnd.openxmlformats-officedocument.presentationml.tags+xml"/>
  <Override PartName="/ppt/notesSlides/notesSlide15.xml" ContentType="application/vnd.openxmlformats-officedocument.presentationml.notesSlide+xml"/>
  <Override PartName="/ppt/tags/tag16.xml" ContentType="application/vnd.openxmlformats-officedocument.presentationml.tags+xml"/>
  <Override PartName="/ppt/notesSlides/notesSlide16.xml" ContentType="application/vnd.openxmlformats-officedocument.presentationml.notesSlide+xml"/>
  <Override PartName="/ppt/tags/tag17.xml" ContentType="application/vnd.openxmlformats-officedocument.presentationml.tags+xml"/>
  <Override PartName="/ppt/notesSlides/notesSlide17.xml" ContentType="application/vnd.openxmlformats-officedocument.presentationml.notesSlide+xml"/>
  <Override PartName="/ppt/tags/tag18.xml" ContentType="application/vnd.openxmlformats-officedocument.presentationml.tags+xml"/>
  <Override PartName="/ppt/notesSlides/notesSlide18.xml" ContentType="application/vnd.openxmlformats-officedocument.presentationml.notesSlide+xml"/>
  <Override PartName="/ppt/tags/tag19.xml" ContentType="application/vnd.openxmlformats-officedocument.presentationml.tags+xml"/>
  <Override PartName="/ppt/notesSlides/notesSlide19.xml" ContentType="application/vnd.openxmlformats-officedocument.presentationml.notesSlide+xml"/>
  <Override PartName="/ppt/tags/tag20.xml" ContentType="application/vnd.openxmlformats-officedocument.presentationml.tags+xml"/>
  <Override PartName="/ppt/notesSlides/notesSlide20.xml" ContentType="application/vnd.openxmlformats-officedocument.presentationml.notesSlide+xml"/>
  <Override PartName="/ppt/tags/tag21.xml" ContentType="application/vnd.openxmlformats-officedocument.presentationml.tags+xml"/>
  <Override PartName="/ppt/notesSlides/notesSlide21.xml" ContentType="application/vnd.openxmlformats-officedocument.presentationml.notesSlide+xml"/>
  <Override PartName="/ppt/tags/tag22.xml" ContentType="application/vnd.openxmlformats-officedocument.presentationml.tags+xml"/>
  <Override PartName="/ppt/notesSlides/notesSlide22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3" r:id="rId4"/>
  </p:sldMasterIdLst>
  <p:notesMasterIdLst>
    <p:notesMasterId r:id="rId28"/>
  </p:notesMasterIdLst>
  <p:sldIdLst>
    <p:sldId id="263" r:id="rId5"/>
    <p:sldId id="258" r:id="rId6"/>
    <p:sldId id="261" r:id="rId7"/>
    <p:sldId id="341" r:id="rId8"/>
    <p:sldId id="344" r:id="rId9"/>
    <p:sldId id="369" r:id="rId10"/>
    <p:sldId id="371" r:id="rId11"/>
    <p:sldId id="372" r:id="rId12"/>
    <p:sldId id="346" r:id="rId13"/>
    <p:sldId id="373" r:id="rId14"/>
    <p:sldId id="374" r:id="rId15"/>
    <p:sldId id="375" r:id="rId16"/>
    <p:sldId id="377" r:id="rId17"/>
    <p:sldId id="376" r:id="rId18"/>
    <p:sldId id="378" r:id="rId19"/>
    <p:sldId id="379" r:id="rId20"/>
    <p:sldId id="380" r:id="rId21"/>
    <p:sldId id="381" r:id="rId22"/>
    <p:sldId id="382" r:id="rId23"/>
    <p:sldId id="384" r:id="rId24"/>
    <p:sldId id="385" r:id="rId25"/>
    <p:sldId id="268" r:id="rId26"/>
    <p:sldId id="269" r:id="rId2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cotty Boutin" initials="SB" lastIdx="7" clrIdx="0"/>
  <p:cmAuthor id="2" name="Billy McCarthy" initials="BM" lastIdx="1" clrIdx="1"/>
  <p:cmAuthor id="3" name="Craig Dolan" initials="CD" lastIdx="1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CCFF"/>
    <a:srgbClr val="99CCFF"/>
    <a:srgbClr val="66FFCC"/>
    <a:srgbClr val="00FFFF"/>
    <a:srgbClr val="00FFCC"/>
    <a:srgbClr val="33CCCC"/>
    <a:srgbClr val="00CC99"/>
    <a:srgbClr val="00CC66"/>
    <a:srgbClr val="00CC00"/>
    <a:srgbClr val="33CC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3213" autoAdjust="0"/>
  </p:normalViewPr>
  <p:slideViewPr>
    <p:cSldViewPr snapToGrid="0">
      <p:cViewPr varScale="1">
        <p:scale>
          <a:sx n="66" d="100"/>
          <a:sy n="66" d="100"/>
        </p:scale>
        <p:origin x="228" y="3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microsoft.com/office/2016/11/relationships/changesInfo" Target="changesInfos/changesInfo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commentAuthors" Target="commentAuthor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a Fossati" userId="7d8a27c9-d805-45d1-af3d-5cf81a9395c3" providerId="ADAL" clId="{FA1ABD41-E88E-4E57-8B59-69E8529D478E}"/>
    <pc:docChg chg="undo custSel modSld">
      <pc:chgData name="Luca Fossati" userId="7d8a27c9-d805-45d1-af3d-5cf81a9395c3" providerId="ADAL" clId="{FA1ABD41-E88E-4E57-8B59-69E8529D478E}" dt="2021-03-10T23:32:41.559" v="2325" actId="20577"/>
      <pc:docMkLst>
        <pc:docMk/>
      </pc:docMkLst>
      <pc:sldChg chg="modNotes">
        <pc:chgData name="Luca Fossati" userId="7d8a27c9-d805-45d1-af3d-5cf81a9395c3" providerId="ADAL" clId="{FA1ABD41-E88E-4E57-8B59-69E8529D478E}" dt="2021-03-10T22:30:05.079" v="1730" actId="27636"/>
        <pc:sldMkLst>
          <pc:docMk/>
          <pc:sldMk cId="2262395787" sldId="311"/>
        </pc:sldMkLst>
      </pc:sldChg>
      <pc:sldChg chg="modNotes">
        <pc:chgData name="Luca Fossati" userId="7d8a27c9-d805-45d1-af3d-5cf81a9395c3" providerId="ADAL" clId="{FA1ABD41-E88E-4E57-8B59-69E8529D478E}" dt="2021-03-10T22:30:05.079" v="1731" actId="27636"/>
        <pc:sldMkLst>
          <pc:docMk/>
          <pc:sldMk cId="1311856713" sldId="312"/>
        </pc:sldMkLst>
      </pc:sldChg>
      <pc:sldChg chg="modNotes">
        <pc:chgData name="Luca Fossati" userId="7d8a27c9-d805-45d1-af3d-5cf81a9395c3" providerId="ADAL" clId="{FA1ABD41-E88E-4E57-8B59-69E8529D478E}" dt="2021-03-10T22:30:05.111" v="1732" actId="27636"/>
        <pc:sldMkLst>
          <pc:docMk/>
          <pc:sldMk cId="3991188718" sldId="325"/>
        </pc:sldMkLst>
      </pc:sldChg>
      <pc:sldChg chg="modNotesTx">
        <pc:chgData name="Luca Fossati" userId="7d8a27c9-d805-45d1-af3d-5cf81a9395c3" providerId="ADAL" clId="{FA1ABD41-E88E-4E57-8B59-69E8529D478E}" dt="2021-03-10T21:40:24.552" v="705" actId="20577"/>
        <pc:sldMkLst>
          <pc:docMk/>
          <pc:sldMk cId="2934347699" sldId="331"/>
        </pc:sldMkLst>
      </pc:sldChg>
      <pc:sldChg chg="modSp mod">
        <pc:chgData name="Luca Fossati" userId="7d8a27c9-d805-45d1-af3d-5cf81a9395c3" providerId="ADAL" clId="{FA1ABD41-E88E-4E57-8B59-69E8529D478E}" dt="2021-03-10T21:52:46.013" v="1018" actId="20577"/>
        <pc:sldMkLst>
          <pc:docMk/>
          <pc:sldMk cId="2981818530" sldId="334"/>
        </pc:sldMkLst>
        <pc:spChg chg="mod">
          <ac:chgData name="Luca Fossati" userId="7d8a27c9-d805-45d1-af3d-5cf81a9395c3" providerId="ADAL" clId="{FA1ABD41-E88E-4E57-8B59-69E8529D478E}" dt="2021-03-10T21:52:46.013" v="1018" actId="20577"/>
          <ac:spMkLst>
            <pc:docMk/>
            <pc:sldMk cId="2981818530" sldId="334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FA1ABD41-E88E-4E57-8B59-69E8529D478E}" dt="2021-03-10T23:32:41.559" v="2325" actId="20577"/>
        <pc:sldMkLst>
          <pc:docMk/>
          <pc:sldMk cId="975054508" sldId="336"/>
        </pc:sldMkLst>
        <pc:spChg chg="mod">
          <ac:chgData name="Luca Fossati" userId="7d8a27c9-d805-45d1-af3d-5cf81a9395c3" providerId="ADAL" clId="{FA1ABD41-E88E-4E57-8B59-69E8529D478E}" dt="2021-03-10T23:30:04.455" v="2282" actId="20577"/>
          <ac:spMkLst>
            <pc:docMk/>
            <pc:sldMk cId="975054508" sldId="336"/>
            <ac:spMk id="10" creationId="{00000000-0000-0000-0000-000000000000}"/>
          </ac:spMkLst>
        </pc:spChg>
      </pc:sldChg>
    </pc:docChg>
  </pc:docChgLst>
  <pc:docChgLst>
    <pc:chgData name="Luca Fossati" userId="7d8a27c9-d805-45d1-af3d-5cf81a9395c3" providerId="ADAL" clId="{4A2C4984-AA28-4002-855F-08790CFE9046}"/>
    <pc:docChg chg="undo custSel delSld modSld">
      <pc:chgData name="Luca Fossati" userId="7d8a27c9-d805-45d1-af3d-5cf81a9395c3" providerId="ADAL" clId="{4A2C4984-AA28-4002-855F-08790CFE9046}" dt="2021-05-12T20:47:02.946" v="1119" actId="20577"/>
      <pc:docMkLst>
        <pc:docMk/>
      </pc:docMkLst>
      <pc:sldChg chg="modSp mod">
        <pc:chgData name="Luca Fossati" userId="7d8a27c9-d805-45d1-af3d-5cf81a9395c3" providerId="ADAL" clId="{4A2C4984-AA28-4002-855F-08790CFE9046}" dt="2021-05-12T16:04:20.121" v="855" actId="20577"/>
        <pc:sldMkLst>
          <pc:docMk/>
          <pc:sldMk cId="2595467257" sldId="258"/>
        </pc:sldMkLst>
        <pc:spChg chg="mod">
          <ac:chgData name="Luca Fossati" userId="7d8a27c9-d805-45d1-af3d-5cf81a9395c3" providerId="ADAL" clId="{4A2C4984-AA28-4002-855F-08790CFE9046}" dt="2021-05-12T16:04:20.121" v="855" actId="20577"/>
          <ac:spMkLst>
            <pc:docMk/>
            <pc:sldMk cId="2595467257" sldId="258"/>
            <ac:spMk id="3" creationId="{00000000-0000-0000-0000-000000000000}"/>
          </ac:spMkLst>
        </pc:spChg>
      </pc:sldChg>
      <pc:sldChg chg="del">
        <pc:chgData name="Luca Fossati" userId="7d8a27c9-d805-45d1-af3d-5cf81a9395c3" providerId="ADAL" clId="{4A2C4984-AA28-4002-855F-08790CFE9046}" dt="2021-05-12T18:02:00.723" v="856" actId="47"/>
        <pc:sldMkLst>
          <pc:docMk/>
          <pc:sldMk cId="816045097" sldId="267"/>
        </pc:sldMkLst>
      </pc:sldChg>
      <pc:sldChg chg="modSp mod">
        <pc:chgData name="Luca Fossati" userId="7d8a27c9-d805-45d1-af3d-5cf81a9395c3" providerId="ADAL" clId="{4A2C4984-AA28-4002-855F-08790CFE9046}" dt="2021-05-12T20:47:02.946" v="1119" actId="20577"/>
        <pc:sldMkLst>
          <pc:docMk/>
          <pc:sldMk cId="2088165517" sldId="268"/>
        </pc:sldMkLst>
        <pc:spChg chg="mod">
          <ac:chgData name="Luca Fossati" userId="7d8a27c9-d805-45d1-af3d-5cf81a9395c3" providerId="ADAL" clId="{4A2C4984-AA28-4002-855F-08790CFE9046}" dt="2021-05-12T20:47:02.946" v="1119" actId="20577"/>
          <ac:spMkLst>
            <pc:docMk/>
            <pc:sldMk cId="2088165517" sldId="268"/>
            <ac:spMk id="7" creationId="{00000000-0000-0000-0000-000000000000}"/>
          </ac:spMkLst>
        </pc:spChg>
        <pc:spChg chg="mod">
          <ac:chgData name="Luca Fossati" userId="7d8a27c9-d805-45d1-af3d-5cf81a9395c3" providerId="ADAL" clId="{4A2C4984-AA28-4002-855F-08790CFE9046}" dt="2021-05-12T18:06:26.606" v="1112" actId="20577"/>
          <ac:spMkLst>
            <pc:docMk/>
            <pc:sldMk cId="2088165517" sldId="268"/>
            <ac:spMk id="8" creationId="{00000000-0000-0000-0000-000000000000}"/>
          </ac:spMkLst>
        </pc:spChg>
        <pc:spChg chg="mod">
          <ac:chgData name="Luca Fossati" userId="7d8a27c9-d805-45d1-af3d-5cf81a9395c3" providerId="ADAL" clId="{4A2C4984-AA28-4002-855F-08790CFE9046}" dt="2021-05-12T18:03:35.578" v="965" actId="20577"/>
          <ac:spMkLst>
            <pc:docMk/>
            <pc:sldMk cId="2088165517" sldId="268"/>
            <ac:spMk id="9" creationId="{00000000-0000-0000-0000-000000000000}"/>
          </ac:spMkLst>
        </pc:spChg>
        <pc:spChg chg="mod">
          <ac:chgData name="Luca Fossati" userId="7d8a27c9-d805-45d1-af3d-5cf81a9395c3" providerId="ADAL" clId="{4A2C4984-AA28-4002-855F-08790CFE9046}" dt="2021-05-12T18:03:19.941" v="938" actId="20577"/>
          <ac:spMkLst>
            <pc:docMk/>
            <pc:sldMk cId="2088165517" sldId="268"/>
            <ac:spMk id="10" creationId="{00000000-0000-0000-0000-000000000000}"/>
          </ac:spMkLst>
        </pc:spChg>
        <pc:spChg chg="mod">
          <ac:chgData name="Luca Fossati" userId="7d8a27c9-d805-45d1-af3d-5cf81a9395c3" providerId="ADAL" clId="{4A2C4984-AA28-4002-855F-08790CFE9046}" dt="2021-05-12T18:05:05.514" v="1026" actId="20577"/>
          <ac:spMkLst>
            <pc:docMk/>
            <pc:sldMk cId="2088165517" sldId="268"/>
            <ac:spMk id="11" creationId="{00000000-0000-0000-0000-000000000000}"/>
          </ac:spMkLst>
        </pc:spChg>
        <pc:spChg chg="mod">
          <ac:chgData name="Luca Fossati" userId="7d8a27c9-d805-45d1-af3d-5cf81a9395c3" providerId="ADAL" clId="{4A2C4984-AA28-4002-855F-08790CFE9046}" dt="2021-05-12T18:02:48.130" v="895" actId="20577"/>
          <ac:spMkLst>
            <pc:docMk/>
            <pc:sldMk cId="2088165517" sldId="268"/>
            <ac:spMk id="12" creationId="{00000000-0000-0000-0000-000000000000}"/>
          </ac:spMkLst>
        </pc:spChg>
      </pc:sldChg>
      <pc:sldChg chg="modSp mod modNotesTx">
        <pc:chgData name="Luca Fossati" userId="7d8a27c9-d805-45d1-af3d-5cf81a9395c3" providerId="ADAL" clId="{4A2C4984-AA28-4002-855F-08790CFE9046}" dt="2021-05-12T02:08:29.056" v="310" actId="20577"/>
        <pc:sldMkLst>
          <pc:docMk/>
          <pc:sldMk cId="1125861591" sldId="369"/>
        </pc:sldMkLst>
        <pc:spChg chg="mod">
          <ac:chgData name="Luca Fossati" userId="7d8a27c9-d805-45d1-af3d-5cf81a9395c3" providerId="ADAL" clId="{4A2C4984-AA28-4002-855F-08790CFE9046}" dt="2021-05-12T02:08:29.056" v="310" actId="20577"/>
          <ac:spMkLst>
            <pc:docMk/>
            <pc:sldMk cId="1125861591" sldId="369"/>
            <ac:spMk id="7" creationId="{F5380934-7E1D-4A0A-8422-908C821CA919}"/>
          </ac:spMkLst>
        </pc:spChg>
      </pc:sldChg>
      <pc:sldChg chg="modNotesTx">
        <pc:chgData name="Luca Fossati" userId="7d8a27c9-d805-45d1-af3d-5cf81a9395c3" providerId="ADAL" clId="{4A2C4984-AA28-4002-855F-08790CFE9046}" dt="2021-05-12T18:33:36.549" v="1114" actId="20577"/>
        <pc:sldMkLst>
          <pc:docMk/>
          <pc:sldMk cId="3775668014" sldId="372"/>
        </pc:sldMkLst>
      </pc:sldChg>
      <pc:sldChg chg="modNotesTx">
        <pc:chgData name="Luca Fossati" userId="7d8a27c9-d805-45d1-af3d-5cf81a9395c3" providerId="ADAL" clId="{4A2C4984-AA28-4002-855F-08790CFE9046}" dt="2021-05-12T03:15:53.546" v="432" actId="114"/>
        <pc:sldMkLst>
          <pc:docMk/>
          <pc:sldMk cId="2176544988" sldId="375"/>
        </pc:sldMkLst>
      </pc:sldChg>
      <pc:sldChg chg="modSp mod">
        <pc:chgData name="Luca Fossati" userId="7d8a27c9-d805-45d1-af3d-5cf81a9395c3" providerId="ADAL" clId="{4A2C4984-AA28-4002-855F-08790CFE9046}" dt="2021-05-11T20:56:24.679" v="265" actId="20577"/>
        <pc:sldMkLst>
          <pc:docMk/>
          <pc:sldMk cId="2291813693" sldId="377"/>
        </pc:sldMkLst>
        <pc:spChg chg="mod">
          <ac:chgData name="Luca Fossati" userId="7d8a27c9-d805-45d1-af3d-5cf81a9395c3" providerId="ADAL" clId="{4A2C4984-AA28-4002-855F-08790CFE9046}" dt="2021-05-11T20:56:24.679" v="265" actId="20577"/>
          <ac:spMkLst>
            <pc:docMk/>
            <pc:sldMk cId="2291813693" sldId="377"/>
            <ac:spMk id="10" creationId="{00000000-0000-0000-0000-000000000000}"/>
          </ac:spMkLst>
        </pc:spChg>
      </pc:sldChg>
      <pc:sldChg chg="modSp mod">
        <pc:chgData name="Luca Fossati" userId="7d8a27c9-d805-45d1-af3d-5cf81a9395c3" providerId="ADAL" clId="{4A2C4984-AA28-4002-855F-08790CFE9046}" dt="2021-05-12T04:51:33.449" v="447" actId="20577"/>
        <pc:sldMkLst>
          <pc:docMk/>
          <pc:sldMk cId="1084496179" sldId="380"/>
        </pc:sldMkLst>
        <pc:spChg chg="mod">
          <ac:chgData name="Luca Fossati" userId="7d8a27c9-d805-45d1-af3d-5cf81a9395c3" providerId="ADAL" clId="{4A2C4984-AA28-4002-855F-08790CFE9046}" dt="2021-05-12T04:43:04.722" v="437" actId="20577"/>
          <ac:spMkLst>
            <pc:docMk/>
            <pc:sldMk cId="1084496179" sldId="380"/>
            <ac:spMk id="8" creationId="{2479F02A-2D9E-4137-B4B1-522167C67DCC}"/>
          </ac:spMkLst>
        </pc:spChg>
        <pc:spChg chg="mod">
          <ac:chgData name="Luca Fossati" userId="7d8a27c9-d805-45d1-af3d-5cf81a9395c3" providerId="ADAL" clId="{4A2C4984-AA28-4002-855F-08790CFE9046}" dt="2021-05-12T04:51:33.449" v="447" actId="20577"/>
          <ac:spMkLst>
            <pc:docMk/>
            <pc:sldMk cId="1084496179" sldId="380"/>
            <ac:spMk id="12" creationId="{787A87E3-879B-4852-B81D-3346EC8E4703}"/>
          </ac:spMkLst>
        </pc:spChg>
      </pc:sldChg>
    </pc:docChg>
  </pc:docChgLst>
  <pc:docChgLst>
    <pc:chgData name="Luca Fossati" userId="7d8a27c9-d805-45d1-af3d-5cf81a9395c3" providerId="ADAL" clId="{620A3813-66DB-492A-AF0A-99033064D32E}"/>
    <pc:docChg chg="undo custSel addSld delSld modSld sldOrd">
      <pc:chgData name="Luca Fossati" userId="7d8a27c9-d805-45d1-af3d-5cf81a9395c3" providerId="ADAL" clId="{620A3813-66DB-492A-AF0A-99033064D32E}" dt="2021-03-22T02:34:43.716" v="7936" actId="20577"/>
      <pc:docMkLst>
        <pc:docMk/>
      </pc:docMkLst>
      <pc:sldChg chg="modSp mod">
        <pc:chgData name="Luca Fossati" userId="7d8a27c9-d805-45d1-af3d-5cf81a9395c3" providerId="ADAL" clId="{620A3813-66DB-492A-AF0A-99033064D32E}" dt="2021-03-21T16:46:38.083" v="4658" actId="20577"/>
        <pc:sldMkLst>
          <pc:docMk/>
          <pc:sldMk cId="3288989145" sldId="261"/>
        </pc:sldMkLst>
        <pc:spChg chg="mod">
          <ac:chgData name="Luca Fossati" userId="7d8a27c9-d805-45d1-af3d-5cf81a9395c3" providerId="ADAL" clId="{620A3813-66DB-492A-AF0A-99033064D32E}" dt="2021-03-21T01:35:13.301" v="81" actId="20577"/>
          <ac:spMkLst>
            <pc:docMk/>
            <pc:sldMk cId="3288989145" sldId="261"/>
            <ac:spMk id="5" creationId="{00000000-0000-0000-0000-000000000000}"/>
          </ac:spMkLst>
        </pc:spChg>
        <pc:spChg chg="mod">
          <ac:chgData name="Luca Fossati" userId="7d8a27c9-d805-45d1-af3d-5cf81a9395c3" providerId="ADAL" clId="{620A3813-66DB-492A-AF0A-99033064D32E}" dt="2021-03-21T16:46:38.083" v="4658" actId="20577"/>
          <ac:spMkLst>
            <pc:docMk/>
            <pc:sldMk cId="3288989145" sldId="261"/>
            <ac:spMk id="8" creationId="{00000000-0000-0000-0000-000000000000}"/>
          </ac:spMkLst>
        </pc:spChg>
      </pc:sldChg>
      <pc:sldChg chg="modSp mod">
        <pc:chgData name="Luca Fossati" userId="7d8a27c9-d805-45d1-af3d-5cf81a9395c3" providerId="ADAL" clId="{620A3813-66DB-492A-AF0A-99033064D32E}" dt="2021-03-21T01:45:30.404" v="331" actId="20577"/>
        <pc:sldMkLst>
          <pc:docMk/>
          <pc:sldMk cId="1544478635" sldId="263"/>
        </pc:sldMkLst>
        <pc:spChg chg="mod">
          <ac:chgData name="Luca Fossati" userId="7d8a27c9-d805-45d1-af3d-5cf81a9395c3" providerId="ADAL" clId="{620A3813-66DB-492A-AF0A-99033064D32E}" dt="2021-03-21T01:45:30.404" v="331" actId="20577"/>
          <ac:spMkLst>
            <pc:docMk/>
            <pc:sldMk cId="1544478635" sldId="263"/>
            <ac:spMk id="3" creationId="{00000000-0000-0000-0000-000000000000}"/>
          </ac:spMkLst>
        </pc:spChg>
      </pc:sldChg>
      <pc:sldChg chg="modNotesTx">
        <pc:chgData name="Luca Fossati" userId="7d8a27c9-d805-45d1-af3d-5cf81a9395c3" providerId="ADAL" clId="{620A3813-66DB-492A-AF0A-99033064D32E}" dt="2021-03-21T19:55:38.604" v="6732"/>
        <pc:sldMkLst>
          <pc:docMk/>
          <pc:sldMk cId="1008071460" sldId="269"/>
        </pc:sldMkLst>
      </pc:sldChg>
      <pc:sldChg chg="del">
        <pc:chgData name="Luca Fossati" userId="7d8a27c9-d805-45d1-af3d-5cf81a9395c3" providerId="ADAL" clId="{620A3813-66DB-492A-AF0A-99033064D32E}" dt="2021-03-21T21:23:06.849" v="7396" actId="47"/>
        <pc:sldMkLst>
          <pc:docMk/>
          <pc:sldMk cId="2250836920" sldId="281"/>
        </pc:sldMkLst>
      </pc:sldChg>
      <pc:sldChg chg="addSp delSp modSp mod">
        <pc:chgData name="Luca Fossati" userId="7d8a27c9-d805-45d1-af3d-5cf81a9395c3" providerId="ADAL" clId="{620A3813-66DB-492A-AF0A-99033064D32E}" dt="2021-03-21T20:48:34.168" v="6997" actId="20577"/>
        <pc:sldMkLst>
          <pc:docMk/>
          <pc:sldMk cId="1887921384" sldId="293"/>
        </pc:sldMkLst>
        <pc:spChg chg="mod">
          <ac:chgData name="Luca Fossati" userId="7d8a27c9-d805-45d1-af3d-5cf81a9395c3" providerId="ADAL" clId="{620A3813-66DB-492A-AF0A-99033064D32E}" dt="2021-03-21T20:38:38.970" v="6939" actId="20577"/>
          <ac:spMkLst>
            <pc:docMk/>
            <pc:sldMk cId="1887921384" sldId="293"/>
            <ac:spMk id="5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0:37:51.106" v="6898" actId="478"/>
          <ac:spMkLst>
            <pc:docMk/>
            <pc:sldMk cId="1887921384" sldId="293"/>
            <ac:spMk id="8" creationId="{00000000-0000-0000-0000-000000000000}"/>
          </ac:spMkLst>
        </pc:spChg>
        <pc:spChg chg="add mod">
          <ac:chgData name="Luca Fossati" userId="7d8a27c9-d805-45d1-af3d-5cf81a9395c3" providerId="ADAL" clId="{620A3813-66DB-492A-AF0A-99033064D32E}" dt="2021-03-21T20:48:34.168" v="6997" actId="20577"/>
          <ac:spMkLst>
            <pc:docMk/>
            <pc:sldMk cId="1887921384" sldId="293"/>
            <ac:spMk id="9" creationId="{FC8DD721-6A83-494B-AA1A-5C4D9CA52F84}"/>
          </ac:spMkLst>
        </pc:spChg>
        <pc:spChg chg="add mod">
          <ac:chgData name="Luca Fossati" userId="7d8a27c9-d805-45d1-af3d-5cf81a9395c3" providerId="ADAL" clId="{620A3813-66DB-492A-AF0A-99033064D32E}" dt="2021-03-21T20:40:06.799" v="6946" actId="1076"/>
          <ac:spMkLst>
            <pc:docMk/>
            <pc:sldMk cId="1887921384" sldId="293"/>
            <ac:spMk id="10" creationId="{D61BCC45-7BD5-4600-8ECD-EF6A183525D8}"/>
          </ac:spMkLst>
        </pc:spChg>
        <pc:spChg chg="add mod">
          <ac:chgData name="Luca Fossati" userId="7d8a27c9-d805-45d1-af3d-5cf81a9395c3" providerId="ADAL" clId="{620A3813-66DB-492A-AF0A-99033064D32E}" dt="2021-03-21T20:40:06.799" v="6946" actId="1076"/>
          <ac:spMkLst>
            <pc:docMk/>
            <pc:sldMk cId="1887921384" sldId="293"/>
            <ac:spMk id="11" creationId="{5867947C-5447-42E1-9DDE-30CA4ADCF91C}"/>
          </ac:spMkLst>
        </pc:spChg>
        <pc:spChg chg="del">
          <ac:chgData name="Luca Fossati" userId="7d8a27c9-d805-45d1-af3d-5cf81a9395c3" providerId="ADAL" clId="{620A3813-66DB-492A-AF0A-99033064D32E}" dt="2021-03-21T20:37:55.186" v="6899" actId="478"/>
          <ac:spMkLst>
            <pc:docMk/>
            <pc:sldMk cId="1887921384" sldId="293"/>
            <ac:spMk id="12" creationId="{110F303E-48F2-41A2-B571-2785673B7EDE}"/>
          </ac:spMkLst>
        </pc:spChg>
        <pc:spChg chg="add mod">
          <ac:chgData name="Luca Fossati" userId="7d8a27c9-d805-45d1-af3d-5cf81a9395c3" providerId="ADAL" clId="{620A3813-66DB-492A-AF0A-99033064D32E}" dt="2021-03-21T20:40:06.799" v="6946" actId="1076"/>
          <ac:spMkLst>
            <pc:docMk/>
            <pc:sldMk cId="1887921384" sldId="293"/>
            <ac:spMk id="13" creationId="{6852F928-F74A-4905-ABA0-EA7F8AA3C745}"/>
          </ac:spMkLst>
        </pc:spChg>
        <pc:spChg chg="add mod">
          <ac:chgData name="Luca Fossati" userId="7d8a27c9-d805-45d1-af3d-5cf81a9395c3" providerId="ADAL" clId="{620A3813-66DB-492A-AF0A-99033064D32E}" dt="2021-03-21T20:40:06.799" v="6946" actId="1076"/>
          <ac:spMkLst>
            <pc:docMk/>
            <pc:sldMk cId="1887921384" sldId="293"/>
            <ac:spMk id="14" creationId="{D7969424-8627-4A76-BA22-A4C44E03D92B}"/>
          </ac:spMkLst>
        </pc:spChg>
        <pc:spChg chg="add mod">
          <ac:chgData name="Luca Fossati" userId="7d8a27c9-d805-45d1-af3d-5cf81a9395c3" providerId="ADAL" clId="{620A3813-66DB-492A-AF0A-99033064D32E}" dt="2021-03-21T20:47:51.083" v="6992" actId="1076"/>
          <ac:spMkLst>
            <pc:docMk/>
            <pc:sldMk cId="1887921384" sldId="293"/>
            <ac:spMk id="15" creationId="{05947E7F-3198-4FFD-BA11-1BAA9D1F8426}"/>
          </ac:spMkLst>
        </pc:spChg>
        <pc:picChg chg="del">
          <ac:chgData name="Luca Fossati" userId="7d8a27c9-d805-45d1-af3d-5cf81a9395c3" providerId="ADAL" clId="{620A3813-66DB-492A-AF0A-99033064D32E}" dt="2021-03-21T20:37:58.451" v="6900" actId="478"/>
          <ac:picMkLst>
            <pc:docMk/>
            <pc:sldMk cId="1887921384" sldId="293"/>
            <ac:picMk id="3" creationId="{B4F137EF-6495-4E94-87AD-104E14433CA4}"/>
          </ac:picMkLst>
        </pc:picChg>
      </pc:sldChg>
      <pc:sldChg chg="addSp delSp modSp mod delAnim modAnim">
        <pc:chgData name="Luca Fossati" userId="7d8a27c9-d805-45d1-af3d-5cf81a9395c3" providerId="ADAL" clId="{620A3813-66DB-492A-AF0A-99033064D32E}" dt="2021-03-21T20:35:42.010" v="6897"/>
        <pc:sldMkLst>
          <pc:docMk/>
          <pc:sldMk cId="515212483" sldId="294"/>
        </pc:sldMkLst>
        <pc:spChg chg="mod">
          <ac:chgData name="Luca Fossati" userId="7d8a27c9-d805-45d1-af3d-5cf81a9395c3" providerId="ADAL" clId="{620A3813-66DB-492A-AF0A-99033064D32E}" dt="2021-03-21T20:29:01.284" v="6862" actId="20577"/>
          <ac:spMkLst>
            <pc:docMk/>
            <pc:sldMk cId="515212483" sldId="294"/>
            <ac:spMk id="5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0:28:27.643" v="6838" actId="478"/>
          <ac:spMkLst>
            <pc:docMk/>
            <pc:sldMk cId="515212483" sldId="294"/>
            <ac:spMk id="8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0:28:27.643" v="6838" actId="478"/>
          <ac:spMkLst>
            <pc:docMk/>
            <pc:sldMk cId="515212483" sldId="294"/>
            <ac:spMk id="18" creationId="{F27B9D99-C462-4AAC-B98E-EA53523262EE}"/>
          </ac:spMkLst>
        </pc:spChg>
        <pc:spChg chg="add mod">
          <ac:chgData name="Luca Fossati" userId="7d8a27c9-d805-45d1-af3d-5cf81a9395c3" providerId="ADAL" clId="{620A3813-66DB-492A-AF0A-99033064D32E}" dt="2021-03-21T20:28:34.498" v="6839"/>
          <ac:spMkLst>
            <pc:docMk/>
            <pc:sldMk cId="515212483" sldId="294"/>
            <ac:spMk id="22" creationId="{7C363D8F-1C7C-4042-936A-456D8C2CEAAE}"/>
          </ac:spMkLst>
        </pc:spChg>
        <pc:grpChg chg="del">
          <ac:chgData name="Luca Fossati" userId="7d8a27c9-d805-45d1-af3d-5cf81a9395c3" providerId="ADAL" clId="{620A3813-66DB-492A-AF0A-99033064D32E}" dt="2021-03-21T20:28:27.643" v="6838" actId="478"/>
          <ac:grpSpMkLst>
            <pc:docMk/>
            <pc:sldMk cId="515212483" sldId="294"/>
            <ac:grpSpMk id="9" creationId="{5A3D13E8-376E-4450-814E-8BA42EBEB99E}"/>
          </ac:grpSpMkLst>
        </pc:grpChg>
        <pc:grpChg chg="del">
          <ac:chgData name="Luca Fossati" userId="7d8a27c9-d805-45d1-af3d-5cf81a9395c3" providerId="ADAL" clId="{620A3813-66DB-492A-AF0A-99033064D32E}" dt="2021-03-21T20:28:27.643" v="6838" actId="478"/>
          <ac:grpSpMkLst>
            <pc:docMk/>
            <pc:sldMk cId="515212483" sldId="294"/>
            <ac:grpSpMk id="12" creationId="{65BDD244-2C28-4839-B143-1F5CE6BDF294}"/>
          </ac:grpSpMkLst>
        </pc:grpChg>
        <pc:grpChg chg="del">
          <ac:chgData name="Luca Fossati" userId="7d8a27c9-d805-45d1-af3d-5cf81a9395c3" providerId="ADAL" clId="{620A3813-66DB-492A-AF0A-99033064D32E}" dt="2021-03-21T20:28:27.643" v="6838" actId="478"/>
          <ac:grpSpMkLst>
            <pc:docMk/>
            <pc:sldMk cId="515212483" sldId="294"/>
            <ac:grpSpMk id="15" creationId="{8B8E4AB7-CFD9-43E4-92DC-E987E29249BB}"/>
          </ac:grpSpMkLst>
        </pc:grpChg>
        <pc:grpChg chg="del">
          <ac:chgData name="Luca Fossati" userId="7d8a27c9-d805-45d1-af3d-5cf81a9395c3" providerId="ADAL" clId="{620A3813-66DB-492A-AF0A-99033064D32E}" dt="2021-03-21T20:28:27.643" v="6838" actId="478"/>
          <ac:grpSpMkLst>
            <pc:docMk/>
            <pc:sldMk cId="515212483" sldId="294"/>
            <ac:grpSpMk id="19" creationId="{723C0A59-00A4-4F41-9272-EF71F9A31300}"/>
          </ac:grpSpMkLst>
        </pc:grpChg>
        <pc:graphicFrameChg chg="add mod">
          <ac:chgData name="Luca Fossati" userId="7d8a27c9-d805-45d1-af3d-5cf81a9395c3" providerId="ADAL" clId="{620A3813-66DB-492A-AF0A-99033064D32E}" dt="2021-03-21T20:35:42.010" v="6897"/>
          <ac:graphicFrameMkLst>
            <pc:docMk/>
            <pc:sldMk cId="515212483" sldId="294"/>
            <ac:graphicFrameMk id="23" creationId="{EFA58F54-14B0-4CA9-A685-276B573E35C7}"/>
          </ac:graphicFrameMkLst>
        </pc:graphicFrameChg>
      </pc:sldChg>
      <pc:sldChg chg="addSp delSp modSp mod ord modNotesTx">
        <pc:chgData name="Luca Fossati" userId="7d8a27c9-d805-45d1-af3d-5cf81a9395c3" providerId="ADAL" clId="{620A3813-66DB-492A-AF0A-99033064D32E}" dt="2021-03-21T20:24:12.846" v="6837" actId="20577"/>
        <pc:sldMkLst>
          <pc:docMk/>
          <pc:sldMk cId="1270965718" sldId="295"/>
        </pc:sldMkLst>
        <pc:spChg chg="mod">
          <ac:chgData name="Luca Fossati" userId="7d8a27c9-d805-45d1-af3d-5cf81a9395c3" providerId="ADAL" clId="{620A3813-66DB-492A-AF0A-99033064D32E}" dt="2021-03-21T20:20:18.197" v="6743" actId="20577"/>
          <ac:spMkLst>
            <pc:docMk/>
            <pc:sldMk cId="1270965718" sldId="295"/>
            <ac:spMk id="5" creationId="{00000000-0000-0000-0000-000000000000}"/>
          </ac:spMkLst>
        </pc:spChg>
        <pc:spChg chg="add del mod">
          <ac:chgData name="Luca Fossati" userId="7d8a27c9-d805-45d1-af3d-5cf81a9395c3" providerId="ADAL" clId="{620A3813-66DB-492A-AF0A-99033064D32E}" dt="2021-03-21T20:20:28.422" v="6744" actId="478"/>
          <ac:spMkLst>
            <pc:docMk/>
            <pc:sldMk cId="1270965718" sldId="295"/>
            <ac:spMk id="7" creationId="{5B3FAEF1-514B-4BAD-A72E-BABDD79A158F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8" creationId="{C6BCF200-B488-44C5-B442-015063D501EB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9" creationId="{1DA51A98-0E7F-4C1D-AAFA-3B8FFA4AEA5A}"/>
          </ac:spMkLst>
        </pc:spChg>
        <pc:spChg chg="del">
          <ac:chgData name="Luca Fossati" userId="7d8a27c9-d805-45d1-af3d-5cf81a9395c3" providerId="ADAL" clId="{620A3813-66DB-492A-AF0A-99033064D32E}" dt="2021-03-21T20:19:44.911" v="6735" actId="478"/>
          <ac:spMkLst>
            <pc:docMk/>
            <pc:sldMk cId="1270965718" sldId="295"/>
            <ac:spMk id="10" creationId="{00000000-0000-0000-0000-000000000000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11" creationId="{1C0855E1-1E94-4BA4-B679-D01B32DB51C2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12" creationId="{FD2C4BCF-D039-4BE9-AA7E-88BED33B3894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13" creationId="{F5C0EB04-0915-4A21-9117-5BEBE608106C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14" creationId="{B08E09F3-150F-41C4-BDD1-F8C4E3B919EE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15" creationId="{E5427262-BA33-4DA0-ADE1-9CA3A6194A03}"/>
          </ac:spMkLst>
        </pc:spChg>
        <pc:spChg chg="add mod">
          <ac:chgData name="Luca Fossati" userId="7d8a27c9-d805-45d1-af3d-5cf81a9395c3" providerId="ADAL" clId="{620A3813-66DB-492A-AF0A-99033064D32E}" dt="2021-03-21T20:22:53.266" v="6810" actId="1076"/>
          <ac:spMkLst>
            <pc:docMk/>
            <pc:sldMk cId="1270965718" sldId="295"/>
            <ac:spMk id="16" creationId="{1C497C1F-1B74-4E79-AD5E-1A9C3E6634AF}"/>
          </ac:spMkLst>
        </pc:spChg>
        <pc:spChg chg="add mod">
          <ac:chgData name="Luca Fossati" userId="7d8a27c9-d805-45d1-af3d-5cf81a9395c3" providerId="ADAL" clId="{620A3813-66DB-492A-AF0A-99033064D32E}" dt="2021-03-21T20:22:28.639" v="6809" actId="1076"/>
          <ac:spMkLst>
            <pc:docMk/>
            <pc:sldMk cId="1270965718" sldId="295"/>
            <ac:spMk id="17" creationId="{DBF9EB53-8FC8-483C-8F19-8F745CCCAB89}"/>
          </ac:spMkLst>
        </pc:spChg>
        <pc:spChg chg="add mod">
          <ac:chgData name="Luca Fossati" userId="7d8a27c9-d805-45d1-af3d-5cf81a9395c3" providerId="ADAL" clId="{620A3813-66DB-492A-AF0A-99033064D32E}" dt="2021-03-21T20:23:43.505" v="6836" actId="20577"/>
          <ac:spMkLst>
            <pc:docMk/>
            <pc:sldMk cId="1270965718" sldId="295"/>
            <ac:spMk id="18" creationId="{EA1FC780-0997-4C8F-8C49-9B286F804BA0}"/>
          </ac:spMkLst>
        </pc:spChg>
      </pc:sldChg>
      <pc:sldChg chg="del">
        <pc:chgData name="Luca Fossati" userId="7d8a27c9-d805-45d1-af3d-5cf81a9395c3" providerId="ADAL" clId="{620A3813-66DB-492A-AF0A-99033064D32E}" dt="2021-03-21T21:23:13.491" v="7399" actId="47"/>
        <pc:sldMkLst>
          <pc:docMk/>
          <pc:sldMk cId="561844532" sldId="307"/>
        </pc:sldMkLst>
      </pc:sldChg>
      <pc:sldChg chg="delSp modSp mod">
        <pc:chgData name="Luca Fossati" userId="7d8a27c9-d805-45d1-af3d-5cf81a9395c3" providerId="ADAL" clId="{620A3813-66DB-492A-AF0A-99033064D32E}" dt="2021-03-21T21:22:57.954" v="7395" actId="478"/>
        <pc:sldMkLst>
          <pc:docMk/>
          <pc:sldMk cId="3389790114" sldId="339"/>
        </pc:sldMkLst>
        <pc:spChg chg="mod">
          <ac:chgData name="Luca Fossati" userId="7d8a27c9-d805-45d1-af3d-5cf81a9395c3" providerId="ADAL" clId="{620A3813-66DB-492A-AF0A-99033064D32E}" dt="2021-03-21T21:22:39.755" v="7391" actId="20577"/>
          <ac:spMkLst>
            <pc:docMk/>
            <pc:sldMk cId="3389790114" sldId="339"/>
            <ac:spMk id="5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9" creationId="{60D426C0-ABA1-4235-B829-E3BEFB92A2E7}"/>
          </ac:spMkLst>
        </pc:spChg>
        <pc:spChg chg="del">
          <ac:chgData name="Luca Fossati" userId="7d8a27c9-d805-45d1-af3d-5cf81a9395c3" providerId="ADAL" clId="{620A3813-66DB-492A-AF0A-99033064D32E}" dt="2021-03-21T21:22:53.052" v="7394" actId="478"/>
          <ac:spMkLst>
            <pc:docMk/>
            <pc:sldMk cId="3389790114" sldId="339"/>
            <ac:spMk id="10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11" creationId="{D58E763C-5055-4095-A079-F6C2BC665B7B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12" creationId="{8EE334BD-EF6A-4889-9712-7311A475663C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13" creationId="{48782ADF-3D97-410B-935F-D25FC9DD136F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14" creationId="{B0F4DEAE-9CB1-4A5B-8276-8E233D9BF0BB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15" creationId="{0367E50F-B673-4248-ADA8-A9801401D97F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16" creationId="{A003FCED-6245-4D54-9426-E957E1E6DD3B}"/>
          </ac:spMkLst>
        </pc:spChg>
        <pc:spChg chg="del">
          <ac:chgData name="Luca Fossati" userId="7d8a27c9-d805-45d1-af3d-5cf81a9395c3" providerId="ADAL" clId="{620A3813-66DB-492A-AF0A-99033064D32E}" dt="2021-03-21T21:22:47.003" v="7392" actId="478"/>
          <ac:spMkLst>
            <pc:docMk/>
            <pc:sldMk cId="3389790114" sldId="339"/>
            <ac:spMk id="17" creationId="{81221F70-8366-4E89-9490-33FDF606DB34}"/>
          </ac:spMkLst>
        </pc:spChg>
        <pc:spChg chg="del">
          <ac:chgData name="Luca Fossati" userId="7d8a27c9-d805-45d1-af3d-5cf81a9395c3" providerId="ADAL" clId="{620A3813-66DB-492A-AF0A-99033064D32E}" dt="2021-03-21T21:22:57.954" v="7395" actId="478"/>
          <ac:spMkLst>
            <pc:docMk/>
            <pc:sldMk cId="3389790114" sldId="339"/>
            <ac:spMk id="18" creationId="{58E4F2A6-C701-438C-AA65-72C46B7322D9}"/>
          </ac:spMkLst>
        </pc:spChg>
        <pc:picChg chg="del">
          <ac:chgData name="Luca Fossati" userId="7d8a27c9-d805-45d1-af3d-5cf81a9395c3" providerId="ADAL" clId="{620A3813-66DB-492A-AF0A-99033064D32E}" dt="2021-03-21T21:22:47.003" v="7392" actId="478"/>
          <ac:picMkLst>
            <pc:docMk/>
            <pc:sldMk cId="3389790114" sldId="339"/>
            <ac:picMk id="8" creationId="{6DF9075A-35C4-4F66-935B-1C7D5E8CF6AC}"/>
          </ac:picMkLst>
        </pc:picChg>
      </pc:sldChg>
      <pc:sldChg chg="addSp delSp modSp mod modAnim modNotes modNotesTx">
        <pc:chgData name="Luca Fossati" userId="7d8a27c9-d805-45d1-af3d-5cf81a9395c3" providerId="ADAL" clId="{620A3813-66DB-492A-AF0A-99033064D32E}" dt="2021-03-21T21:22:47.100" v="7393" actId="27636"/>
        <pc:sldMkLst>
          <pc:docMk/>
          <pc:sldMk cId="2862339647" sldId="340"/>
        </pc:sldMkLst>
        <pc:spChg chg="del">
          <ac:chgData name="Luca Fossati" userId="7d8a27c9-d805-45d1-af3d-5cf81a9395c3" providerId="ADAL" clId="{620A3813-66DB-492A-AF0A-99033064D32E}" dt="2021-03-21T21:20:59.765" v="7361" actId="478"/>
          <ac:spMkLst>
            <pc:docMk/>
            <pc:sldMk cId="2862339647" sldId="340"/>
            <ac:spMk id="3" creationId="{5CDA07DA-7BBD-4CBE-84C3-D17DDC5A2A38}"/>
          </ac:spMkLst>
        </pc:spChg>
        <pc:spChg chg="mod">
          <ac:chgData name="Luca Fossati" userId="7d8a27c9-d805-45d1-af3d-5cf81a9395c3" providerId="ADAL" clId="{620A3813-66DB-492A-AF0A-99033064D32E}" dt="2021-03-21T21:20:34.221" v="7358" actId="20577"/>
          <ac:spMkLst>
            <pc:docMk/>
            <pc:sldMk cId="2862339647" sldId="340"/>
            <ac:spMk id="5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1:20:59.765" v="7361" actId="478"/>
          <ac:spMkLst>
            <pc:docMk/>
            <pc:sldMk cId="2862339647" sldId="340"/>
            <ac:spMk id="8" creationId="{7BA72583-FAC9-4AAC-AE24-E3A42A77CBDF}"/>
          </ac:spMkLst>
        </pc:spChg>
        <pc:spChg chg="del">
          <ac:chgData name="Luca Fossati" userId="7d8a27c9-d805-45d1-af3d-5cf81a9395c3" providerId="ADAL" clId="{620A3813-66DB-492A-AF0A-99033064D32E}" dt="2021-03-21T21:20:59.765" v="7361" actId="478"/>
          <ac:spMkLst>
            <pc:docMk/>
            <pc:sldMk cId="2862339647" sldId="340"/>
            <ac:spMk id="9" creationId="{D52B3068-472E-49D3-B2EE-7892932FD18E}"/>
          </ac:spMkLst>
        </pc:spChg>
        <pc:spChg chg="del">
          <ac:chgData name="Luca Fossati" userId="7d8a27c9-d805-45d1-af3d-5cf81a9395c3" providerId="ADAL" clId="{620A3813-66DB-492A-AF0A-99033064D32E}" dt="2021-03-21T21:20:53.270" v="7360" actId="478"/>
          <ac:spMkLst>
            <pc:docMk/>
            <pc:sldMk cId="2862339647" sldId="340"/>
            <ac:spMk id="10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1:20:59.765" v="7361" actId="478"/>
          <ac:spMkLst>
            <pc:docMk/>
            <pc:sldMk cId="2862339647" sldId="340"/>
            <ac:spMk id="11" creationId="{5EE16B95-43E0-4198-9C1E-6ED133C6CB5E}"/>
          </ac:spMkLst>
        </pc:spChg>
        <pc:spChg chg="del">
          <ac:chgData name="Luca Fossati" userId="7d8a27c9-d805-45d1-af3d-5cf81a9395c3" providerId="ADAL" clId="{620A3813-66DB-492A-AF0A-99033064D32E}" dt="2021-03-21T21:20:59.765" v="7361" actId="478"/>
          <ac:spMkLst>
            <pc:docMk/>
            <pc:sldMk cId="2862339647" sldId="340"/>
            <ac:spMk id="12" creationId="{C13C9B2F-B280-46D0-ADC6-44D650B82A1F}"/>
          </ac:spMkLst>
        </pc:spChg>
        <pc:spChg chg="add mod">
          <ac:chgData name="Luca Fossati" userId="7d8a27c9-d805-45d1-af3d-5cf81a9395c3" providerId="ADAL" clId="{620A3813-66DB-492A-AF0A-99033064D32E}" dt="2021-03-21T21:21:06.995" v="7362" actId="1076"/>
          <ac:spMkLst>
            <pc:docMk/>
            <pc:sldMk cId="2862339647" sldId="340"/>
            <ac:spMk id="13" creationId="{07250D38-E8B2-4C5D-A99B-087595526674}"/>
          </ac:spMkLst>
        </pc:spChg>
      </pc:sldChg>
      <pc:sldChg chg="modSp mod ord modNotesTx">
        <pc:chgData name="Luca Fossati" userId="7d8a27c9-d805-45d1-af3d-5cf81a9395c3" providerId="ADAL" clId="{620A3813-66DB-492A-AF0A-99033064D32E}" dt="2021-03-21T16:53:55.739" v="4912" actId="20577"/>
        <pc:sldMkLst>
          <pc:docMk/>
          <pc:sldMk cId="1772747024" sldId="341"/>
        </pc:sldMkLst>
        <pc:spChg chg="mod">
          <ac:chgData name="Luca Fossati" userId="7d8a27c9-d805-45d1-af3d-5cf81a9395c3" providerId="ADAL" clId="{620A3813-66DB-492A-AF0A-99033064D32E}" dt="2021-03-21T02:29:40.704" v="1009" actId="20577"/>
          <ac:spMkLst>
            <pc:docMk/>
            <pc:sldMk cId="1772747024" sldId="341"/>
            <ac:spMk id="5" creationId="{00000000-0000-0000-0000-000000000000}"/>
          </ac:spMkLst>
        </pc:spChg>
        <pc:spChg chg="mod">
          <ac:chgData name="Luca Fossati" userId="7d8a27c9-d805-45d1-af3d-5cf81a9395c3" providerId="ADAL" clId="{620A3813-66DB-492A-AF0A-99033064D32E}" dt="2021-03-21T16:51:43.525" v="4730" actId="20577"/>
          <ac:spMkLst>
            <pc:docMk/>
            <pc:sldMk cId="1772747024" sldId="341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620A3813-66DB-492A-AF0A-99033064D32E}" dt="2021-03-21T21:23:10.410" v="7397" actId="47"/>
        <pc:sldMkLst>
          <pc:docMk/>
          <pc:sldMk cId="768176444" sldId="342"/>
        </pc:sldMkLst>
      </pc:sldChg>
      <pc:sldChg chg="del">
        <pc:chgData name="Luca Fossati" userId="7d8a27c9-d805-45d1-af3d-5cf81a9395c3" providerId="ADAL" clId="{620A3813-66DB-492A-AF0A-99033064D32E}" dt="2021-03-21T21:23:11.762" v="7398" actId="47"/>
        <pc:sldMkLst>
          <pc:docMk/>
          <pc:sldMk cId="873383398" sldId="343"/>
        </pc:sldMkLst>
      </pc:sldChg>
      <pc:sldChg chg="modSp mod">
        <pc:chgData name="Luca Fossati" userId="7d8a27c9-d805-45d1-af3d-5cf81a9395c3" providerId="ADAL" clId="{620A3813-66DB-492A-AF0A-99033064D32E}" dt="2021-03-21T03:29:52.194" v="2289" actId="20577"/>
        <pc:sldMkLst>
          <pc:docMk/>
          <pc:sldMk cId="3181120858" sldId="344"/>
        </pc:sldMkLst>
        <pc:spChg chg="mod">
          <ac:chgData name="Luca Fossati" userId="7d8a27c9-d805-45d1-af3d-5cf81a9395c3" providerId="ADAL" clId="{620A3813-66DB-492A-AF0A-99033064D32E}" dt="2021-03-21T02:47:23.472" v="1392" actId="20577"/>
          <ac:spMkLst>
            <pc:docMk/>
            <pc:sldMk cId="3181120858" sldId="344"/>
            <ac:spMk id="5" creationId="{00000000-0000-0000-0000-000000000000}"/>
          </ac:spMkLst>
        </pc:spChg>
        <pc:spChg chg="mod">
          <ac:chgData name="Luca Fossati" userId="7d8a27c9-d805-45d1-af3d-5cf81a9395c3" providerId="ADAL" clId="{620A3813-66DB-492A-AF0A-99033064D32E}" dt="2021-03-21T03:29:52.194" v="2289" actId="20577"/>
          <ac:spMkLst>
            <pc:docMk/>
            <pc:sldMk cId="3181120858" sldId="344"/>
            <ac:spMk id="10" creationId="{00000000-0000-0000-0000-000000000000}"/>
          </ac:spMkLst>
        </pc:spChg>
      </pc:sldChg>
      <pc:sldChg chg="addSp modSp mod">
        <pc:chgData name="Luca Fossati" userId="7d8a27c9-d805-45d1-af3d-5cf81a9395c3" providerId="ADAL" clId="{620A3813-66DB-492A-AF0A-99033064D32E}" dt="2021-03-21T16:58:14.465" v="4946" actId="20577"/>
        <pc:sldMkLst>
          <pc:docMk/>
          <pc:sldMk cId="4021035510" sldId="345"/>
        </pc:sldMkLst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2" creationId="{DEB218CD-3EF3-4CAE-A40B-BF849A653C95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3" creationId="{82B21C46-111A-4501-932C-498C312A7B42}"/>
          </ac:spMkLst>
        </pc:spChg>
        <pc:spChg chg="mod">
          <ac:chgData name="Luca Fossati" userId="7d8a27c9-d805-45d1-af3d-5cf81a9395c3" providerId="ADAL" clId="{620A3813-66DB-492A-AF0A-99033064D32E}" dt="2021-03-21T02:51:21.618" v="1456" actId="20577"/>
          <ac:spMkLst>
            <pc:docMk/>
            <pc:sldMk cId="4021035510" sldId="345"/>
            <ac:spMk id="5" creationId="{00000000-0000-0000-0000-000000000000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7" creationId="{08F8EEA8-F157-4770-BEF0-A757846E3ABA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8" creationId="{6758C0FA-C1E1-4570-B3EE-8956F9C59359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9" creationId="{65B3E37C-D3C7-4FED-89C7-2681CF53C16C}"/>
          </ac:spMkLst>
        </pc:spChg>
        <pc:spChg chg="mod">
          <ac:chgData name="Luca Fossati" userId="7d8a27c9-d805-45d1-af3d-5cf81a9395c3" providerId="ADAL" clId="{620A3813-66DB-492A-AF0A-99033064D32E}" dt="2021-03-21T16:58:14.465" v="4946" actId="20577"/>
          <ac:spMkLst>
            <pc:docMk/>
            <pc:sldMk cId="4021035510" sldId="345"/>
            <ac:spMk id="10" creationId="{00000000-0000-0000-0000-000000000000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11" creationId="{4A58A40F-3436-45B6-BA09-C58C172368E5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12" creationId="{D5DFFFF0-FB2E-48F8-9CC1-184C79E87AAA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13" creationId="{D8C25089-EAB2-4773-A2B3-3014564F0DE2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14" creationId="{308C6C8C-4082-4059-84B6-32C8FBBE8059}"/>
          </ac:spMkLst>
        </pc:spChg>
        <pc:spChg chg="add mod">
          <ac:chgData name="Luca Fossati" userId="7d8a27c9-d805-45d1-af3d-5cf81a9395c3" providerId="ADAL" clId="{620A3813-66DB-492A-AF0A-99033064D32E}" dt="2021-03-21T04:43:18.318" v="3707" actId="1076"/>
          <ac:spMkLst>
            <pc:docMk/>
            <pc:sldMk cId="4021035510" sldId="345"/>
            <ac:spMk id="15" creationId="{65E6D043-E2C5-4F64-85FA-6F1B445F2213}"/>
          </ac:spMkLst>
        </pc:spChg>
      </pc:sldChg>
      <pc:sldChg chg="modSp mod">
        <pc:chgData name="Luca Fossati" userId="7d8a27c9-d805-45d1-af3d-5cf81a9395c3" providerId="ADAL" clId="{620A3813-66DB-492A-AF0A-99033064D32E}" dt="2021-03-21T16:58:37.941" v="4947" actId="114"/>
        <pc:sldMkLst>
          <pc:docMk/>
          <pc:sldMk cId="453983473" sldId="346"/>
        </pc:sldMkLst>
        <pc:spChg chg="mod">
          <ac:chgData name="Luca Fossati" userId="7d8a27c9-d805-45d1-af3d-5cf81a9395c3" providerId="ADAL" clId="{620A3813-66DB-492A-AF0A-99033064D32E}" dt="2021-03-21T16:58:37.941" v="4947" actId="114"/>
          <ac:spMkLst>
            <pc:docMk/>
            <pc:sldMk cId="453983473" sldId="346"/>
            <ac:spMk id="10" creationId="{00000000-0000-0000-0000-000000000000}"/>
          </ac:spMkLst>
        </pc:spChg>
      </pc:sldChg>
      <pc:sldChg chg="addSp delSp modSp mod modNotesTx">
        <pc:chgData name="Luca Fossati" userId="7d8a27c9-d805-45d1-af3d-5cf81a9395c3" providerId="ADAL" clId="{620A3813-66DB-492A-AF0A-99033064D32E}" dt="2021-03-22T02:34:43.716" v="7936" actId="20577"/>
        <pc:sldMkLst>
          <pc:docMk/>
          <pc:sldMk cId="1380366267" sldId="347"/>
        </pc:sldMkLst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2" creationId="{DEB218CD-3EF3-4CAE-A40B-BF849A653C95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3" creationId="{82B21C46-111A-4501-932C-498C312A7B42}"/>
          </ac:spMkLst>
        </pc:spChg>
        <pc:spChg chg="mod">
          <ac:chgData name="Luca Fossati" userId="7d8a27c9-d805-45d1-af3d-5cf81a9395c3" providerId="ADAL" clId="{620A3813-66DB-492A-AF0A-99033064D32E}" dt="2021-03-21T04:52:01.567" v="3999" actId="20577"/>
          <ac:spMkLst>
            <pc:docMk/>
            <pc:sldMk cId="1380366267" sldId="347"/>
            <ac:spMk id="5" creationId="{00000000-0000-0000-0000-000000000000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7" creationId="{08F8EEA8-F157-4770-BEF0-A757846E3ABA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8" creationId="{6758C0FA-C1E1-4570-B3EE-8956F9C59359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9" creationId="{65B3E37C-D3C7-4FED-89C7-2681CF53C16C}"/>
          </ac:spMkLst>
        </pc:spChg>
        <pc:spChg chg="mod">
          <ac:chgData name="Luca Fossati" userId="7d8a27c9-d805-45d1-af3d-5cf81a9395c3" providerId="ADAL" clId="{620A3813-66DB-492A-AF0A-99033064D32E}" dt="2021-03-21T17:54:49.165" v="5679" actId="20577"/>
          <ac:spMkLst>
            <pc:docMk/>
            <pc:sldMk cId="1380366267" sldId="347"/>
            <ac:spMk id="10" creationId="{00000000-0000-0000-0000-000000000000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1" creationId="{4A58A40F-3436-45B6-BA09-C58C172368E5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2" creationId="{D5DFFFF0-FB2E-48F8-9CC1-184C79E87AAA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3" creationId="{D8C25089-EAB2-4773-A2B3-3014564F0DE2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4" creationId="{308C6C8C-4082-4059-84B6-32C8FBBE8059}"/>
          </ac:spMkLst>
        </pc:spChg>
        <pc:spChg chg="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5" creationId="{65E6D043-E2C5-4F64-85FA-6F1B445F2213}"/>
          </ac:spMkLst>
        </pc:spChg>
        <pc:spChg chg="add 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6" creationId="{67B6E59C-27F7-405A-8E02-D387C0C3F991}"/>
          </ac:spMkLst>
        </pc:spChg>
        <pc:spChg chg="add 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7" creationId="{EC46240D-2A45-4D31-978C-E2E4DD31901B}"/>
          </ac:spMkLst>
        </pc:spChg>
        <pc:spChg chg="add 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18" creationId="{6447A6D1-0CDF-484F-AE5E-1B078982AA7B}"/>
          </ac:spMkLst>
        </pc:spChg>
        <pc:spChg chg="add del mod">
          <ac:chgData name="Luca Fossati" userId="7d8a27c9-d805-45d1-af3d-5cf81a9395c3" providerId="ADAL" clId="{620A3813-66DB-492A-AF0A-99033064D32E}" dt="2021-03-21T17:33:56.679" v="5474" actId="478"/>
          <ac:spMkLst>
            <pc:docMk/>
            <pc:sldMk cId="1380366267" sldId="347"/>
            <ac:spMk id="19" creationId="{CBC4A766-D8C9-449C-9A65-8BC1E4671341}"/>
          </ac:spMkLst>
        </pc:spChg>
        <pc:spChg chg="add 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20" creationId="{FE2E0D80-F7A5-4475-973F-176E4F705C78}"/>
          </ac:spMkLst>
        </pc:spChg>
        <pc:spChg chg="add del mod">
          <ac:chgData name="Luca Fossati" userId="7d8a27c9-d805-45d1-af3d-5cf81a9395c3" providerId="ADAL" clId="{620A3813-66DB-492A-AF0A-99033064D32E}" dt="2021-03-21T17:54:45.029" v="5678" actId="478"/>
          <ac:spMkLst>
            <pc:docMk/>
            <pc:sldMk cId="1380366267" sldId="347"/>
            <ac:spMk id="21" creationId="{E15485D7-A4DC-4F8F-982E-2A78662B9837}"/>
          </ac:spMkLst>
        </pc:spChg>
      </pc:sldChg>
      <pc:sldChg chg="addSp modSp del mod">
        <pc:chgData name="Luca Fossati" userId="7d8a27c9-d805-45d1-af3d-5cf81a9395c3" providerId="ADAL" clId="{620A3813-66DB-492A-AF0A-99033064D32E}" dt="2021-03-21T18:38:04.074" v="6020" actId="47"/>
        <pc:sldMkLst>
          <pc:docMk/>
          <pc:sldMk cId="536501168" sldId="348"/>
        </pc:sldMkLst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2" creationId="{DEB218CD-3EF3-4CAE-A40B-BF849A653C95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3" creationId="{82B21C46-111A-4501-932C-498C312A7B42}"/>
          </ac:spMkLst>
        </pc:spChg>
        <pc:spChg chg="mod">
          <ac:chgData name="Luca Fossati" userId="7d8a27c9-d805-45d1-af3d-5cf81a9395c3" providerId="ADAL" clId="{620A3813-66DB-492A-AF0A-99033064D32E}" dt="2021-03-21T05:05:13.468" v="4561" actId="20577"/>
          <ac:spMkLst>
            <pc:docMk/>
            <pc:sldMk cId="536501168" sldId="348"/>
            <ac:spMk id="5" creationId="{00000000-0000-0000-0000-000000000000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7" creationId="{08F8EEA8-F157-4770-BEF0-A757846E3ABA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8" creationId="{6758C0FA-C1E1-4570-B3EE-8956F9C59359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9" creationId="{65B3E37C-D3C7-4FED-89C7-2681CF53C16C}"/>
          </ac:spMkLst>
        </pc:spChg>
        <pc:spChg chg="mod">
          <ac:chgData name="Luca Fossati" userId="7d8a27c9-d805-45d1-af3d-5cf81a9395c3" providerId="ADAL" clId="{620A3813-66DB-492A-AF0A-99033064D32E}" dt="2021-03-21T18:30:45.500" v="5978" actId="20577"/>
          <ac:spMkLst>
            <pc:docMk/>
            <pc:sldMk cId="536501168" sldId="348"/>
            <ac:spMk id="10" creationId="{00000000-0000-0000-0000-000000000000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1" creationId="{4A58A40F-3436-45B6-BA09-C58C172368E5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2" creationId="{D5DFFFF0-FB2E-48F8-9CC1-184C79E87AAA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3" creationId="{D8C25089-EAB2-4773-A2B3-3014564F0DE2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4" creationId="{308C6C8C-4082-4059-84B6-32C8FBBE8059}"/>
          </ac:spMkLst>
        </pc:spChg>
        <pc:spChg chg="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5" creationId="{65E6D043-E2C5-4F64-85FA-6F1B445F2213}"/>
          </ac:spMkLst>
        </pc:spChg>
        <pc:spChg chg="add 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6" creationId="{FFCF874A-7C82-4DE3-859B-4EC9288BEA84}"/>
          </ac:spMkLst>
        </pc:spChg>
        <pc:spChg chg="add 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7" creationId="{C18B5898-8EBA-43CC-9DC3-C0E8F09A3B38}"/>
          </ac:spMkLst>
        </pc:spChg>
        <pc:spChg chg="add mod">
          <ac:chgData name="Luca Fossati" userId="7d8a27c9-d805-45d1-af3d-5cf81a9395c3" providerId="ADAL" clId="{620A3813-66DB-492A-AF0A-99033064D32E}" dt="2021-03-21T18:27:24.234" v="5959" actId="1076"/>
          <ac:spMkLst>
            <pc:docMk/>
            <pc:sldMk cId="536501168" sldId="348"/>
            <ac:spMk id="18" creationId="{54BE5EEA-97B8-42F9-9220-0B482B9A7037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19" creationId="{E2F8567E-8FFD-48A8-980D-294B648F79BA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0" creationId="{952BC5B1-643C-463C-AC18-0AF9A10E0244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1" creationId="{044BACD2-F411-44B1-8325-795BF0F394AC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2" creationId="{9A6550C6-ABD8-472F-96E4-45988CD73083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3" creationId="{116D8A4E-7785-45B7-A359-EE1E56E1CFEB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4" creationId="{C47399CB-211C-4E95-810A-060B8081851A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5" creationId="{ACA3E953-4001-4C0F-8A71-ED3269907E58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6" creationId="{1D108236-E6C9-4024-AF5A-A0A6296E1575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7" creationId="{9010CA54-7C81-45FB-A549-3F7B3E526281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8" creationId="{E57A74D3-559A-442C-BEB2-580B5198ED90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29" creationId="{D00C88B9-2CAB-4A6C-8F1C-19DE5E936681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30" creationId="{7F258E8A-3F6D-426C-A358-88EC0B3A8304}"/>
          </ac:spMkLst>
        </pc:spChg>
        <pc:spChg chg="add mod">
          <ac:chgData name="Luca Fossati" userId="7d8a27c9-d805-45d1-af3d-5cf81a9395c3" providerId="ADAL" clId="{620A3813-66DB-492A-AF0A-99033064D32E}" dt="2021-03-21T18:23:28.524" v="5844" actId="1076"/>
          <ac:spMkLst>
            <pc:docMk/>
            <pc:sldMk cId="536501168" sldId="348"/>
            <ac:spMk id="31" creationId="{6CD7C273-69AF-43FE-88EF-329012C64F53}"/>
          </ac:spMkLst>
        </pc:spChg>
        <pc:spChg chg="add mod">
          <ac:chgData name="Luca Fossati" userId="7d8a27c9-d805-45d1-af3d-5cf81a9395c3" providerId="ADAL" clId="{620A3813-66DB-492A-AF0A-99033064D32E}" dt="2021-03-21T18:30:04.991" v="5966" actId="14100"/>
          <ac:spMkLst>
            <pc:docMk/>
            <pc:sldMk cId="536501168" sldId="348"/>
            <ac:spMk id="32" creationId="{2E53CB7B-B562-4719-9CFC-84AA6F7D288C}"/>
          </ac:spMkLst>
        </pc:spChg>
      </pc:sldChg>
      <pc:sldChg chg="addSp modSp mod modNotesTx">
        <pc:chgData name="Luca Fossati" userId="7d8a27c9-d805-45d1-af3d-5cf81a9395c3" providerId="ADAL" clId="{620A3813-66DB-492A-AF0A-99033064D32E}" dt="2021-03-21T18:38:24.107" v="6023" actId="1076"/>
        <pc:sldMkLst>
          <pc:docMk/>
          <pc:sldMk cId="3987878288" sldId="349"/>
        </pc:sldMkLst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2" creationId="{DEB218CD-3EF3-4CAE-A40B-BF849A653C95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3" creationId="{82B21C46-111A-4501-932C-498C312A7B42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7" creationId="{08F8EEA8-F157-4770-BEF0-A757846E3ABA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8" creationId="{6758C0FA-C1E1-4570-B3EE-8956F9C59359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9" creationId="{65B3E37C-D3C7-4FED-89C7-2681CF53C16C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1" creationId="{4A58A40F-3436-45B6-BA09-C58C172368E5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2" creationId="{D5DFFFF0-FB2E-48F8-9CC1-184C79E87AAA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3" creationId="{D8C25089-EAB2-4773-A2B3-3014564F0DE2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4" creationId="{308C6C8C-4082-4059-84B6-32C8FBBE8059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5" creationId="{65E6D043-E2C5-4F64-85FA-6F1B445F2213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6" creationId="{67B6E59C-27F7-405A-8E02-D387C0C3F991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7" creationId="{EC46240D-2A45-4D31-978C-E2E4DD31901B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18" creationId="{6447A6D1-0CDF-484F-AE5E-1B078982AA7B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20" creationId="{FE2E0D80-F7A5-4475-973F-176E4F705C78}"/>
          </ac:spMkLst>
        </pc:spChg>
        <pc:spChg chg="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21" creationId="{E15485D7-A4DC-4F8F-982E-2A78662B9837}"/>
          </ac:spMkLst>
        </pc:spChg>
        <pc:spChg chg="add 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22" creationId="{07CBF350-4936-4A21-A892-E6A763C26F6A}"/>
          </ac:spMkLst>
        </pc:spChg>
        <pc:spChg chg="add mod">
          <ac:chgData name="Luca Fossati" userId="7d8a27c9-d805-45d1-af3d-5cf81a9395c3" providerId="ADAL" clId="{620A3813-66DB-492A-AF0A-99033064D32E}" dt="2021-03-21T18:38:24.107" v="6023" actId="1076"/>
          <ac:spMkLst>
            <pc:docMk/>
            <pc:sldMk cId="3987878288" sldId="349"/>
            <ac:spMk id="23" creationId="{CFC2C6FD-F7A0-4E51-8B7D-AE23050E471C}"/>
          </ac:spMkLst>
        </pc:spChg>
        <pc:spChg chg="add mod">
          <ac:chgData name="Luca Fossati" userId="7d8a27c9-d805-45d1-af3d-5cf81a9395c3" providerId="ADAL" clId="{620A3813-66DB-492A-AF0A-99033064D32E}" dt="2021-03-21T17:53:52.458" v="5677" actId="1076"/>
          <ac:spMkLst>
            <pc:docMk/>
            <pc:sldMk cId="3987878288" sldId="349"/>
            <ac:spMk id="24" creationId="{E5954D82-44B6-4EA6-BAC4-7FE6A74FDB90}"/>
          </ac:spMkLst>
        </pc:spChg>
      </pc:sldChg>
      <pc:sldChg chg="modNotesTx">
        <pc:chgData name="Luca Fossati" userId="7d8a27c9-d805-45d1-af3d-5cf81a9395c3" providerId="ADAL" clId="{620A3813-66DB-492A-AF0A-99033064D32E}" dt="2021-03-21T17:55:53.019" v="5680" actId="20577"/>
        <pc:sldMkLst>
          <pc:docMk/>
          <pc:sldMk cId="531697868" sldId="350"/>
        </pc:sldMkLst>
      </pc:sldChg>
      <pc:sldChg chg="add del">
        <pc:chgData name="Luca Fossati" userId="7d8a27c9-d805-45d1-af3d-5cf81a9395c3" providerId="ADAL" clId="{620A3813-66DB-492A-AF0A-99033064D32E}" dt="2021-03-21T18:14:19.758" v="5796"/>
        <pc:sldMkLst>
          <pc:docMk/>
          <pc:sldMk cId="1070408928" sldId="351"/>
        </pc:sldMkLst>
      </pc:sldChg>
      <pc:sldChg chg="delSp modSp mod">
        <pc:chgData name="Luca Fossati" userId="7d8a27c9-d805-45d1-af3d-5cf81a9395c3" providerId="ADAL" clId="{620A3813-66DB-492A-AF0A-99033064D32E}" dt="2021-03-21T18:32:03.101" v="5988" actId="20577"/>
        <pc:sldMkLst>
          <pc:docMk/>
          <pc:sldMk cId="4073270155" sldId="351"/>
        </pc:sldMkLst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2" creationId="{DEB218CD-3EF3-4CAE-A40B-BF849A653C95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3" creationId="{82B21C46-111A-4501-932C-498C312A7B42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7" creationId="{08F8EEA8-F157-4770-BEF0-A757846E3ABA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8" creationId="{6758C0FA-C1E1-4570-B3EE-8956F9C59359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9" creationId="{65B3E37C-D3C7-4FED-89C7-2681CF53C16C}"/>
          </ac:spMkLst>
        </pc:spChg>
        <pc:spChg chg="mod">
          <ac:chgData name="Luca Fossati" userId="7d8a27c9-d805-45d1-af3d-5cf81a9395c3" providerId="ADAL" clId="{620A3813-66DB-492A-AF0A-99033064D32E}" dt="2021-03-21T18:32:03.101" v="5988" actId="20577"/>
          <ac:spMkLst>
            <pc:docMk/>
            <pc:sldMk cId="4073270155" sldId="351"/>
            <ac:spMk id="10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1" creationId="{4A58A40F-3436-45B6-BA09-C58C172368E5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2" creationId="{D5DFFFF0-FB2E-48F8-9CC1-184C79E87AAA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3" creationId="{D8C25089-EAB2-4773-A2B3-3014564F0DE2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4" creationId="{308C6C8C-4082-4059-84B6-32C8FBBE8059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5" creationId="{65E6D043-E2C5-4F64-85FA-6F1B445F2213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6" creationId="{FFCF874A-7C82-4DE3-859B-4EC9288BEA84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7" creationId="{C18B5898-8EBA-43CC-9DC3-C0E8F09A3B38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18" creationId="{54BE5EEA-97B8-42F9-9220-0B482B9A7037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19" creationId="{E2F8567E-8FFD-48A8-980D-294B648F79BA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0" creationId="{952BC5B1-643C-463C-AC18-0AF9A10E0244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1" creationId="{044BACD2-F411-44B1-8325-795BF0F394AC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2" creationId="{9A6550C6-ABD8-472F-96E4-45988CD73083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3" creationId="{116D8A4E-7785-45B7-A359-EE1E56E1CFEB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4" creationId="{C47399CB-211C-4E95-810A-060B8081851A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5" creationId="{ACA3E953-4001-4C0F-8A71-ED3269907E58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6" creationId="{1D108236-E6C9-4024-AF5A-A0A6296E1575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7" creationId="{9010CA54-7C81-45FB-A549-3F7B3E526281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8" creationId="{E57A74D3-559A-442C-BEB2-580B5198ED90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29" creationId="{D00C88B9-2CAB-4A6C-8F1C-19DE5E936681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30" creationId="{7F258E8A-3F6D-426C-A358-88EC0B3A8304}"/>
          </ac:spMkLst>
        </pc:spChg>
        <pc:spChg chg="del">
          <ac:chgData name="Luca Fossati" userId="7d8a27c9-d805-45d1-af3d-5cf81a9395c3" providerId="ADAL" clId="{620A3813-66DB-492A-AF0A-99033064D32E}" dt="2021-03-21T18:31:24.276" v="5979" actId="478"/>
          <ac:spMkLst>
            <pc:docMk/>
            <pc:sldMk cId="4073270155" sldId="351"/>
            <ac:spMk id="31" creationId="{6CD7C273-69AF-43FE-88EF-329012C64F53}"/>
          </ac:spMkLst>
        </pc:spChg>
        <pc:spChg chg="del">
          <ac:chgData name="Luca Fossati" userId="7d8a27c9-d805-45d1-af3d-5cf81a9395c3" providerId="ADAL" clId="{620A3813-66DB-492A-AF0A-99033064D32E}" dt="2021-03-21T18:31:57.383" v="5987" actId="478"/>
          <ac:spMkLst>
            <pc:docMk/>
            <pc:sldMk cId="4073270155" sldId="351"/>
            <ac:spMk id="32" creationId="{2E53CB7B-B562-4719-9CFC-84AA6F7D288C}"/>
          </ac:spMkLst>
        </pc:spChg>
      </pc:sldChg>
      <pc:sldChg chg="addSp delSp modSp mod modNotesTx">
        <pc:chgData name="Luca Fossati" userId="7d8a27c9-d805-45d1-af3d-5cf81a9395c3" providerId="ADAL" clId="{620A3813-66DB-492A-AF0A-99033064D32E}" dt="2021-03-21T18:58:30.206" v="6619" actId="20577"/>
        <pc:sldMkLst>
          <pc:docMk/>
          <pc:sldMk cId="1539041861" sldId="352"/>
        </pc:sldMkLst>
        <pc:spChg chg="mod">
          <ac:chgData name="Luca Fossati" userId="7d8a27c9-d805-45d1-af3d-5cf81a9395c3" providerId="ADAL" clId="{620A3813-66DB-492A-AF0A-99033064D32E}" dt="2021-03-21T18:58:30.206" v="6619" actId="20577"/>
          <ac:spMkLst>
            <pc:docMk/>
            <pc:sldMk cId="1539041861" sldId="352"/>
            <ac:spMk id="10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18:34:08.710" v="5998" actId="478"/>
          <ac:spMkLst>
            <pc:docMk/>
            <pc:sldMk cId="1539041861" sldId="352"/>
            <ac:spMk id="13" creationId="{D8C25089-EAB2-4773-A2B3-3014564F0DE2}"/>
          </ac:spMkLst>
        </pc:spChg>
        <pc:spChg chg="del">
          <ac:chgData name="Luca Fossati" userId="7d8a27c9-d805-45d1-af3d-5cf81a9395c3" providerId="ADAL" clId="{620A3813-66DB-492A-AF0A-99033064D32E}" dt="2021-03-21T18:34:47.864" v="6001" actId="478"/>
          <ac:spMkLst>
            <pc:docMk/>
            <pc:sldMk cId="1539041861" sldId="352"/>
            <ac:spMk id="18" creationId="{54BE5EEA-97B8-42F9-9220-0B482B9A7037}"/>
          </ac:spMkLst>
        </pc:spChg>
        <pc:spChg chg="mod">
          <ac:chgData name="Luca Fossati" userId="7d8a27c9-d805-45d1-af3d-5cf81a9395c3" providerId="ADAL" clId="{620A3813-66DB-492A-AF0A-99033064D32E}" dt="2021-03-21T18:33:28.670" v="5994" actId="1076"/>
          <ac:spMkLst>
            <pc:docMk/>
            <pc:sldMk cId="1539041861" sldId="352"/>
            <ac:spMk id="26" creationId="{1D108236-E6C9-4024-AF5A-A0A6296E1575}"/>
          </ac:spMkLst>
        </pc:spChg>
        <pc:spChg chg="mod">
          <ac:chgData name="Luca Fossati" userId="7d8a27c9-d805-45d1-af3d-5cf81a9395c3" providerId="ADAL" clId="{620A3813-66DB-492A-AF0A-99033064D32E}" dt="2021-03-21T18:33:55.141" v="5997" actId="1076"/>
          <ac:spMkLst>
            <pc:docMk/>
            <pc:sldMk cId="1539041861" sldId="352"/>
            <ac:spMk id="31" creationId="{6CD7C273-69AF-43FE-88EF-329012C64F53}"/>
          </ac:spMkLst>
        </pc:spChg>
        <pc:spChg chg="add mod">
          <ac:chgData name="Luca Fossati" userId="7d8a27c9-d805-45d1-af3d-5cf81a9395c3" providerId="ADAL" clId="{620A3813-66DB-492A-AF0A-99033064D32E}" dt="2021-03-21T18:34:38.974" v="6000" actId="1076"/>
          <ac:spMkLst>
            <pc:docMk/>
            <pc:sldMk cId="1539041861" sldId="352"/>
            <ac:spMk id="33" creationId="{BD36B3D0-1251-43A8-9460-B315968C56FC}"/>
          </ac:spMkLst>
        </pc:spChg>
        <pc:spChg chg="add mod">
          <ac:chgData name="Luca Fossati" userId="7d8a27c9-d805-45d1-af3d-5cf81a9395c3" providerId="ADAL" clId="{620A3813-66DB-492A-AF0A-99033064D32E}" dt="2021-03-21T18:35:26.998" v="6003" actId="1076"/>
          <ac:spMkLst>
            <pc:docMk/>
            <pc:sldMk cId="1539041861" sldId="352"/>
            <ac:spMk id="34" creationId="{7F29625D-9991-4812-9EF6-FB7BC6026940}"/>
          </ac:spMkLst>
        </pc:spChg>
      </pc:sldChg>
      <pc:sldChg chg="del">
        <pc:chgData name="Luca Fossati" userId="7d8a27c9-d805-45d1-af3d-5cf81a9395c3" providerId="ADAL" clId="{620A3813-66DB-492A-AF0A-99033064D32E}" dt="2021-03-21T18:35:48.281" v="6004" actId="2696"/>
        <pc:sldMkLst>
          <pc:docMk/>
          <pc:sldMk cId="715813726" sldId="353"/>
        </pc:sldMkLst>
      </pc:sldChg>
      <pc:sldChg chg="delSp modSp mod">
        <pc:chgData name="Luca Fossati" userId="7d8a27c9-d805-45d1-af3d-5cf81a9395c3" providerId="ADAL" clId="{620A3813-66DB-492A-AF0A-99033064D32E}" dt="2021-03-21T18:36:24.431" v="6019" actId="5793"/>
        <pc:sldMkLst>
          <pc:docMk/>
          <pc:sldMk cId="2315739481" sldId="354"/>
        </pc:sldMkLst>
        <pc:spChg chg="mod">
          <ac:chgData name="Luca Fossati" userId="7d8a27c9-d805-45d1-af3d-5cf81a9395c3" providerId="ADAL" clId="{620A3813-66DB-492A-AF0A-99033064D32E}" dt="2021-03-21T18:36:24.431" v="6019" actId="5793"/>
          <ac:spMkLst>
            <pc:docMk/>
            <pc:sldMk cId="2315739481" sldId="354"/>
            <ac:spMk id="10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19" creationId="{E2F8567E-8FFD-48A8-980D-294B648F79BA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0" creationId="{952BC5B1-643C-463C-AC18-0AF9A10E0244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1" creationId="{044BACD2-F411-44B1-8325-795BF0F394AC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2" creationId="{9A6550C6-ABD8-472F-96E4-45988CD73083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3" creationId="{116D8A4E-7785-45B7-A359-EE1E56E1CFEB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4" creationId="{C47399CB-211C-4E95-810A-060B8081851A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5" creationId="{ACA3E953-4001-4C0F-8A71-ED3269907E58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6" creationId="{1D108236-E6C9-4024-AF5A-A0A6296E1575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7" creationId="{9010CA54-7C81-45FB-A549-3F7B3E526281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8" creationId="{E57A74D3-559A-442C-BEB2-580B5198ED90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29" creationId="{D00C88B9-2CAB-4A6C-8F1C-19DE5E936681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30" creationId="{7F258E8A-3F6D-426C-A358-88EC0B3A8304}"/>
          </ac:spMkLst>
        </pc:spChg>
        <pc:spChg chg="del">
          <ac:chgData name="Luca Fossati" userId="7d8a27c9-d805-45d1-af3d-5cf81a9395c3" providerId="ADAL" clId="{620A3813-66DB-492A-AF0A-99033064D32E}" dt="2021-03-21T18:35:53.977" v="6005" actId="478"/>
          <ac:spMkLst>
            <pc:docMk/>
            <pc:sldMk cId="2315739481" sldId="354"/>
            <ac:spMk id="31" creationId="{6CD7C273-69AF-43FE-88EF-329012C64F53}"/>
          </ac:spMkLst>
        </pc:spChg>
      </pc:sldChg>
      <pc:sldChg chg="addSp delSp modSp mod delAnim modAnim">
        <pc:chgData name="Luca Fossati" userId="7d8a27c9-d805-45d1-af3d-5cf81a9395c3" providerId="ADAL" clId="{620A3813-66DB-492A-AF0A-99033064D32E}" dt="2021-03-21T20:35:06.931" v="6895" actId="1038"/>
        <pc:sldMkLst>
          <pc:docMk/>
          <pc:sldMk cId="458321377" sldId="355"/>
        </pc:sldMkLst>
        <pc:graphicFrameChg chg="add mod">
          <ac:chgData name="Luca Fossati" userId="7d8a27c9-d805-45d1-af3d-5cf81a9395c3" providerId="ADAL" clId="{620A3813-66DB-492A-AF0A-99033064D32E}" dt="2021-03-21T20:35:06.931" v="6895" actId="1038"/>
          <ac:graphicFrameMkLst>
            <pc:docMk/>
            <pc:sldMk cId="458321377" sldId="355"/>
            <ac:graphicFrameMk id="7" creationId="{14E39422-56B0-431C-8779-ABDBAA73F3F5}"/>
          </ac:graphicFrameMkLst>
        </pc:graphicFrameChg>
        <pc:graphicFrameChg chg="del mod">
          <ac:chgData name="Luca Fossati" userId="7d8a27c9-d805-45d1-af3d-5cf81a9395c3" providerId="ADAL" clId="{620A3813-66DB-492A-AF0A-99033064D32E}" dt="2021-03-21T20:32:04.397" v="6874" actId="478"/>
          <ac:graphicFrameMkLst>
            <pc:docMk/>
            <pc:sldMk cId="458321377" sldId="355"/>
            <ac:graphicFrameMk id="23" creationId="{EFA58F54-14B0-4CA9-A685-276B573E35C7}"/>
          </ac:graphicFrameMkLst>
        </pc:graphicFrameChg>
      </pc:sldChg>
      <pc:sldChg chg="addSp delSp modSp mod">
        <pc:chgData name="Luca Fossati" userId="7d8a27c9-d805-45d1-af3d-5cf81a9395c3" providerId="ADAL" clId="{620A3813-66DB-492A-AF0A-99033064D32E}" dt="2021-03-21T20:46:53.331" v="6970" actId="1076"/>
        <pc:sldMkLst>
          <pc:docMk/>
          <pc:sldMk cId="3995288102" sldId="356"/>
        </pc:sldMkLst>
        <pc:spChg chg="del">
          <ac:chgData name="Luca Fossati" userId="7d8a27c9-d805-45d1-af3d-5cf81a9395c3" providerId="ADAL" clId="{620A3813-66DB-492A-AF0A-99033064D32E}" dt="2021-03-21T20:44:39.439" v="6948" actId="478"/>
          <ac:spMkLst>
            <pc:docMk/>
            <pc:sldMk cId="3995288102" sldId="356"/>
            <ac:spMk id="9" creationId="{FC8DD721-6A83-494B-AA1A-5C4D9CA52F84}"/>
          </ac:spMkLst>
        </pc:spChg>
        <pc:spChg chg="del">
          <ac:chgData name="Luca Fossati" userId="7d8a27c9-d805-45d1-af3d-5cf81a9395c3" providerId="ADAL" clId="{620A3813-66DB-492A-AF0A-99033064D32E}" dt="2021-03-21T20:44:39.439" v="6948" actId="478"/>
          <ac:spMkLst>
            <pc:docMk/>
            <pc:sldMk cId="3995288102" sldId="356"/>
            <ac:spMk id="10" creationId="{D61BCC45-7BD5-4600-8ECD-EF6A183525D8}"/>
          </ac:spMkLst>
        </pc:spChg>
        <pc:spChg chg="del">
          <ac:chgData name="Luca Fossati" userId="7d8a27c9-d805-45d1-af3d-5cf81a9395c3" providerId="ADAL" clId="{620A3813-66DB-492A-AF0A-99033064D32E}" dt="2021-03-21T20:44:39.439" v="6948" actId="478"/>
          <ac:spMkLst>
            <pc:docMk/>
            <pc:sldMk cId="3995288102" sldId="356"/>
            <ac:spMk id="11" creationId="{5867947C-5447-42E1-9DDE-30CA4ADCF91C}"/>
          </ac:spMkLst>
        </pc:spChg>
        <pc:spChg chg="add mod">
          <ac:chgData name="Luca Fossati" userId="7d8a27c9-d805-45d1-af3d-5cf81a9395c3" providerId="ADAL" clId="{620A3813-66DB-492A-AF0A-99033064D32E}" dt="2021-03-21T20:45:40.272" v="6966" actId="20577"/>
          <ac:spMkLst>
            <pc:docMk/>
            <pc:sldMk cId="3995288102" sldId="356"/>
            <ac:spMk id="12" creationId="{D9A0EF95-E1A4-4605-9055-288BAFBDE657}"/>
          </ac:spMkLst>
        </pc:spChg>
        <pc:spChg chg="del">
          <ac:chgData name="Luca Fossati" userId="7d8a27c9-d805-45d1-af3d-5cf81a9395c3" providerId="ADAL" clId="{620A3813-66DB-492A-AF0A-99033064D32E}" dt="2021-03-21T20:44:39.439" v="6948" actId="478"/>
          <ac:spMkLst>
            <pc:docMk/>
            <pc:sldMk cId="3995288102" sldId="356"/>
            <ac:spMk id="13" creationId="{6852F928-F74A-4905-ABA0-EA7F8AA3C745}"/>
          </ac:spMkLst>
        </pc:spChg>
        <pc:spChg chg="del">
          <ac:chgData name="Luca Fossati" userId="7d8a27c9-d805-45d1-af3d-5cf81a9395c3" providerId="ADAL" clId="{620A3813-66DB-492A-AF0A-99033064D32E}" dt="2021-03-21T20:44:39.439" v="6948" actId="478"/>
          <ac:spMkLst>
            <pc:docMk/>
            <pc:sldMk cId="3995288102" sldId="356"/>
            <ac:spMk id="14" creationId="{D7969424-8627-4A76-BA22-A4C44E03D92B}"/>
          </ac:spMkLst>
        </pc:spChg>
        <pc:spChg chg="del">
          <ac:chgData name="Luca Fossati" userId="7d8a27c9-d805-45d1-af3d-5cf81a9395c3" providerId="ADAL" clId="{620A3813-66DB-492A-AF0A-99033064D32E}" dt="2021-03-21T20:44:39.439" v="6948" actId="478"/>
          <ac:spMkLst>
            <pc:docMk/>
            <pc:sldMk cId="3995288102" sldId="356"/>
            <ac:spMk id="15" creationId="{05947E7F-3198-4FFD-BA11-1BAA9D1F8426}"/>
          </ac:spMkLst>
        </pc:spChg>
        <pc:spChg chg="add mod">
          <ac:chgData name="Luca Fossati" userId="7d8a27c9-d805-45d1-af3d-5cf81a9395c3" providerId="ADAL" clId="{620A3813-66DB-492A-AF0A-99033064D32E}" dt="2021-03-21T20:44:54.781" v="6950" actId="1076"/>
          <ac:spMkLst>
            <pc:docMk/>
            <pc:sldMk cId="3995288102" sldId="356"/>
            <ac:spMk id="16" creationId="{CDF08F8F-0887-48AF-ABA4-23A21A11050C}"/>
          </ac:spMkLst>
        </pc:spChg>
        <pc:spChg chg="add mod">
          <ac:chgData name="Luca Fossati" userId="7d8a27c9-d805-45d1-af3d-5cf81a9395c3" providerId="ADAL" clId="{620A3813-66DB-492A-AF0A-99033064D32E}" dt="2021-03-21T20:46:53.331" v="6970" actId="1076"/>
          <ac:spMkLst>
            <pc:docMk/>
            <pc:sldMk cId="3995288102" sldId="356"/>
            <ac:spMk id="17" creationId="{77706129-069B-47D4-A838-AA7E7A1615A3}"/>
          </ac:spMkLst>
        </pc:spChg>
        <pc:spChg chg="add mod">
          <ac:chgData name="Luca Fossati" userId="7d8a27c9-d805-45d1-af3d-5cf81a9395c3" providerId="ADAL" clId="{620A3813-66DB-492A-AF0A-99033064D32E}" dt="2021-03-21T20:44:54.781" v="6950" actId="1076"/>
          <ac:spMkLst>
            <pc:docMk/>
            <pc:sldMk cId="3995288102" sldId="356"/>
            <ac:spMk id="18" creationId="{59A2016D-088A-42E6-8DA6-3A3DA9049E8A}"/>
          </ac:spMkLst>
        </pc:spChg>
      </pc:sldChg>
      <pc:sldChg chg="addSp delSp modSp add mod">
        <pc:chgData name="Luca Fossati" userId="7d8a27c9-d805-45d1-af3d-5cf81a9395c3" providerId="ADAL" clId="{620A3813-66DB-492A-AF0A-99033064D32E}" dt="2021-03-21T20:53:10.634" v="7033" actId="20577"/>
        <pc:sldMkLst>
          <pc:docMk/>
          <pc:sldMk cId="2636565933" sldId="357"/>
        </pc:sldMkLst>
        <pc:spChg chg="add mod">
          <ac:chgData name="Luca Fossati" userId="7d8a27c9-d805-45d1-af3d-5cf81a9395c3" providerId="ADAL" clId="{620A3813-66DB-492A-AF0A-99033064D32E}" dt="2021-03-21T20:53:10.634" v="7033" actId="20577"/>
          <ac:spMkLst>
            <pc:docMk/>
            <pc:sldMk cId="2636565933" sldId="357"/>
            <ac:spMk id="9" creationId="{93EF09A1-4334-41E8-9940-E47BE45F6C3F}"/>
          </ac:spMkLst>
        </pc:spChg>
        <pc:spChg chg="add mod">
          <ac:chgData name="Luca Fossati" userId="7d8a27c9-d805-45d1-af3d-5cf81a9395c3" providerId="ADAL" clId="{620A3813-66DB-492A-AF0A-99033064D32E}" dt="2021-03-21T20:52:28.346" v="7022" actId="1076"/>
          <ac:spMkLst>
            <pc:docMk/>
            <pc:sldMk cId="2636565933" sldId="357"/>
            <ac:spMk id="10" creationId="{DA835AD3-7495-407F-B31F-EEB59E2690DD}"/>
          </ac:spMkLst>
        </pc:spChg>
        <pc:spChg chg="del">
          <ac:chgData name="Luca Fossati" userId="7d8a27c9-d805-45d1-af3d-5cf81a9395c3" providerId="ADAL" clId="{620A3813-66DB-492A-AF0A-99033064D32E}" dt="2021-03-21T20:49:55.112" v="6999" actId="478"/>
          <ac:spMkLst>
            <pc:docMk/>
            <pc:sldMk cId="2636565933" sldId="357"/>
            <ac:spMk id="12" creationId="{D9A0EF95-E1A4-4605-9055-288BAFBDE657}"/>
          </ac:spMkLst>
        </pc:spChg>
        <pc:spChg chg="del">
          <ac:chgData name="Luca Fossati" userId="7d8a27c9-d805-45d1-af3d-5cf81a9395c3" providerId="ADAL" clId="{620A3813-66DB-492A-AF0A-99033064D32E}" dt="2021-03-21T20:49:55.112" v="6999" actId="478"/>
          <ac:spMkLst>
            <pc:docMk/>
            <pc:sldMk cId="2636565933" sldId="357"/>
            <ac:spMk id="16" creationId="{CDF08F8F-0887-48AF-ABA4-23A21A11050C}"/>
          </ac:spMkLst>
        </pc:spChg>
        <pc:spChg chg="del">
          <ac:chgData name="Luca Fossati" userId="7d8a27c9-d805-45d1-af3d-5cf81a9395c3" providerId="ADAL" clId="{620A3813-66DB-492A-AF0A-99033064D32E}" dt="2021-03-21T20:49:55.112" v="6999" actId="478"/>
          <ac:spMkLst>
            <pc:docMk/>
            <pc:sldMk cId="2636565933" sldId="357"/>
            <ac:spMk id="17" creationId="{77706129-069B-47D4-A838-AA7E7A1615A3}"/>
          </ac:spMkLst>
        </pc:spChg>
        <pc:spChg chg="del">
          <ac:chgData name="Luca Fossati" userId="7d8a27c9-d805-45d1-af3d-5cf81a9395c3" providerId="ADAL" clId="{620A3813-66DB-492A-AF0A-99033064D32E}" dt="2021-03-21T20:49:55.112" v="6999" actId="478"/>
          <ac:spMkLst>
            <pc:docMk/>
            <pc:sldMk cId="2636565933" sldId="357"/>
            <ac:spMk id="18" creationId="{59A2016D-088A-42E6-8DA6-3A3DA9049E8A}"/>
          </ac:spMkLst>
        </pc:spChg>
      </pc:sldChg>
      <pc:sldChg chg="addSp delSp modSp mod delAnim modAnim">
        <pc:chgData name="Luca Fossati" userId="7d8a27c9-d805-45d1-af3d-5cf81a9395c3" providerId="ADAL" clId="{620A3813-66DB-492A-AF0A-99033064D32E}" dt="2021-03-21T20:55:32.757" v="7073" actId="1035"/>
        <pc:sldMkLst>
          <pc:docMk/>
          <pc:sldMk cId="2605211697" sldId="358"/>
        </pc:sldMkLst>
        <pc:graphicFrameChg chg="add mod">
          <ac:chgData name="Luca Fossati" userId="7d8a27c9-d805-45d1-af3d-5cf81a9395c3" providerId="ADAL" clId="{620A3813-66DB-492A-AF0A-99033064D32E}" dt="2021-03-21T20:55:32.757" v="7073" actId="1035"/>
          <ac:graphicFrameMkLst>
            <pc:docMk/>
            <pc:sldMk cId="2605211697" sldId="358"/>
            <ac:graphicFrameMk id="7" creationId="{8AA3A2ED-3038-4245-882E-D56D1845F8CA}"/>
          </ac:graphicFrameMkLst>
        </pc:graphicFrameChg>
        <pc:graphicFrameChg chg="del">
          <ac:chgData name="Luca Fossati" userId="7d8a27c9-d805-45d1-af3d-5cf81a9395c3" providerId="ADAL" clId="{620A3813-66DB-492A-AF0A-99033064D32E}" dt="2021-03-21T20:55:24.184" v="7063" actId="478"/>
          <ac:graphicFrameMkLst>
            <pc:docMk/>
            <pc:sldMk cId="2605211697" sldId="358"/>
            <ac:graphicFrameMk id="23" creationId="{EFA58F54-14B0-4CA9-A685-276B573E35C7}"/>
          </ac:graphicFrameMkLst>
        </pc:graphicFrameChg>
      </pc:sldChg>
      <pc:sldChg chg="addSp delSp modSp mod">
        <pc:chgData name="Luca Fossati" userId="7d8a27c9-d805-45d1-af3d-5cf81a9395c3" providerId="ADAL" clId="{620A3813-66DB-492A-AF0A-99033064D32E}" dt="2021-03-21T20:59:14.097" v="7107" actId="1076"/>
        <pc:sldMkLst>
          <pc:docMk/>
          <pc:sldMk cId="453132202" sldId="359"/>
        </pc:sldMkLst>
        <pc:spChg chg="mod">
          <ac:chgData name="Luca Fossati" userId="7d8a27c9-d805-45d1-af3d-5cf81a9395c3" providerId="ADAL" clId="{620A3813-66DB-492A-AF0A-99033064D32E}" dt="2021-03-21T20:56:12.281" v="7083" actId="20577"/>
          <ac:spMkLst>
            <pc:docMk/>
            <pc:sldMk cId="453132202" sldId="359"/>
            <ac:spMk id="5" creationId="{00000000-0000-0000-0000-000000000000}"/>
          </ac:spMkLst>
        </pc:spChg>
        <pc:spChg chg="del">
          <ac:chgData name="Luca Fossati" userId="7d8a27c9-d805-45d1-af3d-5cf81a9395c3" providerId="ADAL" clId="{620A3813-66DB-492A-AF0A-99033064D32E}" dt="2021-03-21T20:56:20.133" v="7084" actId="478"/>
          <ac:spMkLst>
            <pc:docMk/>
            <pc:sldMk cId="453132202" sldId="359"/>
            <ac:spMk id="9" creationId="{FC8DD721-6A83-494B-AA1A-5C4D9CA52F84}"/>
          </ac:spMkLst>
        </pc:spChg>
        <pc:spChg chg="del">
          <ac:chgData name="Luca Fossati" userId="7d8a27c9-d805-45d1-af3d-5cf81a9395c3" providerId="ADAL" clId="{620A3813-66DB-492A-AF0A-99033064D32E}" dt="2021-03-21T20:56:20.133" v="7084" actId="478"/>
          <ac:spMkLst>
            <pc:docMk/>
            <pc:sldMk cId="453132202" sldId="359"/>
            <ac:spMk id="10" creationId="{D61BCC45-7BD5-4600-8ECD-EF6A183525D8}"/>
          </ac:spMkLst>
        </pc:spChg>
        <pc:spChg chg="del">
          <ac:chgData name="Luca Fossati" userId="7d8a27c9-d805-45d1-af3d-5cf81a9395c3" providerId="ADAL" clId="{620A3813-66DB-492A-AF0A-99033064D32E}" dt="2021-03-21T20:56:20.133" v="7084" actId="478"/>
          <ac:spMkLst>
            <pc:docMk/>
            <pc:sldMk cId="453132202" sldId="359"/>
            <ac:spMk id="11" creationId="{5867947C-5447-42E1-9DDE-30CA4ADCF91C}"/>
          </ac:spMkLst>
        </pc:spChg>
        <pc:spChg chg="add mod">
          <ac:chgData name="Luca Fossati" userId="7d8a27c9-d805-45d1-af3d-5cf81a9395c3" providerId="ADAL" clId="{620A3813-66DB-492A-AF0A-99033064D32E}" dt="2021-03-21T20:59:01.346" v="7106" actId="313"/>
          <ac:spMkLst>
            <pc:docMk/>
            <pc:sldMk cId="453132202" sldId="359"/>
            <ac:spMk id="12" creationId="{63FCB28C-287D-4586-A0B4-41C136B965FC}"/>
          </ac:spMkLst>
        </pc:spChg>
        <pc:spChg chg="del">
          <ac:chgData name="Luca Fossati" userId="7d8a27c9-d805-45d1-af3d-5cf81a9395c3" providerId="ADAL" clId="{620A3813-66DB-492A-AF0A-99033064D32E}" dt="2021-03-21T20:56:20.133" v="7084" actId="478"/>
          <ac:spMkLst>
            <pc:docMk/>
            <pc:sldMk cId="453132202" sldId="359"/>
            <ac:spMk id="13" creationId="{6852F928-F74A-4905-ABA0-EA7F8AA3C745}"/>
          </ac:spMkLst>
        </pc:spChg>
        <pc:spChg chg="del">
          <ac:chgData name="Luca Fossati" userId="7d8a27c9-d805-45d1-af3d-5cf81a9395c3" providerId="ADAL" clId="{620A3813-66DB-492A-AF0A-99033064D32E}" dt="2021-03-21T20:56:20.133" v="7084" actId="478"/>
          <ac:spMkLst>
            <pc:docMk/>
            <pc:sldMk cId="453132202" sldId="359"/>
            <ac:spMk id="14" creationId="{D7969424-8627-4A76-BA22-A4C44E03D92B}"/>
          </ac:spMkLst>
        </pc:spChg>
        <pc:spChg chg="del">
          <ac:chgData name="Luca Fossati" userId="7d8a27c9-d805-45d1-af3d-5cf81a9395c3" providerId="ADAL" clId="{620A3813-66DB-492A-AF0A-99033064D32E}" dt="2021-03-21T20:56:20.133" v="7084" actId="478"/>
          <ac:spMkLst>
            <pc:docMk/>
            <pc:sldMk cId="453132202" sldId="359"/>
            <ac:spMk id="15" creationId="{05947E7F-3198-4FFD-BA11-1BAA9D1F8426}"/>
          </ac:spMkLst>
        </pc:spChg>
        <pc:spChg chg="add mod">
          <ac:chgData name="Luca Fossati" userId="7d8a27c9-d805-45d1-af3d-5cf81a9395c3" providerId="ADAL" clId="{620A3813-66DB-492A-AF0A-99033064D32E}" dt="2021-03-21T20:59:14.097" v="7107" actId="1076"/>
          <ac:spMkLst>
            <pc:docMk/>
            <pc:sldMk cId="453132202" sldId="359"/>
            <ac:spMk id="16" creationId="{FDAB47B4-240C-4DA2-B2CD-2CF16B1665DD}"/>
          </ac:spMkLst>
        </pc:spChg>
        <pc:spChg chg="add mod">
          <ac:chgData name="Luca Fossati" userId="7d8a27c9-d805-45d1-af3d-5cf81a9395c3" providerId="ADAL" clId="{620A3813-66DB-492A-AF0A-99033064D32E}" dt="2021-03-21T20:58:22.911" v="7096" actId="1035"/>
          <ac:spMkLst>
            <pc:docMk/>
            <pc:sldMk cId="453132202" sldId="359"/>
            <ac:spMk id="17" creationId="{EFB44D04-6878-4BB6-88AD-D03B853DE364}"/>
          </ac:spMkLst>
        </pc:spChg>
      </pc:sldChg>
      <pc:sldChg chg="addSp delSp modSp add mod">
        <pc:chgData name="Luca Fossati" userId="7d8a27c9-d805-45d1-af3d-5cf81a9395c3" providerId="ADAL" clId="{620A3813-66DB-492A-AF0A-99033064D32E}" dt="2021-03-21T21:00:04.989" v="7108"/>
        <pc:sldMkLst>
          <pc:docMk/>
          <pc:sldMk cId="1692985879" sldId="360"/>
        </pc:sldMkLst>
        <pc:spChg chg="add mod">
          <ac:chgData name="Luca Fossati" userId="7d8a27c9-d805-45d1-af3d-5cf81a9395c3" providerId="ADAL" clId="{620A3813-66DB-492A-AF0A-99033064D32E}" dt="2021-03-21T21:00:04.989" v="7108"/>
          <ac:spMkLst>
            <pc:docMk/>
            <pc:sldMk cId="1692985879" sldId="360"/>
            <ac:spMk id="8" creationId="{8C30CBAD-C4FC-445F-9A72-D68EB9334D89}"/>
          </ac:spMkLst>
        </pc:spChg>
        <pc:spChg chg="add mod">
          <ac:chgData name="Luca Fossati" userId="7d8a27c9-d805-45d1-af3d-5cf81a9395c3" providerId="ADAL" clId="{620A3813-66DB-492A-AF0A-99033064D32E}" dt="2021-03-21T21:00:04.989" v="7108"/>
          <ac:spMkLst>
            <pc:docMk/>
            <pc:sldMk cId="1692985879" sldId="360"/>
            <ac:spMk id="9" creationId="{F9F60326-0B14-4B43-9037-F3C77BF06B9A}"/>
          </ac:spMkLst>
        </pc:spChg>
        <pc:spChg chg="del">
          <ac:chgData name="Luca Fossati" userId="7d8a27c9-d805-45d1-af3d-5cf81a9395c3" providerId="ADAL" clId="{620A3813-66DB-492A-AF0A-99033064D32E}" dt="2021-03-21T20:58:02.501" v="7087" actId="478"/>
          <ac:spMkLst>
            <pc:docMk/>
            <pc:sldMk cId="1692985879" sldId="360"/>
            <ac:spMk id="12" creationId="{63FCB28C-287D-4586-A0B4-41C136B965FC}"/>
          </ac:spMkLst>
        </pc:spChg>
        <pc:spChg chg="del">
          <ac:chgData name="Luca Fossati" userId="7d8a27c9-d805-45d1-af3d-5cf81a9395c3" providerId="ADAL" clId="{620A3813-66DB-492A-AF0A-99033064D32E}" dt="2021-03-21T20:58:02.501" v="7087" actId="478"/>
          <ac:spMkLst>
            <pc:docMk/>
            <pc:sldMk cId="1692985879" sldId="360"/>
            <ac:spMk id="16" creationId="{FDAB47B4-240C-4DA2-B2CD-2CF16B1665DD}"/>
          </ac:spMkLst>
        </pc:spChg>
        <pc:spChg chg="del">
          <ac:chgData name="Luca Fossati" userId="7d8a27c9-d805-45d1-af3d-5cf81a9395c3" providerId="ADAL" clId="{620A3813-66DB-492A-AF0A-99033064D32E}" dt="2021-03-21T20:58:02.501" v="7087" actId="478"/>
          <ac:spMkLst>
            <pc:docMk/>
            <pc:sldMk cId="1692985879" sldId="360"/>
            <ac:spMk id="17" creationId="{EFB44D04-6878-4BB6-88AD-D03B853DE364}"/>
          </ac:spMkLst>
        </pc:spChg>
      </pc:sldChg>
      <pc:sldChg chg="addSp modSp">
        <pc:chgData name="Luca Fossati" userId="7d8a27c9-d805-45d1-af3d-5cf81a9395c3" providerId="ADAL" clId="{620A3813-66DB-492A-AF0A-99033064D32E}" dt="2021-03-21T21:00:59.400" v="7109"/>
        <pc:sldMkLst>
          <pc:docMk/>
          <pc:sldMk cId="138321995" sldId="361"/>
        </pc:sldMkLst>
        <pc:spChg chg="add mod">
          <ac:chgData name="Luca Fossati" userId="7d8a27c9-d805-45d1-af3d-5cf81a9395c3" providerId="ADAL" clId="{620A3813-66DB-492A-AF0A-99033064D32E}" dt="2021-03-21T21:00:59.400" v="7109"/>
          <ac:spMkLst>
            <pc:docMk/>
            <pc:sldMk cId="138321995" sldId="361"/>
            <ac:spMk id="7" creationId="{D84DC190-4626-4DC9-8BF5-DBBE0032D95F}"/>
          </ac:spMkLst>
        </pc:spChg>
        <pc:spChg chg="add mod">
          <ac:chgData name="Luca Fossati" userId="7d8a27c9-d805-45d1-af3d-5cf81a9395c3" providerId="ADAL" clId="{620A3813-66DB-492A-AF0A-99033064D32E}" dt="2021-03-21T21:00:59.400" v="7109"/>
          <ac:spMkLst>
            <pc:docMk/>
            <pc:sldMk cId="138321995" sldId="361"/>
            <ac:spMk id="8" creationId="{184EFC91-42F9-466B-9646-B6AA075BCE09}"/>
          </ac:spMkLst>
        </pc:spChg>
        <pc:spChg chg="add mod">
          <ac:chgData name="Luca Fossati" userId="7d8a27c9-d805-45d1-af3d-5cf81a9395c3" providerId="ADAL" clId="{620A3813-66DB-492A-AF0A-99033064D32E}" dt="2021-03-21T21:00:59.400" v="7109"/>
          <ac:spMkLst>
            <pc:docMk/>
            <pc:sldMk cId="138321995" sldId="361"/>
            <ac:spMk id="9" creationId="{A9F4211A-309F-4B30-A246-99C202A73C28}"/>
          </ac:spMkLst>
        </pc:spChg>
      </pc:sldChg>
      <pc:sldChg chg="addSp modSp">
        <pc:chgData name="Luca Fossati" userId="7d8a27c9-d805-45d1-af3d-5cf81a9395c3" providerId="ADAL" clId="{620A3813-66DB-492A-AF0A-99033064D32E}" dt="2021-03-21T21:02:36.490" v="7110"/>
        <pc:sldMkLst>
          <pc:docMk/>
          <pc:sldMk cId="3320705010" sldId="362"/>
        </pc:sldMkLst>
        <pc:spChg chg="add mod">
          <ac:chgData name="Luca Fossati" userId="7d8a27c9-d805-45d1-af3d-5cf81a9395c3" providerId="ADAL" clId="{620A3813-66DB-492A-AF0A-99033064D32E}" dt="2021-03-21T21:02:36.490" v="7110"/>
          <ac:spMkLst>
            <pc:docMk/>
            <pc:sldMk cId="3320705010" sldId="362"/>
            <ac:spMk id="7" creationId="{762FA830-90AD-447A-B009-A8753ABD8BE5}"/>
          </ac:spMkLst>
        </pc:spChg>
        <pc:spChg chg="add mod">
          <ac:chgData name="Luca Fossati" userId="7d8a27c9-d805-45d1-af3d-5cf81a9395c3" providerId="ADAL" clId="{620A3813-66DB-492A-AF0A-99033064D32E}" dt="2021-03-21T21:02:36.490" v="7110"/>
          <ac:spMkLst>
            <pc:docMk/>
            <pc:sldMk cId="3320705010" sldId="362"/>
            <ac:spMk id="8" creationId="{48C979FE-4FE0-4387-8E56-4C152ECDBE4B}"/>
          </ac:spMkLst>
        </pc:spChg>
        <pc:spChg chg="add mod">
          <ac:chgData name="Luca Fossati" userId="7d8a27c9-d805-45d1-af3d-5cf81a9395c3" providerId="ADAL" clId="{620A3813-66DB-492A-AF0A-99033064D32E}" dt="2021-03-21T21:02:36.490" v="7110"/>
          <ac:spMkLst>
            <pc:docMk/>
            <pc:sldMk cId="3320705010" sldId="362"/>
            <ac:spMk id="9" creationId="{38FFA7B8-8549-4451-B260-08D5B7B42ADF}"/>
          </ac:spMkLst>
        </pc:spChg>
      </pc:sldChg>
      <pc:sldChg chg="addSp delSp modSp mod delAnim modAnim">
        <pc:chgData name="Luca Fossati" userId="7d8a27c9-d805-45d1-af3d-5cf81a9395c3" providerId="ADAL" clId="{620A3813-66DB-492A-AF0A-99033064D32E}" dt="2021-03-21T21:04:12.679" v="7132" actId="1035"/>
        <pc:sldMkLst>
          <pc:docMk/>
          <pc:sldMk cId="2043675841" sldId="363"/>
        </pc:sldMkLst>
        <pc:graphicFrameChg chg="del">
          <ac:chgData name="Luca Fossati" userId="7d8a27c9-d805-45d1-af3d-5cf81a9395c3" providerId="ADAL" clId="{620A3813-66DB-492A-AF0A-99033064D32E}" dt="2021-03-21T21:04:06.314" v="7122" actId="478"/>
          <ac:graphicFrameMkLst>
            <pc:docMk/>
            <pc:sldMk cId="2043675841" sldId="363"/>
            <ac:graphicFrameMk id="7" creationId="{8AA3A2ED-3038-4245-882E-D56D1845F8CA}"/>
          </ac:graphicFrameMkLst>
        </pc:graphicFrameChg>
        <pc:graphicFrameChg chg="add mod">
          <ac:chgData name="Luca Fossati" userId="7d8a27c9-d805-45d1-af3d-5cf81a9395c3" providerId="ADAL" clId="{620A3813-66DB-492A-AF0A-99033064D32E}" dt="2021-03-21T21:04:12.679" v="7132" actId="1035"/>
          <ac:graphicFrameMkLst>
            <pc:docMk/>
            <pc:sldMk cId="2043675841" sldId="363"/>
            <ac:graphicFrameMk id="8" creationId="{BCC24695-9E18-4381-8ED9-6B994F862D99}"/>
          </ac:graphicFrameMkLst>
        </pc:graphicFrameChg>
      </pc:sldChg>
      <pc:sldChg chg="addSp delSp modSp mod modNotesTx">
        <pc:chgData name="Luca Fossati" userId="7d8a27c9-d805-45d1-af3d-5cf81a9395c3" providerId="ADAL" clId="{620A3813-66DB-492A-AF0A-99033064D32E}" dt="2021-03-21T21:10:04.354" v="7311" actId="20577"/>
        <pc:sldMkLst>
          <pc:docMk/>
          <pc:sldMk cId="925986635" sldId="364"/>
        </pc:sldMkLst>
        <pc:spChg chg="mod">
          <ac:chgData name="Luca Fossati" userId="7d8a27c9-d805-45d1-af3d-5cf81a9395c3" providerId="ADAL" clId="{620A3813-66DB-492A-AF0A-99033064D32E}" dt="2021-03-21T21:04:52.311" v="7146" actId="20577"/>
          <ac:spMkLst>
            <pc:docMk/>
            <pc:sldMk cId="925986635" sldId="364"/>
            <ac:spMk id="5" creationId="{00000000-0000-0000-0000-000000000000}"/>
          </ac:spMkLst>
        </pc:spChg>
        <pc:spChg chg="add mod">
          <ac:chgData name="Luca Fossati" userId="7d8a27c9-d805-45d1-af3d-5cf81a9395c3" providerId="ADAL" clId="{620A3813-66DB-492A-AF0A-99033064D32E}" dt="2021-03-21T21:09:16.690" v="7307" actId="20577"/>
          <ac:spMkLst>
            <pc:docMk/>
            <pc:sldMk cId="925986635" sldId="364"/>
            <ac:spMk id="8" creationId="{4B266F52-B693-40C4-B356-BE5E6E606BBF}"/>
          </ac:spMkLst>
        </pc:spChg>
        <pc:spChg chg="add mod">
          <ac:chgData name="Luca Fossati" userId="7d8a27c9-d805-45d1-af3d-5cf81a9395c3" providerId="ADAL" clId="{620A3813-66DB-492A-AF0A-99033064D32E}" dt="2021-03-21T21:09:21.711" v="7309" actId="20577"/>
          <ac:spMkLst>
            <pc:docMk/>
            <pc:sldMk cId="925986635" sldId="364"/>
            <ac:spMk id="9" creationId="{163A19F5-C570-43F1-9527-E83C406FE48C}"/>
          </ac:spMkLst>
        </pc:spChg>
        <pc:spChg chg="del">
          <ac:chgData name="Luca Fossati" userId="7d8a27c9-d805-45d1-af3d-5cf81a9395c3" providerId="ADAL" clId="{620A3813-66DB-492A-AF0A-99033064D32E}" dt="2021-03-21T21:04:58.928" v="7147" actId="478"/>
          <ac:spMkLst>
            <pc:docMk/>
            <pc:sldMk cId="925986635" sldId="364"/>
            <ac:spMk id="12" creationId="{63FCB28C-287D-4586-A0B4-41C136B965FC}"/>
          </ac:spMkLst>
        </pc:spChg>
        <pc:spChg chg="del">
          <ac:chgData name="Luca Fossati" userId="7d8a27c9-d805-45d1-af3d-5cf81a9395c3" providerId="ADAL" clId="{620A3813-66DB-492A-AF0A-99033064D32E}" dt="2021-03-21T21:04:58.928" v="7147" actId="478"/>
          <ac:spMkLst>
            <pc:docMk/>
            <pc:sldMk cId="925986635" sldId="364"/>
            <ac:spMk id="16" creationId="{FDAB47B4-240C-4DA2-B2CD-2CF16B1665DD}"/>
          </ac:spMkLst>
        </pc:spChg>
        <pc:spChg chg="del">
          <ac:chgData name="Luca Fossati" userId="7d8a27c9-d805-45d1-af3d-5cf81a9395c3" providerId="ADAL" clId="{620A3813-66DB-492A-AF0A-99033064D32E}" dt="2021-03-21T21:04:58.928" v="7147" actId="478"/>
          <ac:spMkLst>
            <pc:docMk/>
            <pc:sldMk cId="925986635" sldId="364"/>
            <ac:spMk id="17" creationId="{EFB44D04-6878-4BB6-88AD-D03B853DE364}"/>
          </ac:spMkLst>
        </pc:spChg>
      </pc:sldChg>
      <pc:sldChg chg="addSp modSp mod">
        <pc:chgData name="Luca Fossati" userId="7d8a27c9-d805-45d1-af3d-5cf81a9395c3" providerId="ADAL" clId="{620A3813-66DB-492A-AF0A-99033064D32E}" dt="2021-03-21T21:13:06.921" v="7343" actId="1035"/>
        <pc:sldMkLst>
          <pc:docMk/>
          <pc:sldMk cId="2358307885" sldId="365"/>
        </pc:sldMkLst>
        <pc:spChg chg="add mod">
          <ac:chgData name="Luca Fossati" userId="7d8a27c9-d805-45d1-af3d-5cf81a9395c3" providerId="ADAL" clId="{620A3813-66DB-492A-AF0A-99033064D32E}" dt="2021-03-21T21:12:48.698" v="7330" actId="20577"/>
          <ac:spMkLst>
            <pc:docMk/>
            <pc:sldMk cId="2358307885" sldId="365"/>
            <ac:spMk id="7" creationId="{EC4732AC-3BE9-45B0-843A-0C9C525B6140}"/>
          </ac:spMkLst>
        </pc:spChg>
        <pc:spChg chg="add mod">
          <ac:chgData name="Luca Fossati" userId="7d8a27c9-d805-45d1-af3d-5cf81a9395c3" providerId="ADAL" clId="{620A3813-66DB-492A-AF0A-99033064D32E}" dt="2021-03-21T21:11:59.397" v="7317" actId="1076"/>
          <ac:spMkLst>
            <pc:docMk/>
            <pc:sldMk cId="2358307885" sldId="365"/>
            <ac:spMk id="8" creationId="{4FDC5DCA-CC87-465A-A13F-0BF78BF3DA59}"/>
          </ac:spMkLst>
        </pc:spChg>
        <pc:spChg chg="add mod">
          <ac:chgData name="Luca Fossati" userId="7d8a27c9-d805-45d1-af3d-5cf81a9395c3" providerId="ADAL" clId="{620A3813-66DB-492A-AF0A-99033064D32E}" dt="2021-03-21T21:13:06.921" v="7343" actId="1035"/>
          <ac:spMkLst>
            <pc:docMk/>
            <pc:sldMk cId="2358307885" sldId="365"/>
            <ac:spMk id="9" creationId="{63FEA6FF-BFA1-426C-9163-3AB2113AE3BF}"/>
          </ac:spMkLst>
        </pc:spChg>
      </pc:sldChg>
      <pc:sldChg chg="addSp modSp">
        <pc:chgData name="Luca Fossati" userId="7d8a27c9-d805-45d1-af3d-5cf81a9395c3" providerId="ADAL" clId="{620A3813-66DB-492A-AF0A-99033064D32E}" dt="2021-03-21T21:13:48.070" v="7344"/>
        <pc:sldMkLst>
          <pc:docMk/>
          <pc:sldMk cId="3361466932" sldId="366"/>
        </pc:sldMkLst>
        <pc:spChg chg="add mod">
          <ac:chgData name="Luca Fossati" userId="7d8a27c9-d805-45d1-af3d-5cf81a9395c3" providerId="ADAL" clId="{620A3813-66DB-492A-AF0A-99033064D32E}" dt="2021-03-21T21:13:48.070" v="7344"/>
          <ac:spMkLst>
            <pc:docMk/>
            <pc:sldMk cId="3361466932" sldId="366"/>
            <ac:spMk id="7" creationId="{0965EE45-D8A6-481E-A0A7-C95AF249CC06}"/>
          </ac:spMkLst>
        </pc:spChg>
        <pc:spChg chg="add mod">
          <ac:chgData name="Luca Fossati" userId="7d8a27c9-d805-45d1-af3d-5cf81a9395c3" providerId="ADAL" clId="{620A3813-66DB-492A-AF0A-99033064D32E}" dt="2021-03-21T21:13:48.070" v="7344"/>
          <ac:spMkLst>
            <pc:docMk/>
            <pc:sldMk cId="3361466932" sldId="366"/>
            <ac:spMk id="8" creationId="{30EEDA52-8CB2-488E-A5C1-35A548A28BE7}"/>
          </ac:spMkLst>
        </pc:spChg>
        <pc:spChg chg="add mod">
          <ac:chgData name="Luca Fossati" userId="7d8a27c9-d805-45d1-af3d-5cf81a9395c3" providerId="ADAL" clId="{620A3813-66DB-492A-AF0A-99033064D32E}" dt="2021-03-21T21:13:48.070" v="7344"/>
          <ac:spMkLst>
            <pc:docMk/>
            <pc:sldMk cId="3361466932" sldId="366"/>
            <ac:spMk id="9" creationId="{962C297A-7B56-4A0A-B9DE-8D033AC17476}"/>
          </ac:spMkLst>
        </pc:spChg>
      </pc:sldChg>
      <pc:sldChg chg="addSp modSp">
        <pc:chgData name="Luca Fossati" userId="7d8a27c9-d805-45d1-af3d-5cf81a9395c3" providerId="ADAL" clId="{620A3813-66DB-492A-AF0A-99033064D32E}" dt="2021-03-21T21:14:17.097" v="7345"/>
        <pc:sldMkLst>
          <pc:docMk/>
          <pc:sldMk cId="2109637247" sldId="367"/>
        </pc:sldMkLst>
        <pc:spChg chg="add mod">
          <ac:chgData name="Luca Fossati" userId="7d8a27c9-d805-45d1-af3d-5cf81a9395c3" providerId="ADAL" clId="{620A3813-66DB-492A-AF0A-99033064D32E}" dt="2021-03-21T21:14:17.097" v="7345"/>
          <ac:spMkLst>
            <pc:docMk/>
            <pc:sldMk cId="2109637247" sldId="367"/>
            <ac:spMk id="7" creationId="{5E71795C-CD05-4D5B-9E9E-CA0B54380848}"/>
          </ac:spMkLst>
        </pc:spChg>
        <pc:spChg chg="add mod">
          <ac:chgData name="Luca Fossati" userId="7d8a27c9-d805-45d1-af3d-5cf81a9395c3" providerId="ADAL" clId="{620A3813-66DB-492A-AF0A-99033064D32E}" dt="2021-03-21T21:14:17.097" v="7345"/>
          <ac:spMkLst>
            <pc:docMk/>
            <pc:sldMk cId="2109637247" sldId="367"/>
            <ac:spMk id="8" creationId="{7AE7F5CB-69DD-47F9-A57A-C996D6508D25}"/>
          </ac:spMkLst>
        </pc:spChg>
        <pc:spChg chg="add mod">
          <ac:chgData name="Luca Fossati" userId="7d8a27c9-d805-45d1-af3d-5cf81a9395c3" providerId="ADAL" clId="{620A3813-66DB-492A-AF0A-99033064D32E}" dt="2021-03-21T21:14:17.097" v="7345"/>
          <ac:spMkLst>
            <pc:docMk/>
            <pc:sldMk cId="2109637247" sldId="367"/>
            <ac:spMk id="9" creationId="{3CBD3E7C-D1F5-4DBD-B011-A559192E836B}"/>
          </ac:spMkLst>
        </pc:spChg>
      </pc:sldChg>
      <pc:sldChg chg="addSp modSp modNotesTx">
        <pc:chgData name="Luca Fossati" userId="7d8a27c9-d805-45d1-af3d-5cf81a9395c3" providerId="ADAL" clId="{620A3813-66DB-492A-AF0A-99033064D32E}" dt="2021-03-21T21:17:31.012" v="7347"/>
        <pc:sldMkLst>
          <pc:docMk/>
          <pc:sldMk cId="3641181504" sldId="368"/>
        </pc:sldMkLst>
        <pc:spChg chg="add mod">
          <ac:chgData name="Luca Fossati" userId="7d8a27c9-d805-45d1-af3d-5cf81a9395c3" providerId="ADAL" clId="{620A3813-66DB-492A-AF0A-99033064D32E}" dt="2021-03-21T21:15:05.549" v="7346"/>
          <ac:spMkLst>
            <pc:docMk/>
            <pc:sldMk cId="3641181504" sldId="368"/>
            <ac:spMk id="7" creationId="{27CAD23B-BBD3-4EF4-8FC9-F1D7FF65856C}"/>
          </ac:spMkLst>
        </pc:spChg>
        <pc:spChg chg="add mod">
          <ac:chgData name="Luca Fossati" userId="7d8a27c9-d805-45d1-af3d-5cf81a9395c3" providerId="ADAL" clId="{620A3813-66DB-492A-AF0A-99033064D32E}" dt="2021-03-21T21:15:05.549" v="7346"/>
          <ac:spMkLst>
            <pc:docMk/>
            <pc:sldMk cId="3641181504" sldId="368"/>
            <ac:spMk id="8" creationId="{36752BCC-099E-40F2-BB3D-E5D5030146F3}"/>
          </ac:spMkLst>
        </pc:spChg>
        <pc:spChg chg="add mod">
          <ac:chgData name="Luca Fossati" userId="7d8a27c9-d805-45d1-af3d-5cf81a9395c3" providerId="ADAL" clId="{620A3813-66DB-492A-AF0A-99033064D32E}" dt="2021-03-21T21:15:05.549" v="7346"/>
          <ac:spMkLst>
            <pc:docMk/>
            <pc:sldMk cId="3641181504" sldId="368"/>
            <ac:spMk id="9" creationId="{EAD90533-D4EE-4C54-8FF3-C04A4D5C7110}"/>
          </ac:spMkLst>
        </pc:spChg>
        <pc:spChg chg="add mod">
          <ac:chgData name="Luca Fossati" userId="7d8a27c9-d805-45d1-af3d-5cf81a9395c3" providerId="ADAL" clId="{620A3813-66DB-492A-AF0A-99033064D32E}" dt="2021-03-21T21:15:05.549" v="7346"/>
          <ac:spMkLst>
            <pc:docMk/>
            <pc:sldMk cId="3641181504" sldId="368"/>
            <ac:spMk id="10" creationId="{0FE94F5C-6549-4F11-9320-0746E839A547}"/>
          </ac:spMkLst>
        </pc:spChg>
      </pc:sldChg>
    </pc:docChg>
  </pc:docChgLst>
  <pc:docChgLst>
    <pc:chgData name="Luca Fossati" userId="7d8a27c9-d805-45d1-af3d-5cf81a9395c3" providerId="ADAL" clId="{B5B360D4-BAD1-44F0-AC78-00EF9137E6D6}"/>
    <pc:docChg chg="modSld">
      <pc:chgData name="Luca Fossati" userId="7d8a27c9-d805-45d1-af3d-5cf81a9395c3" providerId="ADAL" clId="{B5B360D4-BAD1-44F0-AC78-00EF9137E6D6}" dt="2021-02-16T22:31:11.134" v="29" actId="20577"/>
      <pc:docMkLst>
        <pc:docMk/>
      </pc:docMkLst>
      <pc:sldChg chg="modSp mod">
        <pc:chgData name="Luca Fossati" userId="7d8a27c9-d805-45d1-af3d-5cf81a9395c3" providerId="ADAL" clId="{B5B360D4-BAD1-44F0-AC78-00EF9137E6D6}" dt="2021-02-16T22:31:11.134" v="29" actId="20577"/>
        <pc:sldMkLst>
          <pc:docMk/>
          <pc:sldMk cId="1544478635" sldId="263"/>
        </pc:sldMkLst>
        <pc:spChg chg="mod">
          <ac:chgData name="Luca Fossati" userId="7d8a27c9-d805-45d1-af3d-5cf81a9395c3" providerId="ADAL" clId="{B5B360D4-BAD1-44F0-AC78-00EF9137E6D6}" dt="2021-02-16T22:31:00.109" v="17" actId="20577"/>
          <ac:spMkLst>
            <pc:docMk/>
            <pc:sldMk cId="1544478635" sldId="263"/>
            <ac:spMk id="2" creationId="{00000000-0000-0000-0000-000000000000}"/>
          </ac:spMkLst>
        </pc:spChg>
        <pc:spChg chg="mod">
          <ac:chgData name="Luca Fossati" userId="7d8a27c9-d805-45d1-af3d-5cf81a9395c3" providerId="ADAL" clId="{B5B360D4-BAD1-44F0-AC78-00EF9137E6D6}" dt="2021-02-16T22:31:11.134" v="29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  <pc:docChgLst>
    <pc:chgData name="Luca" userId="7d8a27c9-d805-45d1-af3d-5cf81a9395c3" providerId="ADAL" clId="{8704A498-16DF-411E-9900-0EC9F512E9F6}"/>
    <pc:docChg chg="custSel modSld">
      <pc:chgData name="Luca" userId="7d8a27c9-d805-45d1-af3d-5cf81a9395c3" providerId="ADAL" clId="{8704A498-16DF-411E-9900-0EC9F512E9F6}" dt="2021-03-28T23:03:40.899" v="2083" actId="20577"/>
      <pc:docMkLst>
        <pc:docMk/>
      </pc:docMkLst>
      <pc:sldChg chg="modSp mod modNotesTx">
        <pc:chgData name="Luca" userId="7d8a27c9-d805-45d1-af3d-5cf81a9395c3" providerId="ADAL" clId="{8704A498-16DF-411E-9900-0EC9F512E9F6}" dt="2021-03-28T21:54:28.584" v="1295" actId="20577"/>
        <pc:sldMkLst>
          <pc:docMk/>
          <pc:sldMk cId="3288989145" sldId="261"/>
        </pc:sldMkLst>
        <pc:spChg chg="mod">
          <ac:chgData name="Luca" userId="7d8a27c9-d805-45d1-af3d-5cf81a9395c3" providerId="ADAL" clId="{8704A498-16DF-411E-9900-0EC9F512E9F6}" dt="2021-03-28T21:54:28.584" v="1295" actId="20577"/>
          <ac:spMkLst>
            <pc:docMk/>
            <pc:sldMk cId="3288989145" sldId="261"/>
            <ac:spMk id="7" creationId="{F366E02C-04A5-43BF-86A8-8E66F556C47F}"/>
          </ac:spMkLst>
        </pc:spChg>
        <pc:spChg chg="mod">
          <ac:chgData name="Luca" userId="7d8a27c9-d805-45d1-af3d-5cf81a9395c3" providerId="ADAL" clId="{8704A498-16DF-411E-9900-0EC9F512E9F6}" dt="2021-03-28T20:05:54.344" v="49" actId="20577"/>
          <ac:spMkLst>
            <pc:docMk/>
            <pc:sldMk cId="3288989145" sldId="261"/>
            <ac:spMk id="8" creationId="{00000000-0000-0000-0000-000000000000}"/>
          </ac:spMkLst>
        </pc:spChg>
        <pc:spChg chg="mod">
          <ac:chgData name="Luca" userId="7d8a27c9-d805-45d1-af3d-5cf81a9395c3" providerId="ADAL" clId="{8704A498-16DF-411E-9900-0EC9F512E9F6}" dt="2021-03-28T21:54:20.769" v="1292" actId="20577"/>
          <ac:spMkLst>
            <pc:docMk/>
            <pc:sldMk cId="3288989145" sldId="261"/>
            <ac:spMk id="9" creationId="{AD461084-991A-42DC-9330-140309E2EE5E}"/>
          </ac:spMkLst>
        </pc:spChg>
      </pc:sldChg>
      <pc:sldChg chg="modSp mod modNotesTx">
        <pc:chgData name="Luca" userId="7d8a27c9-d805-45d1-af3d-5cf81a9395c3" providerId="ADAL" clId="{8704A498-16DF-411E-9900-0EC9F512E9F6}" dt="2021-03-28T21:47:33.950" v="1279" actId="20577"/>
        <pc:sldMkLst>
          <pc:docMk/>
          <pc:sldMk cId="1772747024" sldId="341"/>
        </pc:sldMkLst>
        <pc:spChg chg="mod">
          <ac:chgData name="Luca" userId="7d8a27c9-d805-45d1-af3d-5cf81a9395c3" providerId="ADAL" clId="{8704A498-16DF-411E-9900-0EC9F512E9F6}" dt="2021-03-28T21:47:33.950" v="1279" actId="20577"/>
          <ac:spMkLst>
            <pc:docMk/>
            <pc:sldMk cId="1772747024" sldId="341"/>
            <ac:spMk id="5" creationId="{00000000-0000-0000-0000-000000000000}"/>
          </ac:spMkLst>
        </pc:spChg>
        <pc:spChg chg="mod">
          <ac:chgData name="Luca" userId="7d8a27c9-d805-45d1-af3d-5cf81a9395c3" providerId="ADAL" clId="{8704A498-16DF-411E-9900-0EC9F512E9F6}" dt="2021-03-28T21:45:01.807" v="1263" actId="20577"/>
          <ac:spMkLst>
            <pc:docMk/>
            <pc:sldMk cId="1772747024" sldId="341"/>
            <ac:spMk id="10" creationId="{00000000-0000-0000-0000-000000000000}"/>
          </ac:spMkLst>
        </pc:spChg>
      </pc:sldChg>
      <pc:sldChg chg="addSp modSp mod">
        <pc:chgData name="Luca" userId="7d8a27c9-d805-45d1-af3d-5cf81a9395c3" providerId="ADAL" clId="{8704A498-16DF-411E-9900-0EC9F512E9F6}" dt="2021-03-28T23:03:40.899" v="2083" actId="20577"/>
        <pc:sldMkLst>
          <pc:docMk/>
          <pc:sldMk cId="3181120858" sldId="344"/>
        </pc:sldMkLst>
        <pc:spChg chg="mod">
          <ac:chgData name="Luca" userId="7d8a27c9-d805-45d1-af3d-5cf81a9395c3" providerId="ADAL" clId="{8704A498-16DF-411E-9900-0EC9F512E9F6}" dt="2021-03-28T21:55:43.819" v="1325" actId="20577"/>
          <ac:spMkLst>
            <pc:docMk/>
            <pc:sldMk cId="3181120858" sldId="344"/>
            <ac:spMk id="5" creationId="{00000000-0000-0000-0000-000000000000}"/>
          </ac:spMkLst>
        </pc:spChg>
        <pc:spChg chg="add mod">
          <ac:chgData name="Luca" userId="7d8a27c9-d805-45d1-af3d-5cf81a9395c3" providerId="ADAL" clId="{8704A498-16DF-411E-9900-0EC9F512E9F6}" dt="2021-03-28T22:14:51.183" v="1479" actId="20577"/>
          <ac:spMkLst>
            <pc:docMk/>
            <pc:sldMk cId="3181120858" sldId="344"/>
            <ac:spMk id="7" creationId="{F5380934-7E1D-4A0A-8422-908C821CA919}"/>
          </ac:spMkLst>
        </pc:spChg>
        <pc:spChg chg="add mod">
          <ac:chgData name="Luca" userId="7d8a27c9-d805-45d1-af3d-5cf81a9395c3" providerId="ADAL" clId="{8704A498-16DF-411E-9900-0EC9F512E9F6}" dt="2021-03-28T22:14:22.288" v="1462" actId="20577"/>
          <ac:spMkLst>
            <pc:docMk/>
            <pc:sldMk cId="3181120858" sldId="344"/>
            <ac:spMk id="8" creationId="{2479F02A-2D9E-4137-B4B1-522167C67DCC}"/>
          </ac:spMkLst>
        </pc:spChg>
        <pc:spChg chg="mod">
          <ac:chgData name="Luca" userId="7d8a27c9-d805-45d1-af3d-5cf81a9395c3" providerId="ADAL" clId="{8704A498-16DF-411E-9900-0EC9F512E9F6}" dt="2021-03-28T23:03:40.899" v="2083" actId="20577"/>
          <ac:spMkLst>
            <pc:docMk/>
            <pc:sldMk cId="3181120858" sldId="344"/>
            <ac:spMk id="10" creationId="{00000000-0000-0000-0000-000000000000}"/>
          </ac:spMkLst>
        </pc:spChg>
      </pc:sldChg>
    </pc:docChg>
  </pc:docChgLst>
  <pc:docChgLst>
    <pc:chgData name="Luca Fossati" userId="7d8a27c9-d805-45d1-af3d-5cf81a9395c3" providerId="ADAL" clId="{98011306-42EC-42A3-B303-123865FC7F12}"/>
    <pc:docChg chg="undo custSel addSld delSld modSld sldOrd">
      <pc:chgData name="Luca Fossati" userId="7d8a27c9-d805-45d1-af3d-5cf81a9395c3" providerId="ADAL" clId="{98011306-42EC-42A3-B303-123865FC7F12}" dt="2021-03-10T20:05:55.681" v="17138" actId="20577"/>
      <pc:docMkLst>
        <pc:docMk/>
      </pc:docMkLst>
      <pc:sldChg chg="modSp mod">
        <pc:chgData name="Luca Fossati" userId="7d8a27c9-d805-45d1-af3d-5cf81a9395c3" providerId="ADAL" clId="{98011306-42EC-42A3-B303-123865FC7F12}" dt="2021-03-10T20:05:55.681" v="17138" actId="20577"/>
        <pc:sldMkLst>
          <pc:docMk/>
          <pc:sldMk cId="2595467257" sldId="258"/>
        </pc:sldMkLst>
        <pc:spChg chg="mod">
          <ac:chgData name="Luca Fossati" userId="7d8a27c9-d805-45d1-af3d-5cf81a9395c3" providerId="ADAL" clId="{98011306-42EC-42A3-B303-123865FC7F12}" dt="2021-03-10T20:05:55.681" v="17138" actId="20577"/>
          <ac:spMkLst>
            <pc:docMk/>
            <pc:sldMk cId="2595467257" sldId="258"/>
            <ac:spMk id="3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15:02:39.841" v="15588" actId="20577"/>
        <pc:sldMkLst>
          <pc:docMk/>
          <pc:sldMk cId="1544478635" sldId="263"/>
        </pc:sldMkLst>
        <pc:spChg chg="mod">
          <ac:chgData name="Luca Fossati" userId="7d8a27c9-d805-45d1-af3d-5cf81a9395c3" providerId="ADAL" clId="{98011306-42EC-42A3-B303-123865FC7F12}" dt="2021-03-10T15:02:39.841" v="15588" actId="20577"/>
          <ac:spMkLst>
            <pc:docMk/>
            <pc:sldMk cId="1544478635" sldId="263"/>
            <ac:spMk id="3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20:03:22.534" v="17133" actId="20577"/>
        <pc:sldMkLst>
          <pc:docMk/>
          <pc:sldMk cId="816045097" sldId="267"/>
        </pc:sldMkLst>
        <pc:spChg chg="mod">
          <ac:chgData name="Luca Fossati" userId="7d8a27c9-d805-45d1-af3d-5cf81a9395c3" providerId="ADAL" clId="{98011306-42EC-42A3-B303-123865FC7F12}" dt="2021-03-10T20:03:22.534" v="17133" actId="20577"/>
          <ac:spMkLst>
            <pc:docMk/>
            <pc:sldMk cId="816045097" sldId="267"/>
            <ac:spMk id="8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20:00:28.758" v="17128" actId="20577"/>
        <pc:sldMkLst>
          <pc:docMk/>
          <pc:sldMk cId="2088165517" sldId="268"/>
        </pc:sldMkLst>
        <pc:spChg chg="mod">
          <ac:chgData name="Luca Fossati" userId="7d8a27c9-d805-45d1-af3d-5cf81a9395c3" providerId="ADAL" clId="{98011306-42EC-42A3-B303-123865FC7F12}" dt="2021-03-10T20:00:21.485" v="17127" actId="20577"/>
          <ac:spMkLst>
            <pc:docMk/>
            <pc:sldMk cId="2088165517" sldId="268"/>
            <ac:spMk id="7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28.758" v="17128" actId="20577"/>
          <ac:spMkLst>
            <pc:docMk/>
            <pc:sldMk cId="2088165517" sldId="268"/>
            <ac:spMk id="8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10.135" v="17125" actId="20577"/>
          <ac:spMkLst>
            <pc:docMk/>
            <pc:sldMk cId="2088165517" sldId="268"/>
            <ac:spMk id="9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04.635" v="17124" actId="20577"/>
          <ac:spMkLst>
            <pc:docMk/>
            <pc:sldMk cId="2088165517" sldId="268"/>
            <ac:spMk id="10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20:00:15.943" v="17126" actId="20577"/>
          <ac:spMkLst>
            <pc:docMk/>
            <pc:sldMk cId="2088165517" sldId="268"/>
            <ac:spMk id="11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19:59:56.935" v="17123" actId="20577"/>
          <ac:spMkLst>
            <pc:docMk/>
            <pc:sldMk cId="2088165517" sldId="268"/>
            <ac:spMk id="12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7T21:53:45.009" v="3025" actId="20577"/>
        <pc:sldMkLst>
          <pc:docMk/>
          <pc:sldMk cId="2250836920" sldId="281"/>
        </pc:sldMkLst>
        <pc:spChg chg="mod">
          <ac:chgData name="Luca Fossati" userId="7d8a27c9-d805-45d1-af3d-5cf81a9395c3" providerId="ADAL" clId="{98011306-42EC-42A3-B303-123865FC7F12}" dt="2021-03-07T21:53:45.009" v="3025" actId="20577"/>
          <ac:spMkLst>
            <pc:docMk/>
            <pc:sldMk cId="2250836920" sldId="281"/>
            <ac:spMk id="10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07T03:59:33.675" v="448" actId="313"/>
        <pc:sldMkLst>
          <pc:docMk/>
          <pc:sldMk cId="1270965718" sldId="295"/>
        </pc:sldMkLst>
        <pc:spChg chg="mod">
          <ac:chgData name="Luca Fossati" userId="7d8a27c9-d805-45d1-af3d-5cf81a9395c3" providerId="ADAL" clId="{98011306-42EC-42A3-B303-123865FC7F12}" dt="2021-03-07T03:59:33.675" v="448" actId="313"/>
          <ac:spMkLst>
            <pc:docMk/>
            <pc:sldMk cId="1270965718" sldId="295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6T21:15:39.743" v="443"/>
          <ac:spMkLst>
            <pc:docMk/>
            <pc:sldMk cId="1270965718" sldId="295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98011306-42EC-42A3-B303-123865FC7F12}" dt="2021-03-07T04:56:03.582" v="616" actId="20577"/>
        <pc:sldMkLst>
          <pc:docMk/>
          <pc:sldMk cId="2035129089" sldId="296"/>
        </pc:sldMkLst>
        <pc:spChg chg="mod">
          <ac:chgData name="Luca Fossati" userId="7d8a27c9-d805-45d1-af3d-5cf81a9395c3" providerId="ADAL" clId="{98011306-42EC-42A3-B303-123865FC7F12}" dt="2021-03-07T03:59:57.888" v="452"/>
          <ac:spMkLst>
            <pc:docMk/>
            <pc:sldMk cId="2035129089" sldId="296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7T04:55:02.877" v="613" actId="20577"/>
          <ac:spMkLst>
            <pc:docMk/>
            <pc:sldMk cId="2035129089" sldId="296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2017698601" sldId="297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2262916673" sldId="298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822582595" sldId="299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243831691" sldId="301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969735712" sldId="302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4073119927" sldId="303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51076031" sldId="304"/>
        </pc:sldMkLst>
      </pc:sldChg>
      <pc:sldChg chg="del">
        <pc:chgData name="Luca Fossati" userId="7d8a27c9-d805-45d1-af3d-5cf81a9395c3" providerId="ADAL" clId="{98011306-42EC-42A3-B303-123865FC7F12}" dt="2021-03-10T19:59:27.246" v="17121" actId="47"/>
        <pc:sldMkLst>
          <pc:docMk/>
          <pc:sldMk cId="367858670" sldId="305"/>
        </pc:sldMkLst>
      </pc:sldChg>
      <pc:sldChg chg="del">
        <pc:chgData name="Luca Fossati" userId="7d8a27c9-d805-45d1-af3d-5cf81a9395c3" providerId="ADAL" clId="{98011306-42EC-42A3-B303-123865FC7F12}" dt="2021-03-10T19:59:47.060" v="17122" actId="47"/>
        <pc:sldMkLst>
          <pc:docMk/>
          <pc:sldMk cId="1218661645" sldId="306"/>
        </pc:sldMkLst>
      </pc:sldChg>
      <pc:sldChg chg="modNotesTx">
        <pc:chgData name="Luca Fossati" userId="7d8a27c9-d805-45d1-af3d-5cf81a9395c3" providerId="ADAL" clId="{98011306-42EC-42A3-B303-123865FC7F12}" dt="2021-03-06T20:39:27.315" v="1"/>
        <pc:sldMkLst>
          <pc:docMk/>
          <pc:sldMk cId="561844532" sldId="307"/>
        </pc:sldMkLst>
      </pc:sldChg>
      <pc:sldChg chg="modNotes modNotesTx">
        <pc:chgData name="Luca Fossati" userId="7d8a27c9-d805-45d1-af3d-5cf81a9395c3" providerId="ADAL" clId="{98011306-42EC-42A3-B303-123865FC7F12}" dt="2021-03-07T04:55:50.473" v="615" actId="27636"/>
        <pc:sldMkLst>
          <pc:docMk/>
          <pc:sldMk cId="3582721722" sldId="309"/>
        </pc:sldMkLst>
      </pc:sldChg>
      <pc:sldChg chg="modSp mod">
        <pc:chgData name="Luca Fossati" userId="7d8a27c9-d805-45d1-af3d-5cf81a9395c3" providerId="ADAL" clId="{98011306-42EC-42A3-B303-123865FC7F12}" dt="2021-03-09T22:07:48.826" v="13872" actId="15"/>
        <pc:sldMkLst>
          <pc:docMk/>
          <pc:sldMk cId="3896404591" sldId="310"/>
        </pc:sldMkLst>
        <pc:spChg chg="mod">
          <ac:chgData name="Luca Fossati" userId="7d8a27c9-d805-45d1-af3d-5cf81a9395c3" providerId="ADAL" clId="{98011306-42EC-42A3-B303-123865FC7F12}" dt="2021-03-09T22:07:48.826" v="13872" actId="15"/>
          <ac:spMkLst>
            <pc:docMk/>
            <pc:sldMk cId="3896404591" sldId="310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7T18:13:11.247" v="1546" actId="20577"/>
        <pc:sldMkLst>
          <pc:docMk/>
          <pc:sldMk cId="2262395787" sldId="311"/>
        </pc:sldMkLst>
        <pc:spChg chg="mod">
          <ac:chgData name="Luca Fossati" userId="7d8a27c9-d805-45d1-af3d-5cf81a9395c3" providerId="ADAL" clId="{98011306-42EC-42A3-B303-123865FC7F12}" dt="2021-03-07T04:57:06.131" v="642" actId="20577"/>
          <ac:spMkLst>
            <pc:docMk/>
            <pc:sldMk cId="2262395787" sldId="311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7T18:11:30.910" v="1545" actId="15"/>
          <ac:spMkLst>
            <pc:docMk/>
            <pc:sldMk cId="2262395787" sldId="311"/>
            <ac:spMk id="10" creationId="{00000000-0000-0000-0000-000000000000}"/>
          </ac:spMkLst>
        </pc:spChg>
      </pc:sldChg>
      <pc:sldChg chg="addSp delSp modSp mod modNotes modNotesTx">
        <pc:chgData name="Luca Fossati" userId="7d8a27c9-d805-45d1-af3d-5cf81a9395c3" providerId="ADAL" clId="{98011306-42EC-42A3-B303-123865FC7F12}" dt="2021-03-08T21:56:00.756" v="8030" actId="20577"/>
        <pc:sldMkLst>
          <pc:docMk/>
          <pc:sldMk cId="1311856713" sldId="312"/>
        </pc:sldMkLst>
        <pc:spChg chg="mod">
          <ac:chgData name="Luca Fossati" userId="7d8a27c9-d805-45d1-af3d-5cf81a9395c3" providerId="ADAL" clId="{98011306-42EC-42A3-B303-123865FC7F12}" dt="2021-03-08T21:56:00.756" v="8030" actId="20577"/>
          <ac:spMkLst>
            <pc:docMk/>
            <pc:sldMk cId="1311856713" sldId="312"/>
            <ac:spMk id="5" creationId="{00000000-0000-0000-0000-000000000000}"/>
          </ac:spMkLst>
        </pc:spChg>
        <pc:spChg chg="add mod">
          <ac:chgData name="Luca Fossati" userId="7d8a27c9-d805-45d1-af3d-5cf81a9395c3" providerId="ADAL" clId="{98011306-42EC-42A3-B303-123865FC7F12}" dt="2021-03-07T18:57:36.406" v="1937" actId="1076"/>
          <ac:spMkLst>
            <pc:docMk/>
            <pc:sldMk cId="1311856713" sldId="312"/>
            <ac:spMk id="9" creationId="{DE174DAE-16EF-455B-A176-4065F1E7971C}"/>
          </ac:spMkLst>
        </pc:spChg>
        <pc:spChg chg="mod">
          <ac:chgData name="Luca Fossati" userId="7d8a27c9-d805-45d1-af3d-5cf81a9395c3" providerId="ADAL" clId="{98011306-42EC-42A3-B303-123865FC7F12}" dt="2021-03-07T18:56:58.716" v="1935" actId="20577"/>
          <ac:spMkLst>
            <pc:docMk/>
            <pc:sldMk cId="1311856713" sldId="312"/>
            <ac:spMk id="10" creationId="{00000000-0000-0000-0000-000000000000}"/>
          </ac:spMkLst>
        </pc:spChg>
        <pc:spChg chg="add mod">
          <ac:chgData name="Luca Fossati" userId="7d8a27c9-d805-45d1-af3d-5cf81a9395c3" providerId="ADAL" clId="{98011306-42EC-42A3-B303-123865FC7F12}" dt="2021-03-07T18:57:36.406" v="1937" actId="1076"/>
          <ac:spMkLst>
            <pc:docMk/>
            <pc:sldMk cId="1311856713" sldId="312"/>
            <ac:spMk id="11" creationId="{F7682FAD-0FEE-4673-AE36-D3C0986DAADE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12" creationId="{3635BAE2-DFDD-43F3-B310-E8682C474213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18" creationId="{6464B034-AC66-4861-A752-195BA8E6A9E4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19" creationId="{F01D8D3B-11C0-40FC-89AA-9D57AC4945E1}"/>
          </ac:spMkLst>
        </pc:spChg>
        <pc:spChg chg="add del mod">
          <ac:chgData name="Luca Fossati" userId="7d8a27c9-d805-45d1-af3d-5cf81a9395c3" providerId="ADAL" clId="{98011306-42EC-42A3-B303-123865FC7F12}" dt="2021-03-07T18:37:49.449" v="1850"/>
          <ac:spMkLst>
            <pc:docMk/>
            <pc:sldMk cId="1311856713" sldId="312"/>
            <ac:spMk id="20" creationId="{6F3D2216-0173-495D-B6BA-AAD2ED206BD8}"/>
          </ac:spMkLst>
        </pc:spChg>
        <pc:spChg chg="add del mod">
          <ac:chgData name="Luca Fossati" userId="7d8a27c9-d805-45d1-af3d-5cf81a9395c3" providerId="ADAL" clId="{98011306-42EC-42A3-B303-123865FC7F12}" dt="2021-03-07T18:38:39.730" v="1855" actId="478"/>
          <ac:spMkLst>
            <pc:docMk/>
            <pc:sldMk cId="1311856713" sldId="312"/>
            <ac:spMk id="21" creationId="{543A1981-3737-417C-B37E-2730DE7999B6}"/>
          </ac:spMkLst>
        </pc:spChg>
        <pc:spChg chg="add mod">
          <ac:chgData name="Luca Fossati" userId="7d8a27c9-d805-45d1-af3d-5cf81a9395c3" providerId="ADAL" clId="{98011306-42EC-42A3-B303-123865FC7F12}" dt="2021-03-07T19:15:04.152" v="2025" actId="1076"/>
          <ac:spMkLst>
            <pc:docMk/>
            <pc:sldMk cId="1311856713" sldId="312"/>
            <ac:spMk id="27" creationId="{F2E30AEE-3937-4451-8908-A429CBD42715}"/>
          </ac:spMkLst>
        </pc:spChg>
        <pc:spChg chg="add mod">
          <ac:chgData name="Luca Fossati" userId="7d8a27c9-d805-45d1-af3d-5cf81a9395c3" providerId="ADAL" clId="{98011306-42EC-42A3-B303-123865FC7F12}" dt="2021-03-07T19:15:04.152" v="2025" actId="1076"/>
          <ac:spMkLst>
            <pc:docMk/>
            <pc:sldMk cId="1311856713" sldId="312"/>
            <ac:spMk id="28" creationId="{05E842D6-49A9-42C5-B185-B5C68407A183}"/>
          </ac:spMkLst>
        </pc:spChg>
        <pc:spChg chg="add mod">
          <ac:chgData name="Luca Fossati" userId="7d8a27c9-d805-45d1-af3d-5cf81a9395c3" providerId="ADAL" clId="{98011306-42EC-42A3-B303-123865FC7F12}" dt="2021-03-07T19:15:04.152" v="2025" actId="1076"/>
          <ac:spMkLst>
            <pc:docMk/>
            <pc:sldMk cId="1311856713" sldId="312"/>
            <ac:spMk id="29" creationId="{284B3C17-0060-4C41-99FB-1CBC91030294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1" creationId="{F9824757-B819-44C9-9C67-B9218BFA5E21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2" creationId="{2CA53DD6-2387-4886-9775-2EDD70DD8383}"/>
          </ac:spMkLst>
        </pc:spChg>
        <pc:spChg chg="add del mod">
          <ac:chgData name="Luca Fossati" userId="7d8a27c9-d805-45d1-af3d-5cf81a9395c3" providerId="ADAL" clId="{98011306-42EC-42A3-B303-123865FC7F12}" dt="2021-03-07T18:48:22.939" v="1900" actId="478"/>
          <ac:spMkLst>
            <pc:docMk/>
            <pc:sldMk cId="1311856713" sldId="312"/>
            <ac:spMk id="34" creationId="{1A03E60C-5E56-4A44-8674-76E6E7F2F324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6" creationId="{DDF553D8-FBB6-487E-8A1C-8547672C0525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7" creationId="{68C8D15E-FF93-4927-A7BF-B0D6F3952362}"/>
          </ac:spMkLst>
        </pc:spChg>
        <pc:spChg chg="add del mod">
          <ac:chgData name="Luca Fossati" userId="7d8a27c9-d805-45d1-af3d-5cf81a9395c3" providerId="ADAL" clId="{98011306-42EC-42A3-B303-123865FC7F12}" dt="2021-03-07T18:57:07.617" v="1936" actId="478"/>
          <ac:spMkLst>
            <pc:docMk/>
            <pc:sldMk cId="1311856713" sldId="312"/>
            <ac:spMk id="38" creationId="{2A0BA95A-8400-48B2-A439-567D4D45F00E}"/>
          </ac:spMkLst>
        </pc:spChg>
        <pc:picChg chg="add mod">
          <ac:chgData name="Luca Fossati" userId="7d8a27c9-d805-45d1-af3d-5cf81a9395c3" providerId="ADAL" clId="{98011306-42EC-42A3-B303-123865FC7F12}" dt="2021-03-07T18:57:36.406" v="1937" actId="1076"/>
          <ac:picMkLst>
            <pc:docMk/>
            <pc:sldMk cId="1311856713" sldId="312"/>
            <ac:picMk id="7" creationId="{163FBE57-B1E2-4F3A-AC61-AE10DCF52929}"/>
          </ac:picMkLst>
        </pc:picChg>
        <pc:picChg chg="add mod">
          <ac:chgData name="Luca Fossati" userId="7d8a27c9-d805-45d1-af3d-5cf81a9395c3" providerId="ADAL" clId="{98011306-42EC-42A3-B303-123865FC7F12}" dt="2021-03-07T18:57:36.406" v="1937" actId="1076"/>
          <ac:picMkLst>
            <pc:docMk/>
            <pc:sldMk cId="1311856713" sldId="312"/>
            <ac:picMk id="8" creationId="{F6E13E6B-17C1-4E15-9871-D32E73032820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3" creationId="{B6189F8A-BB39-4C66-BF1E-EFC1C5EA9843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4" creationId="{AB55923C-4BAD-4685-A354-363502E9551B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5" creationId="{BBFFE24A-DDFE-49A5-BAAF-2A1D803F0A4C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6" creationId="{B98BC64D-9A81-4C79-A2B8-E28D45FDA87F}"/>
          </ac:picMkLst>
        </pc:picChg>
        <pc:picChg chg="add del mod">
          <ac:chgData name="Luca Fossati" userId="7d8a27c9-d805-45d1-af3d-5cf81a9395c3" providerId="ADAL" clId="{98011306-42EC-42A3-B303-123865FC7F12}" dt="2021-03-07T18:37:49.449" v="1850"/>
          <ac:picMkLst>
            <pc:docMk/>
            <pc:sldMk cId="1311856713" sldId="312"/>
            <ac:picMk id="17" creationId="{7348A8D0-DA26-4FD6-A923-9E7401BBEF71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2" creationId="{88DF712E-CB65-498D-9EB3-68F5E699B4F8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3" creationId="{767C33F6-B766-47A4-854C-8ED5E900EA0B}"/>
          </ac:picMkLst>
        </pc:picChg>
        <pc:picChg chg="add del mod">
          <ac:chgData name="Luca Fossati" userId="7d8a27c9-d805-45d1-af3d-5cf81a9395c3" providerId="ADAL" clId="{98011306-42EC-42A3-B303-123865FC7F12}" dt="2021-03-07T18:44:31.832" v="1879" actId="478"/>
          <ac:picMkLst>
            <pc:docMk/>
            <pc:sldMk cId="1311856713" sldId="312"/>
            <ac:picMk id="24" creationId="{0B936A94-DBFC-4F74-80C7-C8ED69C5449E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5" creationId="{7FA5656F-A440-43EC-A668-A60F6CAD1368}"/>
          </ac:picMkLst>
        </pc:picChg>
        <pc:picChg chg="add mod">
          <ac:chgData name="Luca Fossati" userId="7d8a27c9-d805-45d1-af3d-5cf81a9395c3" providerId="ADAL" clId="{98011306-42EC-42A3-B303-123865FC7F12}" dt="2021-03-07T19:15:04.152" v="2025" actId="1076"/>
          <ac:picMkLst>
            <pc:docMk/>
            <pc:sldMk cId="1311856713" sldId="312"/>
            <ac:picMk id="26" creationId="{9B3C0B4A-0FE4-4921-8DCA-0045126341F8}"/>
          </ac:picMkLst>
        </pc:picChg>
        <pc:picChg chg="add del mod">
          <ac:chgData name="Luca Fossati" userId="7d8a27c9-d805-45d1-af3d-5cf81a9395c3" providerId="ADAL" clId="{98011306-42EC-42A3-B303-123865FC7F12}" dt="2021-03-07T18:57:07.617" v="1936" actId="478"/>
          <ac:picMkLst>
            <pc:docMk/>
            <pc:sldMk cId="1311856713" sldId="312"/>
            <ac:picMk id="30" creationId="{47CC71EE-9FD9-4674-B66A-34F94D429964}"/>
          </ac:picMkLst>
        </pc:picChg>
        <pc:picChg chg="add del mod">
          <ac:chgData name="Luca Fossati" userId="7d8a27c9-d805-45d1-af3d-5cf81a9395c3" providerId="ADAL" clId="{98011306-42EC-42A3-B303-123865FC7F12}" dt="2021-03-07T18:57:07.617" v="1936" actId="478"/>
          <ac:picMkLst>
            <pc:docMk/>
            <pc:sldMk cId="1311856713" sldId="312"/>
            <ac:picMk id="33" creationId="{F2E92820-D479-4588-8CFD-A39EBABF20C9}"/>
          </ac:picMkLst>
        </pc:picChg>
        <pc:picChg chg="add del mod">
          <ac:chgData name="Luca Fossati" userId="7d8a27c9-d805-45d1-af3d-5cf81a9395c3" providerId="ADAL" clId="{98011306-42EC-42A3-B303-123865FC7F12}" dt="2021-03-07T18:57:07.617" v="1936" actId="478"/>
          <ac:picMkLst>
            <pc:docMk/>
            <pc:sldMk cId="1311856713" sldId="312"/>
            <ac:picMk id="35" creationId="{FA24CBA4-CACC-4972-925B-30C9E1E04A34}"/>
          </ac:picMkLst>
        </pc:picChg>
      </pc:sldChg>
      <pc:sldChg chg="modSp mod modNotes modNotesTx">
        <pc:chgData name="Luca Fossati" userId="7d8a27c9-d805-45d1-af3d-5cf81a9395c3" providerId="ADAL" clId="{98011306-42EC-42A3-B303-123865FC7F12}" dt="2021-03-09T19:27:40.768" v="13729" actId="20577"/>
        <pc:sldMkLst>
          <pc:docMk/>
          <pc:sldMk cId="4179617783" sldId="313"/>
        </pc:sldMkLst>
        <pc:spChg chg="mod">
          <ac:chgData name="Luca Fossati" userId="7d8a27c9-d805-45d1-af3d-5cf81a9395c3" providerId="ADAL" clId="{98011306-42EC-42A3-B303-123865FC7F12}" dt="2021-03-08T21:58:25.002" v="8052" actId="20577"/>
          <ac:spMkLst>
            <pc:docMk/>
            <pc:sldMk cId="4179617783" sldId="313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9:27:40.768" v="13729" actId="20577"/>
          <ac:spMkLst>
            <pc:docMk/>
            <pc:sldMk cId="4179617783" sldId="313"/>
            <ac:spMk id="10" creationId="{00000000-0000-0000-0000-000000000000}"/>
          </ac:spMkLst>
        </pc:spChg>
      </pc:sldChg>
      <pc:sldChg chg="addSp delSp modSp mod modNotes">
        <pc:chgData name="Luca Fossati" userId="7d8a27c9-d805-45d1-af3d-5cf81a9395c3" providerId="ADAL" clId="{98011306-42EC-42A3-B303-123865FC7F12}" dt="2021-03-08T21:56:23.658" v="8032"/>
        <pc:sldMkLst>
          <pc:docMk/>
          <pc:sldMk cId="3059734319" sldId="314"/>
        </pc:sldMkLst>
        <pc:spChg chg="mod">
          <ac:chgData name="Luca Fossati" userId="7d8a27c9-d805-45d1-af3d-5cf81a9395c3" providerId="ADAL" clId="{98011306-42EC-42A3-B303-123865FC7F12}" dt="2021-03-08T21:56:23.658" v="8032"/>
          <ac:spMkLst>
            <pc:docMk/>
            <pc:sldMk cId="3059734319" sldId="314"/>
            <ac:spMk id="5" creationId="{00000000-0000-0000-0000-000000000000}"/>
          </ac:spMkLst>
        </pc:spChg>
        <pc:spChg chg="add del mod">
          <ac:chgData name="Luca Fossati" userId="7d8a27c9-d805-45d1-af3d-5cf81a9395c3" providerId="ADAL" clId="{98011306-42EC-42A3-B303-123865FC7F12}" dt="2021-03-07T19:13:09.364" v="2023" actId="478"/>
          <ac:spMkLst>
            <pc:docMk/>
            <pc:sldMk cId="3059734319" sldId="314"/>
            <ac:spMk id="7" creationId="{C582CA16-5EC1-4F10-955D-26B4F8EE6F59}"/>
          </ac:spMkLst>
        </pc:spChg>
        <pc:spChg chg="mod">
          <ac:chgData name="Luca Fossati" userId="7d8a27c9-d805-45d1-af3d-5cf81a9395c3" providerId="ADAL" clId="{98011306-42EC-42A3-B303-123865FC7F12}" dt="2021-03-07T19:16:23.872" v="2088" actId="20577"/>
          <ac:spMkLst>
            <pc:docMk/>
            <pc:sldMk cId="3059734319" sldId="314"/>
            <ac:spMk id="10" creationId="{00000000-0000-0000-0000-000000000000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0" creationId="{DA2459BE-C334-4EC2-B4B1-6CF9DD07BCD6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1" creationId="{AAACDCEE-F5B0-4624-95D4-C69B70C4E961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2" creationId="{678B603A-F61D-4B35-94A9-160E6E3E3700}"/>
          </ac:spMkLst>
        </pc:spChg>
        <pc:spChg chg="add mod">
          <ac:chgData name="Luca Fossati" userId="7d8a27c9-d805-45d1-af3d-5cf81a9395c3" providerId="ADAL" clId="{98011306-42EC-42A3-B303-123865FC7F12}" dt="2021-03-07T19:13:44.843" v="2024" actId="1076"/>
          <ac:spMkLst>
            <pc:docMk/>
            <pc:sldMk cId="3059734319" sldId="314"/>
            <ac:spMk id="23" creationId="{70068B71-CDAC-4164-9D08-D4A3569B3826}"/>
          </ac:spMkLst>
        </pc:spChg>
        <pc:grpChg chg="add mod">
          <ac:chgData name="Luca Fossati" userId="7d8a27c9-d805-45d1-af3d-5cf81a9395c3" providerId="ADAL" clId="{98011306-42EC-42A3-B303-123865FC7F12}" dt="2021-03-07T19:13:44.843" v="2024" actId="1076"/>
          <ac:grpSpMkLst>
            <pc:docMk/>
            <pc:sldMk cId="3059734319" sldId="314"/>
            <ac:grpSpMk id="9" creationId="{6F31FEB9-55F7-4A36-8561-6FB6E1F6BD64}"/>
          </ac:grpSpMkLst>
        </pc:grpChg>
        <pc:picChg chg="add 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8" creationId="{7698F94F-D7DD-4D0D-AB25-77409B54404E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1" creationId="{65C9E0E9-880D-46CF-8227-80FEDF3F90AC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2" creationId="{9F5B1EEE-A0A2-4642-BA6B-81D6351F09CF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3" creationId="{1A65F743-A04E-45AC-979B-6462ADEEBDF5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4" creationId="{08D5C75E-56EF-4A39-8BB4-3F9B346A8026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5" creationId="{889BD894-D1D0-4E94-82D8-EEEB8B800A01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6" creationId="{810EA6A7-BBD4-4F08-AAFF-D2C96B98BD52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7" creationId="{F5502CEE-DFF4-42C7-8115-18B07FD6AF76}"/>
          </ac:picMkLst>
        </pc:picChg>
        <pc:picChg chg="mod">
          <ac:chgData name="Luca Fossati" userId="7d8a27c9-d805-45d1-af3d-5cf81a9395c3" providerId="ADAL" clId="{98011306-42EC-42A3-B303-123865FC7F12}" dt="2021-03-07T19:13:44.843" v="2024" actId="1076"/>
          <ac:picMkLst>
            <pc:docMk/>
            <pc:sldMk cId="3059734319" sldId="314"/>
            <ac:picMk id="18" creationId="{96686363-B7BB-4F22-A16E-AE748A3932FE}"/>
          </ac:picMkLst>
        </pc:picChg>
        <pc:cxnChg chg="mod">
          <ac:chgData name="Luca Fossati" userId="7d8a27c9-d805-45d1-af3d-5cf81a9395c3" providerId="ADAL" clId="{98011306-42EC-42A3-B303-123865FC7F12}" dt="2021-03-07T19:13:44.843" v="2024" actId="1076"/>
          <ac:cxnSpMkLst>
            <pc:docMk/>
            <pc:sldMk cId="3059734319" sldId="314"/>
            <ac:cxnSpMk id="19" creationId="{49423771-0392-42FD-8F98-E6E7836E7CBF}"/>
          </ac:cxnSpMkLst>
        </pc:cxnChg>
      </pc:sldChg>
      <pc:sldChg chg="delSp modSp add mod modNotes">
        <pc:chgData name="Luca Fossati" userId="7d8a27c9-d805-45d1-af3d-5cf81a9395c3" providerId="ADAL" clId="{98011306-42EC-42A3-B303-123865FC7F12}" dt="2021-03-08T21:56:13.006" v="8031"/>
        <pc:sldMkLst>
          <pc:docMk/>
          <pc:sldMk cId="215869680" sldId="315"/>
        </pc:sldMkLst>
        <pc:spChg chg="mod">
          <ac:chgData name="Luca Fossati" userId="7d8a27c9-d805-45d1-af3d-5cf81a9395c3" providerId="ADAL" clId="{98011306-42EC-42A3-B303-123865FC7F12}" dt="2021-03-08T21:56:13.006" v="8031"/>
          <ac:spMkLst>
            <pc:docMk/>
            <pc:sldMk cId="215869680" sldId="315"/>
            <ac:spMk id="5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9" creationId="{DE174DAE-16EF-455B-A176-4065F1E7971C}"/>
          </ac:spMkLst>
        </pc:spChg>
        <pc:spChg chg="mod">
          <ac:chgData name="Luca Fossati" userId="7d8a27c9-d805-45d1-af3d-5cf81a9395c3" providerId="ADAL" clId="{98011306-42EC-42A3-B303-123865FC7F12}" dt="2021-03-07T19:01:25.055" v="1995" actId="20577"/>
          <ac:spMkLst>
            <pc:docMk/>
            <pc:sldMk cId="215869680" sldId="315"/>
            <ac:spMk id="10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11" creationId="{F7682FAD-0FEE-4673-AE36-D3C0986DAADE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27" creationId="{F2E30AEE-3937-4451-8908-A429CBD42715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28" creationId="{05E842D6-49A9-42C5-B185-B5C68407A183}"/>
          </ac:spMkLst>
        </pc:spChg>
        <pc:spChg chg="del">
          <ac:chgData name="Luca Fossati" userId="7d8a27c9-d805-45d1-af3d-5cf81a9395c3" providerId="ADAL" clId="{98011306-42EC-42A3-B303-123865FC7F12}" dt="2021-03-07T18:58:18.326" v="1939" actId="478"/>
          <ac:spMkLst>
            <pc:docMk/>
            <pc:sldMk cId="215869680" sldId="315"/>
            <ac:spMk id="29" creationId="{284B3C17-0060-4C41-99FB-1CBC91030294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1" creationId="{F9824757-B819-44C9-9C67-B9218BFA5E21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2" creationId="{2CA53DD6-2387-4886-9775-2EDD70DD8383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6" creationId="{DDF553D8-FBB6-487E-8A1C-8547672C0525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7" creationId="{68C8D15E-FF93-4927-A7BF-B0D6F3952362}"/>
          </ac:spMkLst>
        </pc:spChg>
        <pc:spChg chg="mod">
          <ac:chgData name="Luca Fossati" userId="7d8a27c9-d805-45d1-af3d-5cf81a9395c3" providerId="ADAL" clId="{98011306-42EC-42A3-B303-123865FC7F12}" dt="2021-03-07T18:58:37.888" v="1940" actId="1076"/>
          <ac:spMkLst>
            <pc:docMk/>
            <pc:sldMk cId="215869680" sldId="315"/>
            <ac:spMk id="38" creationId="{2A0BA95A-8400-48B2-A439-567D4D45F00E}"/>
          </ac:spMkLst>
        </pc:sp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7" creationId="{163FBE57-B1E2-4F3A-AC61-AE10DCF52929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8" creationId="{F6E13E6B-17C1-4E15-9871-D32E73032820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2" creationId="{88DF712E-CB65-498D-9EB3-68F5E699B4F8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3" creationId="{767C33F6-B766-47A4-854C-8ED5E900EA0B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5" creationId="{7FA5656F-A440-43EC-A668-A60F6CAD1368}"/>
          </ac:picMkLst>
        </pc:picChg>
        <pc:picChg chg="del">
          <ac:chgData name="Luca Fossati" userId="7d8a27c9-d805-45d1-af3d-5cf81a9395c3" providerId="ADAL" clId="{98011306-42EC-42A3-B303-123865FC7F12}" dt="2021-03-07T18:58:18.326" v="1939" actId="478"/>
          <ac:picMkLst>
            <pc:docMk/>
            <pc:sldMk cId="215869680" sldId="315"/>
            <ac:picMk id="26" creationId="{9B3C0B4A-0FE4-4921-8DCA-0045126341F8}"/>
          </ac:picMkLst>
        </pc:picChg>
        <pc:picChg chg="mod">
          <ac:chgData name="Luca Fossati" userId="7d8a27c9-d805-45d1-af3d-5cf81a9395c3" providerId="ADAL" clId="{98011306-42EC-42A3-B303-123865FC7F12}" dt="2021-03-07T18:58:37.888" v="1940" actId="1076"/>
          <ac:picMkLst>
            <pc:docMk/>
            <pc:sldMk cId="215869680" sldId="315"/>
            <ac:picMk id="30" creationId="{47CC71EE-9FD9-4674-B66A-34F94D429964}"/>
          </ac:picMkLst>
        </pc:picChg>
        <pc:picChg chg="mod">
          <ac:chgData name="Luca Fossati" userId="7d8a27c9-d805-45d1-af3d-5cf81a9395c3" providerId="ADAL" clId="{98011306-42EC-42A3-B303-123865FC7F12}" dt="2021-03-07T18:58:37.888" v="1940" actId="1076"/>
          <ac:picMkLst>
            <pc:docMk/>
            <pc:sldMk cId="215869680" sldId="315"/>
            <ac:picMk id="33" creationId="{F2E92820-D479-4588-8CFD-A39EBABF20C9}"/>
          </ac:picMkLst>
        </pc:picChg>
        <pc:picChg chg="mod">
          <ac:chgData name="Luca Fossati" userId="7d8a27c9-d805-45d1-af3d-5cf81a9395c3" providerId="ADAL" clId="{98011306-42EC-42A3-B303-123865FC7F12}" dt="2021-03-07T18:58:37.888" v="1940" actId="1076"/>
          <ac:picMkLst>
            <pc:docMk/>
            <pc:sldMk cId="215869680" sldId="315"/>
            <ac:picMk id="35" creationId="{FA24CBA4-CACC-4972-925B-30C9E1E04A34}"/>
          </ac:picMkLst>
        </pc:picChg>
      </pc:sldChg>
      <pc:sldChg chg="delSp modSp add del mod">
        <pc:chgData name="Luca Fossati" userId="7d8a27c9-d805-45d1-af3d-5cf81a9395c3" providerId="ADAL" clId="{98011306-42EC-42A3-B303-123865FC7F12}" dt="2021-03-07T20:47:58.129" v="2339" actId="2696"/>
        <pc:sldMkLst>
          <pc:docMk/>
          <pc:sldMk cId="2013576689" sldId="316"/>
        </pc:sldMkLst>
        <pc:spChg chg="mod">
          <ac:chgData name="Luca Fossati" userId="7d8a27c9-d805-45d1-af3d-5cf81a9395c3" providerId="ADAL" clId="{98011306-42EC-42A3-B303-123865FC7F12}" dt="2021-03-07T19:18:23.535" v="2151" actId="20577"/>
          <ac:spMkLst>
            <pc:docMk/>
            <pc:sldMk cId="2013576689" sldId="316"/>
            <ac:spMk id="10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0" creationId="{DA2459BE-C334-4EC2-B4B1-6CF9DD07BCD6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1" creationId="{AAACDCEE-F5B0-4624-95D4-C69B70C4E961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2" creationId="{678B603A-F61D-4B35-94A9-160E6E3E3700}"/>
          </ac:spMkLst>
        </pc:spChg>
        <pc:spChg chg="del">
          <ac:chgData name="Luca Fossati" userId="7d8a27c9-d805-45d1-af3d-5cf81a9395c3" providerId="ADAL" clId="{98011306-42EC-42A3-B303-123865FC7F12}" dt="2021-03-07T19:18:33.877" v="2152" actId="478"/>
          <ac:spMkLst>
            <pc:docMk/>
            <pc:sldMk cId="2013576689" sldId="316"/>
            <ac:spMk id="23" creationId="{70068B71-CDAC-4164-9D08-D4A3569B3826}"/>
          </ac:spMkLst>
        </pc:spChg>
        <pc:grpChg chg="del">
          <ac:chgData name="Luca Fossati" userId="7d8a27c9-d805-45d1-af3d-5cf81a9395c3" providerId="ADAL" clId="{98011306-42EC-42A3-B303-123865FC7F12}" dt="2021-03-07T19:18:33.877" v="2152" actId="478"/>
          <ac:grpSpMkLst>
            <pc:docMk/>
            <pc:sldMk cId="2013576689" sldId="316"/>
            <ac:grpSpMk id="9" creationId="{6F31FEB9-55F7-4A36-8561-6FB6E1F6BD64}"/>
          </ac:grpSpMkLst>
        </pc:grpChg>
        <pc:picChg chg="del">
          <ac:chgData name="Luca Fossati" userId="7d8a27c9-d805-45d1-af3d-5cf81a9395c3" providerId="ADAL" clId="{98011306-42EC-42A3-B303-123865FC7F12}" dt="2021-03-07T19:18:33.877" v="2152" actId="478"/>
          <ac:picMkLst>
            <pc:docMk/>
            <pc:sldMk cId="2013576689" sldId="316"/>
            <ac:picMk id="8" creationId="{7698F94F-D7DD-4D0D-AB25-77409B54404E}"/>
          </ac:picMkLst>
        </pc:picChg>
      </pc:sldChg>
      <pc:sldChg chg="addSp delSp modSp add mod modNotesTx">
        <pc:chgData name="Luca Fossati" userId="7d8a27c9-d805-45d1-af3d-5cf81a9395c3" providerId="ADAL" clId="{98011306-42EC-42A3-B303-123865FC7F12}" dt="2021-03-08T21:56:36.463" v="8033"/>
        <pc:sldMkLst>
          <pc:docMk/>
          <pc:sldMk cId="1168431870" sldId="317"/>
        </pc:sldMkLst>
        <pc:spChg chg="mod">
          <ac:chgData name="Luca Fossati" userId="7d8a27c9-d805-45d1-af3d-5cf81a9395c3" providerId="ADAL" clId="{98011306-42EC-42A3-B303-123865FC7F12}" dt="2021-03-08T21:56:36.463" v="8033"/>
          <ac:spMkLst>
            <pc:docMk/>
            <pc:sldMk cId="1168431870" sldId="317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7T19:22:33.935" v="2246" actId="114"/>
          <ac:spMkLst>
            <pc:docMk/>
            <pc:sldMk cId="1168431870" sldId="317"/>
            <ac:spMk id="10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7T19:22:47.386" v="2247" actId="478"/>
          <ac:spMkLst>
            <pc:docMk/>
            <pc:sldMk cId="1168431870" sldId="317"/>
            <ac:spMk id="20" creationId="{DA2459BE-C334-4EC2-B4B1-6CF9DD07BCD6}"/>
          </ac:spMkLst>
        </pc:spChg>
        <pc:spChg chg="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1" creationId="{AAACDCEE-F5B0-4624-95D4-C69B70C4E961}"/>
          </ac:spMkLst>
        </pc:spChg>
        <pc:spChg chg="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2" creationId="{678B603A-F61D-4B35-94A9-160E6E3E3700}"/>
          </ac:spMkLst>
        </pc:spChg>
        <pc:spChg chg="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3" creationId="{70068B71-CDAC-4164-9D08-D4A3569B3826}"/>
          </ac:spMkLst>
        </pc:spChg>
        <pc:spChg chg="add 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4" creationId="{F59CF3E3-AE83-43F0-8991-44C1ED1C42EB}"/>
          </ac:spMkLst>
        </pc:spChg>
        <pc:spChg chg="add mod">
          <ac:chgData name="Luca Fossati" userId="7d8a27c9-d805-45d1-af3d-5cf81a9395c3" providerId="ADAL" clId="{98011306-42EC-42A3-B303-123865FC7F12}" dt="2021-03-07T19:27:50.879" v="2273" actId="1076"/>
          <ac:spMkLst>
            <pc:docMk/>
            <pc:sldMk cId="1168431870" sldId="317"/>
            <ac:spMk id="25" creationId="{12E6EBCB-56C3-41E9-BD39-7A9B4117ADF9}"/>
          </ac:spMkLst>
        </pc:spChg>
        <pc:grpChg chg="mod">
          <ac:chgData name="Luca Fossati" userId="7d8a27c9-d805-45d1-af3d-5cf81a9395c3" providerId="ADAL" clId="{98011306-42EC-42A3-B303-123865FC7F12}" dt="2021-03-07T19:27:50.879" v="2273" actId="1076"/>
          <ac:grpSpMkLst>
            <pc:docMk/>
            <pc:sldMk cId="1168431870" sldId="317"/>
            <ac:grpSpMk id="9" creationId="{6F31FEB9-55F7-4A36-8561-6FB6E1F6BD64}"/>
          </ac:grpSpMkLst>
        </pc:grpChg>
        <pc:grpChg chg="add mod">
          <ac:chgData name="Luca Fossati" userId="7d8a27c9-d805-45d1-af3d-5cf81a9395c3" providerId="ADAL" clId="{98011306-42EC-42A3-B303-123865FC7F12}" dt="2021-03-07T19:27:50.879" v="2273" actId="1076"/>
          <ac:grpSpMkLst>
            <pc:docMk/>
            <pc:sldMk cId="1168431870" sldId="317"/>
            <ac:grpSpMk id="26" creationId="{B677793D-DF41-462E-A4F4-66749FF3C034}"/>
          </ac:grpSpMkLst>
        </pc:grp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8" creationId="{7698F94F-D7DD-4D0D-AB25-77409B54404E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1" creationId="{65C9E0E9-880D-46CF-8227-80FEDF3F90AC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2" creationId="{9F5B1EEE-A0A2-4642-BA6B-81D6351F09CF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3" creationId="{1A65F743-A04E-45AC-979B-6462ADEEBDF5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4" creationId="{08D5C75E-56EF-4A39-8BB4-3F9B346A8026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5" creationId="{889BD894-D1D0-4E94-82D8-EEEB8B800A01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6" creationId="{810EA6A7-BBD4-4F08-AAFF-D2C96B98BD52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7" creationId="{F5502CEE-DFF4-42C7-8115-18B07FD6AF76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18" creationId="{96686363-B7BB-4F22-A16E-AE748A3932FE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27" creationId="{C8B6B8A4-75C9-43DB-BE3C-1F7C54459F45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28" creationId="{566D9ABC-89A5-4456-9E93-34C669649F63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29" creationId="{C6B85189-6872-4F11-A2A0-6F731D3F9B52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0" creationId="{2B3BA245-0F12-43D9-BBF9-EE55B901CC5B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1" creationId="{B1BAE693-2991-42AF-BDF3-681DF718CFF6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2" creationId="{1D6C9EB5-2A76-42C9-8459-252A439A350D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3" creationId="{E100890E-09B0-4439-8B00-CC479B0AABCC}"/>
          </ac:picMkLst>
        </pc:picChg>
        <pc:picChg chg="mod">
          <ac:chgData name="Luca Fossati" userId="7d8a27c9-d805-45d1-af3d-5cf81a9395c3" providerId="ADAL" clId="{98011306-42EC-42A3-B303-123865FC7F12}" dt="2021-03-07T19:27:50.879" v="2273" actId="1076"/>
          <ac:picMkLst>
            <pc:docMk/>
            <pc:sldMk cId="1168431870" sldId="317"/>
            <ac:picMk id="34" creationId="{0B1A91D8-9845-4C99-B270-A7C1C17667DE}"/>
          </ac:picMkLst>
        </pc:picChg>
        <pc:cxnChg chg="mod">
          <ac:chgData name="Luca Fossati" userId="7d8a27c9-d805-45d1-af3d-5cf81a9395c3" providerId="ADAL" clId="{98011306-42EC-42A3-B303-123865FC7F12}" dt="2021-03-07T19:27:50.879" v="2273" actId="1076"/>
          <ac:cxnSpMkLst>
            <pc:docMk/>
            <pc:sldMk cId="1168431870" sldId="317"/>
            <ac:cxnSpMk id="19" creationId="{49423771-0392-42FD-8F98-E6E7836E7CBF}"/>
          </ac:cxnSpMkLst>
        </pc:cxnChg>
        <pc:cxnChg chg="mod">
          <ac:chgData name="Luca Fossati" userId="7d8a27c9-d805-45d1-af3d-5cf81a9395c3" providerId="ADAL" clId="{98011306-42EC-42A3-B303-123865FC7F12}" dt="2021-03-07T19:27:50.879" v="2273" actId="1076"/>
          <ac:cxnSpMkLst>
            <pc:docMk/>
            <pc:sldMk cId="1168431870" sldId="317"/>
            <ac:cxnSpMk id="35" creationId="{9BF4FFC1-D956-4238-9864-51B307042307}"/>
          </ac:cxnSpMkLst>
        </pc:cxnChg>
      </pc:sldChg>
      <pc:sldChg chg="modSp mod modNotes modNotesTx">
        <pc:chgData name="Luca Fossati" userId="7d8a27c9-d805-45d1-af3d-5cf81a9395c3" providerId="ADAL" clId="{98011306-42EC-42A3-B303-123865FC7F12}" dt="2021-03-09T04:28:00.613" v="10221" actId="207"/>
        <pc:sldMkLst>
          <pc:docMk/>
          <pc:sldMk cId="4248949011" sldId="318"/>
        </pc:sldMkLst>
        <pc:spChg chg="mod">
          <ac:chgData name="Luca Fossati" userId="7d8a27c9-d805-45d1-af3d-5cf81a9395c3" providerId="ADAL" clId="{98011306-42EC-42A3-B303-123865FC7F12}" dt="2021-03-08T22:49:59.532" v="8746" actId="20577"/>
          <ac:spMkLst>
            <pc:docMk/>
            <pc:sldMk cId="4248949011" sldId="318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04:28:00.613" v="10221" actId="207"/>
          <ac:spMkLst>
            <pc:docMk/>
            <pc:sldMk cId="4248949011" sldId="318"/>
            <ac:spMk id="10" creationId="{00000000-0000-0000-0000-000000000000}"/>
          </ac:spMkLst>
        </pc:spChg>
      </pc:sldChg>
      <pc:sldChg chg="addSp delSp modSp mod modNotesTx">
        <pc:chgData name="Luca Fossati" userId="7d8a27c9-d805-45d1-af3d-5cf81a9395c3" providerId="ADAL" clId="{98011306-42EC-42A3-B303-123865FC7F12}" dt="2021-03-09T21:57:02.043" v="13752" actId="1076"/>
        <pc:sldMkLst>
          <pc:docMk/>
          <pc:sldMk cId="298540176" sldId="319"/>
        </pc:sldMkLst>
        <pc:spChg chg="mod">
          <ac:chgData name="Luca Fossati" userId="7d8a27c9-d805-45d1-af3d-5cf81a9395c3" providerId="ADAL" clId="{98011306-42EC-42A3-B303-123865FC7F12}" dt="2021-03-09T21:54:33.043" v="13747" actId="20577"/>
          <ac:spMkLst>
            <pc:docMk/>
            <pc:sldMk cId="298540176" sldId="319"/>
            <ac:spMk id="5" creationId="{00000000-0000-0000-0000-000000000000}"/>
          </ac:spMkLst>
        </pc:spChg>
        <pc:spChg chg="del">
          <ac:chgData name="Luca Fossati" userId="7d8a27c9-d805-45d1-af3d-5cf81a9395c3" providerId="ADAL" clId="{98011306-42EC-42A3-B303-123865FC7F12}" dt="2021-03-09T21:54:43.763" v="13748" actId="478"/>
          <ac:spMkLst>
            <pc:docMk/>
            <pc:sldMk cId="298540176" sldId="319"/>
            <ac:spMk id="10" creationId="{00000000-0000-0000-0000-000000000000}"/>
          </ac:spMkLst>
        </pc:spChg>
        <pc:picChg chg="add mod">
          <ac:chgData name="Luca Fossati" userId="7d8a27c9-d805-45d1-af3d-5cf81a9395c3" providerId="ADAL" clId="{98011306-42EC-42A3-B303-123865FC7F12}" dt="2021-03-09T21:57:02.043" v="13752" actId="1076"/>
          <ac:picMkLst>
            <pc:docMk/>
            <pc:sldMk cId="298540176" sldId="319"/>
            <ac:picMk id="3" creationId="{C3113FB1-BFBB-46F2-9E65-7DC40A1F2ED3}"/>
          </ac:picMkLst>
        </pc:picChg>
      </pc:sldChg>
      <pc:sldChg chg="modSp mod modNotes modNotesTx">
        <pc:chgData name="Luca Fossati" userId="7d8a27c9-d805-45d1-af3d-5cf81a9395c3" providerId="ADAL" clId="{98011306-42EC-42A3-B303-123865FC7F12}" dt="2021-03-09T17:17:38.418" v="11870" actId="20577"/>
        <pc:sldMkLst>
          <pc:docMk/>
          <pc:sldMk cId="2832850438" sldId="320"/>
        </pc:sldMkLst>
        <pc:spChg chg="mod">
          <ac:chgData name="Luca Fossati" userId="7d8a27c9-d805-45d1-af3d-5cf81a9395c3" providerId="ADAL" clId="{98011306-42EC-42A3-B303-123865FC7F12}" dt="2021-03-08T22:31:25.946" v="8362" actId="20577"/>
          <ac:spMkLst>
            <pc:docMk/>
            <pc:sldMk cId="2832850438" sldId="320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7:17:38.418" v="11870" actId="20577"/>
          <ac:spMkLst>
            <pc:docMk/>
            <pc:sldMk cId="2832850438" sldId="320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18:26:39.970" v="13012" actId="5793"/>
        <pc:sldMkLst>
          <pc:docMk/>
          <pc:sldMk cId="2025943768" sldId="321"/>
        </pc:sldMkLst>
        <pc:spChg chg="mod">
          <ac:chgData name="Luca Fossati" userId="7d8a27c9-d805-45d1-af3d-5cf81a9395c3" providerId="ADAL" clId="{98011306-42EC-42A3-B303-123865FC7F12}" dt="2021-03-08T22:31:44.630" v="8363"/>
          <ac:spMkLst>
            <pc:docMk/>
            <pc:sldMk cId="2025943768" sldId="321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8:20:06.834" v="12671" actId="20577"/>
          <ac:spMkLst>
            <pc:docMk/>
            <pc:sldMk cId="2025943768" sldId="321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05:58:59.360" v="11602" actId="20577"/>
        <pc:sldMkLst>
          <pc:docMk/>
          <pc:sldMk cId="848938948" sldId="322"/>
        </pc:sldMkLst>
        <pc:spChg chg="mod">
          <ac:chgData name="Luca Fossati" userId="7d8a27c9-d805-45d1-af3d-5cf81a9395c3" providerId="ADAL" clId="{98011306-42EC-42A3-B303-123865FC7F12}" dt="2021-03-08T22:50:33.555" v="8749"/>
          <ac:spMkLst>
            <pc:docMk/>
            <pc:sldMk cId="848938948" sldId="322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05:58:59.360" v="11602" actId="20577"/>
          <ac:spMkLst>
            <pc:docMk/>
            <pc:sldMk cId="848938948" sldId="322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19:28:16.926" v="13738" actId="20577"/>
        <pc:sldMkLst>
          <pc:docMk/>
          <pc:sldMk cId="4275793560" sldId="323"/>
        </pc:sldMkLst>
        <pc:spChg chg="mod">
          <ac:chgData name="Luca Fossati" userId="7d8a27c9-d805-45d1-af3d-5cf81a9395c3" providerId="ADAL" clId="{98011306-42EC-42A3-B303-123865FC7F12}" dt="2021-03-08T22:50:24.782" v="8748"/>
          <ac:spMkLst>
            <pc:docMk/>
            <pc:sldMk cId="4275793560" sldId="323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9:28:16.926" v="13738" actId="20577"/>
          <ac:spMkLst>
            <pc:docMk/>
            <pc:sldMk cId="4275793560" sldId="323"/>
            <ac:spMk id="10" creationId="{00000000-0000-0000-0000-000000000000}"/>
          </ac:spMkLst>
        </pc:spChg>
      </pc:sldChg>
      <pc:sldChg chg="modSp del mod modNotes modNotesTx">
        <pc:chgData name="Luca Fossati" userId="7d8a27c9-d805-45d1-af3d-5cf81a9395c3" providerId="ADAL" clId="{98011306-42EC-42A3-B303-123865FC7F12}" dt="2021-03-09T04:08:14.028" v="10105" actId="2696"/>
        <pc:sldMkLst>
          <pc:docMk/>
          <pc:sldMk cId="3419286044" sldId="324"/>
        </pc:sldMkLst>
        <pc:spChg chg="mod">
          <ac:chgData name="Luca Fossati" userId="7d8a27c9-d805-45d1-af3d-5cf81a9395c3" providerId="ADAL" clId="{98011306-42EC-42A3-B303-123865FC7F12}" dt="2021-03-08T22:50:18.031" v="8747"/>
          <ac:spMkLst>
            <pc:docMk/>
            <pc:sldMk cId="3419286044" sldId="324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8T22:20:41.789" v="8254" actId="20577"/>
          <ac:spMkLst>
            <pc:docMk/>
            <pc:sldMk cId="3419286044" sldId="324"/>
            <ac:spMk id="10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98011306-42EC-42A3-B303-123865FC7F12}" dt="2021-03-09T19:01:36.889" v="13157" actId="114"/>
        <pc:sldMkLst>
          <pc:docMk/>
          <pc:sldMk cId="3991188718" sldId="325"/>
        </pc:sldMkLst>
        <pc:spChg chg="mod">
          <ac:chgData name="Luca Fossati" userId="7d8a27c9-d805-45d1-af3d-5cf81a9395c3" providerId="ADAL" clId="{98011306-42EC-42A3-B303-123865FC7F12}" dt="2021-03-08T22:50:40.705" v="8750"/>
          <ac:spMkLst>
            <pc:docMk/>
            <pc:sldMk cId="3991188718" sldId="325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19:01:36.889" v="13157" actId="114"/>
          <ac:spMkLst>
            <pc:docMk/>
            <pc:sldMk cId="3991188718" sldId="325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98011306-42EC-42A3-B303-123865FC7F12}" dt="2021-03-09T17:18:06.319" v="11871"/>
        <pc:sldMkLst>
          <pc:docMk/>
          <pc:sldMk cId="2917357622" sldId="326"/>
        </pc:sldMkLst>
        <pc:spChg chg="mod">
          <ac:chgData name="Luca Fossati" userId="7d8a27c9-d805-45d1-af3d-5cf81a9395c3" providerId="ADAL" clId="{98011306-42EC-42A3-B303-123865FC7F12}" dt="2021-03-09T17:18:06.319" v="11871"/>
          <ac:spMkLst>
            <pc:docMk/>
            <pc:sldMk cId="2917357622" sldId="326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98011306-42EC-42A3-B303-123865FC7F12}" dt="2021-03-09T17:39:22.535" v="12405" actId="20577"/>
        <pc:sldMkLst>
          <pc:docMk/>
          <pc:sldMk cId="3699018441" sldId="327"/>
        </pc:sldMkLst>
        <pc:spChg chg="mod">
          <ac:chgData name="Luca Fossati" userId="7d8a27c9-d805-45d1-af3d-5cf81a9395c3" providerId="ADAL" clId="{98011306-42EC-42A3-B303-123865FC7F12}" dt="2021-03-09T17:17:23.261" v="11865" actId="20577"/>
          <ac:spMkLst>
            <pc:docMk/>
            <pc:sldMk cId="3699018441" sldId="327"/>
            <ac:spMk id="10" creationId="{00000000-0000-0000-0000-000000000000}"/>
          </ac:spMkLst>
        </pc:spChg>
      </pc:sldChg>
      <pc:sldChg chg="modSp del mod modNotes modNotesTx">
        <pc:chgData name="Luca Fossati" userId="7d8a27c9-d805-45d1-af3d-5cf81a9395c3" providerId="ADAL" clId="{98011306-42EC-42A3-B303-123865FC7F12}" dt="2021-03-09T22:06:59.869" v="13869" actId="2696"/>
        <pc:sldMkLst>
          <pc:docMk/>
          <pc:sldMk cId="1254210424" sldId="330"/>
        </pc:sldMkLst>
        <pc:spChg chg="mod">
          <ac:chgData name="Luca Fossati" userId="7d8a27c9-d805-45d1-af3d-5cf81a9395c3" providerId="ADAL" clId="{98011306-42EC-42A3-B303-123865FC7F12}" dt="2021-03-09T22:02:04.907" v="13783" actId="20577"/>
          <ac:spMkLst>
            <pc:docMk/>
            <pc:sldMk cId="1254210424" sldId="330"/>
            <ac:spMk id="5" creationId="{00000000-0000-0000-0000-000000000000}"/>
          </ac:spMkLst>
        </pc:spChg>
      </pc:sldChg>
      <pc:sldChg chg="modSp mod modNotes">
        <pc:chgData name="Luca Fossati" userId="7d8a27c9-d805-45d1-af3d-5cf81a9395c3" providerId="ADAL" clId="{98011306-42EC-42A3-B303-123865FC7F12}" dt="2021-03-10T04:47:08.567" v="15348" actId="20577"/>
        <pc:sldMkLst>
          <pc:docMk/>
          <pc:sldMk cId="2934347699" sldId="331"/>
        </pc:sldMkLst>
        <pc:spChg chg="mod">
          <ac:chgData name="Luca Fossati" userId="7d8a27c9-d805-45d1-af3d-5cf81a9395c3" providerId="ADAL" clId="{98011306-42EC-42A3-B303-123865FC7F12}" dt="2021-03-10T04:42:27.692" v="15252" actId="20577"/>
          <ac:spMkLst>
            <pc:docMk/>
            <pc:sldMk cId="2934347699" sldId="331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04:47:08.567" v="15348" actId="20577"/>
          <ac:spMkLst>
            <pc:docMk/>
            <pc:sldMk cId="2934347699" sldId="331"/>
            <ac:spMk id="10" creationId="{00000000-0000-0000-0000-000000000000}"/>
          </ac:spMkLst>
        </pc:spChg>
      </pc:sldChg>
      <pc:sldChg chg="modSp add mod">
        <pc:chgData name="Luca Fossati" userId="7d8a27c9-d805-45d1-af3d-5cf81a9395c3" providerId="ADAL" clId="{98011306-42EC-42A3-B303-123865FC7F12}" dt="2021-03-09T22:05:54.425" v="13860" actId="15"/>
        <pc:sldMkLst>
          <pc:docMk/>
          <pc:sldMk cId="386588136" sldId="332"/>
        </pc:sldMkLst>
        <pc:spChg chg="mod">
          <ac:chgData name="Luca Fossati" userId="7d8a27c9-d805-45d1-af3d-5cf81a9395c3" providerId="ADAL" clId="{98011306-42EC-42A3-B303-123865FC7F12}" dt="2021-03-09T22:05:54.425" v="13860" actId="15"/>
          <ac:spMkLst>
            <pc:docMk/>
            <pc:sldMk cId="386588136" sldId="332"/>
            <ac:spMk id="10" creationId="{00000000-0000-0000-0000-000000000000}"/>
          </ac:spMkLst>
        </pc:spChg>
      </pc:sldChg>
      <pc:sldChg chg="modSp add mod">
        <pc:chgData name="Luca Fossati" userId="7d8a27c9-d805-45d1-af3d-5cf81a9395c3" providerId="ADAL" clId="{98011306-42EC-42A3-B303-123865FC7F12}" dt="2021-03-09T22:26:32.402" v="14144" actId="20577"/>
        <pc:sldMkLst>
          <pc:docMk/>
          <pc:sldMk cId="1854151439" sldId="333"/>
        </pc:sldMkLst>
        <pc:spChg chg="mod">
          <ac:chgData name="Luca Fossati" userId="7d8a27c9-d805-45d1-af3d-5cf81a9395c3" providerId="ADAL" clId="{98011306-42EC-42A3-B303-123865FC7F12}" dt="2021-03-09T22:06:24.397" v="13868" actId="20577"/>
          <ac:spMkLst>
            <pc:docMk/>
            <pc:sldMk cId="1854151439" sldId="333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22:26:32.402" v="14144" actId="20577"/>
          <ac:spMkLst>
            <pc:docMk/>
            <pc:sldMk cId="1854151439" sldId="333"/>
            <ac:spMk id="10" creationId="{00000000-0000-0000-0000-000000000000}"/>
          </ac:spMkLst>
        </pc:spChg>
      </pc:sldChg>
      <pc:sldChg chg="modSp mod">
        <pc:chgData name="Luca Fossati" userId="7d8a27c9-d805-45d1-af3d-5cf81a9395c3" providerId="ADAL" clId="{98011306-42EC-42A3-B303-123865FC7F12}" dt="2021-03-10T04:47:51.908" v="15349"/>
        <pc:sldMkLst>
          <pc:docMk/>
          <pc:sldMk cId="2981818530" sldId="334"/>
        </pc:sldMkLst>
        <pc:spChg chg="mod">
          <ac:chgData name="Luca Fossati" userId="7d8a27c9-d805-45d1-af3d-5cf81a9395c3" providerId="ADAL" clId="{98011306-42EC-42A3-B303-123865FC7F12}" dt="2021-03-10T04:47:51.908" v="15349"/>
          <ac:spMkLst>
            <pc:docMk/>
            <pc:sldMk cId="2981818530" sldId="334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09T23:04:11.095" v="15115" actId="20577"/>
          <ac:spMkLst>
            <pc:docMk/>
            <pc:sldMk cId="2981818530" sldId="334"/>
            <ac:spMk id="10" creationId="{00000000-0000-0000-0000-000000000000}"/>
          </ac:spMkLst>
        </pc:spChg>
      </pc:sldChg>
      <pc:sldChg chg="addSp delSp modSp mod">
        <pc:chgData name="Luca Fossati" userId="7d8a27c9-d805-45d1-af3d-5cf81a9395c3" providerId="ADAL" clId="{98011306-42EC-42A3-B303-123865FC7F12}" dt="2021-03-10T14:36:28.265" v="15392" actId="20577"/>
        <pc:sldMkLst>
          <pc:docMk/>
          <pc:sldMk cId="637756717" sldId="335"/>
        </pc:sldMkLst>
        <pc:spChg chg="mod">
          <ac:chgData name="Luca Fossati" userId="7d8a27c9-d805-45d1-af3d-5cf81a9395c3" providerId="ADAL" clId="{98011306-42EC-42A3-B303-123865FC7F12}" dt="2021-03-10T14:36:28.265" v="15392" actId="20577"/>
          <ac:spMkLst>
            <pc:docMk/>
            <pc:sldMk cId="637756717" sldId="335"/>
            <ac:spMk id="5" creationId="{00000000-0000-0000-0000-000000000000}"/>
          </ac:spMkLst>
        </pc:spChg>
        <pc:spChg chg="del mod">
          <ac:chgData name="Luca Fossati" userId="7d8a27c9-d805-45d1-af3d-5cf81a9395c3" providerId="ADAL" clId="{98011306-42EC-42A3-B303-123865FC7F12}" dt="2021-03-10T14:34:27.539" v="15381" actId="478"/>
          <ac:spMkLst>
            <pc:docMk/>
            <pc:sldMk cId="637756717" sldId="335"/>
            <ac:spMk id="10" creationId="{00000000-0000-0000-0000-000000000000}"/>
          </ac:spMkLst>
        </pc:spChg>
        <pc:picChg chg="add mod">
          <ac:chgData name="Luca Fossati" userId="7d8a27c9-d805-45d1-af3d-5cf81a9395c3" providerId="ADAL" clId="{98011306-42EC-42A3-B303-123865FC7F12}" dt="2021-03-10T14:35:26.012" v="15384" actId="1076"/>
          <ac:picMkLst>
            <pc:docMk/>
            <pc:sldMk cId="637756717" sldId="335"/>
            <ac:picMk id="3" creationId="{7EB927C1-87CD-47F9-9D83-CEFAB8DD46AF}"/>
          </ac:picMkLst>
        </pc:picChg>
      </pc:sldChg>
      <pc:sldChg chg="modSp mod modNotesTx">
        <pc:chgData name="Luca Fossati" userId="7d8a27c9-d805-45d1-af3d-5cf81a9395c3" providerId="ADAL" clId="{98011306-42EC-42A3-B303-123865FC7F12}" dt="2021-03-10T19:58:54.473" v="17120" actId="20577"/>
        <pc:sldMkLst>
          <pc:docMk/>
          <pc:sldMk cId="975054508" sldId="336"/>
        </pc:sldMkLst>
        <pc:spChg chg="mod">
          <ac:chgData name="Luca Fossati" userId="7d8a27c9-d805-45d1-af3d-5cf81a9395c3" providerId="ADAL" clId="{98011306-42EC-42A3-B303-123865FC7F12}" dt="2021-03-10T14:59:31.786" v="15488" actId="20577"/>
          <ac:spMkLst>
            <pc:docMk/>
            <pc:sldMk cId="975054508" sldId="336"/>
            <ac:spMk id="5" creationId="{00000000-0000-0000-0000-000000000000}"/>
          </ac:spMkLst>
        </pc:spChg>
        <pc:spChg chg="mod">
          <ac:chgData name="Luca Fossati" userId="7d8a27c9-d805-45d1-af3d-5cf81a9395c3" providerId="ADAL" clId="{98011306-42EC-42A3-B303-123865FC7F12}" dt="2021-03-10T19:55:36.767" v="16976" actId="20577"/>
          <ac:spMkLst>
            <pc:docMk/>
            <pc:sldMk cId="975054508" sldId="336"/>
            <ac:spMk id="10" creationId="{00000000-0000-0000-0000-000000000000}"/>
          </ac:spMkLst>
        </pc:spChg>
      </pc:sldChg>
      <pc:sldChg chg="addSp delSp modSp add mod">
        <pc:chgData name="Luca Fossati" userId="7d8a27c9-d805-45d1-af3d-5cf81a9395c3" providerId="ADAL" clId="{98011306-42EC-42A3-B303-123865FC7F12}" dt="2021-03-10T14:46:08.221" v="15449" actId="14100"/>
        <pc:sldMkLst>
          <pc:docMk/>
          <pc:sldMk cId="1573995465" sldId="337"/>
        </pc:sldMkLst>
        <pc:spChg chg="mod">
          <ac:chgData name="Luca Fossati" userId="7d8a27c9-d805-45d1-af3d-5cf81a9395c3" providerId="ADAL" clId="{98011306-42EC-42A3-B303-123865FC7F12}" dt="2021-03-10T14:44:49.567" v="15438" actId="20577"/>
          <ac:spMkLst>
            <pc:docMk/>
            <pc:sldMk cId="1573995465" sldId="337"/>
            <ac:spMk id="5" creationId="{00000000-0000-0000-0000-000000000000}"/>
          </ac:spMkLst>
        </pc:spChg>
        <pc:picChg chg="del">
          <ac:chgData name="Luca Fossati" userId="7d8a27c9-d805-45d1-af3d-5cf81a9395c3" providerId="ADAL" clId="{98011306-42EC-42A3-B303-123865FC7F12}" dt="2021-03-10T14:43:51.889" v="15422" actId="478"/>
          <ac:picMkLst>
            <pc:docMk/>
            <pc:sldMk cId="1573995465" sldId="337"/>
            <ac:picMk id="3" creationId="{7EB927C1-87CD-47F9-9D83-CEFAB8DD46AF}"/>
          </ac:picMkLst>
        </pc:picChg>
        <pc:picChg chg="add mod">
          <ac:chgData name="Luca Fossati" userId="7d8a27c9-d805-45d1-af3d-5cf81a9395c3" providerId="ADAL" clId="{98011306-42EC-42A3-B303-123865FC7F12}" dt="2021-03-10T14:46:08.221" v="15449" actId="14100"/>
          <ac:picMkLst>
            <pc:docMk/>
            <pc:sldMk cId="1573995465" sldId="337"/>
            <ac:picMk id="7" creationId="{D21A114C-3A2C-4BC7-AEC1-56C432999090}"/>
          </ac:picMkLst>
        </pc:picChg>
      </pc:sldChg>
      <pc:sldChg chg="addSp delSp modSp add mod ord">
        <pc:chgData name="Luca Fossati" userId="7d8a27c9-d805-45d1-af3d-5cf81a9395c3" providerId="ADAL" clId="{98011306-42EC-42A3-B303-123865FC7F12}" dt="2021-03-10T14:49:11.694" v="15455" actId="14100"/>
        <pc:sldMkLst>
          <pc:docMk/>
          <pc:sldMk cId="2000504811" sldId="338"/>
        </pc:sldMkLst>
        <pc:spChg chg="mod">
          <ac:chgData name="Luca Fossati" userId="7d8a27c9-d805-45d1-af3d-5cf81a9395c3" providerId="ADAL" clId="{98011306-42EC-42A3-B303-123865FC7F12}" dt="2021-03-10T14:45:18.150" v="15446" actId="20577"/>
          <ac:spMkLst>
            <pc:docMk/>
            <pc:sldMk cId="2000504811" sldId="338"/>
            <ac:spMk id="5" creationId="{00000000-0000-0000-0000-000000000000}"/>
          </ac:spMkLst>
        </pc:spChg>
        <pc:picChg chg="del">
          <ac:chgData name="Luca Fossati" userId="7d8a27c9-d805-45d1-af3d-5cf81a9395c3" providerId="ADAL" clId="{98011306-42EC-42A3-B303-123865FC7F12}" dt="2021-03-10T14:48:27.974" v="15453" actId="478"/>
          <ac:picMkLst>
            <pc:docMk/>
            <pc:sldMk cId="2000504811" sldId="338"/>
            <ac:picMk id="3" creationId="{7EB927C1-87CD-47F9-9D83-CEFAB8DD46AF}"/>
          </ac:picMkLst>
        </pc:picChg>
        <pc:picChg chg="add mod">
          <ac:chgData name="Luca Fossati" userId="7d8a27c9-d805-45d1-af3d-5cf81a9395c3" providerId="ADAL" clId="{98011306-42EC-42A3-B303-123865FC7F12}" dt="2021-03-10T14:49:11.694" v="15455" actId="14100"/>
          <ac:picMkLst>
            <pc:docMk/>
            <pc:sldMk cId="2000504811" sldId="338"/>
            <ac:picMk id="7" creationId="{AD56035C-DA42-4D9B-84B5-23E7129F8A20}"/>
          </ac:picMkLst>
        </pc:picChg>
      </pc:sldChg>
    </pc:docChg>
  </pc:docChgLst>
  <pc:docChgLst>
    <pc:chgData name="Luca Fossati" userId="7d8a27c9-d805-45d1-af3d-5cf81a9395c3" providerId="ADAL" clId="{7B38CF3C-2B98-43D3-B142-6F67B7B57E2F}"/>
    <pc:docChg chg="undo custSel delSld modSld">
      <pc:chgData name="Luca Fossati" userId="7d8a27c9-d805-45d1-af3d-5cf81a9395c3" providerId="ADAL" clId="{7B38CF3C-2B98-43D3-B142-6F67B7B57E2F}" dt="2021-03-03T00:20:58.325" v="6573" actId="20577"/>
      <pc:docMkLst>
        <pc:docMk/>
      </pc:docMkLst>
      <pc:sldChg chg="modSp mod">
        <pc:chgData name="Luca Fossati" userId="7d8a27c9-d805-45d1-af3d-5cf81a9395c3" providerId="ADAL" clId="{7B38CF3C-2B98-43D3-B142-6F67B7B57E2F}" dt="2021-02-27T16:16:05.481" v="3164" actId="20577"/>
        <pc:sldMkLst>
          <pc:docMk/>
          <pc:sldMk cId="3288989145" sldId="261"/>
        </pc:sldMkLst>
        <pc:spChg chg="mod">
          <ac:chgData name="Luca Fossati" userId="7d8a27c9-d805-45d1-af3d-5cf81a9395c3" providerId="ADAL" clId="{7B38CF3C-2B98-43D3-B142-6F67B7B57E2F}" dt="2021-02-17T20:47:46.996" v="46" actId="20577"/>
          <ac:spMkLst>
            <pc:docMk/>
            <pc:sldMk cId="3288989145" sldId="261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16:16:05.481" v="3164" actId="20577"/>
          <ac:spMkLst>
            <pc:docMk/>
            <pc:sldMk cId="3288989145" sldId="261"/>
            <ac:spMk id="8" creationId="{00000000-0000-0000-0000-000000000000}"/>
          </ac:spMkLst>
        </pc:spChg>
      </pc:sldChg>
      <pc:sldChg chg="modSp mod">
        <pc:chgData name="Luca Fossati" userId="7d8a27c9-d805-45d1-af3d-5cf81a9395c3" providerId="ADAL" clId="{7B38CF3C-2B98-43D3-B142-6F67B7B57E2F}" dt="2021-02-16T23:26:16.379" v="27" actId="20577"/>
        <pc:sldMkLst>
          <pc:docMk/>
          <pc:sldMk cId="1544478635" sldId="263"/>
        </pc:sldMkLst>
        <pc:spChg chg="mod">
          <ac:chgData name="Luca Fossati" userId="7d8a27c9-d805-45d1-af3d-5cf81a9395c3" providerId="ADAL" clId="{7B38CF3C-2B98-43D3-B142-6F67B7B57E2F}" dt="2021-02-16T23:26:16.379" v="27" actId="20577"/>
          <ac:spMkLst>
            <pc:docMk/>
            <pc:sldMk cId="1544478635" sldId="263"/>
            <ac:spMk id="3" creationId="{00000000-0000-0000-0000-000000000000}"/>
          </ac:spMkLst>
        </pc:spChg>
      </pc:sldChg>
      <pc:sldChg chg="modSp mod modNotes modNotesTx">
        <pc:chgData name="Luca Fossati" userId="7d8a27c9-d805-45d1-af3d-5cf81a9395c3" providerId="ADAL" clId="{7B38CF3C-2B98-43D3-B142-6F67B7B57E2F}" dt="2021-02-27T23:24:22.603" v="5071" actId="27636"/>
        <pc:sldMkLst>
          <pc:docMk/>
          <pc:sldMk cId="2250836920" sldId="281"/>
        </pc:sldMkLst>
        <pc:spChg chg="mod">
          <ac:chgData name="Luca Fossati" userId="7d8a27c9-d805-45d1-af3d-5cf81a9395c3" providerId="ADAL" clId="{7B38CF3C-2B98-43D3-B142-6F67B7B57E2F}" dt="2021-02-27T21:49:23.721" v="3395" actId="20577"/>
          <ac:spMkLst>
            <pc:docMk/>
            <pc:sldMk cId="2250836920" sldId="281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22:57:16.611" v="4962" actId="20577"/>
          <ac:spMkLst>
            <pc:docMk/>
            <pc:sldMk cId="2250836920" sldId="281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7B38CF3C-2B98-43D3-B142-6F67B7B57E2F}" dt="2021-02-17T20:33:31.776" v="28" actId="2696"/>
        <pc:sldMkLst>
          <pc:docMk/>
          <pc:sldMk cId="2987326029" sldId="283"/>
        </pc:sldMkLst>
      </pc:sldChg>
      <pc:sldChg chg="modSp mod">
        <pc:chgData name="Luca Fossati" userId="7d8a27c9-d805-45d1-af3d-5cf81a9395c3" providerId="ADAL" clId="{7B38CF3C-2B98-43D3-B142-6F67B7B57E2F}" dt="2021-02-21T22:16:56.956" v="3146" actId="114"/>
        <pc:sldMkLst>
          <pc:docMk/>
          <pc:sldMk cId="1887921384" sldId="293"/>
        </pc:sldMkLst>
        <pc:spChg chg="mod">
          <ac:chgData name="Luca Fossati" userId="7d8a27c9-d805-45d1-af3d-5cf81a9395c3" providerId="ADAL" clId="{7B38CF3C-2B98-43D3-B142-6F67B7B57E2F}" dt="2021-02-18T00:22:38.328" v="636" actId="20577"/>
          <ac:spMkLst>
            <pc:docMk/>
            <pc:sldMk cId="1887921384" sldId="293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1T22:16:56.956" v="3146" actId="114"/>
          <ac:spMkLst>
            <pc:docMk/>
            <pc:sldMk cId="1887921384" sldId="293"/>
            <ac:spMk id="8" creationId="{00000000-0000-0000-0000-000000000000}"/>
          </ac:spMkLst>
        </pc:spChg>
      </pc:sldChg>
      <pc:sldChg chg="addSp delSp modSp mod">
        <pc:chgData name="Luca Fossati" userId="7d8a27c9-d805-45d1-af3d-5cf81a9395c3" providerId="ADAL" clId="{7B38CF3C-2B98-43D3-B142-6F67B7B57E2F}" dt="2021-02-27T16:23:06.559" v="3203" actId="255"/>
        <pc:sldMkLst>
          <pc:docMk/>
          <pc:sldMk cId="515212483" sldId="294"/>
        </pc:sldMkLst>
        <pc:spChg chg="add mod">
          <ac:chgData name="Luca Fossati" userId="7d8a27c9-d805-45d1-af3d-5cf81a9395c3" providerId="ADAL" clId="{7B38CF3C-2B98-43D3-B142-6F67B7B57E2F}" dt="2021-02-21T19:43:23.068" v="1225" actId="1076"/>
          <ac:spMkLst>
            <pc:docMk/>
            <pc:sldMk cId="515212483" sldId="294"/>
            <ac:spMk id="3" creationId="{3BE20773-69A2-4C1A-9FD3-416AF522B7BD}"/>
          </ac:spMkLst>
        </pc:spChg>
        <pc:spChg chg="mod">
          <ac:chgData name="Luca Fossati" userId="7d8a27c9-d805-45d1-af3d-5cf81a9395c3" providerId="ADAL" clId="{7B38CF3C-2B98-43D3-B142-6F67B7B57E2F}" dt="2021-02-27T16:20:15.695" v="3191" actId="20577"/>
          <ac:spMkLst>
            <pc:docMk/>
            <pc:sldMk cId="515212483" sldId="294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16:23:06.559" v="3203" actId="255"/>
          <ac:spMkLst>
            <pc:docMk/>
            <pc:sldMk cId="515212483" sldId="294"/>
            <ac:spMk id="8" creationId="{00000000-0000-0000-0000-000000000000}"/>
          </ac:spMkLst>
        </pc:spChg>
        <pc:picChg chg="add mod">
          <ac:chgData name="Luca Fossati" userId="7d8a27c9-d805-45d1-af3d-5cf81a9395c3" providerId="ADAL" clId="{7B38CF3C-2B98-43D3-B142-6F67B7B57E2F}" dt="2021-02-21T19:43:23.068" v="1225" actId="1076"/>
          <ac:picMkLst>
            <pc:docMk/>
            <pc:sldMk cId="515212483" sldId="294"/>
            <ac:picMk id="2" creationId="{56999A96-9706-43EE-8A12-095BF8F64A0D}"/>
          </ac:picMkLst>
        </pc:picChg>
        <pc:picChg chg="add del mod">
          <ac:chgData name="Luca Fossati" userId="7d8a27c9-d805-45d1-af3d-5cf81a9395c3" providerId="ADAL" clId="{7B38CF3C-2B98-43D3-B142-6F67B7B57E2F}" dt="2021-02-18T00:20:36.430" v="613"/>
          <ac:picMkLst>
            <pc:docMk/>
            <pc:sldMk cId="515212483" sldId="294"/>
            <ac:picMk id="1026" creationId="{7F869598-7059-4EC4-8A50-C8605AF3FFCE}"/>
          </ac:picMkLst>
        </pc:picChg>
      </pc:sldChg>
      <pc:sldChg chg="modSp mod modNotesTx">
        <pc:chgData name="Luca Fossati" userId="7d8a27c9-d805-45d1-af3d-5cf81a9395c3" providerId="ADAL" clId="{7B38CF3C-2B98-43D3-B142-6F67B7B57E2F}" dt="2021-02-27T23:57:59.676" v="5666" actId="20577"/>
        <pc:sldMkLst>
          <pc:docMk/>
          <pc:sldMk cId="1270965718" sldId="295"/>
        </pc:sldMkLst>
        <pc:spChg chg="mod">
          <ac:chgData name="Luca Fossati" userId="7d8a27c9-d805-45d1-af3d-5cf81a9395c3" providerId="ADAL" clId="{7B38CF3C-2B98-43D3-B142-6F67B7B57E2F}" dt="2021-02-27T23:35:33.428" v="5259" actId="20577"/>
          <ac:spMkLst>
            <pc:docMk/>
            <pc:sldMk cId="1270965718" sldId="295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23:57:59.676" v="5666" actId="20577"/>
          <ac:spMkLst>
            <pc:docMk/>
            <pc:sldMk cId="1270965718" sldId="295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7B38CF3C-2B98-43D3-B142-6F67B7B57E2F}" dt="2021-03-03T00:20:58.325" v="6573" actId="20577"/>
        <pc:sldMkLst>
          <pc:docMk/>
          <pc:sldMk cId="2035129089" sldId="296"/>
        </pc:sldMkLst>
        <pc:spChg chg="mod">
          <ac:chgData name="Luca Fossati" userId="7d8a27c9-d805-45d1-af3d-5cf81a9395c3" providerId="ADAL" clId="{7B38CF3C-2B98-43D3-B142-6F67B7B57E2F}" dt="2021-03-03T00:20:10.296" v="6569" actId="20577"/>
          <ac:spMkLst>
            <pc:docMk/>
            <pc:sldMk cId="2035129089" sldId="296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3-03T00:20:58.325" v="6573" actId="20577"/>
          <ac:spMkLst>
            <pc:docMk/>
            <pc:sldMk cId="2035129089" sldId="296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7B38CF3C-2B98-43D3-B142-6F67B7B57E2F}" dt="2021-02-27T16:18:33.225" v="3176"/>
        <pc:sldMkLst>
          <pc:docMk/>
          <pc:sldMk cId="561844532" sldId="307"/>
        </pc:sldMkLst>
        <pc:spChg chg="mod">
          <ac:chgData name="Luca Fossati" userId="7d8a27c9-d805-45d1-af3d-5cf81a9395c3" providerId="ADAL" clId="{7B38CF3C-2B98-43D3-B142-6F67B7B57E2F}" dt="2021-02-21T20:44:39.786" v="2323" actId="20577"/>
          <ac:spMkLst>
            <pc:docMk/>
            <pc:sldMk cId="561844532" sldId="307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1T21:29:37.559" v="2618" actId="20577"/>
          <ac:spMkLst>
            <pc:docMk/>
            <pc:sldMk cId="561844532" sldId="307"/>
            <ac:spMk id="8" creationId="{00000000-0000-0000-0000-000000000000}"/>
          </ac:spMkLst>
        </pc:spChg>
      </pc:sldChg>
      <pc:sldChg chg="modSp mod modNotesTx">
        <pc:chgData name="Luca Fossati" userId="7d8a27c9-d805-45d1-af3d-5cf81a9395c3" providerId="ADAL" clId="{7B38CF3C-2B98-43D3-B142-6F67B7B57E2F}" dt="2021-02-21T21:50:03.209" v="2921" actId="20577"/>
        <pc:sldMkLst>
          <pc:docMk/>
          <pc:sldMk cId="1337911534" sldId="308"/>
        </pc:sldMkLst>
        <pc:spChg chg="mod">
          <ac:chgData name="Luca Fossati" userId="7d8a27c9-d805-45d1-af3d-5cf81a9395c3" providerId="ADAL" clId="{7B38CF3C-2B98-43D3-B142-6F67B7B57E2F}" dt="2021-02-21T21:50:03.209" v="2921" actId="20577"/>
          <ac:spMkLst>
            <pc:docMk/>
            <pc:sldMk cId="1337911534" sldId="308"/>
            <ac:spMk id="8" creationId="{00000000-0000-0000-0000-000000000000}"/>
          </ac:spMkLst>
        </pc:spChg>
      </pc:sldChg>
      <pc:sldChg chg="addSp modSp mod modNotes modNotesTx">
        <pc:chgData name="Luca Fossati" userId="7d8a27c9-d805-45d1-af3d-5cf81a9395c3" providerId="ADAL" clId="{7B38CF3C-2B98-43D3-B142-6F67B7B57E2F}" dt="2021-02-27T23:29:00.756" v="5126" actId="20577"/>
        <pc:sldMkLst>
          <pc:docMk/>
          <pc:sldMk cId="3582721722" sldId="309"/>
        </pc:sldMkLst>
        <pc:spChg chg="mod">
          <ac:chgData name="Luca Fossati" userId="7d8a27c9-d805-45d1-af3d-5cf81a9395c3" providerId="ADAL" clId="{7B38CF3C-2B98-43D3-B142-6F67B7B57E2F}" dt="2021-02-27T23:29:00.756" v="5126" actId="20577"/>
          <ac:spMkLst>
            <pc:docMk/>
            <pc:sldMk cId="3582721722" sldId="309"/>
            <ac:spMk id="10" creationId="{00000000-0000-0000-0000-000000000000}"/>
          </ac:spMkLst>
        </pc:spChg>
        <pc:picChg chg="add mod">
          <ac:chgData name="Luca Fossati" userId="7d8a27c9-d805-45d1-af3d-5cf81a9395c3" providerId="ADAL" clId="{7B38CF3C-2B98-43D3-B142-6F67B7B57E2F}" dt="2021-02-27T23:27:33.961" v="5115" actId="1076"/>
          <ac:picMkLst>
            <pc:docMk/>
            <pc:sldMk cId="3582721722" sldId="309"/>
            <ac:picMk id="3" creationId="{C51867B0-5C63-4255-B72A-5EDB57109EDF}"/>
          </ac:picMkLst>
        </pc:picChg>
      </pc:sldChg>
      <pc:sldChg chg="modSp mod">
        <pc:chgData name="Luca Fossati" userId="7d8a27c9-d805-45d1-af3d-5cf81a9395c3" providerId="ADAL" clId="{7B38CF3C-2B98-43D3-B142-6F67B7B57E2F}" dt="2021-02-27T23:31:15.850" v="5217" actId="20577"/>
        <pc:sldMkLst>
          <pc:docMk/>
          <pc:sldMk cId="3896404591" sldId="310"/>
        </pc:sldMkLst>
        <pc:spChg chg="mod">
          <ac:chgData name="Luca Fossati" userId="7d8a27c9-d805-45d1-af3d-5cf81a9395c3" providerId="ADAL" clId="{7B38CF3C-2B98-43D3-B142-6F67B7B57E2F}" dt="2021-02-27T23:30:10.163" v="5147" actId="20577"/>
          <ac:spMkLst>
            <pc:docMk/>
            <pc:sldMk cId="3896404591" sldId="310"/>
            <ac:spMk id="5" creationId="{00000000-0000-0000-0000-000000000000}"/>
          </ac:spMkLst>
        </pc:spChg>
        <pc:spChg chg="mod">
          <ac:chgData name="Luca Fossati" userId="7d8a27c9-d805-45d1-af3d-5cf81a9395c3" providerId="ADAL" clId="{7B38CF3C-2B98-43D3-B142-6F67B7B57E2F}" dt="2021-02-27T23:31:15.850" v="5217" actId="20577"/>
          <ac:spMkLst>
            <pc:docMk/>
            <pc:sldMk cId="3896404591" sldId="310"/>
            <ac:spMk id="10" creationId="{00000000-0000-0000-0000-000000000000}"/>
          </ac:spMkLst>
        </pc:spChg>
      </pc:sldChg>
    </pc:docChg>
  </pc:docChgLst>
  <pc:docChgLst>
    <pc:chgData name="Luca Fossati" userId="7d8a27c9-d805-45d1-af3d-5cf81a9395c3" providerId="ADAL" clId="{C8BC2E11-B595-48D8-B9F5-E8DADAE96B61}"/>
    <pc:docChg chg="undo custSel addSld delSld modSld sldOrd">
      <pc:chgData name="Luca Fossati" userId="7d8a27c9-d805-45d1-af3d-5cf81a9395c3" providerId="ADAL" clId="{C8BC2E11-B595-48D8-B9F5-E8DADAE96B61}" dt="2021-03-21T01:31:07.055" v="7981" actId="20577"/>
      <pc:docMkLst>
        <pc:docMk/>
      </pc:docMkLst>
      <pc:sldChg chg="modSp mod">
        <pc:chgData name="Luca Fossati" userId="7d8a27c9-d805-45d1-af3d-5cf81a9395c3" providerId="ADAL" clId="{C8BC2E11-B595-48D8-B9F5-E8DADAE96B61}" dt="2021-03-20T21:40:34.552" v="7757" actId="12"/>
        <pc:sldMkLst>
          <pc:docMk/>
          <pc:sldMk cId="3288989145" sldId="261"/>
        </pc:sldMkLst>
        <pc:spChg chg="mod">
          <ac:chgData name="Luca Fossati" userId="7d8a27c9-d805-45d1-af3d-5cf81a9395c3" providerId="ADAL" clId="{C8BC2E11-B595-48D8-B9F5-E8DADAE96B61}" dt="2021-03-13T20:39:20.801" v="640" actId="20577"/>
          <ac:spMkLst>
            <pc:docMk/>
            <pc:sldMk cId="3288989145" sldId="261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0T21:40:34.552" v="7757" actId="12"/>
          <ac:spMkLst>
            <pc:docMk/>
            <pc:sldMk cId="3288989145" sldId="261"/>
            <ac:spMk id="8" creationId="{00000000-0000-0000-0000-000000000000}"/>
          </ac:spMkLst>
        </pc:spChg>
      </pc:sldChg>
      <pc:sldChg chg="addSp delSp modSp mod ord delAnim modAnim modNotes modNotesTx">
        <pc:chgData name="Luca Fossati" userId="7d8a27c9-d805-45d1-af3d-5cf81a9395c3" providerId="ADAL" clId="{C8BC2E11-B595-48D8-B9F5-E8DADAE96B61}" dt="2021-03-15T03:43:59.855" v="6288" actId="20577"/>
        <pc:sldMkLst>
          <pc:docMk/>
          <pc:sldMk cId="2250836920" sldId="281"/>
        </pc:sldMkLst>
        <pc:spChg chg="mod">
          <ac:chgData name="Luca Fossati" userId="7d8a27c9-d805-45d1-af3d-5cf81a9395c3" providerId="ADAL" clId="{C8BC2E11-B595-48D8-B9F5-E8DADAE96B61}" dt="2021-03-15T02:46:43.018" v="5148" actId="20577"/>
          <ac:spMkLst>
            <pc:docMk/>
            <pc:sldMk cId="2250836920" sldId="281"/>
            <ac:spMk id="5" creationId="{00000000-0000-0000-0000-000000000000}"/>
          </ac:spMkLst>
        </pc:spChg>
        <pc:spChg chg="add del mod">
          <ac:chgData name="Luca Fossati" userId="7d8a27c9-d805-45d1-af3d-5cf81a9395c3" providerId="ADAL" clId="{C8BC2E11-B595-48D8-B9F5-E8DADAE96B61}" dt="2021-03-13T22:24:28.620" v="1538" actId="478"/>
          <ac:spMkLst>
            <pc:docMk/>
            <pc:sldMk cId="2250836920" sldId="281"/>
            <ac:spMk id="7" creationId="{150B9965-718D-40BB-B003-AF540BF277C4}"/>
          </ac:spMkLst>
        </pc:spChg>
        <pc:spChg chg="mod">
          <ac:chgData name="Luca Fossati" userId="7d8a27c9-d805-45d1-af3d-5cf81a9395c3" providerId="ADAL" clId="{C8BC2E11-B595-48D8-B9F5-E8DADAE96B61}" dt="2021-03-15T02:48:25.749" v="5206" actId="20577"/>
          <ac:spMkLst>
            <pc:docMk/>
            <pc:sldMk cId="2250836920" sldId="281"/>
            <ac:spMk id="10" creationId="{00000000-0000-0000-0000-000000000000}"/>
          </ac:spMkLst>
        </pc:spChg>
        <pc:picChg chg="add mod">
          <ac:chgData name="Luca Fossati" userId="7d8a27c9-d805-45d1-af3d-5cf81a9395c3" providerId="ADAL" clId="{C8BC2E11-B595-48D8-B9F5-E8DADAE96B61}" dt="2021-03-15T02:49:12.342" v="5208" actId="1076"/>
          <ac:picMkLst>
            <pc:docMk/>
            <pc:sldMk cId="2250836920" sldId="281"/>
            <ac:picMk id="3" creationId="{B0BF12D9-7E98-4AB4-A3A5-1C95B4C14DFC}"/>
          </ac:picMkLst>
        </pc:picChg>
      </pc:sldChg>
      <pc:sldChg chg="addSp delSp modSp mod ord modTransition delAnim modAnim">
        <pc:chgData name="Luca Fossati" userId="7d8a27c9-d805-45d1-af3d-5cf81a9395c3" providerId="ADAL" clId="{C8BC2E11-B595-48D8-B9F5-E8DADAE96B61}" dt="2021-03-20T19:30:04.143" v="6295" actId="20577"/>
        <pc:sldMkLst>
          <pc:docMk/>
          <pc:sldMk cId="1887921384" sldId="293"/>
        </pc:sldMkLst>
        <pc:spChg chg="mod">
          <ac:chgData name="Luca Fossati" userId="7d8a27c9-d805-45d1-af3d-5cf81a9395c3" providerId="ADAL" clId="{C8BC2E11-B595-48D8-B9F5-E8DADAE96B61}" dt="2021-03-20T19:30:04.143" v="6295" actId="20577"/>
          <ac:spMkLst>
            <pc:docMk/>
            <pc:sldMk cId="1887921384" sldId="293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3T22:15:20.158" v="1427" actId="255"/>
          <ac:spMkLst>
            <pc:docMk/>
            <pc:sldMk cId="1887921384" sldId="293"/>
            <ac:spMk id="8" creationId="{00000000-0000-0000-0000-000000000000}"/>
          </ac:spMkLst>
        </pc:spChg>
        <pc:spChg chg="add del mod">
          <ac:chgData name="Luca Fossati" userId="7d8a27c9-d805-45d1-af3d-5cf81a9395c3" providerId="ADAL" clId="{C8BC2E11-B595-48D8-B9F5-E8DADAE96B61}" dt="2021-03-13T22:41:15.857" v="2032" actId="478"/>
          <ac:spMkLst>
            <pc:docMk/>
            <pc:sldMk cId="1887921384" sldId="293"/>
            <ac:spMk id="10" creationId="{1D44D722-4C26-4F80-9D1D-29A4006C41D9}"/>
          </ac:spMkLst>
        </pc:spChg>
        <pc:spChg chg="add del mod">
          <ac:chgData name="Luca Fossati" userId="7d8a27c9-d805-45d1-af3d-5cf81a9395c3" providerId="ADAL" clId="{C8BC2E11-B595-48D8-B9F5-E8DADAE96B61}" dt="2021-03-13T22:41:15.857" v="2032" actId="478"/>
          <ac:spMkLst>
            <pc:docMk/>
            <pc:sldMk cId="1887921384" sldId="293"/>
            <ac:spMk id="11" creationId="{18503FE9-3E0A-4061-B590-BB7EFBBC280A}"/>
          </ac:spMkLst>
        </pc:spChg>
        <pc:spChg chg="add mod ord">
          <ac:chgData name="Luca Fossati" userId="7d8a27c9-d805-45d1-af3d-5cf81a9395c3" providerId="ADAL" clId="{C8BC2E11-B595-48D8-B9F5-E8DADAE96B61}" dt="2021-03-13T22:45:05.770" v="2053" actId="166"/>
          <ac:spMkLst>
            <pc:docMk/>
            <pc:sldMk cId="1887921384" sldId="293"/>
            <ac:spMk id="12" creationId="{110F303E-48F2-41A2-B571-2785673B7EDE}"/>
          </ac:spMkLst>
        </pc:spChg>
        <pc:graphicFrameChg chg="add del mod">
          <ac:chgData name="Luca Fossati" userId="7d8a27c9-d805-45d1-af3d-5cf81a9395c3" providerId="ADAL" clId="{C8BC2E11-B595-48D8-B9F5-E8DADAE96B61}" dt="2021-03-13T22:41:24.639" v="2033" actId="478"/>
          <ac:graphicFrameMkLst>
            <pc:docMk/>
            <pc:sldMk cId="1887921384" sldId="293"/>
            <ac:graphicFrameMk id="7" creationId="{33F6D3C3-C1AF-4DE4-AB56-09343D4B76CE}"/>
          </ac:graphicFrameMkLst>
        </pc:graphicFrameChg>
        <pc:graphicFrameChg chg="add del mod">
          <ac:chgData name="Luca Fossati" userId="7d8a27c9-d805-45d1-af3d-5cf81a9395c3" providerId="ADAL" clId="{C8BC2E11-B595-48D8-B9F5-E8DADAE96B61}" dt="2021-03-13T22:41:24.639" v="2033" actId="478"/>
          <ac:graphicFrameMkLst>
            <pc:docMk/>
            <pc:sldMk cId="1887921384" sldId="293"/>
            <ac:graphicFrameMk id="9" creationId="{6C82624E-80A5-4E50-A949-506C847E1C15}"/>
          </ac:graphicFrameMkLst>
        </pc:graphicFrameChg>
        <pc:picChg chg="add mod">
          <ac:chgData name="Luca Fossati" userId="7d8a27c9-d805-45d1-af3d-5cf81a9395c3" providerId="ADAL" clId="{C8BC2E11-B595-48D8-B9F5-E8DADAE96B61}" dt="2021-03-13T22:42:20.234" v="2039" actId="1076"/>
          <ac:picMkLst>
            <pc:docMk/>
            <pc:sldMk cId="1887921384" sldId="293"/>
            <ac:picMk id="3" creationId="{B4F137EF-6495-4E94-87AD-104E14433CA4}"/>
          </ac:picMkLst>
        </pc:picChg>
      </pc:sldChg>
      <pc:sldChg chg="addSp delSp modSp mod modAnim">
        <pc:chgData name="Luca Fossati" userId="7d8a27c9-d805-45d1-af3d-5cf81a9395c3" providerId="ADAL" clId="{C8BC2E11-B595-48D8-B9F5-E8DADAE96B61}" dt="2021-03-14T21:38:21.119" v="3978" actId="20577"/>
        <pc:sldMkLst>
          <pc:docMk/>
          <pc:sldMk cId="515212483" sldId="294"/>
        </pc:sldMkLst>
        <pc:spChg chg="del">
          <ac:chgData name="Luca Fossati" userId="7d8a27c9-d805-45d1-af3d-5cf81a9395c3" providerId="ADAL" clId="{C8BC2E11-B595-48D8-B9F5-E8DADAE96B61}" dt="2021-03-13T20:41:52.851" v="778" actId="478"/>
          <ac:spMkLst>
            <pc:docMk/>
            <pc:sldMk cId="515212483" sldId="294"/>
            <ac:spMk id="3" creationId="{3BE20773-69A2-4C1A-9FD3-416AF522B7BD}"/>
          </ac:spMkLst>
        </pc:spChg>
        <pc:spChg chg="mod">
          <ac:chgData name="Luca Fossati" userId="7d8a27c9-d805-45d1-af3d-5cf81a9395c3" providerId="ADAL" clId="{C8BC2E11-B595-48D8-B9F5-E8DADAE96B61}" dt="2021-03-13T20:39:06.439" v="628" actId="20577"/>
          <ac:spMkLst>
            <pc:docMk/>
            <pc:sldMk cId="515212483" sldId="294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4T04:05:08.647" v="2214" actId="114"/>
          <ac:spMkLst>
            <pc:docMk/>
            <pc:sldMk cId="515212483" sldId="294"/>
            <ac:spMk id="8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3T20:52:01.164" v="846" actId="207"/>
          <ac:spMkLst>
            <pc:docMk/>
            <pc:sldMk cId="515212483" sldId="294"/>
            <ac:spMk id="10" creationId="{96053EAC-6CFB-4A82-B6BA-41B5AF7A88D6}"/>
          </ac:spMkLst>
        </pc:spChg>
        <pc:spChg chg="mod">
          <ac:chgData name="Luca Fossati" userId="7d8a27c9-d805-45d1-af3d-5cf81a9395c3" providerId="ADAL" clId="{C8BC2E11-B595-48D8-B9F5-E8DADAE96B61}" dt="2021-03-13T20:53:12.047" v="851" actId="207"/>
          <ac:spMkLst>
            <pc:docMk/>
            <pc:sldMk cId="515212483" sldId="294"/>
            <ac:spMk id="11" creationId="{3E01597D-5152-4B0E-9E77-6EAEA7A66911}"/>
          </ac:spMkLst>
        </pc:spChg>
        <pc:spChg chg="mod">
          <ac:chgData name="Luca Fossati" userId="7d8a27c9-d805-45d1-af3d-5cf81a9395c3" providerId="ADAL" clId="{C8BC2E11-B595-48D8-B9F5-E8DADAE96B61}" dt="2021-03-13T20:53:04.470" v="850" actId="207"/>
          <ac:spMkLst>
            <pc:docMk/>
            <pc:sldMk cId="515212483" sldId="294"/>
            <ac:spMk id="13" creationId="{DED73BE0-836B-4677-80E2-379D1D609CC7}"/>
          </ac:spMkLst>
        </pc:spChg>
        <pc:spChg chg="mod">
          <ac:chgData name="Luca Fossati" userId="7d8a27c9-d805-45d1-af3d-5cf81a9395c3" providerId="ADAL" clId="{C8BC2E11-B595-48D8-B9F5-E8DADAE96B61}" dt="2021-03-13T20:53:04.470" v="850" actId="207"/>
          <ac:spMkLst>
            <pc:docMk/>
            <pc:sldMk cId="515212483" sldId="294"/>
            <ac:spMk id="14" creationId="{22327E52-8A4F-4A1B-86BA-B4807060E729}"/>
          </ac:spMkLst>
        </pc:spChg>
        <pc:spChg chg="mod">
          <ac:chgData name="Luca Fossati" userId="7d8a27c9-d805-45d1-af3d-5cf81a9395c3" providerId="ADAL" clId="{C8BC2E11-B595-48D8-B9F5-E8DADAE96B61}" dt="2021-03-13T20:52:21.322" v="848" actId="207"/>
          <ac:spMkLst>
            <pc:docMk/>
            <pc:sldMk cId="515212483" sldId="294"/>
            <ac:spMk id="16" creationId="{D78047ED-B4D4-4DEC-926A-31A9D175678A}"/>
          </ac:spMkLst>
        </pc:spChg>
        <pc:spChg chg="mod">
          <ac:chgData name="Luca Fossati" userId="7d8a27c9-d805-45d1-af3d-5cf81a9395c3" providerId="ADAL" clId="{C8BC2E11-B595-48D8-B9F5-E8DADAE96B61}" dt="2021-03-14T21:38:21.119" v="3978" actId="20577"/>
          <ac:spMkLst>
            <pc:docMk/>
            <pc:sldMk cId="515212483" sldId="294"/>
            <ac:spMk id="17" creationId="{6BCEDA84-F67F-4B4F-9B3A-CB0B7D8DC6B3}"/>
          </ac:spMkLst>
        </pc:spChg>
        <pc:spChg chg="add mod">
          <ac:chgData name="Luca Fossati" userId="7d8a27c9-d805-45d1-af3d-5cf81a9395c3" providerId="ADAL" clId="{C8BC2E11-B595-48D8-B9F5-E8DADAE96B61}" dt="2021-03-13T22:50:47.945" v="2089" actId="1076"/>
          <ac:spMkLst>
            <pc:docMk/>
            <pc:sldMk cId="515212483" sldId="294"/>
            <ac:spMk id="18" creationId="{F27B9D99-C462-4AAC-B98E-EA53523262EE}"/>
          </ac:spMkLst>
        </pc:spChg>
        <pc:spChg chg="mod">
          <ac:chgData name="Luca Fossati" userId="7d8a27c9-d805-45d1-af3d-5cf81a9395c3" providerId="ADAL" clId="{C8BC2E11-B595-48D8-B9F5-E8DADAE96B61}" dt="2021-03-13T20:52:56.766" v="849" actId="207"/>
          <ac:spMkLst>
            <pc:docMk/>
            <pc:sldMk cId="515212483" sldId="294"/>
            <ac:spMk id="20" creationId="{D20AC09C-03BA-49EB-BC11-266D7CD1F55D}"/>
          </ac:spMkLst>
        </pc:spChg>
        <pc:spChg chg="mod">
          <ac:chgData name="Luca Fossati" userId="7d8a27c9-d805-45d1-af3d-5cf81a9395c3" providerId="ADAL" clId="{C8BC2E11-B595-48D8-B9F5-E8DADAE96B61}" dt="2021-03-13T20:52:56.766" v="849" actId="207"/>
          <ac:spMkLst>
            <pc:docMk/>
            <pc:sldMk cId="515212483" sldId="294"/>
            <ac:spMk id="21" creationId="{09CCAC0C-6E62-45ED-9E87-64487A304703}"/>
          </ac:spMkLst>
        </pc:s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9" creationId="{5A3D13E8-376E-4450-814E-8BA42EBEB99E}"/>
          </ac:grpSpMkLst>
        </pc:gr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12" creationId="{65BDD244-2C28-4839-B143-1F5CE6BDF294}"/>
          </ac:grpSpMkLst>
        </pc:gr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15" creationId="{8B8E4AB7-CFD9-43E4-92DC-E987E29249BB}"/>
          </ac:grpSpMkLst>
        </pc:grpChg>
        <pc:grpChg chg="add mod">
          <ac:chgData name="Luca Fossati" userId="7d8a27c9-d805-45d1-af3d-5cf81a9395c3" providerId="ADAL" clId="{C8BC2E11-B595-48D8-B9F5-E8DADAE96B61}" dt="2021-03-13T22:50:47.945" v="2089" actId="1076"/>
          <ac:grpSpMkLst>
            <pc:docMk/>
            <pc:sldMk cId="515212483" sldId="294"/>
            <ac:grpSpMk id="19" creationId="{723C0A59-00A4-4F41-9272-EF71F9A31300}"/>
          </ac:grpSpMkLst>
        </pc:grpChg>
        <pc:picChg chg="del">
          <ac:chgData name="Luca Fossati" userId="7d8a27c9-d805-45d1-af3d-5cf81a9395c3" providerId="ADAL" clId="{C8BC2E11-B595-48D8-B9F5-E8DADAE96B61}" dt="2021-03-13T20:41:46.932" v="777" actId="478"/>
          <ac:picMkLst>
            <pc:docMk/>
            <pc:sldMk cId="515212483" sldId="294"/>
            <ac:picMk id="2" creationId="{56999A96-9706-43EE-8A12-095BF8F64A0D}"/>
          </ac:picMkLst>
        </pc:picChg>
      </pc:sldChg>
      <pc:sldChg chg="modSp mod ord modNotesTx">
        <pc:chgData name="Luca Fossati" userId="7d8a27c9-d805-45d1-af3d-5cf81a9395c3" providerId="ADAL" clId="{C8BC2E11-B595-48D8-B9F5-E8DADAE96B61}" dt="2021-03-20T19:56:01.032" v="6466" actId="20577"/>
        <pc:sldMkLst>
          <pc:docMk/>
          <pc:sldMk cId="1270965718" sldId="295"/>
        </pc:sldMkLst>
        <pc:spChg chg="mod">
          <ac:chgData name="Luca Fossati" userId="7d8a27c9-d805-45d1-af3d-5cf81a9395c3" providerId="ADAL" clId="{C8BC2E11-B595-48D8-B9F5-E8DADAE96B61}" dt="2021-03-14T21:59:21.837" v="4087" actId="20577"/>
          <ac:spMkLst>
            <pc:docMk/>
            <pc:sldMk cId="1270965718" sldId="295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0T19:51:08.480" v="6345" actId="20577"/>
          <ac:spMkLst>
            <pc:docMk/>
            <pc:sldMk cId="1270965718" sldId="295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035129089" sldId="296"/>
        </pc:sldMkLst>
      </pc:sldChg>
      <pc:sldChg chg="addSp delSp modSp mod ord modNotes modNotesTx">
        <pc:chgData name="Luca Fossati" userId="7d8a27c9-d805-45d1-af3d-5cf81a9395c3" providerId="ADAL" clId="{C8BC2E11-B595-48D8-B9F5-E8DADAE96B61}" dt="2021-03-21T01:31:07.055" v="7981" actId="20577"/>
        <pc:sldMkLst>
          <pc:docMk/>
          <pc:sldMk cId="561844532" sldId="307"/>
        </pc:sldMkLst>
        <pc:spChg chg="mod">
          <ac:chgData name="Luca Fossati" userId="7d8a27c9-d805-45d1-af3d-5cf81a9395c3" providerId="ADAL" clId="{C8BC2E11-B595-48D8-B9F5-E8DADAE96B61}" dt="2021-03-20T20:32:27.511" v="6637" actId="20577"/>
          <ac:spMkLst>
            <pc:docMk/>
            <pc:sldMk cId="561844532" sldId="307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1T01:31:07.055" v="7981" actId="20577"/>
          <ac:spMkLst>
            <pc:docMk/>
            <pc:sldMk cId="561844532" sldId="307"/>
            <ac:spMk id="8" creationId="{00000000-0000-0000-0000-000000000000}"/>
          </ac:spMkLst>
        </pc:spChg>
        <pc:graphicFrameChg chg="add del mod">
          <ac:chgData name="Luca Fossati" userId="7d8a27c9-d805-45d1-af3d-5cf81a9395c3" providerId="ADAL" clId="{C8BC2E11-B595-48D8-B9F5-E8DADAE96B61}" dt="2021-03-20T20:44:45.821" v="6973"/>
          <ac:graphicFrameMkLst>
            <pc:docMk/>
            <pc:sldMk cId="561844532" sldId="307"/>
            <ac:graphicFrameMk id="7" creationId="{158F9F88-BDDF-4F62-BA1E-0594780A50AB}"/>
          </ac:graphicFrameMkLst>
        </pc:graphicFrameChg>
        <pc:picChg chg="add mod">
          <ac:chgData name="Luca Fossati" userId="7d8a27c9-d805-45d1-af3d-5cf81a9395c3" providerId="ADAL" clId="{C8BC2E11-B595-48D8-B9F5-E8DADAE96B61}" dt="2021-03-20T21:46:25.604" v="7858" actId="1076"/>
          <ac:picMkLst>
            <pc:docMk/>
            <pc:sldMk cId="561844532" sldId="307"/>
            <ac:picMk id="2" creationId="{138B5E6B-676C-4C95-B80F-7773227D43BB}"/>
          </ac:picMkLst>
        </pc:picChg>
      </pc:sldChg>
      <pc:sldChg chg="add del ord">
        <pc:chgData name="Luca Fossati" userId="7d8a27c9-d805-45d1-af3d-5cf81a9395c3" providerId="ADAL" clId="{C8BC2E11-B595-48D8-B9F5-E8DADAE96B61}" dt="2021-03-20T20:48:09.863" v="6982" actId="47"/>
        <pc:sldMkLst>
          <pc:docMk/>
          <pc:sldMk cId="1337911534" sldId="308"/>
        </pc:sldMkLst>
      </pc:sldChg>
      <pc:sldChg chg="add del">
        <pc:chgData name="Luca Fossati" userId="7d8a27c9-d805-45d1-af3d-5cf81a9395c3" providerId="ADAL" clId="{C8BC2E11-B595-48D8-B9F5-E8DADAE96B61}" dt="2021-03-20T20:48:09.863" v="6982" actId="47"/>
        <pc:sldMkLst>
          <pc:docMk/>
          <pc:sldMk cId="3582721722" sldId="309"/>
        </pc:sldMkLst>
      </pc:sldChg>
      <pc:sldChg chg="del">
        <pc:chgData name="Luca Fossati" userId="7d8a27c9-d805-45d1-af3d-5cf81a9395c3" providerId="ADAL" clId="{C8BC2E11-B595-48D8-B9F5-E8DADAE96B61}" dt="2021-03-20T20:48:21.516" v="6983" actId="47"/>
        <pc:sldMkLst>
          <pc:docMk/>
          <pc:sldMk cId="3896404591" sldId="310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262395787" sldId="311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311856713" sldId="312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179617783" sldId="313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059734319" sldId="314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15869680" sldId="315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168431870" sldId="317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248949011" sldId="318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8540176" sldId="319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832850438" sldId="320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025943768" sldId="321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848938948" sldId="322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275793560" sldId="323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991188718" sldId="325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17357622" sldId="326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699018441" sldId="327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4045976834" sldId="328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281762668" sldId="329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34347699" sldId="331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386588136" sldId="332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854151439" sldId="333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981818530" sldId="334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637756717" sldId="335"/>
        </pc:sldMkLst>
      </pc:sldChg>
      <pc:sldChg chg="del">
        <pc:chgData name="Luca Fossati" userId="7d8a27c9-d805-45d1-af3d-5cf81a9395c3" providerId="ADAL" clId="{C8BC2E11-B595-48D8-B9F5-E8DADAE96B61}" dt="2021-03-20T20:49:01.522" v="6985" actId="47"/>
        <pc:sldMkLst>
          <pc:docMk/>
          <pc:sldMk cId="975054508" sldId="336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1573995465" sldId="337"/>
        </pc:sldMkLst>
      </pc:sldChg>
      <pc:sldChg chg="del">
        <pc:chgData name="Luca Fossati" userId="7d8a27c9-d805-45d1-af3d-5cf81a9395c3" providerId="ADAL" clId="{C8BC2E11-B595-48D8-B9F5-E8DADAE96B61}" dt="2021-03-20T20:48:55.199" v="6984" actId="47"/>
        <pc:sldMkLst>
          <pc:docMk/>
          <pc:sldMk cId="2000504811" sldId="338"/>
        </pc:sldMkLst>
      </pc:sldChg>
      <pc:sldChg chg="addSp delSp modSp mod ord modNotes modNotesTx">
        <pc:chgData name="Luca Fossati" userId="7d8a27c9-d805-45d1-af3d-5cf81a9395c3" providerId="ADAL" clId="{C8BC2E11-B595-48D8-B9F5-E8DADAE96B61}" dt="2021-03-14T21:41:58.377" v="4052" actId="20577"/>
        <pc:sldMkLst>
          <pc:docMk/>
          <pc:sldMk cId="3389790114" sldId="339"/>
        </pc:sldMkLst>
        <pc:spChg chg="mod">
          <ac:chgData name="Luca Fossati" userId="7d8a27c9-d805-45d1-af3d-5cf81a9395c3" providerId="ADAL" clId="{C8BC2E11-B595-48D8-B9F5-E8DADAE96B61}" dt="2021-03-14T04:39:11.662" v="2752" actId="20577"/>
          <ac:spMkLst>
            <pc:docMk/>
            <pc:sldMk cId="3389790114" sldId="339"/>
            <ac:spMk id="5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05:28:44.557" v="3504" actId="14100"/>
          <ac:spMkLst>
            <pc:docMk/>
            <pc:sldMk cId="3389790114" sldId="339"/>
            <ac:spMk id="9" creationId="{60D426C0-ABA1-4235-B829-E3BEFB92A2E7}"/>
          </ac:spMkLst>
        </pc:spChg>
        <pc:spChg chg="mod">
          <ac:chgData name="Luca Fossati" userId="7d8a27c9-d805-45d1-af3d-5cf81a9395c3" providerId="ADAL" clId="{C8BC2E11-B595-48D8-B9F5-E8DADAE96B61}" dt="2021-03-14T04:24:32.396" v="2440" actId="20577"/>
          <ac:spMkLst>
            <pc:docMk/>
            <pc:sldMk cId="3389790114" sldId="339"/>
            <ac:spMk id="10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1" creationId="{D58E763C-5055-4095-A079-F6C2BC665B7B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2" creationId="{8EE334BD-EF6A-4889-9712-7311A475663C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3" creationId="{48782ADF-3D97-410B-935F-D25FC9DD136F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4" creationId="{B0F4DEAE-9CB1-4A5B-8276-8E233D9BF0BB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5" creationId="{0367E50F-B673-4248-ADA8-A9801401D97F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6" creationId="{A003FCED-6245-4D54-9426-E957E1E6DD3B}"/>
          </ac:spMkLst>
        </pc:spChg>
        <pc:spChg chg="add mod">
          <ac:chgData name="Luca Fossati" userId="7d8a27c9-d805-45d1-af3d-5cf81a9395c3" providerId="ADAL" clId="{C8BC2E11-B595-48D8-B9F5-E8DADAE96B61}" dt="2021-03-14T04:25:28.624" v="2441" actId="1076"/>
          <ac:spMkLst>
            <pc:docMk/>
            <pc:sldMk cId="3389790114" sldId="339"/>
            <ac:spMk id="17" creationId="{81221F70-8366-4E89-9490-33FDF606DB34}"/>
          </ac:spMkLst>
        </pc:spChg>
        <pc:spChg chg="add mod">
          <ac:chgData name="Luca Fossati" userId="7d8a27c9-d805-45d1-af3d-5cf81a9395c3" providerId="ADAL" clId="{C8BC2E11-B595-48D8-B9F5-E8DADAE96B61}" dt="2021-03-14T21:41:58.377" v="4052" actId="20577"/>
          <ac:spMkLst>
            <pc:docMk/>
            <pc:sldMk cId="3389790114" sldId="339"/>
            <ac:spMk id="18" creationId="{58E4F2A6-C701-438C-AA65-72C46B7322D9}"/>
          </ac:spMkLst>
        </pc:spChg>
        <pc:picChg chg="add del mod">
          <ac:chgData name="Luca Fossati" userId="7d8a27c9-d805-45d1-af3d-5cf81a9395c3" providerId="ADAL" clId="{C8BC2E11-B595-48D8-B9F5-E8DADAE96B61}" dt="2021-03-14T03:52:27.046" v="2095" actId="478"/>
          <ac:picMkLst>
            <pc:docMk/>
            <pc:sldMk cId="3389790114" sldId="339"/>
            <ac:picMk id="7" creationId="{3F44A128-21EC-4656-B521-FD2E4CDF2142}"/>
          </ac:picMkLst>
        </pc:picChg>
        <pc:picChg chg="add mod">
          <ac:chgData name="Luca Fossati" userId="7d8a27c9-d805-45d1-af3d-5cf81a9395c3" providerId="ADAL" clId="{C8BC2E11-B595-48D8-B9F5-E8DADAE96B61}" dt="2021-03-14T04:25:28.624" v="2441" actId="1076"/>
          <ac:picMkLst>
            <pc:docMk/>
            <pc:sldMk cId="3389790114" sldId="339"/>
            <ac:picMk id="8" creationId="{6DF9075A-35C4-4F66-935B-1C7D5E8CF6AC}"/>
          </ac:picMkLst>
        </pc:picChg>
      </pc:sldChg>
      <pc:sldChg chg="addSp delSp modSp mod ord modNotes modNotesTx">
        <pc:chgData name="Luca Fossati" userId="7d8a27c9-d805-45d1-af3d-5cf81a9395c3" providerId="ADAL" clId="{C8BC2E11-B595-48D8-B9F5-E8DADAE96B61}" dt="2021-03-14T21:19:31.362" v="3968" actId="5793"/>
        <pc:sldMkLst>
          <pc:docMk/>
          <pc:sldMk cId="2862339647" sldId="340"/>
        </pc:sldMkLst>
        <pc:spChg chg="add del mod">
          <ac:chgData name="Luca Fossati" userId="7d8a27c9-d805-45d1-af3d-5cf81a9395c3" providerId="ADAL" clId="{C8BC2E11-B595-48D8-B9F5-E8DADAE96B61}" dt="2021-03-14T21:08:15.565" v="3866" actId="767"/>
          <ac:spMkLst>
            <pc:docMk/>
            <pc:sldMk cId="2862339647" sldId="340"/>
            <ac:spMk id="2" creationId="{3256B0C4-2B97-4149-B21F-88467B975D5A}"/>
          </ac:spMkLst>
        </pc:spChg>
        <pc:spChg chg="add mod">
          <ac:chgData name="Luca Fossati" userId="7d8a27c9-d805-45d1-af3d-5cf81a9395c3" providerId="ADAL" clId="{C8BC2E11-B595-48D8-B9F5-E8DADAE96B61}" dt="2021-03-14T21:16:28.138" v="3928" actId="255"/>
          <ac:spMkLst>
            <pc:docMk/>
            <pc:sldMk cId="2862339647" sldId="340"/>
            <ac:spMk id="3" creationId="{5CDA07DA-7BBD-4CBE-84C3-D17DDC5A2A38}"/>
          </ac:spMkLst>
        </pc:spChg>
        <pc:spChg chg="mod">
          <ac:chgData name="Luca Fossati" userId="7d8a27c9-d805-45d1-af3d-5cf81a9395c3" providerId="ADAL" clId="{C8BC2E11-B595-48D8-B9F5-E8DADAE96B61}" dt="2021-03-14T04:15:55.220" v="2261" actId="20577"/>
          <ac:spMkLst>
            <pc:docMk/>
            <pc:sldMk cId="2862339647" sldId="340"/>
            <ac:spMk id="5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21:18:42.279" v="3960" actId="255"/>
          <ac:spMkLst>
            <pc:docMk/>
            <pc:sldMk cId="2862339647" sldId="340"/>
            <ac:spMk id="8" creationId="{7BA72583-FAC9-4AAC-AE24-E3A42A77CBD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9" creationId="{60D426C0-ABA1-4235-B829-E3BEFB92A2E7}"/>
          </ac:spMkLst>
        </pc:spChg>
        <pc:spChg chg="add mod">
          <ac:chgData name="Luca Fossati" userId="7d8a27c9-d805-45d1-af3d-5cf81a9395c3" providerId="ADAL" clId="{C8BC2E11-B595-48D8-B9F5-E8DADAE96B61}" dt="2021-03-14T21:19:19.490" v="3964" actId="113"/>
          <ac:spMkLst>
            <pc:docMk/>
            <pc:sldMk cId="2862339647" sldId="340"/>
            <ac:spMk id="9" creationId="{D52B3068-472E-49D3-B2EE-7892932FD18E}"/>
          </ac:spMkLst>
        </pc:spChg>
        <pc:spChg chg="mod">
          <ac:chgData name="Luca Fossati" userId="7d8a27c9-d805-45d1-af3d-5cf81a9395c3" providerId="ADAL" clId="{C8BC2E11-B595-48D8-B9F5-E8DADAE96B61}" dt="2021-03-14T21:19:31.362" v="3968" actId="5793"/>
          <ac:spMkLst>
            <pc:docMk/>
            <pc:sldMk cId="2862339647" sldId="340"/>
            <ac:spMk id="10" creationId="{00000000-0000-0000-0000-000000000000}"/>
          </ac:spMkLst>
        </pc:spChg>
        <pc:spChg chg="add mod">
          <ac:chgData name="Luca Fossati" userId="7d8a27c9-d805-45d1-af3d-5cf81a9395c3" providerId="ADAL" clId="{C8BC2E11-B595-48D8-B9F5-E8DADAE96B61}" dt="2021-03-14T21:17:34.231" v="3947" actId="255"/>
          <ac:spMkLst>
            <pc:docMk/>
            <pc:sldMk cId="2862339647" sldId="340"/>
            <ac:spMk id="11" creationId="{5EE16B95-43E0-4198-9C1E-6ED133C6CB5E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1" creationId="{D58E763C-5055-4095-A079-F6C2BC665B7B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2" creationId="{8EE334BD-EF6A-4889-9712-7311A475663C}"/>
          </ac:spMkLst>
        </pc:spChg>
        <pc:spChg chg="add mod">
          <ac:chgData name="Luca Fossati" userId="7d8a27c9-d805-45d1-af3d-5cf81a9395c3" providerId="ADAL" clId="{C8BC2E11-B595-48D8-B9F5-E8DADAE96B61}" dt="2021-03-14T21:14:23.741" v="3910" actId="255"/>
          <ac:spMkLst>
            <pc:docMk/>
            <pc:sldMk cId="2862339647" sldId="340"/>
            <ac:spMk id="12" creationId="{C13C9B2F-B280-46D0-ADC6-44D650B82A1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3" creationId="{48782ADF-3D97-410B-935F-D25FC9DD136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4" creationId="{B0F4DEAE-9CB1-4A5B-8276-8E233D9BF0BB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5" creationId="{0367E50F-B673-4248-ADA8-A9801401D97F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6" creationId="{A003FCED-6245-4D54-9426-E957E1E6DD3B}"/>
          </ac:spMkLst>
        </pc:spChg>
        <pc:spChg chg="del">
          <ac:chgData name="Luca Fossati" userId="7d8a27c9-d805-45d1-af3d-5cf81a9395c3" providerId="ADAL" clId="{C8BC2E11-B595-48D8-B9F5-E8DADAE96B61}" dt="2021-03-14T04:17:45.053" v="2329" actId="478"/>
          <ac:spMkLst>
            <pc:docMk/>
            <pc:sldMk cId="2862339647" sldId="340"/>
            <ac:spMk id="17" creationId="{81221F70-8366-4E89-9490-33FDF606DB34}"/>
          </ac:spMkLst>
        </pc:spChg>
        <pc:picChg chg="del">
          <ac:chgData name="Luca Fossati" userId="7d8a27c9-d805-45d1-af3d-5cf81a9395c3" providerId="ADAL" clId="{C8BC2E11-B595-48D8-B9F5-E8DADAE96B61}" dt="2021-03-14T04:17:45.053" v="2329" actId="478"/>
          <ac:picMkLst>
            <pc:docMk/>
            <pc:sldMk cId="2862339647" sldId="340"/>
            <ac:picMk id="8" creationId="{6DF9075A-35C4-4F66-935B-1C7D5E8CF6AC}"/>
          </ac:picMkLst>
        </pc:picChg>
      </pc:sldChg>
      <pc:sldChg chg="modSp mod modNotes modNotesTx">
        <pc:chgData name="Luca Fossati" userId="7d8a27c9-d805-45d1-af3d-5cf81a9395c3" providerId="ADAL" clId="{C8BC2E11-B595-48D8-B9F5-E8DADAE96B61}" dt="2021-03-14T21:08:15.579" v="3869" actId="27636"/>
        <pc:sldMkLst>
          <pc:docMk/>
          <pc:sldMk cId="1772747024" sldId="341"/>
        </pc:sldMkLst>
        <pc:spChg chg="mod">
          <ac:chgData name="Luca Fossati" userId="7d8a27c9-d805-45d1-af3d-5cf81a9395c3" providerId="ADAL" clId="{C8BC2E11-B595-48D8-B9F5-E8DADAE96B61}" dt="2021-03-14T04:44:03.291" v="2768" actId="20577"/>
          <ac:spMkLst>
            <pc:docMk/>
            <pc:sldMk cId="1772747024" sldId="341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14T21:06:32.629" v="3855" actId="20577"/>
          <ac:spMkLst>
            <pc:docMk/>
            <pc:sldMk cId="1772747024" sldId="341"/>
            <ac:spMk id="10" creationId="{00000000-0000-0000-0000-000000000000}"/>
          </ac:spMkLst>
        </pc:spChg>
      </pc:sldChg>
      <pc:sldChg chg="modSp mod">
        <pc:chgData name="Luca Fossati" userId="7d8a27c9-d805-45d1-af3d-5cf81a9395c3" providerId="ADAL" clId="{C8BC2E11-B595-48D8-B9F5-E8DADAE96B61}" dt="2021-03-20T20:09:22.512" v="6595" actId="20577"/>
        <pc:sldMkLst>
          <pc:docMk/>
          <pc:sldMk cId="768176444" sldId="342"/>
        </pc:sldMkLst>
        <pc:spChg chg="mod">
          <ac:chgData name="Luca Fossati" userId="7d8a27c9-d805-45d1-af3d-5cf81a9395c3" providerId="ADAL" clId="{C8BC2E11-B595-48D8-B9F5-E8DADAE96B61}" dt="2021-03-15T02:52:11.830" v="5224" actId="20577"/>
          <ac:spMkLst>
            <pc:docMk/>
            <pc:sldMk cId="768176444" sldId="342"/>
            <ac:spMk id="5" creationId="{00000000-0000-0000-0000-000000000000}"/>
          </ac:spMkLst>
        </pc:spChg>
        <pc:spChg chg="mod">
          <ac:chgData name="Luca Fossati" userId="7d8a27c9-d805-45d1-af3d-5cf81a9395c3" providerId="ADAL" clId="{C8BC2E11-B595-48D8-B9F5-E8DADAE96B61}" dt="2021-03-20T20:09:22.512" v="6595" actId="20577"/>
          <ac:spMkLst>
            <pc:docMk/>
            <pc:sldMk cId="768176444" sldId="342"/>
            <ac:spMk id="10" creationId="{00000000-0000-0000-0000-000000000000}"/>
          </ac:spMkLst>
        </pc:spChg>
      </pc:sldChg>
      <pc:sldChg chg="addSp modSp add mod">
        <pc:chgData name="Luca Fossati" userId="7d8a27c9-d805-45d1-af3d-5cf81a9395c3" providerId="ADAL" clId="{C8BC2E11-B595-48D8-B9F5-E8DADAE96B61}" dt="2021-03-15T03:31:59.332" v="5996" actId="14100"/>
        <pc:sldMkLst>
          <pc:docMk/>
          <pc:sldMk cId="873383398" sldId="343"/>
        </pc:sldMkLst>
        <pc:spChg chg="mod">
          <ac:chgData name="Luca Fossati" userId="7d8a27c9-d805-45d1-af3d-5cf81a9395c3" providerId="ADAL" clId="{C8BC2E11-B595-48D8-B9F5-E8DADAE96B61}" dt="2021-03-15T03:31:21.908" v="5994" actId="20577"/>
          <ac:spMkLst>
            <pc:docMk/>
            <pc:sldMk cId="873383398" sldId="343"/>
            <ac:spMk id="10" creationId="{00000000-0000-0000-0000-000000000000}"/>
          </ac:spMkLst>
        </pc:spChg>
        <pc:picChg chg="add mod">
          <ac:chgData name="Luca Fossati" userId="7d8a27c9-d805-45d1-af3d-5cf81a9395c3" providerId="ADAL" clId="{C8BC2E11-B595-48D8-B9F5-E8DADAE96B61}" dt="2021-03-15T03:31:59.332" v="5996" actId="14100"/>
          <ac:picMkLst>
            <pc:docMk/>
            <pc:sldMk cId="873383398" sldId="343"/>
            <ac:picMk id="3" creationId="{64A4C4DF-E95D-4204-9304-4CCE11128CCE}"/>
          </ac:picMkLst>
        </pc:picChg>
      </pc:sldChg>
      <pc:sldChg chg="add del">
        <pc:chgData name="Luca Fossati" userId="7d8a27c9-d805-45d1-af3d-5cf81a9395c3" providerId="ADAL" clId="{C8BC2E11-B595-48D8-B9F5-E8DADAE96B61}" dt="2021-03-21T01:31:01.738" v="7977"/>
        <pc:sldMkLst>
          <pc:docMk/>
          <pc:sldMk cId="767542766" sldId="344"/>
        </pc:sldMkLst>
      </pc:sldChg>
    </pc:docChg>
  </pc:docChgLst>
  <pc:docChgLst>
    <pc:chgData name="Luca Fossati" userId="7d8a27c9-d805-45d1-af3d-5cf81a9395c3" providerId="ADAL" clId="{8704A498-16DF-411E-9900-0EC9F512E9F6}"/>
    <pc:docChg chg="undo custSel delSld modSld sldOrd">
      <pc:chgData name="Luca Fossati" userId="7d8a27c9-d805-45d1-af3d-5cf81a9395c3" providerId="ADAL" clId="{8704A498-16DF-411E-9900-0EC9F512E9F6}" dt="2021-04-03T22:23:13.433" v="14044" actId="47"/>
      <pc:docMkLst>
        <pc:docMk/>
      </pc:docMkLst>
      <pc:sldChg chg="addSp modSp mod modNotesTx">
        <pc:chgData name="Luca Fossati" userId="7d8a27c9-d805-45d1-af3d-5cf81a9395c3" providerId="ADAL" clId="{8704A498-16DF-411E-9900-0EC9F512E9F6}" dt="2021-03-22T03:51:52.800" v="1379" actId="20577"/>
        <pc:sldMkLst>
          <pc:docMk/>
          <pc:sldMk cId="3288989145" sldId="261"/>
        </pc:sldMkLst>
        <pc:spChg chg="mod">
          <ac:chgData name="Luca Fossati" userId="7d8a27c9-d805-45d1-af3d-5cf81a9395c3" providerId="ADAL" clId="{8704A498-16DF-411E-9900-0EC9F512E9F6}" dt="2021-03-22T03:51:38.180" v="1378" actId="20577"/>
          <ac:spMkLst>
            <pc:docMk/>
            <pc:sldMk cId="3288989145" sldId="261"/>
            <ac:spMk id="5" creationId="{00000000-0000-0000-0000-000000000000}"/>
          </ac:spMkLst>
        </pc:spChg>
        <pc:spChg chg="add mod">
          <ac:chgData name="Luca Fossati" userId="7d8a27c9-d805-45d1-af3d-5cf81a9395c3" providerId="ADAL" clId="{8704A498-16DF-411E-9900-0EC9F512E9F6}" dt="2021-03-22T03:50:01.263" v="1363" actId="20577"/>
          <ac:spMkLst>
            <pc:docMk/>
            <pc:sldMk cId="3288989145" sldId="261"/>
            <ac:spMk id="7" creationId="{F366E02C-04A5-43BF-86A8-8E66F556C47F}"/>
          </ac:spMkLst>
        </pc:spChg>
        <pc:spChg chg="mod">
          <ac:chgData name="Luca Fossati" userId="7d8a27c9-d805-45d1-af3d-5cf81a9395c3" providerId="ADAL" clId="{8704A498-16DF-411E-9900-0EC9F512E9F6}" dt="2021-03-22T03:50:52.984" v="1365" actId="20577"/>
          <ac:spMkLst>
            <pc:docMk/>
            <pc:sldMk cId="3288989145" sldId="261"/>
            <ac:spMk id="8" creationId="{00000000-0000-0000-0000-000000000000}"/>
          </ac:spMkLst>
        </pc:spChg>
        <pc:spChg chg="add mod">
          <ac:chgData name="Luca Fossati" userId="7d8a27c9-d805-45d1-af3d-5cf81a9395c3" providerId="ADAL" clId="{8704A498-16DF-411E-9900-0EC9F512E9F6}" dt="2021-03-22T03:49:47.277" v="1353" actId="1036"/>
          <ac:spMkLst>
            <pc:docMk/>
            <pc:sldMk cId="3288989145" sldId="261"/>
            <ac:spMk id="9" creationId="{AD461084-991A-42DC-9330-140309E2EE5E}"/>
          </ac:spMkLst>
        </pc:spChg>
      </pc:sldChg>
      <pc:sldChg chg="modSp mod">
        <pc:chgData name="Luca Fossati" userId="7d8a27c9-d805-45d1-af3d-5cf81a9395c3" providerId="ADAL" clId="{8704A498-16DF-411E-9900-0EC9F512E9F6}" dt="2021-03-31T22:27:29.436" v="3543" actId="20577"/>
        <pc:sldMkLst>
          <pc:docMk/>
          <pc:sldMk cId="1544478635" sldId="263"/>
        </pc:sldMkLst>
        <pc:spChg chg="mod">
          <ac:chgData name="Luca Fossati" userId="7d8a27c9-d805-45d1-af3d-5cf81a9395c3" providerId="ADAL" clId="{8704A498-16DF-411E-9900-0EC9F512E9F6}" dt="2021-03-31T22:27:29.436" v="3543" actId="20577"/>
          <ac:spMkLst>
            <pc:docMk/>
            <pc:sldMk cId="1544478635" sldId="263"/>
            <ac:spMk id="3" creationId="{00000000-0000-0000-0000-000000000000}"/>
          </ac:spMkLst>
        </pc:spChg>
      </pc:sldChg>
      <pc:sldChg chg="del">
        <pc:chgData name="Luca Fossati" userId="7d8a27c9-d805-45d1-af3d-5cf81a9395c3" providerId="ADAL" clId="{8704A498-16DF-411E-9900-0EC9F512E9F6}" dt="2021-04-03T22:22:39.670" v="14029" actId="47"/>
        <pc:sldMkLst>
          <pc:docMk/>
          <pc:sldMk cId="1887921384" sldId="293"/>
        </pc:sldMkLst>
      </pc:sldChg>
      <pc:sldChg chg="del">
        <pc:chgData name="Luca Fossati" userId="7d8a27c9-d805-45d1-af3d-5cf81a9395c3" providerId="ADAL" clId="{8704A498-16DF-411E-9900-0EC9F512E9F6}" dt="2021-04-03T22:22:37.895" v="14027" actId="47"/>
        <pc:sldMkLst>
          <pc:docMk/>
          <pc:sldMk cId="515212483" sldId="294"/>
        </pc:sldMkLst>
      </pc:sldChg>
      <pc:sldChg chg="del">
        <pc:chgData name="Luca Fossati" userId="7d8a27c9-d805-45d1-af3d-5cf81a9395c3" providerId="ADAL" clId="{8704A498-16DF-411E-9900-0EC9F512E9F6}" dt="2021-04-03T22:22:36.171" v="14026" actId="47"/>
        <pc:sldMkLst>
          <pc:docMk/>
          <pc:sldMk cId="1270965718" sldId="295"/>
        </pc:sldMkLst>
      </pc:sldChg>
      <pc:sldChg chg="del">
        <pc:chgData name="Luca Fossati" userId="7d8a27c9-d805-45d1-af3d-5cf81a9395c3" providerId="ADAL" clId="{8704A498-16DF-411E-9900-0EC9F512E9F6}" dt="2021-04-03T22:23:13.433" v="14044" actId="47"/>
        <pc:sldMkLst>
          <pc:docMk/>
          <pc:sldMk cId="3389790114" sldId="339"/>
        </pc:sldMkLst>
      </pc:sldChg>
      <pc:sldChg chg="del">
        <pc:chgData name="Luca Fossati" userId="7d8a27c9-d805-45d1-af3d-5cf81a9395c3" providerId="ADAL" clId="{8704A498-16DF-411E-9900-0EC9F512E9F6}" dt="2021-04-03T22:23:02.990" v="14043" actId="47"/>
        <pc:sldMkLst>
          <pc:docMk/>
          <pc:sldMk cId="2862339647" sldId="340"/>
        </pc:sldMkLst>
      </pc:sldChg>
      <pc:sldChg chg="modSp mod modNotesTx">
        <pc:chgData name="Luca Fossati" userId="7d8a27c9-d805-45d1-af3d-5cf81a9395c3" providerId="ADAL" clId="{8704A498-16DF-411E-9900-0EC9F512E9F6}" dt="2021-03-31T22:27:07.849" v="3541" actId="20577"/>
        <pc:sldMkLst>
          <pc:docMk/>
          <pc:sldMk cId="1772747024" sldId="341"/>
        </pc:sldMkLst>
        <pc:spChg chg="mod">
          <ac:chgData name="Luca Fossati" userId="7d8a27c9-d805-45d1-af3d-5cf81a9395c3" providerId="ADAL" clId="{8704A498-16DF-411E-9900-0EC9F512E9F6}" dt="2021-03-31T22:27:07.849" v="3541" actId="20577"/>
          <ac:spMkLst>
            <pc:docMk/>
            <pc:sldMk cId="1772747024" sldId="341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8704A498-16DF-411E-9900-0EC9F512E9F6}" dt="2021-03-31T22:27:55.620" v="3545" actId="20577"/>
        <pc:sldMkLst>
          <pc:docMk/>
          <pc:sldMk cId="3181120858" sldId="344"/>
        </pc:sldMkLst>
        <pc:spChg chg="mod">
          <ac:chgData name="Luca Fossati" userId="7d8a27c9-d805-45d1-af3d-5cf81a9395c3" providerId="ADAL" clId="{8704A498-16DF-411E-9900-0EC9F512E9F6}" dt="2021-03-31T22:27:55.620" v="3545" actId="20577"/>
          <ac:spMkLst>
            <pc:docMk/>
            <pc:sldMk cId="3181120858" sldId="344"/>
            <ac:spMk id="5" creationId="{00000000-0000-0000-0000-000000000000}"/>
          </ac:spMkLst>
        </pc:spChg>
      </pc:sldChg>
      <pc:sldChg chg="del">
        <pc:chgData name="Luca Fossati" userId="7d8a27c9-d805-45d1-af3d-5cf81a9395c3" providerId="ADAL" clId="{8704A498-16DF-411E-9900-0EC9F512E9F6}" dt="2021-04-03T22:22:11.808" v="14019" actId="2696"/>
        <pc:sldMkLst>
          <pc:docMk/>
          <pc:sldMk cId="4021035510" sldId="345"/>
        </pc:sldMkLst>
      </pc:sldChg>
      <pc:sldChg chg="addSp modSp mod modNotesTx">
        <pc:chgData name="Luca Fossati" userId="7d8a27c9-d805-45d1-af3d-5cf81a9395c3" providerId="ADAL" clId="{8704A498-16DF-411E-9900-0EC9F512E9F6}" dt="2021-04-03T03:17:05.138" v="10002" actId="20577"/>
        <pc:sldMkLst>
          <pc:docMk/>
          <pc:sldMk cId="453983473" sldId="346"/>
        </pc:sldMkLst>
        <pc:spChg chg="mod">
          <ac:chgData name="Luca Fossati" userId="7d8a27c9-d805-45d1-af3d-5cf81a9395c3" providerId="ADAL" clId="{8704A498-16DF-411E-9900-0EC9F512E9F6}" dt="2021-03-31T23:44:23.487" v="4584" actId="20577"/>
          <ac:spMkLst>
            <pc:docMk/>
            <pc:sldMk cId="453983473" sldId="346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1T00:13:37.242" v="5273" actId="20577"/>
          <ac:spMkLst>
            <pc:docMk/>
            <pc:sldMk cId="453983473" sldId="346"/>
            <ac:spMk id="10" creationId="{00000000-0000-0000-0000-000000000000}"/>
          </ac:spMkLst>
        </pc:spChg>
        <pc:graphicFrameChg chg="add mod modGraphic">
          <ac:chgData name="Luca Fossati" userId="7d8a27c9-d805-45d1-af3d-5cf81a9395c3" providerId="ADAL" clId="{8704A498-16DF-411E-9900-0EC9F512E9F6}" dt="2021-04-01T00:00:20.015" v="4995" actId="14734"/>
          <ac:graphicFrameMkLst>
            <pc:docMk/>
            <pc:sldMk cId="453983473" sldId="346"/>
            <ac:graphicFrameMk id="2" creationId="{2BE301F0-9F82-4A4B-A3CC-6963F778367A}"/>
          </ac:graphicFrameMkLst>
        </pc:graphicFrameChg>
      </pc:sldChg>
      <pc:sldChg chg="del">
        <pc:chgData name="Luca Fossati" userId="7d8a27c9-d805-45d1-af3d-5cf81a9395c3" providerId="ADAL" clId="{8704A498-16DF-411E-9900-0EC9F512E9F6}" dt="2021-04-03T22:22:19.757" v="14020" actId="2696"/>
        <pc:sldMkLst>
          <pc:docMk/>
          <pc:sldMk cId="1380366267" sldId="347"/>
        </pc:sldMkLst>
      </pc:sldChg>
      <pc:sldChg chg="del">
        <pc:chgData name="Luca Fossati" userId="7d8a27c9-d805-45d1-af3d-5cf81a9395c3" providerId="ADAL" clId="{8704A498-16DF-411E-9900-0EC9F512E9F6}" dt="2021-04-03T22:22:25.654" v="14022" actId="47"/>
        <pc:sldMkLst>
          <pc:docMk/>
          <pc:sldMk cId="3987878288" sldId="349"/>
        </pc:sldMkLst>
      </pc:sldChg>
      <pc:sldChg chg="del">
        <pc:chgData name="Luca Fossati" userId="7d8a27c9-d805-45d1-af3d-5cf81a9395c3" providerId="ADAL" clId="{8704A498-16DF-411E-9900-0EC9F512E9F6}" dt="2021-04-03T22:22:23.519" v="14021" actId="2696"/>
        <pc:sldMkLst>
          <pc:docMk/>
          <pc:sldMk cId="531697868" sldId="350"/>
        </pc:sldMkLst>
      </pc:sldChg>
      <pc:sldChg chg="del">
        <pc:chgData name="Luca Fossati" userId="7d8a27c9-d805-45d1-af3d-5cf81a9395c3" providerId="ADAL" clId="{8704A498-16DF-411E-9900-0EC9F512E9F6}" dt="2021-04-03T22:22:30.667" v="14023" actId="47"/>
        <pc:sldMkLst>
          <pc:docMk/>
          <pc:sldMk cId="4073270155" sldId="351"/>
        </pc:sldMkLst>
      </pc:sldChg>
      <pc:sldChg chg="del">
        <pc:chgData name="Luca Fossati" userId="7d8a27c9-d805-45d1-af3d-5cf81a9395c3" providerId="ADAL" clId="{8704A498-16DF-411E-9900-0EC9F512E9F6}" dt="2021-04-03T22:22:34.690" v="14025" actId="47"/>
        <pc:sldMkLst>
          <pc:docMk/>
          <pc:sldMk cId="1539041861" sldId="352"/>
        </pc:sldMkLst>
      </pc:sldChg>
      <pc:sldChg chg="del">
        <pc:chgData name="Luca Fossati" userId="7d8a27c9-d805-45d1-af3d-5cf81a9395c3" providerId="ADAL" clId="{8704A498-16DF-411E-9900-0EC9F512E9F6}" dt="2021-04-03T22:22:32.871" v="14024" actId="47"/>
        <pc:sldMkLst>
          <pc:docMk/>
          <pc:sldMk cId="2315739481" sldId="354"/>
        </pc:sldMkLst>
      </pc:sldChg>
      <pc:sldChg chg="del">
        <pc:chgData name="Luca Fossati" userId="7d8a27c9-d805-45d1-af3d-5cf81a9395c3" providerId="ADAL" clId="{8704A498-16DF-411E-9900-0EC9F512E9F6}" dt="2021-04-03T22:22:38.684" v="14028" actId="47"/>
        <pc:sldMkLst>
          <pc:docMk/>
          <pc:sldMk cId="458321377" sldId="355"/>
        </pc:sldMkLst>
      </pc:sldChg>
      <pc:sldChg chg="del">
        <pc:chgData name="Luca Fossati" userId="7d8a27c9-d805-45d1-af3d-5cf81a9395c3" providerId="ADAL" clId="{8704A498-16DF-411E-9900-0EC9F512E9F6}" dt="2021-04-03T22:22:40.991" v="14030" actId="47"/>
        <pc:sldMkLst>
          <pc:docMk/>
          <pc:sldMk cId="3995288102" sldId="356"/>
        </pc:sldMkLst>
      </pc:sldChg>
      <pc:sldChg chg="del">
        <pc:chgData name="Luca Fossati" userId="7d8a27c9-d805-45d1-af3d-5cf81a9395c3" providerId="ADAL" clId="{8704A498-16DF-411E-9900-0EC9F512E9F6}" dt="2021-04-03T22:22:41.758" v="14031" actId="47"/>
        <pc:sldMkLst>
          <pc:docMk/>
          <pc:sldMk cId="2636565933" sldId="357"/>
        </pc:sldMkLst>
      </pc:sldChg>
      <pc:sldChg chg="del">
        <pc:chgData name="Luca Fossati" userId="7d8a27c9-d805-45d1-af3d-5cf81a9395c3" providerId="ADAL" clId="{8704A498-16DF-411E-9900-0EC9F512E9F6}" dt="2021-04-03T22:22:42.661" v="14032" actId="47"/>
        <pc:sldMkLst>
          <pc:docMk/>
          <pc:sldMk cId="2605211697" sldId="358"/>
        </pc:sldMkLst>
      </pc:sldChg>
      <pc:sldChg chg="del">
        <pc:chgData name="Luca Fossati" userId="7d8a27c9-d805-45d1-af3d-5cf81a9395c3" providerId="ADAL" clId="{8704A498-16DF-411E-9900-0EC9F512E9F6}" dt="2021-04-03T22:22:44.065" v="14033" actId="47"/>
        <pc:sldMkLst>
          <pc:docMk/>
          <pc:sldMk cId="453132202" sldId="359"/>
        </pc:sldMkLst>
      </pc:sldChg>
      <pc:sldChg chg="del">
        <pc:chgData name="Luca Fossati" userId="7d8a27c9-d805-45d1-af3d-5cf81a9395c3" providerId="ADAL" clId="{8704A498-16DF-411E-9900-0EC9F512E9F6}" dt="2021-04-03T22:22:45.193" v="14034" actId="47"/>
        <pc:sldMkLst>
          <pc:docMk/>
          <pc:sldMk cId="1692985879" sldId="360"/>
        </pc:sldMkLst>
      </pc:sldChg>
      <pc:sldChg chg="del">
        <pc:chgData name="Luca Fossati" userId="7d8a27c9-d805-45d1-af3d-5cf81a9395c3" providerId="ADAL" clId="{8704A498-16DF-411E-9900-0EC9F512E9F6}" dt="2021-04-03T22:22:46.219" v="14035" actId="47"/>
        <pc:sldMkLst>
          <pc:docMk/>
          <pc:sldMk cId="138321995" sldId="361"/>
        </pc:sldMkLst>
      </pc:sldChg>
      <pc:sldChg chg="del">
        <pc:chgData name="Luca Fossati" userId="7d8a27c9-d805-45d1-af3d-5cf81a9395c3" providerId="ADAL" clId="{8704A498-16DF-411E-9900-0EC9F512E9F6}" dt="2021-04-03T22:22:47.055" v="14036" actId="47"/>
        <pc:sldMkLst>
          <pc:docMk/>
          <pc:sldMk cId="3320705010" sldId="362"/>
        </pc:sldMkLst>
      </pc:sldChg>
      <pc:sldChg chg="del">
        <pc:chgData name="Luca Fossati" userId="7d8a27c9-d805-45d1-af3d-5cf81a9395c3" providerId="ADAL" clId="{8704A498-16DF-411E-9900-0EC9F512E9F6}" dt="2021-04-03T22:22:48.335" v="14037" actId="47"/>
        <pc:sldMkLst>
          <pc:docMk/>
          <pc:sldMk cId="2043675841" sldId="363"/>
        </pc:sldMkLst>
      </pc:sldChg>
      <pc:sldChg chg="del">
        <pc:chgData name="Luca Fossati" userId="7d8a27c9-d805-45d1-af3d-5cf81a9395c3" providerId="ADAL" clId="{8704A498-16DF-411E-9900-0EC9F512E9F6}" dt="2021-04-03T22:22:49.708" v="14038" actId="47"/>
        <pc:sldMkLst>
          <pc:docMk/>
          <pc:sldMk cId="925986635" sldId="364"/>
        </pc:sldMkLst>
      </pc:sldChg>
      <pc:sldChg chg="del">
        <pc:chgData name="Luca Fossati" userId="7d8a27c9-d805-45d1-af3d-5cf81a9395c3" providerId="ADAL" clId="{8704A498-16DF-411E-9900-0EC9F512E9F6}" dt="2021-04-03T22:22:50.763" v="14039" actId="47"/>
        <pc:sldMkLst>
          <pc:docMk/>
          <pc:sldMk cId="2358307885" sldId="365"/>
        </pc:sldMkLst>
      </pc:sldChg>
      <pc:sldChg chg="del">
        <pc:chgData name="Luca Fossati" userId="7d8a27c9-d805-45d1-af3d-5cf81a9395c3" providerId="ADAL" clId="{8704A498-16DF-411E-9900-0EC9F512E9F6}" dt="2021-04-03T22:22:51.931" v="14040" actId="47"/>
        <pc:sldMkLst>
          <pc:docMk/>
          <pc:sldMk cId="3361466932" sldId="366"/>
        </pc:sldMkLst>
      </pc:sldChg>
      <pc:sldChg chg="del">
        <pc:chgData name="Luca Fossati" userId="7d8a27c9-d805-45d1-af3d-5cf81a9395c3" providerId="ADAL" clId="{8704A498-16DF-411E-9900-0EC9F512E9F6}" dt="2021-04-03T22:22:52.768" v="14041" actId="47"/>
        <pc:sldMkLst>
          <pc:docMk/>
          <pc:sldMk cId="2109637247" sldId="367"/>
        </pc:sldMkLst>
      </pc:sldChg>
      <pc:sldChg chg="del">
        <pc:chgData name="Luca Fossati" userId="7d8a27c9-d805-45d1-af3d-5cf81a9395c3" providerId="ADAL" clId="{8704A498-16DF-411E-9900-0EC9F512E9F6}" dt="2021-04-03T22:23:00.215" v="14042" actId="47"/>
        <pc:sldMkLst>
          <pc:docMk/>
          <pc:sldMk cId="3641181504" sldId="368"/>
        </pc:sldMkLst>
      </pc:sldChg>
      <pc:sldChg chg="addSp modSp mod modNotesTx">
        <pc:chgData name="Luca Fossati" userId="7d8a27c9-d805-45d1-af3d-5cf81a9395c3" providerId="ADAL" clId="{8704A498-16DF-411E-9900-0EC9F512E9F6}" dt="2021-03-31T21:20:06.603" v="2662" actId="255"/>
        <pc:sldMkLst>
          <pc:docMk/>
          <pc:sldMk cId="1125861591" sldId="369"/>
        </pc:sldMkLst>
        <pc:spChg chg="mod">
          <ac:chgData name="Luca Fossati" userId="7d8a27c9-d805-45d1-af3d-5cf81a9395c3" providerId="ADAL" clId="{8704A498-16DF-411E-9900-0EC9F512E9F6}" dt="2021-03-31T20:56:45.389" v="2136" actId="20577"/>
          <ac:spMkLst>
            <pc:docMk/>
            <pc:sldMk cId="1125861591" sldId="369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3-31T21:20:06.603" v="2662" actId="255"/>
          <ac:spMkLst>
            <pc:docMk/>
            <pc:sldMk cId="1125861591" sldId="369"/>
            <ac:spMk id="7" creationId="{F5380934-7E1D-4A0A-8422-908C821CA919}"/>
          </ac:spMkLst>
        </pc:spChg>
        <pc:spChg chg="mod">
          <ac:chgData name="Luca Fossati" userId="7d8a27c9-d805-45d1-af3d-5cf81a9395c3" providerId="ADAL" clId="{8704A498-16DF-411E-9900-0EC9F512E9F6}" dt="2021-03-31T21:11:56.595" v="2616" actId="20577"/>
          <ac:spMkLst>
            <pc:docMk/>
            <pc:sldMk cId="1125861591" sldId="369"/>
            <ac:spMk id="8" creationId="{2479F02A-2D9E-4137-B4B1-522167C67DCC}"/>
          </ac:spMkLst>
        </pc:spChg>
        <pc:spChg chg="add mod">
          <ac:chgData name="Luca Fossati" userId="7d8a27c9-d805-45d1-af3d-5cf81a9395c3" providerId="ADAL" clId="{8704A498-16DF-411E-9900-0EC9F512E9F6}" dt="2021-03-31T21:09:32.684" v="2560" actId="1076"/>
          <ac:spMkLst>
            <pc:docMk/>
            <pc:sldMk cId="1125861591" sldId="369"/>
            <ac:spMk id="9" creationId="{0EDADBBB-1623-40AB-AB37-312ECBD118F5}"/>
          </ac:spMkLst>
        </pc:spChg>
        <pc:spChg chg="mod">
          <ac:chgData name="Luca Fossati" userId="7d8a27c9-d805-45d1-af3d-5cf81a9395c3" providerId="ADAL" clId="{8704A498-16DF-411E-9900-0EC9F512E9F6}" dt="2021-03-31T21:08:54.169" v="2557" actId="20577"/>
          <ac:spMkLst>
            <pc:docMk/>
            <pc:sldMk cId="1125861591" sldId="369"/>
            <ac:spMk id="10" creationId="{00000000-0000-0000-0000-000000000000}"/>
          </ac:spMkLst>
        </pc:spChg>
      </pc:sldChg>
      <pc:sldChg chg="del">
        <pc:chgData name="Luca Fossati" userId="7d8a27c9-d805-45d1-af3d-5cf81a9395c3" providerId="ADAL" clId="{8704A498-16DF-411E-9900-0EC9F512E9F6}" dt="2021-03-31T23:34:14.247" v="4580" actId="2696"/>
        <pc:sldMkLst>
          <pc:docMk/>
          <pc:sldMk cId="2510263119" sldId="370"/>
        </pc:sldMkLst>
      </pc:sldChg>
      <pc:sldChg chg="modSp mod modNotesTx">
        <pc:chgData name="Luca Fossati" userId="7d8a27c9-d805-45d1-af3d-5cf81a9395c3" providerId="ADAL" clId="{8704A498-16DF-411E-9900-0EC9F512E9F6}" dt="2021-04-02T20:03:57.814" v="6060" actId="20577"/>
        <pc:sldMkLst>
          <pc:docMk/>
          <pc:sldMk cId="130966427" sldId="371"/>
        </pc:sldMkLst>
        <pc:spChg chg="mod">
          <ac:chgData name="Luca Fossati" userId="7d8a27c9-d805-45d1-af3d-5cf81a9395c3" providerId="ADAL" clId="{8704A498-16DF-411E-9900-0EC9F512E9F6}" dt="2021-03-31T22:19:35.485" v="3416" actId="20577"/>
          <ac:spMkLst>
            <pc:docMk/>
            <pc:sldMk cId="130966427" sldId="371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3-31T22:10:12.302" v="3248" actId="20577"/>
          <ac:spMkLst>
            <pc:docMk/>
            <pc:sldMk cId="130966427" sldId="371"/>
            <ac:spMk id="7" creationId="{F5380934-7E1D-4A0A-8422-908C821CA919}"/>
          </ac:spMkLst>
        </pc:spChg>
        <pc:spChg chg="mod">
          <ac:chgData name="Luca Fossati" userId="7d8a27c9-d805-45d1-af3d-5cf81a9395c3" providerId="ADAL" clId="{8704A498-16DF-411E-9900-0EC9F512E9F6}" dt="2021-03-31T22:07:05.567" v="3202" actId="1076"/>
          <ac:spMkLst>
            <pc:docMk/>
            <pc:sldMk cId="130966427" sldId="371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3-31T22:29:31.893" v="3570" actId="20577"/>
          <ac:spMkLst>
            <pc:docMk/>
            <pc:sldMk cId="130966427" sldId="371"/>
            <ac:spMk id="9" creationId="{0EDADBBB-1623-40AB-AB37-312ECBD118F5}"/>
          </ac:spMkLst>
        </pc:spChg>
        <pc:spChg chg="mod">
          <ac:chgData name="Luca Fossati" userId="7d8a27c9-d805-45d1-af3d-5cf81a9395c3" providerId="ADAL" clId="{8704A498-16DF-411E-9900-0EC9F512E9F6}" dt="2021-03-31T22:20:22.616" v="3429" actId="14100"/>
          <ac:spMkLst>
            <pc:docMk/>
            <pc:sldMk cId="130966427" sldId="371"/>
            <ac:spMk id="10" creationId="{00000000-0000-0000-0000-000000000000}"/>
          </ac:spMkLst>
        </pc:spChg>
      </pc:sldChg>
      <pc:sldChg chg="delSp modSp mod modNotesTx">
        <pc:chgData name="Luca Fossati" userId="7d8a27c9-d805-45d1-af3d-5cf81a9395c3" providerId="ADAL" clId="{8704A498-16DF-411E-9900-0EC9F512E9F6}" dt="2021-04-01T16:20:16.171" v="5314" actId="20577"/>
        <pc:sldMkLst>
          <pc:docMk/>
          <pc:sldMk cId="3775668014" sldId="372"/>
        </pc:sldMkLst>
        <pc:spChg chg="mod">
          <ac:chgData name="Luca Fossati" userId="7d8a27c9-d805-45d1-af3d-5cf81a9395c3" providerId="ADAL" clId="{8704A498-16DF-411E-9900-0EC9F512E9F6}" dt="2021-03-31T22:30:30.391" v="3591" actId="20577"/>
          <ac:spMkLst>
            <pc:docMk/>
            <pc:sldMk cId="3775668014" sldId="372"/>
            <ac:spMk id="5" creationId="{00000000-0000-0000-0000-000000000000}"/>
          </ac:spMkLst>
        </pc:spChg>
        <pc:spChg chg="del mod">
          <ac:chgData name="Luca Fossati" userId="7d8a27c9-d805-45d1-af3d-5cf81a9395c3" providerId="ADAL" clId="{8704A498-16DF-411E-9900-0EC9F512E9F6}" dt="2021-03-31T22:34:30.543" v="3715" actId="478"/>
          <ac:spMkLst>
            <pc:docMk/>
            <pc:sldMk cId="3775668014" sldId="372"/>
            <ac:spMk id="7" creationId="{F5380934-7E1D-4A0A-8422-908C821CA919}"/>
          </ac:spMkLst>
        </pc:spChg>
        <pc:spChg chg="mod">
          <ac:chgData name="Luca Fossati" userId="7d8a27c9-d805-45d1-af3d-5cf81a9395c3" providerId="ADAL" clId="{8704A498-16DF-411E-9900-0EC9F512E9F6}" dt="2021-03-31T22:40:40.619" v="3837" actId="20577"/>
          <ac:spMkLst>
            <pc:docMk/>
            <pc:sldMk cId="3775668014" sldId="372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3-31T23:32:56.100" v="4579" actId="255"/>
          <ac:spMkLst>
            <pc:docMk/>
            <pc:sldMk cId="3775668014" sldId="372"/>
            <ac:spMk id="9" creationId="{0EDADBBB-1623-40AB-AB37-312ECBD118F5}"/>
          </ac:spMkLst>
        </pc:spChg>
        <pc:spChg chg="mod">
          <ac:chgData name="Luca Fossati" userId="7d8a27c9-d805-45d1-af3d-5cf81a9395c3" providerId="ADAL" clId="{8704A498-16DF-411E-9900-0EC9F512E9F6}" dt="2021-03-31T22:32:18.823" v="3710" actId="20577"/>
          <ac:spMkLst>
            <pc:docMk/>
            <pc:sldMk cId="3775668014" sldId="372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8704A498-16DF-411E-9900-0EC9F512E9F6}" dt="2021-04-03T03:16:35.194" v="9996" actId="20577"/>
        <pc:sldMkLst>
          <pc:docMk/>
          <pc:sldMk cId="3051633109" sldId="373"/>
        </pc:sldMkLst>
        <pc:spChg chg="mod">
          <ac:chgData name="Luca Fossati" userId="7d8a27c9-d805-45d1-af3d-5cf81a9395c3" providerId="ADAL" clId="{8704A498-16DF-411E-9900-0EC9F512E9F6}" dt="2021-04-01T00:01:21.313" v="5002" actId="20577"/>
          <ac:spMkLst>
            <pc:docMk/>
            <pc:sldMk cId="3051633109" sldId="373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1T00:02:10.569" v="5032" actId="20577"/>
          <ac:spMkLst>
            <pc:docMk/>
            <pc:sldMk cId="3051633109" sldId="373"/>
            <ac:spMk id="10" creationId="{00000000-0000-0000-0000-000000000000}"/>
          </ac:spMkLst>
        </pc:spChg>
        <pc:graphicFrameChg chg="mod modGraphic">
          <ac:chgData name="Luca Fossati" userId="7d8a27c9-d805-45d1-af3d-5cf81a9395c3" providerId="ADAL" clId="{8704A498-16DF-411E-9900-0EC9F512E9F6}" dt="2021-04-01T00:07:39.659" v="5246" actId="20577"/>
          <ac:graphicFrameMkLst>
            <pc:docMk/>
            <pc:sldMk cId="3051633109" sldId="373"/>
            <ac:graphicFrameMk id="2" creationId="{2BE301F0-9F82-4A4B-A3CC-6963F778367A}"/>
          </ac:graphicFrameMkLst>
        </pc:graphicFrameChg>
      </pc:sldChg>
      <pc:sldChg chg="delSp modSp mod modNotesTx">
        <pc:chgData name="Luca Fossati" userId="7d8a27c9-d805-45d1-af3d-5cf81a9395c3" providerId="ADAL" clId="{8704A498-16DF-411E-9900-0EC9F512E9F6}" dt="2021-04-02T20:04:12.686" v="6061" actId="20577"/>
        <pc:sldMkLst>
          <pc:docMk/>
          <pc:sldMk cId="1159029561" sldId="374"/>
        </pc:sldMkLst>
        <pc:spChg chg="mod">
          <ac:chgData name="Luca Fossati" userId="7d8a27c9-d805-45d1-af3d-5cf81a9395c3" providerId="ADAL" clId="{8704A498-16DF-411E-9900-0EC9F512E9F6}" dt="2021-04-01T16:30:16.912" v="5356" actId="20577"/>
          <ac:spMkLst>
            <pc:docMk/>
            <pc:sldMk cId="1159029561" sldId="374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1T16:43:51.700" v="5552" actId="20577"/>
          <ac:spMkLst>
            <pc:docMk/>
            <pc:sldMk cId="1159029561" sldId="374"/>
            <ac:spMk id="8" creationId="{2479F02A-2D9E-4137-B4B1-522167C67DCC}"/>
          </ac:spMkLst>
        </pc:spChg>
        <pc:spChg chg="del">
          <ac:chgData name="Luca Fossati" userId="7d8a27c9-d805-45d1-af3d-5cf81a9395c3" providerId="ADAL" clId="{8704A498-16DF-411E-9900-0EC9F512E9F6}" dt="2021-04-01T16:29:06.421" v="5316" actId="478"/>
          <ac:spMkLst>
            <pc:docMk/>
            <pc:sldMk cId="1159029561" sldId="374"/>
            <ac:spMk id="9" creationId="{0EDADBBB-1623-40AB-AB37-312ECBD118F5}"/>
          </ac:spMkLst>
        </pc:spChg>
        <pc:spChg chg="mod">
          <ac:chgData name="Luca Fossati" userId="7d8a27c9-d805-45d1-af3d-5cf81a9395c3" providerId="ADAL" clId="{8704A498-16DF-411E-9900-0EC9F512E9F6}" dt="2021-04-01T16:45:29.143" v="5641" actId="20577"/>
          <ac:spMkLst>
            <pc:docMk/>
            <pc:sldMk cId="1159029561" sldId="374"/>
            <ac:spMk id="10" creationId="{00000000-0000-0000-0000-000000000000}"/>
          </ac:spMkLst>
        </pc:spChg>
      </pc:sldChg>
      <pc:sldChg chg="modSp mod modNotesTx">
        <pc:chgData name="Luca Fossati" userId="7d8a27c9-d805-45d1-af3d-5cf81a9395c3" providerId="ADAL" clId="{8704A498-16DF-411E-9900-0EC9F512E9F6}" dt="2021-04-02T21:14:10.420" v="7534" actId="20577"/>
        <pc:sldMkLst>
          <pc:docMk/>
          <pc:sldMk cId="2176544988" sldId="375"/>
        </pc:sldMkLst>
        <pc:spChg chg="mod">
          <ac:chgData name="Luca Fossati" userId="7d8a27c9-d805-45d1-af3d-5cf81a9395c3" providerId="ADAL" clId="{8704A498-16DF-411E-9900-0EC9F512E9F6}" dt="2021-04-02T21:12:51.595" v="7511" actId="20577"/>
          <ac:spMkLst>
            <pc:docMk/>
            <pc:sldMk cId="2176544988" sldId="375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2T21:08:29.178" v="7391" actId="1076"/>
          <ac:spMkLst>
            <pc:docMk/>
            <pc:sldMk cId="2176544988" sldId="375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2T21:13:32.391" v="7532" actId="20577"/>
          <ac:spMkLst>
            <pc:docMk/>
            <pc:sldMk cId="2176544988" sldId="375"/>
            <ac:spMk id="10" creationId="{00000000-0000-0000-0000-000000000000}"/>
          </ac:spMkLst>
        </pc:spChg>
      </pc:sldChg>
      <pc:sldChg chg="addSp modSp mod modNotesTx">
        <pc:chgData name="Luca Fossati" userId="7d8a27c9-d805-45d1-af3d-5cf81a9395c3" providerId="ADAL" clId="{8704A498-16DF-411E-9900-0EC9F512E9F6}" dt="2021-04-03T02:05:53.080" v="9156" actId="20577"/>
        <pc:sldMkLst>
          <pc:docMk/>
          <pc:sldMk cId="2658937316" sldId="376"/>
        </pc:sldMkLst>
        <pc:spChg chg="mod">
          <ac:chgData name="Luca Fossati" userId="7d8a27c9-d805-45d1-af3d-5cf81a9395c3" providerId="ADAL" clId="{8704A498-16DF-411E-9900-0EC9F512E9F6}" dt="2021-04-02T21:20:37.749" v="7630" actId="20577"/>
          <ac:spMkLst>
            <pc:docMk/>
            <pc:sldMk cId="2658937316" sldId="376"/>
            <ac:spMk id="5" creationId="{00000000-0000-0000-0000-000000000000}"/>
          </ac:spMkLst>
        </pc:spChg>
        <pc:spChg chg="add mod">
          <ac:chgData name="Luca Fossati" userId="7d8a27c9-d805-45d1-af3d-5cf81a9395c3" providerId="ADAL" clId="{8704A498-16DF-411E-9900-0EC9F512E9F6}" dt="2021-04-02T21:58:53.737" v="8368" actId="1076"/>
          <ac:spMkLst>
            <pc:docMk/>
            <pc:sldMk cId="2658937316" sldId="376"/>
            <ac:spMk id="7" creationId="{5EE36452-F404-473D-8435-C9DBB68B4A03}"/>
          </ac:spMkLst>
        </pc:spChg>
        <pc:spChg chg="mod">
          <ac:chgData name="Luca Fossati" userId="7d8a27c9-d805-45d1-af3d-5cf81a9395c3" providerId="ADAL" clId="{8704A498-16DF-411E-9900-0EC9F512E9F6}" dt="2021-04-02T21:58:42.393" v="8367" actId="1076"/>
          <ac:spMkLst>
            <pc:docMk/>
            <pc:sldMk cId="2658937316" sldId="376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2T21:53:24.577" v="8224" actId="20577"/>
          <ac:spMkLst>
            <pc:docMk/>
            <pc:sldMk cId="2658937316" sldId="376"/>
            <ac:spMk id="10" creationId="{00000000-0000-0000-0000-000000000000}"/>
          </ac:spMkLst>
        </pc:spChg>
      </pc:sldChg>
      <pc:sldChg chg="modSp mod ord modNotesTx">
        <pc:chgData name="Luca Fossati" userId="7d8a27c9-d805-45d1-af3d-5cf81a9395c3" providerId="ADAL" clId="{8704A498-16DF-411E-9900-0EC9F512E9F6}" dt="2021-04-02T21:40:22.572" v="8132" actId="1076"/>
        <pc:sldMkLst>
          <pc:docMk/>
          <pc:sldMk cId="2291813693" sldId="377"/>
        </pc:sldMkLst>
        <pc:spChg chg="mod">
          <ac:chgData name="Luca Fossati" userId="7d8a27c9-d805-45d1-af3d-5cf81a9395c3" providerId="ADAL" clId="{8704A498-16DF-411E-9900-0EC9F512E9F6}" dt="2021-04-02T21:15:45.791" v="7539" actId="20577"/>
          <ac:spMkLst>
            <pc:docMk/>
            <pc:sldMk cId="2291813693" sldId="377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2T21:40:22.572" v="8132" actId="1076"/>
          <ac:spMkLst>
            <pc:docMk/>
            <pc:sldMk cId="2291813693" sldId="377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2T21:23:34.508" v="7824" actId="20577"/>
          <ac:spMkLst>
            <pc:docMk/>
            <pc:sldMk cId="2291813693" sldId="377"/>
            <ac:spMk id="10" creationId="{00000000-0000-0000-0000-000000000000}"/>
          </ac:spMkLst>
        </pc:spChg>
      </pc:sldChg>
      <pc:sldChg chg="addSp delSp modSp mod modNotesTx">
        <pc:chgData name="Luca Fossati" userId="7d8a27c9-d805-45d1-af3d-5cf81a9395c3" providerId="ADAL" clId="{8704A498-16DF-411E-9900-0EC9F512E9F6}" dt="2021-04-03T20:11:12.122" v="11807" actId="20577"/>
        <pc:sldMkLst>
          <pc:docMk/>
          <pc:sldMk cId="478231502" sldId="378"/>
        </pc:sldMkLst>
        <pc:spChg chg="mod">
          <ac:chgData name="Luca Fossati" userId="7d8a27c9-d805-45d1-af3d-5cf81a9395c3" providerId="ADAL" clId="{8704A498-16DF-411E-9900-0EC9F512E9F6}" dt="2021-04-03T01:22:51.536" v="8380" actId="20577"/>
          <ac:spMkLst>
            <pc:docMk/>
            <pc:sldMk cId="478231502" sldId="378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02:00:30.065" v="9067" actId="1076"/>
          <ac:spMkLst>
            <pc:docMk/>
            <pc:sldMk cId="478231502" sldId="378"/>
            <ac:spMk id="7" creationId="{5EE36452-F404-473D-8435-C9DBB68B4A03}"/>
          </ac:spMkLst>
        </pc:spChg>
        <pc:spChg chg="add del mod">
          <ac:chgData name="Luca Fossati" userId="7d8a27c9-d805-45d1-af3d-5cf81a9395c3" providerId="ADAL" clId="{8704A498-16DF-411E-9900-0EC9F512E9F6}" dt="2021-04-03T02:00:30.065" v="9067" actId="1076"/>
          <ac:spMkLst>
            <pc:docMk/>
            <pc:sldMk cId="478231502" sldId="378"/>
            <ac:spMk id="8" creationId="{2479F02A-2D9E-4137-B4B1-522167C67DCC}"/>
          </ac:spMkLst>
        </pc:spChg>
        <pc:spChg chg="add mod">
          <ac:chgData name="Luca Fossati" userId="7d8a27c9-d805-45d1-af3d-5cf81a9395c3" providerId="ADAL" clId="{8704A498-16DF-411E-9900-0EC9F512E9F6}" dt="2021-04-03T02:00:30.065" v="9067" actId="1076"/>
          <ac:spMkLst>
            <pc:docMk/>
            <pc:sldMk cId="478231502" sldId="378"/>
            <ac:spMk id="9" creationId="{DA161E7E-D392-4557-B827-567FB6E370EA}"/>
          </ac:spMkLst>
        </pc:spChg>
        <pc:spChg chg="mod">
          <ac:chgData name="Luca Fossati" userId="7d8a27c9-d805-45d1-af3d-5cf81a9395c3" providerId="ADAL" clId="{8704A498-16DF-411E-9900-0EC9F512E9F6}" dt="2021-04-03T02:00:30.065" v="9067" actId="1076"/>
          <ac:spMkLst>
            <pc:docMk/>
            <pc:sldMk cId="478231502" sldId="378"/>
            <ac:spMk id="10" creationId="{00000000-0000-0000-0000-000000000000}"/>
          </ac:spMkLst>
        </pc:spChg>
        <pc:spChg chg="add mod">
          <ac:chgData name="Luca Fossati" userId="7d8a27c9-d805-45d1-af3d-5cf81a9395c3" providerId="ADAL" clId="{8704A498-16DF-411E-9900-0EC9F512E9F6}" dt="2021-04-03T02:01:36.405" v="9106" actId="21"/>
          <ac:spMkLst>
            <pc:docMk/>
            <pc:sldMk cId="478231502" sldId="378"/>
            <ac:spMk id="11" creationId="{CE7AED64-D213-4E22-8CE3-856B0BCB3226}"/>
          </ac:spMkLst>
        </pc:spChg>
        <pc:spChg chg="add mod">
          <ac:chgData name="Luca Fossati" userId="7d8a27c9-d805-45d1-af3d-5cf81a9395c3" providerId="ADAL" clId="{8704A498-16DF-411E-9900-0EC9F512E9F6}" dt="2021-04-03T20:11:12.122" v="11807" actId="20577"/>
          <ac:spMkLst>
            <pc:docMk/>
            <pc:sldMk cId="478231502" sldId="378"/>
            <ac:spMk id="12" creationId="{787A87E3-879B-4852-B81D-3346EC8E4703}"/>
          </ac:spMkLst>
        </pc:spChg>
      </pc:sldChg>
      <pc:sldChg chg="modSp mod modNotesTx">
        <pc:chgData name="Luca Fossati" userId="7d8a27c9-d805-45d1-af3d-5cf81a9395c3" providerId="ADAL" clId="{8704A498-16DF-411E-9900-0EC9F512E9F6}" dt="2021-04-03T02:59:09.474" v="9876" actId="20577"/>
        <pc:sldMkLst>
          <pc:docMk/>
          <pc:sldMk cId="3311247418" sldId="379"/>
        </pc:sldMkLst>
        <pc:spChg chg="mod">
          <ac:chgData name="Luca Fossati" userId="7d8a27c9-d805-45d1-af3d-5cf81a9395c3" providerId="ADAL" clId="{8704A498-16DF-411E-9900-0EC9F512E9F6}" dt="2021-04-03T02:05:13.399" v="9149" actId="20577"/>
          <ac:spMkLst>
            <pc:docMk/>
            <pc:sldMk cId="3311247418" sldId="379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02:13:26.703" v="9290" actId="20577"/>
          <ac:spMkLst>
            <pc:docMk/>
            <pc:sldMk cId="3311247418" sldId="379"/>
            <ac:spMk id="7" creationId="{5EE36452-F404-473D-8435-C9DBB68B4A03}"/>
          </ac:spMkLst>
        </pc:spChg>
        <pc:spChg chg="mod">
          <ac:chgData name="Luca Fossati" userId="7d8a27c9-d805-45d1-af3d-5cf81a9395c3" providerId="ADAL" clId="{8704A498-16DF-411E-9900-0EC9F512E9F6}" dt="2021-04-03T02:10:41.826" v="9258" actId="14100"/>
          <ac:spMkLst>
            <pc:docMk/>
            <pc:sldMk cId="3311247418" sldId="379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3T02:18:30.314" v="9402" actId="20577"/>
          <ac:spMkLst>
            <pc:docMk/>
            <pc:sldMk cId="3311247418" sldId="379"/>
            <ac:spMk id="9" creationId="{DA161E7E-D392-4557-B827-567FB6E370EA}"/>
          </ac:spMkLst>
        </pc:spChg>
        <pc:spChg chg="mod">
          <ac:chgData name="Luca Fossati" userId="7d8a27c9-d805-45d1-af3d-5cf81a9395c3" providerId="ADAL" clId="{8704A498-16DF-411E-9900-0EC9F512E9F6}" dt="2021-04-03T02:08:23.682" v="9192" actId="20577"/>
          <ac:spMkLst>
            <pc:docMk/>
            <pc:sldMk cId="3311247418" sldId="379"/>
            <ac:spMk id="10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02:47:48.851" v="9763" actId="20577"/>
          <ac:spMkLst>
            <pc:docMk/>
            <pc:sldMk cId="3311247418" sldId="379"/>
            <ac:spMk id="11" creationId="{CE7AED64-D213-4E22-8CE3-856B0BCB3226}"/>
          </ac:spMkLst>
        </pc:spChg>
        <pc:spChg chg="mod">
          <ac:chgData name="Luca Fossati" userId="7d8a27c9-d805-45d1-af3d-5cf81a9395c3" providerId="ADAL" clId="{8704A498-16DF-411E-9900-0EC9F512E9F6}" dt="2021-04-03T02:53:42.520" v="9874" actId="20577"/>
          <ac:spMkLst>
            <pc:docMk/>
            <pc:sldMk cId="3311247418" sldId="379"/>
            <ac:spMk id="12" creationId="{787A87E3-879B-4852-B81D-3346EC8E4703}"/>
          </ac:spMkLst>
        </pc:spChg>
      </pc:sldChg>
      <pc:sldChg chg="modSp mod modNotes modNotesTx">
        <pc:chgData name="Luca Fossati" userId="7d8a27c9-d805-45d1-af3d-5cf81a9395c3" providerId="ADAL" clId="{8704A498-16DF-411E-9900-0EC9F512E9F6}" dt="2021-04-03T19:56:24.765" v="11798" actId="20577"/>
        <pc:sldMkLst>
          <pc:docMk/>
          <pc:sldMk cId="1084496179" sldId="380"/>
        </pc:sldMkLst>
        <pc:spChg chg="mod">
          <ac:chgData name="Luca Fossati" userId="7d8a27c9-d805-45d1-af3d-5cf81a9395c3" providerId="ADAL" clId="{8704A498-16DF-411E-9900-0EC9F512E9F6}" dt="2021-04-03T18:44:19.764" v="10120"/>
          <ac:spMkLst>
            <pc:docMk/>
            <pc:sldMk cId="1084496179" sldId="380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18:52:46.904" v="10397" actId="20577"/>
          <ac:spMkLst>
            <pc:docMk/>
            <pc:sldMk cId="1084496179" sldId="380"/>
            <ac:spMk id="7" creationId="{5EE36452-F404-473D-8435-C9DBB68B4A03}"/>
          </ac:spMkLst>
        </pc:spChg>
        <pc:spChg chg="mod">
          <ac:chgData name="Luca Fossati" userId="7d8a27c9-d805-45d1-af3d-5cf81a9395c3" providerId="ADAL" clId="{8704A498-16DF-411E-9900-0EC9F512E9F6}" dt="2021-04-03T19:33:49.605" v="11195" actId="14100"/>
          <ac:spMkLst>
            <pc:docMk/>
            <pc:sldMk cId="1084496179" sldId="380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3T19:34:03.239" v="11196" actId="14100"/>
          <ac:spMkLst>
            <pc:docMk/>
            <pc:sldMk cId="1084496179" sldId="380"/>
            <ac:spMk id="9" creationId="{DA161E7E-D392-4557-B827-567FB6E370EA}"/>
          </ac:spMkLst>
        </pc:spChg>
        <pc:spChg chg="mod">
          <ac:chgData name="Luca Fossati" userId="7d8a27c9-d805-45d1-af3d-5cf81a9395c3" providerId="ADAL" clId="{8704A498-16DF-411E-9900-0EC9F512E9F6}" dt="2021-04-03T19:07:22.772" v="10678" actId="20577"/>
          <ac:spMkLst>
            <pc:docMk/>
            <pc:sldMk cId="1084496179" sldId="380"/>
            <ac:spMk id="10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19:32:31.188" v="11182" actId="20577"/>
          <ac:spMkLst>
            <pc:docMk/>
            <pc:sldMk cId="1084496179" sldId="380"/>
            <ac:spMk id="11" creationId="{CE7AED64-D213-4E22-8CE3-856B0BCB3226}"/>
          </ac:spMkLst>
        </pc:spChg>
        <pc:spChg chg="mod">
          <ac:chgData name="Luca Fossati" userId="7d8a27c9-d805-45d1-af3d-5cf81a9395c3" providerId="ADAL" clId="{8704A498-16DF-411E-9900-0EC9F512E9F6}" dt="2021-04-03T19:56:24.765" v="11798" actId="20577"/>
          <ac:spMkLst>
            <pc:docMk/>
            <pc:sldMk cId="1084496179" sldId="380"/>
            <ac:spMk id="12" creationId="{787A87E3-879B-4852-B81D-3346EC8E4703}"/>
          </ac:spMkLst>
        </pc:spChg>
      </pc:sldChg>
      <pc:sldChg chg="modSp mod modNotesTx">
        <pc:chgData name="Luca Fossati" userId="7d8a27c9-d805-45d1-af3d-5cf81a9395c3" providerId="ADAL" clId="{8704A498-16DF-411E-9900-0EC9F512E9F6}" dt="2021-04-03T20:33:15.665" v="12094" actId="114"/>
        <pc:sldMkLst>
          <pc:docMk/>
          <pc:sldMk cId="2333389980" sldId="381"/>
        </pc:sldMkLst>
        <pc:spChg chg="mod">
          <ac:chgData name="Luca Fossati" userId="7d8a27c9-d805-45d1-af3d-5cf81a9395c3" providerId="ADAL" clId="{8704A498-16DF-411E-9900-0EC9F512E9F6}" dt="2021-04-03T03:01:11.702" v="9937" actId="20577"/>
          <ac:spMkLst>
            <pc:docMk/>
            <pc:sldMk cId="2333389980" sldId="381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20:21:17.066" v="11920" actId="20577"/>
          <ac:spMkLst>
            <pc:docMk/>
            <pc:sldMk cId="2333389980" sldId="381"/>
            <ac:spMk id="7" creationId="{5EE36452-F404-473D-8435-C9DBB68B4A03}"/>
          </ac:spMkLst>
        </pc:spChg>
        <pc:spChg chg="mod">
          <ac:chgData name="Luca Fossati" userId="7d8a27c9-d805-45d1-af3d-5cf81a9395c3" providerId="ADAL" clId="{8704A498-16DF-411E-9900-0EC9F512E9F6}" dt="2021-04-03T20:19:36.722" v="11851" actId="20577"/>
          <ac:spMkLst>
            <pc:docMk/>
            <pc:sldMk cId="2333389980" sldId="381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3T20:32:52.745" v="12089" actId="20577"/>
          <ac:spMkLst>
            <pc:docMk/>
            <pc:sldMk cId="2333389980" sldId="381"/>
            <ac:spMk id="9" creationId="{DA161E7E-D392-4557-B827-567FB6E370EA}"/>
          </ac:spMkLst>
        </pc:spChg>
        <pc:spChg chg="mod">
          <ac:chgData name="Luca Fossati" userId="7d8a27c9-d805-45d1-af3d-5cf81a9395c3" providerId="ADAL" clId="{8704A498-16DF-411E-9900-0EC9F512E9F6}" dt="2021-04-03T20:20:04.682" v="11889" actId="20577"/>
          <ac:spMkLst>
            <pc:docMk/>
            <pc:sldMk cId="2333389980" sldId="381"/>
            <ac:spMk id="10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20:24:10.598" v="12001" actId="20577"/>
          <ac:spMkLst>
            <pc:docMk/>
            <pc:sldMk cId="2333389980" sldId="381"/>
            <ac:spMk id="11" creationId="{CE7AED64-D213-4E22-8CE3-856B0BCB3226}"/>
          </ac:spMkLst>
        </pc:spChg>
        <pc:spChg chg="mod">
          <ac:chgData name="Luca Fossati" userId="7d8a27c9-d805-45d1-af3d-5cf81a9395c3" providerId="ADAL" clId="{8704A498-16DF-411E-9900-0EC9F512E9F6}" dt="2021-04-03T20:27:39.564" v="12071" actId="20577"/>
          <ac:spMkLst>
            <pc:docMk/>
            <pc:sldMk cId="2333389980" sldId="381"/>
            <ac:spMk id="12" creationId="{787A87E3-879B-4852-B81D-3346EC8E4703}"/>
          </ac:spMkLst>
        </pc:spChg>
      </pc:sldChg>
      <pc:sldChg chg="modSp mod modNotesTx">
        <pc:chgData name="Luca Fossati" userId="7d8a27c9-d805-45d1-af3d-5cf81a9395c3" providerId="ADAL" clId="{8704A498-16DF-411E-9900-0EC9F512E9F6}" dt="2021-04-03T21:14:39.657" v="12831" actId="20577"/>
        <pc:sldMkLst>
          <pc:docMk/>
          <pc:sldMk cId="1421328148" sldId="382"/>
        </pc:sldMkLst>
        <pc:spChg chg="mod">
          <ac:chgData name="Luca Fossati" userId="7d8a27c9-d805-45d1-af3d-5cf81a9395c3" providerId="ADAL" clId="{8704A498-16DF-411E-9900-0EC9F512E9F6}" dt="2021-04-03T03:01:57.169" v="9955" actId="20577"/>
          <ac:spMkLst>
            <pc:docMk/>
            <pc:sldMk cId="1421328148" sldId="382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20:52:41.112" v="12305" actId="20577"/>
          <ac:spMkLst>
            <pc:docMk/>
            <pc:sldMk cId="1421328148" sldId="382"/>
            <ac:spMk id="7" creationId="{5EE36452-F404-473D-8435-C9DBB68B4A03}"/>
          </ac:spMkLst>
        </pc:spChg>
        <pc:spChg chg="mod">
          <ac:chgData name="Luca Fossati" userId="7d8a27c9-d805-45d1-af3d-5cf81a9395c3" providerId="ADAL" clId="{8704A498-16DF-411E-9900-0EC9F512E9F6}" dt="2021-04-03T20:47:30.799" v="12166" actId="20577"/>
          <ac:spMkLst>
            <pc:docMk/>
            <pc:sldMk cId="1421328148" sldId="382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3T20:59:43.841" v="12397" actId="14100"/>
          <ac:spMkLst>
            <pc:docMk/>
            <pc:sldMk cId="1421328148" sldId="382"/>
            <ac:spMk id="9" creationId="{DA161E7E-D392-4557-B827-567FB6E370EA}"/>
          </ac:spMkLst>
        </pc:spChg>
        <pc:spChg chg="mod">
          <ac:chgData name="Luca Fossati" userId="7d8a27c9-d805-45d1-af3d-5cf81a9395c3" providerId="ADAL" clId="{8704A498-16DF-411E-9900-0EC9F512E9F6}" dt="2021-04-03T20:48:01.387" v="12192" actId="20577"/>
          <ac:spMkLst>
            <pc:docMk/>
            <pc:sldMk cId="1421328148" sldId="382"/>
            <ac:spMk id="10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20:56:25.104" v="12361" actId="20577"/>
          <ac:spMkLst>
            <pc:docMk/>
            <pc:sldMk cId="1421328148" sldId="382"/>
            <ac:spMk id="11" creationId="{CE7AED64-D213-4E22-8CE3-856B0BCB3226}"/>
          </ac:spMkLst>
        </pc:spChg>
        <pc:spChg chg="mod">
          <ac:chgData name="Luca Fossati" userId="7d8a27c9-d805-45d1-af3d-5cf81a9395c3" providerId="ADAL" clId="{8704A498-16DF-411E-9900-0EC9F512E9F6}" dt="2021-04-03T21:07:07.599" v="12561" actId="20577"/>
          <ac:spMkLst>
            <pc:docMk/>
            <pc:sldMk cId="1421328148" sldId="382"/>
            <ac:spMk id="12" creationId="{787A87E3-879B-4852-B81D-3346EC8E4703}"/>
          </ac:spMkLst>
        </pc:spChg>
      </pc:sldChg>
      <pc:sldChg chg="modSp del mod">
        <pc:chgData name="Luca Fossati" userId="7d8a27c9-d805-45d1-af3d-5cf81a9395c3" providerId="ADAL" clId="{8704A498-16DF-411E-9900-0EC9F512E9F6}" dt="2021-04-03T21:59:34.426" v="13259" actId="2696"/>
        <pc:sldMkLst>
          <pc:docMk/>
          <pc:sldMk cId="4020568473" sldId="383"/>
        </pc:sldMkLst>
        <pc:spChg chg="mod">
          <ac:chgData name="Luca Fossati" userId="7d8a27c9-d805-45d1-af3d-5cf81a9395c3" providerId="ADAL" clId="{8704A498-16DF-411E-9900-0EC9F512E9F6}" dt="2021-04-03T21:16:03.867" v="12836" actId="20577"/>
          <ac:spMkLst>
            <pc:docMk/>
            <pc:sldMk cId="4020568473" sldId="383"/>
            <ac:spMk id="5" creationId="{00000000-0000-0000-0000-000000000000}"/>
          </ac:spMkLst>
        </pc:spChg>
      </pc:sldChg>
      <pc:sldChg chg="delSp modSp mod modNotesTx">
        <pc:chgData name="Luca Fossati" userId="7d8a27c9-d805-45d1-af3d-5cf81a9395c3" providerId="ADAL" clId="{8704A498-16DF-411E-9900-0EC9F512E9F6}" dt="2021-04-03T21:34:33.096" v="13258" actId="1076"/>
        <pc:sldMkLst>
          <pc:docMk/>
          <pc:sldMk cId="1573472402" sldId="384"/>
        </pc:sldMkLst>
        <pc:spChg chg="mod">
          <ac:chgData name="Luca Fossati" userId="7d8a27c9-d805-45d1-af3d-5cf81a9395c3" providerId="ADAL" clId="{8704A498-16DF-411E-9900-0EC9F512E9F6}" dt="2021-04-03T21:18:20.136" v="12847" actId="20577"/>
          <ac:spMkLst>
            <pc:docMk/>
            <pc:sldMk cId="1573472402" sldId="384"/>
            <ac:spMk id="5" creationId="{00000000-0000-0000-0000-000000000000}"/>
          </ac:spMkLst>
        </pc:spChg>
        <pc:spChg chg="del">
          <ac:chgData name="Luca Fossati" userId="7d8a27c9-d805-45d1-af3d-5cf81a9395c3" providerId="ADAL" clId="{8704A498-16DF-411E-9900-0EC9F512E9F6}" dt="2021-04-03T21:25:35.925" v="13140" actId="478"/>
          <ac:spMkLst>
            <pc:docMk/>
            <pc:sldMk cId="1573472402" sldId="384"/>
            <ac:spMk id="7" creationId="{5EE36452-F404-473D-8435-C9DBB68B4A03}"/>
          </ac:spMkLst>
        </pc:spChg>
        <pc:spChg chg="del">
          <ac:chgData name="Luca Fossati" userId="7d8a27c9-d805-45d1-af3d-5cf81a9395c3" providerId="ADAL" clId="{8704A498-16DF-411E-9900-0EC9F512E9F6}" dt="2021-04-03T21:22:25.864" v="13019" actId="478"/>
          <ac:spMkLst>
            <pc:docMk/>
            <pc:sldMk cId="1573472402" sldId="384"/>
            <ac:spMk id="8" creationId="{2479F02A-2D9E-4137-B4B1-522167C67DCC}"/>
          </ac:spMkLst>
        </pc:spChg>
        <pc:spChg chg="mod">
          <ac:chgData name="Luca Fossati" userId="7d8a27c9-d805-45d1-af3d-5cf81a9395c3" providerId="ADAL" clId="{8704A498-16DF-411E-9900-0EC9F512E9F6}" dt="2021-04-03T21:34:14.454" v="13257" actId="1076"/>
          <ac:spMkLst>
            <pc:docMk/>
            <pc:sldMk cId="1573472402" sldId="384"/>
            <ac:spMk id="9" creationId="{DA161E7E-D392-4557-B827-567FB6E370EA}"/>
          </ac:spMkLst>
        </pc:spChg>
        <pc:spChg chg="mod">
          <ac:chgData name="Luca Fossati" userId="7d8a27c9-d805-45d1-af3d-5cf81a9395c3" providerId="ADAL" clId="{8704A498-16DF-411E-9900-0EC9F512E9F6}" dt="2021-04-03T21:31:05.239" v="13195" actId="20577"/>
          <ac:spMkLst>
            <pc:docMk/>
            <pc:sldMk cId="1573472402" sldId="384"/>
            <ac:spMk id="10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21:34:33.096" v="13258" actId="1076"/>
          <ac:spMkLst>
            <pc:docMk/>
            <pc:sldMk cId="1573472402" sldId="384"/>
            <ac:spMk id="11" creationId="{CE7AED64-D213-4E22-8CE3-856B0BCB3226}"/>
          </ac:spMkLst>
        </pc:spChg>
        <pc:spChg chg="mod">
          <ac:chgData name="Luca Fossati" userId="7d8a27c9-d805-45d1-af3d-5cf81a9395c3" providerId="ADAL" clId="{8704A498-16DF-411E-9900-0EC9F512E9F6}" dt="2021-04-03T21:34:33.096" v="13258" actId="1076"/>
          <ac:spMkLst>
            <pc:docMk/>
            <pc:sldMk cId="1573472402" sldId="384"/>
            <ac:spMk id="12" creationId="{787A87E3-879B-4852-B81D-3346EC8E4703}"/>
          </ac:spMkLst>
        </pc:spChg>
      </pc:sldChg>
      <pc:sldChg chg="modSp mod modNotesTx">
        <pc:chgData name="Luca Fossati" userId="7d8a27c9-d805-45d1-af3d-5cf81a9395c3" providerId="ADAL" clId="{8704A498-16DF-411E-9900-0EC9F512E9F6}" dt="2021-04-03T22:21:57.527" v="14018" actId="20577"/>
        <pc:sldMkLst>
          <pc:docMk/>
          <pc:sldMk cId="4207282496" sldId="385"/>
        </pc:sldMkLst>
        <pc:spChg chg="mod">
          <ac:chgData name="Luca Fossati" userId="7d8a27c9-d805-45d1-af3d-5cf81a9395c3" providerId="ADAL" clId="{8704A498-16DF-411E-9900-0EC9F512E9F6}" dt="2021-04-03T22:00:01.554" v="13276" actId="20577"/>
          <ac:spMkLst>
            <pc:docMk/>
            <pc:sldMk cId="4207282496" sldId="385"/>
            <ac:spMk id="5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22:07:33.181" v="13578" actId="20577"/>
          <ac:spMkLst>
            <pc:docMk/>
            <pc:sldMk cId="4207282496" sldId="385"/>
            <ac:spMk id="9" creationId="{DA161E7E-D392-4557-B827-567FB6E370EA}"/>
          </ac:spMkLst>
        </pc:spChg>
        <pc:spChg chg="mod">
          <ac:chgData name="Luca Fossati" userId="7d8a27c9-d805-45d1-af3d-5cf81a9395c3" providerId="ADAL" clId="{8704A498-16DF-411E-9900-0EC9F512E9F6}" dt="2021-04-03T22:08:57.882" v="13677" actId="114"/>
          <ac:spMkLst>
            <pc:docMk/>
            <pc:sldMk cId="4207282496" sldId="385"/>
            <ac:spMk id="10" creationId="{00000000-0000-0000-0000-000000000000}"/>
          </ac:spMkLst>
        </pc:spChg>
        <pc:spChg chg="mod">
          <ac:chgData name="Luca Fossati" userId="7d8a27c9-d805-45d1-af3d-5cf81a9395c3" providerId="ADAL" clId="{8704A498-16DF-411E-9900-0EC9F512E9F6}" dt="2021-04-03T22:09:31.035" v="13729" actId="20577"/>
          <ac:spMkLst>
            <pc:docMk/>
            <pc:sldMk cId="4207282496" sldId="385"/>
            <ac:spMk id="11" creationId="{CE7AED64-D213-4E22-8CE3-856B0BCB3226}"/>
          </ac:spMkLst>
        </pc:spChg>
        <pc:spChg chg="mod">
          <ac:chgData name="Luca Fossati" userId="7d8a27c9-d805-45d1-af3d-5cf81a9395c3" providerId="ADAL" clId="{8704A498-16DF-411E-9900-0EC9F512E9F6}" dt="2021-04-03T22:06:27.168" v="13558" actId="20577"/>
          <ac:spMkLst>
            <pc:docMk/>
            <pc:sldMk cId="4207282496" sldId="385"/>
            <ac:spMk id="12" creationId="{787A87E3-879B-4852-B81D-3346EC8E4703}"/>
          </ac:spMkLst>
        </pc:spChg>
      </pc:sldChg>
    </pc:docChg>
  </pc:docChgLst>
  <pc:docChgLst>
    <pc:chgData name="Luca Fossati" userId="7d8a27c9-d805-45d1-af3d-5cf81a9395c3" providerId="ADAL" clId="{064D295B-086C-419F-AE44-BE5CCE48ED4A}"/>
    <pc:docChg chg="modSld">
      <pc:chgData name="Luca Fossati" userId="7d8a27c9-d805-45d1-af3d-5cf81a9395c3" providerId="ADAL" clId="{064D295B-086C-419F-AE44-BE5CCE48ED4A}" dt="2021-03-11T21:40:04.876" v="23" actId="20577"/>
      <pc:docMkLst>
        <pc:docMk/>
      </pc:docMkLst>
      <pc:sldChg chg="modSp mod">
        <pc:chgData name="Luca Fossati" userId="7d8a27c9-d805-45d1-af3d-5cf81a9395c3" providerId="ADAL" clId="{064D295B-086C-419F-AE44-BE5CCE48ED4A}" dt="2021-03-11T21:40:04.876" v="23" actId="20577"/>
        <pc:sldMkLst>
          <pc:docMk/>
          <pc:sldMk cId="1544478635" sldId="263"/>
        </pc:sldMkLst>
        <pc:spChg chg="mod">
          <ac:chgData name="Luca Fossati" userId="7d8a27c9-d805-45d1-af3d-5cf81a9395c3" providerId="ADAL" clId="{064D295B-086C-419F-AE44-BE5CCE48ED4A}" dt="2021-03-11T21:40:04.876" v="23" actId="20577"/>
          <ac:spMkLst>
            <pc:docMk/>
            <pc:sldMk cId="1544478635" sldId="263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7FD61D-B51A-4146-A61C-5D1D31D73CFD}" type="datetimeFigureOut">
              <a:rPr lang="en-GB" smtClean="0"/>
              <a:t>09/05/2021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CAF7F7-481D-4FBB-872B-CAD62DA8C4B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65621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C0348C6-4FB2-4573-A9D3-7F728A371177}" type="slidenum">
              <a:rPr lang="en-US" altLang="zh-TW" smtClean="0"/>
              <a:pPr>
                <a:defRPr/>
              </a:pPr>
              <a:t>2</a:t>
            </a:fld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64167373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 that with the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StructType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approach, we can indicate whether we want a column to be nullable.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the data here, we have used a list of lists, rather than a list of tuples as we did in a previous example.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https://spark.apache.org/docs/latest/api/python/reference/api/pyspark.sql.SparkSession.createDataFrame.html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60600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NOTE: Above, “schema” indicate the variable we initialized in the previous slide.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YOU WANT TO KNOW MORE…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function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pyspark.sql.SparkSession.read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returns a </a:t>
            </a:r>
            <a:r>
              <a:rPr lang="en-US" b="0" i="0" dirty="0" err="1">
                <a:solidFill>
                  <a:srgbClr val="00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Helvetica Neue"/>
              </a:rPr>
              <a:t>DataFrameReader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object. There, you have functions like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csv()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json(), load()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others, to read from a variety of sources. You also have functions like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schema()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format()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options()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others, to specify whatever option you want to apply to the next input operation.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https://spark.apache.org/docs/latest/api/python/reference/pyspark.sql.html#input-and-output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IF YOU WANT MORE CONTROL OVER THE DATA YOU READ…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This article offers some great ideas: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https://www.nodalpoint.com/spark-data-frames-from-csv-files-handling-headers-column-types/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80515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NOTE: The “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mode=ignore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” option</a:t>
            </a:r>
            <a:r>
              <a:rPr lang="en-US" b="0" i="0" dirty="0">
                <a:solidFill>
                  <a:srgbClr val="333333"/>
                </a:solidFill>
                <a:effectLst/>
                <a:latin typeface="Source Sans Pro" panose="020B0503030403020204" pitchFamily="34" charset="0"/>
              </a:rPr>
              <a:t> silently ignores this operation if the data already exists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To see the full list of output functions and options, check out:</a:t>
            </a:r>
          </a:p>
          <a:p>
            <a:endParaRPr lang="en-US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https://spark.apache.org/docs/latest/api/python/reference/pyspark.sql.html#input-and-output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862250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https://spark.apache.org/docs/latest/api/python/reference/pyspark.sql.html#input-and-output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694900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When using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collect()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GB" sz="1200" dirty="0">
                <a:latin typeface="Arial" panose="020B0604020202020204" pitchFamily="34" charset="0"/>
                <a:cs typeface="Arial" panose="020B0604020202020204" pitchFamily="34" charset="0"/>
              </a:rPr>
              <a:t>watch out for out-of-memory error!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https://spark.apache.org/docs/latest/api/python/reference/pyspark.sql.html#dataframe-apis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12614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NOTES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when using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withColumn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if the name given to the new column is the same as that of an existing column, the latter is replaced.</a:t>
            </a: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where()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just an alias for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filter()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so they are interchangeable</a:t>
            </a:r>
            <a:endParaRPr lang="en-US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https://spark.apache.org/docs/latest/api/python/reference/pyspark.sql.html#dataframe-apis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031458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 fontScale="92500"/>
          </a:bodyPr>
          <a:lstStyle/>
          <a:p>
            <a:r>
              <a:rPr lang="en-US" b="1" i="0" dirty="0">
                <a:solidFill>
                  <a:srgbClr val="000000"/>
                </a:solidFill>
                <a:effectLst/>
                <a:latin typeface="Helvetica Neue"/>
              </a:rPr>
              <a:t>NOTE: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In order to use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min()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other aggregate functions (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avg()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count()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sum()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…), as we did in the last example, we need to add the following import: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1" i="0" dirty="0">
                <a:solidFill>
                  <a:srgbClr val="12217C"/>
                </a:solidFill>
                <a:effectLst/>
                <a:latin typeface="inherit"/>
              </a:rPr>
              <a:t>from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inherit"/>
              </a:rPr>
              <a:t>pyspark.sql.functions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</a:t>
            </a:r>
            <a:r>
              <a:rPr lang="en-US" b="1" i="0" dirty="0">
                <a:solidFill>
                  <a:srgbClr val="12217C"/>
                </a:solidFill>
                <a:effectLst/>
                <a:latin typeface="inherit"/>
              </a:rPr>
              <a:t>import</a:t>
            </a:r>
            <a:r>
              <a:rPr lang="en-US" b="0" i="0" dirty="0">
                <a:solidFill>
                  <a:srgbClr val="000000"/>
                </a:solidFill>
                <a:effectLst/>
                <a:latin typeface="inherit"/>
              </a:rPr>
              <a:t> *</a:t>
            </a:r>
            <a:endParaRPr lang="en-US" b="0" i="0" dirty="0">
              <a:solidFill>
                <a:srgbClr val="707070"/>
              </a:solidFill>
              <a:effectLst/>
              <a:latin typeface="Consolas" panose="020B0609020204030204" pitchFamily="49" charset="0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For more info on the functions module:</a:t>
            </a:r>
          </a:p>
          <a:p>
            <a:endParaRPr lang="en-US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 https://spark.apache.org/docs/latest/api/python/reference/pyspark.sql.html#functions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-----------------------------------------------------------------------------------------------------------------------------------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 also that, in the same example, the function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alias()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is applied to a column: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https://spark.apache.org/docs/latest/api/python/reference/pyspark.sql.html#column-apis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-----------------------------------------------------------------------------------------------------------------------------------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In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orderBy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the order (ascending or descending) can be specified in a few ways. Above, we used a list of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booleans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Alternatively, we could have used the column APIs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asc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desc()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. 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sort()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will produce the same outcome as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orderBy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().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Both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groupBy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orderBy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are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APIs, like select() and others we have already seen: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https://spark.apache.org/docs/latest/api/python/reference/pyspark.sql.html#dataframe-apis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004034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 https://spark.apache.org/docs/latest/api/python/reference/api/pyspark.sql.DataFrame.join.html#pyspark.sql.DataFrame.join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185172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NOTE: Both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describe()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and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summary()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return a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, hence we use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show()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to print the stats to console. In the last command, ’25%’ and ’75%’ are percentiles.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https://spark.apache.org/docs/latest/api/python/reference/pyspark.sql.html#dataframe-apis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66086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NOTE: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toPandas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() is only available if Pandas is available</a:t>
            </a:r>
            <a:endParaRPr lang="en-US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https://spark.apache.org/docs/latest/api/python/reference/pyspark.sql.html#dataframe-apis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9442816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In the case of </a:t>
            </a:r>
            <a:r>
              <a:rPr lang="en-GB" dirty="0" err="1"/>
              <a:t>PySpark</a:t>
            </a:r>
            <a:r>
              <a:rPr lang="en-GB" dirty="0"/>
              <a:t> it gets even worse, since no type information is available at compile time. Therefore, not only Spark is not aware of what lambda function is used inside a transformation, it also doesn’t know the type of the elements it will produce. This rules out any data compression technique in the serialization phase. </a:t>
            </a:r>
          </a:p>
          <a:p>
            <a:endParaRPr lang="en-GB" dirty="0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  <a:sym typeface="Wingdings" panose="05000000000000000000" pitchFamily="2" charset="2"/>
              </a:rPr>
              <a:t>Not much else to add here. For anything beyond what we show above, all you need is knowledge of SQL.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  <a:sym typeface="Wingdings" panose="05000000000000000000" pitchFamily="2" charset="2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  <a:sym typeface="Wingdings" panose="05000000000000000000" pitchFamily="2" charset="2"/>
              </a:rPr>
              <a:t>In any case, the m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anual page for the </a:t>
            </a:r>
            <a:r>
              <a:rPr lang="en-US" b="0" i="1" dirty="0" err="1">
                <a:solidFill>
                  <a:srgbClr val="000000"/>
                </a:solidFill>
                <a:effectLst/>
                <a:latin typeface="Helvetica Neue"/>
              </a:rPr>
              <a:t>pyspark.sql.SparkSession.sql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()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  <a:sym typeface="Wingdings" panose="05000000000000000000" pitchFamily="2" charset="2"/>
              </a:rPr>
              <a:t>function can be found here:</a:t>
            </a:r>
            <a:endParaRPr lang="en-US" b="0" i="1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  <a:r>
              <a:rPr lang="en-US" b="0" i="1" dirty="0">
                <a:solidFill>
                  <a:srgbClr val="000000"/>
                </a:solidFill>
                <a:effectLst/>
                <a:latin typeface="Helvetica Neue"/>
              </a:rPr>
              <a:t>http://spark.apache.org/docs/latest/api/python/reference/api/pyspark.sql.SparkSession.sql.html#pyspark.sql.SparkSession.sql</a:t>
            </a: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96711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49842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GB" dirty="0"/>
              <a:t>Sources:</a:t>
            </a:r>
          </a:p>
          <a:p>
            <a:endParaRPr lang="en-GB" dirty="0"/>
          </a:p>
          <a:p>
            <a:pPr algn="l"/>
            <a:r>
              <a:rPr lang="en-US" b="0" i="0" u="none" strike="noStrike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Learning Spark: Lightning-Fast Big Data Analysis </a:t>
            </a:r>
          </a:p>
          <a:p>
            <a:pPr algn="l"/>
            <a:r>
              <a:rPr lang="en-US" b="0" i="0" dirty="0">
                <a:solidFill>
                  <a:srgbClr val="0F1111"/>
                </a:solidFill>
                <a:effectLst/>
                <a:latin typeface="Arial" panose="020B0604020202020204" pitchFamily="34" charset="0"/>
              </a:rPr>
              <a:t>By Holden Karau</a:t>
            </a:r>
            <a:r>
              <a:rPr lang="en-US" b="0" i="0" dirty="0">
                <a:solidFill>
                  <a:srgbClr val="565959"/>
                </a:solidFill>
                <a:effectLst/>
                <a:latin typeface="Arial" panose="020B0604020202020204" pitchFamily="34" charset="0"/>
              </a:rPr>
              <a:t>, Andy </a:t>
            </a:r>
            <a:r>
              <a:rPr lang="en-US" b="0" i="0" dirty="0" err="1">
                <a:solidFill>
                  <a:srgbClr val="565959"/>
                </a:solidFill>
                <a:effectLst/>
                <a:latin typeface="Arial" panose="020B0604020202020204" pitchFamily="34" charset="0"/>
              </a:rPr>
              <a:t>Konwinski</a:t>
            </a:r>
            <a:r>
              <a:rPr lang="en-US" b="0" i="0" dirty="0">
                <a:solidFill>
                  <a:srgbClr val="565959"/>
                </a:solidFill>
                <a:effectLst/>
                <a:latin typeface="Arial" panose="020B0604020202020204" pitchFamily="34" charset="0"/>
              </a:rPr>
              <a:t>, Patrick Wendell, </a:t>
            </a:r>
            <a:r>
              <a:rPr lang="en-US" b="0" i="0" dirty="0" err="1">
                <a:solidFill>
                  <a:srgbClr val="565959"/>
                </a:solidFill>
                <a:effectLst/>
                <a:latin typeface="Arial" panose="020B0604020202020204" pitchFamily="34" charset="0"/>
              </a:rPr>
              <a:t>Matei</a:t>
            </a:r>
            <a:r>
              <a:rPr lang="en-US" b="0" i="0" dirty="0">
                <a:solidFill>
                  <a:srgbClr val="565959"/>
                </a:solidFill>
                <a:effectLst/>
                <a:latin typeface="Arial" panose="020B0604020202020204" pitchFamily="34" charset="0"/>
              </a:rPr>
              <a:t> </a:t>
            </a:r>
            <a:r>
              <a:rPr lang="en-US" b="0" i="0" dirty="0" err="1">
                <a:solidFill>
                  <a:srgbClr val="565959"/>
                </a:solidFill>
                <a:effectLst/>
                <a:latin typeface="Arial" panose="020B0604020202020204" pitchFamily="34" charset="0"/>
              </a:rPr>
              <a:t>Zaharia</a:t>
            </a:r>
            <a:endParaRPr lang="en-US" b="0" i="0" dirty="0">
              <a:solidFill>
                <a:srgbClr val="0F1111"/>
              </a:solidFill>
              <a:effectLst/>
              <a:latin typeface="Arial" panose="020B0604020202020204" pitchFamily="34" charset="0"/>
            </a:endParaRPr>
          </a:p>
          <a:p>
            <a:r>
              <a:rPr lang="en-GB" dirty="0"/>
              <a:t>Released</a:t>
            </a:r>
            <a:r>
              <a:rPr lang="en-US" b="0" i="0" u="none" strike="noStrike" dirty="0">
                <a:solidFill>
                  <a:srgbClr val="565959"/>
                </a:solidFill>
                <a:effectLst/>
                <a:latin typeface="Arial" panose="020B0604020202020204" pitchFamily="34" charset="0"/>
              </a:rPr>
              <a:t> January 2015</a:t>
            </a:r>
            <a:endParaRPr lang="en-GB" dirty="0"/>
          </a:p>
          <a:p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Publisher(s): O'Reilly Media, Inc.</a:t>
            </a:r>
            <a:endParaRPr lang="en-GB" dirty="0"/>
          </a:p>
          <a:p>
            <a:endParaRPr lang="en-GB" dirty="0"/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ilroy"/>
              </a:rPr>
              <a:t>Learning Spark, 2nd Edition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by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Jules S. </a:t>
            </a:r>
            <a:r>
              <a:rPr lang="en-US" b="0" i="0" dirty="0" err="1">
                <a:solidFill>
                  <a:srgbClr val="EE0000"/>
                </a:solidFill>
                <a:effectLst/>
                <a:latin typeface="guardian-text-oreilly"/>
              </a:rPr>
              <a:t>Damji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,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Brooke </a:t>
            </a:r>
            <a:r>
              <a:rPr lang="en-US" b="0" i="0" dirty="0" err="1">
                <a:solidFill>
                  <a:srgbClr val="EE0000"/>
                </a:solidFill>
                <a:effectLst/>
                <a:latin typeface="guardian-text-oreilly"/>
              </a:rPr>
              <a:t>Wenig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,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Tathagata Das</a:t>
            </a:r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, </a:t>
            </a:r>
            <a:r>
              <a:rPr lang="en-US" b="0" i="0" dirty="0">
                <a:solidFill>
                  <a:srgbClr val="EE0000"/>
                </a:solidFill>
                <a:effectLst/>
                <a:latin typeface="guardian-text-oreilly"/>
              </a:rPr>
              <a:t>Denny Lee</a:t>
            </a:r>
            <a:endParaRPr lang="en-US" b="0" i="0" dirty="0">
              <a:solidFill>
                <a:srgbClr val="3D3B49"/>
              </a:solidFill>
              <a:effectLst/>
              <a:latin typeface="guardian-text-oreilly"/>
            </a:endParaRP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Released July 2020</a:t>
            </a:r>
          </a:p>
          <a:p>
            <a:pPr algn="l" fontAlgn="base"/>
            <a:r>
              <a:rPr lang="en-US" b="0" i="0" dirty="0">
                <a:solidFill>
                  <a:srgbClr val="3D3B49"/>
                </a:solidFill>
                <a:effectLst/>
                <a:latin typeface="guardian-text-oreilly"/>
              </a:rPr>
              <a:t>Publisher(s): O'Reilly Media, Inc.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0573887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We can think of a </a:t>
            </a:r>
            <a:r>
              <a:rPr lang="en-US" dirty="0" err="1"/>
              <a:t>Dataframe</a:t>
            </a:r>
            <a:r>
              <a:rPr lang="en-US" dirty="0"/>
              <a:t> as a high-level wrapper for an RDD. It follows that </a:t>
            </a:r>
            <a:r>
              <a:rPr lang="en-US" dirty="0" err="1"/>
              <a:t>Dataframes</a:t>
            </a:r>
            <a:r>
              <a:rPr lang="en-US" dirty="0"/>
              <a:t> are lazy, because RDDs are. Therefore, they still benefit from all the optimization strategies that  RDDs benefit from. However, their highly structured nature enables even further optimization to occur.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704364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Documentation page for Spark’s Python API: </a:t>
            </a:r>
          </a:p>
          <a:p>
            <a:endParaRPr lang="en-US" dirty="0"/>
          </a:p>
          <a:p>
            <a:r>
              <a:rPr lang="en-US" dirty="0"/>
              <a:t>https://spark.apache.org/docs/latest/api/python/user_guide/index.html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40867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NOTE: Just a reminder that, in some environments, you do not need to import a Spark session, as it is provided by default.</a:t>
            </a:r>
          </a:p>
          <a:p>
            <a:r>
              <a:rPr lang="en-US" dirty="0"/>
              <a:t>           For instance, in </a:t>
            </a:r>
            <a:r>
              <a:rPr lang="en-US" dirty="0" err="1"/>
              <a:t>DataBricks</a:t>
            </a:r>
            <a:r>
              <a:rPr lang="en-US" dirty="0"/>
              <a:t>, a </a:t>
            </a:r>
            <a:r>
              <a:rPr lang="en-US" dirty="0" err="1"/>
              <a:t>SparkSession</a:t>
            </a:r>
            <a:r>
              <a:rPr lang="en-US" dirty="0"/>
              <a:t> is created automatically when a cluster is created. </a:t>
            </a:r>
          </a:p>
          <a:p>
            <a:r>
              <a:rPr lang="en-US" dirty="0"/>
              <a:t>           It can be accessed through a variable named </a:t>
            </a:r>
            <a:r>
              <a:rPr lang="en-US" i="1" dirty="0"/>
              <a:t>spark 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/>
              <a:t>           https://databricks.com/blog/2016/08/15/how-to-use-sparksession-in-apache-spark-2-0.html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59168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</a:t>
            </a:r>
            <a:r>
              <a:rPr lang="en-US" dirty="0" err="1"/>
              <a:t>createDataFrame</a:t>
            </a:r>
            <a:r>
              <a:rPr lang="en-US" dirty="0"/>
              <a:t>() </a:t>
            </a: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function is overloaded with the following possible arguments: 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indent="-171450">
              <a:buFontTx/>
              <a:buChar char="-"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list of lists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list of tuples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list of dictionaries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list of </a:t>
            </a:r>
            <a:r>
              <a:rPr lang="en-US" dirty="0" err="1"/>
              <a:t>pyspark.sql.Row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s</a:t>
            </a:r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RDD consisting of such a list 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pandas </a:t>
            </a:r>
            <a:r>
              <a:rPr lang="en-US" b="0" i="0" dirty="0" err="1">
                <a:solidFill>
                  <a:srgbClr val="000000"/>
                </a:solidFill>
                <a:effectLst/>
                <a:latin typeface="Helvetica Neue"/>
              </a:rPr>
              <a:t>DataFrame</a:t>
            </a:r>
            <a:endParaRPr lang="en-US" dirty="0"/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https://spark.apache.org/docs/latest/api/python/reference/api/pyspark.sql.SparkSession.createDataFrame.html</a:t>
            </a:r>
          </a:p>
          <a:p>
            <a:endParaRPr lang="en-US" dirty="0"/>
          </a:p>
          <a:p>
            <a:r>
              <a:rPr lang="en-US" dirty="0"/>
              <a:t>---------------------------------------------------------------------------------------------------------------------------</a:t>
            </a:r>
          </a:p>
          <a:p>
            <a:endParaRPr lang="en-US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The order of the arguments in the date() function is year, month, day: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https://docs.python.org/3/library/datetime.html#date-objects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371227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NOTE: There are a variety of ways to define a schema too. Here we chose the data type string approach. In each of these alternative definitions of a schema, we may include just the column names, or the names and the types. We may even indicate whether we want a column to be nullable. 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Helvetica Neue"/>
              </a:rPr>
              <a:t>https://spark.apache.org/docs/latest/api/python/reference/api/pyspark.sql.SparkSession.createDataFrame.html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Helvetica Neue"/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340174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 https://spark.apache.org/docs/latest/api/python/reference/pyspark.sql.html#data-types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49316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ln/>
        </p:spPr>
      </p:sp>
      <p:sp>
        <p:nvSpPr>
          <p:cNvPr id="8" name="Notes Placeholder 7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https://spark.apache.org/docs/latest/api/python/reference/pyspark.sql.html#data-types</a:t>
            </a: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56977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1618215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9">
            <a:extLst>
              <a:ext uri="{FF2B5EF4-FFF2-40B4-BE49-F238E27FC236}">
                <a16:creationId xmlns:a16="http://schemas.microsoft.com/office/drawing/2014/main" id="{D222E9D0-7316-48EE-A819-766D60B44C4E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4469004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Picture Placeholder 3">
            <a:extLst>
              <a:ext uri="{FF2B5EF4-FFF2-40B4-BE49-F238E27FC236}">
                <a16:creationId xmlns:a16="http://schemas.microsoft.com/office/drawing/2014/main" id="{A603ECA0-2580-47CE-AE2F-B495EF47F73E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446900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0E065BBE-251C-48BF-9BFB-DA3EE6EDB83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328025" y="4297339"/>
            <a:ext cx="3275011" cy="1976461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Picture Placeholder 3">
            <a:extLst>
              <a:ext uri="{FF2B5EF4-FFF2-40B4-BE49-F238E27FC236}">
                <a16:creationId xmlns:a16="http://schemas.microsoft.com/office/drawing/2014/main" id="{DBDDCB70-1977-4945-863F-2AD7EA8F69B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8328024" y="2286986"/>
            <a:ext cx="3275011" cy="183529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FB627FE-E548-46EB-A472-24A3A108D79E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88963" y="2286985"/>
            <a:ext cx="3275011" cy="183529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29166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819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36EB76BC-1441-48D5-A2CC-2EA2CD2AA350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3480281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Content Placeholder 9">
            <a:extLst>
              <a:ext uri="{FF2B5EF4-FFF2-40B4-BE49-F238E27FC236}">
                <a16:creationId xmlns:a16="http://schemas.microsoft.com/office/drawing/2014/main" id="{B6E5C1B3-F70B-4891-922A-62E3AB65A739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6398405" y="2300147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Content Placeholder 9">
            <a:extLst>
              <a:ext uri="{FF2B5EF4-FFF2-40B4-BE49-F238E27FC236}">
                <a16:creationId xmlns:a16="http://schemas.microsoft.com/office/drawing/2014/main" id="{3428F215-34F6-45EF-89E3-14647293542A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9289722" y="2301734"/>
            <a:ext cx="2317397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52547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2184">
          <p15:clr>
            <a:srgbClr val="FBAE40"/>
          </p15:clr>
        </p15:guide>
        <p15:guide id="2" pos="184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85649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E036A035-5E1D-4FEB-AD42-8C738760F495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588963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9" name="Content Placeholder 9">
            <a:extLst>
              <a:ext uri="{FF2B5EF4-FFF2-40B4-BE49-F238E27FC236}">
                <a16:creationId xmlns:a16="http://schemas.microsoft.com/office/drawing/2014/main" id="{CB76B09E-041D-4615-AFC8-FD5EFC779E2B}"/>
              </a:ext>
            </a:extLst>
          </p:cNvPr>
          <p:cNvSpPr>
            <a:spLocks noGrp="1"/>
          </p:cNvSpPr>
          <p:nvPr>
            <p:ph sz="quarter" idx="21"/>
          </p:nvPr>
        </p:nvSpPr>
        <p:spPr>
          <a:xfrm>
            <a:off x="588964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3">
            <a:extLst>
              <a:ext uri="{FF2B5EF4-FFF2-40B4-BE49-F238E27FC236}">
                <a16:creationId xmlns:a16="http://schemas.microsoft.com/office/drawing/2014/main" id="{3E52C249-A5C2-4E04-8BE0-1060DD0DA93B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3491266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4" name="Content Placeholder 9">
            <a:extLst>
              <a:ext uri="{FF2B5EF4-FFF2-40B4-BE49-F238E27FC236}">
                <a16:creationId xmlns:a16="http://schemas.microsoft.com/office/drawing/2014/main" id="{A784DFF9-9AF5-4A2A-B098-26838208ADBA}"/>
              </a:ext>
            </a:extLst>
          </p:cNvPr>
          <p:cNvSpPr>
            <a:spLocks noGrp="1"/>
          </p:cNvSpPr>
          <p:nvPr>
            <p:ph sz="quarter" idx="23"/>
          </p:nvPr>
        </p:nvSpPr>
        <p:spPr>
          <a:xfrm>
            <a:off x="3491267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3">
            <a:extLst>
              <a:ext uri="{FF2B5EF4-FFF2-40B4-BE49-F238E27FC236}">
                <a16:creationId xmlns:a16="http://schemas.microsoft.com/office/drawing/2014/main" id="{C3325528-45FC-4C82-A0CC-37BAEF7BFCA6}"/>
              </a:ext>
            </a:extLst>
          </p:cNvPr>
          <p:cNvSpPr>
            <a:spLocks noGrp="1"/>
          </p:cNvSpPr>
          <p:nvPr>
            <p:ph type="pic" sz="quarter" idx="24"/>
          </p:nvPr>
        </p:nvSpPr>
        <p:spPr>
          <a:xfrm>
            <a:off x="6393848" y="2300288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3C597C1D-5167-4669-949D-CA5A8450FB4A}"/>
              </a:ext>
            </a:extLst>
          </p:cNvPr>
          <p:cNvSpPr>
            <a:spLocks noGrp="1"/>
          </p:cNvSpPr>
          <p:nvPr>
            <p:ph sz="quarter" idx="25"/>
          </p:nvPr>
        </p:nvSpPr>
        <p:spPr>
          <a:xfrm>
            <a:off x="6393849" y="3850047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Picture Placeholder 3">
            <a:extLst>
              <a:ext uri="{FF2B5EF4-FFF2-40B4-BE49-F238E27FC236}">
                <a16:creationId xmlns:a16="http://schemas.microsoft.com/office/drawing/2014/main" id="{8216A13C-6734-459B-8AB5-0340E0067E9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9285638" y="2301875"/>
            <a:ext cx="2317397" cy="135752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8" name="Content Placeholder 9">
            <a:extLst>
              <a:ext uri="{FF2B5EF4-FFF2-40B4-BE49-F238E27FC236}">
                <a16:creationId xmlns:a16="http://schemas.microsoft.com/office/drawing/2014/main" id="{C313676A-9E66-43F9-9150-888B1068C8A8}"/>
              </a:ext>
            </a:extLst>
          </p:cNvPr>
          <p:cNvSpPr>
            <a:spLocks noGrp="1"/>
          </p:cNvSpPr>
          <p:nvPr>
            <p:ph sz="quarter" idx="27"/>
          </p:nvPr>
        </p:nvSpPr>
        <p:spPr>
          <a:xfrm>
            <a:off x="9285639" y="3851634"/>
            <a:ext cx="2317397" cy="24221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7655591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44">
          <p15:clr>
            <a:srgbClr val="FBAE40"/>
          </p15:clr>
        </p15:guide>
        <p15:guide id="2" pos="2184">
          <p15:clr>
            <a:srgbClr val="FBAE40"/>
          </p15:clr>
        </p15:guide>
        <p15:guide id="3" pos="5496">
          <p15:clr>
            <a:srgbClr val="FBAE40"/>
          </p15:clr>
        </p15:guide>
        <p15:guide id="4" pos="5836">
          <p15:clr>
            <a:srgbClr val="FBAE40"/>
          </p15:clr>
        </p15:guide>
        <p15:guide id="5" orient="horz" pos="1434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Content Placeholder 9">
            <a:extLst>
              <a:ext uri="{FF2B5EF4-FFF2-40B4-BE49-F238E27FC236}">
                <a16:creationId xmlns:a16="http://schemas.microsoft.com/office/drawing/2014/main" id="{0176E233-E1D7-49C1-8E09-23CDD44A754E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2916222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7" name="Content Placeholder 9">
            <a:extLst>
              <a:ext uri="{FF2B5EF4-FFF2-40B4-BE49-F238E27FC236}">
                <a16:creationId xmlns:a16="http://schemas.microsoft.com/office/drawing/2014/main" id="{A41C7C2A-4A4B-422C-BB2A-4C9FAC3A5506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224800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Content Placeholder 9">
            <a:extLst>
              <a:ext uri="{FF2B5EF4-FFF2-40B4-BE49-F238E27FC236}">
                <a16:creationId xmlns:a16="http://schemas.microsoft.com/office/drawing/2014/main" id="{E3418751-869D-4F85-B32F-0965D7D2AD5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533378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2" name="Content Placeholder 9">
            <a:extLst>
              <a:ext uri="{FF2B5EF4-FFF2-40B4-BE49-F238E27FC236}">
                <a16:creationId xmlns:a16="http://schemas.microsoft.com/office/drawing/2014/main" id="{40CFF437-23DA-4121-8666-7AFDA6F1C6F8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9862226" y="2292804"/>
            <a:ext cx="1739679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92882449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4" y="3565624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Picture Placeholder 3">
            <a:extLst>
              <a:ext uri="{FF2B5EF4-FFF2-40B4-BE49-F238E27FC236}">
                <a16:creationId xmlns:a16="http://schemas.microsoft.com/office/drawing/2014/main" id="{8CB3F181-B90E-4709-A812-42F5F9FAEF8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587374" y="2300287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F7064BD1-661D-4392-B2D3-C94C878F5F00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2908754" y="3561383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E23378D4-9D40-4803-8C24-3DB36C6A5716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2908754" y="2296046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00FE57DA-ED33-4CB4-86C8-810DD824BFAB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5217219" y="3558226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3">
            <a:extLst>
              <a:ext uri="{FF2B5EF4-FFF2-40B4-BE49-F238E27FC236}">
                <a16:creationId xmlns:a16="http://schemas.microsoft.com/office/drawing/2014/main" id="{A9355ED7-F872-4706-9817-B13472A932E1}"/>
              </a:ext>
            </a:extLst>
          </p:cNvPr>
          <p:cNvSpPr>
            <a:spLocks noGrp="1"/>
          </p:cNvSpPr>
          <p:nvPr>
            <p:ph type="pic" sz="quarter" idx="19"/>
          </p:nvPr>
        </p:nvSpPr>
        <p:spPr>
          <a:xfrm>
            <a:off x="5217219" y="2292889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115CCB77-02EC-4783-9DF6-0A05456ED730}"/>
              </a:ext>
            </a:extLst>
          </p:cNvPr>
          <p:cNvSpPr>
            <a:spLocks noGrp="1"/>
          </p:cNvSpPr>
          <p:nvPr>
            <p:ph sz="quarter" idx="20"/>
          </p:nvPr>
        </p:nvSpPr>
        <p:spPr>
          <a:xfrm>
            <a:off x="7527238" y="354929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3">
            <a:extLst>
              <a:ext uri="{FF2B5EF4-FFF2-40B4-BE49-F238E27FC236}">
                <a16:creationId xmlns:a16="http://schemas.microsoft.com/office/drawing/2014/main" id="{DC2F2444-14F2-4088-9371-18C2860AC6D3}"/>
              </a:ext>
            </a:extLst>
          </p:cNvPr>
          <p:cNvSpPr>
            <a:spLocks noGrp="1"/>
          </p:cNvSpPr>
          <p:nvPr>
            <p:ph type="pic" sz="quarter" idx="21"/>
          </p:nvPr>
        </p:nvSpPr>
        <p:spPr>
          <a:xfrm>
            <a:off x="7527238" y="228395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17" name="Content Placeholder 9">
            <a:extLst>
              <a:ext uri="{FF2B5EF4-FFF2-40B4-BE49-F238E27FC236}">
                <a16:creationId xmlns:a16="http://schemas.microsoft.com/office/drawing/2014/main" id="{5E077B78-FC6D-470D-BE7E-00548B8BBCD1}"/>
              </a:ext>
            </a:extLst>
          </p:cNvPr>
          <p:cNvSpPr>
            <a:spLocks noGrp="1"/>
          </p:cNvSpPr>
          <p:nvPr>
            <p:ph sz="quarter" idx="22"/>
          </p:nvPr>
        </p:nvSpPr>
        <p:spPr>
          <a:xfrm>
            <a:off x="9855129" y="3574555"/>
            <a:ext cx="1739679" cy="269924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3">
            <a:extLst>
              <a:ext uri="{FF2B5EF4-FFF2-40B4-BE49-F238E27FC236}">
                <a16:creationId xmlns:a16="http://schemas.microsoft.com/office/drawing/2014/main" id="{FAD3149A-0394-4B2A-9DB9-07B38D07064A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855129" y="2309218"/>
            <a:ext cx="1763713" cy="992089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58947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822">
          <p15:clr>
            <a:srgbClr val="FBAE40"/>
          </p15:clr>
        </p15:guide>
        <p15:guide id="2" pos="2955">
          <p15:clr>
            <a:srgbClr val="FBAE40"/>
          </p15:clr>
        </p15:guide>
        <p15:guide id="4" pos="1481">
          <p15:clr>
            <a:srgbClr val="FBAE40"/>
          </p15:clr>
        </p15:guide>
        <p15:guide id="5" orient="horz" pos="1434">
          <p15:clr>
            <a:srgbClr val="FBAE40"/>
          </p15:clr>
        </p15:guide>
        <p15:guide id="6" pos="3296">
          <p15:clr>
            <a:srgbClr val="FBAE40"/>
          </p15:clr>
        </p15:guide>
        <p15:guide id="7" pos="4407">
          <p15:clr>
            <a:srgbClr val="FBAE40"/>
          </p15:clr>
        </p15:guide>
        <p15:guide id="8" pos="4725">
          <p15:clr>
            <a:srgbClr val="FBAE40"/>
          </p15:clr>
        </p15:guide>
        <p15:guide id="9" pos="5858">
          <p15:clr>
            <a:srgbClr val="FBAE40"/>
          </p15:clr>
        </p15:guide>
        <p15:guide id="10" pos="6199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415672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1" y="609839"/>
            <a:ext cx="5196062" cy="1117933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9901" y="2300285"/>
            <a:ext cx="5196062" cy="397292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FA217BD-E80D-4609-BE9B-2867671EAC39}"/>
              </a:ext>
            </a:extLst>
          </p:cNvPr>
          <p:cNvSpPr/>
          <p:nvPr/>
        </p:nvSpPr>
        <p:spPr>
          <a:xfrm>
            <a:off x="6383338" y="0"/>
            <a:ext cx="580866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714386B9-109E-4E24-B1B2-63963539A406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6940062" y="584789"/>
            <a:ext cx="4664563" cy="568901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5096497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9348509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402" y="584788"/>
            <a:ext cx="5241890" cy="1117932"/>
          </a:xfrm>
          <a:prstGeom prst="rect">
            <a:avLst/>
          </a:prstGeom>
        </p:spPr>
        <p:txBody>
          <a:bodyPr vert="horz" anchor="t" anchorCtr="0">
            <a:no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AD4F99E-C473-42D1-BEE1-83C8AE76849F}"/>
              </a:ext>
            </a:extLst>
          </p:cNvPr>
          <p:cNvSpPr/>
          <p:nvPr/>
        </p:nvSpPr>
        <p:spPr>
          <a:xfrm>
            <a:off x="0" y="0"/>
            <a:ext cx="581464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2B934C9A-8768-4E07-A5A9-B0CE417F5E34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562706" y="572756"/>
            <a:ext cx="4679181" cy="5712487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728229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64324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A93F14-1390-4C40-9519-48E0DB1E16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428" y="2875756"/>
            <a:ext cx="10992198" cy="1106488"/>
          </a:xfrm>
        </p:spPr>
        <p:txBody>
          <a:bodyPr anchor="ctr" anchorCtr="0"/>
          <a:lstStyle>
            <a:lvl1pPr algn="ctr">
              <a:lnSpc>
                <a:spcPct val="100000"/>
              </a:lnSpc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872432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7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7" name="Rectangle 34">
            <a:extLst>
              <a:ext uri="{FF2B5EF4-FFF2-40B4-BE49-F238E27FC236}">
                <a16:creationId xmlns:a16="http://schemas.microsoft.com/office/drawing/2014/main" id="{0EF5E277-094A-4408-AEC0-47A3E614C2B7}"/>
              </a:ext>
            </a:extLst>
          </p:cNvPr>
          <p:cNvSpPr/>
          <p:nvPr/>
        </p:nvSpPr>
        <p:spPr>
          <a:xfrm>
            <a:off x="3610708" y="-18480"/>
            <a:ext cx="8609139" cy="6878860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  <a:gd name="connsiteX0" fmla="*/ 4985258 w 8602863"/>
              <a:gd name="connsiteY0" fmla="*/ 18472 h 6876077"/>
              <a:gd name="connsiteX1" fmla="*/ 8602863 w 8602863"/>
              <a:gd name="connsiteY1" fmla="*/ 0 h 6876077"/>
              <a:gd name="connsiteX2" fmla="*/ 6103144 w 8602863"/>
              <a:gd name="connsiteY2" fmla="*/ 6876077 h 6876077"/>
              <a:gd name="connsiteX3" fmla="*/ 0 w 8602863"/>
              <a:gd name="connsiteY3" fmla="*/ 6873697 h 6876077"/>
              <a:gd name="connsiteX4" fmla="*/ 4985258 w 8602863"/>
              <a:gd name="connsiteY4" fmla="*/ 18472 h 6876077"/>
              <a:gd name="connsiteX0" fmla="*/ 4985258 w 8613035"/>
              <a:gd name="connsiteY0" fmla="*/ 18472 h 6876077"/>
              <a:gd name="connsiteX1" fmla="*/ 8602863 w 8613035"/>
              <a:gd name="connsiteY1" fmla="*/ 0 h 6876077"/>
              <a:gd name="connsiteX2" fmla="*/ 8613018 w 8613035"/>
              <a:gd name="connsiteY2" fmla="*/ 6876077 h 6876077"/>
              <a:gd name="connsiteX3" fmla="*/ 0 w 8613035"/>
              <a:gd name="connsiteY3" fmla="*/ 6873697 h 6876077"/>
              <a:gd name="connsiteX4" fmla="*/ 4985258 w 8613035"/>
              <a:gd name="connsiteY4" fmla="*/ 18472 h 687607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13035" h="6876077">
                <a:moveTo>
                  <a:pt x="4985258" y="18472"/>
                </a:moveTo>
                <a:lnTo>
                  <a:pt x="8602863" y="0"/>
                </a:lnTo>
                <a:cubicBezTo>
                  <a:pt x="8602339" y="2005904"/>
                  <a:pt x="8613542" y="4870173"/>
                  <a:pt x="8613018" y="6876077"/>
                </a:cubicBezTo>
                <a:lnTo>
                  <a:pt x="0" y="6873697"/>
                </a:lnTo>
                <a:lnTo>
                  <a:pt x="4985258" y="18472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13" name="Content Placeholder 11">
            <a:extLst>
              <a:ext uri="{FF2B5EF4-FFF2-40B4-BE49-F238E27FC236}">
                <a16:creationId xmlns:a16="http://schemas.microsoft.com/office/drawing/2014/main" id="{E466D4E6-0CE8-48A1-849A-AC17979A8F07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5" name="Content Placeholder 11">
            <a:extLst>
              <a:ext uri="{FF2B5EF4-FFF2-40B4-BE49-F238E27FC236}">
                <a16:creationId xmlns:a16="http://schemas.microsoft.com/office/drawing/2014/main" id="{033577B1-D536-4C66-B7E2-5FA1FAF5D88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533465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0943138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E2EF2188-8E4E-49B0-A38C-A3135803CB60}"/>
              </a:ext>
            </a:extLst>
          </p:cNvPr>
          <p:cNvSpPr/>
          <p:nvPr/>
        </p:nvSpPr>
        <p:spPr>
          <a:xfrm>
            <a:off x="0" y="0"/>
            <a:ext cx="8609139" cy="6858000"/>
          </a:xfrm>
          <a:custGeom>
            <a:avLst/>
            <a:gdLst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8609139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50277 w 8609139"/>
              <a:gd name="connsiteY2" fmla="*/ 6834554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2946892 w 8609139"/>
              <a:gd name="connsiteY2" fmla="*/ 6752492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  <a:gd name="connsiteX0" fmla="*/ 0 w 8609139"/>
              <a:gd name="connsiteY0" fmla="*/ 0 h 6858000"/>
              <a:gd name="connsiteX1" fmla="*/ 8609139 w 8609139"/>
              <a:gd name="connsiteY1" fmla="*/ 0 h 6858000"/>
              <a:gd name="connsiteX2" fmla="*/ 3603385 w 8609139"/>
              <a:gd name="connsiteY2" fmla="*/ 6858000 h 6858000"/>
              <a:gd name="connsiteX3" fmla="*/ 0 w 8609139"/>
              <a:gd name="connsiteY3" fmla="*/ 6858000 h 6858000"/>
              <a:gd name="connsiteX4" fmla="*/ 0 w 8609139"/>
              <a:gd name="connsiteY4" fmla="*/ 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8609139" h="6858000">
                <a:moveTo>
                  <a:pt x="0" y="0"/>
                </a:moveTo>
                <a:lnTo>
                  <a:pt x="8609139" y="0"/>
                </a:lnTo>
                <a:lnTo>
                  <a:pt x="3603385" y="6858000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74432"/>
            <a:ext cx="5791689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3EFFD5BB-3EAE-422F-9C29-122830C9A12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2613" y="2300288"/>
            <a:ext cx="4259262" cy="2257422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DE87F828-55AC-41E2-B50B-AEB788C18526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7349713" y="2300287"/>
            <a:ext cx="4259262" cy="3983281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4249112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3085652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9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F8308F4-C132-4295-8ADD-291832701A57}"/>
              </a:ext>
            </a:extLst>
          </p:cNvPr>
          <p:cNvCxnSpPr>
            <a:cxnSpLocks/>
          </p:cNvCxnSpPr>
          <p:nvPr/>
        </p:nvCxnSpPr>
        <p:spPr>
          <a:xfrm flipV="1">
            <a:off x="0" y="2493258"/>
            <a:ext cx="12192000" cy="397788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3645545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4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86787640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0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1834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268665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5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755197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DCE4044-6516-48C9-9F3C-F47B519251EE}"/>
              </a:ext>
            </a:extLst>
          </p:cNvPr>
          <p:cNvSpPr/>
          <p:nvPr/>
        </p:nvSpPr>
        <p:spPr>
          <a:xfrm flipH="1">
            <a:off x="-5665" y="2485292"/>
            <a:ext cx="12197666" cy="4372708"/>
          </a:xfrm>
          <a:custGeom>
            <a:avLst/>
            <a:gdLst>
              <a:gd name="connsiteX0" fmla="*/ 0 w 12192000"/>
              <a:gd name="connsiteY0" fmla="*/ 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0 w 12192000"/>
              <a:gd name="connsiteY4" fmla="*/ 0 h 4372708"/>
              <a:gd name="connsiteX0" fmla="*/ 23446 w 12192000"/>
              <a:gd name="connsiteY0" fmla="*/ 4149970 h 4372708"/>
              <a:gd name="connsiteX1" fmla="*/ 12192000 w 12192000"/>
              <a:gd name="connsiteY1" fmla="*/ 0 h 4372708"/>
              <a:gd name="connsiteX2" fmla="*/ 12192000 w 12192000"/>
              <a:gd name="connsiteY2" fmla="*/ 4372708 h 4372708"/>
              <a:gd name="connsiteX3" fmla="*/ 0 w 12192000"/>
              <a:gd name="connsiteY3" fmla="*/ 4372708 h 4372708"/>
              <a:gd name="connsiteX4" fmla="*/ 23446 w 12192000"/>
              <a:gd name="connsiteY4" fmla="*/ 4149970 h 4372708"/>
              <a:gd name="connsiteX0" fmla="*/ 0 w 12215446"/>
              <a:gd name="connsiteY0" fmla="*/ 4021016 h 4372708"/>
              <a:gd name="connsiteX1" fmla="*/ 12215446 w 12215446"/>
              <a:gd name="connsiteY1" fmla="*/ 0 h 4372708"/>
              <a:gd name="connsiteX2" fmla="*/ 12215446 w 12215446"/>
              <a:gd name="connsiteY2" fmla="*/ 4372708 h 4372708"/>
              <a:gd name="connsiteX3" fmla="*/ 23446 w 12215446"/>
              <a:gd name="connsiteY3" fmla="*/ 4372708 h 4372708"/>
              <a:gd name="connsiteX4" fmla="*/ 0 w 12215446"/>
              <a:gd name="connsiteY4" fmla="*/ 4021016 h 4372708"/>
              <a:gd name="connsiteX0" fmla="*/ 0 w 12197666"/>
              <a:gd name="connsiteY0" fmla="*/ 3987996 h 4372708"/>
              <a:gd name="connsiteX1" fmla="*/ 12197666 w 12197666"/>
              <a:gd name="connsiteY1" fmla="*/ 0 h 4372708"/>
              <a:gd name="connsiteX2" fmla="*/ 12197666 w 12197666"/>
              <a:gd name="connsiteY2" fmla="*/ 4372708 h 4372708"/>
              <a:gd name="connsiteX3" fmla="*/ 5666 w 12197666"/>
              <a:gd name="connsiteY3" fmla="*/ 4372708 h 4372708"/>
              <a:gd name="connsiteX4" fmla="*/ 0 w 12197666"/>
              <a:gd name="connsiteY4" fmla="*/ 3987996 h 437270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7666" h="4372708">
                <a:moveTo>
                  <a:pt x="0" y="3987996"/>
                </a:moveTo>
                <a:lnTo>
                  <a:pt x="12197666" y="0"/>
                </a:lnTo>
                <a:lnTo>
                  <a:pt x="12197666" y="4372708"/>
                </a:lnTo>
                <a:lnTo>
                  <a:pt x="5666" y="4372708"/>
                </a:lnTo>
                <a:cubicBezTo>
                  <a:pt x="3777" y="4244471"/>
                  <a:pt x="1889" y="4116233"/>
                  <a:pt x="0" y="3987996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7109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/>
            </a:lvl1pPr>
            <a:lvl2pPr>
              <a:defRPr sz="18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933604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6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2852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2248" y="609898"/>
            <a:ext cx="11002378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11" name="Content Placeholder 9">
            <a:extLst>
              <a:ext uri="{FF2B5EF4-FFF2-40B4-BE49-F238E27FC236}">
                <a16:creationId xmlns:a16="http://schemas.microsoft.com/office/drawing/2014/main" id="{F9E9F6B1-8F44-40F9-AB70-4C8A38AF2224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601490" y="2300147"/>
            <a:ext cx="11003136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8976870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2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1B30C0F-34B5-424A-A5B2-288E3522FD40}"/>
              </a:ext>
            </a:extLst>
          </p:cNvPr>
          <p:cNvSpPr/>
          <p:nvPr/>
        </p:nvSpPr>
        <p:spPr>
          <a:xfrm flipH="1">
            <a:off x="0" y="0"/>
            <a:ext cx="12192000" cy="6470347"/>
          </a:xfrm>
          <a:custGeom>
            <a:avLst/>
            <a:gdLst>
              <a:gd name="connsiteX0" fmla="*/ 0 w 12192000"/>
              <a:gd name="connsiteY0" fmla="*/ 0 h 2493258"/>
              <a:gd name="connsiteX1" fmla="*/ 12192000 w 12192000"/>
              <a:gd name="connsiteY1" fmla="*/ 0 h 2493258"/>
              <a:gd name="connsiteX2" fmla="*/ 12192000 w 12192000"/>
              <a:gd name="connsiteY2" fmla="*/ 2493258 h 2493258"/>
              <a:gd name="connsiteX3" fmla="*/ 0 w 12192000"/>
              <a:gd name="connsiteY3" fmla="*/ 2493258 h 2493258"/>
              <a:gd name="connsiteX4" fmla="*/ 0 w 12192000"/>
              <a:gd name="connsiteY4" fmla="*/ 0 h 2493258"/>
              <a:gd name="connsiteX0" fmla="*/ 0 w 12192000"/>
              <a:gd name="connsiteY0" fmla="*/ 0 h 4225660"/>
              <a:gd name="connsiteX1" fmla="*/ 12192000 w 12192000"/>
              <a:gd name="connsiteY1" fmla="*/ 0 h 4225660"/>
              <a:gd name="connsiteX2" fmla="*/ 12192000 w 12192000"/>
              <a:gd name="connsiteY2" fmla="*/ 2493258 h 4225660"/>
              <a:gd name="connsiteX3" fmla="*/ 0 w 12192000"/>
              <a:gd name="connsiteY3" fmla="*/ 4225660 h 4225660"/>
              <a:gd name="connsiteX4" fmla="*/ 0 w 12192000"/>
              <a:gd name="connsiteY4" fmla="*/ 0 h 4225660"/>
              <a:gd name="connsiteX0" fmla="*/ 0 w 12192000"/>
              <a:gd name="connsiteY0" fmla="*/ 0 h 5900224"/>
              <a:gd name="connsiteX1" fmla="*/ 12192000 w 12192000"/>
              <a:gd name="connsiteY1" fmla="*/ 0 h 5900224"/>
              <a:gd name="connsiteX2" fmla="*/ 12192000 w 12192000"/>
              <a:gd name="connsiteY2" fmla="*/ 2493258 h 5900224"/>
              <a:gd name="connsiteX3" fmla="*/ 2754 w 12192000"/>
              <a:gd name="connsiteY3" fmla="*/ 5900224 h 5900224"/>
              <a:gd name="connsiteX4" fmla="*/ 0 w 12192000"/>
              <a:gd name="connsiteY4" fmla="*/ 0 h 5900224"/>
              <a:gd name="connsiteX0" fmla="*/ 0 w 12192000"/>
              <a:gd name="connsiteY0" fmla="*/ 0 h 6470347"/>
              <a:gd name="connsiteX1" fmla="*/ 12192000 w 12192000"/>
              <a:gd name="connsiteY1" fmla="*/ 0 h 6470347"/>
              <a:gd name="connsiteX2" fmla="*/ 12192000 w 12192000"/>
              <a:gd name="connsiteY2" fmla="*/ 2493258 h 6470347"/>
              <a:gd name="connsiteX3" fmla="*/ 0 w 12192000"/>
              <a:gd name="connsiteY3" fmla="*/ 6470347 h 6470347"/>
              <a:gd name="connsiteX4" fmla="*/ 0 w 12192000"/>
              <a:gd name="connsiteY4" fmla="*/ 0 h 647034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6470347">
                <a:moveTo>
                  <a:pt x="0" y="0"/>
                </a:moveTo>
                <a:lnTo>
                  <a:pt x="12192000" y="0"/>
                </a:lnTo>
                <a:lnTo>
                  <a:pt x="12192000" y="2493258"/>
                </a:lnTo>
                <a:lnTo>
                  <a:pt x="0" y="6470347"/>
                </a:lnTo>
                <a:lnTo>
                  <a:pt x="0" y="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rtlCol="0" anchor="t" anchorCtr="0">
            <a:noAutofit/>
          </a:bodyPr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EBC2174-92EE-4AD4-AD63-8667D61FEB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24" name="Content Placeholder 11">
            <a:extLst>
              <a:ext uri="{FF2B5EF4-FFF2-40B4-BE49-F238E27FC236}">
                <a16:creationId xmlns:a16="http://schemas.microsoft.com/office/drawing/2014/main" id="{12249DE2-1ECE-4DD3-A033-96C27FBA555B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08456" y="2300288"/>
            <a:ext cx="5796169" cy="1802480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bg1"/>
                </a:solidFill>
              </a:defRPr>
            </a:lvl1pPr>
            <a:lvl2pPr>
              <a:defRPr sz="1800">
                <a:solidFill>
                  <a:schemeClr val="bg1"/>
                </a:solidFill>
              </a:defRPr>
            </a:lvl2pPr>
            <a:lvl3pPr>
              <a:defRPr sz="1800">
                <a:solidFill>
                  <a:schemeClr val="bg1"/>
                </a:solidFill>
              </a:defRPr>
            </a:lvl3pPr>
            <a:lvl4pPr>
              <a:defRPr sz="1800">
                <a:solidFill>
                  <a:schemeClr val="bg1"/>
                </a:solidFill>
              </a:defRPr>
            </a:lvl4pPr>
            <a:lvl5pPr>
              <a:defRPr sz="1800">
                <a:solidFill>
                  <a:schemeClr val="bg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25" name="Content Placeholder 11">
            <a:extLst>
              <a:ext uri="{FF2B5EF4-FFF2-40B4-BE49-F238E27FC236}">
                <a16:creationId xmlns:a16="http://schemas.microsoft.com/office/drawing/2014/main" id="{62BBBBF2-DB32-49D0-A27F-3A2FB7BF4CE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87375" y="4557710"/>
            <a:ext cx="5227142" cy="1725858"/>
          </a:xfrm>
          <a:prstGeom prst="rect">
            <a:avLst/>
          </a:prstGeom>
        </p:spPr>
        <p:txBody>
          <a:bodyPr vert="horz" anchor="t" anchorCtr="0">
            <a:noAutofit/>
          </a:bodyPr>
          <a:lstStyle>
            <a:lvl1pPr>
              <a:defRPr sz="1800">
                <a:solidFill>
                  <a:schemeClr val="tx1"/>
                </a:solidFill>
              </a:defRPr>
            </a:lvl1pPr>
            <a:lvl2pPr>
              <a:defRPr sz="1800">
                <a:solidFill>
                  <a:schemeClr val="tx1"/>
                </a:solidFill>
              </a:defRPr>
            </a:lvl2pPr>
            <a:lvl3pPr>
              <a:defRPr sz="1800">
                <a:solidFill>
                  <a:schemeClr val="tx1"/>
                </a:solidFill>
              </a:defRPr>
            </a:lvl3pPr>
            <a:lvl4pPr>
              <a:defRPr sz="1800">
                <a:solidFill>
                  <a:schemeClr val="tx1"/>
                </a:solidFill>
              </a:defRPr>
            </a:lvl4pPr>
            <a:lvl5pPr>
              <a:defRPr sz="18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1090515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033332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8830733" y="6484939"/>
            <a:ext cx="2844800" cy="365125"/>
          </a:xfrm>
          <a:prstGeom prst="rect">
            <a:avLst/>
          </a:prstGeo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26322940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>
  <p:cSld name="Cov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4">
            <a:extLst>
              <a:ext uri="{FF2B5EF4-FFF2-40B4-BE49-F238E27FC236}">
                <a16:creationId xmlns:a16="http://schemas.microsoft.com/office/drawing/2014/main" id="{87ADA3FF-0945-486B-8712-5DD904CD8E6C}"/>
              </a:ext>
            </a:extLst>
          </p:cNvPr>
          <p:cNvSpPr/>
          <p:nvPr/>
        </p:nvSpPr>
        <p:spPr>
          <a:xfrm>
            <a:off x="6096000" y="-6757"/>
            <a:ext cx="6101957" cy="6867137"/>
          </a:xfrm>
          <a:custGeom>
            <a:avLst/>
            <a:gdLst>
              <a:gd name="connsiteX0" fmla="*/ 0 w 3832597"/>
              <a:gd name="connsiteY0" fmla="*/ 0 h 2765503"/>
              <a:gd name="connsiteX1" fmla="*/ 3832597 w 3832597"/>
              <a:gd name="connsiteY1" fmla="*/ 0 h 2765503"/>
              <a:gd name="connsiteX2" fmla="*/ 3832597 w 3832597"/>
              <a:gd name="connsiteY2" fmla="*/ 2765503 h 2765503"/>
              <a:gd name="connsiteX3" fmla="*/ 0 w 3832597"/>
              <a:gd name="connsiteY3" fmla="*/ 2765503 h 2765503"/>
              <a:gd name="connsiteX4" fmla="*/ 0 w 3832597"/>
              <a:gd name="connsiteY4" fmla="*/ 0 h 2765503"/>
              <a:gd name="connsiteX0" fmla="*/ 0 w 5583339"/>
              <a:gd name="connsiteY0" fmla="*/ 2085278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0 w 5583339"/>
              <a:gd name="connsiteY4" fmla="*/ 2085278 h 4850781"/>
              <a:gd name="connsiteX0" fmla="*/ 1924772 w 5583339"/>
              <a:gd name="connsiteY0" fmla="*/ 1304172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1924772 w 5583339"/>
              <a:gd name="connsiteY4" fmla="*/ 1304172 h 4850781"/>
              <a:gd name="connsiteX0" fmla="*/ 2713875 w 5583339"/>
              <a:gd name="connsiteY0" fmla="*/ 531065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2713875 w 5583339"/>
              <a:gd name="connsiteY4" fmla="*/ 531065 h 4850781"/>
              <a:gd name="connsiteX0" fmla="*/ 3614945 w 5583339"/>
              <a:gd name="connsiteY0" fmla="*/ 45873 h 4850781"/>
              <a:gd name="connsiteX1" fmla="*/ 5583339 w 5583339"/>
              <a:gd name="connsiteY1" fmla="*/ 0 h 4850781"/>
              <a:gd name="connsiteX2" fmla="*/ 3832597 w 5583339"/>
              <a:gd name="connsiteY2" fmla="*/ 4850781 h 4850781"/>
              <a:gd name="connsiteX3" fmla="*/ 0 w 5583339"/>
              <a:gd name="connsiteY3" fmla="*/ 4850781 h 4850781"/>
              <a:gd name="connsiteX4" fmla="*/ 3614945 w 5583339"/>
              <a:gd name="connsiteY4" fmla="*/ 45873 h 4850781"/>
              <a:gd name="connsiteX0" fmla="*/ 3614945 w 5500696"/>
              <a:gd name="connsiteY0" fmla="*/ 0 h 4804908"/>
              <a:gd name="connsiteX1" fmla="*/ 5500696 w 5500696"/>
              <a:gd name="connsiteY1" fmla="*/ 103417 h 4804908"/>
              <a:gd name="connsiteX2" fmla="*/ 3832597 w 5500696"/>
              <a:gd name="connsiteY2" fmla="*/ 4804908 h 4804908"/>
              <a:gd name="connsiteX3" fmla="*/ 0 w 5500696"/>
              <a:gd name="connsiteY3" fmla="*/ 4804908 h 4804908"/>
              <a:gd name="connsiteX4" fmla="*/ 3614945 w 5500696"/>
              <a:gd name="connsiteY4" fmla="*/ 0 h 4804908"/>
              <a:gd name="connsiteX0" fmla="*/ 3614945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3614945 w 5559939"/>
              <a:gd name="connsiteY4" fmla="*/ 0 h 4804908"/>
              <a:gd name="connsiteX0" fmla="*/ 5034197 w 5559939"/>
              <a:gd name="connsiteY0" fmla="*/ 218555 h 4804522"/>
              <a:gd name="connsiteX1" fmla="*/ 5559939 w 5559939"/>
              <a:gd name="connsiteY1" fmla="*/ 0 h 4804522"/>
              <a:gd name="connsiteX2" fmla="*/ 3832597 w 5559939"/>
              <a:gd name="connsiteY2" fmla="*/ 4804522 h 4804522"/>
              <a:gd name="connsiteX3" fmla="*/ 0 w 5559939"/>
              <a:gd name="connsiteY3" fmla="*/ 4804522 h 4804522"/>
              <a:gd name="connsiteX4" fmla="*/ 5034197 w 5559939"/>
              <a:gd name="connsiteY4" fmla="*/ 218555 h 4804522"/>
              <a:gd name="connsiteX0" fmla="*/ 4995561 w 5559939"/>
              <a:gd name="connsiteY0" fmla="*/ 0 h 4804908"/>
              <a:gd name="connsiteX1" fmla="*/ 5559939 w 5559939"/>
              <a:gd name="connsiteY1" fmla="*/ 386 h 4804908"/>
              <a:gd name="connsiteX2" fmla="*/ 3832597 w 5559939"/>
              <a:gd name="connsiteY2" fmla="*/ 4804908 h 4804908"/>
              <a:gd name="connsiteX3" fmla="*/ 0 w 5559939"/>
              <a:gd name="connsiteY3" fmla="*/ 4804908 h 4804908"/>
              <a:gd name="connsiteX4" fmla="*/ 4995561 w 5559939"/>
              <a:gd name="connsiteY4" fmla="*/ 0 h 4804908"/>
              <a:gd name="connsiteX0" fmla="*/ 4995561 w 5559939"/>
              <a:gd name="connsiteY0" fmla="*/ 0 h 6018098"/>
              <a:gd name="connsiteX1" fmla="*/ 5559939 w 5559939"/>
              <a:gd name="connsiteY1" fmla="*/ 386 h 6018098"/>
              <a:gd name="connsiteX2" fmla="*/ 5558366 w 5559939"/>
              <a:gd name="connsiteY2" fmla="*/ 6018098 h 6018098"/>
              <a:gd name="connsiteX3" fmla="*/ 0 w 5559939"/>
              <a:gd name="connsiteY3" fmla="*/ 4804908 h 6018098"/>
              <a:gd name="connsiteX4" fmla="*/ 4995561 w 5559939"/>
              <a:gd name="connsiteY4" fmla="*/ 0 h 6018098"/>
              <a:gd name="connsiteX0" fmla="*/ 4995561 w 5559939"/>
              <a:gd name="connsiteY0" fmla="*/ 0 h 6855225"/>
              <a:gd name="connsiteX1" fmla="*/ 5559939 w 5559939"/>
              <a:gd name="connsiteY1" fmla="*/ 386 h 6855225"/>
              <a:gd name="connsiteX2" fmla="*/ 5558366 w 5559939"/>
              <a:gd name="connsiteY2" fmla="*/ 6855225 h 6855225"/>
              <a:gd name="connsiteX3" fmla="*/ 0 w 5559939"/>
              <a:gd name="connsiteY3" fmla="*/ 4804908 h 6855225"/>
              <a:gd name="connsiteX4" fmla="*/ 4995561 w 5559939"/>
              <a:gd name="connsiteY4" fmla="*/ 0 h 6855225"/>
              <a:gd name="connsiteX0" fmla="*/ 4985258 w 5549636"/>
              <a:gd name="connsiteY0" fmla="*/ 0 h 6855225"/>
              <a:gd name="connsiteX1" fmla="*/ 5549636 w 5549636"/>
              <a:gd name="connsiteY1" fmla="*/ 386 h 6855225"/>
              <a:gd name="connsiteX2" fmla="*/ 5548063 w 5549636"/>
              <a:gd name="connsiteY2" fmla="*/ 6855225 h 6855225"/>
              <a:gd name="connsiteX3" fmla="*/ 0 w 5549636"/>
              <a:gd name="connsiteY3" fmla="*/ 6855225 h 6855225"/>
              <a:gd name="connsiteX4" fmla="*/ 4985258 w 5549636"/>
              <a:gd name="connsiteY4" fmla="*/ 0 h 6855225"/>
              <a:gd name="connsiteX0" fmla="*/ 4985258 w 5550538"/>
              <a:gd name="connsiteY0" fmla="*/ 0 h 6855225"/>
              <a:gd name="connsiteX1" fmla="*/ 5549636 w 5550538"/>
              <a:gd name="connsiteY1" fmla="*/ 386 h 6855225"/>
              <a:gd name="connsiteX2" fmla="*/ 5550444 w 5550538"/>
              <a:gd name="connsiteY2" fmla="*/ 6752853 h 6855225"/>
              <a:gd name="connsiteX3" fmla="*/ 0 w 5550538"/>
              <a:gd name="connsiteY3" fmla="*/ 6855225 h 6855225"/>
              <a:gd name="connsiteX4" fmla="*/ 4985258 w 5550538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52870"/>
              <a:gd name="connsiteY0" fmla="*/ 0 h 6855225"/>
              <a:gd name="connsiteX1" fmla="*/ 5549636 w 5552870"/>
              <a:gd name="connsiteY1" fmla="*/ 386 h 6855225"/>
              <a:gd name="connsiteX2" fmla="*/ 5552826 w 5552870"/>
              <a:gd name="connsiteY2" fmla="*/ 6855225 h 6855225"/>
              <a:gd name="connsiteX3" fmla="*/ 0 w 5552870"/>
              <a:gd name="connsiteY3" fmla="*/ 6855225 h 6855225"/>
              <a:gd name="connsiteX4" fmla="*/ 4985258 w 5552870"/>
              <a:gd name="connsiteY4" fmla="*/ 0 h 6855225"/>
              <a:gd name="connsiteX0" fmla="*/ 4985258 w 5561548"/>
              <a:gd name="connsiteY0" fmla="*/ 0 h 6855225"/>
              <a:gd name="connsiteX1" fmla="*/ 5561548 w 5561548"/>
              <a:gd name="connsiteY1" fmla="*/ 386 h 6855225"/>
              <a:gd name="connsiteX2" fmla="*/ 5552826 w 5561548"/>
              <a:gd name="connsiteY2" fmla="*/ 6855225 h 6855225"/>
              <a:gd name="connsiteX3" fmla="*/ 0 w 5561548"/>
              <a:gd name="connsiteY3" fmla="*/ 6855225 h 6855225"/>
              <a:gd name="connsiteX4" fmla="*/ 4985258 w 5561548"/>
              <a:gd name="connsiteY4" fmla="*/ 0 h 6855225"/>
              <a:gd name="connsiteX0" fmla="*/ 4985258 w 5552829"/>
              <a:gd name="connsiteY0" fmla="*/ 0 h 6855225"/>
              <a:gd name="connsiteX1" fmla="*/ 5499607 w 5552829"/>
              <a:gd name="connsiteY1" fmla="*/ 2767 h 6855225"/>
              <a:gd name="connsiteX2" fmla="*/ 5552826 w 5552829"/>
              <a:gd name="connsiteY2" fmla="*/ 6855225 h 6855225"/>
              <a:gd name="connsiteX3" fmla="*/ 0 w 5552829"/>
              <a:gd name="connsiteY3" fmla="*/ 6855225 h 6855225"/>
              <a:gd name="connsiteX4" fmla="*/ 4985258 w 5552829"/>
              <a:gd name="connsiteY4" fmla="*/ 0 h 6855225"/>
              <a:gd name="connsiteX0" fmla="*/ 4985258 w 5556783"/>
              <a:gd name="connsiteY0" fmla="*/ 1994 h 6857219"/>
              <a:gd name="connsiteX1" fmla="*/ 5556783 w 5556783"/>
              <a:gd name="connsiteY1" fmla="*/ 0 h 6857219"/>
              <a:gd name="connsiteX2" fmla="*/ 5552826 w 5556783"/>
              <a:gd name="connsiteY2" fmla="*/ 6857219 h 6857219"/>
              <a:gd name="connsiteX3" fmla="*/ 0 w 5556783"/>
              <a:gd name="connsiteY3" fmla="*/ 6857219 h 6857219"/>
              <a:gd name="connsiteX4" fmla="*/ 4985258 w 5556783"/>
              <a:gd name="connsiteY4" fmla="*/ 1994 h 6857219"/>
              <a:gd name="connsiteX0" fmla="*/ 4985258 w 6103144"/>
              <a:gd name="connsiteY0" fmla="*/ 1994 h 6859599"/>
              <a:gd name="connsiteX1" fmla="*/ 5556783 w 6103144"/>
              <a:gd name="connsiteY1" fmla="*/ 0 h 6859599"/>
              <a:gd name="connsiteX2" fmla="*/ 6103144 w 6103144"/>
              <a:gd name="connsiteY2" fmla="*/ 6859599 h 6859599"/>
              <a:gd name="connsiteX3" fmla="*/ 0 w 6103144"/>
              <a:gd name="connsiteY3" fmla="*/ 6857219 h 6859599"/>
              <a:gd name="connsiteX4" fmla="*/ 4985258 w 6103144"/>
              <a:gd name="connsiteY4" fmla="*/ 1994 h 6859599"/>
              <a:gd name="connsiteX0" fmla="*/ 4985258 w 6104718"/>
              <a:gd name="connsiteY0" fmla="*/ 6754 h 6864359"/>
              <a:gd name="connsiteX1" fmla="*/ 6104718 w 6104718"/>
              <a:gd name="connsiteY1" fmla="*/ 0 h 6864359"/>
              <a:gd name="connsiteX2" fmla="*/ 6103144 w 6104718"/>
              <a:gd name="connsiteY2" fmla="*/ 6864359 h 6864359"/>
              <a:gd name="connsiteX3" fmla="*/ 0 w 6104718"/>
              <a:gd name="connsiteY3" fmla="*/ 6861979 h 6864359"/>
              <a:gd name="connsiteX4" fmla="*/ 4985258 w 6104718"/>
              <a:gd name="connsiteY4" fmla="*/ 6754 h 68643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6104718" h="6864359">
                <a:moveTo>
                  <a:pt x="4985258" y="6754"/>
                </a:moveTo>
                <a:lnTo>
                  <a:pt x="6104718" y="0"/>
                </a:lnTo>
                <a:cubicBezTo>
                  <a:pt x="6104194" y="2005904"/>
                  <a:pt x="6103668" y="4858455"/>
                  <a:pt x="6103144" y="6864359"/>
                </a:cubicBezTo>
                <a:lnTo>
                  <a:pt x="0" y="6861979"/>
                </a:lnTo>
                <a:lnTo>
                  <a:pt x="4985258" y="675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>
              <a:spcBef>
                <a:spcPts val="0"/>
              </a:spcBef>
            </a:pP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69D0A9-E10C-458E-90E2-971C8DF126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9902" y="1552848"/>
            <a:ext cx="8404614" cy="1123452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50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3678225-2154-40B6-B4C1-92A77A6AA138}"/>
              </a:ext>
            </a:extLst>
          </p:cNvPr>
          <p:cNvGrpSpPr/>
          <p:nvPr/>
        </p:nvGrpSpPr>
        <p:grpSpPr>
          <a:xfrm>
            <a:off x="9300296" y="5194370"/>
            <a:ext cx="2314575" cy="1092200"/>
            <a:chOff x="581025" y="582613"/>
            <a:chExt cx="2314575" cy="1092200"/>
          </a:xfrm>
          <a:solidFill>
            <a:schemeClr val="bg1"/>
          </a:solidFill>
        </p:grpSpPr>
        <p:sp>
          <p:nvSpPr>
            <p:cNvPr id="23" name="Freeform 12">
              <a:extLst>
                <a:ext uri="{FF2B5EF4-FFF2-40B4-BE49-F238E27FC236}">
                  <a16:creationId xmlns:a16="http://schemas.microsoft.com/office/drawing/2014/main" id="{F3AF64AF-0F3F-407B-A393-A3166EE369EA}"/>
                </a:ext>
              </a:extLst>
            </p:cNvPr>
            <p:cNvSpPr>
              <a:spLocks/>
            </p:cNvSpPr>
            <p:nvPr/>
          </p:nvSpPr>
          <p:spPr bwMode="auto">
            <a:xfrm>
              <a:off x="581025" y="1027113"/>
              <a:ext cx="482600" cy="647700"/>
            </a:xfrm>
            <a:custGeom>
              <a:avLst/>
              <a:gdLst>
                <a:gd name="T0" fmla="*/ 101 w 304"/>
                <a:gd name="T1" fmla="*/ 89 h 408"/>
                <a:gd name="T2" fmla="*/ 304 w 304"/>
                <a:gd name="T3" fmla="*/ 89 h 408"/>
                <a:gd name="T4" fmla="*/ 304 w 304"/>
                <a:gd name="T5" fmla="*/ 0 h 408"/>
                <a:gd name="T6" fmla="*/ 0 w 304"/>
                <a:gd name="T7" fmla="*/ 0 h 408"/>
                <a:gd name="T8" fmla="*/ 0 w 304"/>
                <a:gd name="T9" fmla="*/ 408 h 408"/>
                <a:gd name="T10" fmla="*/ 101 w 304"/>
                <a:gd name="T11" fmla="*/ 408 h 408"/>
                <a:gd name="T12" fmla="*/ 101 w 304"/>
                <a:gd name="T13" fmla="*/ 264 h 408"/>
                <a:gd name="T14" fmla="*/ 276 w 304"/>
                <a:gd name="T15" fmla="*/ 264 h 408"/>
                <a:gd name="T16" fmla="*/ 276 w 304"/>
                <a:gd name="T17" fmla="*/ 176 h 408"/>
                <a:gd name="T18" fmla="*/ 101 w 304"/>
                <a:gd name="T19" fmla="*/ 176 h 408"/>
                <a:gd name="T20" fmla="*/ 101 w 304"/>
                <a:gd name="T21" fmla="*/ 89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</a:cxnLst>
              <a:rect l="0" t="0" r="r" b="b"/>
              <a:pathLst>
                <a:path w="304" h="408">
                  <a:moveTo>
                    <a:pt x="101" y="89"/>
                  </a:moveTo>
                  <a:lnTo>
                    <a:pt x="304" y="89"/>
                  </a:lnTo>
                  <a:lnTo>
                    <a:pt x="304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64"/>
                  </a:lnTo>
                  <a:lnTo>
                    <a:pt x="276" y="264"/>
                  </a:lnTo>
                  <a:lnTo>
                    <a:pt x="276" y="176"/>
                  </a:lnTo>
                  <a:lnTo>
                    <a:pt x="101" y="176"/>
                  </a:lnTo>
                  <a:lnTo>
                    <a:pt x="101" y="8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4" name="Freeform 13">
              <a:extLst>
                <a:ext uri="{FF2B5EF4-FFF2-40B4-BE49-F238E27FC236}">
                  <a16:creationId xmlns:a16="http://schemas.microsoft.com/office/drawing/2014/main" id="{F884E1BD-E6CB-4026-8B38-6533C0516A87}"/>
                </a:ext>
              </a:extLst>
            </p:cNvPr>
            <p:cNvSpPr>
              <a:spLocks/>
            </p:cNvSpPr>
            <p:nvPr/>
          </p:nvSpPr>
          <p:spPr bwMode="auto">
            <a:xfrm>
              <a:off x="1744663" y="1027113"/>
              <a:ext cx="700088" cy="647700"/>
            </a:xfrm>
            <a:custGeom>
              <a:avLst/>
              <a:gdLst>
                <a:gd name="T0" fmla="*/ 441 w 441"/>
                <a:gd name="T1" fmla="*/ 0 h 408"/>
                <a:gd name="T2" fmla="*/ 364 w 441"/>
                <a:gd name="T3" fmla="*/ 0 h 408"/>
                <a:gd name="T4" fmla="*/ 220 w 441"/>
                <a:gd name="T5" fmla="*/ 217 h 408"/>
                <a:gd name="T6" fmla="*/ 75 w 441"/>
                <a:gd name="T7" fmla="*/ 0 h 408"/>
                <a:gd name="T8" fmla="*/ 0 w 441"/>
                <a:gd name="T9" fmla="*/ 0 h 408"/>
                <a:gd name="T10" fmla="*/ 0 w 441"/>
                <a:gd name="T11" fmla="*/ 408 h 408"/>
                <a:gd name="T12" fmla="*/ 101 w 441"/>
                <a:gd name="T13" fmla="*/ 408 h 408"/>
                <a:gd name="T14" fmla="*/ 101 w 441"/>
                <a:gd name="T15" fmla="*/ 202 h 408"/>
                <a:gd name="T16" fmla="*/ 192 w 441"/>
                <a:gd name="T17" fmla="*/ 344 h 408"/>
                <a:gd name="T18" fmla="*/ 192 w 441"/>
                <a:gd name="T19" fmla="*/ 344 h 408"/>
                <a:gd name="T20" fmla="*/ 248 w 441"/>
                <a:gd name="T21" fmla="*/ 344 h 408"/>
                <a:gd name="T22" fmla="*/ 248 w 441"/>
                <a:gd name="T23" fmla="*/ 344 h 408"/>
                <a:gd name="T24" fmla="*/ 339 w 441"/>
                <a:gd name="T25" fmla="*/ 204 h 408"/>
                <a:gd name="T26" fmla="*/ 339 w 441"/>
                <a:gd name="T27" fmla="*/ 408 h 408"/>
                <a:gd name="T28" fmla="*/ 441 w 441"/>
                <a:gd name="T29" fmla="*/ 408 h 408"/>
                <a:gd name="T30" fmla="*/ 441 w 441"/>
                <a:gd name="T31" fmla="*/ 0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</a:cxnLst>
              <a:rect l="0" t="0" r="r" b="b"/>
              <a:pathLst>
                <a:path w="441" h="408">
                  <a:moveTo>
                    <a:pt x="441" y="0"/>
                  </a:moveTo>
                  <a:lnTo>
                    <a:pt x="364" y="0"/>
                  </a:lnTo>
                  <a:lnTo>
                    <a:pt x="220" y="217"/>
                  </a:lnTo>
                  <a:lnTo>
                    <a:pt x="75" y="0"/>
                  </a:lnTo>
                  <a:lnTo>
                    <a:pt x="0" y="0"/>
                  </a:lnTo>
                  <a:lnTo>
                    <a:pt x="0" y="408"/>
                  </a:lnTo>
                  <a:lnTo>
                    <a:pt x="101" y="408"/>
                  </a:lnTo>
                  <a:lnTo>
                    <a:pt x="101" y="202"/>
                  </a:lnTo>
                  <a:lnTo>
                    <a:pt x="192" y="344"/>
                  </a:lnTo>
                  <a:lnTo>
                    <a:pt x="192" y="344"/>
                  </a:lnTo>
                  <a:lnTo>
                    <a:pt x="248" y="344"/>
                  </a:lnTo>
                  <a:lnTo>
                    <a:pt x="248" y="344"/>
                  </a:lnTo>
                  <a:lnTo>
                    <a:pt x="339" y="204"/>
                  </a:lnTo>
                  <a:lnTo>
                    <a:pt x="339" y="408"/>
                  </a:lnTo>
                  <a:lnTo>
                    <a:pt x="441" y="408"/>
                  </a:lnTo>
                  <a:lnTo>
                    <a:pt x="441" y="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5" name="Freeform 14">
              <a:extLst>
                <a:ext uri="{FF2B5EF4-FFF2-40B4-BE49-F238E27FC236}">
                  <a16:creationId xmlns:a16="http://schemas.microsoft.com/office/drawing/2014/main" id="{C665C4A9-1883-4833-BEC0-3B0BF0821896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6" name="Freeform 15">
              <a:extLst>
                <a:ext uri="{FF2B5EF4-FFF2-40B4-BE49-F238E27FC236}">
                  <a16:creationId xmlns:a16="http://schemas.microsoft.com/office/drawing/2014/main" id="{04FE9DC1-E548-4902-AC9A-3CC71897ED32}"/>
                </a:ext>
              </a:extLst>
            </p:cNvPr>
            <p:cNvSpPr>
              <a:spLocks/>
            </p:cNvSpPr>
            <p:nvPr/>
          </p:nvSpPr>
          <p:spPr bwMode="auto">
            <a:xfrm>
              <a:off x="2289175" y="582613"/>
              <a:ext cx="606425" cy="638175"/>
            </a:xfrm>
            <a:custGeom>
              <a:avLst/>
              <a:gdLst>
                <a:gd name="T0" fmla="*/ 149 w 382"/>
                <a:gd name="T1" fmla="*/ 1 h 402"/>
                <a:gd name="T2" fmla="*/ 236 w 382"/>
                <a:gd name="T3" fmla="*/ 121 h 402"/>
                <a:gd name="T4" fmla="*/ 236 w 382"/>
                <a:gd name="T5" fmla="*/ 121 h 402"/>
                <a:gd name="T6" fmla="*/ 237 w 382"/>
                <a:gd name="T7" fmla="*/ 122 h 402"/>
                <a:gd name="T8" fmla="*/ 238 w 382"/>
                <a:gd name="T9" fmla="*/ 122 h 402"/>
                <a:gd name="T10" fmla="*/ 378 w 382"/>
                <a:gd name="T11" fmla="*/ 77 h 402"/>
                <a:gd name="T12" fmla="*/ 378 w 382"/>
                <a:gd name="T13" fmla="*/ 77 h 402"/>
                <a:gd name="T14" fmla="*/ 381 w 382"/>
                <a:gd name="T15" fmla="*/ 77 h 402"/>
                <a:gd name="T16" fmla="*/ 381 w 382"/>
                <a:gd name="T17" fmla="*/ 77 h 402"/>
                <a:gd name="T18" fmla="*/ 382 w 382"/>
                <a:gd name="T19" fmla="*/ 78 h 402"/>
                <a:gd name="T20" fmla="*/ 381 w 382"/>
                <a:gd name="T21" fmla="*/ 81 h 402"/>
                <a:gd name="T22" fmla="*/ 294 w 382"/>
                <a:gd name="T23" fmla="*/ 200 h 402"/>
                <a:gd name="T24" fmla="*/ 294 w 382"/>
                <a:gd name="T25" fmla="*/ 200 h 402"/>
                <a:gd name="T26" fmla="*/ 294 w 382"/>
                <a:gd name="T27" fmla="*/ 201 h 402"/>
                <a:gd name="T28" fmla="*/ 294 w 382"/>
                <a:gd name="T29" fmla="*/ 203 h 402"/>
                <a:gd name="T30" fmla="*/ 381 w 382"/>
                <a:gd name="T31" fmla="*/ 322 h 402"/>
                <a:gd name="T32" fmla="*/ 381 w 382"/>
                <a:gd name="T33" fmla="*/ 322 h 402"/>
                <a:gd name="T34" fmla="*/ 382 w 382"/>
                <a:gd name="T35" fmla="*/ 323 h 402"/>
                <a:gd name="T36" fmla="*/ 381 w 382"/>
                <a:gd name="T37" fmla="*/ 325 h 402"/>
                <a:gd name="T38" fmla="*/ 381 w 382"/>
                <a:gd name="T39" fmla="*/ 326 h 402"/>
                <a:gd name="T40" fmla="*/ 378 w 382"/>
                <a:gd name="T41" fmla="*/ 326 h 402"/>
                <a:gd name="T42" fmla="*/ 238 w 382"/>
                <a:gd name="T43" fmla="*/ 281 h 402"/>
                <a:gd name="T44" fmla="*/ 238 w 382"/>
                <a:gd name="T45" fmla="*/ 281 h 402"/>
                <a:gd name="T46" fmla="*/ 237 w 382"/>
                <a:gd name="T47" fmla="*/ 281 h 402"/>
                <a:gd name="T48" fmla="*/ 236 w 382"/>
                <a:gd name="T49" fmla="*/ 281 h 402"/>
                <a:gd name="T50" fmla="*/ 149 w 382"/>
                <a:gd name="T51" fmla="*/ 400 h 402"/>
                <a:gd name="T52" fmla="*/ 149 w 382"/>
                <a:gd name="T53" fmla="*/ 400 h 402"/>
                <a:gd name="T54" fmla="*/ 148 w 382"/>
                <a:gd name="T55" fmla="*/ 402 h 402"/>
                <a:gd name="T56" fmla="*/ 147 w 382"/>
                <a:gd name="T57" fmla="*/ 402 h 402"/>
                <a:gd name="T58" fmla="*/ 145 w 382"/>
                <a:gd name="T59" fmla="*/ 400 h 402"/>
                <a:gd name="T60" fmla="*/ 144 w 382"/>
                <a:gd name="T61" fmla="*/ 399 h 402"/>
                <a:gd name="T62" fmla="*/ 144 w 382"/>
                <a:gd name="T63" fmla="*/ 252 h 402"/>
                <a:gd name="T64" fmla="*/ 144 w 382"/>
                <a:gd name="T65" fmla="*/ 252 h 402"/>
                <a:gd name="T66" fmla="*/ 144 w 382"/>
                <a:gd name="T67" fmla="*/ 249 h 402"/>
                <a:gd name="T68" fmla="*/ 143 w 382"/>
                <a:gd name="T69" fmla="*/ 249 h 402"/>
                <a:gd name="T70" fmla="*/ 3 w 382"/>
                <a:gd name="T71" fmla="*/ 204 h 402"/>
                <a:gd name="T72" fmla="*/ 3 w 382"/>
                <a:gd name="T73" fmla="*/ 204 h 402"/>
                <a:gd name="T74" fmla="*/ 2 w 382"/>
                <a:gd name="T75" fmla="*/ 203 h 402"/>
                <a:gd name="T76" fmla="*/ 0 w 382"/>
                <a:gd name="T77" fmla="*/ 201 h 402"/>
                <a:gd name="T78" fmla="*/ 2 w 382"/>
                <a:gd name="T79" fmla="*/ 200 h 402"/>
                <a:gd name="T80" fmla="*/ 3 w 382"/>
                <a:gd name="T81" fmla="*/ 199 h 402"/>
                <a:gd name="T82" fmla="*/ 143 w 382"/>
                <a:gd name="T83" fmla="*/ 153 h 402"/>
                <a:gd name="T84" fmla="*/ 143 w 382"/>
                <a:gd name="T85" fmla="*/ 153 h 402"/>
                <a:gd name="T86" fmla="*/ 144 w 382"/>
                <a:gd name="T87" fmla="*/ 152 h 402"/>
                <a:gd name="T88" fmla="*/ 144 w 382"/>
                <a:gd name="T89" fmla="*/ 151 h 402"/>
                <a:gd name="T90" fmla="*/ 144 w 382"/>
                <a:gd name="T91" fmla="*/ 3 h 402"/>
                <a:gd name="T92" fmla="*/ 144 w 382"/>
                <a:gd name="T93" fmla="*/ 3 h 402"/>
                <a:gd name="T94" fmla="*/ 145 w 382"/>
                <a:gd name="T95" fmla="*/ 1 h 402"/>
                <a:gd name="T96" fmla="*/ 147 w 382"/>
                <a:gd name="T97" fmla="*/ 0 h 402"/>
                <a:gd name="T98" fmla="*/ 148 w 382"/>
                <a:gd name="T99" fmla="*/ 0 h 402"/>
                <a:gd name="T100" fmla="*/ 149 w 382"/>
                <a:gd name="T101" fmla="*/ 1 h 40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</a:cxnLst>
              <a:rect l="0" t="0" r="r" b="b"/>
              <a:pathLst>
                <a:path w="382" h="402">
                  <a:moveTo>
                    <a:pt x="149" y="1"/>
                  </a:moveTo>
                  <a:lnTo>
                    <a:pt x="236" y="121"/>
                  </a:lnTo>
                  <a:lnTo>
                    <a:pt x="236" y="121"/>
                  </a:lnTo>
                  <a:lnTo>
                    <a:pt x="237" y="122"/>
                  </a:lnTo>
                  <a:lnTo>
                    <a:pt x="238" y="122"/>
                  </a:lnTo>
                  <a:lnTo>
                    <a:pt x="378" y="77"/>
                  </a:lnTo>
                  <a:lnTo>
                    <a:pt x="378" y="77"/>
                  </a:lnTo>
                  <a:lnTo>
                    <a:pt x="381" y="77"/>
                  </a:lnTo>
                  <a:lnTo>
                    <a:pt x="381" y="77"/>
                  </a:lnTo>
                  <a:lnTo>
                    <a:pt x="382" y="78"/>
                  </a:lnTo>
                  <a:lnTo>
                    <a:pt x="381" y="81"/>
                  </a:lnTo>
                  <a:lnTo>
                    <a:pt x="294" y="200"/>
                  </a:lnTo>
                  <a:lnTo>
                    <a:pt x="294" y="200"/>
                  </a:lnTo>
                  <a:lnTo>
                    <a:pt x="294" y="201"/>
                  </a:lnTo>
                  <a:lnTo>
                    <a:pt x="294" y="203"/>
                  </a:lnTo>
                  <a:lnTo>
                    <a:pt x="381" y="322"/>
                  </a:lnTo>
                  <a:lnTo>
                    <a:pt x="381" y="322"/>
                  </a:lnTo>
                  <a:lnTo>
                    <a:pt x="382" y="323"/>
                  </a:lnTo>
                  <a:lnTo>
                    <a:pt x="381" y="325"/>
                  </a:lnTo>
                  <a:lnTo>
                    <a:pt x="381" y="326"/>
                  </a:lnTo>
                  <a:lnTo>
                    <a:pt x="378" y="326"/>
                  </a:lnTo>
                  <a:lnTo>
                    <a:pt x="238" y="281"/>
                  </a:lnTo>
                  <a:lnTo>
                    <a:pt x="238" y="281"/>
                  </a:lnTo>
                  <a:lnTo>
                    <a:pt x="237" y="281"/>
                  </a:lnTo>
                  <a:lnTo>
                    <a:pt x="236" y="281"/>
                  </a:lnTo>
                  <a:lnTo>
                    <a:pt x="149" y="400"/>
                  </a:lnTo>
                  <a:lnTo>
                    <a:pt x="149" y="400"/>
                  </a:lnTo>
                  <a:lnTo>
                    <a:pt x="148" y="402"/>
                  </a:lnTo>
                  <a:lnTo>
                    <a:pt x="147" y="402"/>
                  </a:lnTo>
                  <a:lnTo>
                    <a:pt x="145" y="400"/>
                  </a:lnTo>
                  <a:lnTo>
                    <a:pt x="144" y="399"/>
                  </a:lnTo>
                  <a:lnTo>
                    <a:pt x="144" y="252"/>
                  </a:lnTo>
                  <a:lnTo>
                    <a:pt x="144" y="252"/>
                  </a:lnTo>
                  <a:lnTo>
                    <a:pt x="144" y="249"/>
                  </a:lnTo>
                  <a:lnTo>
                    <a:pt x="143" y="249"/>
                  </a:lnTo>
                  <a:lnTo>
                    <a:pt x="3" y="204"/>
                  </a:lnTo>
                  <a:lnTo>
                    <a:pt x="3" y="204"/>
                  </a:lnTo>
                  <a:lnTo>
                    <a:pt x="2" y="203"/>
                  </a:lnTo>
                  <a:lnTo>
                    <a:pt x="0" y="201"/>
                  </a:lnTo>
                  <a:lnTo>
                    <a:pt x="2" y="200"/>
                  </a:lnTo>
                  <a:lnTo>
                    <a:pt x="3" y="199"/>
                  </a:lnTo>
                  <a:lnTo>
                    <a:pt x="143" y="153"/>
                  </a:lnTo>
                  <a:lnTo>
                    <a:pt x="143" y="153"/>
                  </a:lnTo>
                  <a:lnTo>
                    <a:pt x="144" y="152"/>
                  </a:lnTo>
                  <a:lnTo>
                    <a:pt x="144" y="151"/>
                  </a:lnTo>
                  <a:lnTo>
                    <a:pt x="144" y="3"/>
                  </a:lnTo>
                  <a:lnTo>
                    <a:pt x="144" y="3"/>
                  </a:lnTo>
                  <a:lnTo>
                    <a:pt x="145" y="1"/>
                  </a:lnTo>
                  <a:lnTo>
                    <a:pt x="147" y="0"/>
                  </a:lnTo>
                  <a:lnTo>
                    <a:pt x="148" y="0"/>
                  </a:lnTo>
                  <a:lnTo>
                    <a:pt x="149" y="1"/>
                  </a:ln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  <p:sp>
          <p:nvSpPr>
            <p:cNvPr id="27" name="Freeform 16">
              <a:extLst>
                <a:ext uri="{FF2B5EF4-FFF2-40B4-BE49-F238E27FC236}">
                  <a16:creationId xmlns:a16="http://schemas.microsoft.com/office/drawing/2014/main" id="{2C420ED5-8DFA-4140-89EE-7FED4172F588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1101725" y="1027113"/>
              <a:ext cx="611188" cy="647700"/>
            </a:xfrm>
            <a:custGeom>
              <a:avLst/>
              <a:gdLst>
                <a:gd name="T0" fmla="*/ 0 w 385"/>
                <a:gd name="T1" fmla="*/ 0 h 408"/>
                <a:gd name="T2" fmla="*/ 164 w 385"/>
                <a:gd name="T3" fmla="*/ 408 h 408"/>
                <a:gd name="T4" fmla="*/ 188 w 385"/>
                <a:gd name="T5" fmla="*/ 407 h 408"/>
                <a:gd name="T6" fmla="*/ 233 w 385"/>
                <a:gd name="T7" fmla="*/ 400 h 408"/>
                <a:gd name="T8" fmla="*/ 272 w 385"/>
                <a:gd name="T9" fmla="*/ 385 h 408"/>
                <a:gd name="T10" fmla="*/ 307 w 385"/>
                <a:gd name="T11" fmla="*/ 364 h 408"/>
                <a:gd name="T12" fmla="*/ 337 w 385"/>
                <a:gd name="T13" fmla="*/ 337 h 408"/>
                <a:gd name="T14" fmla="*/ 359 w 385"/>
                <a:gd name="T15" fmla="*/ 304 h 408"/>
                <a:gd name="T16" fmla="*/ 375 w 385"/>
                <a:gd name="T17" fmla="*/ 267 h 408"/>
                <a:gd name="T18" fmla="*/ 383 w 385"/>
                <a:gd name="T19" fmla="*/ 226 h 408"/>
                <a:gd name="T20" fmla="*/ 385 w 385"/>
                <a:gd name="T21" fmla="*/ 202 h 408"/>
                <a:gd name="T22" fmla="*/ 380 w 385"/>
                <a:gd name="T23" fmla="*/ 160 h 408"/>
                <a:gd name="T24" fmla="*/ 368 w 385"/>
                <a:gd name="T25" fmla="*/ 120 h 408"/>
                <a:gd name="T26" fmla="*/ 349 w 385"/>
                <a:gd name="T27" fmla="*/ 86 h 408"/>
                <a:gd name="T28" fmla="*/ 322 w 385"/>
                <a:gd name="T29" fmla="*/ 57 h 408"/>
                <a:gd name="T30" fmla="*/ 290 w 385"/>
                <a:gd name="T31" fmla="*/ 32 h 408"/>
                <a:gd name="T32" fmla="*/ 253 w 385"/>
                <a:gd name="T33" fmla="*/ 15 h 408"/>
                <a:gd name="T34" fmla="*/ 211 w 385"/>
                <a:gd name="T35" fmla="*/ 4 h 408"/>
                <a:gd name="T36" fmla="*/ 164 w 385"/>
                <a:gd name="T37" fmla="*/ 0 h 408"/>
                <a:gd name="T38" fmla="*/ 164 w 385"/>
                <a:gd name="T39" fmla="*/ 318 h 408"/>
                <a:gd name="T40" fmla="*/ 101 w 385"/>
                <a:gd name="T41" fmla="*/ 91 h 408"/>
                <a:gd name="T42" fmla="*/ 164 w 385"/>
                <a:gd name="T43" fmla="*/ 91 h 408"/>
                <a:gd name="T44" fmla="*/ 189 w 385"/>
                <a:gd name="T45" fmla="*/ 93 h 408"/>
                <a:gd name="T46" fmla="*/ 211 w 385"/>
                <a:gd name="T47" fmla="*/ 100 h 408"/>
                <a:gd name="T48" fmla="*/ 230 w 385"/>
                <a:gd name="T49" fmla="*/ 109 h 408"/>
                <a:gd name="T50" fmla="*/ 248 w 385"/>
                <a:gd name="T51" fmla="*/ 123 h 408"/>
                <a:gd name="T52" fmla="*/ 261 w 385"/>
                <a:gd name="T53" fmla="*/ 139 h 408"/>
                <a:gd name="T54" fmla="*/ 272 w 385"/>
                <a:gd name="T55" fmla="*/ 159 h 408"/>
                <a:gd name="T56" fmla="*/ 279 w 385"/>
                <a:gd name="T57" fmla="*/ 180 h 408"/>
                <a:gd name="T58" fmla="*/ 282 w 385"/>
                <a:gd name="T59" fmla="*/ 202 h 408"/>
                <a:gd name="T60" fmla="*/ 281 w 385"/>
                <a:gd name="T61" fmla="*/ 215 h 408"/>
                <a:gd name="T62" fmla="*/ 277 w 385"/>
                <a:gd name="T63" fmla="*/ 238 h 408"/>
                <a:gd name="T64" fmla="*/ 267 w 385"/>
                <a:gd name="T65" fmla="*/ 259 h 408"/>
                <a:gd name="T66" fmla="*/ 255 w 385"/>
                <a:gd name="T67" fmla="*/ 276 h 408"/>
                <a:gd name="T68" fmla="*/ 240 w 385"/>
                <a:gd name="T69" fmla="*/ 292 h 408"/>
                <a:gd name="T70" fmla="*/ 220 w 385"/>
                <a:gd name="T71" fmla="*/ 304 h 408"/>
                <a:gd name="T72" fmla="*/ 200 w 385"/>
                <a:gd name="T73" fmla="*/ 312 h 408"/>
                <a:gd name="T74" fmla="*/ 177 w 385"/>
                <a:gd name="T75" fmla="*/ 316 h 408"/>
                <a:gd name="T76" fmla="*/ 164 w 385"/>
                <a:gd name="T77" fmla="*/ 318 h 40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</a:cxnLst>
              <a:rect l="0" t="0" r="r" b="b"/>
              <a:pathLst>
                <a:path w="385" h="408">
                  <a:moveTo>
                    <a:pt x="164" y="0"/>
                  </a:moveTo>
                  <a:lnTo>
                    <a:pt x="0" y="0"/>
                  </a:lnTo>
                  <a:lnTo>
                    <a:pt x="0" y="408"/>
                  </a:lnTo>
                  <a:lnTo>
                    <a:pt x="164" y="408"/>
                  </a:lnTo>
                  <a:lnTo>
                    <a:pt x="164" y="408"/>
                  </a:lnTo>
                  <a:lnTo>
                    <a:pt x="188" y="407"/>
                  </a:lnTo>
                  <a:lnTo>
                    <a:pt x="211" y="404"/>
                  </a:lnTo>
                  <a:lnTo>
                    <a:pt x="233" y="400"/>
                  </a:lnTo>
                  <a:lnTo>
                    <a:pt x="253" y="393"/>
                  </a:lnTo>
                  <a:lnTo>
                    <a:pt x="272" y="385"/>
                  </a:lnTo>
                  <a:lnTo>
                    <a:pt x="290" y="375"/>
                  </a:lnTo>
                  <a:lnTo>
                    <a:pt x="307" y="364"/>
                  </a:lnTo>
                  <a:lnTo>
                    <a:pt x="322" y="350"/>
                  </a:lnTo>
                  <a:lnTo>
                    <a:pt x="337" y="337"/>
                  </a:lnTo>
                  <a:lnTo>
                    <a:pt x="349" y="322"/>
                  </a:lnTo>
                  <a:lnTo>
                    <a:pt x="359" y="304"/>
                  </a:lnTo>
                  <a:lnTo>
                    <a:pt x="368" y="286"/>
                  </a:lnTo>
                  <a:lnTo>
                    <a:pt x="375" y="267"/>
                  </a:lnTo>
                  <a:lnTo>
                    <a:pt x="380" y="246"/>
                  </a:lnTo>
                  <a:lnTo>
                    <a:pt x="383" y="226"/>
                  </a:lnTo>
                  <a:lnTo>
                    <a:pt x="385" y="202"/>
                  </a:lnTo>
                  <a:lnTo>
                    <a:pt x="385" y="202"/>
                  </a:lnTo>
                  <a:lnTo>
                    <a:pt x="383" y="180"/>
                  </a:lnTo>
                  <a:lnTo>
                    <a:pt x="380" y="160"/>
                  </a:lnTo>
                  <a:lnTo>
                    <a:pt x="375" y="139"/>
                  </a:lnTo>
                  <a:lnTo>
                    <a:pt x="368" y="120"/>
                  </a:lnTo>
                  <a:lnTo>
                    <a:pt x="359" y="102"/>
                  </a:lnTo>
                  <a:lnTo>
                    <a:pt x="349" y="86"/>
                  </a:lnTo>
                  <a:lnTo>
                    <a:pt x="337" y="71"/>
                  </a:lnTo>
                  <a:lnTo>
                    <a:pt x="322" y="57"/>
                  </a:lnTo>
                  <a:lnTo>
                    <a:pt x="307" y="43"/>
                  </a:lnTo>
                  <a:lnTo>
                    <a:pt x="290" y="32"/>
                  </a:lnTo>
                  <a:lnTo>
                    <a:pt x="272" y="23"/>
                  </a:lnTo>
                  <a:lnTo>
                    <a:pt x="253" y="15"/>
                  </a:lnTo>
                  <a:lnTo>
                    <a:pt x="233" y="8"/>
                  </a:lnTo>
                  <a:lnTo>
                    <a:pt x="211" y="4"/>
                  </a:lnTo>
                  <a:lnTo>
                    <a:pt x="188" y="1"/>
                  </a:lnTo>
                  <a:lnTo>
                    <a:pt x="164" y="0"/>
                  </a:lnTo>
                  <a:lnTo>
                    <a:pt x="164" y="0"/>
                  </a:lnTo>
                  <a:close/>
                  <a:moveTo>
                    <a:pt x="164" y="318"/>
                  </a:moveTo>
                  <a:lnTo>
                    <a:pt x="101" y="318"/>
                  </a:lnTo>
                  <a:lnTo>
                    <a:pt x="101" y="91"/>
                  </a:lnTo>
                  <a:lnTo>
                    <a:pt x="164" y="91"/>
                  </a:lnTo>
                  <a:lnTo>
                    <a:pt x="164" y="91"/>
                  </a:lnTo>
                  <a:lnTo>
                    <a:pt x="177" y="91"/>
                  </a:lnTo>
                  <a:lnTo>
                    <a:pt x="189" y="93"/>
                  </a:lnTo>
                  <a:lnTo>
                    <a:pt x="200" y="96"/>
                  </a:lnTo>
                  <a:lnTo>
                    <a:pt x="211" y="100"/>
                  </a:lnTo>
                  <a:lnTo>
                    <a:pt x="220" y="104"/>
                  </a:lnTo>
                  <a:lnTo>
                    <a:pt x="230" y="109"/>
                  </a:lnTo>
                  <a:lnTo>
                    <a:pt x="240" y="116"/>
                  </a:lnTo>
                  <a:lnTo>
                    <a:pt x="248" y="123"/>
                  </a:lnTo>
                  <a:lnTo>
                    <a:pt x="255" y="131"/>
                  </a:lnTo>
                  <a:lnTo>
                    <a:pt x="261" y="139"/>
                  </a:lnTo>
                  <a:lnTo>
                    <a:pt x="267" y="149"/>
                  </a:lnTo>
                  <a:lnTo>
                    <a:pt x="272" y="159"/>
                  </a:lnTo>
                  <a:lnTo>
                    <a:pt x="277" y="170"/>
                  </a:lnTo>
                  <a:lnTo>
                    <a:pt x="279" y="180"/>
                  </a:lnTo>
                  <a:lnTo>
                    <a:pt x="281" y="191"/>
                  </a:lnTo>
                  <a:lnTo>
                    <a:pt x="282" y="202"/>
                  </a:lnTo>
                  <a:lnTo>
                    <a:pt x="282" y="202"/>
                  </a:lnTo>
                  <a:lnTo>
                    <a:pt x="281" y="215"/>
                  </a:lnTo>
                  <a:lnTo>
                    <a:pt x="279" y="226"/>
                  </a:lnTo>
                  <a:lnTo>
                    <a:pt x="277" y="238"/>
                  </a:lnTo>
                  <a:lnTo>
                    <a:pt x="272" y="248"/>
                  </a:lnTo>
                  <a:lnTo>
                    <a:pt x="267" y="259"/>
                  </a:lnTo>
                  <a:lnTo>
                    <a:pt x="261" y="267"/>
                  </a:lnTo>
                  <a:lnTo>
                    <a:pt x="255" y="276"/>
                  </a:lnTo>
                  <a:lnTo>
                    <a:pt x="248" y="285"/>
                  </a:lnTo>
                  <a:lnTo>
                    <a:pt x="240" y="292"/>
                  </a:lnTo>
                  <a:lnTo>
                    <a:pt x="230" y="298"/>
                  </a:lnTo>
                  <a:lnTo>
                    <a:pt x="220" y="304"/>
                  </a:lnTo>
                  <a:lnTo>
                    <a:pt x="211" y="308"/>
                  </a:lnTo>
                  <a:lnTo>
                    <a:pt x="200" y="312"/>
                  </a:lnTo>
                  <a:lnTo>
                    <a:pt x="189" y="315"/>
                  </a:lnTo>
                  <a:lnTo>
                    <a:pt x="177" y="316"/>
                  </a:lnTo>
                  <a:lnTo>
                    <a:pt x="164" y="318"/>
                  </a:lnTo>
                  <a:lnTo>
                    <a:pt x="164" y="31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  <a:noAutofit/>
            </a:bodyPr>
            <a:lstStyle/>
            <a:p>
              <a:pPr>
                <a:spcBef>
                  <a:spcPts val="0"/>
                </a:spcBef>
              </a:pPr>
              <a:endParaRPr lang="en-GB"/>
            </a:p>
          </p:txBody>
        </p:sp>
      </p:grpSp>
      <p:sp>
        <p:nvSpPr>
          <p:cNvPr id="30" name="Text Placeholder 29">
            <a:extLst>
              <a:ext uri="{FF2B5EF4-FFF2-40B4-BE49-F238E27FC236}">
                <a16:creationId xmlns:a16="http://schemas.microsoft.com/office/drawing/2014/main" id="{82C7C409-2073-4F5A-8F42-A9B99D3867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38981" cy="2257425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lnSpc>
                <a:spcPct val="100000"/>
              </a:lnSpc>
              <a:defRPr sz="280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06DE940F-761C-4905-A81B-C51850827CF0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99901" y="5328371"/>
            <a:ext cx="5221288" cy="943841"/>
          </a:xfrm>
          <a:prstGeom prst="rect">
            <a:avLst/>
          </a:prstGeom>
        </p:spPr>
        <p:txBody>
          <a:bodyPr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409483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0042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77356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87402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505644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>
            <a:extLst>
              <a:ext uri="{FF2B5EF4-FFF2-40B4-BE49-F238E27FC236}">
                <a16:creationId xmlns:a16="http://schemas.microsoft.com/office/drawing/2014/main" id="{6588987C-54F6-49F8-AF43-D3F049E4B29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77356" y="0"/>
            <a:ext cx="5814644" cy="6858000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/>
            </a:lvl1pPr>
          </a:lstStyle>
          <a:p>
            <a:r>
              <a:rPr lang="en-US"/>
              <a:t>Click icon to add picture</a:t>
            </a:r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8BAE79-11E4-4D7C-BB81-4B174C01E6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788" y="584788"/>
            <a:ext cx="5241890" cy="1117932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AD475A-542C-448A-8F30-073DA918A6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756" y="2300284"/>
            <a:ext cx="5241890" cy="3984959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594102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  <p15:guide id="3" pos="7310">
          <p15:clr>
            <a:srgbClr val="FBAE40"/>
          </p15:clr>
        </p15:guide>
        <p15:guide id="4" orient="horz" pos="3974">
          <p15:clr>
            <a:srgbClr val="FBAE40"/>
          </p15:clr>
        </p15:guide>
        <p15:guide id="5" orient="horz" pos="368">
          <p15:clr>
            <a:srgbClr val="FBAE40"/>
          </p15:clr>
        </p15:guide>
        <p15:guide id="6" pos="370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0" name="Content Placeholder 11">
            <a:extLst>
              <a:ext uri="{FF2B5EF4-FFF2-40B4-BE49-F238E27FC236}">
                <a16:creationId xmlns:a16="http://schemas.microsoft.com/office/drawing/2014/main" id="{3FC6D143-2387-4A1E-96D3-A9467EA4A995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6380749" y="2300288"/>
            <a:ext cx="5225589" cy="3983280"/>
          </a:xfrm>
          <a:prstGeom prst="rect">
            <a:avLst/>
          </a:prstGeo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/>
            </a:lvl1pPr>
            <a:lvl2pPr>
              <a:lnSpc>
                <a:spcPct val="100000"/>
              </a:lnSpc>
              <a:spcBef>
                <a:spcPts val="0"/>
              </a:spcBef>
              <a:defRPr sz="1800"/>
            </a:lvl2pPr>
            <a:lvl3pPr>
              <a:lnSpc>
                <a:spcPct val="100000"/>
              </a:lnSpc>
              <a:spcBef>
                <a:spcPts val="0"/>
              </a:spcBef>
              <a:defRPr sz="1800"/>
            </a:lvl3pPr>
            <a:lvl4pPr>
              <a:lnSpc>
                <a:spcPct val="100000"/>
              </a:lnSpc>
              <a:spcBef>
                <a:spcPts val="0"/>
              </a:spcBef>
              <a:defRPr sz="1800"/>
            </a:lvl4pPr>
            <a:lvl5pPr>
              <a:lnSpc>
                <a:spcPct val="100000"/>
              </a:lnSpc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1960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1">
            <a:extLst>
              <a:ext uri="{FF2B5EF4-FFF2-40B4-BE49-F238E27FC236}">
                <a16:creationId xmlns:a16="http://schemas.microsoft.com/office/drawing/2014/main" id="{39AAF6DF-57C4-4266-90F3-2CABD65800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5665" y="586464"/>
            <a:ext cx="11023310" cy="112915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>
              <a:spcBef>
                <a:spcPts val="0"/>
              </a:spcBef>
              <a:defRPr sz="36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9" name="Content Placeholder 11">
            <a:extLst>
              <a:ext uri="{FF2B5EF4-FFF2-40B4-BE49-F238E27FC236}">
                <a16:creationId xmlns:a16="http://schemas.microsoft.com/office/drawing/2014/main" id="{248178C8-6BAB-4936-80D1-8D8F3EC3FD0E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585664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Content Placeholder 11">
            <a:extLst>
              <a:ext uri="{FF2B5EF4-FFF2-40B4-BE49-F238E27FC236}">
                <a16:creationId xmlns:a16="http://schemas.microsoft.com/office/drawing/2014/main" id="{98FC274D-A48E-42C4-9DC7-F6049539065E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585662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Content Placeholder 11">
            <a:extLst>
              <a:ext uri="{FF2B5EF4-FFF2-40B4-BE49-F238E27FC236}">
                <a16:creationId xmlns:a16="http://schemas.microsoft.com/office/drawing/2014/main" id="{D1CA8378-3408-439F-8F67-E28774CB5E43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6380749" y="2300288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11" name="Content Placeholder 11">
            <a:extLst>
              <a:ext uri="{FF2B5EF4-FFF2-40B4-BE49-F238E27FC236}">
                <a16:creationId xmlns:a16="http://schemas.microsoft.com/office/drawing/2014/main" id="{5C7ECB63-85CD-4ACC-BEFF-B0D37FA6877E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6380747" y="4591853"/>
            <a:ext cx="5225589" cy="1706891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/>
            </a:lvl1pPr>
            <a:lvl2pPr>
              <a:spcBef>
                <a:spcPts val="0"/>
              </a:spcBef>
              <a:defRPr sz="1800"/>
            </a:lvl2pPr>
            <a:lvl3pPr>
              <a:spcBef>
                <a:spcPts val="0"/>
              </a:spcBef>
              <a:defRPr sz="1800"/>
            </a:lvl3pPr>
            <a:lvl4pPr>
              <a:spcBef>
                <a:spcPts val="0"/>
              </a:spcBef>
              <a:defRPr sz="1800"/>
            </a:lvl4pPr>
            <a:lvl5pPr>
              <a:spcBef>
                <a:spcPts val="0"/>
              </a:spcBef>
              <a:defRPr sz="18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9196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spcBef>
                <a:spcPts val="0"/>
              </a:spcBef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460713" y="2301734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Content Placeholder 9">
            <a:extLst>
              <a:ext uri="{FF2B5EF4-FFF2-40B4-BE49-F238E27FC236}">
                <a16:creationId xmlns:a16="http://schemas.microsoft.com/office/drawing/2014/main" id="{1D07E080-B3E4-4B1D-A18E-2D10025797CC}"/>
              </a:ext>
            </a:extLst>
          </p:cNvPr>
          <p:cNvSpPr>
            <a:spLocks noGrp="1"/>
          </p:cNvSpPr>
          <p:nvPr>
            <p:ph sz="quarter" idx="12"/>
          </p:nvPr>
        </p:nvSpPr>
        <p:spPr>
          <a:xfrm>
            <a:off x="8328025" y="2300147"/>
            <a:ext cx="3275011" cy="3972066"/>
          </a:xfrm>
          <a:prstGeom prst="rect">
            <a:avLst/>
          </a:prstGeom>
        </p:spPr>
        <p:txBody>
          <a:bodyPr>
            <a:noAutofit/>
          </a:bodyPr>
          <a:lstStyle>
            <a:lvl1pPr>
              <a:spcBef>
                <a:spcPts val="0"/>
              </a:spcBef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4461708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0BDA95-CD4E-4B11-8AA9-22DF513F11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9721" y="597372"/>
            <a:ext cx="11029121" cy="1117932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algn="ctr">
              <a:defRPr sz="3600">
                <a:latin typeface="Arial Black" panose="020B0A04020102020204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9" name="Content Placeholder 9">
            <a:extLst>
              <a:ext uri="{FF2B5EF4-FFF2-40B4-BE49-F238E27FC236}">
                <a16:creationId xmlns:a16="http://schemas.microsoft.com/office/drawing/2014/main" id="{C6A6EB97-9F53-4A3C-96CA-62100746F2DB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8964" y="230014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Content Placeholder 9">
            <a:extLst>
              <a:ext uri="{FF2B5EF4-FFF2-40B4-BE49-F238E27FC236}">
                <a16:creationId xmlns:a16="http://schemas.microsoft.com/office/drawing/2014/main" id="{24528309-6679-4B05-BE1F-02D7B0A3A246}"/>
              </a:ext>
            </a:extLst>
          </p:cNvPr>
          <p:cNvSpPr>
            <a:spLocks noGrp="1"/>
          </p:cNvSpPr>
          <p:nvPr>
            <p:ph sz="quarter" idx="11"/>
          </p:nvPr>
        </p:nvSpPr>
        <p:spPr>
          <a:xfrm>
            <a:off x="4328505" y="2301734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3" name="Content Placeholder 9">
            <a:extLst>
              <a:ext uri="{FF2B5EF4-FFF2-40B4-BE49-F238E27FC236}">
                <a16:creationId xmlns:a16="http://schemas.microsoft.com/office/drawing/2014/main" id="{333C1F87-A303-4CC8-9E9C-9C78AEC6180E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28505" y="3679268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9">
            <a:extLst>
              <a:ext uri="{FF2B5EF4-FFF2-40B4-BE49-F238E27FC236}">
                <a16:creationId xmlns:a16="http://schemas.microsoft.com/office/drawing/2014/main" id="{57B7F16B-A317-4FE4-A49A-EF8904DB1A8A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4328505" y="5062642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5" name="Content Placeholder 9">
            <a:extLst>
              <a:ext uri="{FF2B5EF4-FFF2-40B4-BE49-F238E27FC236}">
                <a16:creationId xmlns:a16="http://schemas.microsoft.com/office/drawing/2014/main" id="{B7AEA07C-10F8-403E-A03F-4141E4E77FE8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88964" y="3679267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Content Placeholder 9">
            <a:extLst>
              <a:ext uri="{FF2B5EF4-FFF2-40B4-BE49-F238E27FC236}">
                <a16:creationId xmlns:a16="http://schemas.microsoft.com/office/drawing/2014/main" id="{2E3C93EA-3B23-48E7-AFA4-FA01AEADD2FF}"/>
              </a:ext>
            </a:extLst>
          </p:cNvPr>
          <p:cNvSpPr>
            <a:spLocks noGrp="1"/>
          </p:cNvSpPr>
          <p:nvPr>
            <p:ph sz="quarter" idx="16"/>
          </p:nvPr>
        </p:nvSpPr>
        <p:spPr>
          <a:xfrm>
            <a:off x="588964" y="5072542"/>
            <a:ext cx="3551101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Content Placeholder 9">
            <a:extLst>
              <a:ext uri="{FF2B5EF4-FFF2-40B4-BE49-F238E27FC236}">
                <a16:creationId xmlns:a16="http://schemas.microsoft.com/office/drawing/2014/main" id="{EFAA73BB-5DE7-4228-8286-4CD1B5AC1EA5}"/>
              </a:ext>
            </a:extLst>
          </p:cNvPr>
          <p:cNvSpPr>
            <a:spLocks noGrp="1"/>
          </p:cNvSpPr>
          <p:nvPr>
            <p:ph sz="quarter" idx="17"/>
          </p:nvPr>
        </p:nvSpPr>
        <p:spPr>
          <a:xfrm>
            <a:off x="8051934" y="2300147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Content Placeholder 9">
            <a:extLst>
              <a:ext uri="{FF2B5EF4-FFF2-40B4-BE49-F238E27FC236}">
                <a16:creationId xmlns:a16="http://schemas.microsoft.com/office/drawing/2014/main" id="{728184AE-9026-48AC-B7D7-5D12FFCC2C05}"/>
              </a:ext>
            </a:extLst>
          </p:cNvPr>
          <p:cNvSpPr>
            <a:spLocks noGrp="1"/>
          </p:cNvSpPr>
          <p:nvPr>
            <p:ph sz="quarter" idx="18"/>
          </p:nvPr>
        </p:nvSpPr>
        <p:spPr>
          <a:xfrm>
            <a:off x="8051934" y="3677681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Content Placeholder 9">
            <a:extLst>
              <a:ext uri="{FF2B5EF4-FFF2-40B4-BE49-F238E27FC236}">
                <a16:creationId xmlns:a16="http://schemas.microsoft.com/office/drawing/2014/main" id="{A3015C1D-411B-45B4-8B71-9BDD089AD984}"/>
              </a:ext>
            </a:extLst>
          </p:cNvPr>
          <p:cNvSpPr>
            <a:spLocks noGrp="1"/>
          </p:cNvSpPr>
          <p:nvPr>
            <p:ph sz="quarter" idx="19"/>
          </p:nvPr>
        </p:nvSpPr>
        <p:spPr>
          <a:xfrm>
            <a:off x="8051934" y="5061055"/>
            <a:ext cx="3551102" cy="121223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 sz="1800">
                <a:latin typeface="Arial" panose="020B0604020202020204" pitchFamily="34" charset="0"/>
                <a:cs typeface="Arial" panose="020B06040202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4620256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5" orient="horz" pos="1434">
          <p15:clr>
            <a:srgbClr val="FBAE40"/>
          </p15:clr>
        </p15:guide>
        <p15:guide id="6" pos="2434">
          <p15:clr>
            <a:srgbClr val="FBAE40"/>
          </p15:clr>
        </p15:guide>
        <p15:guide id="7" pos="2797">
          <p15:clr>
            <a:srgbClr val="FBAE40"/>
          </p15:clr>
        </p15:guide>
        <p15:guide id="8" pos="4883">
          <p15:clr>
            <a:srgbClr val="FBAE40"/>
          </p15:clr>
        </p15:guide>
        <p15:guide id="9" pos="5246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34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5000">
              <a:schemeClr val="bg1"/>
            </a:gs>
            <a:gs pos="80000">
              <a:schemeClr val="accent1">
                <a:tint val="44500"/>
                <a:satMod val="160000"/>
                <a:alpha val="50000"/>
              </a:schemeClr>
            </a:gs>
            <a:gs pos="100000">
              <a:schemeClr val="accent1"/>
            </a:gs>
          </a:gsLst>
          <a:lin ang="2400000" scaled="0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12428" y="609252"/>
            <a:ext cx="10992198" cy="1106488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12428" y="1825624"/>
            <a:ext cx="10992198" cy="4448175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8906897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4" r:id="rId1"/>
    <p:sldLayoutId id="2147483748" r:id="rId2"/>
    <p:sldLayoutId id="2147483649" r:id="rId3"/>
    <p:sldLayoutId id="2147483661" r:id="rId4"/>
    <p:sldLayoutId id="2147483650" r:id="rId5"/>
    <p:sldLayoutId id="2147483652" r:id="rId6"/>
    <p:sldLayoutId id="2147483749" r:id="rId7"/>
    <p:sldLayoutId id="2147483666" r:id="rId8"/>
    <p:sldLayoutId id="2147483750" r:id="rId9"/>
    <p:sldLayoutId id="2147483670" r:id="rId10"/>
    <p:sldLayoutId id="2147483669" r:id="rId11"/>
    <p:sldLayoutId id="2147483667" r:id="rId12"/>
    <p:sldLayoutId id="2147483736" r:id="rId13"/>
    <p:sldLayoutId id="2147483737" r:id="rId14"/>
    <p:sldLayoutId id="2147483664" r:id="rId15"/>
    <p:sldLayoutId id="2147483740" r:id="rId16"/>
    <p:sldLayoutId id="2147483665" r:id="rId17"/>
    <p:sldLayoutId id="2147483741" r:id="rId18"/>
    <p:sldLayoutId id="2147483651" r:id="rId19"/>
    <p:sldLayoutId id="2147483742" r:id="rId20"/>
    <p:sldLayoutId id="2147483662" r:id="rId21"/>
    <p:sldLayoutId id="2147483743" r:id="rId22"/>
    <p:sldLayoutId id="2147483663" r:id="rId23"/>
    <p:sldLayoutId id="2147483744" r:id="rId24"/>
    <p:sldLayoutId id="2147483668" r:id="rId25"/>
    <p:sldLayoutId id="2147483745" r:id="rId26"/>
    <p:sldLayoutId id="2147483738" r:id="rId27"/>
    <p:sldLayoutId id="2147483746" r:id="rId28"/>
    <p:sldLayoutId id="2147483739" r:id="rId29"/>
    <p:sldLayoutId id="2147483747" r:id="rId30"/>
    <p:sldLayoutId id="2147483751" r:id="rId31"/>
    <p:sldLayoutId id="2147483752" r:id="rId32"/>
    <p:sldLayoutId id="2147483755" r:id="rId33"/>
  </p:sldLayoutIdLst>
  <p:txStyles>
    <p:titleStyle>
      <a:lvl1pPr algn="l" defTabSz="914400" rtl="0" eaLnBrk="1" latinLnBrk="0" hangingPunct="1">
        <a:lnSpc>
          <a:spcPct val="100000"/>
        </a:lnSpc>
        <a:spcBef>
          <a:spcPts val="0"/>
        </a:spcBef>
        <a:buNone/>
        <a:defRPr sz="3600" kern="1200">
          <a:solidFill>
            <a:schemeClr val="tx1"/>
          </a:solidFill>
          <a:latin typeface="Arial Black" panose="020B0A04020102020204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0"/>
        </a:spcBef>
        <a:spcAft>
          <a:spcPts val="600"/>
        </a:spcAft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>
          <p15:clr>
            <a:srgbClr val="F26B43"/>
          </p15:clr>
        </p15:guide>
        <p15:guide id="2" orient="horz" pos="3952">
          <p15:clr>
            <a:srgbClr val="F26B43"/>
          </p15:clr>
        </p15:guide>
        <p15:guide id="3" orient="horz" pos="368">
          <p15:clr>
            <a:srgbClr val="F26B43"/>
          </p15:clr>
        </p15:guide>
        <p15:guide id="4" pos="7310">
          <p15:clr>
            <a:srgbClr val="F26B43"/>
          </p15:clr>
        </p15:guide>
        <p15:guide id="5" pos="370">
          <p15:clr>
            <a:srgbClr val="F26B43"/>
          </p15:clr>
        </p15:guide>
        <p15:guide id="6" pos="3659">
          <p15:clr>
            <a:srgbClr val="F26B43"/>
          </p15:clr>
        </p15:guide>
        <p15:guide id="7" pos="402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3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9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19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0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0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1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1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3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4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5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6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7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32.xml"/><Relationship Id="rId1" Type="http://schemas.openxmlformats.org/officeDocument/2006/relationships/tags" Target="../tags/tag8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Engineering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599901" y="2873623"/>
            <a:ext cx="6541128" cy="2257425"/>
          </a:xfrm>
        </p:spPr>
        <p:txBody>
          <a:bodyPr/>
          <a:lstStyle/>
          <a:p>
            <a:r>
              <a:rPr lang="en-GB" b="1" dirty="0" err="1">
                <a:solidFill>
                  <a:schemeClr val="accent1"/>
                </a:solidFill>
              </a:rPr>
              <a:t>DataFrames</a:t>
            </a:r>
            <a:r>
              <a:rPr lang="en-GB" b="1" dirty="0">
                <a:solidFill>
                  <a:schemeClr val="accent1"/>
                </a:solidFill>
              </a:rPr>
              <a:t> – A Structured API</a:t>
            </a:r>
          </a:p>
        </p:txBody>
      </p:sp>
    </p:spTree>
    <p:extLst>
      <p:ext uri="{BB962C8B-B14F-4D97-AF65-F5344CB8AC3E}">
        <p14:creationId xmlns:p14="http://schemas.microsoft.com/office/powerpoint/2010/main" val="15444786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Spark’s Complex Data Types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10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989459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And here is the list of Spark’s complex and structured types: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E301F0-9F82-4A4B-A3CC-6963F7783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22024231"/>
              </p:ext>
            </p:extLst>
          </p:nvPr>
        </p:nvGraphicFramePr>
        <p:xfrm>
          <a:off x="1095153" y="2211017"/>
          <a:ext cx="4890977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88">
                  <a:extLst>
                    <a:ext uri="{9D8B030D-6E8A-4147-A177-3AD203B41FA5}">
                      <a16:colId xmlns:a16="http://schemas.microsoft.com/office/drawing/2014/main" val="3571540922"/>
                    </a:ext>
                  </a:extLst>
                </a:gridCol>
                <a:gridCol w="2445489">
                  <a:extLst>
                    <a:ext uri="{9D8B030D-6E8A-4147-A177-3AD203B41FA5}">
                      <a16:colId xmlns:a16="http://schemas.microsoft.com/office/drawing/2014/main" val="326623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BinaryType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bytearray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3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TimestampType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datetime.datetime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0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DateType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 </a:t>
                      </a:r>
                      <a:r>
                        <a:rPr lang="en-US" dirty="0" err="1"/>
                        <a:t>datetime.date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3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ArrayType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list, tuple or array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MapType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</a:t>
                      </a:r>
                      <a:r>
                        <a:rPr lang="en-US" dirty="0" err="1"/>
                        <a:t>dict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StructType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list or tuple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StructField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 corresponding value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996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51633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Defining a Schema with </a:t>
            </a:r>
            <a:r>
              <a:rPr lang="en-GB" dirty="0" err="1">
                <a:latin typeface="Arial Black" panose="020B0A04020102020204" pitchFamily="34" charset="0"/>
              </a:rPr>
              <a:t>StructType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11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0" y="1268248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Now that we know about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StructType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StructField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we can use them to define our schema: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403193" y="2027211"/>
            <a:ext cx="8393966" cy="350734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schema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StructType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([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StructField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(“city”,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StringType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(), False),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StructField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(“date”,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DateType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(), False),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StructField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(“temp”,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IntegerType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(), False)])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data = [[‘Toronto’, date(2021,3,31), 10],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 [‘Toronto’, date(2021,4,1), 1],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 [‘New York’, date(2021,4,1), 4]]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df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spark.createDataFrame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data,schema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159029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Loading a </a:t>
            </a:r>
            <a:r>
              <a:rPr lang="en-GB" dirty="0" err="1">
                <a:latin typeface="Arial Black" panose="020B0A04020102020204" pitchFamily="34" charset="0"/>
              </a:rPr>
              <a:t>DataFrame</a:t>
            </a:r>
            <a:r>
              <a:rPr lang="en-GB" dirty="0">
                <a:latin typeface="Arial Black" panose="020B0A04020102020204" pitchFamily="34" charset="0"/>
              </a:rPr>
              <a:t> from a File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12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0" y="1268248"/>
            <a:ext cx="11092029" cy="135421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lets you read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from a variety of sources (csv, json, orc, parquet,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jdbc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…)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Optionally, you can specify the schema and other options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There are different ways to do that too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817271" y="2922647"/>
            <a:ext cx="7755325" cy="29625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 = spark.read.csv(“path/to/weather.csv”, 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		  schema)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14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spark.read.schema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(schema)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	.json(“path/to/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weather.json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”)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14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spark.read.load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(“path/to/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weather.parquet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”,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			“parquet”,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			schema)</a:t>
            </a:r>
          </a:p>
        </p:txBody>
      </p:sp>
    </p:spTree>
    <p:extLst>
      <p:ext uri="{BB962C8B-B14F-4D97-AF65-F5344CB8AC3E}">
        <p14:creationId xmlns:p14="http://schemas.microsoft.com/office/powerpoint/2010/main" val="2176544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Writing a </a:t>
            </a:r>
            <a:r>
              <a:rPr lang="en-GB" dirty="0" err="1">
                <a:latin typeface="Arial Black" panose="020B0A04020102020204" pitchFamily="34" charset="0"/>
              </a:rPr>
              <a:t>DataFrame</a:t>
            </a:r>
            <a:r>
              <a:rPr lang="en-GB" dirty="0">
                <a:latin typeface="Arial Black" panose="020B0A04020102020204" pitchFamily="34" charset="0"/>
              </a:rPr>
              <a:t> to a File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13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0" y="1268248"/>
            <a:ext cx="11092029" cy="92333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Conversely, you can write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many different destinations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14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Again, there are many different options that you can specify in many different ways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1500323" y="2722932"/>
            <a:ext cx="6529460" cy="296251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weather.write.csv(“path/to/weather.csv”,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  mode=‘ignore’)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14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weather.write.format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(“json”)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.mode(‘append’)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.json(“path/to/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weather.json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”)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14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weather.save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(“path/to/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weather.parquet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”,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format=“parquet”)</a:t>
            </a:r>
          </a:p>
        </p:txBody>
      </p:sp>
    </p:spTree>
    <p:extLst>
      <p:ext uri="{BB962C8B-B14F-4D97-AF65-F5344CB8AC3E}">
        <p14:creationId xmlns:p14="http://schemas.microsoft.com/office/powerpoint/2010/main" val="2291813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Loading From and Inserting Into a SQL Table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0" y="1268248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Among the many kinds of I/O sources/destinations, SQL tables are worthy of mention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774375" y="1955883"/>
            <a:ext cx="7755325" cy="1362075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spark.table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some_db.weather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”)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14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weather.insertInto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some_db.weather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”, 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	overwrite=True)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6452-F404-473D-8435-C9DBB68B4A03}"/>
              </a:ext>
            </a:extLst>
          </p:cNvPr>
          <p:cNvSpPr txBox="1"/>
          <p:nvPr/>
        </p:nvSpPr>
        <p:spPr>
          <a:xfrm>
            <a:off x="239999" y="3602752"/>
            <a:ext cx="11092029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 </a:t>
            </a:r>
            <a:r>
              <a:rPr lang="en-GB" sz="2000" i="1" dirty="0" err="1">
                <a:latin typeface="Arial" panose="020B0604020202020204" pitchFamily="34" charset="0"/>
                <a:cs typeface="Arial" panose="020B0604020202020204" pitchFamily="34" charset="0"/>
              </a:rPr>
              <a:t>insertInto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()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the schema of the table and that of the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must be the same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overwrite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is optional</a:t>
            </a:r>
          </a:p>
        </p:txBody>
      </p:sp>
    </p:spTree>
    <p:extLst>
      <p:ext uri="{BB962C8B-B14F-4D97-AF65-F5344CB8AC3E}">
        <p14:creationId xmlns:p14="http://schemas.microsoft.com/office/powerpoint/2010/main" val="2658937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Viewing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15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1686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Print 5 rows to the console, using two different options to handle long rows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1177161" y="1868987"/>
            <a:ext cx="4974784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weather.show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(5, truncate=True)   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weather.show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(5, vertical=True)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6452-F404-473D-8435-C9DBB68B4A03}"/>
              </a:ext>
            </a:extLst>
          </p:cNvPr>
          <p:cNvSpPr txBox="1"/>
          <p:nvPr/>
        </p:nvSpPr>
        <p:spPr>
          <a:xfrm>
            <a:off x="240001" y="2954524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When working in interactive mode, it can be useful to set evaluation to eager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A161E7E-D392-4557-B827-567FB6E370EA}"/>
              </a:ext>
            </a:extLst>
          </p:cNvPr>
          <p:cNvSpPr/>
          <p:nvPr/>
        </p:nvSpPr>
        <p:spPr>
          <a:xfrm>
            <a:off x="1177161" y="3598368"/>
            <a:ext cx="8198068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spark.conf.set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spark.sql.repl.eagerEval.enabled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’, True)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spark.conf.set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spark.sql.repl.eagerEval.maxNumRows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’, 5)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ED64-D213-4E22-8CE3-856B0BCB3226}"/>
              </a:ext>
            </a:extLst>
          </p:cNvPr>
          <p:cNvSpPr txBox="1"/>
          <p:nvPr/>
        </p:nvSpPr>
        <p:spPr>
          <a:xfrm>
            <a:off x="240001" y="46252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Get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back to driver as list of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87A87E3-879B-4852-B81D-3346EC8E4703}"/>
              </a:ext>
            </a:extLst>
          </p:cNvPr>
          <p:cNvSpPr/>
          <p:nvPr/>
        </p:nvSpPr>
        <p:spPr>
          <a:xfrm>
            <a:off x="1177161" y="5266288"/>
            <a:ext cx="49747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weather.limit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(5).collect()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weather.take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(5) 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weather.tail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(5)</a:t>
            </a:r>
          </a:p>
        </p:txBody>
      </p:sp>
    </p:spTree>
    <p:extLst>
      <p:ext uri="{BB962C8B-B14F-4D97-AF65-F5344CB8AC3E}">
        <p14:creationId xmlns:p14="http://schemas.microsoft.com/office/powerpoint/2010/main" val="478231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Accessing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16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1686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Select city and temp from weather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1177160" y="1868987"/>
            <a:ext cx="6285185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weather.select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(‘city’, ‘temp’)   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weather.select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weather.city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weather.temp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6452-F404-473D-8435-C9DBB68B4A03}"/>
              </a:ext>
            </a:extLst>
          </p:cNvPr>
          <p:cNvSpPr txBox="1"/>
          <p:nvPr/>
        </p:nvSpPr>
        <p:spPr>
          <a:xfrm>
            <a:off x="240001" y="2954524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Add extra column and select 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A161E7E-D392-4557-B827-567FB6E370EA}"/>
              </a:ext>
            </a:extLst>
          </p:cNvPr>
          <p:cNvSpPr/>
          <p:nvPr/>
        </p:nvSpPr>
        <p:spPr>
          <a:xfrm>
            <a:off x="1177161" y="3598368"/>
            <a:ext cx="7126011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weather.withColumn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(‘CITY’, upper(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weather.city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 .select(‘CITY’)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ED64-D213-4E22-8CE3-856B0BCB3226}"/>
              </a:ext>
            </a:extLst>
          </p:cNvPr>
          <p:cNvSpPr txBox="1"/>
          <p:nvPr/>
        </p:nvSpPr>
        <p:spPr>
          <a:xfrm>
            <a:off x="240001" y="46252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Select distinct temp from all records for Toronto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87A87E3-879B-4852-B81D-3346EC8E4703}"/>
              </a:ext>
            </a:extLst>
          </p:cNvPr>
          <p:cNvSpPr/>
          <p:nvPr/>
        </p:nvSpPr>
        <p:spPr>
          <a:xfrm>
            <a:off x="1177161" y="5266288"/>
            <a:ext cx="62851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weather.filter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weather.city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== ‘Toronto’)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.select(‘temp’)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.distinct()</a:t>
            </a:r>
          </a:p>
        </p:txBody>
      </p:sp>
    </p:spTree>
    <p:extLst>
      <p:ext uri="{BB962C8B-B14F-4D97-AF65-F5344CB8AC3E}">
        <p14:creationId xmlns:p14="http://schemas.microsoft.com/office/powerpoint/2010/main" val="3311247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Aggregating, Grouping and Ordering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17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1686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Calculate the average temperature and count the number of distinct dates: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909146" y="1870961"/>
            <a:ext cx="7026164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weather.agg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(‘temp’))	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weather.agg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({‘date’: ‘count’})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6452-F404-473D-8435-C9DBB68B4A03}"/>
              </a:ext>
            </a:extLst>
          </p:cNvPr>
          <p:cNvSpPr txBox="1"/>
          <p:nvPr/>
        </p:nvSpPr>
        <p:spPr>
          <a:xfrm>
            <a:off x="240001" y="2954524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Select the maximum temperature ever recorded in each city: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A161E7E-D392-4557-B827-567FB6E370EA}"/>
              </a:ext>
            </a:extLst>
          </p:cNvPr>
          <p:cNvSpPr/>
          <p:nvPr/>
        </p:nvSpPr>
        <p:spPr>
          <a:xfrm>
            <a:off x="909147" y="3595225"/>
            <a:ext cx="7026164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weather.groupBy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(‘city’).max(‘temp’)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ED64-D213-4E22-8CE3-856B0BCB3226}"/>
              </a:ext>
            </a:extLst>
          </p:cNvPr>
          <p:cNvSpPr txBox="1"/>
          <p:nvPr/>
        </p:nvSpPr>
        <p:spPr>
          <a:xfrm>
            <a:off x="240001" y="4340243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Select min temp per day, then order by min temp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asc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 and date (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desc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):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87A87E3-879B-4852-B81D-3346EC8E4703}"/>
              </a:ext>
            </a:extLst>
          </p:cNvPr>
          <p:cNvSpPr/>
          <p:nvPr/>
        </p:nvSpPr>
        <p:spPr>
          <a:xfrm>
            <a:off x="909146" y="5042697"/>
            <a:ext cx="7026164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weather.groupBy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weather.date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 .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agg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(min(‘temp’).alias(‘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min_t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’))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 .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orderBy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([‘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min_t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’, ‘date’], 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ascending = [True, False])</a:t>
            </a:r>
          </a:p>
        </p:txBody>
      </p:sp>
    </p:spTree>
    <p:extLst>
      <p:ext uri="{BB962C8B-B14F-4D97-AF65-F5344CB8AC3E}">
        <p14:creationId xmlns:p14="http://schemas.microsoft.com/office/powerpoint/2010/main" val="1084496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Joining Data from Multiple </a:t>
            </a:r>
            <a:r>
              <a:rPr lang="en-GB" dirty="0" err="1">
                <a:latin typeface="Arial Black" panose="020B0A04020102020204" pitchFamily="34" charset="0"/>
              </a:rPr>
              <a:t>DataFrames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18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1686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Let’s define two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first: 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1177160" y="1868987"/>
            <a:ext cx="6285185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w1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weather.alias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(‘w1’) </a:t>
            </a:r>
          </a:p>
          <a:p>
            <a:pPr eaLnBrk="0" hangingPunct="0"/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w2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weather.alias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(‘w2’)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6452-F404-473D-8435-C9DBB68B4A03}"/>
              </a:ext>
            </a:extLst>
          </p:cNvPr>
          <p:cNvSpPr txBox="1"/>
          <p:nvPr/>
        </p:nvSpPr>
        <p:spPr>
          <a:xfrm>
            <a:off x="240001" y="2954524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Inner join on city: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A161E7E-D392-4557-B827-567FB6E370EA}"/>
              </a:ext>
            </a:extLst>
          </p:cNvPr>
          <p:cNvSpPr/>
          <p:nvPr/>
        </p:nvSpPr>
        <p:spPr>
          <a:xfrm>
            <a:off x="1177161" y="3598368"/>
            <a:ext cx="7126011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w1.join(w2, w1.city == w2.city)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.select(w1.city, w1.date, w2.temp)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ED64-D213-4E22-8CE3-856B0BCB3226}"/>
              </a:ext>
            </a:extLst>
          </p:cNvPr>
          <p:cNvSpPr txBox="1"/>
          <p:nvPr/>
        </p:nvSpPr>
        <p:spPr>
          <a:xfrm>
            <a:off x="240001" y="46252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Outer join on city and date: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87A87E3-879B-4852-B81D-3346EC8E4703}"/>
              </a:ext>
            </a:extLst>
          </p:cNvPr>
          <p:cNvSpPr/>
          <p:nvPr/>
        </p:nvSpPr>
        <p:spPr>
          <a:xfrm>
            <a:off x="1177161" y="5266288"/>
            <a:ext cx="62851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w1.join(w2, on = [‘city’, ‘date’], 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  how = ‘outer’)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.select(w1.city, w1.date, w2.temp)</a:t>
            </a:r>
          </a:p>
        </p:txBody>
      </p:sp>
    </p:spTree>
    <p:extLst>
      <p:ext uri="{BB962C8B-B14F-4D97-AF65-F5344CB8AC3E}">
        <p14:creationId xmlns:p14="http://schemas.microsoft.com/office/powerpoint/2010/main" val="23333899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Extracting Metadata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19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168695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Get column names as a list of strings: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1177160" y="1868987"/>
            <a:ext cx="6285185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weather.columns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EE36452-F404-473D-8435-C9DBB68B4A03}"/>
              </a:ext>
            </a:extLst>
          </p:cNvPr>
          <p:cNvSpPr txBox="1"/>
          <p:nvPr/>
        </p:nvSpPr>
        <p:spPr>
          <a:xfrm>
            <a:off x="240001" y="2611843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Print the schema (column names with their types and nullable information) as a tree: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A161E7E-D392-4557-B827-567FB6E370EA}"/>
              </a:ext>
            </a:extLst>
          </p:cNvPr>
          <p:cNvSpPr/>
          <p:nvPr/>
        </p:nvSpPr>
        <p:spPr>
          <a:xfrm>
            <a:off x="1177161" y="3255687"/>
            <a:ext cx="6285183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weather.printSchema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ED64-D213-4E22-8CE3-856B0BCB3226}"/>
              </a:ext>
            </a:extLst>
          </p:cNvPr>
          <p:cNvSpPr txBox="1"/>
          <p:nvPr/>
        </p:nvSpPr>
        <p:spPr>
          <a:xfrm>
            <a:off x="240000" y="3997811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Get summary statistics for numeric and string columns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87A87E3-879B-4852-B81D-3346EC8E4703}"/>
              </a:ext>
            </a:extLst>
          </p:cNvPr>
          <p:cNvSpPr/>
          <p:nvPr/>
        </p:nvSpPr>
        <p:spPr>
          <a:xfrm>
            <a:off x="1177159" y="4638804"/>
            <a:ext cx="6789681" cy="1804749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weather.describe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().show()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weather.describe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([‘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city’,‘temp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’]).show()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weather.select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city’,‘temp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’).summary().show()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weather.summary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(‘min’, ‘25%’, ‘75%’, ‘max’)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 .show()</a:t>
            </a:r>
          </a:p>
        </p:txBody>
      </p:sp>
    </p:spTree>
    <p:extLst>
      <p:ext uri="{BB962C8B-B14F-4D97-AF65-F5344CB8AC3E}">
        <p14:creationId xmlns:p14="http://schemas.microsoft.com/office/powerpoint/2010/main" val="14213281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/>
          <p:cNvSpPr txBox="1">
            <a:spLocks noChangeArrowheads="1"/>
          </p:cNvSpPr>
          <p:nvPr/>
        </p:nvSpPr>
        <p:spPr>
          <a:xfrm>
            <a:off x="576000" y="976919"/>
            <a:ext cx="11099533" cy="453183"/>
          </a:xfrm>
          <a:prstGeom prst="rect">
            <a:avLst/>
          </a:prstGeom>
        </p:spPr>
        <p:txBody>
          <a:bodyPr vert="horz" wrap="square" lIns="72000" tIns="72000" rIns="72000" bIns="72000" rtlCol="0" anchor="t">
            <a:spAutoFit/>
          </a:bodyPr>
          <a:lstStyle>
            <a:defPPr>
              <a:defRPr lang="en-US"/>
            </a:defPPr>
            <a:lvl1pPr>
              <a:defRPr sz="2000" b="1">
                <a:solidFill>
                  <a:srgbClr val="2EABE2"/>
                </a:solidFill>
                <a:latin typeface="+mn-lt"/>
                <a:cs typeface="Arial" panose="020B0604020202020204" pitchFamily="34" charset="0"/>
              </a:defRPr>
            </a:lvl1pPr>
          </a:lstStyle>
          <a:p>
            <a:r>
              <a:rPr lang="en-GB">
                <a:latin typeface="Arial" panose="020B0604020202020204" pitchFamily="34" charset="0"/>
              </a:rPr>
              <a:t>After completing this course you will be able to:</a:t>
            </a:r>
          </a:p>
        </p:txBody>
      </p:sp>
      <p:sp>
        <p:nvSpPr>
          <p:cNvPr id="8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Objectives</a:t>
            </a:r>
          </a:p>
        </p:txBody>
      </p:sp>
      <p:sp>
        <p:nvSpPr>
          <p:cNvPr id="3" name="Rectangle 2"/>
          <p:cNvSpPr/>
          <p:nvPr/>
        </p:nvSpPr>
        <p:spPr>
          <a:xfrm>
            <a:off x="1031150" y="1700808"/>
            <a:ext cx="9628789" cy="2169825"/>
          </a:xfrm>
          <a:prstGeom prst="rect">
            <a:avLst/>
          </a:prstGeom>
          <a:noFill/>
          <a:ln w="15875">
            <a:noFill/>
          </a:ln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Explain the issue RDDs suffer from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Explain the advantages of </a:t>
            </a:r>
            <a:r>
              <a:rPr lang="en-GB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GB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  <a:defRPr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Load data in a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in a variety of ways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Write queries using the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 API</a:t>
            </a:r>
          </a:p>
          <a:p>
            <a:pPr marL="285750" indent="-285750">
              <a:lnSpc>
                <a:spcPct val="150000"/>
              </a:lnSpc>
              <a:buClr>
                <a:schemeClr val="accent1"/>
              </a:buClr>
              <a:buSzPct val="100000"/>
              <a:buFont typeface="Wingdings" panose="05000000000000000000" pitchFamily="2" charset="2"/>
              <a:buChar char="q"/>
            </a:pPr>
            <a:r>
              <a:rPr lang="en-GB" altLang="en-US" dirty="0">
                <a:latin typeface="Arial" panose="020B0604020202020204" pitchFamily="34" charset="0"/>
                <a:cs typeface="Arial" panose="020B0604020202020204" pitchFamily="34" charset="0"/>
              </a:rPr>
              <a:t>Visualize the schema and the data in a </a:t>
            </a:r>
            <a:r>
              <a:rPr lang="en-GB" altLang="en-US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endParaRPr lang="en-GB" alt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9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95467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Conversions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20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168695"/>
            <a:ext cx="1109202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know how to create a Spark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from a Pandas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or an RDD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Next, we show how to convert back to those other formats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From Spark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Pandas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A161E7E-D392-4557-B827-567FB6E370EA}"/>
              </a:ext>
            </a:extLst>
          </p:cNvPr>
          <p:cNvSpPr/>
          <p:nvPr/>
        </p:nvSpPr>
        <p:spPr>
          <a:xfrm>
            <a:off x="1177161" y="3221235"/>
            <a:ext cx="7126011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weather.toPandas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ED64-D213-4E22-8CE3-856B0BCB3226}"/>
              </a:ext>
            </a:extLst>
          </p:cNvPr>
          <p:cNvSpPr txBox="1"/>
          <p:nvPr/>
        </p:nvSpPr>
        <p:spPr>
          <a:xfrm>
            <a:off x="240000" y="4086330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From Spark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to RDD of Row: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87A87E3-879B-4852-B81D-3346EC8E4703}"/>
              </a:ext>
            </a:extLst>
          </p:cNvPr>
          <p:cNvSpPr/>
          <p:nvPr/>
        </p:nvSpPr>
        <p:spPr>
          <a:xfrm>
            <a:off x="1177160" y="4903217"/>
            <a:ext cx="6285184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weather.rdd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34724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Spark SQL Queries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21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168695"/>
            <a:ext cx="11092029" cy="1631216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SQL and Spark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use the same execution engine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SQL queries and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APIs can be used interchangeably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For example, we can count the number of rows using 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count()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DA161E7E-D392-4557-B827-567FB6E370EA}"/>
              </a:ext>
            </a:extLst>
          </p:cNvPr>
          <p:cNvSpPr/>
          <p:nvPr/>
        </p:nvSpPr>
        <p:spPr>
          <a:xfrm>
            <a:off x="1177161" y="3221235"/>
            <a:ext cx="7126011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weather.count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7AED64-D213-4E22-8CE3-856B0BCB3226}"/>
              </a:ext>
            </a:extLst>
          </p:cNvPr>
          <p:cNvSpPr txBox="1"/>
          <p:nvPr/>
        </p:nvSpPr>
        <p:spPr>
          <a:xfrm>
            <a:off x="240000" y="4086330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Or using the corresponding query in Spark SQL:</a:t>
            </a:r>
          </a:p>
        </p:txBody>
      </p:sp>
      <p:sp>
        <p:nvSpPr>
          <p:cNvPr id="12" name="Rounded Rectangle 7">
            <a:extLst>
              <a:ext uri="{FF2B5EF4-FFF2-40B4-BE49-F238E27FC236}">
                <a16:creationId xmlns:a16="http://schemas.microsoft.com/office/drawing/2014/main" id="{787A87E3-879B-4852-B81D-3346EC8E4703}"/>
              </a:ext>
            </a:extLst>
          </p:cNvPr>
          <p:cNvSpPr/>
          <p:nvPr/>
        </p:nvSpPr>
        <p:spPr>
          <a:xfrm>
            <a:off x="1177160" y="4903217"/>
            <a:ext cx="628518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weather.createOrReplaceTempView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(“weather”)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spark.sql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(‘SELECT count(*) FROM weather’)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  .show()</a:t>
            </a:r>
          </a:p>
        </p:txBody>
      </p:sp>
    </p:spTree>
    <p:extLst>
      <p:ext uri="{BB962C8B-B14F-4D97-AF65-F5344CB8AC3E}">
        <p14:creationId xmlns:p14="http://schemas.microsoft.com/office/powerpoint/2010/main" val="4207282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Module Review 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19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919613" y="4775927"/>
            <a:ext cx="5724644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can you show the schema of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916382" y="5630722"/>
            <a:ext cx="4294220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do you join two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6382" y="3066337"/>
            <a:ext cx="3430132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are Spark’s data types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916382" y="2211542"/>
            <a:ext cx="4509761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do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differ from RDDs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916382" y="3921132"/>
            <a:ext cx="4544834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How can you load/save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?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918928" y="1356747"/>
            <a:ext cx="3596644" cy="442674"/>
          </a:xfrm>
          <a:prstGeom prst="roundRect">
            <a:avLst/>
          </a:prstGeom>
          <a:noFill/>
          <a:ln w="31750" cap="sq" cmpd="sng">
            <a:noFill/>
            <a:round/>
          </a:ln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wrap="none" rtlCol="0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What is the issue with RDDs?</a:t>
            </a:r>
          </a:p>
        </p:txBody>
      </p:sp>
    </p:spTree>
    <p:extLst>
      <p:ext uri="{BB962C8B-B14F-4D97-AF65-F5344CB8AC3E}">
        <p14:creationId xmlns:p14="http://schemas.microsoft.com/office/powerpoint/2010/main" val="208816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>
                <a:latin typeface="Arial Black" panose="020B0A04020102020204" pitchFamily="34" charset="0"/>
              </a:rPr>
              <a:t>Questions</a:t>
            </a: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  <a:p>
            <a:endParaRPr lang="en-GB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r>
              <a:rPr lang="en-US" altLang="zh-TW" sz="1400" dirty="0">
                <a:latin typeface="Arial" panose="020B0604020202020204" pitchFamily="34" charset="0"/>
                <a:cs typeface="Arial" panose="020B0604020202020204" pitchFamily="34" charset="0"/>
              </a:rPr>
              <a:t>21</a:t>
            </a:r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813E0F-D8EA-4197-985B-61A3E80C238C}"/>
              </a:ext>
            </a:extLst>
          </p:cNvPr>
          <p:cNvGrpSpPr/>
          <p:nvPr/>
        </p:nvGrpSpPr>
        <p:grpSpPr>
          <a:xfrm>
            <a:off x="3624312" y="1246598"/>
            <a:ext cx="3954562" cy="3973102"/>
            <a:chOff x="4157663" y="2916238"/>
            <a:chExt cx="482600" cy="549275"/>
          </a:xfrm>
        </p:grpSpPr>
        <p:sp>
          <p:nvSpPr>
            <p:cNvPr id="8" name="Freeform 89">
              <a:extLst>
                <a:ext uri="{FF2B5EF4-FFF2-40B4-BE49-F238E27FC236}">
                  <a16:creationId xmlns:a16="http://schemas.microsoft.com/office/drawing/2014/main" id="{29FD3966-66D7-47CE-BBA5-2BF5F1C23F36}"/>
                </a:ext>
              </a:extLst>
            </p:cNvPr>
            <p:cNvSpPr>
              <a:spLocks/>
            </p:cNvSpPr>
            <p:nvPr/>
          </p:nvSpPr>
          <p:spPr bwMode="auto">
            <a:xfrm>
              <a:off x="4157663" y="2916238"/>
              <a:ext cx="482600" cy="549275"/>
            </a:xfrm>
            <a:custGeom>
              <a:avLst/>
              <a:gdLst>
                <a:gd name="T0" fmla="*/ 875 w 912"/>
                <a:gd name="T1" fmla="*/ 1024 h 1037"/>
                <a:gd name="T2" fmla="*/ 850 w 912"/>
                <a:gd name="T3" fmla="*/ 1037 h 1037"/>
                <a:gd name="T4" fmla="*/ 820 w 912"/>
                <a:gd name="T5" fmla="*/ 1005 h 1037"/>
                <a:gd name="T6" fmla="*/ 749 w 912"/>
                <a:gd name="T7" fmla="*/ 870 h 1037"/>
                <a:gd name="T8" fmla="*/ 732 w 912"/>
                <a:gd name="T9" fmla="*/ 747 h 1037"/>
                <a:gd name="T10" fmla="*/ 807 w 912"/>
                <a:gd name="T11" fmla="*/ 569 h 1037"/>
                <a:gd name="T12" fmla="*/ 862 w 912"/>
                <a:gd name="T13" fmla="*/ 387 h 1037"/>
                <a:gd name="T14" fmla="*/ 855 w 912"/>
                <a:gd name="T15" fmla="*/ 289 h 1037"/>
                <a:gd name="T16" fmla="*/ 810 w 912"/>
                <a:gd name="T17" fmla="*/ 189 h 1037"/>
                <a:gd name="T18" fmla="*/ 731 w 912"/>
                <a:gd name="T19" fmla="*/ 113 h 1037"/>
                <a:gd name="T20" fmla="*/ 629 w 912"/>
                <a:gd name="T21" fmla="*/ 65 h 1037"/>
                <a:gd name="T22" fmla="*/ 512 w 912"/>
                <a:gd name="T23" fmla="*/ 49 h 1037"/>
                <a:gd name="T24" fmla="*/ 396 w 912"/>
                <a:gd name="T25" fmla="*/ 69 h 1037"/>
                <a:gd name="T26" fmla="*/ 275 w 912"/>
                <a:gd name="T27" fmla="*/ 135 h 1037"/>
                <a:gd name="T28" fmla="*/ 200 w 912"/>
                <a:gd name="T29" fmla="*/ 214 h 1037"/>
                <a:gd name="T30" fmla="*/ 152 w 912"/>
                <a:gd name="T31" fmla="*/ 315 h 1037"/>
                <a:gd name="T32" fmla="*/ 148 w 912"/>
                <a:gd name="T33" fmla="*/ 406 h 1037"/>
                <a:gd name="T34" fmla="*/ 111 w 912"/>
                <a:gd name="T35" fmla="*/ 511 h 1037"/>
                <a:gd name="T36" fmla="*/ 55 w 912"/>
                <a:gd name="T37" fmla="*/ 635 h 1037"/>
                <a:gd name="T38" fmla="*/ 127 w 912"/>
                <a:gd name="T39" fmla="*/ 656 h 1037"/>
                <a:gd name="T40" fmla="*/ 136 w 912"/>
                <a:gd name="T41" fmla="*/ 686 h 1037"/>
                <a:gd name="T42" fmla="*/ 159 w 912"/>
                <a:gd name="T43" fmla="*/ 725 h 1037"/>
                <a:gd name="T44" fmla="*/ 182 w 912"/>
                <a:gd name="T45" fmla="*/ 746 h 1037"/>
                <a:gd name="T46" fmla="*/ 171 w 912"/>
                <a:gd name="T47" fmla="*/ 770 h 1037"/>
                <a:gd name="T48" fmla="*/ 127 w 912"/>
                <a:gd name="T49" fmla="*/ 771 h 1037"/>
                <a:gd name="T50" fmla="*/ 143 w 912"/>
                <a:gd name="T51" fmla="*/ 839 h 1037"/>
                <a:gd name="T52" fmla="*/ 143 w 912"/>
                <a:gd name="T53" fmla="*/ 880 h 1037"/>
                <a:gd name="T54" fmla="*/ 216 w 912"/>
                <a:gd name="T55" fmla="*/ 915 h 1037"/>
                <a:gd name="T56" fmla="*/ 341 w 912"/>
                <a:gd name="T57" fmla="*/ 934 h 1037"/>
                <a:gd name="T58" fmla="*/ 409 w 912"/>
                <a:gd name="T59" fmla="*/ 976 h 1037"/>
                <a:gd name="T60" fmla="*/ 425 w 912"/>
                <a:gd name="T61" fmla="*/ 1022 h 1037"/>
                <a:gd name="T62" fmla="*/ 403 w 912"/>
                <a:gd name="T63" fmla="*/ 1037 h 1037"/>
                <a:gd name="T64" fmla="*/ 381 w 912"/>
                <a:gd name="T65" fmla="*/ 1023 h 1037"/>
                <a:gd name="T66" fmla="*/ 336 w 912"/>
                <a:gd name="T67" fmla="*/ 983 h 1037"/>
                <a:gd name="T68" fmla="*/ 236 w 912"/>
                <a:gd name="T69" fmla="*/ 967 h 1037"/>
                <a:gd name="T70" fmla="*/ 129 w 912"/>
                <a:gd name="T71" fmla="*/ 935 h 1037"/>
                <a:gd name="T72" fmla="*/ 99 w 912"/>
                <a:gd name="T73" fmla="*/ 901 h 1037"/>
                <a:gd name="T74" fmla="*/ 92 w 912"/>
                <a:gd name="T75" fmla="*/ 848 h 1037"/>
                <a:gd name="T76" fmla="*/ 87 w 912"/>
                <a:gd name="T77" fmla="*/ 804 h 1037"/>
                <a:gd name="T78" fmla="*/ 64 w 912"/>
                <a:gd name="T79" fmla="*/ 774 h 1037"/>
                <a:gd name="T80" fmla="*/ 65 w 912"/>
                <a:gd name="T81" fmla="*/ 748 h 1037"/>
                <a:gd name="T82" fmla="*/ 79 w 912"/>
                <a:gd name="T83" fmla="*/ 692 h 1037"/>
                <a:gd name="T84" fmla="*/ 6 w 912"/>
                <a:gd name="T85" fmla="*/ 654 h 1037"/>
                <a:gd name="T86" fmla="*/ 33 w 912"/>
                <a:gd name="T87" fmla="*/ 555 h 1037"/>
                <a:gd name="T88" fmla="*/ 100 w 912"/>
                <a:gd name="T89" fmla="*/ 416 h 1037"/>
                <a:gd name="T90" fmla="*/ 108 w 912"/>
                <a:gd name="T91" fmla="*/ 289 h 1037"/>
                <a:gd name="T92" fmla="*/ 171 w 912"/>
                <a:gd name="T93" fmla="*/ 172 h 1037"/>
                <a:gd name="T94" fmla="*/ 263 w 912"/>
                <a:gd name="T95" fmla="*/ 83 h 1037"/>
                <a:gd name="T96" fmla="*/ 403 w 912"/>
                <a:gd name="T97" fmla="*/ 16 h 1037"/>
                <a:gd name="T98" fmla="*/ 531 w 912"/>
                <a:gd name="T99" fmla="*/ 0 h 1037"/>
                <a:gd name="T100" fmla="*/ 663 w 912"/>
                <a:gd name="T101" fmla="*/ 26 h 1037"/>
                <a:gd name="T102" fmla="*/ 777 w 912"/>
                <a:gd name="T103" fmla="*/ 87 h 1037"/>
                <a:gd name="T104" fmla="*/ 862 w 912"/>
                <a:gd name="T105" fmla="*/ 178 h 1037"/>
                <a:gd name="T106" fmla="*/ 907 w 912"/>
                <a:gd name="T107" fmla="*/ 298 h 1037"/>
                <a:gd name="T108" fmla="*/ 907 w 912"/>
                <a:gd name="T109" fmla="*/ 422 h 1037"/>
                <a:gd name="T110" fmla="*/ 832 w 912"/>
                <a:gd name="T111" fmla="*/ 629 h 1037"/>
                <a:gd name="T112" fmla="*/ 778 w 912"/>
                <a:gd name="T113" fmla="*/ 770 h 1037"/>
                <a:gd name="T114" fmla="*/ 804 w 912"/>
                <a:gd name="T115" fmla="*/ 874 h 1037"/>
                <a:gd name="T116" fmla="*/ 874 w 912"/>
                <a:gd name="T117" fmla="*/ 1001 h 10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</a:cxnLst>
              <a:rect l="0" t="0" r="r" b="b"/>
              <a:pathLst>
                <a:path w="912" h="1037">
                  <a:moveTo>
                    <a:pt x="874" y="1001"/>
                  </a:moveTo>
                  <a:lnTo>
                    <a:pt x="874" y="1001"/>
                  </a:lnTo>
                  <a:lnTo>
                    <a:pt x="876" y="1005"/>
                  </a:lnTo>
                  <a:lnTo>
                    <a:pt x="877" y="1010"/>
                  </a:lnTo>
                  <a:lnTo>
                    <a:pt x="877" y="1015"/>
                  </a:lnTo>
                  <a:lnTo>
                    <a:pt x="876" y="1019"/>
                  </a:lnTo>
                  <a:lnTo>
                    <a:pt x="875" y="1024"/>
                  </a:lnTo>
                  <a:lnTo>
                    <a:pt x="872" y="1027"/>
                  </a:lnTo>
                  <a:lnTo>
                    <a:pt x="869" y="1031"/>
                  </a:lnTo>
                  <a:lnTo>
                    <a:pt x="865" y="1034"/>
                  </a:lnTo>
                  <a:lnTo>
                    <a:pt x="865" y="1034"/>
                  </a:lnTo>
                  <a:lnTo>
                    <a:pt x="861" y="1036"/>
                  </a:lnTo>
                  <a:lnTo>
                    <a:pt x="855" y="1037"/>
                  </a:lnTo>
                  <a:lnTo>
                    <a:pt x="850" y="1037"/>
                  </a:lnTo>
                  <a:lnTo>
                    <a:pt x="846" y="1036"/>
                  </a:lnTo>
                  <a:lnTo>
                    <a:pt x="842" y="1034"/>
                  </a:lnTo>
                  <a:lnTo>
                    <a:pt x="838" y="1032"/>
                  </a:lnTo>
                  <a:lnTo>
                    <a:pt x="834" y="1028"/>
                  </a:lnTo>
                  <a:lnTo>
                    <a:pt x="831" y="1024"/>
                  </a:lnTo>
                  <a:lnTo>
                    <a:pt x="831" y="1024"/>
                  </a:lnTo>
                  <a:lnTo>
                    <a:pt x="820" y="1005"/>
                  </a:lnTo>
                  <a:lnTo>
                    <a:pt x="820" y="1005"/>
                  </a:lnTo>
                  <a:lnTo>
                    <a:pt x="806" y="981"/>
                  </a:lnTo>
                  <a:lnTo>
                    <a:pt x="789" y="953"/>
                  </a:lnTo>
                  <a:lnTo>
                    <a:pt x="772" y="922"/>
                  </a:lnTo>
                  <a:lnTo>
                    <a:pt x="764" y="904"/>
                  </a:lnTo>
                  <a:lnTo>
                    <a:pt x="756" y="887"/>
                  </a:lnTo>
                  <a:lnTo>
                    <a:pt x="749" y="870"/>
                  </a:lnTo>
                  <a:lnTo>
                    <a:pt x="743" y="852"/>
                  </a:lnTo>
                  <a:lnTo>
                    <a:pt x="738" y="834"/>
                  </a:lnTo>
                  <a:lnTo>
                    <a:pt x="733" y="815"/>
                  </a:lnTo>
                  <a:lnTo>
                    <a:pt x="731" y="798"/>
                  </a:lnTo>
                  <a:lnTo>
                    <a:pt x="729" y="780"/>
                  </a:lnTo>
                  <a:lnTo>
                    <a:pt x="730" y="764"/>
                  </a:lnTo>
                  <a:lnTo>
                    <a:pt x="732" y="747"/>
                  </a:lnTo>
                  <a:lnTo>
                    <a:pt x="732" y="747"/>
                  </a:lnTo>
                  <a:lnTo>
                    <a:pt x="738" y="724"/>
                  </a:lnTo>
                  <a:lnTo>
                    <a:pt x="745" y="702"/>
                  </a:lnTo>
                  <a:lnTo>
                    <a:pt x="754" y="680"/>
                  </a:lnTo>
                  <a:lnTo>
                    <a:pt x="763" y="658"/>
                  </a:lnTo>
                  <a:lnTo>
                    <a:pt x="785" y="614"/>
                  </a:lnTo>
                  <a:lnTo>
                    <a:pt x="807" y="569"/>
                  </a:lnTo>
                  <a:lnTo>
                    <a:pt x="818" y="546"/>
                  </a:lnTo>
                  <a:lnTo>
                    <a:pt x="828" y="523"/>
                  </a:lnTo>
                  <a:lnTo>
                    <a:pt x="838" y="498"/>
                  </a:lnTo>
                  <a:lnTo>
                    <a:pt x="846" y="472"/>
                  </a:lnTo>
                  <a:lnTo>
                    <a:pt x="853" y="445"/>
                  </a:lnTo>
                  <a:lnTo>
                    <a:pt x="859" y="418"/>
                  </a:lnTo>
                  <a:lnTo>
                    <a:pt x="862" y="387"/>
                  </a:lnTo>
                  <a:lnTo>
                    <a:pt x="863" y="372"/>
                  </a:lnTo>
                  <a:lnTo>
                    <a:pt x="864" y="357"/>
                  </a:lnTo>
                  <a:lnTo>
                    <a:pt x="864" y="357"/>
                  </a:lnTo>
                  <a:lnTo>
                    <a:pt x="863" y="339"/>
                  </a:lnTo>
                  <a:lnTo>
                    <a:pt x="862" y="321"/>
                  </a:lnTo>
                  <a:lnTo>
                    <a:pt x="859" y="305"/>
                  </a:lnTo>
                  <a:lnTo>
                    <a:pt x="855" y="289"/>
                  </a:lnTo>
                  <a:lnTo>
                    <a:pt x="851" y="273"/>
                  </a:lnTo>
                  <a:lnTo>
                    <a:pt x="846" y="258"/>
                  </a:lnTo>
                  <a:lnTo>
                    <a:pt x="840" y="243"/>
                  </a:lnTo>
                  <a:lnTo>
                    <a:pt x="834" y="228"/>
                  </a:lnTo>
                  <a:lnTo>
                    <a:pt x="827" y="215"/>
                  </a:lnTo>
                  <a:lnTo>
                    <a:pt x="819" y="202"/>
                  </a:lnTo>
                  <a:lnTo>
                    <a:pt x="810" y="189"/>
                  </a:lnTo>
                  <a:lnTo>
                    <a:pt x="801" y="177"/>
                  </a:lnTo>
                  <a:lnTo>
                    <a:pt x="791" y="164"/>
                  </a:lnTo>
                  <a:lnTo>
                    <a:pt x="780" y="153"/>
                  </a:lnTo>
                  <a:lnTo>
                    <a:pt x="768" y="142"/>
                  </a:lnTo>
                  <a:lnTo>
                    <a:pt x="756" y="132"/>
                  </a:lnTo>
                  <a:lnTo>
                    <a:pt x="744" y="122"/>
                  </a:lnTo>
                  <a:lnTo>
                    <a:pt x="731" y="113"/>
                  </a:lnTo>
                  <a:lnTo>
                    <a:pt x="718" y="105"/>
                  </a:lnTo>
                  <a:lnTo>
                    <a:pt x="704" y="97"/>
                  </a:lnTo>
                  <a:lnTo>
                    <a:pt x="689" y="90"/>
                  </a:lnTo>
                  <a:lnTo>
                    <a:pt x="674" y="82"/>
                  </a:lnTo>
                  <a:lnTo>
                    <a:pt x="660" y="76"/>
                  </a:lnTo>
                  <a:lnTo>
                    <a:pt x="644" y="70"/>
                  </a:lnTo>
                  <a:lnTo>
                    <a:pt x="629" y="65"/>
                  </a:lnTo>
                  <a:lnTo>
                    <a:pt x="612" y="61"/>
                  </a:lnTo>
                  <a:lnTo>
                    <a:pt x="596" y="57"/>
                  </a:lnTo>
                  <a:lnTo>
                    <a:pt x="580" y="54"/>
                  </a:lnTo>
                  <a:lnTo>
                    <a:pt x="563" y="52"/>
                  </a:lnTo>
                  <a:lnTo>
                    <a:pt x="547" y="50"/>
                  </a:lnTo>
                  <a:lnTo>
                    <a:pt x="529" y="49"/>
                  </a:lnTo>
                  <a:lnTo>
                    <a:pt x="512" y="49"/>
                  </a:lnTo>
                  <a:lnTo>
                    <a:pt x="512" y="49"/>
                  </a:lnTo>
                  <a:lnTo>
                    <a:pt x="493" y="50"/>
                  </a:lnTo>
                  <a:lnTo>
                    <a:pt x="473" y="51"/>
                  </a:lnTo>
                  <a:lnTo>
                    <a:pt x="454" y="54"/>
                  </a:lnTo>
                  <a:lnTo>
                    <a:pt x="434" y="58"/>
                  </a:lnTo>
                  <a:lnTo>
                    <a:pt x="415" y="63"/>
                  </a:lnTo>
                  <a:lnTo>
                    <a:pt x="396" y="69"/>
                  </a:lnTo>
                  <a:lnTo>
                    <a:pt x="378" y="75"/>
                  </a:lnTo>
                  <a:lnTo>
                    <a:pt x="359" y="83"/>
                  </a:lnTo>
                  <a:lnTo>
                    <a:pt x="342" y="93"/>
                  </a:lnTo>
                  <a:lnTo>
                    <a:pt x="325" y="102"/>
                  </a:lnTo>
                  <a:lnTo>
                    <a:pt x="308" y="112"/>
                  </a:lnTo>
                  <a:lnTo>
                    <a:pt x="291" y="123"/>
                  </a:lnTo>
                  <a:lnTo>
                    <a:pt x="275" y="135"/>
                  </a:lnTo>
                  <a:lnTo>
                    <a:pt x="260" y="147"/>
                  </a:lnTo>
                  <a:lnTo>
                    <a:pt x="246" y="161"/>
                  </a:lnTo>
                  <a:lnTo>
                    <a:pt x="232" y="175"/>
                  </a:lnTo>
                  <a:lnTo>
                    <a:pt x="232" y="175"/>
                  </a:lnTo>
                  <a:lnTo>
                    <a:pt x="221" y="188"/>
                  </a:lnTo>
                  <a:lnTo>
                    <a:pt x="210" y="201"/>
                  </a:lnTo>
                  <a:lnTo>
                    <a:pt x="200" y="214"/>
                  </a:lnTo>
                  <a:lnTo>
                    <a:pt x="191" y="227"/>
                  </a:lnTo>
                  <a:lnTo>
                    <a:pt x="182" y="241"/>
                  </a:lnTo>
                  <a:lnTo>
                    <a:pt x="174" y="256"/>
                  </a:lnTo>
                  <a:lnTo>
                    <a:pt x="167" y="271"/>
                  </a:lnTo>
                  <a:lnTo>
                    <a:pt x="161" y="285"/>
                  </a:lnTo>
                  <a:lnTo>
                    <a:pt x="156" y="300"/>
                  </a:lnTo>
                  <a:lnTo>
                    <a:pt x="152" y="315"/>
                  </a:lnTo>
                  <a:lnTo>
                    <a:pt x="148" y="330"/>
                  </a:lnTo>
                  <a:lnTo>
                    <a:pt x="146" y="346"/>
                  </a:lnTo>
                  <a:lnTo>
                    <a:pt x="145" y="361"/>
                  </a:lnTo>
                  <a:lnTo>
                    <a:pt x="145" y="376"/>
                  </a:lnTo>
                  <a:lnTo>
                    <a:pt x="146" y="391"/>
                  </a:lnTo>
                  <a:lnTo>
                    <a:pt x="148" y="406"/>
                  </a:lnTo>
                  <a:lnTo>
                    <a:pt x="148" y="406"/>
                  </a:lnTo>
                  <a:lnTo>
                    <a:pt x="149" y="412"/>
                  </a:lnTo>
                  <a:lnTo>
                    <a:pt x="148" y="421"/>
                  </a:lnTo>
                  <a:lnTo>
                    <a:pt x="146" y="429"/>
                  </a:lnTo>
                  <a:lnTo>
                    <a:pt x="144" y="439"/>
                  </a:lnTo>
                  <a:lnTo>
                    <a:pt x="136" y="460"/>
                  </a:lnTo>
                  <a:lnTo>
                    <a:pt x="124" y="484"/>
                  </a:lnTo>
                  <a:lnTo>
                    <a:pt x="111" y="511"/>
                  </a:lnTo>
                  <a:lnTo>
                    <a:pt x="97" y="538"/>
                  </a:lnTo>
                  <a:lnTo>
                    <a:pt x="68" y="594"/>
                  </a:lnTo>
                  <a:lnTo>
                    <a:pt x="47" y="629"/>
                  </a:lnTo>
                  <a:lnTo>
                    <a:pt x="47" y="629"/>
                  </a:lnTo>
                  <a:lnTo>
                    <a:pt x="48" y="631"/>
                  </a:lnTo>
                  <a:lnTo>
                    <a:pt x="49" y="632"/>
                  </a:lnTo>
                  <a:lnTo>
                    <a:pt x="55" y="635"/>
                  </a:lnTo>
                  <a:lnTo>
                    <a:pt x="63" y="637"/>
                  </a:lnTo>
                  <a:lnTo>
                    <a:pt x="63" y="637"/>
                  </a:lnTo>
                  <a:lnTo>
                    <a:pt x="92" y="645"/>
                  </a:lnTo>
                  <a:lnTo>
                    <a:pt x="118" y="652"/>
                  </a:lnTo>
                  <a:lnTo>
                    <a:pt x="118" y="652"/>
                  </a:lnTo>
                  <a:lnTo>
                    <a:pt x="123" y="653"/>
                  </a:lnTo>
                  <a:lnTo>
                    <a:pt x="127" y="656"/>
                  </a:lnTo>
                  <a:lnTo>
                    <a:pt x="132" y="660"/>
                  </a:lnTo>
                  <a:lnTo>
                    <a:pt x="135" y="665"/>
                  </a:lnTo>
                  <a:lnTo>
                    <a:pt x="137" y="670"/>
                  </a:lnTo>
                  <a:lnTo>
                    <a:pt x="137" y="675"/>
                  </a:lnTo>
                  <a:lnTo>
                    <a:pt x="137" y="680"/>
                  </a:lnTo>
                  <a:lnTo>
                    <a:pt x="136" y="686"/>
                  </a:lnTo>
                  <a:lnTo>
                    <a:pt x="136" y="686"/>
                  </a:lnTo>
                  <a:lnTo>
                    <a:pt x="128" y="703"/>
                  </a:lnTo>
                  <a:lnTo>
                    <a:pt x="120" y="719"/>
                  </a:lnTo>
                  <a:lnTo>
                    <a:pt x="120" y="719"/>
                  </a:lnTo>
                  <a:lnTo>
                    <a:pt x="141" y="723"/>
                  </a:lnTo>
                  <a:lnTo>
                    <a:pt x="150" y="725"/>
                  </a:lnTo>
                  <a:lnTo>
                    <a:pt x="159" y="725"/>
                  </a:lnTo>
                  <a:lnTo>
                    <a:pt x="159" y="725"/>
                  </a:lnTo>
                  <a:lnTo>
                    <a:pt x="164" y="726"/>
                  </a:lnTo>
                  <a:lnTo>
                    <a:pt x="168" y="727"/>
                  </a:lnTo>
                  <a:lnTo>
                    <a:pt x="172" y="730"/>
                  </a:lnTo>
                  <a:lnTo>
                    <a:pt x="176" y="733"/>
                  </a:lnTo>
                  <a:lnTo>
                    <a:pt x="178" y="736"/>
                  </a:lnTo>
                  <a:lnTo>
                    <a:pt x="180" y="740"/>
                  </a:lnTo>
                  <a:lnTo>
                    <a:pt x="182" y="746"/>
                  </a:lnTo>
                  <a:lnTo>
                    <a:pt x="182" y="751"/>
                  </a:lnTo>
                  <a:lnTo>
                    <a:pt x="182" y="751"/>
                  </a:lnTo>
                  <a:lnTo>
                    <a:pt x="182" y="755"/>
                  </a:lnTo>
                  <a:lnTo>
                    <a:pt x="180" y="760"/>
                  </a:lnTo>
                  <a:lnTo>
                    <a:pt x="178" y="764"/>
                  </a:lnTo>
                  <a:lnTo>
                    <a:pt x="175" y="767"/>
                  </a:lnTo>
                  <a:lnTo>
                    <a:pt x="171" y="770"/>
                  </a:lnTo>
                  <a:lnTo>
                    <a:pt x="167" y="772"/>
                  </a:lnTo>
                  <a:lnTo>
                    <a:pt x="162" y="774"/>
                  </a:lnTo>
                  <a:lnTo>
                    <a:pt x="158" y="774"/>
                  </a:lnTo>
                  <a:lnTo>
                    <a:pt x="158" y="774"/>
                  </a:lnTo>
                  <a:lnTo>
                    <a:pt x="144" y="773"/>
                  </a:lnTo>
                  <a:lnTo>
                    <a:pt x="127" y="771"/>
                  </a:lnTo>
                  <a:lnTo>
                    <a:pt x="127" y="771"/>
                  </a:lnTo>
                  <a:lnTo>
                    <a:pt x="136" y="777"/>
                  </a:lnTo>
                  <a:lnTo>
                    <a:pt x="141" y="785"/>
                  </a:lnTo>
                  <a:lnTo>
                    <a:pt x="145" y="792"/>
                  </a:lnTo>
                  <a:lnTo>
                    <a:pt x="146" y="801"/>
                  </a:lnTo>
                  <a:lnTo>
                    <a:pt x="147" y="810"/>
                  </a:lnTo>
                  <a:lnTo>
                    <a:pt x="146" y="819"/>
                  </a:lnTo>
                  <a:lnTo>
                    <a:pt x="143" y="839"/>
                  </a:lnTo>
                  <a:lnTo>
                    <a:pt x="143" y="839"/>
                  </a:lnTo>
                  <a:lnTo>
                    <a:pt x="141" y="849"/>
                  </a:lnTo>
                  <a:lnTo>
                    <a:pt x="140" y="860"/>
                  </a:lnTo>
                  <a:lnTo>
                    <a:pt x="141" y="870"/>
                  </a:lnTo>
                  <a:lnTo>
                    <a:pt x="142" y="875"/>
                  </a:lnTo>
                  <a:lnTo>
                    <a:pt x="143" y="880"/>
                  </a:lnTo>
                  <a:lnTo>
                    <a:pt x="143" y="880"/>
                  </a:lnTo>
                  <a:lnTo>
                    <a:pt x="146" y="885"/>
                  </a:lnTo>
                  <a:lnTo>
                    <a:pt x="151" y="890"/>
                  </a:lnTo>
                  <a:lnTo>
                    <a:pt x="156" y="894"/>
                  </a:lnTo>
                  <a:lnTo>
                    <a:pt x="163" y="898"/>
                  </a:lnTo>
                  <a:lnTo>
                    <a:pt x="178" y="904"/>
                  </a:lnTo>
                  <a:lnTo>
                    <a:pt x="196" y="910"/>
                  </a:lnTo>
                  <a:lnTo>
                    <a:pt x="216" y="915"/>
                  </a:lnTo>
                  <a:lnTo>
                    <a:pt x="235" y="918"/>
                  </a:lnTo>
                  <a:lnTo>
                    <a:pt x="268" y="925"/>
                  </a:lnTo>
                  <a:lnTo>
                    <a:pt x="268" y="925"/>
                  </a:lnTo>
                  <a:lnTo>
                    <a:pt x="288" y="928"/>
                  </a:lnTo>
                  <a:lnTo>
                    <a:pt x="309" y="930"/>
                  </a:lnTo>
                  <a:lnTo>
                    <a:pt x="330" y="933"/>
                  </a:lnTo>
                  <a:lnTo>
                    <a:pt x="341" y="934"/>
                  </a:lnTo>
                  <a:lnTo>
                    <a:pt x="351" y="937"/>
                  </a:lnTo>
                  <a:lnTo>
                    <a:pt x="361" y="940"/>
                  </a:lnTo>
                  <a:lnTo>
                    <a:pt x="371" y="944"/>
                  </a:lnTo>
                  <a:lnTo>
                    <a:pt x="382" y="950"/>
                  </a:lnTo>
                  <a:lnTo>
                    <a:pt x="392" y="957"/>
                  </a:lnTo>
                  <a:lnTo>
                    <a:pt x="401" y="965"/>
                  </a:lnTo>
                  <a:lnTo>
                    <a:pt x="409" y="976"/>
                  </a:lnTo>
                  <a:lnTo>
                    <a:pt x="417" y="988"/>
                  </a:lnTo>
                  <a:lnTo>
                    <a:pt x="424" y="1003"/>
                  </a:lnTo>
                  <a:lnTo>
                    <a:pt x="424" y="1003"/>
                  </a:lnTo>
                  <a:lnTo>
                    <a:pt x="426" y="1008"/>
                  </a:lnTo>
                  <a:lnTo>
                    <a:pt x="426" y="1013"/>
                  </a:lnTo>
                  <a:lnTo>
                    <a:pt x="426" y="1017"/>
                  </a:lnTo>
                  <a:lnTo>
                    <a:pt x="425" y="1022"/>
                  </a:lnTo>
                  <a:lnTo>
                    <a:pt x="423" y="1026"/>
                  </a:lnTo>
                  <a:lnTo>
                    <a:pt x="420" y="1029"/>
                  </a:lnTo>
                  <a:lnTo>
                    <a:pt x="416" y="1032"/>
                  </a:lnTo>
                  <a:lnTo>
                    <a:pt x="412" y="1035"/>
                  </a:lnTo>
                  <a:lnTo>
                    <a:pt x="412" y="1035"/>
                  </a:lnTo>
                  <a:lnTo>
                    <a:pt x="408" y="1036"/>
                  </a:lnTo>
                  <a:lnTo>
                    <a:pt x="403" y="1037"/>
                  </a:lnTo>
                  <a:lnTo>
                    <a:pt x="398" y="1037"/>
                  </a:lnTo>
                  <a:lnTo>
                    <a:pt x="394" y="1035"/>
                  </a:lnTo>
                  <a:lnTo>
                    <a:pt x="390" y="1033"/>
                  </a:lnTo>
                  <a:lnTo>
                    <a:pt x="386" y="1031"/>
                  </a:lnTo>
                  <a:lnTo>
                    <a:pt x="383" y="1027"/>
                  </a:lnTo>
                  <a:lnTo>
                    <a:pt x="381" y="1023"/>
                  </a:lnTo>
                  <a:lnTo>
                    <a:pt x="381" y="1023"/>
                  </a:lnTo>
                  <a:lnTo>
                    <a:pt x="376" y="1014"/>
                  </a:lnTo>
                  <a:lnTo>
                    <a:pt x="369" y="1006"/>
                  </a:lnTo>
                  <a:lnTo>
                    <a:pt x="364" y="1000"/>
                  </a:lnTo>
                  <a:lnTo>
                    <a:pt x="357" y="994"/>
                  </a:lnTo>
                  <a:lnTo>
                    <a:pt x="350" y="989"/>
                  </a:lnTo>
                  <a:lnTo>
                    <a:pt x="343" y="986"/>
                  </a:lnTo>
                  <a:lnTo>
                    <a:pt x="336" y="983"/>
                  </a:lnTo>
                  <a:lnTo>
                    <a:pt x="328" y="981"/>
                  </a:lnTo>
                  <a:lnTo>
                    <a:pt x="311" y="978"/>
                  </a:lnTo>
                  <a:lnTo>
                    <a:pt x="294" y="976"/>
                  </a:lnTo>
                  <a:lnTo>
                    <a:pt x="275" y="975"/>
                  </a:lnTo>
                  <a:lnTo>
                    <a:pt x="258" y="972"/>
                  </a:lnTo>
                  <a:lnTo>
                    <a:pt x="258" y="972"/>
                  </a:lnTo>
                  <a:lnTo>
                    <a:pt x="236" y="967"/>
                  </a:lnTo>
                  <a:lnTo>
                    <a:pt x="213" y="963"/>
                  </a:lnTo>
                  <a:lnTo>
                    <a:pt x="190" y="958"/>
                  </a:lnTo>
                  <a:lnTo>
                    <a:pt x="168" y="952"/>
                  </a:lnTo>
                  <a:lnTo>
                    <a:pt x="158" y="949"/>
                  </a:lnTo>
                  <a:lnTo>
                    <a:pt x="148" y="945"/>
                  </a:lnTo>
                  <a:lnTo>
                    <a:pt x="139" y="940"/>
                  </a:lnTo>
                  <a:lnTo>
                    <a:pt x="129" y="935"/>
                  </a:lnTo>
                  <a:lnTo>
                    <a:pt x="121" y="929"/>
                  </a:lnTo>
                  <a:lnTo>
                    <a:pt x="113" y="922"/>
                  </a:lnTo>
                  <a:lnTo>
                    <a:pt x="106" y="91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100" y="904"/>
                  </a:lnTo>
                  <a:lnTo>
                    <a:pt x="99" y="901"/>
                  </a:lnTo>
                  <a:lnTo>
                    <a:pt x="99" y="901"/>
                  </a:lnTo>
                  <a:lnTo>
                    <a:pt x="95" y="891"/>
                  </a:lnTo>
                  <a:lnTo>
                    <a:pt x="93" y="881"/>
                  </a:lnTo>
                  <a:lnTo>
                    <a:pt x="91" y="872"/>
                  </a:lnTo>
                  <a:lnTo>
                    <a:pt x="91" y="863"/>
                  </a:lnTo>
                  <a:lnTo>
                    <a:pt x="91" y="855"/>
                  </a:lnTo>
                  <a:lnTo>
                    <a:pt x="92" y="848"/>
                  </a:lnTo>
                  <a:lnTo>
                    <a:pt x="94" y="835"/>
                  </a:lnTo>
                  <a:lnTo>
                    <a:pt x="96" y="823"/>
                  </a:lnTo>
                  <a:lnTo>
                    <a:pt x="96" y="818"/>
                  </a:lnTo>
                  <a:lnTo>
                    <a:pt x="96" y="814"/>
                  </a:lnTo>
                  <a:lnTo>
                    <a:pt x="94" y="810"/>
                  </a:lnTo>
                  <a:lnTo>
                    <a:pt x="91" y="806"/>
                  </a:lnTo>
                  <a:lnTo>
                    <a:pt x="87" y="804"/>
                  </a:lnTo>
                  <a:lnTo>
                    <a:pt x="81" y="801"/>
                  </a:lnTo>
                  <a:lnTo>
                    <a:pt x="81" y="801"/>
                  </a:lnTo>
                  <a:lnTo>
                    <a:pt x="74" y="798"/>
                  </a:lnTo>
                  <a:lnTo>
                    <a:pt x="69" y="793"/>
                  </a:lnTo>
                  <a:lnTo>
                    <a:pt x="65" y="787"/>
                  </a:lnTo>
                  <a:lnTo>
                    <a:pt x="64" y="781"/>
                  </a:lnTo>
                  <a:lnTo>
                    <a:pt x="64" y="774"/>
                  </a:lnTo>
                  <a:lnTo>
                    <a:pt x="66" y="768"/>
                  </a:lnTo>
                  <a:lnTo>
                    <a:pt x="70" y="762"/>
                  </a:lnTo>
                  <a:lnTo>
                    <a:pt x="76" y="757"/>
                  </a:lnTo>
                  <a:lnTo>
                    <a:pt x="76" y="757"/>
                  </a:lnTo>
                  <a:lnTo>
                    <a:pt x="72" y="755"/>
                  </a:lnTo>
                  <a:lnTo>
                    <a:pt x="68" y="752"/>
                  </a:lnTo>
                  <a:lnTo>
                    <a:pt x="65" y="748"/>
                  </a:lnTo>
                  <a:lnTo>
                    <a:pt x="63" y="743"/>
                  </a:lnTo>
                  <a:lnTo>
                    <a:pt x="61" y="738"/>
                  </a:lnTo>
                  <a:lnTo>
                    <a:pt x="61" y="733"/>
                  </a:lnTo>
                  <a:lnTo>
                    <a:pt x="62" y="728"/>
                  </a:lnTo>
                  <a:lnTo>
                    <a:pt x="64" y="724"/>
                  </a:lnTo>
                  <a:lnTo>
                    <a:pt x="79" y="692"/>
                  </a:lnTo>
                  <a:lnTo>
                    <a:pt x="79" y="692"/>
                  </a:lnTo>
                  <a:lnTo>
                    <a:pt x="51" y="685"/>
                  </a:lnTo>
                  <a:lnTo>
                    <a:pt x="37" y="680"/>
                  </a:lnTo>
                  <a:lnTo>
                    <a:pt x="28" y="676"/>
                  </a:lnTo>
                  <a:lnTo>
                    <a:pt x="28" y="676"/>
                  </a:lnTo>
                  <a:lnTo>
                    <a:pt x="19" y="670"/>
                  </a:lnTo>
                  <a:lnTo>
                    <a:pt x="11" y="663"/>
                  </a:lnTo>
                  <a:lnTo>
                    <a:pt x="6" y="654"/>
                  </a:lnTo>
                  <a:lnTo>
                    <a:pt x="2" y="645"/>
                  </a:lnTo>
                  <a:lnTo>
                    <a:pt x="0" y="635"/>
                  </a:lnTo>
                  <a:lnTo>
                    <a:pt x="0" y="625"/>
                  </a:lnTo>
                  <a:lnTo>
                    <a:pt x="2" y="615"/>
                  </a:lnTo>
                  <a:lnTo>
                    <a:pt x="6" y="605"/>
                  </a:lnTo>
                  <a:lnTo>
                    <a:pt x="6" y="605"/>
                  </a:lnTo>
                  <a:lnTo>
                    <a:pt x="33" y="555"/>
                  </a:lnTo>
                  <a:lnTo>
                    <a:pt x="65" y="496"/>
                  </a:lnTo>
                  <a:lnTo>
                    <a:pt x="80" y="469"/>
                  </a:lnTo>
                  <a:lnTo>
                    <a:pt x="91" y="445"/>
                  </a:lnTo>
                  <a:lnTo>
                    <a:pt x="98" y="427"/>
                  </a:lnTo>
                  <a:lnTo>
                    <a:pt x="100" y="420"/>
                  </a:lnTo>
                  <a:lnTo>
                    <a:pt x="100" y="416"/>
                  </a:lnTo>
                  <a:lnTo>
                    <a:pt x="100" y="416"/>
                  </a:lnTo>
                  <a:lnTo>
                    <a:pt x="97" y="397"/>
                  </a:lnTo>
                  <a:lnTo>
                    <a:pt x="96" y="379"/>
                  </a:lnTo>
                  <a:lnTo>
                    <a:pt x="96" y="361"/>
                  </a:lnTo>
                  <a:lnTo>
                    <a:pt x="97" y="343"/>
                  </a:lnTo>
                  <a:lnTo>
                    <a:pt x="100" y="324"/>
                  </a:lnTo>
                  <a:lnTo>
                    <a:pt x="103" y="307"/>
                  </a:lnTo>
                  <a:lnTo>
                    <a:pt x="108" y="289"/>
                  </a:lnTo>
                  <a:lnTo>
                    <a:pt x="114" y="271"/>
                  </a:lnTo>
                  <a:lnTo>
                    <a:pt x="121" y="254"/>
                  </a:lnTo>
                  <a:lnTo>
                    <a:pt x="129" y="236"/>
                  </a:lnTo>
                  <a:lnTo>
                    <a:pt x="139" y="220"/>
                  </a:lnTo>
                  <a:lnTo>
                    <a:pt x="149" y="203"/>
                  </a:lnTo>
                  <a:lnTo>
                    <a:pt x="160" y="187"/>
                  </a:lnTo>
                  <a:lnTo>
                    <a:pt x="171" y="172"/>
                  </a:lnTo>
                  <a:lnTo>
                    <a:pt x="184" y="156"/>
                  </a:lnTo>
                  <a:lnTo>
                    <a:pt x="197" y="142"/>
                  </a:lnTo>
                  <a:lnTo>
                    <a:pt x="197" y="142"/>
                  </a:lnTo>
                  <a:lnTo>
                    <a:pt x="213" y="126"/>
                  </a:lnTo>
                  <a:lnTo>
                    <a:pt x="229" y="111"/>
                  </a:lnTo>
                  <a:lnTo>
                    <a:pt x="246" y="97"/>
                  </a:lnTo>
                  <a:lnTo>
                    <a:pt x="263" y="83"/>
                  </a:lnTo>
                  <a:lnTo>
                    <a:pt x="282" y="71"/>
                  </a:lnTo>
                  <a:lnTo>
                    <a:pt x="301" y="59"/>
                  </a:lnTo>
                  <a:lnTo>
                    <a:pt x="321" y="49"/>
                  </a:lnTo>
                  <a:lnTo>
                    <a:pt x="340" y="39"/>
                  </a:lnTo>
                  <a:lnTo>
                    <a:pt x="360" y="30"/>
                  </a:lnTo>
                  <a:lnTo>
                    <a:pt x="382" y="23"/>
                  </a:lnTo>
                  <a:lnTo>
                    <a:pt x="403" y="16"/>
                  </a:lnTo>
                  <a:lnTo>
                    <a:pt x="424" y="11"/>
                  </a:lnTo>
                  <a:lnTo>
                    <a:pt x="446" y="7"/>
                  </a:lnTo>
                  <a:lnTo>
                    <a:pt x="468" y="4"/>
                  </a:lnTo>
                  <a:lnTo>
                    <a:pt x="490" y="1"/>
                  </a:lnTo>
                  <a:lnTo>
                    <a:pt x="512" y="0"/>
                  </a:lnTo>
                  <a:lnTo>
                    <a:pt x="512" y="0"/>
                  </a:lnTo>
                  <a:lnTo>
                    <a:pt x="531" y="0"/>
                  </a:lnTo>
                  <a:lnTo>
                    <a:pt x="552" y="2"/>
                  </a:lnTo>
                  <a:lnTo>
                    <a:pt x="571" y="5"/>
                  </a:lnTo>
                  <a:lnTo>
                    <a:pt x="589" y="7"/>
                  </a:lnTo>
                  <a:lnTo>
                    <a:pt x="608" y="11"/>
                  </a:lnTo>
                  <a:lnTo>
                    <a:pt x="627" y="15"/>
                  </a:lnTo>
                  <a:lnTo>
                    <a:pt x="645" y="20"/>
                  </a:lnTo>
                  <a:lnTo>
                    <a:pt x="663" y="26"/>
                  </a:lnTo>
                  <a:lnTo>
                    <a:pt x="680" y="32"/>
                  </a:lnTo>
                  <a:lnTo>
                    <a:pt x="698" y="40"/>
                  </a:lnTo>
                  <a:lnTo>
                    <a:pt x="715" y="47"/>
                  </a:lnTo>
                  <a:lnTo>
                    <a:pt x="731" y="56"/>
                  </a:lnTo>
                  <a:lnTo>
                    <a:pt x="746" y="65"/>
                  </a:lnTo>
                  <a:lnTo>
                    <a:pt x="761" y="75"/>
                  </a:lnTo>
                  <a:lnTo>
                    <a:pt x="777" y="87"/>
                  </a:lnTo>
                  <a:lnTo>
                    <a:pt x="791" y="98"/>
                  </a:lnTo>
                  <a:lnTo>
                    <a:pt x="804" y="110"/>
                  </a:lnTo>
                  <a:lnTo>
                    <a:pt x="817" y="122"/>
                  </a:lnTo>
                  <a:lnTo>
                    <a:pt x="829" y="135"/>
                  </a:lnTo>
                  <a:lnTo>
                    <a:pt x="840" y="149"/>
                  </a:lnTo>
                  <a:lnTo>
                    <a:pt x="851" y="163"/>
                  </a:lnTo>
                  <a:lnTo>
                    <a:pt x="862" y="178"/>
                  </a:lnTo>
                  <a:lnTo>
                    <a:pt x="871" y="194"/>
                  </a:lnTo>
                  <a:lnTo>
                    <a:pt x="879" y="210"/>
                  </a:lnTo>
                  <a:lnTo>
                    <a:pt x="886" y="226"/>
                  </a:lnTo>
                  <a:lnTo>
                    <a:pt x="893" y="243"/>
                  </a:lnTo>
                  <a:lnTo>
                    <a:pt x="898" y="261"/>
                  </a:lnTo>
                  <a:lnTo>
                    <a:pt x="903" y="279"/>
                  </a:lnTo>
                  <a:lnTo>
                    <a:pt x="907" y="298"/>
                  </a:lnTo>
                  <a:lnTo>
                    <a:pt x="909" y="316"/>
                  </a:lnTo>
                  <a:lnTo>
                    <a:pt x="911" y="337"/>
                  </a:lnTo>
                  <a:lnTo>
                    <a:pt x="912" y="357"/>
                  </a:lnTo>
                  <a:lnTo>
                    <a:pt x="912" y="357"/>
                  </a:lnTo>
                  <a:lnTo>
                    <a:pt x="911" y="373"/>
                  </a:lnTo>
                  <a:lnTo>
                    <a:pt x="910" y="390"/>
                  </a:lnTo>
                  <a:lnTo>
                    <a:pt x="907" y="422"/>
                  </a:lnTo>
                  <a:lnTo>
                    <a:pt x="902" y="452"/>
                  </a:lnTo>
                  <a:lnTo>
                    <a:pt x="895" y="481"/>
                  </a:lnTo>
                  <a:lnTo>
                    <a:pt x="886" y="509"/>
                  </a:lnTo>
                  <a:lnTo>
                    <a:pt x="876" y="534"/>
                  </a:lnTo>
                  <a:lnTo>
                    <a:pt x="866" y="559"/>
                  </a:lnTo>
                  <a:lnTo>
                    <a:pt x="854" y="584"/>
                  </a:lnTo>
                  <a:lnTo>
                    <a:pt x="832" y="629"/>
                  </a:lnTo>
                  <a:lnTo>
                    <a:pt x="810" y="673"/>
                  </a:lnTo>
                  <a:lnTo>
                    <a:pt x="801" y="694"/>
                  </a:lnTo>
                  <a:lnTo>
                    <a:pt x="792" y="714"/>
                  </a:lnTo>
                  <a:lnTo>
                    <a:pt x="785" y="735"/>
                  </a:lnTo>
                  <a:lnTo>
                    <a:pt x="780" y="757"/>
                  </a:lnTo>
                  <a:lnTo>
                    <a:pt x="780" y="757"/>
                  </a:lnTo>
                  <a:lnTo>
                    <a:pt x="778" y="770"/>
                  </a:lnTo>
                  <a:lnTo>
                    <a:pt x="778" y="784"/>
                  </a:lnTo>
                  <a:lnTo>
                    <a:pt x="780" y="798"/>
                  </a:lnTo>
                  <a:lnTo>
                    <a:pt x="782" y="813"/>
                  </a:lnTo>
                  <a:lnTo>
                    <a:pt x="786" y="829"/>
                  </a:lnTo>
                  <a:lnTo>
                    <a:pt x="791" y="844"/>
                  </a:lnTo>
                  <a:lnTo>
                    <a:pt x="797" y="859"/>
                  </a:lnTo>
                  <a:lnTo>
                    <a:pt x="804" y="874"/>
                  </a:lnTo>
                  <a:lnTo>
                    <a:pt x="818" y="904"/>
                  </a:lnTo>
                  <a:lnTo>
                    <a:pt x="833" y="933"/>
                  </a:lnTo>
                  <a:lnTo>
                    <a:pt x="848" y="958"/>
                  </a:lnTo>
                  <a:lnTo>
                    <a:pt x="861" y="979"/>
                  </a:lnTo>
                  <a:lnTo>
                    <a:pt x="861" y="979"/>
                  </a:lnTo>
                  <a:lnTo>
                    <a:pt x="874" y="1001"/>
                  </a:lnTo>
                  <a:lnTo>
                    <a:pt x="874" y="1001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  <p:sp>
          <p:nvSpPr>
            <p:cNvPr id="9" name="Freeform 90">
              <a:extLst>
                <a:ext uri="{FF2B5EF4-FFF2-40B4-BE49-F238E27FC236}">
                  <a16:creationId xmlns:a16="http://schemas.microsoft.com/office/drawing/2014/main" id="{FE1D3ADA-F117-484C-9ED4-237E2A327D5F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4276725" y="3006725"/>
              <a:ext cx="298450" cy="214313"/>
            </a:xfrm>
            <a:custGeom>
              <a:avLst/>
              <a:gdLst>
                <a:gd name="T0" fmla="*/ 456 w 566"/>
                <a:gd name="T1" fmla="*/ 297 h 404"/>
                <a:gd name="T2" fmla="*/ 463 w 566"/>
                <a:gd name="T3" fmla="*/ 260 h 404"/>
                <a:gd name="T4" fmla="*/ 506 w 566"/>
                <a:gd name="T5" fmla="*/ 216 h 404"/>
                <a:gd name="T6" fmla="*/ 520 w 566"/>
                <a:gd name="T7" fmla="*/ 191 h 404"/>
                <a:gd name="T8" fmla="*/ 497 w 566"/>
                <a:gd name="T9" fmla="*/ 160 h 404"/>
                <a:gd name="T10" fmla="*/ 451 w 566"/>
                <a:gd name="T11" fmla="*/ 169 h 404"/>
                <a:gd name="T12" fmla="*/ 435 w 566"/>
                <a:gd name="T13" fmla="*/ 195 h 404"/>
                <a:gd name="T14" fmla="*/ 395 w 566"/>
                <a:gd name="T15" fmla="*/ 192 h 404"/>
                <a:gd name="T16" fmla="*/ 408 w 566"/>
                <a:gd name="T17" fmla="*/ 153 h 404"/>
                <a:gd name="T18" fmla="*/ 452 w 566"/>
                <a:gd name="T19" fmla="*/ 126 h 404"/>
                <a:gd name="T20" fmla="*/ 506 w 566"/>
                <a:gd name="T21" fmla="*/ 126 h 404"/>
                <a:gd name="T22" fmla="*/ 547 w 566"/>
                <a:gd name="T23" fmla="*/ 149 h 404"/>
                <a:gd name="T24" fmla="*/ 566 w 566"/>
                <a:gd name="T25" fmla="*/ 192 h 404"/>
                <a:gd name="T26" fmla="*/ 552 w 566"/>
                <a:gd name="T27" fmla="*/ 228 h 404"/>
                <a:gd name="T28" fmla="*/ 502 w 566"/>
                <a:gd name="T29" fmla="*/ 278 h 404"/>
                <a:gd name="T30" fmla="*/ 494 w 566"/>
                <a:gd name="T31" fmla="*/ 303 h 404"/>
                <a:gd name="T32" fmla="*/ 64 w 566"/>
                <a:gd name="T33" fmla="*/ 302 h 404"/>
                <a:gd name="T34" fmla="*/ 64 w 566"/>
                <a:gd name="T35" fmla="*/ 275 h 404"/>
                <a:gd name="T36" fmla="*/ 96 w 566"/>
                <a:gd name="T37" fmla="*/ 230 h 404"/>
                <a:gd name="T38" fmla="*/ 126 w 566"/>
                <a:gd name="T39" fmla="*/ 196 h 404"/>
                <a:gd name="T40" fmla="*/ 115 w 566"/>
                <a:gd name="T41" fmla="*/ 168 h 404"/>
                <a:gd name="T42" fmla="*/ 71 w 566"/>
                <a:gd name="T43" fmla="*/ 160 h 404"/>
                <a:gd name="T44" fmla="*/ 42 w 566"/>
                <a:gd name="T45" fmla="*/ 193 h 404"/>
                <a:gd name="T46" fmla="*/ 6 w 566"/>
                <a:gd name="T47" fmla="*/ 195 h 404"/>
                <a:gd name="T48" fmla="*/ 3 w 566"/>
                <a:gd name="T49" fmla="*/ 174 h 404"/>
                <a:gd name="T50" fmla="*/ 43 w 566"/>
                <a:gd name="T51" fmla="*/ 131 h 404"/>
                <a:gd name="T52" fmla="*/ 94 w 566"/>
                <a:gd name="T53" fmla="*/ 123 h 404"/>
                <a:gd name="T54" fmla="*/ 147 w 566"/>
                <a:gd name="T55" fmla="*/ 144 h 404"/>
                <a:gd name="T56" fmla="*/ 170 w 566"/>
                <a:gd name="T57" fmla="*/ 179 h 404"/>
                <a:gd name="T58" fmla="*/ 163 w 566"/>
                <a:gd name="T59" fmla="*/ 221 h 404"/>
                <a:gd name="T60" fmla="*/ 114 w 566"/>
                <a:gd name="T61" fmla="*/ 269 h 404"/>
                <a:gd name="T62" fmla="*/ 104 w 566"/>
                <a:gd name="T63" fmla="*/ 300 h 404"/>
                <a:gd name="T64" fmla="*/ 62 w 566"/>
                <a:gd name="T65" fmla="*/ 328 h 404"/>
                <a:gd name="T66" fmla="*/ 100 w 566"/>
                <a:gd name="T67" fmla="*/ 320 h 404"/>
                <a:gd name="T68" fmla="*/ 102 w 566"/>
                <a:gd name="T69" fmla="*/ 364 h 404"/>
                <a:gd name="T70" fmla="*/ 63 w 566"/>
                <a:gd name="T71" fmla="*/ 362 h 404"/>
                <a:gd name="T72" fmla="*/ 224 w 566"/>
                <a:gd name="T73" fmla="*/ 298 h 404"/>
                <a:gd name="T74" fmla="*/ 223 w 566"/>
                <a:gd name="T75" fmla="*/ 253 h 404"/>
                <a:gd name="T76" fmla="*/ 277 w 566"/>
                <a:gd name="T77" fmla="*/ 178 h 404"/>
                <a:gd name="T78" fmla="*/ 325 w 566"/>
                <a:gd name="T79" fmla="*/ 128 h 404"/>
                <a:gd name="T80" fmla="*/ 310 w 566"/>
                <a:gd name="T81" fmla="*/ 74 h 404"/>
                <a:gd name="T82" fmla="*/ 261 w 566"/>
                <a:gd name="T83" fmla="*/ 58 h 404"/>
                <a:gd name="T84" fmla="*/ 204 w 566"/>
                <a:gd name="T85" fmla="*/ 83 h 404"/>
                <a:gd name="T86" fmla="*/ 178 w 566"/>
                <a:gd name="T87" fmla="*/ 124 h 404"/>
                <a:gd name="T88" fmla="*/ 116 w 566"/>
                <a:gd name="T89" fmla="*/ 109 h 404"/>
                <a:gd name="T90" fmla="*/ 134 w 566"/>
                <a:gd name="T91" fmla="*/ 57 h 404"/>
                <a:gd name="T92" fmla="*/ 189 w 566"/>
                <a:gd name="T93" fmla="*/ 13 h 404"/>
                <a:gd name="T94" fmla="*/ 274 w 566"/>
                <a:gd name="T95" fmla="*/ 1 h 404"/>
                <a:gd name="T96" fmla="*/ 363 w 566"/>
                <a:gd name="T97" fmla="*/ 34 h 404"/>
                <a:gd name="T98" fmla="*/ 401 w 566"/>
                <a:gd name="T99" fmla="*/ 93 h 404"/>
                <a:gd name="T100" fmla="*/ 388 w 566"/>
                <a:gd name="T101" fmla="*/ 163 h 404"/>
                <a:gd name="T102" fmla="*/ 316 w 566"/>
                <a:gd name="T103" fmla="*/ 234 h 404"/>
                <a:gd name="T104" fmla="*/ 291 w 566"/>
                <a:gd name="T105" fmla="*/ 279 h 404"/>
                <a:gd name="T106" fmla="*/ 279 w 566"/>
                <a:gd name="T107" fmla="*/ 301 h 404"/>
                <a:gd name="T108" fmla="*/ 234 w 566"/>
                <a:gd name="T109" fmla="*/ 328 h 404"/>
                <a:gd name="T110" fmla="*/ 291 w 566"/>
                <a:gd name="T111" fmla="*/ 392 h 404"/>
                <a:gd name="T112" fmla="*/ 234 w 566"/>
                <a:gd name="T113" fmla="*/ 404 h 404"/>
                <a:gd name="T114" fmla="*/ 456 w 566"/>
                <a:gd name="T115" fmla="*/ 328 h 404"/>
                <a:gd name="T116" fmla="*/ 491 w 566"/>
                <a:gd name="T117" fmla="*/ 320 h 404"/>
                <a:gd name="T118" fmla="*/ 498 w 566"/>
                <a:gd name="T119" fmla="*/ 362 h 404"/>
                <a:gd name="T120" fmla="*/ 458 w 566"/>
                <a:gd name="T121" fmla="*/ 364 h 40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</a:cxnLst>
              <a:rect l="0" t="0" r="r" b="b"/>
              <a:pathLst>
                <a:path w="566" h="404">
                  <a:moveTo>
                    <a:pt x="491" y="304"/>
                  </a:moveTo>
                  <a:lnTo>
                    <a:pt x="463" y="304"/>
                  </a:lnTo>
                  <a:lnTo>
                    <a:pt x="463" y="304"/>
                  </a:lnTo>
                  <a:lnTo>
                    <a:pt x="460" y="303"/>
                  </a:lnTo>
                  <a:lnTo>
                    <a:pt x="458" y="302"/>
                  </a:lnTo>
                  <a:lnTo>
                    <a:pt x="456" y="300"/>
                  </a:lnTo>
                  <a:lnTo>
                    <a:pt x="456" y="297"/>
                  </a:lnTo>
                  <a:lnTo>
                    <a:pt x="456" y="297"/>
                  </a:lnTo>
                  <a:lnTo>
                    <a:pt x="456" y="293"/>
                  </a:lnTo>
                  <a:lnTo>
                    <a:pt x="456" y="293"/>
                  </a:lnTo>
                  <a:lnTo>
                    <a:pt x="456" y="284"/>
                  </a:lnTo>
                  <a:lnTo>
                    <a:pt x="457" y="275"/>
                  </a:lnTo>
                  <a:lnTo>
                    <a:pt x="460" y="267"/>
                  </a:lnTo>
                  <a:lnTo>
                    <a:pt x="463" y="260"/>
                  </a:lnTo>
                  <a:lnTo>
                    <a:pt x="463" y="260"/>
                  </a:lnTo>
                  <a:lnTo>
                    <a:pt x="467" y="253"/>
                  </a:lnTo>
                  <a:lnTo>
                    <a:pt x="473" y="246"/>
                  </a:lnTo>
                  <a:lnTo>
                    <a:pt x="481" y="238"/>
                  </a:lnTo>
                  <a:lnTo>
                    <a:pt x="490" y="230"/>
                  </a:lnTo>
                  <a:lnTo>
                    <a:pt x="490" y="230"/>
                  </a:lnTo>
                  <a:lnTo>
                    <a:pt x="506" y="216"/>
                  </a:lnTo>
                  <a:lnTo>
                    <a:pt x="514" y="209"/>
                  </a:lnTo>
                  <a:lnTo>
                    <a:pt x="514" y="209"/>
                  </a:lnTo>
                  <a:lnTo>
                    <a:pt x="517" y="205"/>
                  </a:lnTo>
                  <a:lnTo>
                    <a:pt x="519" y="200"/>
                  </a:lnTo>
                  <a:lnTo>
                    <a:pt x="520" y="196"/>
                  </a:lnTo>
                  <a:lnTo>
                    <a:pt x="520" y="191"/>
                  </a:lnTo>
                  <a:lnTo>
                    <a:pt x="520" y="191"/>
                  </a:lnTo>
                  <a:lnTo>
                    <a:pt x="519" y="185"/>
                  </a:lnTo>
                  <a:lnTo>
                    <a:pt x="517" y="179"/>
                  </a:lnTo>
                  <a:lnTo>
                    <a:pt x="514" y="173"/>
                  </a:lnTo>
                  <a:lnTo>
                    <a:pt x="509" y="168"/>
                  </a:lnTo>
                  <a:lnTo>
                    <a:pt x="509" y="168"/>
                  </a:lnTo>
                  <a:lnTo>
                    <a:pt x="504" y="164"/>
                  </a:lnTo>
                  <a:lnTo>
                    <a:pt x="497" y="160"/>
                  </a:lnTo>
                  <a:lnTo>
                    <a:pt x="489" y="159"/>
                  </a:lnTo>
                  <a:lnTo>
                    <a:pt x="481" y="158"/>
                  </a:lnTo>
                  <a:lnTo>
                    <a:pt x="481" y="158"/>
                  </a:lnTo>
                  <a:lnTo>
                    <a:pt x="472" y="159"/>
                  </a:lnTo>
                  <a:lnTo>
                    <a:pt x="464" y="160"/>
                  </a:lnTo>
                  <a:lnTo>
                    <a:pt x="457" y="165"/>
                  </a:lnTo>
                  <a:lnTo>
                    <a:pt x="451" y="169"/>
                  </a:lnTo>
                  <a:lnTo>
                    <a:pt x="451" y="169"/>
                  </a:lnTo>
                  <a:lnTo>
                    <a:pt x="446" y="174"/>
                  </a:lnTo>
                  <a:lnTo>
                    <a:pt x="442" y="179"/>
                  </a:lnTo>
                  <a:lnTo>
                    <a:pt x="439" y="186"/>
                  </a:lnTo>
                  <a:lnTo>
                    <a:pt x="436" y="193"/>
                  </a:lnTo>
                  <a:lnTo>
                    <a:pt x="436" y="193"/>
                  </a:lnTo>
                  <a:lnTo>
                    <a:pt x="435" y="195"/>
                  </a:lnTo>
                  <a:lnTo>
                    <a:pt x="433" y="197"/>
                  </a:lnTo>
                  <a:lnTo>
                    <a:pt x="431" y="198"/>
                  </a:lnTo>
                  <a:lnTo>
                    <a:pt x="428" y="198"/>
                  </a:lnTo>
                  <a:lnTo>
                    <a:pt x="400" y="195"/>
                  </a:lnTo>
                  <a:lnTo>
                    <a:pt x="400" y="195"/>
                  </a:lnTo>
                  <a:lnTo>
                    <a:pt x="397" y="194"/>
                  </a:lnTo>
                  <a:lnTo>
                    <a:pt x="395" y="192"/>
                  </a:lnTo>
                  <a:lnTo>
                    <a:pt x="395" y="192"/>
                  </a:lnTo>
                  <a:lnTo>
                    <a:pt x="394" y="189"/>
                  </a:lnTo>
                  <a:lnTo>
                    <a:pt x="393" y="186"/>
                  </a:lnTo>
                  <a:lnTo>
                    <a:pt x="393" y="186"/>
                  </a:lnTo>
                  <a:lnTo>
                    <a:pt x="396" y="174"/>
                  </a:lnTo>
                  <a:lnTo>
                    <a:pt x="401" y="164"/>
                  </a:lnTo>
                  <a:lnTo>
                    <a:pt x="408" y="153"/>
                  </a:lnTo>
                  <a:lnTo>
                    <a:pt x="417" y="143"/>
                  </a:lnTo>
                  <a:lnTo>
                    <a:pt x="417" y="143"/>
                  </a:lnTo>
                  <a:lnTo>
                    <a:pt x="423" y="139"/>
                  </a:lnTo>
                  <a:lnTo>
                    <a:pt x="430" y="135"/>
                  </a:lnTo>
                  <a:lnTo>
                    <a:pt x="437" y="131"/>
                  </a:lnTo>
                  <a:lnTo>
                    <a:pt x="444" y="128"/>
                  </a:lnTo>
                  <a:lnTo>
                    <a:pt x="452" y="126"/>
                  </a:lnTo>
                  <a:lnTo>
                    <a:pt x="460" y="124"/>
                  </a:lnTo>
                  <a:lnTo>
                    <a:pt x="469" y="123"/>
                  </a:lnTo>
                  <a:lnTo>
                    <a:pt x="479" y="123"/>
                  </a:lnTo>
                  <a:lnTo>
                    <a:pt x="479" y="123"/>
                  </a:lnTo>
                  <a:lnTo>
                    <a:pt x="488" y="123"/>
                  </a:lnTo>
                  <a:lnTo>
                    <a:pt x="497" y="124"/>
                  </a:lnTo>
                  <a:lnTo>
                    <a:pt x="506" y="126"/>
                  </a:lnTo>
                  <a:lnTo>
                    <a:pt x="514" y="128"/>
                  </a:lnTo>
                  <a:lnTo>
                    <a:pt x="522" y="131"/>
                  </a:lnTo>
                  <a:lnTo>
                    <a:pt x="529" y="135"/>
                  </a:lnTo>
                  <a:lnTo>
                    <a:pt x="535" y="139"/>
                  </a:lnTo>
                  <a:lnTo>
                    <a:pt x="541" y="144"/>
                  </a:lnTo>
                  <a:lnTo>
                    <a:pt x="541" y="144"/>
                  </a:lnTo>
                  <a:lnTo>
                    <a:pt x="547" y="149"/>
                  </a:lnTo>
                  <a:lnTo>
                    <a:pt x="552" y="154"/>
                  </a:lnTo>
                  <a:lnTo>
                    <a:pt x="556" y="160"/>
                  </a:lnTo>
                  <a:lnTo>
                    <a:pt x="560" y="167"/>
                  </a:lnTo>
                  <a:lnTo>
                    <a:pt x="562" y="173"/>
                  </a:lnTo>
                  <a:lnTo>
                    <a:pt x="564" y="179"/>
                  </a:lnTo>
                  <a:lnTo>
                    <a:pt x="565" y="186"/>
                  </a:lnTo>
                  <a:lnTo>
                    <a:pt x="566" y="192"/>
                  </a:lnTo>
                  <a:lnTo>
                    <a:pt x="566" y="192"/>
                  </a:lnTo>
                  <a:lnTo>
                    <a:pt x="565" y="200"/>
                  </a:lnTo>
                  <a:lnTo>
                    <a:pt x="563" y="207"/>
                  </a:lnTo>
                  <a:lnTo>
                    <a:pt x="561" y="214"/>
                  </a:lnTo>
                  <a:lnTo>
                    <a:pt x="557" y="221"/>
                  </a:lnTo>
                  <a:lnTo>
                    <a:pt x="557" y="221"/>
                  </a:lnTo>
                  <a:lnTo>
                    <a:pt x="552" y="228"/>
                  </a:lnTo>
                  <a:lnTo>
                    <a:pt x="543" y="237"/>
                  </a:lnTo>
                  <a:lnTo>
                    <a:pt x="532" y="248"/>
                  </a:lnTo>
                  <a:lnTo>
                    <a:pt x="520" y="259"/>
                  </a:lnTo>
                  <a:lnTo>
                    <a:pt x="520" y="259"/>
                  </a:lnTo>
                  <a:lnTo>
                    <a:pt x="508" y="269"/>
                  </a:lnTo>
                  <a:lnTo>
                    <a:pt x="504" y="274"/>
                  </a:lnTo>
                  <a:lnTo>
                    <a:pt x="502" y="278"/>
                  </a:lnTo>
                  <a:lnTo>
                    <a:pt x="502" y="278"/>
                  </a:lnTo>
                  <a:lnTo>
                    <a:pt x="499" y="286"/>
                  </a:lnTo>
                  <a:lnTo>
                    <a:pt x="499" y="297"/>
                  </a:lnTo>
                  <a:lnTo>
                    <a:pt x="499" y="297"/>
                  </a:lnTo>
                  <a:lnTo>
                    <a:pt x="498" y="300"/>
                  </a:lnTo>
                  <a:lnTo>
                    <a:pt x="496" y="302"/>
                  </a:lnTo>
                  <a:lnTo>
                    <a:pt x="494" y="303"/>
                  </a:lnTo>
                  <a:lnTo>
                    <a:pt x="491" y="304"/>
                  </a:lnTo>
                  <a:lnTo>
                    <a:pt x="491" y="304"/>
                  </a:lnTo>
                  <a:close/>
                  <a:moveTo>
                    <a:pt x="97" y="304"/>
                  </a:moveTo>
                  <a:lnTo>
                    <a:pt x="70" y="304"/>
                  </a:lnTo>
                  <a:lnTo>
                    <a:pt x="70" y="304"/>
                  </a:lnTo>
                  <a:lnTo>
                    <a:pt x="67" y="303"/>
                  </a:lnTo>
                  <a:lnTo>
                    <a:pt x="64" y="302"/>
                  </a:lnTo>
                  <a:lnTo>
                    <a:pt x="63" y="300"/>
                  </a:lnTo>
                  <a:lnTo>
                    <a:pt x="62" y="297"/>
                  </a:lnTo>
                  <a:lnTo>
                    <a:pt x="62" y="297"/>
                  </a:lnTo>
                  <a:lnTo>
                    <a:pt x="62" y="293"/>
                  </a:lnTo>
                  <a:lnTo>
                    <a:pt x="62" y="293"/>
                  </a:lnTo>
                  <a:lnTo>
                    <a:pt x="62" y="284"/>
                  </a:lnTo>
                  <a:lnTo>
                    <a:pt x="64" y="275"/>
                  </a:lnTo>
                  <a:lnTo>
                    <a:pt x="66" y="267"/>
                  </a:lnTo>
                  <a:lnTo>
                    <a:pt x="70" y="260"/>
                  </a:lnTo>
                  <a:lnTo>
                    <a:pt x="70" y="260"/>
                  </a:lnTo>
                  <a:lnTo>
                    <a:pt x="74" y="253"/>
                  </a:lnTo>
                  <a:lnTo>
                    <a:pt x="80" y="246"/>
                  </a:lnTo>
                  <a:lnTo>
                    <a:pt x="87" y="238"/>
                  </a:lnTo>
                  <a:lnTo>
                    <a:pt x="96" y="230"/>
                  </a:lnTo>
                  <a:lnTo>
                    <a:pt x="96" y="230"/>
                  </a:lnTo>
                  <a:lnTo>
                    <a:pt x="112" y="216"/>
                  </a:lnTo>
                  <a:lnTo>
                    <a:pt x="120" y="209"/>
                  </a:lnTo>
                  <a:lnTo>
                    <a:pt x="120" y="209"/>
                  </a:lnTo>
                  <a:lnTo>
                    <a:pt x="123" y="205"/>
                  </a:lnTo>
                  <a:lnTo>
                    <a:pt x="125" y="200"/>
                  </a:lnTo>
                  <a:lnTo>
                    <a:pt x="126" y="196"/>
                  </a:lnTo>
                  <a:lnTo>
                    <a:pt x="126" y="191"/>
                  </a:lnTo>
                  <a:lnTo>
                    <a:pt x="126" y="191"/>
                  </a:lnTo>
                  <a:lnTo>
                    <a:pt x="125" y="185"/>
                  </a:lnTo>
                  <a:lnTo>
                    <a:pt x="123" y="179"/>
                  </a:lnTo>
                  <a:lnTo>
                    <a:pt x="120" y="173"/>
                  </a:lnTo>
                  <a:lnTo>
                    <a:pt x="115" y="168"/>
                  </a:lnTo>
                  <a:lnTo>
                    <a:pt x="115" y="168"/>
                  </a:lnTo>
                  <a:lnTo>
                    <a:pt x="110" y="164"/>
                  </a:lnTo>
                  <a:lnTo>
                    <a:pt x="103" y="160"/>
                  </a:lnTo>
                  <a:lnTo>
                    <a:pt x="95" y="159"/>
                  </a:lnTo>
                  <a:lnTo>
                    <a:pt x="87" y="158"/>
                  </a:lnTo>
                  <a:lnTo>
                    <a:pt x="87" y="158"/>
                  </a:lnTo>
                  <a:lnTo>
                    <a:pt x="78" y="159"/>
                  </a:lnTo>
                  <a:lnTo>
                    <a:pt x="71" y="160"/>
                  </a:lnTo>
                  <a:lnTo>
                    <a:pt x="63" y="165"/>
                  </a:lnTo>
                  <a:lnTo>
                    <a:pt x="57" y="169"/>
                  </a:lnTo>
                  <a:lnTo>
                    <a:pt x="57" y="169"/>
                  </a:lnTo>
                  <a:lnTo>
                    <a:pt x="52" y="174"/>
                  </a:lnTo>
                  <a:lnTo>
                    <a:pt x="48" y="179"/>
                  </a:lnTo>
                  <a:lnTo>
                    <a:pt x="45" y="186"/>
                  </a:lnTo>
                  <a:lnTo>
                    <a:pt x="42" y="193"/>
                  </a:lnTo>
                  <a:lnTo>
                    <a:pt x="42" y="193"/>
                  </a:lnTo>
                  <a:lnTo>
                    <a:pt x="41" y="195"/>
                  </a:lnTo>
                  <a:lnTo>
                    <a:pt x="39" y="197"/>
                  </a:lnTo>
                  <a:lnTo>
                    <a:pt x="37" y="198"/>
                  </a:lnTo>
                  <a:lnTo>
                    <a:pt x="34" y="198"/>
                  </a:lnTo>
                  <a:lnTo>
                    <a:pt x="6" y="195"/>
                  </a:lnTo>
                  <a:lnTo>
                    <a:pt x="6" y="195"/>
                  </a:lnTo>
                  <a:lnTo>
                    <a:pt x="3" y="194"/>
                  </a:lnTo>
                  <a:lnTo>
                    <a:pt x="1" y="192"/>
                  </a:lnTo>
                  <a:lnTo>
                    <a:pt x="1" y="192"/>
                  </a:lnTo>
                  <a:lnTo>
                    <a:pt x="0" y="189"/>
                  </a:lnTo>
                  <a:lnTo>
                    <a:pt x="0" y="186"/>
                  </a:lnTo>
                  <a:lnTo>
                    <a:pt x="0" y="186"/>
                  </a:lnTo>
                  <a:lnTo>
                    <a:pt x="3" y="174"/>
                  </a:lnTo>
                  <a:lnTo>
                    <a:pt x="8" y="164"/>
                  </a:lnTo>
                  <a:lnTo>
                    <a:pt x="15" y="153"/>
                  </a:lnTo>
                  <a:lnTo>
                    <a:pt x="23" y="143"/>
                  </a:lnTo>
                  <a:lnTo>
                    <a:pt x="23" y="143"/>
                  </a:lnTo>
                  <a:lnTo>
                    <a:pt x="29" y="139"/>
                  </a:lnTo>
                  <a:lnTo>
                    <a:pt x="36" y="135"/>
                  </a:lnTo>
                  <a:lnTo>
                    <a:pt x="43" y="131"/>
                  </a:lnTo>
                  <a:lnTo>
                    <a:pt x="50" y="128"/>
                  </a:lnTo>
                  <a:lnTo>
                    <a:pt x="58" y="126"/>
                  </a:lnTo>
                  <a:lnTo>
                    <a:pt x="66" y="124"/>
                  </a:lnTo>
                  <a:lnTo>
                    <a:pt x="76" y="123"/>
                  </a:lnTo>
                  <a:lnTo>
                    <a:pt x="85" y="123"/>
                  </a:lnTo>
                  <a:lnTo>
                    <a:pt x="85" y="123"/>
                  </a:lnTo>
                  <a:lnTo>
                    <a:pt x="94" y="123"/>
                  </a:lnTo>
                  <a:lnTo>
                    <a:pt x="103" y="124"/>
                  </a:lnTo>
                  <a:lnTo>
                    <a:pt x="112" y="126"/>
                  </a:lnTo>
                  <a:lnTo>
                    <a:pt x="120" y="128"/>
                  </a:lnTo>
                  <a:lnTo>
                    <a:pt x="128" y="131"/>
                  </a:lnTo>
                  <a:lnTo>
                    <a:pt x="135" y="135"/>
                  </a:lnTo>
                  <a:lnTo>
                    <a:pt x="141" y="139"/>
                  </a:lnTo>
                  <a:lnTo>
                    <a:pt x="147" y="144"/>
                  </a:lnTo>
                  <a:lnTo>
                    <a:pt x="147" y="144"/>
                  </a:lnTo>
                  <a:lnTo>
                    <a:pt x="154" y="149"/>
                  </a:lnTo>
                  <a:lnTo>
                    <a:pt x="159" y="154"/>
                  </a:lnTo>
                  <a:lnTo>
                    <a:pt x="163" y="160"/>
                  </a:lnTo>
                  <a:lnTo>
                    <a:pt x="166" y="167"/>
                  </a:lnTo>
                  <a:lnTo>
                    <a:pt x="168" y="173"/>
                  </a:lnTo>
                  <a:lnTo>
                    <a:pt x="170" y="179"/>
                  </a:lnTo>
                  <a:lnTo>
                    <a:pt x="171" y="186"/>
                  </a:lnTo>
                  <a:lnTo>
                    <a:pt x="172" y="192"/>
                  </a:lnTo>
                  <a:lnTo>
                    <a:pt x="172" y="192"/>
                  </a:lnTo>
                  <a:lnTo>
                    <a:pt x="171" y="200"/>
                  </a:lnTo>
                  <a:lnTo>
                    <a:pt x="169" y="207"/>
                  </a:lnTo>
                  <a:lnTo>
                    <a:pt x="167" y="214"/>
                  </a:lnTo>
                  <a:lnTo>
                    <a:pt x="163" y="221"/>
                  </a:lnTo>
                  <a:lnTo>
                    <a:pt x="163" y="221"/>
                  </a:lnTo>
                  <a:lnTo>
                    <a:pt x="158" y="228"/>
                  </a:lnTo>
                  <a:lnTo>
                    <a:pt x="150" y="237"/>
                  </a:lnTo>
                  <a:lnTo>
                    <a:pt x="138" y="248"/>
                  </a:lnTo>
                  <a:lnTo>
                    <a:pt x="126" y="259"/>
                  </a:lnTo>
                  <a:lnTo>
                    <a:pt x="126" y="259"/>
                  </a:lnTo>
                  <a:lnTo>
                    <a:pt x="114" y="269"/>
                  </a:lnTo>
                  <a:lnTo>
                    <a:pt x="110" y="274"/>
                  </a:lnTo>
                  <a:lnTo>
                    <a:pt x="108" y="278"/>
                  </a:lnTo>
                  <a:lnTo>
                    <a:pt x="108" y="278"/>
                  </a:lnTo>
                  <a:lnTo>
                    <a:pt x="106" y="286"/>
                  </a:lnTo>
                  <a:lnTo>
                    <a:pt x="105" y="297"/>
                  </a:lnTo>
                  <a:lnTo>
                    <a:pt x="105" y="297"/>
                  </a:lnTo>
                  <a:lnTo>
                    <a:pt x="104" y="300"/>
                  </a:lnTo>
                  <a:lnTo>
                    <a:pt x="102" y="302"/>
                  </a:lnTo>
                  <a:lnTo>
                    <a:pt x="100" y="303"/>
                  </a:lnTo>
                  <a:lnTo>
                    <a:pt x="97" y="304"/>
                  </a:lnTo>
                  <a:lnTo>
                    <a:pt x="97" y="304"/>
                  </a:lnTo>
                  <a:close/>
                  <a:moveTo>
                    <a:pt x="62" y="359"/>
                  </a:moveTo>
                  <a:lnTo>
                    <a:pt x="62" y="328"/>
                  </a:lnTo>
                  <a:lnTo>
                    <a:pt x="62" y="328"/>
                  </a:lnTo>
                  <a:lnTo>
                    <a:pt x="63" y="324"/>
                  </a:lnTo>
                  <a:lnTo>
                    <a:pt x="64" y="322"/>
                  </a:lnTo>
                  <a:lnTo>
                    <a:pt x="67" y="320"/>
                  </a:lnTo>
                  <a:lnTo>
                    <a:pt x="71" y="320"/>
                  </a:lnTo>
                  <a:lnTo>
                    <a:pt x="97" y="320"/>
                  </a:lnTo>
                  <a:lnTo>
                    <a:pt x="97" y="320"/>
                  </a:lnTo>
                  <a:lnTo>
                    <a:pt x="100" y="320"/>
                  </a:lnTo>
                  <a:lnTo>
                    <a:pt x="102" y="322"/>
                  </a:lnTo>
                  <a:lnTo>
                    <a:pt x="104" y="324"/>
                  </a:lnTo>
                  <a:lnTo>
                    <a:pt x="105" y="328"/>
                  </a:lnTo>
                  <a:lnTo>
                    <a:pt x="105" y="359"/>
                  </a:lnTo>
                  <a:lnTo>
                    <a:pt x="105" y="359"/>
                  </a:lnTo>
                  <a:lnTo>
                    <a:pt x="104" y="362"/>
                  </a:lnTo>
                  <a:lnTo>
                    <a:pt x="102" y="364"/>
                  </a:lnTo>
                  <a:lnTo>
                    <a:pt x="100" y="366"/>
                  </a:lnTo>
                  <a:lnTo>
                    <a:pt x="97" y="366"/>
                  </a:lnTo>
                  <a:lnTo>
                    <a:pt x="71" y="366"/>
                  </a:lnTo>
                  <a:lnTo>
                    <a:pt x="71" y="366"/>
                  </a:lnTo>
                  <a:lnTo>
                    <a:pt x="67" y="366"/>
                  </a:lnTo>
                  <a:lnTo>
                    <a:pt x="64" y="364"/>
                  </a:lnTo>
                  <a:lnTo>
                    <a:pt x="63" y="362"/>
                  </a:lnTo>
                  <a:lnTo>
                    <a:pt x="62" y="359"/>
                  </a:lnTo>
                  <a:lnTo>
                    <a:pt x="62" y="359"/>
                  </a:lnTo>
                  <a:close/>
                  <a:moveTo>
                    <a:pt x="279" y="301"/>
                  </a:moveTo>
                  <a:lnTo>
                    <a:pt x="234" y="301"/>
                  </a:lnTo>
                  <a:lnTo>
                    <a:pt x="234" y="301"/>
                  </a:lnTo>
                  <a:lnTo>
                    <a:pt x="228" y="300"/>
                  </a:lnTo>
                  <a:lnTo>
                    <a:pt x="224" y="298"/>
                  </a:lnTo>
                  <a:lnTo>
                    <a:pt x="222" y="294"/>
                  </a:lnTo>
                  <a:lnTo>
                    <a:pt x="221" y="289"/>
                  </a:lnTo>
                  <a:lnTo>
                    <a:pt x="221" y="289"/>
                  </a:lnTo>
                  <a:lnTo>
                    <a:pt x="220" y="283"/>
                  </a:lnTo>
                  <a:lnTo>
                    <a:pt x="220" y="283"/>
                  </a:lnTo>
                  <a:lnTo>
                    <a:pt x="221" y="267"/>
                  </a:lnTo>
                  <a:lnTo>
                    <a:pt x="223" y="253"/>
                  </a:lnTo>
                  <a:lnTo>
                    <a:pt x="227" y="238"/>
                  </a:lnTo>
                  <a:lnTo>
                    <a:pt x="233" y="227"/>
                  </a:lnTo>
                  <a:lnTo>
                    <a:pt x="233" y="227"/>
                  </a:lnTo>
                  <a:lnTo>
                    <a:pt x="240" y="216"/>
                  </a:lnTo>
                  <a:lnTo>
                    <a:pt x="249" y="204"/>
                  </a:lnTo>
                  <a:lnTo>
                    <a:pt x="262" y="191"/>
                  </a:lnTo>
                  <a:lnTo>
                    <a:pt x="277" y="178"/>
                  </a:lnTo>
                  <a:lnTo>
                    <a:pt x="277" y="178"/>
                  </a:lnTo>
                  <a:lnTo>
                    <a:pt x="304" y="155"/>
                  </a:lnTo>
                  <a:lnTo>
                    <a:pt x="313" y="147"/>
                  </a:lnTo>
                  <a:lnTo>
                    <a:pt x="318" y="142"/>
                  </a:lnTo>
                  <a:lnTo>
                    <a:pt x="318" y="142"/>
                  </a:lnTo>
                  <a:lnTo>
                    <a:pt x="322" y="135"/>
                  </a:lnTo>
                  <a:lnTo>
                    <a:pt x="325" y="128"/>
                  </a:lnTo>
                  <a:lnTo>
                    <a:pt x="327" y="120"/>
                  </a:lnTo>
                  <a:lnTo>
                    <a:pt x="328" y="113"/>
                  </a:lnTo>
                  <a:lnTo>
                    <a:pt x="328" y="113"/>
                  </a:lnTo>
                  <a:lnTo>
                    <a:pt x="327" y="102"/>
                  </a:lnTo>
                  <a:lnTo>
                    <a:pt x="323" y="92"/>
                  </a:lnTo>
                  <a:lnTo>
                    <a:pt x="318" y="83"/>
                  </a:lnTo>
                  <a:lnTo>
                    <a:pt x="310" y="74"/>
                  </a:lnTo>
                  <a:lnTo>
                    <a:pt x="310" y="74"/>
                  </a:lnTo>
                  <a:lnTo>
                    <a:pt x="304" y="70"/>
                  </a:lnTo>
                  <a:lnTo>
                    <a:pt x="299" y="67"/>
                  </a:lnTo>
                  <a:lnTo>
                    <a:pt x="294" y="64"/>
                  </a:lnTo>
                  <a:lnTo>
                    <a:pt x="288" y="62"/>
                  </a:lnTo>
                  <a:lnTo>
                    <a:pt x="276" y="59"/>
                  </a:lnTo>
                  <a:lnTo>
                    <a:pt x="261" y="58"/>
                  </a:lnTo>
                  <a:lnTo>
                    <a:pt x="261" y="58"/>
                  </a:lnTo>
                  <a:lnTo>
                    <a:pt x="247" y="59"/>
                  </a:lnTo>
                  <a:lnTo>
                    <a:pt x="235" y="62"/>
                  </a:lnTo>
                  <a:lnTo>
                    <a:pt x="222" y="67"/>
                  </a:lnTo>
                  <a:lnTo>
                    <a:pt x="212" y="75"/>
                  </a:lnTo>
                  <a:lnTo>
                    <a:pt x="212" y="75"/>
                  </a:lnTo>
                  <a:lnTo>
                    <a:pt x="204" y="83"/>
                  </a:lnTo>
                  <a:lnTo>
                    <a:pt x="197" y="93"/>
                  </a:lnTo>
                  <a:lnTo>
                    <a:pt x="192" y="103"/>
                  </a:lnTo>
                  <a:lnTo>
                    <a:pt x="187" y="116"/>
                  </a:lnTo>
                  <a:lnTo>
                    <a:pt x="187" y="116"/>
                  </a:lnTo>
                  <a:lnTo>
                    <a:pt x="185" y="120"/>
                  </a:lnTo>
                  <a:lnTo>
                    <a:pt x="182" y="123"/>
                  </a:lnTo>
                  <a:lnTo>
                    <a:pt x="178" y="124"/>
                  </a:lnTo>
                  <a:lnTo>
                    <a:pt x="174" y="125"/>
                  </a:lnTo>
                  <a:lnTo>
                    <a:pt x="126" y="119"/>
                  </a:lnTo>
                  <a:lnTo>
                    <a:pt x="126" y="119"/>
                  </a:lnTo>
                  <a:lnTo>
                    <a:pt x="122" y="117"/>
                  </a:lnTo>
                  <a:lnTo>
                    <a:pt x="118" y="114"/>
                  </a:lnTo>
                  <a:lnTo>
                    <a:pt x="118" y="114"/>
                  </a:lnTo>
                  <a:lnTo>
                    <a:pt x="116" y="109"/>
                  </a:lnTo>
                  <a:lnTo>
                    <a:pt x="116" y="104"/>
                  </a:lnTo>
                  <a:lnTo>
                    <a:pt x="116" y="104"/>
                  </a:lnTo>
                  <a:lnTo>
                    <a:pt x="118" y="94"/>
                  </a:lnTo>
                  <a:lnTo>
                    <a:pt x="121" y="85"/>
                  </a:lnTo>
                  <a:lnTo>
                    <a:pt x="124" y="75"/>
                  </a:lnTo>
                  <a:lnTo>
                    <a:pt x="129" y="66"/>
                  </a:lnTo>
                  <a:lnTo>
                    <a:pt x="134" y="57"/>
                  </a:lnTo>
                  <a:lnTo>
                    <a:pt x="140" y="49"/>
                  </a:lnTo>
                  <a:lnTo>
                    <a:pt x="149" y="41"/>
                  </a:lnTo>
                  <a:lnTo>
                    <a:pt x="156" y="34"/>
                  </a:lnTo>
                  <a:lnTo>
                    <a:pt x="156" y="34"/>
                  </a:lnTo>
                  <a:lnTo>
                    <a:pt x="166" y="26"/>
                  </a:lnTo>
                  <a:lnTo>
                    <a:pt x="177" y="19"/>
                  </a:lnTo>
                  <a:lnTo>
                    <a:pt x="189" y="13"/>
                  </a:lnTo>
                  <a:lnTo>
                    <a:pt x="201" y="8"/>
                  </a:lnTo>
                  <a:lnTo>
                    <a:pt x="214" y="5"/>
                  </a:lnTo>
                  <a:lnTo>
                    <a:pt x="227" y="2"/>
                  </a:lnTo>
                  <a:lnTo>
                    <a:pt x="243" y="1"/>
                  </a:lnTo>
                  <a:lnTo>
                    <a:pt x="258" y="0"/>
                  </a:lnTo>
                  <a:lnTo>
                    <a:pt x="258" y="0"/>
                  </a:lnTo>
                  <a:lnTo>
                    <a:pt x="274" y="1"/>
                  </a:lnTo>
                  <a:lnTo>
                    <a:pt x="289" y="2"/>
                  </a:lnTo>
                  <a:lnTo>
                    <a:pt x="303" y="5"/>
                  </a:lnTo>
                  <a:lnTo>
                    <a:pt x="318" y="9"/>
                  </a:lnTo>
                  <a:lnTo>
                    <a:pt x="330" y="13"/>
                  </a:lnTo>
                  <a:lnTo>
                    <a:pt x="342" y="19"/>
                  </a:lnTo>
                  <a:lnTo>
                    <a:pt x="353" y="26"/>
                  </a:lnTo>
                  <a:lnTo>
                    <a:pt x="363" y="34"/>
                  </a:lnTo>
                  <a:lnTo>
                    <a:pt x="363" y="34"/>
                  </a:lnTo>
                  <a:lnTo>
                    <a:pt x="372" y="43"/>
                  </a:lnTo>
                  <a:lnTo>
                    <a:pt x="380" y="52"/>
                  </a:lnTo>
                  <a:lnTo>
                    <a:pt x="387" y="61"/>
                  </a:lnTo>
                  <a:lnTo>
                    <a:pt x="393" y="71"/>
                  </a:lnTo>
                  <a:lnTo>
                    <a:pt x="398" y="82"/>
                  </a:lnTo>
                  <a:lnTo>
                    <a:pt x="401" y="93"/>
                  </a:lnTo>
                  <a:lnTo>
                    <a:pt x="402" y="104"/>
                  </a:lnTo>
                  <a:lnTo>
                    <a:pt x="403" y="115"/>
                  </a:lnTo>
                  <a:lnTo>
                    <a:pt x="403" y="115"/>
                  </a:lnTo>
                  <a:lnTo>
                    <a:pt x="402" y="127"/>
                  </a:lnTo>
                  <a:lnTo>
                    <a:pt x="399" y="139"/>
                  </a:lnTo>
                  <a:lnTo>
                    <a:pt x="395" y="151"/>
                  </a:lnTo>
                  <a:lnTo>
                    <a:pt x="388" y="163"/>
                  </a:lnTo>
                  <a:lnTo>
                    <a:pt x="388" y="163"/>
                  </a:lnTo>
                  <a:lnTo>
                    <a:pt x="379" y="176"/>
                  </a:lnTo>
                  <a:lnTo>
                    <a:pt x="366" y="190"/>
                  </a:lnTo>
                  <a:lnTo>
                    <a:pt x="348" y="206"/>
                  </a:lnTo>
                  <a:lnTo>
                    <a:pt x="327" y="225"/>
                  </a:lnTo>
                  <a:lnTo>
                    <a:pt x="327" y="225"/>
                  </a:lnTo>
                  <a:lnTo>
                    <a:pt x="316" y="234"/>
                  </a:lnTo>
                  <a:lnTo>
                    <a:pt x="307" y="243"/>
                  </a:lnTo>
                  <a:lnTo>
                    <a:pt x="300" y="251"/>
                  </a:lnTo>
                  <a:lnTo>
                    <a:pt x="296" y="258"/>
                  </a:lnTo>
                  <a:lnTo>
                    <a:pt x="296" y="258"/>
                  </a:lnTo>
                  <a:lnTo>
                    <a:pt x="294" y="263"/>
                  </a:lnTo>
                  <a:lnTo>
                    <a:pt x="293" y="270"/>
                  </a:lnTo>
                  <a:lnTo>
                    <a:pt x="291" y="279"/>
                  </a:lnTo>
                  <a:lnTo>
                    <a:pt x="291" y="289"/>
                  </a:lnTo>
                  <a:lnTo>
                    <a:pt x="291" y="289"/>
                  </a:lnTo>
                  <a:lnTo>
                    <a:pt x="290" y="294"/>
                  </a:lnTo>
                  <a:lnTo>
                    <a:pt x="287" y="298"/>
                  </a:lnTo>
                  <a:lnTo>
                    <a:pt x="283" y="300"/>
                  </a:lnTo>
                  <a:lnTo>
                    <a:pt x="279" y="301"/>
                  </a:lnTo>
                  <a:lnTo>
                    <a:pt x="279" y="301"/>
                  </a:lnTo>
                  <a:close/>
                  <a:moveTo>
                    <a:pt x="221" y="392"/>
                  </a:moveTo>
                  <a:lnTo>
                    <a:pt x="221" y="341"/>
                  </a:lnTo>
                  <a:lnTo>
                    <a:pt x="221" y="341"/>
                  </a:lnTo>
                  <a:lnTo>
                    <a:pt x="222" y="336"/>
                  </a:lnTo>
                  <a:lnTo>
                    <a:pt x="224" y="332"/>
                  </a:lnTo>
                  <a:lnTo>
                    <a:pt x="228" y="329"/>
                  </a:lnTo>
                  <a:lnTo>
                    <a:pt x="234" y="328"/>
                  </a:lnTo>
                  <a:lnTo>
                    <a:pt x="278" y="328"/>
                  </a:lnTo>
                  <a:lnTo>
                    <a:pt x="278" y="328"/>
                  </a:lnTo>
                  <a:lnTo>
                    <a:pt x="283" y="329"/>
                  </a:lnTo>
                  <a:lnTo>
                    <a:pt x="287" y="332"/>
                  </a:lnTo>
                  <a:lnTo>
                    <a:pt x="290" y="336"/>
                  </a:lnTo>
                  <a:lnTo>
                    <a:pt x="291" y="341"/>
                  </a:lnTo>
                  <a:lnTo>
                    <a:pt x="291" y="392"/>
                  </a:lnTo>
                  <a:lnTo>
                    <a:pt x="291" y="392"/>
                  </a:lnTo>
                  <a:lnTo>
                    <a:pt x="290" y="396"/>
                  </a:lnTo>
                  <a:lnTo>
                    <a:pt x="287" y="400"/>
                  </a:lnTo>
                  <a:lnTo>
                    <a:pt x="283" y="403"/>
                  </a:lnTo>
                  <a:lnTo>
                    <a:pt x="278" y="404"/>
                  </a:lnTo>
                  <a:lnTo>
                    <a:pt x="234" y="404"/>
                  </a:lnTo>
                  <a:lnTo>
                    <a:pt x="234" y="404"/>
                  </a:lnTo>
                  <a:lnTo>
                    <a:pt x="228" y="403"/>
                  </a:lnTo>
                  <a:lnTo>
                    <a:pt x="224" y="400"/>
                  </a:lnTo>
                  <a:lnTo>
                    <a:pt x="222" y="396"/>
                  </a:lnTo>
                  <a:lnTo>
                    <a:pt x="221" y="392"/>
                  </a:lnTo>
                  <a:lnTo>
                    <a:pt x="221" y="392"/>
                  </a:lnTo>
                  <a:close/>
                  <a:moveTo>
                    <a:pt x="456" y="359"/>
                  </a:moveTo>
                  <a:lnTo>
                    <a:pt x="456" y="328"/>
                  </a:lnTo>
                  <a:lnTo>
                    <a:pt x="456" y="328"/>
                  </a:lnTo>
                  <a:lnTo>
                    <a:pt x="457" y="324"/>
                  </a:lnTo>
                  <a:lnTo>
                    <a:pt x="458" y="322"/>
                  </a:lnTo>
                  <a:lnTo>
                    <a:pt x="461" y="320"/>
                  </a:lnTo>
                  <a:lnTo>
                    <a:pt x="463" y="320"/>
                  </a:lnTo>
                  <a:lnTo>
                    <a:pt x="491" y="320"/>
                  </a:lnTo>
                  <a:lnTo>
                    <a:pt x="491" y="320"/>
                  </a:lnTo>
                  <a:lnTo>
                    <a:pt x="494" y="320"/>
                  </a:lnTo>
                  <a:lnTo>
                    <a:pt x="496" y="322"/>
                  </a:lnTo>
                  <a:lnTo>
                    <a:pt x="498" y="324"/>
                  </a:lnTo>
                  <a:lnTo>
                    <a:pt x="498" y="328"/>
                  </a:lnTo>
                  <a:lnTo>
                    <a:pt x="498" y="359"/>
                  </a:lnTo>
                  <a:lnTo>
                    <a:pt x="498" y="359"/>
                  </a:lnTo>
                  <a:lnTo>
                    <a:pt x="498" y="362"/>
                  </a:lnTo>
                  <a:lnTo>
                    <a:pt x="496" y="364"/>
                  </a:lnTo>
                  <a:lnTo>
                    <a:pt x="494" y="366"/>
                  </a:lnTo>
                  <a:lnTo>
                    <a:pt x="491" y="366"/>
                  </a:lnTo>
                  <a:lnTo>
                    <a:pt x="463" y="366"/>
                  </a:lnTo>
                  <a:lnTo>
                    <a:pt x="463" y="366"/>
                  </a:lnTo>
                  <a:lnTo>
                    <a:pt x="461" y="366"/>
                  </a:lnTo>
                  <a:lnTo>
                    <a:pt x="458" y="364"/>
                  </a:lnTo>
                  <a:lnTo>
                    <a:pt x="457" y="362"/>
                  </a:lnTo>
                  <a:lnTo>
                    <a:pt x="456" y="359"/>
                  </a:lnTo>
                  <a:lnTo>
                    <a:pt x="456" y="359"/>
                  </a:lnTo>
                  <a:close/>
                </a:path>
              </a:pathLst>
            </a:custGeom>
            <a:solidFill>
              <a:srgbClr val="2EABE2"/>
            </a:solidFill>
            <a:ln>
              <a:noFill/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/>
            </a:p>
          </p:txBody>
        </p:sp>
      </p:grpSp>
    </p:spTree>
    <p:extLst>
      <p:ext uri="{BB962C8B-B14F-4D97-AF65-F5344CB8AC3E}">
        <p14:creationId xmlns:p14="http://schemas.microsoft.com/office/powerpoint/2010/main" val="1008071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An Issue with RDDs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40001" y="1429619"/>
            <a:ext cx="11593288" cy="538609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Optimizing the execution plan in the computation of an RDD isn’t always easy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reason is that the transformations in the RDD’s lineage aren’t very transparent to Spark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The following code fragments are taken from the letter count and cars examples, respectively: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lc)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Both use map and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reduceByKey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, but the input functions are very different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has no idea of what those functions do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As a result, there is little it can do to optimize the execution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366E02C-04A5-43BF-86A8-8E66F556C47F}"/>
              </a:ext>
            </a:extLst>
          </p:cNvPr>
          <p:cNvSpPr/>
          <p:nvPr/>
        </p:nvSpPr>
        <p:spPr>
          <a:xfrm>
            <a:off x="1465448" y="4074915"/>
            <a:ext cx="7643192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carWeightsRDD.map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(lambda x: (x[0],(x[1],1)))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   .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reduceByKey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(lambda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x,y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: (x[0]+y[0], x[1]+y[1]))</a:t>
            </a:r>
          </a:p>
        </p:txBody>
      </p:sp>
      <p:sp>
        <p:nvSpPr>
          <p:cNvPr id="9" name="Rounded Rectangle 7">
            <a:extLst>
              <a:ext uri="{FF2B5EF4-FFF2-40B4-BE49-F238E27FC236}">
                <a16:creationId xmlns:a16="http://schemas.microsoft.com/office/drawing/2014/main" id="{AD461084-991A-42DC-9330-140309E2EE5E}"/>
              </a:ext>
            </a:extLst>
          </p:cNvPr>
          <p:cNvSpPr/>
          <p:nvPr/>
        </p:nvSpPr>
        <p:spPr>
          <a:xfrm>
            <a:off x="1465448" y="3011589"/>
            <a:ext cx="7643192" cy="783193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lettersRDD.map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(lambda x: (x, 1))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.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reduceByKey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(lambda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x,y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: 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x+y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))</a:t>
            </a:r>
          </a:p>
        </p:txBody>
      </p:sp>
    </p:spTree>
    <p:extLst>
      <p:ext uri="{BB962C8B-B14F-4D97-AF65-F5344CB8AC3E}">
        <p14:creationId xmlns:p14="http://schemas.microsoft.com/office/powerpoint/2010/main" val="32889891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Structuring Spark Data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4</a:t>
            </a:fld>
            <a:endParaRPr lang="zh-TW" altLang="en-US" sz="1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10650606" cy="513986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are Spark’s solution to RDD’s problems: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lvl="1"/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A </a:t>
            </a:r>
            <a:r>
              <a:rPr lang="en-GB" sz="2000" i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Spark </a:t>
            </a:r>
            <a:r>
              <a:rPr lang="en-GB" sz="2000" i="1" dirty="0" err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i="1" dirty="0">
                <a:latin typeface="Arial" panose="020B0604020202020204" pitchFamily="34" charset="0"/>
                <a:cs typeface="Arial" panose="020B0604020202020204" pitchFamily="34" charset="0"/>
              </a:rPr>
              <a:t> is a distributed table with named columns and some type information</a:t>
            </a:r>
          </a:p>
          <a:p>
            <a:endParaRPr lang="en-GB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yields a structured API to handle Spark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Data appears to have the structure of a SQL table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High-level operations are available for all common computation patterns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RDD still lies behind the scenes, but is invisible to the user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This approach has multiple advantages, including: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Performance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Space efficiency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Simplicity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27470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 err="1">
                <a:latin typeface="Arial Black" panose="020B0A04020102020204" pitchFamily="34" charset="0"/>
              </a:rPr>
              <a:t>DataFrames</a:t>
            </a:r>
            <a:r>
              <a:rPr lang="en-GB" dirty="0">
                <a:latin typeface="Arial Black" panose="020B0A04020102020204" pitchFamily="34" charset="0"/>
              </a:rPr>
              <a:t>: Examples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5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9894599" cy="526297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Converting the letter count and cars samples would result in something like this: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  lc)</a:t>
            </a:r>
          </a:p>
          <a:p>
            <a:endParaRPr lang="en-GB" sz="2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     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cw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  <a:p>
            <a:endParaRPr lang="en-GB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Compared to their RDD counterpart, we notice: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Transparency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more readable to users, as well as easier to parse by compiler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Composability 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leading to streamlined coding practices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Uniformity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1257300" lvl="2" indent="-342900">
              <a:buFont typeface="Wingdings" panose="05000000000000000000" pitchFamily="2" charset="2"/>
              <a:buChar char="ü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if we switched to Scala, it would still look very similar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5380934-7E1D-4A0A-8422-908C821CA919}"/>
              </a:ext>
            </a:extLst>
          </p:cNvPr>
          <p:cNvSpPr/>
          <p:nvPr/>
        </p:nvSpPr>
        <p:spPr>
          <a:xfrm>
            <a:off x="1496271" y="2645807"/>
            <a:ext cx="7643192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carWeightsDF.groupBy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(“origin”).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agg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avg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(“weight”))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1496271" y="1881432"/>
            <a:ext cx="7643192" cy="442674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lettersDF.groupBy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(“letter”).count()</a:t>
            </a:r>
          </a:p>
        </p:txBody>
      </p:sp>
    </p:spTree>
    <p:extLst>
      <p:ext uri="{BB962C8B-B14F-4D97-AF65-F5344CB8AC3E}">
        <p14:creationId xmlns:p14="http://schemas.microsoft.com/office/powerpoint/2010/main" val="3181120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Getting Started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6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989459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Let’s start by importing a Spark session: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5380934-7E1D-4A0A-8422-908C821CA919}"/>
              </a:ext>
            </a:extLst>
          </p:cNvPr>
          <p:cNvSpPr/>
          <p:nvPr/>
        </p:nvSpPr>
        <p:spPr>
          <a:xfrm>
            <a:off x="771057" y="4102246"/>
            <a:ext cx="7643192" cy="1872853"/>
          </a:xfrm>
          <a:prstGeom prst="roundRect">
            <a:avLst>
              <a:gd name="adj" fmla="val 16667"/>
            </a:avLst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pyspark.sql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import Row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8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pyspark.sql.types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import *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8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import pandas as pd</a:t>
            </a:r>
          </a:p>
          <a:p>
            <a:pPr eaLnBrk="0" hangingPunct="0">
              <a:buFont typeface="Arial" pitchFamily="34" charset="0"/>
              <a:buNone/>
            </a:pPr>
            <a:endParaRPr lang="en-GB" altLang="en-US" sz="8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 datetime import datetime, date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771057" y="2039817"/>
            <a:ext cx="7643192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from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pyspark.sql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import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SparkSession</a:t>
            </a:r>
            <a:endParaRPr lang="en-GB" altLang="en-US" sz="20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endParaRPr lang="en-GB" altLang="en-US" sz="800" b="1" dirty="0">
              <a:latin typeface="Consolas" panose="020B0609020204030204" pitchFamily="49" charset="0"/>
              <a:ea typeface="ヒラギノ角ゴ Pro W3" pitchFamily="-112" charset="-128"/>
              <a:cs typeface="Consolas" panose="020B0609020204030204" pitchFamily="49" charset="0"/>
            </a:endParaRP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SparkSession.builder.getOrCreate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ADBBB-1623-40AB-AB37-312ECBD118F5}"/>
              </a:ext>
            </a:extLst>
          </p:cNvPr>
          <p:cNvSpPr txBox="1"/>
          <p:nvPr/>
        </p:nvSpPr>
        <p:spPr>
          <a:xfrm>
            <a:off x="240000" y="3330677"/>
            <a:ext cx="989459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Let us also get the libraries that we will use in the following examples:</a:t>
            </a:r>
          </a:p>
        </p:txBody>
      </p:sp>
    </p:spTree>
    <p:extLst>
      <p:ext uri="{BB962C8B-B14F-4D97-AF65-F5344CB8AC3E}">
        <p14:creationId xmlns:p14="http://schemas.microsoft.com/office/powerpoint/2010/main" val="11258615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Creating a </a:t>
            </a:r>
            <a:r>
              <a:rPr lang="en-GB" dirty="0" err="1">
                <a:latin typeface="Arial Black" panose="020B0A04020102020204" pitchFamily="34" charset="0"/>
              </a:rPr>
              <a:t>DataFrame</a:t>
            </a:r>
            <a:endParaRPr lang="en-GB" dirty="0">
              <a:latin typeface="Arial Black" panose="020B0A04020102020204" pitchFamily="34" charset="0"/>
            </a:endParaRP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7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0" y="1268248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We can create a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PySpark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in many different ways. Here we use a pandas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7" name="Rounded Rectangle 7">
            <a:extLst>
              <a:ext uri="{FF2B5EF4-FFF2-40B4-BE49-F238E27FC236}">
                <a16:creationId xmlns:a16="http://schemas.microsoft.com/office/drawing/2014/main" id="{F5380934-7E1D-4A0A-8422-908C821CA919}"/>
              </a:ext>
            </a:extLst>
          </p:cNvPr>
          <p:cNvSpPr/>
          <p:nvPr/>
        </p:nvSpPr>
        <p:spPr>
          <a:xfrm>
            <a:off x="403193" y="2033105"/>
            <a:ext cx="8646213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df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spark.createDataFrame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pd.DataFrame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({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‘city’: [‘Toronto’, ‘Toronto’, ‘New York’],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‘date’: [date(2021,3,31),date(2021,4,1),date(2021,4,1)],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‘temp’: [10, 1, 4]}))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403193" y="4631559"/>
            <a:ext cx="7910489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df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spark.createDataFrame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([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Row(city=‘Toronto’, date=date(2021,3,31), temp=10),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Row(city=‘Toronto’, date=date(2021,4,1), temp=1),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Row(city=‘New York’, date=date(2021,4,1), temp=4)])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ADBBB-1623-40AB-AB37-312ECBD118F5}"/>
              </a:ext>
            </a:extLst>
          </p:cNvPr>
          <p:cNvSpPr txBox="1"/>
          <p:nvPr/>
        </p:nvSpPr>
        <p:spPr>
          <a:xfrm>
            <a:off x="240000" y="3865162"/>
            <a:ext cx="989459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Alternatively, we can use a list of Spark </a:t>
            </a:r>
            <a:r>
              <a:rPr lang="en-GB" sz="2000" b="1" dirty="0">
                <a:latin typeface="Arial" panose="020B0604020202020204" pitchFamily="34" charset="0"/>
                <a:cs typeface="Arial" panose="020B0604020202020204" pitchFamily="34" charset="0"/>
              </a:rPr>
              <a:t>Row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s:</a:t>
            </a:r>
          </a:p>
        </p:txBody>
      </p:sp>
    </p:spTree>
    <p:extLst>
      <p:ext uri="{BB962C8B-B14F-4D97-AF65-F5344CB8AC3E}">
        <p14:creationId xmlns:p14="http://schemas.microsoft.com/office/powerpoint/2010/main" val="130966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Creating a </a:t>
            </a:r>
            <a:r>
              <a:rPr lang="en-GB" dirty="0" err="1">
                <a:latin typeface="Arial Black" panose="020B0A04020102020204" pitchFamily="34" charset="0"/>
              </a:rPr>
              <a:t>DataFrame</a:t>
            </a:r>
            <a:r>
              <a:rPr lang="en-GB" dirty="0">
                <a:latin typeface="Arial Black" panose="020B0A04020102020204" pitchFamily="34" charset="0"/>
              </a:rPr>
              <a:t> with Explicit Schema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8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0" y="1268248"/>
            <a:ext cx="11092029" cy="4001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Despite Python being dynamically typed, we can explicitly provide a schema for our </a:t>
            </a:r>
            <a:r>
              <a:rPr lang="en-GB" sz="2000" dirty="0" err="1">
                <a:latin typeface="Arial" panose="020B0604020202020204" pitchFamily="34" charset="0"/>
                <a:cs typeface="Arial" panose="020B0604020202020204" pitchFamily="34" charset="0"/>
              </a:rPr>
              <a:t>DataFrame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2479F02A-2D9E-4137-B4B1-522167C67DCC}"/>
              </a:ext>
            </a:extLst>
          </p:cNvPr>
          <p:cNvSpPr/>
          <p:nvPr/>
        </p:nvSpPr>
        <p:spPr>
          <a:xfrm>
            <a:off x="403193" y="2027211"/>
            <a:ext cx="8893207" cy="1464231"/>
          </a:xfrm>
          <a:prstGeom prst="roundRect">
            <a:avLst/>
          </a:prstGeom>
          <a:solidFill>
            <a:schemeClr val="bg1">
              <a:lumMod val="95000"/>
            </a:schemeClr>
          </a:solidFill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spAutoFit/>
          </a:bodyPr>
          <a:lstStyle/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df =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spark.createDataFrame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([(‘Toronto’, date(2021,3,31), 10),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			  (‘Toronto’, date(2021,4,1), 1),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								  (‘New York’, date(2021,4,1), 4)],</a:t>
            </a:r>
          </a:p>
          <a:p>
            <a:pPr eaLnBrk="0" hangingPunct="0">
              <a:buFont typeface="Arial" pitchFamily="34" charset="0"/>
              <a:buNone/>
            </a:pP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 					schema=‘city string, date </a:t>
            </a:r>
            <a:r>
              <a:rPr lang="en-GB" altLang="en-US" sz="2000" b="1" dirty="0" err="1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date</a:t>
            </a:r>
            <a:r>
              <a:rPr lang="en-GB" altLang="en-US" sz="2000" b="1" dirty="0">
                <a:latin typeface="Consolas" panose="020B0609020204030204" pitchFamily="49" charset="0"/>
                <a:ea typeface="ヒラギノ角ゴ Pro W3" pitchFamily="-112" charset="-128"/>
                <a:cs typeface="Consolas" panose="020B0609020204030204" pitchFamily="49" charset="0"/>
              </a:rPr>
              <a:t>, temp int’)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EDADBBB-1623-40AB-AB37-312ECBD118F5}"/>
              </a:ext>
            </a:extLst>
          </p:cNvPr>
          <p:cNvSpPr txBox="1"/>
          <p:nvPr/>
        </p:nvSpPr>
        <p:spPr>
          <a:xfrm>
            <a:off x="240000" y="3865162"/>
            <a:ext cx="9894599" cy="2000548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An explicit schema saves Spark the burden of having to: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Create a new job to infer the column types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8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Read a large chunk of the data to do the inference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endParaRPr lang="en-GB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It also enables early error-detection</a:t>
            </a:r>
          </a:p>
        </p:txBody>
      </p:sp>
    </p:spTree>
    <p:extLst>
      <p:ext uri="{BB962C8B-B14F-4D97-AF65-F5344CB8AC3E}">
        <p14:creationId xmlns:p14="http://schemas.microsoft.com/office/powerpoint/2010/main" val="3775668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2"/>
          <p:cNvSpPr txBox="1">
            <a:spLocks/>
          </p:cNvSpPr>
          <p:nvPr>
            <p:custDataLst>
              <p:tags r:id="rId1"/>
            </p:custDataLst>
          </p:nvPr>
        </p:nvSpPr>
        <p:spPr>
          <a:xfrm>
            <a:off x="240001" y="468000"/>
            <a:ext cx="11211092" cy="500066"/>
          </a:xfrm>
          <a:prstGeom prst="rect">
            <a:avLst/>
          </a:prstGeom>
        </p:spPr>
        <p:txBody>
          <a:bodyPr lIns="72000" tIns="72000" rIns="72000" bIns="72000">
            <a:noAutofit/>
          </a:bodyPr>
          <a:lstStyle>
            <a:lvl1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 kern="1200">
                <a:solidFill>
                  <a:schemeClr val="tx1"/>
                </a:solidFill>
                <a:latin typeface="Arial"/>
                <a:ea typeface="MS PGothic" pitchFamily="34" charset="-128"/>
                <a:cs typeface="ＭＳ Ｐゴシック" charset="0"/>
              </a:defRPr>
            </a:lvl1pPr>
            <a:lvl2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2pPr>
            <a:lvl3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3pPr>
            <a:lvl4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4pPr>
            <a:lvl5pPr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sz="2400" b="1">
                <a:solidFill>
                  <a:schemeClr val="tx1"/>
                </a:solidFill>
                <a:latin typeface="Arial" charset="0"/>
                <a:ea typeface="MS PGothic" pitchFamily="34" charset="-128"/>
                <a:cs typeface="ＭＳ Ｐゴシック" charset="0"/>
              </a:defRPr>
            </a:lvl5pPr>
            <a:lvl6pPr marL="4572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6pPr>
            <a:lvl7pPr marL="9144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7pPr>
            <a:lvl8pPr marL="13716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8pPr>
            <a:lvl9pPr marL="1828800" algn="ctr" defTabSz="457200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1"/>
                </a:solidFill>
                <a:latin typeface="Calibri" charset="0"/>
                <a:ea typeface="ＭＳ Ｐゴシック" charset="0"/>
                <a:cs typeface="ＭＳ Ｐゴシック" charset="0"/>
              </a:defRPr>
            </a:lvl9pPr>
          </a:lstStyle>
          <a:p>
            <a:r>
              <a:rPr lang="en-GB" dirty="0">
                <a:latin typeface="Arial Black" panose="020B0A04020102020204" pitchFamily="34" charset="0"/>
              </a:rPr>
              <a:t>Spark’s Basic Data Types</a:t>
            </a:r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69692" t="69710" r="609" b="-248"/>
          <a:stretch/>
        </p:blipFill>
        <p:spPr bwMode="auto">
          <a:xfrm>
            <a:off x="11332029" y="6368144"/>
            <a:ext cx="772885" cy="489856"/>
          </a:xfrm>
          <a:prstGeom prst="rect">
            <a:avLst/>
          </a:prstGeom>
          <a:noFill/>
          <a:ln>
            <a:noFill/>
          </a:ln>
          <a:effectLst>
            <a:softEdge rad="127000"/>
          </a:effectLst>
        </p:spPr>
      </p:pic>
      <p:sp>
        <p:nvSpPr>
          <p:cNvPr id="6" name="Slide Number Placeholder 1"/>
          <p:cNvSpPr>
            <a:spLocks noGrp="1"/>
          </p:cNvSpPr>
          <p:nvPr>
            <p:ph type="sldNum" sz="quarter" idx="10"/>
          </p:nvPr>
        </p:nvSpPr>
        <p:spPr>
          <a:xfrm>
            <a:off x="407368" y="6462077"/>
            <a:ext cx="2844800" cy="301989"/>
          </a:xfrm>
        </p:spPr>
        <p:txBody>
          <a:bodyPr/>
          <a:lstStyle/>
          <a:p>
            <a:pPr>
              <a:defRPr/>
            </a:pPr>
            <a:fld id="{51CB66A9-0355-481E-B709-72F5CA5C743B}" type="slidenum">
              <a:rPr lang="zh-TW" altLang="en-US" sz="1400" smtClean="0">
                <a:latin typeface="Arial" panose="020B0604020202020204" pitchFamily="34" charset="0"/>
                <a:cs typeface="Arial" panose="020B0604020202020204" pitchFamily="34" charset="0"/>
              </a:rPr>
              <a:t>9</a:t>
            </a:fld>
            <a:endParaRPr lang="zh-TW" altLang="en-US" sz="140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40001" y="1268248"/>
            <a:ext cx="9894599" cy="101566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Spark has its own set of types defined in the </a:t>
            </a:r>
            <a:r>
              <a:rPr lang="en-GB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pyspark.sql.types</a:t>
            </a:r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 module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sz="2000" dirty="0">
                <a:latin typeface="Arial" panose="020B0604020202020204" pitchFamily="34" charset="0"/>
                <a:cs typeface="Arial" panose="020B0604020202020204" pitchFamily="34" charset="0"/>
              </a:rPr>
              <a:t>Here is the list of Spark’s basic types and their Python counterpart:</a:t>
            </a:r>
            <a:endParaRPr lang="en-GB" sz="2000" i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2" name="Table 2">
            <a:extLst>
              <a:ext uri="{FF2B5EF4-FFF2-40B4-BE49-F238E27FC236}">
                <a16:creationId xmlns:a16="http://schemas.microsoft.com/office/drawing/2014/main" id="{2BE301F0-9F82-4A4B-A3CC-6963F778367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31862985"/>
              </p:ext>
            </p:extLst>
          </p:nvPr>
        </p:nvGraphicFramePr>
        <p:xfrm>
          <a:off x="1105786" y="2584093"/>
          <a:ext cx="4890977" cy="3708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45488">
                  <a:extLst>
                    <a:ext uri="{9D8B030D-6E8A-4147-A177-3AD203B41FA5}">
                      <a16:colId xmlns:a16="http://schemas.microsoft.com/office/drawing/2014/main" val="3571540922"/>
                    </a:ext>
                  </a:extLst>
                </a:gridCol>
                <a:gridCol w="2445489">
                  <a:extLst>
                    <a:ext uri="{9D8B030D-6E8A-4147-A177-3AD203B41FA5}">
                      <a16:colId xmlns:a16="http://schemas.microsoft.com/office/drawing/2014/main" val="326623922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Spark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Python Type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9457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ByteType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34300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ShortType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59009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IntegerType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30392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LongType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9265748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FloatType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23762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DoubleType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float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8081676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StringType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str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35199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BooleanType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bool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924888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DecimalType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err="1"/>
                        <a:t>decimal.Decimal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7374845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539834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YCZP6asStT2Se7b9FSy8hL"/>
</p:tagLst>
</file>

<file path=ppt/theme/theme1.xml><?xml version="1.0" encoding="utf-8"?>
<a:theme xmlns:a="http://schemas.openxmlformats.org/drawingml/2006/main" name="FDM PowerPoint Theme Template">
  <a:themeElements>
    <a:clrScheme name="FDM">
      <a:dk1>
        <a:srgbClr val="000000"/>
      </a:dk1>
      <a:lt1>
        <a:sysClr val="window" lastClr="FFFFFF"/>
      </a:lt1>
      <a:dk2>
        <a:srgbClr val="000000"/>
      </a:dk2>
      <a:lt2>
        <a:srgbClr val="FFFFFF"/>
      </a:lt2>
      <a:accent1>
        <a:srgbClr val="009FE3"/>
      </a:accent1>
      <a:accent2>
        <a:srgbClr val="E4032E"/>
      </a:accent2>
      <a:accent3>
        <a:srgbClr val="823F91"/>
      </a:accent3>
      <a:accent4>
        <a:srgbClr val="91989C"/>
      </a:accent4>
      <a:accent5>
        <a:srgbClr val="FBBA00"/>
      </a:accent5>
      <a:accent6>
        <a:srgbClr val="00A75D"/>
      </a:accent6>
      <a:hlink>
        <a:srgbClr val="009FE3"/>
      </a:hlink>
      <a:folHlink>
        <a:srgbClr val="823F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DM PowerPoint Theme Template 3" id="{827A5BDE-93F6-4916-9EA2-BEE8519C1FFF}" vid="{3F37F2BE-5E5B-43EA-B815-E562BDF4297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E84CDB8DA1B2D4FB412AD9113E50F5A" ma:contentTypeVersion="" ma:contentTypeDescription="Create a new document." ma:contentTypeScope="" ma:versionID="3383c4e29e49ba87e145678091d75ed6">
  <xsd:schema xmlns:xsd="http://www.w3.org/2001/XMLSchema" xmlns:xs="http://www.w3.org/2001/XMLSchema" xmlns:p="http://schemas.microsoft.com/office/2006/metadata/properties" xmlns:ns3="c43e90cf-65af-417b-bc7c-e52e683de365" targetNamespace="http://schemas.microsoft.com/office/2006/metadata/properties" ma:root="true" ma:fieldsID="d0cd8774ef05c8dfb4de4761de3f1825" ns3:_="">
    <xsd:import namespace="c43e90cf-65af-417b-bc7c-e52e683de365"/>
    <xsd:element name="properties">
      <xsd:complexType>
        <xsd:sequence>
          <xsd:element name="documentManagement">
            <xsd:complexType>
              <xsd:all>
                <xsd:element ref="ns3:Modul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43e90cf-65af-417b-bc7c-e52e683de365" elementFormDefault="qualified">
    <xsd:import namespace="http://schemas.microsoft.com/office/2006/documentManagement/types"/>
    <xsd:import namespace="http://schemas.microsoft.com/office/infopath/2007/PartnerControls"/>
    <xsd:element name="Module" ma:index="9" nillable="true" ma:displayName="Module" ma:default="01. Introduction To Data Science" ma:format="Dropdown" ma:internalName="Module">
      <xsd:simpleType>
        <xsd:restriction base="dms:Choice">
          <xsd:enumeration value="01. Introduction To Data Science"/>
          <xsd:enumeration value="02. HDFS"/>
          <xsd:enumeration value="03. HIVE"/>
          <xsd:enumeration value="04. PIG"/>
          <xsd:enumeration value="05. SPARK"/>
          <xsd:enumeration value="06. R Programming"/>
          <xsd:enumeration value="07. Projects"/>
          <xsd:enumeration value="08. Python for Data Science"/>
          <xsd:enumeration value="09. SQOOP"/>
          <xsd:enumeration value="10. PARQUET"/>
          <xsd:enumeration value="11. KAFKA"/>
          <xsd:enumeration value="12. IMPALA"/>
          <xsd:enumeration value="13. Advanced Python for Data Engineers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odule xmlns="c43e90cf-65af-417b-bc7c-e52e683de365">05. SPARK</Module>
  </documentManagement>
</p:properties>
</file>

<file path=customXml/itemProps1.xml><?xml version="1.0" encoding="utf-8"?>
<ds:datastoreItem xmlns:ds="http://schemas.openxmlformats.org/officeDocument/2006/customXml" ds:itemID="{F8B8A0E1-4978-4577-A021-5B1B5FD877CE}"/>
</file>

<file path=customXml/itemProps2.xml><?xml version="1.0" encoding="utf-8"?>
<ds:datastoreItem xmlns:ds="http://schemas.openxmlformats.org/officeDocument/2006/customXml" ds:itemID="{1B990D4E-216B-4223-82E4-A152CD1EE9F2}"/>
</file>

<file path=customXml/itemProps3.xml><?xml version="1.0" encoding="utf-8"?>
<ds:datastoreItem xmlns:ds="http://schemas.openxmlformats.org/officeDocument/2006/customXml" ds:itemID="{67DE1E78-43C8-491B-A155-1CEE6C63C108}"/>
</file>

<file path=docProps/app.xml><?xml version="1.0" encoding="utf-8"?>
<Properties xmlns="http://schemas.openxmlformats.org/officeDocument/2006/extended-properties" xmlns:vt="http://schemas.openxmlformats.org/officeDocument/2006/docPropsVTypes">
  <Template>FDM PowerPoint Theme Template</Template>
  <TotalTime>42862</TotalTime>
  <Words>3350</Words>
  <Application>Microsoft Office PowerPoint</Application>
  <PresentationFormat>Widescreen</PresentationFormat>
  <Paragraphs>458</Paragraphs>
  <Slides>23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34" baseType="lpstr">
      <vt:lpstr>Arial</vt:lpstr>
      <vt:lpstr>Arial Black</vt:lpstr>
      <vt:lpstr>Calibri</vt:lpstr>
      <vt:lpstr>Consolas</vt:lpstr>
      <vt:lpstr>gilroy</vt:lpstr>
      <vt:lpstr>guardian-text-oreilly</vt:lpstr>
      <vt:lpstr>Helvetica Neue</vt:lpstr>
      <vt:lpstr>inherit</vt:lpstr>
      <vt:lpstr>Source Sans Pro</vt:lpstr>
      <vt:lpstr>Wingdings</vt:lpstr>
      <vt:lpstr>FDM PowerPoint Theme Template</vt:lpstr>
      <vt:lpstr>Data Engineering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FDM GROUP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DataFrames</dc:title>
  <dc:creator>Donatien Kabwe</dc:creator>
  <cp:lastModifiedBy>Luca Fossati</cp:lastModifiedBy>
  <cp:revision>233</cp:revision>
  <dcterms:created xsi:type="dcterms:W3CDTF">2018-10-30T11:41:52Z</dcterms:created>
  <dcterms:modified xsi:type="dcterms:W3CDTF">2021-05-12T20:47:08Z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0x0101001E84CDB8DA1B2D4FB412AD9113E50F5A</vt:lpwstr>
  </property>
</Properties>
</file>