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11.xml" ContentType="application/vnd.openxmlformats-officedocument.presentationml.notesSlide+xml"/>
  <Override PartName="/ppt/tags/tag20.xml" ContentType="application/vnd.openxmlformats-officedocument.presentationml.tags+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4"/>
  </p:sldMasterIdLst>
  <p:notesMasterIdLst>
    <p:notesMasterId r:id="rId26"/>
  </p:notesMasterIdLst>
  <p:sldIdLst>
    <p:sldId id="256" r:id="rId5"/>
    <p:sldId id="257" r:id="rId6"/>
    <p:sldId id="268" r:id="rId7"/>
    <p:sldId id="269" r:id="rId8"/>
    <p:sldId id="258" r:id="rId9"/>
    <p:sldId id="270" r:id="rId10"/>
    <p:sldId id="271" r:id="rId11"/>
    <p:sldId id="272" r:id="rId12"/>
    <p:sldId id="273" r:id="rId13"/>
    <p:sldId id="274" r:id="rId14"/>
    <p:sldId id="275" r:id="rId15"/>
    <p:sldId id="276" r:id="rId16"/>
    <p:sldId id="259" r:id="rId17"/>
    <p:sldId id="260" r:id="rId18"/>
    <p:sldId id="277" r:id="rId19"/>
    <p:sldId id="278" r:id="rId20"/>
    <p:sldId id="279" r:id="rId21"/>
    <p:sldId id="280" r:id="rId22"/>
    <p:sldId id="281" r:id="rId23"/>
    <p:sldId id="282" r:id="rId24"/>
    <p:sldId id="266"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387" autoAdjust="0"/>
  </p:normalViewPr>
  <p:slideViewPr>
    <p:cSldViewPr>
      <p:cViewPr varScale="1">
        <p:scale>
          <a:sx n="62" d="100"/>
          <a:sy n="62" d="100"/>
        </p:scale>
        <p:origin x="804" y="48"/>
      </p:cViewPr>
      <p:guideLst>
        <p:guide orient="horz" pos="2160"/>
        <p:guide pos="3840"/>
      </p:guideLst>
    </p:cSldViewPr>
  </p:slideViewPr>
  <p:notesTextViewPr>
    <p:cViewPr>
      <p:scale>
        <a:sx n="1" d="1"/>
        <a:sy n="1" d="1"/>
      </p:scale>
      <p:origin x="0" y="-196"/>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30A427-0B09-4E0B-AC46-6C93DB2BCF71}" type="datetimeFigureOut">
              <a:rPr lang="en-GB" smtClean="0"/>
              <a:t>22/04/2022</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5BDB5B9-67BE-41CE-AD4A-ED506BB4C21C}" type="slidenum">
              <a:rPr lang="en-GB" smtClean="0"/>
              <a:t>‹#›</a:t>
            </a:fld>
            <a:endParaRPr lang="en-GB"/>
          </a:p>
        </p:txBody>
      </p:sp>
    </p:spTree>
    <p:extLst>
      <p:ext uri="{BB962C8B-B14F-4D97-AF65-F5344CB8AC3E}">
        <p14:creationId xmlns:p14="http://schemas.microsoft.com/office/powerpoint/2010/main" val="12983347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solidFill>
                  <a:prstClr val="black"/>
                </a:solidFill>
              </a:rPr>
              <a:pPr>
                <a:defRPr/>
              </a:pPr>
              <a:t>2</a:t>
            </a:fld>
            <a:endParaRPr lang="en-US" altLang="zh-TW">
              <a:solidFill>
                <a:prstClr val="black"/>
              </a:solidFill>
            </a:endParaRPr>
          </a:p>
        </p:txBody>
      </p:sp>
    </p:spTree>
    <p:extLst>
      <p:ext uri="{BB962C8B-B14F-4D97-AF65-F5344CB8AC3E}">
        <p14:creationId xmlns:p14="http://schemas.microsoft.com/office/powerpoint/2010/main" val="6416737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E5BDB5B9-67BE-41CE-AD4A-ED506BB4C21C}" type="slidenum">
              <a:rPr lang="en-GB" smtClean="0"/>
              <a:t>12</a:t>
            </a:fld>
            <a:endParaRPr lang="en-GB"/>
          </a:p>
        </p:txBody>
      </p:sp>
    </p:spTree>
    <p:extLst>
      <p:ext uri="{BB962C8B-B14F-4D97-AF65-F5344CB8AC3E}">
        <p14:creationId xmlns:p14="http://schemas.microsoft.com/office/powerpoint/2010/main" val="8749110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solidFill>
                  <a:prstClr val="black"/>
                </a:solidFill>
              </a:rPr>
              <a:pPr>
                <a:defRPr/>
              </a:pPr>
              <a:t>20</a:t>
            </a:fld>
            <a:endParaRPr lang="en-US" altLang="zh-TW">
              <a:solidFill>
                <a:prstClr val="black"/>
              </a:solidFill>
            </a:endParaRPr>
          </a:p>
        </p:txBody>
      </p:sp>
    </p:spTree>
    <p:extLst>
      <p:ext uri="{BB962C8B-B14F-4D97-AF65-F5344CB8AC3E}">
        <p14:creationId xmlns:p14="http://schemas.microsoft.com/office/powerpoint/2010/main" val="23029728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solidFill>
                  <a:prstClr val="black"/>
                </a:solidFill>
              </a:rPr>
              <a:pPr>
                <a:defRPr/>
              </a:pPr>
              <a:t>3</a:t>
            </a:fld>
            <a:endParaRPr lang="en-US" altLang="zh-TW">
              <a:solidFill>
                <a:prstClr val="black"/>
              </a:solidFill>
            </a:endParaRPr>
          </a:p>
        </p:txBody>
      </p:sp>
    </p:spTree>
    <p:extLst>
      <p:ext uri="{BB962C8B-B14F-4D97-AF65-F5344CB8AC3E}">
        <p14:creationId xmlns:p14="http://schemas.microsoft.com/office/powerpoint/2010/main" val="31525341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solidFill>
                  <a:prstClr val="black"/>
                </a:solidFill>
              </a:rPr>
              <a:pPr>
                <a:defRPr/>
              </a:pPr>
              <a:t>4</a:t>
            </a:fld>
            <a:endParaRPr lang="en-US" altLang="zh-TW">
              <a:solidFill>
                <a:prstClr val="black"/>
              </a:solidFill>
            </a:endParaRPr>
          </a:p>
        </p:txBody>
      </p:sp>
    </p:spTree>
    <p:extLst>
      <p:ext uri="{BB962C8B-B14F-4D97-AF65-F5344CB8AC3E}">
        <p14:creationId xmlns:p14="http://schemas.microsoft.com/office/powerpoint/2010/main" val="2268626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inner most layer is the hardware, the kernel sits above the hardware and manages all hardware devices and controls programs which run on the computer</a:t>
            </a:r>
          </a:p>
          <a:p>
            <a:endParaRPr lang="en-US"/>
          </a:p>
          <a:p>
            <a:r>
              <a:rPr lang="en-US"/>
              <a:t>The kernel is loaded into memory at boot-up time and manages processes, the filesystem, memory. Essentially the kernel is the operating system. </a:t>
            </a:r>
          </a:p>
          <a:p>
            <a:endParaRPr lang="en-US"/>
          </a:p>
          <a:p>
            <a:r>
              <a:rPr lang="en-US"/>
              <a:t>The Shell is an interface program between the user and the kernel and is loaded into memory when the user logs on.</a:t>
            </a:r>
          </a:p>
          <a:p>
            <a:r>
              <a:rPr lang="en-US"/>
              <a:t>User will run programs from the shell.</a:t>
            </a:r>
          </a:p>
          <a:p>
            <a:endParaRPr lang="en-US"/>
          </a:p>
          <a:p>
            <a:r>
              <a:rPr lang="en-US"/>
              <a:t>User programs and utility programs interact with the kernel via system calls. </a:t>
            </a:r>
          </a:p>
          <a:p>
            <a:endParaRPr lang="en-GB"/>
          </a:p>
        </p:txBody>
      </p:sp>
      <p:sp>
        <p:nvSpPr>
          <p:cNvPr id="4" name="Slide Number Placeholder 3"/>
          <p:cNvSpPr>
            <a:spLocks noGrp="1"/>
          </p:cNvSpPr>
          <p:nvPr>
            <p:ph type="sldNum" sz="quarter" idx="5"/>
          </p:nvPr>
        </p:nvSpPr>
        <p:spPr/>
        <p:txBody>
          <a:bodyPr/>
          <a:lstStyle/>
          <a:p>
            <a:fld id="{E5BDB5B9-67BE-41CE-AD4A-ED506BB4C21C}" type="slidenum">
              <a:rPr lang="en-GB" smtClean="0"/>
              <a:t>6</a:t>
            </a:fld>
            <a:endParaRPr lang="en-GB"/>
          </a:p>
        </p:txBody>
      </p:sp>
    </p:spTree>
    <p:extLst>
      <p:ext uri="{BB962C8B-B14F-4D97-AF65-F5344CB8AC3E}">
        <p14:creationId xmlns:p14="http://schemas.microsoft.com/office/powerpoint/2010/main" val="762321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solidFill>
                  <a:prstClr val="black"/>
                </a:solidFill>
              </a:rPr>
              <a:pPr>
                <a:defRPr/>
              </a:pPr>
              <a:t>7</a:t>
            </a:fld>
            <a:endParaRPr lang="en-US" altLang="zh-TW">
              <a:solidFill>
                <a:prstClr val="black"/>
              </a:solidFill>
            </a:endParaRPr>
          </a:p>
        </p:txBody>
      </p:sp>
    </p:spTree>
    <p:extLst>
      <p:ext uri="{BB962C8B-B14F-4D97-AF65-F5344CB8AC3E}">
        <p14:creationId xmlns:p14="http://schemas.microsoft.com/office/powerpoint/2010/main" val="30764130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Files:</a:t>
            </a:r>
          </a:p>
          <a:p>
            <a:r>
              <a:rPr lang="en-US"/>
              <a:t>Regular: User documents, scripts, commands etc.</a:t>
            </a:r>
          </a:p>
          <a:p>
            <a:endParaRPr lang="en-US"/>
          </a:p>
          <a:p>
            <a:r>
              <a:rPr lang="en-US"/>
              <a:t>Directory: Index used for organizing files on disk</a:t>
            </a:r>
          </a:p>
          <a:p>
            <a:endParaRPr lang="en-US"/>
          </a:p>
          <a:p>
            <a:r>
              <a:rPr lang="en-GB"/>
              <a:t>Symbolic Link: </a:t>
            </a:r>
            <a:r>
              <a:rPr lang="en-US" b="0" i="0">
                <a:solidFill>
                  <a:srgbClr val="202122"/>
                </a:solidFill>
                <a:effectLst/>
                <a:latin typeface="Arial" panose="020B0604020202020204" pitchFamily="34" charset="0"/>
              </a:rPr>
              <a:t>a reference to another file</a:t>
            </a:r>
          </a:p>
          <a:p>
            <a:endParaRPr lang="en-US" b="0" i="0">
              <a:solidFill>
                <a:srgbClr val="202122"/>
              </a:solidFill>
              <a:effectLst/>
              <a:latin typeface="Arial" panose="020B0604020202020204" pitchFamily="34" charset="0"/>
            </a:endParaRPr>
          </a:p>
          <a:p>
            <a:r>
              <a:rPr lang="en-US" b="0" i="0">
                <a:solidFill>
                  <a:srgbClr val="202122"/>
                </a:solidFill>
                <a:effectLst/>
                <a:latin typeface="Arial" panose="020B0604020202020204" pitchFamily="34" charset="0"/>
              </a:rPr>
              <a:t>FIFO: allow unidirectional communication between processes</a:t>
            </a:r>
          </a:p>
          <a:p>
            <a:endParaRPr lang="en-US" b="0" i="0">
              <a:solidFill>
                <a:srgbClr val="202122"/>
              </a:solidFill>
              <a:effectLst/>
              <a:latin typeface="Arial" panose="020B0604020202020204" pitchFamily="34" charset="0"/>
            </a:endParaRPr>
          </a:p>
          <a:p>
            <a:r>
              <a:rPr lang="en-US" b="0" i="0">
                <a:solidFill>
                  <a:srgbClr val="202122"/>
                </a:solidFill>
                <a:effectLst/>
                <a:latin typeface="Arial" panose="020B0604020202020204" pitchFamily="34" charset="0"/>
              </a:rPr>
              <a:t>Device files apply access rights to devices and direct operations on the files to the appropriate device drivers.</a:t>
            </a:r>
          </a:p>
          <a:p>
            <a:r>
              <a:rPr lang="en-US" b="0" i="0">
                <a:solidFill>
                  <a:srgbClr val="202122"/>
                </a:solidFill>
                <a:effectLst/>
                <a:latin typeface="Arial" panose="020B0604020202020204" pitchFamily="34" charset="0"/>
              </a:rPr>
              <a:t>Block special: communicates with devices that are randomly accessible (e.g. external hard drive)</a:t>
            </a:r>
          </a:p>
          <a:p>
            <a:r>
              <a:rPr lang="en-US" b="0" i="0">
                <a:solidFill>
                  <a:srgbClr val="202122"/>
                </a:solidFill>
                <a:effectLst/>
                <a:latin typeface="Arial" panose="020B0604020202020204" pitchFamily="34" charset="0"/>
              </a:rPr>
              <a:t>Character special: communicates with devices that provide only a serial stream of input or accept a serial stream of output (e.g. a keyboard)</a:t>
            </a:r>
          </a:p>
          <a:p>
            <a:endParaRPr lang="en-US" b="0" i="0">
              <a:solidFill>
                <a:srgbClr val="202122"/>
              </a:solidFill>
              <a:effectLst/>
              <a:latin typeface="Arial" panose="020B0604020202020204" pitchFamily="34" charset="0"/>
            </a:endParaRPr>
          </a:p>
          <a:p>
            <a:r>
              <a:rPr lang="en-US" b="0" i="0">
                <a:solidFill>
                  <a:srgbClr val="202122"/>
                </a:solidFill>
                <a:effectLst/>
                <a:latin typeface="Arial" panose="020B0604020202020204" pitchFamily="34" charset="0"/>
              </a:rPr>
              <a:t>Socket: allow duplex (two-way) communication between processes</a:t>
            </a:r>
          </a:p>
          <a:p>
            <a:endParaRPr lang="en-US" b="0" i="0">
              <a:solidFill>
                <a:srgbClr val="202122"/>
              </a:solidFill>
              <a:effectLst/>
              <a:latin typeface="Arial" panose="020B0604020202020204" pitchFamily="34" charset="0"/>
            </a:endParaRPr>
          </a:p>
          <a:p>
            <a:r>
              <a:rPr lang="en-US" b="0" i="0">
                <a:solidFill>
                  <a:srgbClr val="202122"/>
                </a:solidFill>
                <a:effectLst/>
                <a:latin typeface="Arial" panose="020B0604020202020204" pitchFamily="34" charset="0"/>
              </a:rPr>
              <a:t>Processes:</a:t>
            </a:r>
          </a:p>
          <a:p>
            <a:r>
              <a:rPr lang="en-GB"/>
              <a:t>User process: </a:t>
            </a:r>
            <a:r>
              <a:rPr lang="en-US"/>
              <a:t> initiated by a regular user account and runs in user space.</a:t>
            </a:r>
          </a:p>
          <a:p>
            <a:endParaRPr lang="en-US"/>
          </a:p>
          <a:p>
            <a:r>
              <a:rPr lang="en-US"/>
              <a:t>Daemon:  designed to run in the background, typically managing some kind of ongoing service. Although daemon processes are typically managed as services by the root user, they often run as non-root users by a user account that is dedicated to the service. Systems often start daemons at boot time and have them run continuously until the system is shut down.</a:t>
            </a:r>
          </a:p>
          <a:p>
            <a:endParaRPr lang="en-US"/>
          </a:p>
          <a:p>
            <a:r>
              <a:rPr lang="en-US"/>
              <a:t>Kernel: execute only in kernel space. They are similar to daemon processes, except that kernel processes have full access to kernel data structures, which makes them more powerful than daemon processes that run in user space. </a:t>
            </a:r>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solidFill>
                  <a:prstClr val="black"/>
                </a:solidFill>
              </a:rPr>
              <a:pPr>
                <a:defRPr/>
              </a:pPr>
              <a:t>8</a:t>
            </a:fld>
            <a:endParaRPr lang="en-US" altLang="zh-TW">
              <a:solidFill>
                <a:prstClr val="black"/>
              </a:solidFill>
            </a:endParaRPr>
          </a:p>
        </p:txBody>
      </p:sp>
    </p:spTree>
    <p:extLst>
      <p:ext uri="{BB962C8B-B14F-4D97-AF65-F5344CB8AC3E}">
        <p14:creationId xmlns:p14="http://schemas.microsoft.com/office/powerpoint/2010/main" val="36970758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Unix is a multi-user and multitasking system which means many users can access the system at the same time through different terminals and users can work on one task while another is being performed.</a:t>
            </a:r>
          </a:p>
          <a:p>
            <a:endParaRPr lang="en-US"/>
          </a:p>
          <a:p>
            <a:r>
              <a:rPr lang="en-US"/>
              <a:t>To connect to the FDM Unix server, you need an SSH (Secure Shell) client such as PuTTY. Enter 'unixemea.fdmgroup.com' as the hostname and then enter your username and password when prompted. </a:t>
            </a:r>
          </a:p>
          <a:p>
            <a:endParaRPr lang="en-US"/>
          </a:p>
          <a:p>
            <a:r>
              <a:rPr lang="en-US"/>
              <a:t>PLEASE NOTE! When you type your password the characters will not be displayed</a:t>
            </a:r>
          </a:p>
          <a:p>
            <a:endParaRPr lang="en-US"/>
          </a:p>
          <a:p>
            <a:endParaRPr lang="en-US"/>
          </a:p>
          <a:p>
            <a:r>
              <a:rPr lang="en-US"/>
              <a:t>If this is a first time connection from that machine a security prompt will appear warning that the servers hosts key is not stored in the registry, on this occasion do not worry about this it is normal. Although with all security alerts you need to be certain any potential security breach.</a:t>
            </a:r>
          </a:p>
          <a:p>
            <a:endParaRPr lang="en-US"/>
          </a:p>
          <a:p>
            <a:r>
              <a:rPr lang="en-US"/>
              <a:t>You should save these settings to ensure they are always available.</a:t>
            </a:r>
          </a:p>
          <a:p>
            <a:endParaRPr lang="en-US"/>
          </a:p>
          <a:p>
            <a:endParaRPr lang="en-US"/>
          </a:p>
          <a:p>
            <a:r>
              <a:rPr lang="en-US"/>
              <a:t>Hitting yes will cache the key in the registry and you will not see this warning again on that particular machine.</a:t>
            </a:r>
          </a:p>
          <a:p>
            <a:endParaRPr lang="en-US"/>
          </a:p>
          <a:p>
            <a:endParaRPr lang="en-GB"/>
          </a:p>
        </p:txBody>
      </p:sp>
      <p:sp>
        <p:nvSpPr>
          <p:cNvPr id="4" name="Slide Number Placeholder 3"/>
          <p:cNvSpPr>
            <a:spLocks noGrp="1"/>
          </p:cNvSpPr>
          <p:nvPr>
            <p:ph type="sldNum" sz="quarter" idx="5"/>
          </p:nvPr>
        </p:nvSpPr>
        <p:spPr/>
        <p:txBody>
          <a:bodyPr/>
          <a:lstStyle/>
          <a:p>
            <a:fld id="{E5BDB5B9-67BE-41CE-AD4A-ED506BB4C21C}" type="slidenum">
              <a:rPr lang="en-GB" smtClean="0"/>
              <a:t>9</a:t>
            </a:fld>
            <a:endParaRPr lang="en-GB"/>
          </a:p>
        </p:txBody>
      </p:sp>
    </p:spTree>
    <p:extLst>
      <p:ext uri="{BB962C8B-B14F-4D97-AF65-F5344CB8AC3E}">
        <p14:creationId xmlns:p14="http://schemas.microsoft.com/office/powerpoint/2010/main" val="97957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E5BDB5B9-67BE-41CE-AD4A-ED506BB4C21C}" type="slidenum">
              <a:rPr lang="en-GB" smtClean="0"/>
              <a:t>10</a:t>
            </a:fld>
            <a:endParaRPr lang="en-GB"/>
          </a:p>
        </p:txBody>
      </p:sp>
    </p:spTree>
    <p:extLst>
      <p:ext uri="{BB962C8B-B14F-4D97-AF65-F5344CB8AC3E}">
        <p14:creationId xmlns:p14="http://schemas.microsoft.com/office/powerpoint/2010/main" val="29717380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E5BDB5B9-67BE-41CE-AD4A-ED506BB4C21C}" type="slidenum">
              <a:rPr lang="en-GB" smtClean="0"/>
              <a:t>11</a:t>
            </a:fld>
            <a:endParaRPr lang="en-GB"/>
          </a:p>
        </p:txBody>
      </p:sp>
    </p:spTree>
    <p:extLst>
      <p:ext uri="{BB962C8B-B14F-4D97-AF65-F5344CB8AC3E}">
        <p14:creationId xmlns:p14="http://schemas.microsoft.com/office/powerpoint/2010/main" val="28325725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cSld name="Cover">
    <p:spTree>
      <p:nvGrpSpPr>
        <p:cNvPr id="1" name=""/>
        <p:cNvGrpSpPr/>
        <p:nvPr/>
      </p:nvGrpSpPr>
      <p:grpSpPr>
        <a:xfrm>
          <a:off x="0" y="0"/>
          <a:ext cx="0" cy="0"/>
          <a:chOff x="0" y="0"/>
          <a:chExt cx="0" cy="0"/>
        </a:xfrm>
      </p:grpSpPr>
      <p:sp>
        <p:nvSpPr>
          <p:cNvPr id="38" name="Rectangle 34">
            <a:extLst>
              <a:ext uri="{FF2B5EF4-FFF2-40B4-BE49-F238E27FC236}">
                <a16:creationId xmlns:a16="http://schemas.microsoft.com/office/drawing/2014/main" id="{87ADA3FF-0945-486B-8712-5DD904CD8E6C}"/>
              </a:ext>
            </a:extLst>
          </p:cNvPr>
          <p:cNvSpPr/>
          <p:nvPr/>
        </p:nvSpPr>
        <p:spPr>
          <a:xfrm>
            <a:off x="6096000" y="-6757"/>
            <a:ext cx="6101957" cy="6867137"/>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4718" h="6864359">
                <a:moveTo>
                  <a:pt x="4985258" y="6754"/>
                </a:moveTo>
                <a:lnTo>
                  <a:pt x="6104718" y="0"/>
                </a:lnTo>
                <a:cubicBezTo>
                  <a:pt x="6104194" y="2005904"/>
                  <a:pt x="6103668" y="4858455"/>
                  <a:pt x="6103144" y="6864359"/>
                </a:cubicBezTo>
                <a:lnTo>
                  <a:pt x="0" y="6861979"/>
                </a:lnTo>
                <a:lnTo>
                  <a:pt x="4985258" y="675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0"/>
              </a:spcBef>
            </a:pPr>
            <a:endParaRPr lang="en-GB"/>
          </a:p>
        </p:txBody>
      </p:sp>
      <p:sp>
        <p:nvSpPr>
          <p:cNvPr id="2" name="Title 1">
            <a:extLst>
              <a:ext uri="{FF2B5EF4-FFF2-40B4-BE49-F238E27FC236}">
                <a16:creationId xmlns:a16="http://schemas.microsoft.com/office/drawing/2014/main" id="{8B69D0A9-E10C-458E-90E2-971C8DF126F7}"/>
              </a:ext>
            </a:extLst>
          </p:cNvPr>
          <p:cNvSpPr>
            <a:spLocks noGrp="1"/>
          </p:cNvSpPr>
          <p:nvPr>
            <p:ph type="title"/>
          </p:nvPr>
        </p:nvSpPr>
        <p:spPr>
          <a:xfrm>
            <a:off x="599902" y="1552848"/>
            <a:ext cx="8404614" cy="1123452"/>
          </a:xfrm>
          <a:prstGeom prst="rect">
            <a:avLst/>
          </a:prstGeom>
        </p:spPr>
        <p:txBody>
          <a:bodyPr anchor="b" anchorCtr="0">
            <a:noAutofit/>
          </a:bodyPr>
          <a:lstStyle>
            <a:lvl1pPr>
              <a:lnSpc>
                <a:spcPct val="100000"/>
              </a:lnSpc>
              <a:spcBef>
                <a:spcPts val="0"/>
              </a:spcBef>
              <a:defRPr sz="5000">
                <a:latin typeface="Arial Black" panose="020B0A04020102020204" pitchFamily="34" charset="0"/>
              </a:defRPr>
            </a:lvl1pPr>
          </a:lstStyle>
          <a:p>
            <a:r>
              <a:rPr lang="en-US"/>
              <a:t>Click to edit Master title style</a:t>
            </a:r>
            <a:endParaRPr lang="en-GB" dirty="0"/>
          </a:p>
        </p:txBody>
      </p:sp>
      <p:grpSp>
        <p:nvGrpSpPr>
          <p:cNvPr id="28" name="Group 27">
            <a:extLst>
              <a:ext uri="{FF2B5EF4-FFF2-40B4-BE49-F238E27FC236}">
                <a16:creationId xmlns:a16="http://schemas.microsoft.com/office/drawing/2014/main" id="{A3678225-2154-40B6-B4C1-92A77A6AA138}"/>
              </a:ext>
            </a:extLst>
          </p:cNvPr>
          <p:cNvGrpSpPr/>
          <p:nvPr/>
        </p:nvGrpSpPr>
        <p:grpSpPr>
          <a:xfrm>
            <a:off x="9300296" y="5194370"/>
            <a:ext cx="2314575" cy="1092200"/>
            <a:chOff x="581025" y="582613"/>
            <a:chExt cx="2314575" cy="1092200"/>
          </a:xfrm>
          <a:solidFill>
            <a:schemeClr val="bg1"/>
          </a:solidFill>
        </p:grpSpPr>
        <p:sp>
          <p:nvSpPr>
            <p:cNvPr id="23" name="Freeform 12">
              <a:extLst>
                <a:ext uri="{FF2B5EF4-FFF2-40B4-BE49-F238E27FC236}">
                  <a16:creationId xmlns:a16="http://schemas.microsoft.com/office/drawing/2014/main" id="{F3AF64AF-0F3F-407B-A393-A3166EE369EA}"/>
                </a:ext>
              </a:extLst>
            </p:cNvPr>
            <p:cNvSpPr>
              <a:spLocks/>
            </p:cNvSpPr>
            <p:nvPr/>
          </p:nvSpPr>
          <p:spPr bwMode="auto">
            <a:xfrm>
              <a:off x="581025" y="1027113"/>
              <a:ext cx="482600" cy="647700"/>
            </a:xfrm>
            <a:custGeom>
              <a:avLst/>
              <a:gdLst>
                <a:gd name="T0" fmla="*/ 101 w 304"/>
                <a:gd name="T1" fmla="*/ 89 h 408"/>
                <a:gd name="T2" fmla="*/ 304 w 304"/>
                <a:gd name="T3" fmla="*/ 89 h 408"/>
                <a:gd name="T4" fmla="*/ 304 w 304"/>
                <a:gd name="T5" fmla="*/ 0 h 408"/>
                <a:gd name="T6" fmla="*/ 0 w 304"/>
                <a:gd name="T7" fmla="*/ 0 h 408"/>
                <a:gd name="T8" fmla="*/ 0 w 304"/>
                <a:gd name="T9" fmla="*/ 408 h 408"/>
                <a:gd name="T10" fmla="*/ 101 w 304"/>
                <a:gd name="T11" fmla="*/ 408 h 408"/>
                <a:gd name="T12" fmla="*/ 101 w 304"/>
                <a:gd name="T13" fmla="*/ 264 h 408"/>
                <a:gd name="T14" fmla="*/ 276 w 304"/>
                <a:gd name="T15" fmla="*/ 264 h 408"/>
                <a:gd name="T16" fmla="*/ 276 w 304"/>
                <a:gd name="T17" fmla="*/ 176 h 408"/>
                <a:gd name="T18" fmla="*/ 101 w 304"/>
                <a:gd name="T19" fmla="*/ 176 h 408"/>
                <a:gd name="T20" fmla="*/ 101 w 304"/>
                <a:gd name="T21" fmla="*/ 89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 h="408">
                  <a:moveTo>
                    <a:pt x="101" y="89"/>
                  </a:moveTo>
                  <a:lnTo>
                    <a:pt x="304" y="89"/>
                  </a:lnTo>
                  <a:lnTo>
                    <a:pt x="304" y="0"/>
                  </a:lnTo>
                  <a:lnTo>
                    <a:pt x="0" y="0"/>
                  </a:lnTo>
                  <a:lnTo>
                    <a:pt x="0" y="408"/>
                  </a:lnTo>
                  <a:lnTo>
                    <a:pt x="101" y="408"/>
                  </a:lnTo>
                  <a:lnTo>
                    <a:pt x="101" y="264"/>
                  </a:lnTo>
                  <a:lnTo>
                    <a:pt x="276" y="264"/>
                  </a:lnTo>
                  <a:lnTo>
                    <a:pt x="276" y="176"/>
                  </a:lnTo>
                  <a:lnTo>
                    <a:pt x="101" y="176"/>
                  </a:lnTo>
                  <a:lnTo>
                    <a:pt x="101" y="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4" name="Freeform 13">
              <a:extLst>
                <a:ext uri="{FF2B5EF4-FFF2-40B4-BE49-F238E27FC236}">
                  <a16:creationId xmlns:a16="http://schemas.microsoft.com/office/drawing/2014/main" id="{F884E1BD-E6CB-4026-8B38-6533C0516A87}"/>
                </a:ext>
              </a:extLst>
            </p:cNvPr>
            <p:cNvSpPr>
              <a:spLocks/>
            </p:cNvSpPr>
            <p:nvPr/>
          </p:nvSpPr>
          <p:spPr bwMode="auto">
            <a:xfrm>
              <a:off x="1744663" y="1027113"/>
              <a:ext cx="700088" cy="647700"/>
            </a:xfrm>
            <a:custGeom>
              <a:avLst/>
              <a:gdLst>
                <a:gd name="T0" fmla="*/ 441 w 441"/>
                <a:gd name="T1" fmla="*/ 0 h 408"/>
                <a:gd name="T2" fmla="*/ 364 w 441"/>
                <a:gd name="T3" fmla="*/ 0 h 408"/>
                <a:gd name="T4" fmla="*/ 220 w 441"/>
                <a:gd name="T5" fmla="*/ 217 h 408"/>
                <a:gd name="T6" fmla="*/ 75 w 441"/>
                <a:gd name="T7" fmla="*/ 0 h 408"/>
                <a:gd name="T8" fmla="*/ 0 w 441"/>
                <a:gd name="T9" fmla="*/ 0 h 408"/>
                <a:gd name="T10" fmla="*/ 0 w 441"/>
                <a:gd name="T11" fmla="*/ 408 h 408"/>
                <a:gd name="T12" fmla="*/ 101 w 441"/>
                <a:gd name="T13" fmla="*/ 408 h 408"/>
                <a:gd name="T14" fmla="*/ 101 w 441"/>
                <a:gd name="T15" fmla="*/ 202 h 408"/>
                <a:gd name="T16" fmla="*/ 192 w 441"/>
                <a:gd name="T17" fmla="*/ 344 h 408"/>
                <a:gd name="T18" fmla="*/ 192 w 441"/>
                <a:gd name="T19" fmla="*/ 344 h 408"/>
                <a:gd name="T20" fmla="*/ 248 w 441"/>
                <a:gd name="T21" fmla="*/ 344 h 408"/>
                <a:gd name="T22" fmla="*/ 248 w 441"/>
                <a:gd name="T23" fmla="*/ 344 h 408"/>
                <a:gd name="T24" fmla="*/ 339 w 441"/>
                <a:gd name="T25" fmla="*/ 204 h 408"/>
                <a:gd name="T26" fmla="*/ 339 w 441"/>
                <a:gd name="T27" fmla="*/ 408 h 408"/>
                <a:gd name="T28" fmla="*/ 441 w 441"/>
                <a:gd name="T29" fmla="*/ 408 h 408"/>
                <a:gd name="T30" fmla="*/ 441 w 441"/>
                <a:gd name="T31" fmla="*/ 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1" h="408">
                  <a:moveTo>
                    <a:pt x="441" y="0"/>
                  </a:moveTo>
                  <a:lnTo>
                    <a:pt x="364" y="0"/>
                  </a:lnTo>
                  <a:lnTo>
                    <a:pt x="220" y="217"/>
                  </a:lnTo>
                  <a:lnTo>
                    <a:pt x="75" y="0"/>
                  </a:lnTo>
                  <a:lnTo>
                    <a:pt x="0" y="0"/>
                  </a:lnTo>
                  <a:lnTo>
                    <a:pt x="0" y="408"/>
                  </a:lnTo>
                  <a:lnTo>
                    <a:pt x="101" y="408"/>
                  </a:lnTo>
                  <a:lnTo>
                    <a:pt x="101" y="202"/>
                  </a:lnTo>
                  <a:lnTo>
                    <a:pt x="192" y="344"/>
                  </a:lnTo>
                  <a:lnTo>
                    <a:pt x="192" y="344"/>
                  </a:lnTo>
                  <a:lnTo>
                    <a:pt x="248" y="344"/>
                  </a:lnTo>
                  <a:lnTo>
                    <a:pt x="248" y="344"/>
                  </a:lnTo>
                  <a:lnTo>
                    <a:pt x="339" y="204"/>
                  </a:lnTo>
                  <a:lnTo>
                    <a:pt x="339" y="408"/>
                  </a:lnTo>
                  <a:lnTo>
                    <a:pt x="441" y="408"/>
                  </a:lnTo>
                  <a:lnTo>
                    <a:pt x="44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5" name="Freeform 14">
              <a:extLst>
                <a:ext uri="{FF2B5EF4-FFF2-40B4-BE49-F238E27FC236}">
                  <a16:creationId xmlns:a16="http://schemas.microsoft.com/office/drawing/2014/main" id="{C665C4A9-1883-4833-BEC0-3B0BF0821896}"/>
                </a:ext>
              </a:extLst>
            </p:cNvPr>
            <p:cNvSpPr>
              <a:spLocks/>
            </p:cNvSpPr>
            <p:nvPr/>
          </p:nvSpPr>
          <p:spPr bwMode="auto">
            <a:xfrm>
              <a:off x="2289175" y="582613"/>
              <a:ext cx="606425" cy="638175"/>
            </a:xfrm>
            <a:custGeom>
              <a:avLst/>
              <a:gdLst>
                <a:gd name="T0" fmla="*/ 149 w 382"/>
                <a:gd name="T1" fmla="*/ 1 h 402"/>
                <a:gd name="T2" fmla="*/ 236 w 382"/>
                <a:gd name="T3" fmla="*/ 121 h 402"/>
                <a:gd name="T4" fmla="*/ 236 w 382"/>
                <a:gd name="T5" fmla="*/ 121 h 402"/>
                <a:gd name="T6" fmla="*/ 237 w 382"/>
                <a:gd name="T7" fmla="*/ 122 h 402"/>
                <a:gd name="T8" fmla="*/ 238 w 382"/>
                <a:gd name="T9" fmla="*/ 122 h 402"/>
                <a:gd name="T10" fmla="*/ 378 w 382"/>
                <a:gd name="T11" fmla="*/ 77 h 402"/>
                <a:gd name="T12" fmla="*/ 378 w 382"/>
                <a:gd name="T13" fmla="*/ 77 h 402"/>
                <a:gd name="T14" fmla="*/ 381 w 382"/>
                <a:gd name="T15" fmla="*/ 77 h 402"/>
                <a:gd name="T16" fmla="*/ 381 w 382"/>
                <a:gd name="T17" fmla="*/ 77 h 402"/>
                <a:gd name="T18" fmla="*/ 382 w 382"/>
                <a:gd name="T19" fmla="*/ 78 h 402"/>
                <a:gd name="T20" fmla="*/ 381 w 382"/>
                <a:gd name="T21" fmla="*/ 81 h 402"/>
                <a:gd name="T22" fmla="*/ 294 w 382"/>
                <a:gd name="T23" fmla="*/ 200 h 402"/>
                <a:gd name="T24" fmla="*/ 294 w 382"/>
                <a:gd name="T25" fmla="*/ 200 h 402"/>
                <a:gd name="T26" fmla="*/ 294 w 382"/>
                <a:gd name="T27" fmla="*/ 201 h 402"/>
                <a:gd name="T28" fmla="*/ 294 w 382"/>
                <a:gd name="T29" fmla="*/ 203 h 402"/>
                <a:gd name="T30" fmla="*/ 381 w 382"/>
                <a:gd name="T31" fmla="*/ 322 h 402"/>
                <a:gd name="T32" fmla="*/ 381 w 382"/>
                <a:gd name="T33" fmla="*/ 322 h 402"/>
                <a:gd name="T34" fmla="*/ 382 w 382"/>
                <a:gd name="T35" fmla="*/ 323 h 402"/>
                <a:gd name="T36" fmla="*/ 381 w 382"/>
                <a:gd name="T37" fmla="*/ 325 h 402"/>
                <a:gd name="T38" fmla="*/ 381 w 382"/>
                <a:gd name="T39" fmla="*/ 326 h 402"/>
                <a:gd name="T40" fmla="*/ 378 w 382"/>
                <a:gd name="T41" fmla="*/ 326 h 402"/>
                <a:gd name="T42" fmla="*/ 238 w 382"/>
                <a:gd name="T43" fmla="*/ 281 h 402"/>
                <a:gd name="T44" fmla="*/ 238 w 382"/>
                <a:gd name="T45" fmla="*/ 281 h 402"/>
                <a:gd name="T46" fmla="*/ 237 w 382"/>
                <a:gd name="T47" fmla="*/ 281 h 402"/>
                <a:gd name="T48" fmla="*/ 236 w 382"/>
                <a:gd name="T49" fmla="*/ 281 h 402"/>
                <a:gd name="T50" fmla="*/ 149 w 382"/>
                <a:gd name="T51" fmla="*/ 400 h 402"/>
                <a:gd name="T52" fmla="*/ 149 w 382"/>
                <a:gd name="T53" fmla="*/ 400 h 402"/>
                <a:gd name="T54" fmla="*/ 148 w 382"/>
                <a:gd name="T55" fmla="*/ 402 h 402"/>
                <a:gd name="T56" fmla="*/ 147 w 382"/>
                <a:gd name="T57" fmla="*/ 402 h 402"/>
                <a:gd name="T58" fmla="*/ 145 w 382"/>
                <a:gd name="T59" fmla="*/ 400 h 402"/>
                <a:gd name="T60" fmla="*/ 144 w 382"/>
                <a:gd name="T61" fmla="*/ 399 h 402"/>
                <a:gd name="T62" fmla="*/ 144 w 382"/>
                <a:gd name="T63" fmla="*/ 252 h 402"/>
                <a:gd name="T64" fmla="*/ 144 w 382"/>
                <a:gd name="T65" fmla="*/ 252 h 402"/>
                <a:gd name="T66" fmla="*/ 144 w 382"/>
                <a:gd name="T67" fmla="*/ 249 h 402"/>
                <a:gd name="T68" fmla="*/ 143 w 382"/>
                <a:gd name="T69" fmla="*/ 249 h 402"/>
                <a:gd name="T70" fmla="*/ 3 w 382"/>
                <a:gd name="T71" fmla="*/ 204 h 402"/>
                <a:gd name="T72" fmla="*/ 3 w 382"/>
                <a:gd name="T73" fmla="*/ 204 h 402"/>
                <a:gd name="T74" fmla="*/ 2 w 382"/>
                <a:gd name="T75" fmla="*/ 203 h 402"/>
                <a:gd name="T76" fmla="*/ 0 w 382"/>
                <a:gd name="T77" fmla="*/ 201 h 402"/>
                <a:gd name="T78" fmla="*/ 2 w 382"/>
                <a:gd name="T79" fmla="*/ 200 h 402"/>
                <a:gd name="T80" fmla="*/ 3 w 382"/>
                <a:gd name="T81" fmla="*/ 199 h 402"/>
                <a:gd name="T82" fmla="*/ 143 w 382"/>
                <a:gd name="T83" fmla="*/ 153 h 402"/>
                <a:gd name="T84" fmla="*/ 143 w 382"/>
                <a:gd name="T85" fmla="*/ 153 h 402"/>
                <a:gd name="T86" fmla="*/ 144 w 382"/>
                <a:gd name="T87" fmla="*/ 152 h 402"/>
                <a:gd name="T88" fmla="*/ 144 w 382"/>
                <a:gd name="T89" fmla="*/ 151 h 402"/>
                <a:gd name="T90" fmla="*/ 144 w 382"/>
                <a:gd name="T91" fmla="*/ 3 h 402"/>
                <a:gd name="T92" fmla="*/ 144 w 382"/>
                <a:gd name="T93" fmla="*/ 3 h 402"/>
                <a:gd name="T94" fmla="*/ 145 w 382"/>
                <a:gd name="T95" fmla="*/ 1 h 402"/>
                <a:gd name="T96" fmla="*/ 147 w 382"/>
                <a:gd name="T97" fmla="*/ 0 h 402"/>
                <a:gd name="T98" fmla="*/ 148 w 382"/>
                <a:gd name="T99" fmla="*/ 0 h 402"/>
                <a:gd name="T100" fmla="*/ 149 w 382"/>
                <a:gd name="T101"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2" h="402">
                  <a:moveTo>
                    <a:pt x="149" y="1"/>
                  </a:moveTo>
                  <a:lnTo>
                    <a:pt x="236" y="121"/>
                  </a:lnTo>
                  <a:lnTo>
                    <a:pt x="236" y="121"/>
                  </a:lnTo>
                  <a:lnTo>
                    <a:pt x="237" y="122"/>
                  </a:lnTo>
                  <a:lnTo>
                    <a:pt x="238" y="122"/>
                  </a:lnTo>
                  <a:lnTo>
                    <a:pt x="378" y="77"/>
                  </a:lnTo>
                  <a:lnTo>
                    <a:pt x="378" y="77"/>
                  </a:lnTo>
                  <a:lnTo>
                    <a:pt x="381" y="77"/>
                  </a:lnTo>
                  <a:lnTo>
                    <a:pt x="381" y="77"/>
                  </a:lnTo>
                  <a:lnTo>
                    <a:pt x="382" y="78"/>
                  </a:lnTo>
                  <a:lnTo>
                    <a:pt x="381" y="81"/>
                  </a:lnTo>
                  <a:lnTo>
                    <a:pt x="294" y="200"/>
                  </a:lnTo>
                  <a:lnTo>
                    <a:pt x="294" y="200"/>
                  </a:lnTo>
                  <a:lnTo>
                    <a:pt x="294" y="201"/>
                  </a:lnTo>
                  <a:lnTo>
                    <a:pt x="294" y="203"/>
                  </a:lnTo>
                  <a:lnTo>
                    <a:pt x="381" y="322"/>
                  </a:lnTo>
                  <a:lnTo>
                    <a:pt x="381" y="322"/>
                  </a:lnTo>
                  <a:lnTo>
                    <a:pt x="382" y="323"/>
                  </a:lnTo>
                  <a:lnTo>
                    <a:pt x="381" y="325"/>
                  </a:lnTo>
                  <a:lnTo>
                    <a:pt x="381" y="326"/>
                  </a:lnTo>
                  <a:lnTo>
                    <a:pt x="378" y="326"/>
                  </a:lnTo>
                  <a:lnTo>
                    <a:pt x="238" y="281"/>
                  </a:lnTo>
                  <a:lnTo>
                    <a:pt x="238" y="281"/>
                  </a:lnTo>
                  <a:lnTo>
                    <a:pt x="237" y="281"/>
                  </a:lnTo>
                  <a:lnTo>
                    <a:pt x="236" y="281"/>
                  </a:lnTo>
                  <a:lnTo>
                    <a:pt x="149" y="400"/>
                  </a:lnTo>
                  <a:lnTo>
                    <a:pt x="149" y="400"/>
                  </a:lnTo>
                  <a:lnTo>
                    <a:pt x="148" y="402"/>
                  </a:lnTo>
                  <a:lnTo>
                    <a:pt x="147" y="402"/>
                  </a:lnTo>
                  <a:lnTo>
                    <a:pt x="145" y="400"/>
                  </a:lnTo>
                  <a:lnTo>
                    <a:pt x="144" y="399"/>
                  </a:lnTo>
                  <a:lnTo>
                    <a:pt x="144" y="252"/>
                  </a:lnTo>
                  <a:lnTo>
                    <a:pt x="144" y="252"/>
                  </a:lnTo>
                  <a:lnTo>
                    <a:pt x="144" y="249"/>
                  </a:lnTo>
                  <a:lnTo>
                    <a:pt x="143" y="249"/>
                  </a:lnTo>
                  <a:lnTo>
                    <a:pt x="3" y="204"/>
                  </a:lnTo>
                  <a:lnTo>
                    <a:pt x="3" y="204"/>
                  </a:lnTo>
                  <a:lnTo>
                    <a:pt x="2" y="203"/>
                  </a:lnTo>
                  <a:lnTo>
                    <a:pt x="0" y="201"/>
                  </a:lnTo>
                  <a:lnTo>
                    <a:pt x="2" y="200"/>
                  </a:lnTo>
                  <a:lnTo>
                    <a:pt x="3" y="199"/>
                  </a:lnTo>
                  <a:lnTo>
                    <a:pt x="143" y="153"/>
                  </a:lnTo>
                  <a:lnTo>
                    <a:pt x="143" y="153"/>
                  </a:lnTo>
                  <a:lnTo>
                    <a:pt x="144" y="152"/>
                  </a:lnTo>
                  <a:lnTo>
                    <a:pt x="144" y="151"/>
                  </a:lnTo>
                  <a:lnTo>
                    <a:pt x="144" y="3"/>
                  </a:lnTo>
                  <a:lnTo>
                    <a:pt x="144" y="3"/>
                  </a:lnTo>
                  <a:lnTo>
                    <a:pt x="145" y="1"/>
                  </a:lnTo>
                  <a:lnTo>
                    <a:pt x="147" y="0"/>
                  </a:lnTo>
                  <a:lnTo>
                    <a:pt x="148" y="0"/>
                  </a:lnTo>
                  <a:lnTo>
                    <a:pt x="149"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6" name="Freeform 15">
              <a:extLst>
                <a:ext uri="{FF2B5EF4-FFF2-40B4-BE49-F238E27FC236}">
                  <a16:creationId xmlns:a16="http://schemas.microsoft.com/office/drawing/2014/main" id="{04FE9DC1-E548-4902-AC9A-3CC71897ED32}"/>
                </a:ext>
              </a:extLst>
            </p:cNvPr>
            <p:cNvSpPr>
              <a:spLocks/>
            </p:cNvSpPr>
            <p:nvPr/>
          </p:nvSpPr>
          <p:spPr bwMode="auto">
            <a:xfrm>
              <a:off x="2289175" y="582613"/>
              <a:ext cx="606425" cy="638175"/>
            </a:xfrm>
            <a:custGeom>
              <a:avLst/>
              <a:gdLst>
                <a:gd name="T0" fmla="*/ 149 w 382"/>
                <a:gd name="T1" fmla="*/ 1 h 402"/>
                <a:gd name="T2" fmla="*/ 236 w 382"/>
                <a:gd name="T3" fmla="*/ 121 h 402"/>
                <a:gd name="T4" fmla="*/ 236 w 382"/>
                <a:gd name="T5" fmla="*/ 121 h 402"/>
                <a:gd name="T6" fmla="*/ 237 w 382"/>
                <a:gd name="T7" fmla="*/ 122 h 402"/>
                <a:gd name="T8" fmla="*/ 238 w 382"/>
                <a:gd name="T9" fmla="*/ 122 h 402"/>
                <a:gd name="T10" fmla="*/ 378 w 382"/>
                <a:gd name="T11" fmla="*/ 77 h 402"/>
                <a:gd name="T12" fmla="*/ 378 w 382"/>
                <a:gd name="T13" fmla="*/ 77 h 402"/>
                <a:gd name="T14" fmla="*/ 381 w 382"/>
                <a:gd name="T15" fmla="*/ 77 h 402"/>
                <a:gd name="T16" fmla="*/ 381 w 382"/>
                <a:gd name="T17" fmla="*/ 77 h 402"/>
                <a:gd name="T18" fmla="*/ 382 w 382"/>
                <a:gd name="T19" fmla="*/ 78 h 402"/>
                <a:gd name="T20" fmla="*/ 381 w 382"/>
                <a:gd name="T21" fmla="*/ 81 h 402"/>
                <a:gd name="T22" fmla="*/ 294 w 382"/>
                <a:gd name="T23" fmla="*/ 200 h 402"/>
                <a:gd name="T24" fmla="*/ 294 w 382"/>
                <a:gd name="T25" fmla="*/ 200 h 402"/>
                <a:gd name="T26" fmla="*/ 294 w 382"/>
                <a:gd name="T27" fmla="*/ 201 h 402"/>
                <a:gd name="T28" fmla="*/ 294 w 382"/>
                <a:gd name="T29" fmla="*/ 203 h 402"/>
                <a:gd name="T30" fmla="*/ 381 w 382"/>
                <a:gd name="T31" fmla="*/ 322 h 402"/>
                <a:gd name="T32" fmla="*/ 381 w 382"/>
                <a:gd name="T33" fmla="*/ 322 h 402"/>
                <a:gd name="T34" fmla="*/ 382 w 382"/>
                <a:gd name="T35" fmla="*/ 323 h 402"/>
                <a:gd name="T36" fmla="*/ 381 w 382"/>
                <a:gd name="T37" fmla="*/ 325 h 402"/>
                <a:gd name="T38" fmla="*/ 381 w 382"/>
                <a:gd name="T39" fmla="*/ 326 h 402"/>
                <a:gd name="T40" fmla="*/ 378 w 382"/>
                <a:gd name="T41" fmla="*/ 326 h 402"/>
                <a:gd name="T42" fmla="*/ 238 w 382"/>
                <a:gd name="T43" fmla="*/ 281 h 402"/>
                <a:gd name="T44" fmla="*/ 238 w 382"/>
                <a:gd name="T45" fmla="*/ 281 h 402"/>
                <a:gd name="T46" fmla="*/ 237 w 382"/>
                <a:gd name="T47" fmla="*/ 281 h 402"/>
                <a:gd name="T48" fmla="*/ 236 w 382"/>
                <a:gd name="T49" fmla="*/ 281 h 402"/>
                <a:gd name="T50" fmla="*/ 149 w 382"/>
                <a:gd name="T51" fmla="*/ 400 h 402"/>
                <a:gd name="T52" fmla="*/ 149 w 382"/>
                <a:gd name="T53" fmla="*/ 400 h 402"/>
                <a:gd name="T54" fmla="*/ 148 w 382"/>
                <a:gd name="T55" fmla="*/ 402 h 402"/>
                <a:gd name="T56" fmla="*/ 147 w 382"/>
                <a:gd name="T57" fmla="*/ 402 h 402"/>
                <a:gd name="T58" fmla="*/ 145 w 382"/>
                <a:gd name="T59" fmla="*/ 400 h 402"/>
                <a:gd name="T60" fmla="*/ 144 w 382"/>
                <a:gd name="T61" fmla="*/ 399 h 402"/>
                <a:gd name="T62" fmla="*/ 144 w 382"/>
                <a:gd name="T63" fmla="*/ 252 h 402"/>
                <a:gd name="T64" fmla="*/ 144 w 382"/>
                <a:gd name="T65" fmla="*/ 252 h 402"/>
                <a:gd name="T66" fmla="*/ 144 w 382"/>
                <a:gd name="T67" fmla="*/ 249 h 402"/>
                <a:gd name="T68" fmla="*/ 143 w 382"/>
                <a:gd name="T69" fmla="*/ 249 h 402"/>
                <a:gd name="T70" fmla="*/ 3 w 382"/>
                <a:gd name="T71" fmla="*/ 204 h 402"/>
                <a:gd name="T72" fmla="*/ 3 w 382"/>
                <a:gd name="T73" fmla="*/ 204 h 402"/>
                <a:gd name="T74" fmla="*/ 2 w 382"/>
                <a:gd name="T75" fmla="*/ 203 h 402"/>
                <a:gd name="T76" fmla="*/ 0 w 382"/>
                <a:gd name="T77" fmla="*/ 201 h 402"/>
                <a:gd name="T78" fmla="*/ 2 w 382"/>
                <a:gd name="T79" fmla="*/ 200 h 402"/>
                <a:gd name="T80" fmla="*/ 3 w 382"/>
                <a:gd name="T81" fmla="*/ 199 h 402"/>
                <a:gd name="T82" fmla="*/ 143 w 382"/>
                <a:gd name="T83" fmla="*/ 153 h 402"/>
                <a:gd name="T84" fmla="*/ 143 w 382"/>
                <a:gd name="T85" fmla="*/ 153 h 402"/>
                <a:gd name="T86" fmla="*/ 144 w 382"/>
                <a:gd name="T87" fmla="*/ 152 h 402"/>
                <a:gd name="T88" fmla="*/ 144 w 382"/>
                <a:gd name="T89" fmla="*/ 151 h 402"/>
                <a:gd name="T90" fmla="*/ 144 w 382"/>
                <a:gd name="T91" fmla="*/ 3 h 402"/>
                <a:gd name="T92" fmla="*/ 144 w 382"/>
                <a:gd name="T93" fmla="*/ 3 h 402"/>
                <a:gd name="T94" fmla="*/ 145 w 382"/>
                <a:gd name="T95" fmla="*/ 1 h 402"/>
                <a:gd name="T96" fmla="*/ 147 w 382"/>
                <a:gd name="T97" fmla="*/ 0 h 402"/>
                <a:gd name="T98" fmla="*/ 148 w 382"/>
                <a:gd name="T99" fmla="*/ 0 h 402"/>
                <a:gd name="T100" fmla="*/ 149 w 382"/>
                <a:gd name="T101"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2" h="402">
                  <a:moveTo>
                    <a:pt x="149" y="1"/>
                  </a:moveTo>
                  <a:lnTo>
                    <a:pt x="236" y="121"/>
                  </a:lnTo>
                  <a:lnTo>
                    <a:pt x="236" y="121"/>
                  </a:lnTo>
                  <a:lnTo>
                    <a:pt x="237" y="122"/>
                  </a:lnTo>
                  <a:lnTo>
                    <a:pt x="238" y="122"/>
                  </a:lnTo>
                  <a:lnTo>
                    <a:pt x="378" y="77"/>
                  </a:lnTo>
                  <a:lnTo>
                    <a:pt x="378" y="77"/>
                  </a:lnTo>
                  <a:lnTo>
                    <a:pt x="381" y="77"/>
                  </a:lnTo>
                  <a:lnTo>
                    <a:pt x="381" y="77"/>
                  </a:lnTo>
                  <a:lnTo>
                    <a:pt x="382" y="78"/>
                  </a:lnTo>
                  <a:lnTo>
                    <a:pt x="381" y="81"/>
                  </a:lnTo>
                  <a:lnTo>
                    <a:pt x="294" y="200"/>
                  </a:lnTo>
                  <a:lnTo>
                    <a:pt x="294" y="200"/>
                  </a:lnTo>
                  <a:lnTo>
                    <a:pt x="294" y="201"/>
                  </a:lnTo>
                  <a:lnTo>
                    <a:pt x="294" y="203"/>
                  </a:lnTo>
                  <a:lnTo>
                    <a:pt x="381" y="322"/>
                  </a:lnTo>
                  <a:lnTo>
                    <a:pt x="381" y="322"/>
                  </a:lnTo>
                  <a:lnTo>
                    <a:pt x="382" y="323"/>
                  </a:lnTo>
                  <a:lnTo>
                    <a:pt x="381" y="325"/>
                  </a:lnTo>
                  <a:lnTo>
                    <a:pt x="381" y="326"/>
                  </a:lnTo>
                  <a:lnTo>
                    <a:pt x="378" y="326"/>
                  </a:lnTo>
                  <a:lnTo>
                    <a:pt x="238" y="281"/>
                  </a:lnTo>
                  <a:lnTo>
                    <a:pt x="238" y="281"/>
                  </a:lnTo>
                  <a:lnTo>
                    <a:pt x="237" y="281"/>
                  </a:lnTo>
                  <a:lnTo>
                    <a:pt x="236" y="281"/>
                  </a:lnTo>
                  <a:lnTo>
                    <a:pt x="149" y="400"/>
                  </a:lnTo>
                  <a:lnTo>
                    <a:pt x="149" y="400"/>
                  </a:lnTo>
                  <a:lnTo>
                    <a:pt x="148" y="402"/>
                  </a:lnTo>
                  <a:lnTo>
                    <a:pt x="147" y="402"/>
                  </a:lnTo>
                  <a:lnTo>
                    <a:pt x="145" y="400"/>
                  </a:lnTo>
                  <a:lnTo>
                    <a:pt x="144" y="399"/>
                  </a:lnTo>
                  <a:lnTo>
                    <a:pt x="144" y="252"/>
                  </a:lnTo>
                  <a:lnTo>
                    <a:pt x="144" y="252"/>
                  </a:lnTo>
                  <a:lnTo>
                    <a:pt x="144" y="249"/>
                  </a:lnTo>
                  <a:lnTo>
                    <a:pt x="143" y="249"/>
                  </a:lnTo>
                  <a:lnTo>
                    <a:pt x="3" y="204"/>
                  </a:lnTo>
                  <a:lnTo>
                    <a:pt x="3" y="204"/>
                  </a:lnTo>
                  <a:lnTo>
                    <a:pt x="2" y="203"/>
                  </a:lnTo>
                  <a:lnTo>
                    <a:pt x="0" y="201"/>
                  </a:lnTo>
                  <a:lnTo>
                    <a:pt x="2" y="200"/>
                  </a:lnTo>
                  <a:lnTo>
                    <a:pt x="3" y="199"/>
                  </a:lnTo>
                  <a:lnTo>
                    <a:pt x="143" y="153"/>
                  </a:lnTo>
                  <a:lnTo>
                    <a:pt x="143" y="153"/>
                  </a:lnTo>
                  <a:lnTo>
                    <a:pt x="144" y="152"/>
                  </a:lnTo>
                  <a:lnTo>
                    <a:pt x="144" y="151"/>
                  </a:lnTo>
                  <a:lnTo>
                    <a:pt x="144" y="3"/>
                  </a:lnTo>
                  <a:lnTo>
                    <a:pt x="144" y="3"/>
                  </a:lnTo>
                  <a:lnTo>
                    <a:pt x="145" y="1"/>
                  </a:lnTo>
                  <a:lnTo>
                    <a:pt x="147" y="0"/>
                  </a:lnTo>
                  <a:lnTo>
                    <a:pt x="148" y="0"/>
                  </a:lnTo>
                  <a:lnTo>
                    <a:pt x="149" y="1"/>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7" name="Freeform 16">
              <a:extLst>
                <a:ext uri="{FF2B5EF4-FFF2-40B4-BE49-F238E27FC236}">
                  <a16:creationId xmlns:a16="http://schemas.microsoft.com/office/drawing/2014/main" id="{2C420ED5-8DFA-4140-89EE-7FED4172F588}"/>
                </a:ext>
              </a:extLst>
            </p:cNvPr>
            <p:cNvSpPr>
              <a:spLocks noEditPoints="1"/>
            </p:cNvSpPr>
            <p:nvPr/>
          </p:nvSpPr>
          <p:spPr bwMode="auto">
            <a:xfrm>
              <a:off x="1101725" y="1027113"/>
              <a:ext cx="611188" cy="647700"/>
            </a:xfrm>
            <a:custGeom>
              <a:avLst/>
              <a:gdLst>
                <a:gd name="T0" fmla="*/ 0 w 385"/>
                <a:gd name="T1" fmla="*/ 0 h 408"/>
                <a:gd name="T2" fmla="*/ 164 w 385"/>
                <a:gd name="T3" fmla="*/ 408 h 408"/>
                <a:gd name="T4" fmla="*/ 188 w 385"/>
                <a:gd name="T5" fmla="*/ 407 h 408"/>
                <a:gd name="T6" fmla="*/ 233 w 385"/>
                <a:gd name="T7" fmla="*/ 400 h 408"/>
                <a:gd name="T8" fmla="*/ 272 w 385"/>
                <a:gd name="T9" fmla="*/ 385 h 408"/>
                <a:gd name="T10" fmla="*/ 307 w 385"/>
                <a:gd name="T11" fmla="*/ 364 h 408"/>
                <a:gd name="T12" fmla="*/ 337 w 385"/>
                <a:gd name="T13" fmla="*/ 337 h 408"/>
                <a:gd name="T14" fmla="*/ 359 w 385"/>
                <a:gd name="T15" fmla="*/ 304 h 408"/>
                <a:gd name="T16" fmla="*/ 375 w 385"/>
                <a:gd name="T17" fmla="*/ 267 h 408"/>
                <a:gd name="T18" fmla="*/ 383 w 385"/>
                <a:gd name="T19" fmla="*/ 226 h 408"/>
                <a:gd name="T20" fmla="*/ 385 w 385"/>
                <a:gd name="T21" fmla="*/ 202 h 408"/>
                <a:gd name="T22" fmla="*/ 380 w 385"/>
                <a:gd name="T23" fmla="*/ 160 h 408"/>
                <a:gd name="T24" fmla="*/ 368 w 385"/>
                <a:gd name="T25" fmla="*/ 120 h 408"/>
                <a:gd name="T26" fmla="*/ 349 w 385"/>
                <a:gd name="T27" fmla="*/ 86 h 408"/>
                <a:gd name="T28" fmla="*/ 322 w 385"/>
                <a:gd name="T29" fmla="*/ 57 h 408"/>
                <a:gd name="T30" fmla="*/ 290 w 385"/>
                <a:gd name="T31" fmla="*/ 32 h 408"/>
                <a:gd name="T32" fmla="*/ 253 w 385"/>
                <a:gd name="T33" fmla="*/ 15 h 408"/>
                <a:gd name="T34" fmla="*/ 211 w 385"/>
                <a:gd name="T35" fmla="*/ 4 h 408"/>
                <a:gd name="T36" fmla="*/ 164 w 385"/>
                <a:gd name="T37" fmla="*/ 0 h 408"/>
                <a:gd name="T38" fmla="*/ 164 w 385"/>
                <a:gd name="T39" fmla="*/ 318 h 408"/>
                <a:gd name="T40" fmla="*/ 101 w 385"/>
                <a:gd name="T41" fmla="*/ 91 h 408"/>
                <a:gd name="T42" fmla="*/ 164 w 385"/>
                <a:gd name="T43" fmla="*/ 91 h 408"/>
                <a:gd name="T44" fmla="*/ 189 w 385"/>
                <a:gd name="T45" fmla="*/ 93 h 408"/>
                <a:gd name="T46" fmla="*/ 211 w 385"/>
                <a:gd name="T47" fmla="*/ 100 h 408"/>
                <a:gd name="T48" fmla="*/ 230 w 385"/>
                <a:gd name="T49" fmla="*/ 109 h 408"/>
                <a:gd name="T50" fmla="*/ 248 w 385"/>
                <a:gd name="T51" fmla="*/ 123 h 408"/>
                <a:gd name="T52" fmla="*/ 261 w 385"/>
                <a:gd name="T53" fmla="*/ 139 h 408"/>
                <a:gd name="T54" fmla="*/ 272 w 385"/>
                <a:gd name="T55" fmla="*/ 159 h 408"/>
                <a:gd name="T56" fmla="*/ 279 w 385"/>
                <a:gd name="T57" fmla="*/ 180 h 408"/>
                <a:gd name="T58" fmla="*/ 282 w 385"/>
                <a:gd name="T59" fmla="*/ 202 h 408"/>
                <a:gd name="T60" fmla="*/ 281 w 385"/>
                <a:gd name="T61" fmla="*/ 215 h 408"/>
                <a:gd name="T62" fmla="*/ 277 w 385"/>
                <a:gd name="T63" fmla="*/ 238 h 408"/>
                <a:gd name="T64" fmla="*/ 267 w 385"/>
                <a:gd name="T65" fmla="*/ 259 h 408"/>
                <a:gd name="T66" fmla="*/ 255 w 385"/>
                <a:gd name="T67" fmla="*/ 276 h 408"/>
                <a:gd name="T68" fmla="*/ 240 w 385"/>
                <a:gd name="T69" fmla="*/ 292 h 408"/>
                <a:gd name="T70" fmla="*/ 220 w 385"/>
                <a:gd name="T71" fmla="*/ 304 h 408"/>
                <a:gd name="T72" fmla="*/ 200 w 385"/>
                <a:gd name="T73" fmla="*/ 312 h 408"/>
                <a:gd name="T74" fmla="*/ 177 w 385"/>
                <a:gd name="T75" fmla="*/ 316 h 408"/>
                <a:gd name="T76" fmla="*/ 164 w 385"/>
                <a:gd name="T77" fmla="*/ 31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5" h="408">
                  <a:moveTo>
                    <a:pt x="164" y="0"/>
                  </a:moveTo>
                  <a:lnTo>
                    <a:pt x="0" y="0"/>
                  </a:lnTo>
                  <a:lnTo>
                    <a:pt x="0" y="408"/>
                  </a:lnTo>
                  <a:lnTo>
                    <a:pt x="164" y="408"/>
                  </a:lnTo>
                  <a:lnTo>
                    <a:pt x="164" y="408"/>
                  </a:lnTo>
                  <a:lnTo>
                    <a:pt x="188" y="407"/>
                  </a:lnTo>
                  <a:lnTo>
                    <a:pt x="211" y="404"/>
                  </a:lnTo>
                  <a:lnTo>
                    <a:pt x="233" y="400"/>
                  </a:lnTo>
                  <a:lnTo>
                    <a:pt x="253" y="393"/>
                  </a:lnTo>
                  <a:lnTo>
                    <a:pt x="272" y="385"/>
                  </a:lnTo>
                  <a:lnTo>
                    <a:pt x="290" y="375"/>
                  </a:lnTo>
                  <a:lnTo>
                    <a:pt x="307" y="364"/>
                  </a:lnTo>
                  <a:lnTo>
                    <a:pt x="322" y="350"/>
                  </a:lnTo>
                  <a:lnTo>
                    <a:pt x="337" y="337"/>
                  </a:lnTo>
                  <a:lnTo>
                    <a:pt x="349" y="322"/>
                  </a:lnTo>
                  <a:lnTo>
                    <a:pt x="359" y="304"/>
                  </a:lnTo>
                  <a:lnTo>
                    <a:pt x="368" y="286"/>
                  </a:lnTo>
                  <a:lnTo>
                    <a:pt x="375" y="267"/>
                  </a:lnTo>
                  <a:lnTo>
                    <a:pt x="380" y="246"/>
                  </a:lnTo>
                  <a:lnTo>
                    <a:pt x="383" y="226"/>
                  </a:lnTo>
                  <a:lnTo>
                    <a:pt x="385" y="202"/>
                  </a:lnTo>
                  <a:lnTo>
                    <a:pt x="385" y="202"/>
                  </a:lnTo>
                  <a:lnTo>
                    <a:pt x="383" y="180"/>
                  </a:lnTo>
                  <a:lnTo>
                    <a:pt x="380" y="160"/>
                  </a:lnTo>
                  <a:lnTo>
                    <a:pt x="375" y="139"/>
                  </a:lnTo>
                  <a:lnTo>
                    <a:pt x="368" y="120"/>
                  </a:lnTo>
                  <a:lnTo>
                    <a:pt x="359" y="102"/>
                  </a:lnTo>
                  <a:lnTo>
                    <a:pt x="349" y="86"/>
                  </a:lnTo>
                  <a:lnTo>
                    <a:pt x="337" y="71"/>
                  </a:lnTo>
                  <a:lnTo>
                    <a:pt x="322" y="57"/>
                  </a:lnTo>
                  <a:lnTo>
                    <a:pt x="307" y="43"/>
                  </a:lnTo>
                  <a:lnTo>
                    <a:pt x="290" y="32"/>
                  </a:lnTo>
                  <a:lnTo>
                    <a:pt x="272" y="23"/>
                  </a:lnTo>
                  <a:lnTo>
                    <a:pt x="253" y="15"/>
                  </a:lnTo>
                  <a:lnTo>
                    <a:pt x="233" y="8"/>
                  </a:lnTo>
                  <a:lnTo>
                    <a:pt x="211" y="4"/>
                  </a:lnTo>
                  <a:lnTo>
                    <a:pt x="188" y="1"/>
                  </a:lnTo>
                  <a:lnTo>
                    <a:pt x="164" y="0"/>
                  </a:lnTo>
                  <a:lnTo>
                    <a:pt x="164" y="0"/>
                  </a:lnTo>
                  <a:close/>
                  <a:moveTo>
                    <a:pt x="164" y="318"/>
                  </a:moveTo>
                  <a:lnTo>
                    <a:pt x="101" y="318"/>
                  </a:lnTo>
                  <a:lnTo>
                    <a:pt x="101" y="91"/>
                  </a:lnTo>
                  <a:lnTo>
                    <a:pt x="164" y="91"/>
                  </a:lnTo>
                  <a:lnTo>
                    <a:pt x="164" y="91"/>
                  </a:lnTo>
                  <a:lnTo>
                    <a:pt x="177" y="91"/>
                  </a:lnTo>
                  <a:lnTo>
                    <a:pt x="189" y="93"/>
                  </a:lnTo>
                  <a:lnTo>
                    <a:pt x="200" y="96"/>
                  </a:lnTo>
                  <a:lnTo>
                    <a:pt x="211" y="100"/>
                  </a:lnTo>
                  <a:lnTo>
                    <a:pt x="220" y="104"/>
                  </a:lnTo>
                  <a:lnTo>
                    <a:pt x="230" y="109"/>
                  </a:lnTo>
                  <a:lnTo>
                    <a:pt x="240" y="116"/>
                  </a:lnTo>
                  <a:lnTo>
                    <a:pt x="248" y="123"/>
                  </a:lnTo>
                  <a:lnTo>
                    <a:pt x="255" y="131"/>
                  </a:lnTo>
                  <a:lnTo>
                    <a:pt x="261" y="139"/>
                  </a:lnTo>
                  <a:lnTo>
                    <a:pt x="267" y="149"/>
                  </a:lnTo>
                  <a:lnTo>
                    <a:pt x="272" y="159"/>
                  </a:lnTo>
                  <a:lnTo>
                    <a:pt x="277" y="170"/>
                  </a:lnTo>
                  <a:lnTo>
                    <a:pt x="279" y="180"/>
                  </a:lnTo>
                  <a:lnTo>
                    <a:pt x="281" y="191"/>
                  </a:lnTo>
                  <a:lnTo>
                    <a:pt x="282" y="202"/>
                  </a:lnTo>
                  <a:lnTo>
                    <a:pt x="282" y="202"/>
                  </a:lnTo>
                  <a:lnTo>
                    <a:pt x="281" y="215"/>
                  </a:lnTo>
                  <a:lnTo>
                    <a:pt x="279" y="226"/>
                  </a:lnTo>
                  <a:lnTo>
                    <a:pt x="277" y="238"/>
                  </a:lnTo>
                  <a:lnTo>
                    <a:pt x="272" y="248"/>
                  </a:lnTo>
                  <a:lnTo>
                    <a:pt x="267" y="259"/>
                  </a:lnTo>
                  <a:lnTo>
                    <a:pt x="261" y="267"/>
                  </a:lnTo>
                  <a:lnTo>
                    <a:pt x="255" y="276"/>
                  </a:lnTo>
                  <a:lnTo>
                    <a:pt x="248" y="285"/>
                  </a:lnTo>
                  <a:lnTo>
                    <a:pt x="240" y="292"/>
                  </a:lnTo>
                  <a:lnTo>
                    <a:pt x="230" y="298"/>
                  </a:lnTo>
                  <a:lnTo>
                    <a:pt x="220" y="304"/>
                  </a:lnTo>
                  <a:lnTo>
                    <a:pt x="211" y="308"/>
                  </a:lnTo>
                  <a:lnTo>
                    <a:pt x="200" y="312"/>
                  </a:lnTo>
                  <a:lnTo>
                    <a:pt x="189" y="315"/>
                  </a:lnTo>
                  <a:lnTo>
                    <a:pt x="177" y="316"/>
                  </a:lnTo>
                  <a:lnTo>
                    <a:pt x="164" y="318"/>
                  </a:lnTo>
                  <a:lnTo>
                    <a:pt x="164" y="3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grpSp>
      <p:sp>
        <p:nvSpPr>
          <p:cNvPr id="30" name="Text Placeholder 29">
            <a:extLst>
              <a:ext uri="{FF2B5EF4-FFF2-40B4-BE49-F238E27FC236}">
                <a16:creationId xmlns:a16="http://schemas.microsoft.com/office/drawing/2014/main" id="{82C7C409-2073-4F5A-8F42-A9B99D3867D9}"/>
              </a:ext>
            </a:extLst>
          </p:cNvPr>
          <p:cNvSpPr>
            <a:spLocks noGrp="1"/>
          </p:cNvSpPr>
          <p:nvPr>
            <p:ph type="body" sz="quarter" idx="10"/>
          </p:nvPr>
        </p:nvSpPr>
        <p:spPr>
          <a:xfrm>
            <a:off x="599901" y="2873623"/>
            <a:ext cx="6538981" cy="2257425"/>
          </a:xfrm>
          <a:prstGeom prst="rect">
            <a:avLst/>
          </a:prstGeom>
        </p:spPr>
        <p:txBody>
          <a:bodyPr>
            <a:noAutofit/>
          </a:bodyPr>
          <a:lstStyle>
            <a:lvl1pPr marL="0" indent="0">
              <a:lnSpc>
                <a:spcPct val="100000"/>
              </a:lnSpc>
              <a:spcBef>
                <a:spcPts val="0"/>
              </a:spcBef>
              <a:buNone/>
              <a:defRPr sz="2800">
                <a:latin typeface="Arial" panose="020B0604020202020204" pitchFamily="34" charset="0"/>
                <a:cs typeface="Arial" panose="020B0604020202020204" pitchFamily="34" charset="0"/>
              </a:defRPr>
            </a:lvl1pPr>
            <a:lvl2pPr>
              <a:lnSpc>
                <a:spcPct val="100000"/>
              </a:lnSpc>
              <a:defRPr sz="2800">
                <a:latin typeface="Arial" panose="020B0604020202020204" pitchFamily="34" charset="0"/>
                <a:cs typeface="Arial" panose="020B0604020202020204" pitchFamily="34" charset="0"/>
              </a:defRPr>
            </a:lvl2pPr>
            <a:lvl3pPr>
              <a:lnSpc>
                <a:spcPct val="100000"/>
              </a:lnSpc>
              <a:defRPr sz="2800">
                <a:latin typeface="Arial" panose="020B0604020202020204" pitchFamily="34" charset="0"/>
                <a:cs typeface="Arial" panose="020B0604020202020204" pitchFamily="34" charset="0"/>
              </a:defRPr>
            </a:lvl3pPr>
            <a:lvl4pPr>
              <a:lnSpc>
                <a:spcPct val="100000"/>
              </a:lnSpc>
              <a:defRPr sz="2800">
                <a:latin typeface="Arial" panose="020B0604020202020204" pitchFamily="34" charset="0"/>
                <a:cs typeface="Arial" panose="020B0604020202020204" pitchFamily="34" charset="0"/>
              </a:defRPr>
            </a:lvl4pPr>
            <a:lvl5pPr>
              <a:lnSpc>
                <a:spcPct val="100000"/>
              </a:lnSpc>
              <a:defRPr sz="2800">
                <a:latin typeface="Arial" panose="020B0604020202020204" pitchFamily="34" charset="0"/>
                <a:cs typeface="Arial" panose="020B0604020202020204" pitchFamily="34" charset="0"/>
              </a:defRPr>
            </a:lvl5pPr>
          </a:lstStyle>
          <a:p>
            <a:pPr lvl="0"/>
            <a:r>
              <a:rPr lang="en-US"/>
              <a:t>Click to edit Master text styles</a:t>
            </a:r>
          </a:p>
        </p:txBody>
      </p:sp>
      <p:sp>
        <p:nvSpPr>
          <p:cNvPr id="41" name="Content Placeholder 9">
            <a:extLst>
              <a:ext uri="{FF2B5EF4-FFF2-40B4-BE49-F238E27FC236}">
                <a16:creationId xmlns:a16="http://schemas.microsoft.com/office/drawing/2014/main" id="{06DE940F-761C-4905-A81B-C51850827CF0}"/>
              </a:ext>
            </a:extLst>
          </p:cNvPr>
          <p:cNvSpPr>
            <a:spLocks noGrp="1"/>
          </p:cNvSpPr>
          <p:nvPr>
            <p:ph sz="quarter" idx="12"/>
          </p:nvPr>
        </p:nvSpPr>
        <p:spPr>
          <a:xfrm>
            <a:off x="599901" y="5328371"/>
            <a:ext cx="5221288" cy="943841"/>
          </a:xfrm>
          <a:prstGeom prst="rect">
            <a:avLst/>
          </a:prstGeom>
        </p:spPr>
        <p:txBody>
          <a:bodyPr>
            <a:noAutofit/>
          </a:bodyPr>
          <a:lstStyle>
            <a:lvl1pPr marL="0" indent="0">
              <a:lnSpc>
                <a:spcPct val="100000"/>
              </a:lnSpc>
              <a:spcBef>
                <a:spcPts val="0"/>
              </a:spcBef>
              <a:buNone/>
              <a:defRPr sz="1800">
                <a:latin typeface="Arial" panose="020B0604020202020204" pitchFamily="34" charset="0"/>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2796330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atin typeface="Arial Black" panose="020B0A04020102020204" pitchFamily="34" charset="0"/>
              </a:defRPr>
            </a:lvl1pPr>
          </a:lstStyle>
          <a:p>
            <a:r>
              <a:rPr lang="en-US"/>
              <a:t>Click to edit Master title style</a:t>
            </a:r>
            <a:endParaRPr lang="en-GB" dirty="0"/>
          </a:p>
        </p:txBody>
      </p:sp>
      <p:sp>
        <p:nvSpPr>
          <p:cNvPr id="39" name="Content Placeholder 9">
            <a:extLst>
              <a:ext uri="{FF2B5EF4-FFF2-40B4-BE49-F238E27FC236}">
                <a16:creationId xmlns:a16="http://schemas.microsoft.com/office/drawing/2014/main" id="{C6A6EB97-9F53-4A3C-96CA-62100746F2DB}"/>
              </a:ext>
            </a:extLst>
          </p:cNvPr>
          <p:cNvSpPr>
            <a:spLocks noGrp="1"/>
          </p:cNvSpPr>
          <p:nvPr>
            <p:ph sz="quarter" idx="10"/>
          </p:nvPr>
        </p:nvSpPr>
        <p:spPr>
          <a:xfrm>
            <a:off x="588964" y="4297339"/>
            <a:ext cx="3275011" cy="1976461"/>
          </a:xfrm>
          <a:prstGeom prst="rect">
            <a:avLst/>
          </a:prstGeom>
        </p:spPr>
        <p:txBody>
          <a:bodyPr>
            <a:noAutofit/>
          </a:bodyPr>
          <a:lstStyle>
            <a:lvl1pPr>
              <a:defRPr sz="1800"/>
            </a:lvl1pPr>
          </a:lstStyle>
          <a:p>
            <a:pPr lvl="0"/>
            <a:r>
              <a:rPr lang="en-US"/>
              <a:t>Click to edit Master text styles</a:t>
            </a:r>
          </a:p>
        </p:txBody>
      </p:sp>
      <p:sp>
        <p:nvSpPr>
          <p:cNvPr id="8" name="Content Placeholder 9">
            <a:extLst>
              <a:ext uri="{FF2B5EF4-FFF2-40B4-BE49-F238E27FC236}">
                <a16:creationId xmlns:a16="http://schemas.microsoft.com/office/drawing/2014/main" id="{D222E9D0-7316-48EE-A819-766D60B44C4E}"/>
              </a:ext>
            </a:extLst>
          </p:cNvPr>
          <p:cNvSpPr>
            <a:spLocks noGrp="1"/>
          </p:cNvSpPr>
          <p:nvPr>
            <p:ph sz="quarter" idx="15"/>
          </p:nvPr>
        </p:nvSpPr>
        <p:spPr>
          <a:xfrm>
            <a:off x="4469004" y="4297339"/>
            <a:ext cx="3275011" cy="1976461"/>
          </a:xfrm>
          <a:prstGeom prst="rect">
            <a:avLst/>
          </a:prstGeom>
        </p:spPr>
        <p:txBody>
          <a:bodyPr>
            <a:noAutofit/>
          </a:bodyPr>
          <a:lstStyle>
            <a:lvl1pPr>
              <a:defRPr sz="1800"/>
            </a:lvl1pPr>
          </a:lstStyle>
          <a:p>
            <a:pPr lvl="0"/>
            <a:r>
              <a:rPr lang="en-US"/>
              <a:t>Click to edit Master text styles</a:t>
            </a:r>
          </a:p>
        </p:txBody>
      </p:sp>
      <p:sp>
        <p:nvSpPr>
          <p:cNvPr id="9" name="Picture Placeholder 3">
            <a:extLst>
              <a:ext uri="{FF2B5EF4-FFF2-40B4-BE49-F238E27FC236}">
                <a16:creationId xmlns:a16="http://schemas.microsoft.com/office/drawing/2014/main" id="{A603ECA0-2580-47CE-AE2F-B495EF47F73E}"/>
              </a:ext>
            </a:extLst>
          </p:cNvPr>
          <p:cNvSpPr>
            <a:spLocks noGrp="1"/>
          </p:cNvSpPr>
          <p:nvPr>
            <p:ph type="pic" sz="quarter" idx="16"/>
          </p:nvPr>
        </p:nvSpPr>
        <p:spPr>
          <a:xfrm>
            <a:off x="4469003" y="2286985"/>
            <a:ext cx="3275011" cy="1835299"/>
          </a:xfrm>
          <a:prstGeom prst="rect">
            <a:avLst/>
          </a:prstGeom>
        </p:spPr>
        <p:txBody>
          <a:bodyPr>
            <a:noAutofit/>
          </a:bodyPr>
          <a:lstStyle>
            <a:lvl1pPr>
              <a:defRPr sz="1800"/>
            </a:lvl1pPr>
          </a:lstStyle>
          <a:p>
            <a:r>
              <a:rPr lang="en-US"/>
              <a:t>Click icon to add picture</a:t>
            </a:r>
            <a:endParaRPr lang="en-GB" dirty="0"/>
          </a:p>
        </p:txBody>
      </p:sp>
      <p:sp>
        <p:nvSpPr>
          <p:cNvPr id="10" name="Content Placeholder 9">
            <a:extLst>
              <a:ext uri="{FF2B5EF4-FFF2-40B4-BE49-F238E27FC236}">
                <a16:creationId xmlns:a16="http://schemas.microsoft.com/office/drawing/2014/main" id="{0E065BBE-251C-48BF-9BFB-DA3EE6EDB835}"/>
              </a:ext>
            </a:extLst>
          </p:cNvPr>
          <p:cNvSpPr>
            <a:spLocks noGrp="1"/>
          </p:cNvSpPr>
          <p:nvPr>
            <p:ph sz="quarter" idx="17"/>
          </p:nvPr>
        </p:nvSpPr>
        <p:spPr>
          <a:xfrm>
            <a:off x="8328025" y="4297339"/>
            <a:ext cx="3275011" cy="1976461"/>
          </a:xfrm>
          <a:prstGeom prst="rect">
            <a:avLst/>
          </a:prstGeom>
        </p:spPr>
        <p:txBody>
          <a:bodyPr>
            <a:noAutofit/>
          </a:bodyPr>
          <a:lstStyle>
            <a:lvl1pPr>
              <a:defRPr sz="1800"/>
            </a:lvl1pPr>
          </a:lstStyle>
          <a:p>
            <a:pPr lvl="0"/>
            <a:r>
              <a:rPr lang="en-US"/>
              <a:t>Click to edit Master text styles</a:t>
            </a:r>
          </a:p>
        </p:txBody>
      </p:sp>
      <p:sp>
        <p:nvSpPr>
          <p:cNvPr id="11" name="Picture Placeholder 3">
            <a:extLst>
              <a:ext uri="{FF2B5EF4-FFF2-40B4-BE49-F238E27FC236}">
                <a16:creationId xmlns:a16="http://schemas.microsoft.com/office/drawing/2014/main" id="{DBDDCB70-1977-4945-863F-2AD7EA8F69BB}"/>
              </a:ext>
            </a:extLst>
          </p:cNvPr>
          <p:cNvSpPr>
            <a:spLocks noGrp="1"/>
          </p:cNvSpPr>
          <p:nvPr>
            <p:ph type="pic" sz="quarter" idx="18"/>
          </p:nvPr>
        </p:nvSpPr>
        <p:spPr>
          <a:xfrm>
            <a:off x="8328024" y="2286986"/>
            <a:ext cx="3275011" cy="1835298"/>
          </a:xfrm>
          <a:prstGeom prst="rect">
            <a:avLst/>
          </a:prstGeom>
        </p:spPr>
        <p:txBody>
          <a:bodyPr>
            <a:noAutofit/>
          </a:bodyPr>
          <a:lstStyle>
            <a:lvl1pPr>
              <a:defRPr sz="1800"/>
            </a:lvl1pPr>
          </a:lstStyle>
          <a:p>
            <a:r>
              <a:rPr lang="en-US"/>
              <a:t>Click icon to add picture</a:t>
            </a:r>
            <a:endParaRPr lang="en-GB" dirty="0"/>
          </a:p>
        </p:txBody>
      </p:sp>
      <p:sp>
        <p:nvSpPr>
          <p:cNvPr id="12" name="Picture Placeholder 3">
            <a:extLst>
              <a:ext uri="{FF2B5EF4-FFF2-40B4-BE49-F238E27FC236}">
                <a16:creationId xmlns:a16="http://schemas.microsoft.com/office/drawing/2014/main" id="{0FB627FE-E548-46EB-A472-24A3A108D79E}"/>
              </a:ext>
            </a:extLst>
          </p:cNvPr>
          <p:cNvSpPr>
            <a:spLocks noGrp="1"/>
          </p:cNvSpPr>
          <p:nvPr>
            <p:ph type="pic" sz="quarter" idx="19"/>
          </p:nvPr>
        </p:nvSpPr>
        <p:spPr>
          <a:xfrm>
            <a:off x="588963" y="2286985"/>
            <a:ext cx="3275011" cy="1835299"/>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r>
              <a:rPr lang="en-US"/>
              <a:t>Click icon to add picture</a:t>
            </a:r>
            <a:endParaRPr lang="en-GB" dirty="0"/>
          </a:p>
        </p:txBody>
      </p:sp>
    </p:spTree>
    <p:extLst>
      <p:ext uri="{BB962C8B-B14F-4D97-AF65-F5344CB8AC3E}">
        <p14:creationId xmlns:p14="http://schemas.microsoft.com/office/powerpoint/2010/main" val="1355291660"/>
      </p:ext>
    </p:extLst>
  </p:cSld>
  <p:clrMapOvr>
    <a:masterClrMapping/>
  </p:clrMapOvr>
  <p:extLst>
    <p:ext uri="{DCECCB84-F9BA-43D5-87BE-67443E8EF086}">
      <p15:sldGuideLst xmlns:p15="http://schemas.microsoft.com/office/powerpoint/2012/main">
        <p15:guide id="5" orient="horz" pos="1434">
          <p15:clr>
            <a:srgbClr val="FBAE40"/>
          </p15:clr>
        </p15:guide>
        <p15:guide id="6" pos="2434">
          <p15:clr>
            <a:srgbClr val="FBAE40"/>
          </p15:clr>
        </p15:guide>
        <p15:guide id="7" pos="2819">
          <p15:clr>
            <a:srgbClr val="FBAE40"/>
          </p15:clr>
        </p15:guide>
        <p15:guide id="8" pos="4883">
          <p15:clr>
            <a:srgbClr val="FBAE40"/>
          </p15:clr>
        </p15:guide>
        <p15:guide id="9" pos="524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vl1pPr>
          </a:lstStyle>
          <a:p>
            <a:r>
              <a:rPr lang="en-US"/>
              <a:t>Click to edit Master title style</a:t>
            </a:r>
            <a:endParaRPr lang="en-GB" dirty="0"/>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588964" y="2300147"/>
            <a:ext cx="2317397" cy="3972066"/>
          </a:xfrm>
          <a:prstGeom prst="rect">
            <a:avLst/>
          </a:prstGeom>
        </p:spPr>
        <p:txBody>
          <a:bodyPr>
            <a:noAutofit/>
          </a:bodyPr>
          <a:lstStyle>
            <a:lvl1pPr>
              <a:defRPr sz="1800"/>
            </a:lvl1pPr>
          </a:lstStyle>
          <a:p>
            <a:pPr lvl="0"/>
            <a:r>
              <a:rPr lang="en-US"/>
              <a:t>Click to edit Master text styles</a:t>
            </a:r>
          </a:p>
        </p:txBody>
      </p:sp>
      <p:sp>
        <p:nvSpPr>
          <p:cNvPr id="28" name="Content Placeholder 9">
            <a:extLst>
              <a:ext uri="{FF2B5EF4-FFF2-40B4-BE49-F238E27FC236}">
                <a16:creationId xmlns:a16="http://schemas.microsoft.com/office/drawing/2014/main" id="{36EB76BC-1441-48D5-A2CC-2EA2CD2AA350}"/>
              </a:ext>
            </a:extLst>
          </p:cNvPr>
          <p:cNvSpPr>
            <a:spLocks noGrp="1"/>
          </p:cNvSpPr>
          <p:nvPr>
            <p:ph sz="quarter" idx="11"/>
          </p:nvPr>
        </p:nvSpPr>
        <p:spPr>
          <a:xfrm>
            <a:off x="3480281" y="2301734"/>
            <a:ext cx="2317397" cy="3972066"/>
          </a:xfrm>
          <a:prstGeom prst="rect">
            <a:avLst/>
          </a:prstGeom>
        </p:spPr>
        <p:txBody>
          <a:bodyPr>
            <a:noAutofit/>
          </a:bodyPr>
          <a:lstStyle>
            <a:lvl1pPr>
              <a:defRPr sz="1800"/>
            </a:lvl1pPr>
          </a:lstStyle>
          <a:p>
            <a:pPr lvl="0"/>
            <a:r>
              <a:rPr lang="en-US"/>
              <a:t>Click to edit Master text styles</a:t>
            </a:r>
          </a:p>
        </p:txBody>
      </p:sp>
      <p:sp>
        <p:nvSpPr>
          <p:cNvPr id="29" name="Content Placeholder 9">
            <a:extLst>
              <a:ext uri="{FF2B5EF4-FFF2-40B4-BE49-F238E27FC236}">
                <a16:creationId xmlns:a16="http://schemas.microsoft.com/office/drawing/2014/main" id="{B6E5C1B3-F70B-4891-922A-62E3AB65A739}"/>
              </a:ext>
            </a:extLst>
          </p:cNvPr>
          <p:cNvSpPr>
            <a:spLocks noGrp="1"/>
          </p:cNvSpPr>
          <p:nvPr>
            <p:ph sz="quarter" idx="12"/>
          </p:nvPr>
        </p:nvSpPr>
        <p:spPr>
          <a:xfrm>
            <a:off x="6398405" y="2300147"/>
            <a:ext cx="2317397" cy="3972066"/>
          </a:xfrm>
          <a:prstGeom prst="rect">
            <a:avLst/>
          </a:prstGeom>
        </p:spPr>
        <p:txBody>
          <a:bodyPr>
            <a:noAutofit/>
          </a:bodyPr>
          <a:lstStyle>
            <a:lvl1pPr>
              <a:defRPr sz="1800"/>
            </a:lvl1pPr>
          </a:lstStyle>
          <a:p>
            <a:pPr lvl="0"/>
            <a:r>
              <a:rPr lang="en-US"/>
              <a:t>Click to edit Master text styles</a:t>
            </a:r>
          </a:p>
        </p:txBody>
      </p:sp>
      <p:sp>
        <p:nvSpPr>
          <p:cNvPr id="30" name="Content Placeholder 9">
            <a:extLst>
              <a:ext uri="{FF2B5EF4-FFF2-40B4-BE49-F238E27FC236}">
                <a16:creationId xmlns:a16="http://schemas.microsoft.com/office/drawing/2014/main" id="{3428F215-34F6-45EF-89E3-14647293542A}"/>
              </a:ext>
            </a:extLst>
          </p:cNvPr>
          <p:cNvSpPr>
            <a:spLocks noGrp="1"/>
          </p:cNvSpPr>
          <p:nvPr>
            <p:ph sz="quarter" idx="13"/>
          </p:nvPr>
        </p:nvSpPr>
        <p:spPr>
          <a:xfrm>
            <a:off x="9289722" y="2301734"/>
            <a:ext cx="2317397" cy="3972066"/>
          </a:xfrm>
          <a:prstGeom prst="rect">
            <a:avLst/>
          </a:prstGeom>
        </p:spPr>
        <p:txBody>
          <a:bodyPr>
            <a:noAutofit/>
          </a:bodyPr>
          <a:lstStyle>
            <a:lvl1pPr>
              <a:defRPr sz="1800"/>
            </a:lvl1pPr>
          </a:lstStyle>
          <a:p>
            <a:pPr lvl="0"/>
            <a:r>
              <a:rPr lang="en-US"/>
              <a:t>Click to edit Master text styles</a:t>
            </a:r>
          </a:p>
        </p:txBody>
      </p:sp>
    </p:spTree>
    <p:extLst>
      <p:ext uri="{BB962C8B-B14F-4D97-AF65-F5344CB8AC3E}">
        <p14:creationId xmlns:p14="http://schemas.microsoft.com/office/powerpoint/2010/main" val="205254720"/>
      </p:ext>
    </p:extLst>
  </p:cSld>
  <p:clrMapOvr>
    <a:masterClrMapping/>
  </p:clrMapOvr>
  <p:extLst>
    <p:ext uri="{DCECCB84-F9BA-43D5-87BE-67443E8EF086}">
      <p15:sldGuideLst xmlns:p15="http://schemas.microsoft.com/office/powerpoint/2012/main">
        <p15:guide id="1" pos="2184">
          <p15:clr>
            <a:srgbClr val="FBAE40"/>
          </p15:clr>
        </p15:guide>
        <p15:guide id="2" pos="1844">
          <p15:clr>
            <a:srgbClr val="FBAE40"/>
          </p15:clr>
        </p15:guide>
        <p15:guide id="3" pos="5496">
          <p15:clr>
            <a:srgbClr val="FBAE40"/>
          </p15:clr>
        </p15:guide>
        <p15:guide id="4" pos="5836">
          <p15:clr>
            <a:srgbClr val="FBAE40"/>
          </p15:clr>
        </p15:guide>
        <p15:guide id="5" orient="horz" pos="143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5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85649"/>
            <a:ext cx="11029121" cy="1117932"/>
          </a:xfrm>
          <a:prstGeom prst="rect">
            <a:avLst/>
          </a:prstGeom>
        </p:spPr>
        <p:txBody>
          <a:bodyPr anchor="t" anchorCtr="0">
            <a:noAutofit/>
          </a:bodyPr>
          <a:lstStyle>
            <a:lvl1pPr algn="ctr">
              <a:defRPr sz="3600"/>
            </a:lvl1pPr>
          </a:lstStyle>
          <a:p>
            <a:r>
              <a:rPr lang="en-US"/>
              <a:t>Click to edit Master title style</a:t>
            </a:r>
            <a:endParaRPr lang="en-GB" dirty="0"/>
          </a:p>
        </p:txBody>
      </p:sp>
      <p:sp>
        <p:nvSpPr>
          <p:cNvPr id="4" name="Picture Placeholder 3">
            <a:extLst>
              <a:ext uri="{FF2B5EF4-FFF2-40B4-BE49-F238E27FC236}">
                <a16:creationId xmlns:a16="http://schemas.microsoft.com/office/drawing/2014/main" id="{E036A035-5E1D-4FEB-AD42-8C738760F495}"/>
              </a:ext>
            </a:extLst>
          </p:cNvPr>
          <p:cNvSpPr>
            <a:spLocks noGrp="1"/>
          </p:cNvSpPr>
          <p:nvPr>
            <p:ph type="pic" sz="quarter" idx="14"/>
          </p:nvPr>
        </p:nvSpPr>
        <p:spPr>
          <a:xfrm>
            <a:off x="588963" y="2300288"/>
            <a:ext cx="2317397" cy="1357527"/>
          </a:xfrm>
          <a:prstGeom prst="rect">
            <a:avLst/>
          </a:prstGeom>
        </p:spPr>
        <p:txBody>
          <a:bodyPr>
            <a:noAutofit/>
          </a:bodyPr>
          <a:lstStyle>
            <a:lvl1pPr>
              <a:defRPr sz="1800"/>
            </a:lvl1pPr>
          </a:lstStyle>
          <a:p>
            <a:r>
              <a:rPr lang="en-US"/>
              <a:t>Click icon to add picture</a:t>
            </a:r>
            <a:endParaRPr lang="en-GB" dirty="0"/>
          </a:p>
        </p:txBody>
      </p:sp>
      <p:sp>
        <p:nvSpPr>
          <p:cNvPr id="19" name="Content Placeholder 9">
            <a:extLst>
              <a:ext uri="{FF2B5EF4-FFF2-40B4-BE49-F238E27FC236}">
                <a16:creationId xmlns:a16="http://schemas.microsoft.com/office/drawing/2014/main" id="{CB76B09E-041D-4615-AFC8-FD5EFC779E2B}"/>
              </a:ext>
            </a:extLst>
          </p:cNvPr>
          <p:cNvSpPr>
            <a:spLocks noGrp="1"/>
          </p:cNvSpPr>
          <p:nvPr>
            <p:ph sz="quarter" idx="21"/>
          </p:nvPr>
        </p:nvSpPr>
        <p:spPr>
          <a:xfrm>
            <a:off x="588964" y="3850047"/>
            <a:ext cx="2317397" cy="2422166"/>
          </a:xfrm>
          <a:prstGeom prst="rect">
            <a:avLst/>
          </a:prstGeom>
        </p:spPr>
        <p:txBody>
          <a:bodyPr>
            <a:noAutofit/>
          </a:bodyPr>
          <a:lstStyle>
            <a:lvl1pPr>
              <a:defRPr sz="1800"/>
            </a:lvl1pPr>
          </a:lstStyle>
          <a:p>
            <a:pPr lvl="0"/>
            <a:r>
              <a:rPr lang="en-US"/>
              <a:t>Click to edit Master text styles</a:t>
            </a:r>
          </a:p>
        </p:txBody>
      </p:sp>
      <p:sp>
        <p:nvSpPr>
          <p:cNvPr id="23" name="Picture Placeholder 3">
            <a:extLst>
              <a:ext uri="{FF2B5EF4-FFF2-40B4-BE49-F238E27FC236}">
                <a16:creationId xmlns:a16="http://schemas.microsoft.com/office/drawing/2014/main" id="{3E52C249-A5C2-4E04-8BE0-1060DD0DA93B}"/>
              </a:ext>
            </a:extLst>
          </p:cNvPr>
          <p:cNvSpPr>
            <a:spLocks noGrp="1"/>
          </p:cNvSpPr>
          <p:nvPr>
            <p:ph type="pic" sz="quarter" idx="22"/>
          </p:nvPr>
        </p:nvSpPr>
        <p:spPr>
          <a:xfrm>
            <a:off x="3491266" y="2300288"/>
            <a:ext cx="2317397" cy="1357527"/>
          </a:xfrm>
          <a:prstGeom prst="rect">
            <a:avLst/>
          </a:prstGeom>
        </p:spPr>
        <p:txBody>
          <a:bodyPr>
            <a:noAutofit/>
          </a:bodyPr>
          <a:lstStyle>
            <a:lvl1pPr>
              <a:defRPr sz="1800"/>
            </a:lvl1pPr>
          </a:lstStyle>
          <a:p>
            <a:r>
              <a:rPr lang="en-US"/>
              <a:t>Click icon to add picture</a:t>
            </a:r>
            <a:endParaRPr lang="en-GB" dirty="0"/>
          </a:p>
        </p:txBody>
      </p:sp>
      <p:sp>
        <p:nvSpPr>
          <p:cNvPr id="24" name="Content Placeholder 9">
            <a:extLst>
              <a:ext uri="{FF2B5EF4-FFF2-40B4-BE49-F238E27FC236}">
                <a16:creationId xmlns:a16="http://schemas.microsoft.com/office/drawing/2014/main" id="{A784DFF9-9AF5-4A2A-B098-26838208ADBA}"/>
              </a:ext>
            </a:extLst>
          </p:cNvPr>
          <p:cNvSpPr>
            <a:spLocks noGrp="1"/>
          </p:cNvSpPr>
          <p:nvPr>
            <p:ph sz="quarter" idx="23"/>
          </p:nvPr>
        </p:nvSpPr>
        <p:spPr>
          <a:xfrm>
            <a:off x="3491267" y="3850047"/>
            <a:ext cx="2317397" cy="2422166"/>
          </a:xfrm>
          <a:prstGeom prst="rect">
            <a:avLst/>
          </a:prstGeom>
        </p:spPr>
        <p:txBody>
          <a:bodyPr>
            <a:noAutofit/>
          </a:bodyPr>
          <a:lstStyle>
            <a:lvl1pPr>
              <a:defRPr sz="1800"/>
            </a:lvl1pPr>
          </a:lstStyle>
          <a:p>
            <a:pPr lvl="0"/>
            <a:r>
              <a:rPr lang="en-US"/>
              <a:t>Click to edit Master text styles</a:t>
            </a:r>
          </a:p>
        </p:txBody>
      </p:sp>
      <p:sp>
        <p:nvSpPr>
          <p:cNvPr id="25" name="Picture Placeholder 3">
            <a:extLst>
              <a:ext uri="{FF2B5EF4-FFF2-40B4-BE49-F238E27FC236}">
                <a16:creationId xmlns:a16="http://schemas.microsoft.com/office/drawing/2014/main" id="{C3325528-45FC-4C82-A0CC-37BAEF7BFCA6}"/>
              </a:ext>
            </a:extLst>
          </p:cNvPr>
          <p:cNvSpPr>
            <a:spLocks noGrp="1"/>
          </p:cNvSpPr>
          <p:nvPr>
            <p:ph type="pic" sz="quarter" idx="24"/>
          </p:nvPr>
        </p:nvSpPr>
        <p:spPr>
          <a:xfrm>
            <a:off x="6393848" y="2300288"/>
            <a:ext cx="2317397" cy="1357527"/>
          </a:xfrm>
          <a:prstGeom prst="rect">
            <a:avLst/>
          </a:prstGeom>
        </p:spPr>
        <p:txBody>
          <a:bodyPr>
            <a:noAutofit/>
          </a:bodyPr>
          <a:lstStyle>
            <a:lvl1pPr>
              <a:defRPr sz="1800"/>
            </a:lvl1pPr>
          </a:lstStyle>
          <a:p>
            <a:r>
              <a:rPr lang="en-US"/>
              <a:t>Click icon to add picture</a:t>
            </a:r>
            <a:endParaRPr lang="en-GB" dirty="0"/>
          </a:p>
        </p:txBody>
      </p:sp>
      <p:sp>
        <p:nvSpPr>
          <p:cNvPr id="26" name="Content Placeholder 9">
            <a:extLst>
              <a:ext uri="{FF2B5EF4-FFF2-40B4-BE49-F238E27FC236}">
                <a16:creationId xmlns:a16="http://schemas.microsoft.com/office/drawing/2014/main" id="{3C597C1D-5167-4669-949D-CA5A8450FB4A}"/>
              </a:ext>
            </a:extLst>
          </p:cNvPr>
          <p:cNvSpPr>
            <a:spLocks noGrp="1"/>
          </p:cNvSpPr>
          <p:nvPr>
            <p:ph sz="quarter" idx="25"/>
          </p:nvPr>
        </p:nvSpPr>
        <p:spPr>
          <a:xfrm>
            <a:off x="6393849" y="3850047"/>
            <a:ext cx="2317397" cy="2422166"/>
          </a:xfrm>
          <a:prstGeom prst="rect">
            <a:avLst/>
          </a:prstGeom>
        </p:spPr>
        <p:txBody>
          <a:bodyPr>
            <a:noAutofit/>
          </a:bodyPr>
          <a:lstStyle>
            <a:lvl1pPr>
              <a:defRPr sz="1800"/>
            </a:lvl1pPr>
          </a:lstStyle>
          <a:p>
            <a:pPr lvl="0"/>
            <a:r>
              <a:rPr lang="en-US"/>
              <a:t>Click to edit Master text styles</a:t>
            </a:r>
          </a:p>
        </p:txBody>
      </p:sp>
      <p:sp>
        <p:nvSpPr>
          <p:cNvPr id="27" name="Picture Placeholder 3">
            <a:extLst>
              <a:ext uri="{FF2B5EF4-FFF2-40B4-BE49-F238E27FC236}">
                <a16:creationId xmlns:a16="http://schemas.microsoft.com/office/drawing/2014/main" id="{8216A13C-6734-459B-8AB5-0340E0067E9B}"/>
              </a:ext>
            </a:extLst>
          </p:cNvPr>
          <p:cNvSpPr>
            <a:spLocks noGrp="1"/>
          </p:cNvSpPr>
          <p:nvPr>
            <p:ph type="pic" sz="quarter" idx="26"/>
          </p:nvPr>
        </p:nvSpPr>
        <p:spPr>
          <a:xfrm>
            <a:off x="9285638" y="2301875"/>
            <a:ext cx="2317397" cy="1357527"/>
          </a:xfrm>
          <a:prstGeom prst="rect">
            <a:avLst/>
          </a:prstGeom>
        </p:spPr>
        <p:txBody>
          <a:bodyPr>
            <a:noAutofit/>
          </a:bodyPr>
          <a:lstStyle>
            <a:lvl1pPr>
              <a:defRPr sz="1800"/>
            </a:lvl1pPr>
          </a:lstStyle>
          <a:p>
            <a:r>
              <a:rPr lang="en-US"/>
              <a:t>Click icon to add picture</a:t>
            </a:r>
            <a:endParaRPr lang="en-GB" dirty="0"/>
          </a:p>
        </p:txBody>
      </p:sp>
      <p:sp>
        <p:nvSpPr>
          <p:cNvPr id="28" name="Content Placeholder 9">
            <a:extLst>
              <a:ext uri="{FF2B5EF4-FFF2-40B4-BE49-F238E27FC236}">
                <a16:creationId xmlns:a16="http://schemas.microsoft.com/office/drawing/2014/main" id="{C313676A-9E66-43F9-9150-888B1068C8A8}"/>
              </a:ext>
            </a:extLst>
          </p:cNvPr>
          <p:cNvSpPr>
            <a:spLocks noGrp="1"/>
          </p:cNvSpPr>
          <p:nvPr>
            <p:ph sz="quarter" idx="27"/>
          </p:nvPr>
        </p:nvSpPr>
        <p:spPr>
          <a:xfrm>
            <a:off x="9285639" y="3851634"/>
            <a:ext cx="2317397" cy="2422166"/>
          </a:xfrm>
          <a:prstGeom prst="rect">
            <a:avLst/>
          </a:prstGeom>
        </p:spPr>
        <p:txBody>
          <a:bodyPr>
            <a:noAutofit/>
          </a:bodyPr>
          <a:lstStyle>
            <a:lvl1pPr>
              <a:defRPr sz="1800"/>
            </a:lvl1pPr>
          </a:lstStyle>
          <a:p>
            <a:pPr lvl="0"/>
            <a:r>
              <a:rPr lang="en-US"/>
              <a:t>Click to edit Master text styles</a:t>
            </a:r>
          </a:p>
        </p:txBody>
      </p:sp>
    </p:spTree>
    <p:extLst>
      <p:ext uri="{BB962C8B-B14F-4D97-AF65-F5344CB8AC3E}">
        <p14:creationId xmlns:p14="http://schemas.microsoft.com/office/powerpoint/2010/main" val="1776555910"/>
      </p:ext>
    </p:extLst>
  </p:cSld>
  <p:clrMapOvr>
    <a:masterClrMapping/>
  </p:clrMapOvr>
  <p:extLst>
    <p:ext uri="{DCECCB84-F9BA-43D5-87BE-67443E8EF086}">
      <p15:sldGuideLst xmlns:p15="http://schemas.microsoft.com/office/powerpoint/2012/main">
        <p15:guide id="1" pos="1844">
          <p15:clr>
            <a:srgbClr val="FBAE40"/>
          </p15:clr>
        </p15:guide>
        <p15:guide id="2" pos="2184">
          <p15:clr>
            <a:srgbClr val="FBAE40"/>
          </p15:clr>
        </p15:guide>
        <p15:guide id="3" pos="5496">
          <p15:clr>
            <a:srgbClr val="FBAE40"/>
          </p15:clr>
        </p15:guide>
        <p15:guide id="4" pos="5836">
          <p15:clr>
            <a:srgbClr val="FBAE40"/>
          </p15:clr>
        </p15:guide>
        <p15:guide id="5" orient="horz" pos="143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6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vl1pPr>
          </a:lstStyle>
          <a:p>
            <a:r>
              <a:rPr lang="en-US"/>
              <a:t>Click to edit Master title style</a:t>
            </a:r>
            <a:endParaRPr lang="en-GB" dirty="0"/>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587374" y="2292804"/>
            <a:ext cx="1739679" cy="3972066"/>
          </a:xfrm>
          <a:prstGeom prst="rect">
            <a:avLst/>
          </a:prstGeom>
        </p:spPr>
        <p:txBody>
          <a:bodyPr>
            <a:noAutofit/>
          </a:bodyPr>
          <a:lstStyle>
            <a:lvl1pPr>
              <a:defRPr sz="1800"/>
            </a:lvl1pPr>
          </a:lstStyle>
          <a:p>
            <a:pPr lvl="0"/>
            <a:r>
              <a:rPr lang="en-US"/>
              <a:t>Click to edit Master text styles</a:t>
            </a:r>
          </a:p>
        </p:txBody>
      </p:sp>
      <p:sp>
        <p:nvSpPr>
          <p:cNvPr id="26" name="Content Placeholder 9">
            <a:extLst>
              <a:ext uri="{FF2B5EF4-FFF2-40B4-BE49-F238E27FC236}">
                <a16:creationId xmlns:a16="http://schemas.microsoft.com/office/drawing/2014/main" id="{0176E233-E1D7-49C1-8E09-23CDD44A754E}"/>
              </a:ext>
            </a:extLst>
          </p:cNvPr>
          <p:cNvSpPr>
            <a:spLocks noGrp="1"/>
          </p:cNvSpPr>
          <p:nvPr>
            <p:ph sz="quarter" idx="11"/>
          </p:nvPr>
        </p:nvSpPr>
        <p:spPr>
          <a:xfrm>
            <a:off x="2916222" y="2292804"/>
            <a:ext cx="1739679" cy="3972066"/>
          </a:xfrm>
          <a:prstGeom prst="rect">
            <a:avLst/>
          </a:prstGeom>
        </p:spPr>
        <p:txBody>
          <a:bodyPr>
            <a:noAutofit/>
          </a:bodyPr>
          <a:lstStyle>
            <a:lvl1pPr>
              <a:defRPr sz="1800"/>
            </a:lvl1pPr>
          </a:lstStyle>
          <a:p>
            <a:pPr lvl="0"/>
            <a:r>
              <a:rPr lang="en-US"/>
              <a:t>Click to edit Master text styles</a:t>
            </a:r>
          </a:p>
        </p:txBody>
      </p:sp>
      <p:sp>
        <p:nvSpPr>
          <p:cNvPr id="27" name="Content Placeholder 9">
            <a:extLst>
              <a:ext uri="{FF2B5EF4-FFF2-40B4-BE49-F238E27FC236}">
                <a16:creationId xmlns:a16="http://schemas.microsoft.com/office/drawing/2014/main" id="{A41C7C2A-4A4B-422C-BB2A-4C9FAC3A5506}"/>
              </a:ext>
            </a:extLst>
          </p:cNvPr>
          <p:cNvSpPr>
            <a:spLocks noGrp="1"/>
          </p:cNvSpPr>
          <p:nvPr>
            <p:ph sz="quarter" idx="12"/>
          </p:nvPr>
        </p:nvSpPr>
        <p:spPr>
          <a:xfrm>
            <a:off x="5224800" y="2292804"/>
            <a:ext cx="1739679" cy="3972066"/>
          </a:xfrm>
          <a:prstGeom prst="rect">
            <a:avLst/>
          </a:prstGeom>
        </p:spPr>
        <p:txBody>
          <a:bodyPr>
            <a:noAutofit/>
          </a:bodyPr>
          <a:lstStyle>
            <a:lvl1pPr>
              <a:defRPr sz="1800"/>
            </a:lvl1pPr>
          </a:lstStyle>
          <a:p>
            <a:pPr lvl="0"/>
            <a:r>
              <a:rPr lang="en-US"/>
              <a:t>Click to edit Master text styles</a:t>
            </a:r>
          </a:p>
        </p:txBody>
      </p:sp>
      <p:sp>
        <p:nvSpPr>
          <p:cNvPr id="31" name="Content Placeholder 9">
            <a:extLst>
              <a:ext uri="{FF2B5EF4-FFF2-40B4-BE49-F238E27FC236}">
                <a16:creationId xmlns:a16="http://schemas.microsoft.com/office/drawing/2014/main" id="{E3418751-869D-4F85-B32F-0965D7D2AD55}"/>
              </a:ext>
            </a:extLst>
          </p:cNvPr>
          <p:cNvSpPr>
            <a:spLocks noGrp="1"/>
          </p:cNvSpPr>
          <p:nvPr>
            <p:ph sz="quarter" idx="13"/>
          </p:nvPr>
        </p:nvSpPr>
        <p:spPr>
          <a:xfrm>
            <a:off x="7533378" y="2292804"/>
            <a:ext cx="1739679" cy="3972066"/>
          </a:xfrm>
          <a:prstGeom prst="rect">
            <a:avLst/>
          </a:prstGeom>
        </p:spPr>
        <p:txBody>
          <a:bodyPr>
            <a:noAutofit/>
          </a:bodyPr>
          <a:lstStyle>
            <a:lvl1pPr>
              <a:defRPr sz="1800"/>
            </a:lvl1pPr>
          </a:lstStyle>
          <a:p>
            <a:pPr lvl="0"/>
            <a:r>
              <a:rPr lang="en-US"/>
              <a:t>Click to edit Master text styles</a:t>
            </a:r>
          </a:p>
        </p:txBody>
      </p:sp>
      <p:sp>
        <p:nvSpPr>
          <p:cNvPr id="32" name="Content Placeholder 9">
            <a:extLst>
              <a:ext uri="{FF2B5EF4-FFF2-40B4-BE49-F238E27FC236}">
                <a16:creationId xmlns:a16="http://schemas.microsoft.com/office/drawing/2014/main" id="{40CFF437-23DA-4121-8666-7AFDA6F1C6F8}"/>
              </a:ext>
            </a:extLst>
          </p:cNvPr>
          <p:cNvSpPr>
            <a:spLocks noGrp="1"/>
          </p:cNvSpPr>
          <p:nvPr>
            <p:ph sz="quarter" idx="14"/>
          </p:nvPr>
        </p:nvSpPr>
        <p:spPr>
          <a:xfrm>
            <a:off x="9862226" y="2292804"/>
            <a:ext cx="1739679" cy="3972066"/>
          </a:xfrm>
          <a:prstGeom prst="rect">
            <a:avLst/>
          </a:prstGeom>
        </p:spPr>
        <p:txBody>
          <a:bodyPr>
            <a:noAutofit/>
          </a:bodyPr>
          <a:lstStyle>
            <a:lvl1pPr>
              <a:defRPr sz="1800"/>
            </a:lvl1pPr>
          </a:lstStyle>
          <a:p>
            <a:pPr lvl="0"/>
            <a:r>
              <a:rPr lang="en-US"/>
              <a:t>Click to edit Master text styles</a:t>
            </a:r>
          </a:p>
        </p:txBody>
      </p:sp>
    </p:spTree>
    <p:extLst>
      <p:ext uri="{BB962C8B-B14F-4D97-AF65-F5344CB8AC3E}">
        <p14:creationId xmlns:p14="http://schemas.microsoft.com/office/powerpoint/2010/main" val="928824496"/>
      </p:ext>
    </p:extLst>
  </p:cSld>
  <p:clrMapOvr>
    <a:masterClrMapping/>
  </p:clrMapOvr>
  <p:extLst>
    <p:ext uri="{DCECCB84-F9BA-43D5-87BE-67443E8EF086}">
      <p15:sldGuideLst xmlns:p15="http://schemas.microsoft.com/office/powerpoint/2012/main">
        <p15:guide id="1" pos="1822">
          <p15:clr>
            <a:srgbClr val="FBAE40"/>
          </p15:clr>
        </p15:guide>
        <p15:guide id="2" pos="2955">
          <p15:clr>
            <a:srgbClr val="FBAE40"/>
          </p15:clr>
        </p15:guide>
        <p15:guide id="4" pos="1481">
          <p15:clr>
            <a:srgbClr val="FBAE40"/>
          </p15:clr>
        </p15:guide>
        <p15:guide id="5" orient="horz" pos="1434">
          <p15:clr>
            <a:srgbClr val="FBAE40"/>
          </p15:clr>
        </p15:guide>
        <p15:guide id="6" pos="3296">
          <p15:clr>
            <a:srgbClr val="FBAE40"/>
          </p15:clr>
        </p15:guide>
        <p15:guide id="7" pos="4407">
          <p15:clr>
            <a:srgbClr val="FBAE40"/>
          </p15:clr>
        </p15:guide>
        <p15:guide id="8" pos="4725">
          <p15:clr>
            <a:srgbClr val="FBAE40"/>
          </p15:clr>
        </p15:guide>
        <p15:guide id="9" pos="5858">
          <p15:clr>
            <a:srgbClr val="FBAE40"/>
          </p15:clr>
        </p15:guide>
        <p15:guide id="10" pos="6199">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7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vl1pPr>
          </a:lstStyle>
          <a:p>
            <a:r>
              <a:rPr lang="en-US"/>
              <a:t>Click to edit Master title style</a:t>
            </a:r>
            <a:endParaRPr lang="en-GB" dirty="0"/>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587374" y="3565624"/>
            <a:ext cx="1739679" cy="2699245"/>
          </a:xfrm>
          <a:prstGeom prst="rect">
            <a:avLst/>
          </a:prstGeom>
        </p:spPr>
        <p:txBody>
          <a:bodyPr>
            <a:noAutofit/>
          </a:bodyPr>
          <a:lstStyle>
            <a:lvl1pPr>
              <a:defRPr sz="1800"/>
            </a:lvl1pPr>
          </a:lstStyle>
          <a:p>
            <a:pPr lvl="0"/>
            <a:r>
              <a:rPr lang="en-US"/>
              <a:t>Click to edit Master text styles</a:t>
            </a:r>
          </a:p>
        </p:txBody>
      </p:sp>
      <p:sp>
        <p:nvSpPr>
          <p:cNvPr id="8" name="Picture Placeholder 3">
            <a:extLst>
              <a:ext uri="{FF2B5EF4-FFF2-40B4-BE49-F238E27FC236}">
                <a16:creationId xmlns:a16="http://schemas.microsoft.com/office/drawing/2014/main" id="{8CB3F181-B90E-4709-A812-42F5F9FAEF8C}"/>
              </a:ext>
            </a:extLst>
          </p:cNvPr>
          <p:cNvSpPr>
            <a:spLocks noGrp="1"/>
          </p:cNvSpPr>
          <p:nvPr>
            <p:ph type="pic" sz="quarter" idx="15"/>
          </p:nvPr>
        </p:nvSpPr>
        <p:spPr>
          <a:xfrm>
            <a:off x="587374" y="2300287"/>
            <a:ext cx="1763713" cy="992089"/>
          </a:xfrm>
          <a:prstGeom prst="rect">
            <a:avLst/>
          </a:prstGeom>
        </p:spPr>
        <p:txBody>
          <a:bodyPr>
            <a:noAutofit/>
          </a:bodyPr>
          <a:lstStyle>
            <a:lvl1pPr>
              <a:defRPr sz="1800"/>
            </a:lvl1pPr>
          </a:lstStyle>
          <a:p>
            <a:r>
              <a:rPr lang="en-US"/>
              <a:t>Click icon to add picture</a:t>
            </a:r>
            <a:endParaRPr lang="en-GB" dirty="0"/>
          </a:p>
        </p:txBody>
      </p:sp>
      <p:sp>
        <p:nvSpPr>
          <p:cNvPr id="10" name="Content Placeholder 9">
            <a:extLst>
              <a:ext uri="{FF2B5EF4-FFF2-40B4-BE49-F238E27FC236}">
                <a16:creationId xmlns:a16="http://schemas.microsoft.com/office/drawing/2014/main" id="{F7064BD1-661D-4392-B2D3-C94C878F5F00}"/>
              </a:ext>
            </a:extLst>
          </p:cNvPr>
          <p:cNvSpPr>
            <a:spLocks noGrp="1"/>
          </p:cNvSpPr>
          <p:nvPr>
            <p:ph sz="quarter" idx="16"/>
          </p:nvPr>
        </p:nvSpPr>
        <p:spPr>
          <a:xfrm>
            <a:off x="2908754" y="3561383"/>
            <a:ext cx="1739679" cy="2699245"/>
          </a:xfrm>
          <a:prstGeom prst="rect">
            <a:avLst/>
          </a:prstGeom>
        </p:spPr>
        <p:txBody>
          <a:bodyPr>
            <a:noAutofit/>
          </a:bodyPr>
          <a:lstStyle>
            <a:lvl1pPr>
              <a:defRPr sz="1800"/>
            </a:lvl1pPr>
          </a:lstStyle>
          <a:p>
            <a:pPr lvl="0"/>
            <a:r>
              <a:rPr lang="en-US"/>
              <a:t>Click to edit Master text styles</a:t>
            </a:r>
          </a:p>
        </p:txBody>
      </p:sp>
      <p:sp>
        <p:nvSpPr>
          <p:cNvPr id="12" name="Picture Placeholder 3">
            <a:extLst>
              <a:ext uri="{FF2B5EF4-FFF2-40B4-BE49-F238E27FC236}">
                <a16:creationId xmlns:a16="http://schemas.microsoft.com/office/drawing/2014/main" id="{E23378D4-9D40-4803-8C24-3DB36C6A5716}"/>
              </a:ext>
            </a:extLst>
          </p:cNvPr>
          <p:cNvSpPr>
            <a:spLocks noGrp="1"/>
          </p:cNvSpPr>
          <p:nvPr>
            <p:ph type="pic" sz="quarter" idx="17"/>
          </p:nvPr>
        </p:nvSpPr>
        <p:spPr>
          <a:xfrm>
            <a:off x="2908754" y="2296046"/>
            <a:ext cx="1763713" cy="992089"/>
          </a:xfrm>
          <a:prstGeom prst="rect">
            <a:avLst/>
          </a:prstGeom>
        </p:spPr>
        <p:txBody>
          <a:bodyPr>
            <a:noAutofit/>
          </a:bodyPr>
          <a:lstStyle>
            <a:lvl1pPr>
              <a:defRPr sz="1800"/>
            </a:lvl1pPr>
          </a:lstStyle>
          <a:p>
            <a:r>
              <a:rPr lang="en-US"/>
              <a:t>Click icon to add picture</a:t>
            </a:r>
            <a:endParaRPr lang="en-GB" dirty="0"/>
          </a:p>
        </p:txBody>
      </p:sp>
      <p:sp>
        <p:nvSpPr>
          <p:cNvPr id="13" name="Content Placeholder 9">
            <a:extLst>
              <a:ext uri="{FF2B5EF4-FFF2-40B4-BE49-F238E27FC236}">
                <a16:creationId xmlns:a16="http://schemas.microsoft.com/office/drawing/2014/main" id="{00FE57DA-ED33-4CB4-86C8-810DD824BFAB}"/>
              </a:ext>
            </a:extLst>
          </p:cNvPr>
          <p:cNvSpPr>
            <a:spLocks noGrp="1"/>
          </p:cNvSpPr>
          <p:nvPr>
            <p:ph sz="quarter" idx="18"/>
          </p:nvPr>
        </p:nvSpPr>
        <p:spPr>
          <a:xfrm>
            <a:off x="5217219" y="3558226"/>
            <a:ext cx="1739679" cy="2699245"/>
          </a:xfrm>
          <a:prstGeom prst="rect">
            <a:avLst/>
          </a:prstGeom>
        </p:spPr>
        <p:txBody>
          <a:bodyPr>
            <a:noAutofit/>
          </a:bodyPr>
          <a:lstStyle>
            <a:lvl1pPr>
              <a:defRPr sz="1800"/>
            </a:lvl1pPr>
          </a:lstStyle>
          <a:p>
            <a:pPr lvl="0"/>
            <a:r>
              <a:rPr lang="en-US"/>
              <a:t>Click to edit Master text styles</a:t>
            </a:r>
          </a:p>
        </p:txBody>
      </p:sp>
      <p:sp>
        <p:nvSpPr>
          <p:cNvPr id="14" name="Picture Placeholder 3">
            <a:extLst>
              <a:ext uri="{FF2B5EF4-FFF2-40B4-BE49-F238E27FC236}">
                <a16:creationId xmlns:a16="http://schemas.microsoft.com/office/drawing/2014/main" id="{A9355ED7-F872-4706-9817-B13472A932E1}"/>
              </a:ext>
            </a:extLst>
          </p:cNvPr>
          <p:cNvSpPr>
            <a:spLocks noGrp="1"/>
          </p:cNvSpPr>
          <p:nvPr>
            <p:ph type="pic" sz="quarter" idx="19"/>
          </p:nvPr>
        </p:nvSpPr>
        <p:spPr>
          <a:xfrm>
            <a:off x="5217219" y="2292889"/>
            <a:ext cx="1763713" cy="992089"/>
          </a:xfrm>
          <a:prstGeom prst="rect">
            <a:avLst/>
          </a:prstGeom>
        </p:spPr>
        <p:txBody>
          <a:bodyPr>
            <a:noAutofit/>
          </a:bodyPr>
          <a:lstStyle>
            <a:lvl1pPr>
              <a:defRPr sz="1800"/>
            </a:lvl1pPr>
          </a:lstStyle>
          <a:p>
            <a:r>
              <a:rPr lang="en-US"/>
              <a:t>Click icon to add picture</a:t>
            </a:r>
            <a:endParaRPr lang="en-GB" dirty="0"/>
          </a:p>
        </p:txBody>
      </p:sp>
      <p:sp>
        <p:nvSpPr>
          <p:cNvPr id="15" name="Content Placeholder 9">
            <a:extLst>
              <a:ext uri="{FF2B5EF4-FFF2-40B4-BE49-F238E27FC236}">
                <a16:creationId xmlns:a16="http://schemas.microsoft.com/office/drawing/2014/main" id="{115CCB77-02EC-4783-9DF6-0A05456ED730}"/>
              </a:ext>
            </a:extLst>
          </p:cNvPr>
          <p:cNvSpPr>
            <a:spLocks noGrp="1"/>
          </p:cNvSpPr>
          <p:nvPr>
            <p:ph sz="quarter" idx="20"/>
          </p:nvPr>
        </p:nvSpPr>
        <p:spPr>
          <a:xfrm>
            <a:off x="7527238" y="3549295"/>
            <a:ext cx="1739679" cy="2699245"/>
          </a:xfrm>
          <a:prstGeom prst="rect">
            <a:avLst/>
          </a:prstGeom>
        </p:spPr>
        <p:txBody>
          <a:bodyPr>
            <a:noAutofit/>
          </a:bodyPr>
          <a:lstStyle>
            <a:lvl1pPr>
              <a:defRPr sz="1800"/>
            </a:lvl1pPr>
          </a:lstStyle>
          <a:p>
            <a:pPr lvl="0"/>
            <a:r>
              <a:rPr lang="en-US"/>
              <a:t>Click to edit Master text styles</a:t>
            </a:r>
          </a:p>
        </p:txBody>
      </p:sp>
      <p:sp>
        <p:nvSpPr>
          <p:cNvPr id="16" name="Picture Placeholder 3">
            <a:extLst>
              <a:ext uri="{FF2B5EF4-FFF2-40B4-BE49-F238E27FC236}">
                <a16:creationId xmlns:a16="http://schemas.microsoft.com/office/drawing/2014/main" id="{DC2F2444-14F2-4088-9371-18C2860AC6D3}"/>
              </a:ext>
            </a:extLst>
          </p:cNvPr>
          <p:cNvSpPr>
            <a:spLocks noGrp="1"/>
          </p:cNvSpPr>
          <p:nvPr>
            <p:ph type="pic" sz="quarter" idx="21"/>
          </p:nvPr>
        </p:nvSpPr>
        <p:spPr>
          <a:xfrm>
            <a:off x="7527238" y="2283958"/>
            <a:ext cx="1763713" cy="992089"/>
          </a:xfrm>
          <a:prstGeom prst="rect">
            <a:avLst/>
          </a:prstGeom>
        </p:spPr>
        <p:txBody>
          <a:bodyPr>
            <a:noAutofit/>
          </a:bodyPr>
          <a:lstStyle>
            <a:lvl1pPr>
              <a:defRPr sz="1800"/>
            </a:lvl1pPr>
          </a:lstStyle>
          <a:p>
            <a:r>
              <a:rPr lang="en-US"/>
              <a:t>Click icon to add picture</a:t>
            </a:r>
            <a:endParaRPr lang="en-GB" dirty="0"/>
          </a:p>
        </p:txBody>
      </p:sp>
      <p:sp>
        <p:nvSpPr>
          <p:cNvPr id="17" name="Content Placeholder 9">
            <a:extLst>
              <a:ext uri="{FF2B5EF4-FFF2-40B4-BE49-F238E27FC236}">
                <a16:creationId xmlns:a16="http://schemas.microsoft.com/office/drawing/2014/main" id="{5E077B78-FC6D-470D-BE7E-00548B8BBCD1}"/>
              </a:ext>
            </a:extLst>
          </p:cNvPr>
          <p:cNvSpPr>
            <a:spLocks noGrp="1"/>
          </p:cNvSpPr>
          <p:nvPr>
            <p:ph sz="quarter" idx="22"/>
          </p:nvPr>
        </p:nvSpPr>
        <p:spPr>
          <a:xfrm>
            <a:off x="9855129" y="3574555"/>
            <a:ext cx="1739679" cy="2699245"/>
          </a:xfrm>
          <a:prstGeom prst="rect">
            <a:avLst/>
          </a:prstGeom>
        </p:spPr>
        <p:txBody>
          <a:bodyPr>
            <a:noAutofit/>
          </a:bodyPr>
          <a:lstStyle>
            <a:lvl1pPr>
              <a:defRPr sz="1800"/>
            </a:lvl1pPr>
          </a:lstStyle>
          <a:p>
            <a:pPr lvl="0"/>
            <a:r>
              <a:rPr lang="en-US"/>
              <a:t>Click to edit Master text styles</a:t>
            </a:r>
          </a:p>
        </p:txBody>
      </p:sp>
      <p:sp>
        <p:nvSpPr>
          <p:cNvPr id="18" name="Picture Placeholder 3">
            <a:extLst>
              <a:ext uri="{FF2B5EF4-FFF2-40B4-BE49-F238E27FC236}">
                <a16:creationId xmlns:a16="http://schemas.microsoft.com/office/drawing/2014/main" id="{FAD3149A-0394-4B2A-9DB9-07B38D07064A}"/>
              </a:ext>
            </a:extLst>
          </p:cNvPr>
          <p:cNvSpPr>
            <a:spLocks noGrp="1"/>
          </p:cNvSpPr>
          <p:nvPr>
            <p:ph type="pic" sz="quarter" idx="23"/>
          </p:nvPr>
        </p:nvSpPr>
        <p:spPr>
          <a:xfrm>
            <a:off x="9855129" y="2309218"/>
            <a:ext cx="1763713" cy="992089"/>
          </a:xfrm>
          <a:prstGeom prst="rect">
            <a:avLst/>
          </a:prstGeom>
        </p:spPr>
        <p:txBody>
          <a:bodyPr>
            <a:noAutofit/>
          </a:bodyPr>
          <a:lstStyle>
            <a:lvl1pPr>
              <a:defRPr sz="1800"/>
            </a:lvl1pPr>
          </a:lstStyle>
          <a:p>
            <a:r>
              <a:rPr lang="en-US"/>
              <a:t>Click icon to add picture</a:t>
            </a:r>
            <a:endParaRPr lang="en-GB" dirty="0"/>
          </a:p>
        </p:txBody>
      </p:sp>
    </p:spTree>
    <p:extLst>
      <p:ext uri="{BB962C8B-B14F-4D97-AF65-F5344CB8AC3E}">
        <p14:creationId xmlns:p14="http://schemas.microsoft.com/office/powerpoint/2010/main" val="3045894758"/>
      </p:ext>
    </p:extLst>
  </p:cSld>
  <p:clrMapOvr>
    <a:masterClrMapping/>
  </p:clrMapOvr>
  <p:extLst>
    <p:ext uri="{DCECCB84-F9BA-43D5-87BE-67443E8EF086}">
      <p15:sldGuideLst xmlns:p15="http://schemas.microsoft.com/office/powerpoint/2012/main">
        <p15:guide id="1" pos="1822">
          <p15:clr>
            <a:srgbClr val="FBAE40"/>
          </p15:clr>
        </p15:guide>
        <p15:guide id="2" pos="2955">
          <p15:clr>
            <a:srgbClr val="FBAE40"/>
          </p15:clr>
        </p15:guide>
        <p15:guide id="4" pos="1481">
          <p15:clr>
            <a:srgbClr val="FBAE40"/>
          </p15:clr>
        </p15:guide>
        <p15:guide id="5" orient="horz" pos="1434">
          <p15:clr>
            <a:srgbClr val="FBAE40"/>
          </p15:clr>
        </p15:guide>
        <p15:guide id="6" pos="3296">
          <p15:clr>
            <a:srgbClr val="FBAE40"/>
          </p15:clr>
        </p15:guide>
        <p15:guide id="7" pos="4407">
          <p15:clr>
            <a:srgbClr val="FBAE40"/>
          </p15:clr>
        </p15:guide>
        <p15:guide id="8" pos="4725">
          <p15:clr>
            <a:srgbClr val="FBAE40"/>
          </p15:clr>
        </p15:guide>
        <p15:guide id="9" pos="5858">
          <p15:clr>
            <a:srgbClr val="FBAE40"/>
          </p15:clr>
        </p15:guide>
        <p15:guide id="10" pos="6199">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599901" y="609839"/>
            <a:ext cx="5196062" cy="1117933"/>
          </a:xfrm>
          <a:prstGeom prst="rect">
            <a:avLst/>
          </a:prstGeom>
        </p:spPr>
        <p:txBody>
          <a:bodyPr vert="horz" anchor="t" anchorCtr="0">
            <a:noAutofit/>
          </a:body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599901" y="2300285"/>
            <a:ext cx="5196062" cy="3972928"/>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Rectangle 11">
            <a:extLst>
              <a:ext uri="{FF2B5EF4-FFF2-40B4-BE49-F238E27FC236}">
                <a16:creationId xmlns:a16="http://schemas.microsoft.com/office/drawing/2014/main" id="{3FA217BD-E80D-4609-BE9B-2867671EAC39}"/>
              </a:ext>
            </a:extLst>
          </p:cNvPr>
          <p:cNvSpPr/>
          <p:nvPr/>
        </p:nvSpPr>
        <p:spPr>
          <a:xfrm>
            <a:off x="6383338" y="0"/>
            <a:ext cx="580866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6" name="Content Placeholder 2">
            <a:extLst>
              <a:ext uri="{FF2B5EF4-FFF2-40B4-BE49-F238E27FC236}">
                <a16:creationId xmlns:a16="http://schemas.microsoft.com/office/drawing/2014/main" id="{714386B9-109E-4E24-B1B2-63963539A406}"/>
              </a:ext>
            </a:extLst>
          </p:cNvPr>
          <p:cNvSpPr>
            <a:spLocks noGrp="1"/>
          </p:cNvSpPr>
          <p:nvPr>
            <p:ph idx="10"/>
          </p:nvPr>
        </p:nvSpPr>
        <p:spPr>
          <a:xfrm>
            <a:off x="6940062" y="584789"/>
            <a:ext cx="4664563" cy="5689012"/>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1541567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599901" y="609839"/>
            <a:ext cx="5196062" cy="1117933"/>
          </a:xfrm>
          <a:prstGeom prst="rect">
            <a:avLst/>
          </a:prstGeom>
        </p:spPr>
        <p:txBody>
          <a:bodyPr vert="horz" anchor="t" anchorCtr="0">
            <a:noAutofit/>
          </a:body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599901" y="2300285"/>
            <a:ext cx="5196062" cy="3972928"/>
          </a:xfrm>
          <a:prstGeom prst="rect">
            <a:avLst/>
          </a:prstGeom>
        </p:spPr>
        <p:txBody>
          <a:bodyPr vert="horz" anchor="t" anchorCtr="0">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Rectangle 11">
            <a:extLst>
              <a:ext uri="{FF2B5EF4-FFF2-40B4-BE49-F238E27FC236}">
                <a16:creationId xmlns:a16="http://schemas.microsoft.com/office/drawing/2014/main" id="{3FA217BD-E80D-4609-BE9B-2867671EAC39}"/>
              </a:ext>
            </a:extLst>
          </p:cNvPr>
          <p:cNvSpPr/>
          <p:nvPr/>
        </p:nvSpPr>
        <p:spPr>
          <a:xfrm>
            <a:off x="6383338" y="0"/>
            <a:ext cx="580866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6" name="Content Placeholder 2">
            <a:extLst>
              <a:ext uri="{FF2B5EF4-FFF2-40B4-BE49-F238E27FC236}">
                <a16:creationId xmlns:a16="http://schemas.microsoft.com/office/drawing/2014/main" id="{714386B9-109E-4E24-B1B2-63963539A406}"/>
              </a:ext>
            </a:extLst>
          </p:cNvPr>
          <p:cNvSpPr>
            <a:spLocks noGrp="1"/>
          </p:cNvSpPr>
          <p:nvPr>
            <p:ph idx="10"/>
          </p:nvPr>
        </p:nvSpPr>
        <p:spPr>
          <a:xfrm>
            <a:off x="6940062" y="584789"/>
            <a:ext cx="4664563" cy="5689012"/>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5509649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6387402" y="584788"/>
            <a:ext cx="5241890" cy="1117932"/>
          </a:xfrm>
          <a:prstGeom prst="rect">
            <a:avLst/>
          </a:prstGeom>
        </p:spPr>
        <p:txBody>
          <a:bodyPr vert="horz" anchor="t" anchorCtr="0">
            <a:noAutofit/>
          </a:body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6387402" y="2300284"/>
            <a:ext cx="5241890" cy="3984959"/>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Rectangle 6">
            <a:extLst>
              <a:ext uri="{FF2B5EF4-FFF2-40B4-BE49-F238E27FC236}">
                <a16:creationId xmlns:a16="http://schemas.microsoft.com/office/drawing/2014/main" id="{DAD4F99E-C473-42D1-BEE1-83C8AE76849F}"/>
              </a:ext>
            </a:extLst>
          </p:cNvPr>
          <p:cNvSpPr/>
          <p:nvPr/>
        </p:nvSpPr>
        <p:spPr>
          <a:xfrm>
            <a:off x="0" y="0"/>
            <a:ext cx="581464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8" name="Content Placeholder 2">
            <a:extLst>
              <a:ext uri="{FF2B5EF4-FFF2-40B4-BE49-F238E27FC236}">
                <a16:creationId xmlns:a16="http://schemas.microsoft.com/office/drawing/2014/main" id="{2B934C9A-8768-4E07-A5A9-B0CE417F5E34}"/>
              </a:ext>
            </a:extLst>
          </p:cNvPr>
          <p:cNvSpPr>
            <a:spLocks noGrp="1"/>
          </p:cNvSpPr>
          <p:nvPr>
            <p:ph idx="10"/>
          </p:nvPr>
        </p:nvSpPr>
        <p:spPr>
          <a:xfrm>
            <a:off x="562706" y="572756"/>
            <a:ext cx="4679181" cy="5712487"/>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1934850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6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6387402" y="584788"/>
            <a:ext cx="5241890" cy="1117932"/>
          </a:xfrm>
          <a:prstGeom prst="rect">
            <a:avLst/>
          </a:prstGeom>
        </p:spPr>
        <p:txBody>
          <a:bodyPr vert="horz" anchor="t" anchorCtr="0">
            <a:noAutofit/>
          </a:body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6387402" y="2300284"/>
            <a:ext cx="5241890" cy="3984959"/>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Rectangle 6">
            <a:extLst>
              <a:ext uri="{FF2B5EF4-FFF2-40B4-BE49-F238E27FC236}">
                <a16:creationId xmlns:a16="http://schemas.microsoft.com/office/drawing/2014/main" id="{DAD4F99E-C473-42D1-BEE1-83C8AE76849F}"/>
              </a:ext>
            </a:extLst>
          </p:cNvPr>
          <p:cNvSpPr/>
          <p:nvPr/>
        </p:nvSpPr>
        <p:spPr>
          <a:xfrm>
            <a:off x="0" y="0"/>
            <a:ext cx="581464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8" name="Content Placeholder 2">
            <a:extLst>
              <a:ext uri="{FF2B5EF4-FFF2-40B4-BE49-F238E27FC236}">
                <a16:creationId xmlns:a16="http://schemas.microsoft.com/office/drawing/2014/main" id="{2B934C9A-8768-4E07-A5A9-B0CE417F5E34}"/>
              </a:ext>
            </a:extLst>
          </p:cNvPr>
          <p:cNvSpPr>
            <a:spLocks noGrp="1"/>
          </p:cNvSpPr>
          <p:nvPr>
            <p:ph idx="10"/>
          </p:nvPr>
        </p:nvSpPr>
        <p:spPr>
          <a:xfrm>
            <a:off x="562706" y="572756"/>
            <a:ext cx="4679181" cy="5712487"/>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1172822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74432"/>
            <a:ext cx="5791689" cy="1129150"/>
          </a:xfrm>
          <a:prstGeom prst="rect">
            <a:avLst/>
          </a:prstGeom>
        </p:spPr>
        <p:txBody>
          <a:bodyPr vert="horz" anchor="t" anchorCtr="0">
            <a:noAutofit/>
          </a:bodyPr>
          <a:lstStyle>
            <a:lvl1pPr>
              <a:defRPr sz="3600"/>
            </a:lvl1pPr>
          </a:lstStyle>
          <a:p>
            <a:r>
              <a:rPr lang="en-US"/>
              <a:t>Click to edit Master title style</a:t>
            </a:r>
            <a:endParaRPr lang="en-GB" dirty="0"/>
          </a:p>
        </p:txBody>
      </p:sp>
      <p:sp>
        <p:nvSpPr>
          <p:cNvPr id="7" name="Rectangle 34">
            <a:extLst>
              <a:ext uri="{FF2B5EF4-FFF2-40B4-BE49-F238E27FC236}">
                <a16:creationId xmlns:a16="http://schemas.microsoft.com/office/drawing/2014/main" id="{0EF5E277-094A-4408-AEC0-47A3E614C2B7}"/>
              </a:ext>
            </a:extLst>
          </p:cNvPr>
          <p:cNvSpPr/>
          <p:nvPr/>
        </p:nvSpPr>
        <p:spPr>
          <a:xfrm>
            <a:off x="3610708" y="-18480"/>
            <a:ext cx="8609139" cy="6878860"/>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 name="connsiteX0" fmla="*/ 4985258 w 8602863"/>
              <a:gd name="connsiteY0" fmla="*/ 18472 h 6876077"/>
              <a:gd name="connsiteX1" fmla="*/ 8602863 w 8602863"/>
              <a:gd name="connsiteY1" fmla="*/ 0 h 6876077"/>
              <a:gd name="connsiteX2" fmla="*/ 6103144 w 8602863"/>
              <a:gd name="connsiteY2" fmla="*/ 6876077 h 6876077"/>
              <a:gd name="connsiteX3" fmla="*/ 0 w 8602863"/>
              <a:gd name="connsiteY3" fmla="*/ 6873697 h 6876077"/>
              <a:gd name="connsiteX4" fmla="*/ 4985258 w 8602863"/>
              <a:gd name="connsiteY4" fmla="*/ 18472 h 6876077"/>
              <a:gd name="connsiteX0" fmla="*/ 4985258 w 8613035"/>
              <a:gd name="connsiteY0" fmla="*/ 18472 h 6876077"/>
              <a:gd name="connsiteX1" fmla="*/ 8602863 w 8613035"/>
              <a:gd name="connsiteY1" fmla="*/ 0 h 6876077"/>
              <a:gd name="connsiteX2" fmla="*/ 8613018 w 8613035"/>
              <a:gd name="connsiteY2" fmla="*/ 6876077 h 6876077"/>
              <a:gd name="connsiteX3" fmla="*/ 0 w 8613035"/>
              <a:gd name="connsiteY3" fmla="*/ 6873697 h 6876077"/>
              <a:gd name="connsiteX4" fmla="*/ 4985258 w 8613035"/>
              <a:gd name="connsiteY4" fmla="*/ 18472 h 6876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3035" h="6876077">
                <a:moveTo>
                  <a:pt x="4985258" y="18472"/>
                </a:moveTo>
                <a:lnTo>
                  <a:pt x="8602863" y="0"/>
                </a:lnTo>
                <a:cubicBezTo>
                  <a:pt x="8602339" y="2005904"/>
                  <a:pt x="8613542" y="4870173"/>
                  <a:pt x="8613018" y="6876077"/>
                </a:cubicBezTo>
                <a:lnTo>
                  <a:pt x="0" y="6873697"/>
                </a:lnTo>
                <a:lnTo>
                  <a:pt x="4985258" y="1847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13" name="Content Placeholder 11">
            <a:extLst>
              <a:ext uri="{FF2B5EF4-FFF2-40B4-BE49-F238E27FC236}">
                <a16:creationId xmlns:a16="http://schemas.microsoft.com/office/drawing/2014/main" id="{E466D4E6-0CE8-48A1-849A-AC17979A8F07}"/>
              </a:ext>
            </a:extLst>
          </p:cNvPr>
          <p:cNvSpPr>
            <a:spLocks noGrp="1"/>
          </p:cNvSpPr>
          <p:nvPr>
            <p:ph sz="quarter" idx="12"/>
          </p:nvPr>
        </p:nvSpPr>
        <p:spPr>
          <a:xfrm>
            <a:off x="582613" y="2300288"/>
            <a:ext cx="4259262" cy="2257422"/>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Content Placeholder 11">
            <a:extLst>
              <a:ext uri="{FF2B5EF4-FFF2-40B4-BE49-F238E27FC236}">
                <a16:creationId xmlns:a16="http://schemas.microsoft.com/office/drawing/2014/main" id="{033577B1-D536-4C66-B7E2-5FA1FAF5D88E}"/>
              </a:ext>
            </a:extLst>
          </p:cNvPr>
          <p:cNvSpPr>
            <a:spLocks noGrp="1"/>
          </p:cNvSpPr>
          <p:nvPr>
            <p:ph sz="quarter" idx="13"/>
          </p:nvPr>
        </p:nvSpPr>
        <p:spPr>
          <a:xfrm>
            <a:off x="7349713" y="2300287"/>
            <a:ext cx="4259262" cy="3983281"/>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896432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93F14-1390-4C40-9519-48E0DB1E16B0}"/>
              </a:ext>
            </a:extLst>
          </p:cNvPr>
          <p:cNvSpPr>
            <a:spLocks noGrp="1"/>
          </p:cNvSpPr>
          <p:nvPr>
            <p:ph type="title"/>
          </p:nvPr>
        </p:nvSpPr>
        <p:spPr>
          <a:xfrm>
            <a:off x="612428" y="2875756"/>
            <a:ext cx="10992198" cy="1106488"/>
          </a:xfrm>
        </p:spPr>
        <p:txBody>
          <a:bodyPr anchor="ctr" anchorCtr="0"/>
          <a:lstStyle>
            <a:lvl1pPr algn="ctr">
              <a:lnSpc>
                <a:spcPct val="100000"/>
              </a:lnSpc>
              <a:defRPr/>
            </a:lvl1pPr>
          </a:lstStyle>
          <a:p>
            <a:r>
              <a:rPr lang="en-US"/>
              <a:t>Click to edit Master title style</a:t>
            </a:r>
            <a:endParaRPr lang="en-GB" dirty="0"/>
          </a:p>
        </p:txBody>
      </p:sp>
    </p:spTree>
    <p:extLst>
      <p:ext uri="{BB962C8B-B14F-4D97-AF65-F5344CB8AC3E}">
        <p14:creationId xmlns:p14="http://schemas.microsoft.com/office/powerpoint/2010/main" val="42787243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7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74432"/>
            <a:ext cx="5791689" cy="1129150"/>
          </a:xfrm>
          <a:prstGeom prst="rect">
            <a:avLst/>
          </a:prstGeom>
        </p:spPr>
        <p:txBody>
          <a:bodyPr vert="horz" anchor="t" anchorCtr="0">
            <a:noAutofit/>
          </a:bodyPr>
          <a:lstStyle>
            <a:lvl1pPr>
              <a:defRPr sz="3600"/>
            </a:lvl1pPr>
          </a:lstStyle>
          <a:p>
            <a:r>
              <a:rPr lang="en-US"/>
              <a:t>Click to edit Master title style</a:t>
            </a:r>
            <a:endParaRPr lang="en-GB" dirty="0"/>
          </a:p>
        </p:txBody>
      </p:sp>
      <p:sp>
        <p:nvSpPr>
          <p:cNvPr id="7" name="Rectangle 34">
            <a:extLst>
              <a:ext uri="{FF2B5EF4-FFF2-40B4-BE49-F238E27FC236}">
                <a16:creationId xmlns:a16="http://schemas.microsoft.com/office/drawing/2014/main" id="{0EF5E277-094A-4408-AEC0-47A3E614C2B7}"/>
              </a:ext>
            </a:extLst>
          </p:cNvPr>
          <p:cNvSpPr/>
          <p:nvPr/>
        </p:nvSpPr>
        <p:spPr>
          <a:xfrm>
            <a:off x="3610708" y="-18480"/>
            <a:ext cx="8609139" cy="6878860"/>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 name="connsiteX0" fmla="*/ 4985258 w 8602863"/>
              <a:gd name="connsiteY0" fmla="*/ 18472 h 6876077"/>
              <a:gd name="connsiteX1" fmla="*/ 8602863 w 8602863"/>
              <a:gd name="connsiteY1" fmla="*/ 0 h 6876077"/>
              <a:gd name="connsiteX2" fmla="*/ 6103144 w 8602863"/>
              <a:gd name="connsiteY2" fmla="*/ 6876077 h 6876077"/>
              <a:gd name="connsiteX3" fmla="*/ 0 w 8602863"/>
              <a:gd name="connsiteY3" fmla="*/ 6873697 h 6876077"/>
              <a:gd name="connsiteX4" fmla="*/ 4985258 w 8602863"/>
              <a:gd name="connsiteY4" fmla="*/ 18472 h 6876077"/>
              <a:gd name="connsiteX0" fmla="*/ 4985258 w 8613035"/>
              <a:gd name="connsiteY0" fmla="*/ 18472 h 6876077"/>
              <a:gd name="connsiteX1" fmla="*/ 8602863 w 8613035"/>
              <a:gd name="connsiteY1" fmla="*/ 0 h 6876077"/>
              <a:gd name="connsiteX2" fmla="*/ 8613018 w 8613035"/>
              <a:gd name="connsiteY2" fmla="*/ 6876077 h 6876077"/>
              <a:gd name="connsiteX3" fmla="*/ 0 w 8613035"/>
              <a:gd name="connsiteY3" fmla="*/ 6873697 h 6876077"/>
              <a:gd name="connsiteX4" fmla="*/ 4985258 w 8613035"/>
              <a:gd name="connsiteY4" fmla="*/ 18472 h 6876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3035" h="6876077">
                <a:moveTo>
                  <a:pt x="4985258" y="18472"/>
                </a:moveTo>
                <a:lnTo>
                  <a:pt x="8602863" y="0"/>
                </a:lnTo>
                <a:cubicBezTo>
                  <a:pt x="8602339" y="2005904"/>
                  <a:pt x="8613542" y="4870173"/>
                  <a:pt x="8613018" y="6876077"/>
                </a:cubicBezTo>
                <a:lnTo>
                  <a:pt x="0" y="6873697"/>
                </a:lnTo>
                <a:lnTo>
                  <a:pt x="4985258" y="1847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13" name="Content Placeholder 11">
            <a:extLst>
              <a:ext uri="{FF2B5EF4-FFF2-40B4-BE49-F238E27FC236}">
                <a16:creationId xmlns:a16="http://schemas.microsoft.com/office/drawing/2014/main" id="{E466D4E6-0CE8-48A1-849A-AC17979A8F07}"/>
              </a:ext>
            </a:extLst>
          </p:cNvPr>
          <p:cNvSpPr>
            <a:spLocks noGrp="1"/>
          </p:cNvSpPr>
          <p:nvPr>
            <p:ph sz="quarter" idx="12"/>
          </p:nvPr>
        </p:nvSpPr>
        <p:spPr>
          <a:xfrm>
            <a:off x="582613" y="2300288"/>
            <a:ext cx="4259262" cy="2257422"/>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Content Placeholder 11">
            <a:extLst>
              <a:ext uri="{FF2B5EF4-FFF2-40B4-BE49-F238E27FC236}">
                <a16:creationId xmlns:a16="http://schemas.microsoft.com/office/drawing/2014/main" id="{033577B1-D536-4C66-B7E2-5FA1FAF5D88E}"/>
              </a:ext>
            </a:extLst>
          </p:cNvPr>
          <p:cNvSpPr>
            <a:spLocks noGrp="1"/>
          </p:cNvSpPr>
          <p:nvPr>
            <p:ph sz="quarter" idx="13"/>
          </p:nvPr>
        </p:nvSpPr>
        <p:spPr>
          <a:xfrm>
            <a:off x="7349713" y="2300287"/>
            <a:ext cx="4259262" cy="3983281"/>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8553346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2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2EF2188-8E4E-49B0-A38C-A3135803CB60}"/>
              </a:ext>
            </a:extLst>
          </p:cNvPr>
          <p:cNvSpPr/>
          <p:nvPr/>
        </p:nvSpPr>
        <p:spPr>
          <a:xfrm>
            <a:off x="0" y="0"/>
            <a:ext cx="8609139" cy="6858000"/>
          </a:xfrm>
          <a:custGeom>
            <a:avLst/>
            <a:gdLst>
              <a:gd name="connsiteX0" fmla="*/ 0 w 8609139"/>
              <a:gd name="connsiteY0" fmla="*/ 0 h 6858000"/>
              <a:gd name="connsiteX1" fmla="*/ 8609139 w 8609139"/>
              <a:gd name="connsiteY1" fmla="*/ 0 h 6858000"/>
              <a:gd name="connsiteX2" fmla="*/ 8609139 w 8609139"/>
              <a:gd name="connsiteY2" fmla="*/ 6858000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50277 w 8609139"/>
              <a:gd name="connsiteY2" fmla="*/ 6834554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2946892 w 8609139"/>
              <a:gd name="connsiteY2" fmla="*/ 6752492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03385 w 8609139"/>
              <a:gd name="connsiteY2" fmla="*/ 6858000 h 6858000"/>
              <a:gd name="connsiteX3" fmla="*/ 0 w 8609139"/>
              <a:gd name="connsiteY3" fmla="*/ 6858000 h 6858000"/>
              <a:gd name="connsiteX4" fmla="*/ 0 w 8609139"/>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09139" h="6858000">
                <a:moveTo>
                  <a:pt x="0" y="0"/>
                </a:moveTo>
                <a:lnTo>
                  <a:pt x="8609139" y="0"/>
                </a:lnTo>
                <a:lnTo>
                  <a:pt x="3603385" y="6858000"/>
                </a:lnTo>
                <a:lnTo>
                  <a:pt x="0" y="6858000"/>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74432"/>
            <a:ext cx="5791689"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dirty="0"/>
          </a:p>
        </p:txBody>
      </p:sp>
      <p:sp>
        <p:nvSpPr>
          <p:cNvPr id="9" name="Content Placeholder 11">
            <a:extLst>
              <a:ext uri="{FF2B5EF4-FFF2-40B4-BE49-F238E27FC236}">
                <a16:creationId xmlns:a16="http://schemas.microsoft.com/office/drawing/2014/main" id="{3EFFD5BB-3EAE-422F-9C29-122830C9A120}"/>
              </a:ext>
            </a:extLst>
          </p:cNvPr>
          <p:cNvSpPr>
            <a:spLocks noGrp="1"/>
          </p:cNvSpPr>
          <p:nvPr>
            <p:ph sz="quarter" idx="12"/>
          </p:nvPr>
        </p:nvSpPr>
        <p:spPr>
          <a:xfrm>
            <a:off x="582613" y="2300288"/>
            <a:ext cx="4259262" cy="2257422"/>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11">
            <a:extLst>
              <a:ext uri="{FF2B5EF4-FFF2-40B4-BE49-F238E27FC236}">
                <a16:creationId xmlns:a16="http://schemas.microsoft.com/office/drawing/2014/main" id="{DE87F828-55AC-41E2-B50B-AEB788C18526}"/>
              </a:ext>
            </a:extLst>
          </p:cNvPr>
          <p:cNvSpPr>
            <a:spLocks noGrp="1"/>
          </p:cNvSpPr>
          <p:nvPr>
            <p:ph sz="quarter" idx="13"/>
          </p:nvPr>
        </p:nvSpPr>
        <p:spPr>
          <a:xfrm>
            <a:off x="7349713" y="2300287"/>
            <a:ext cx="4259262" cy="3983281"/>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8094313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8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2EF2188-8E4E-49B0-A38C-A3135803CB60}"/>
              </a:ext>
            </a:extLst>
          </p:cNvPr>
          <p:cNvSpPr/>
          <p:nvPr/>
        </p:nvSpPr>
        <p:spPr>
          <a:xfrm>
            <a:off x="0" y="0"/>
            <a:ext cx="8609139" cy="6858000"/>
          </a:xfrm>
          <a:custGeom>
            <a:avLst/>
            <a:gdLst>
              <a:gd name="connsiteX0" fmla="*/ 0 w 8609139"/>
              <a:gd name="connsiteY0" fmla="*/ 0 h 6858000"/>
              <a:gd name="connsiteX1" fmla="*/ 8609139 w 8609139"/>
              <a:gd name="connsiteY1" fmla="*/ 0 h 6858000"/>
              <a:gd name="connsiteX2" fmla="*/ 8609139 w 8609139"/>
              <a:gd name="connsiteY2" fmla="*/ 6858000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50277 w 8609139"/>
              <a:gd name="connsiteY2" fmla="*/ 6834554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2946892 w 8609139"/>
              <a:gd name="connsiteY2" fmla="*/ 6752492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03385 w 8609139"/>
              <a:gd name="connsiteY2" fmla="*/ 6858000 h 6858000"/>
              <a:gd name="connsiteX3" fmla="*/ 0 w 8609139"/>
              <a:gd name="connsiteY3" fmla="*/ 6858000 h 6858000"/>
              <a:gd name="connsiteX4" fmla="*/ 0 w 8609139"/>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09139" h="6858000">
                <a:moveTo>
                  <a:pt x="0" y="0"/>
                </a:moveTo>
                <a:lnTo>
                  <a:pt x="8609139" y="0"/>
                </a:lnTo>
                <a:lnTo>
                  <a:pt x="3603385" y="6858000"/>
                </a:lnTo>
                <a:lnTo>
                  <a:pt x="0" y="685800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74432"/>
            <a:ext cx="5791689"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dirty="0"/>
          </a:p>
        </p:txBody>
      </p:sp>
      <p:sp>
        <p:nvSpPr>
          <p:cNvPr id="9" name="Content Placeholder 11">
            <a:extLst>
              <a:ext uri="{FF2B5EF4-FFF2-40B4-BE49-F238E27FC236}">
                <a16:creationId xmlns:a16="http://schemas.microsoft.com/office/drawing/2014/main" id="{3EFFD5BB-3EAE-422F-9C29-122830C9A120}"/>
              </a:ext>
            </a:extLst>
          </p:cNvPr>
          <p:cNvSpPr>
            <a:spLocks noGrp="1"/>
          </p:cNvSpPr>
          <p:nvPr>
            <p:ph sz="quarter" idx="12"/>
          </p:nvPr>
        </p:nvSpPr>
        <p:spPr>
          <a:xfrm>
            <a:off x="582613" y="2300288"/>
            <a:ext cx="4259262" cy="2257422"/>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11">
            <a:extLst>
              <a:ext uri="{FF2B5EF4-FFF2-40B4-BE49-F238E27FC236}">
                <a16:creationId xmlns:a16="http://schemas.microsoft.com/office/drawing/2014/main" id="{DE87F828-55AC-41E2-B50B-AEB788C18526}"/>
              </a:ext>
            </a:extLst>
          </p:cNvPr>
          <p:cNvSpPr>
            <a:spLocks noGrp="1"/>
          </p:cNvSpPr>
          <p:nvPr>
            <p:ph sz="quarter" idx="13"/>
          </p:nvPr>
        </p:nvSpPr>
        <p:spPr>
          <a:xfrm>
            <a:off x="7349713" y="2300287"/>
            <a:ext cx="4259262" cy="3983281"/>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7042491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3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lvl1pPr>
          </a:lstStyle>
          <a:p>
            <a:r>
              <a:rPr lang="en-US"/>
              <a:t>Click to edit Master title style</a:t>
            </a:r>
            <a:endParaRPr lang="en-GB" dirty="0"/>
          </a:p>
        </p:txBody>
      </p:sp>
      <p:cxnSp>
        <p:nvCxnSpPr>
          <p:cNvPr id="13" name="Straight Connector 12">
            <a:extLst>
              <a:ext uri="{FF2B5EF4-FFF2-40B4-BE49-F238E27FC236}">
                <a16:creationId xmlns:a16="http://schemas.microsoft.com/office/drawing/2014/main" id="{1F8308F4-C132-4295-8ADD-291832701A57}"/>
              </a:ext>
            </a:extLst>
          </p:cNvPr>
          <p:cNvCxnSpPr>
            <a:cxnSpLocks/>
          </p:cNvCxnSpPr>
          <p:nvPr/>
        </p:nvCxnSpPr>
        <p:spPr>
          <a:xfrm flipV="1">
            <a:off x="0" y="2493258"/>
            <a:ext cx="12192000" cy="3977881"/>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DCE4044-6516-48C9-9F3C-F47B519251EE}"/>
              </a:ext>
            </a:extLst>
          </p:cNvPr>
          <p:cNvSpPr/>
          <p:nvPr/>
        </p:nvSpPr>
        <p:spPr>
          <a:xfrm>
            <a:off x="-5665" y="2485292"/>
            <a:ext cx="12197666"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5664" y="2300288"/>
            <a:ext cx="5796169" cy="1802480"/>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6381834" y="4557710"/>
            <a:ext cx="5227142" cy="1725858"/>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8930856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9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lvl1pPr>
          </a:lstStyle>
          <a:p>
            <a:r>
              <a:rPr lang="en-US"/>
              <a:t>Click to edit Master title style</a:t>
            </a:r>
            <a:endParaRPr lang="en-GB" dirty="0"/>
          </a:p>
        </p:txBody>
      </p:sp>
      <p:cxnSp>
        <p:nvCxnSpPr>
          <p:cNvPr id="13" name="Straight Connector 12">
            <a:extLst>
              <a:ext uri="{FF2B5EF4-FFF2-40B4-BE49-F238E27FC236}">
                <a16:creationId xmlns:a16="http://schemas.microsoft.com/office/drawing/2014/main" id="{1F8308F4-C132-4295-8ADD-291832701A57}"/>
              </a:ext>
            </a:extLst>
          </p:cNvPr>
          <p:cNvCxnSpPr>
            <a:cxnSpLocks/>
          </p:cNvCxnSpPr>
          <p:nvPr/>
        </p:nvCxnSpPr>
        <p:spPr>
          <a:xfrm flipV="1">
            <a:off x="0" y="2493258"/>
            <a:ext cx="12192000" cy="3977881"/>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DCE4044-6516-48C9-9F3C-F47B519251EE}"/>
              </a:ext>
            </a:extLst>
          </p:cNvPr>
          <p:cNvSpPr/>
          <p:nvPr/>
        </p:nvSpPr>
        <p:spPr>
          <a:xfrm>
            <a:off x="-5665" y="2485292"/>
            <a:ext cx="12197666"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5664" y="2300288"/>
            <a:ext cx="5796169" cy="1802480"/>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6381834" y="4557710"/>
            <a:ext cx="5227142" cy="1725858"/>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9136455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4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a:off x="0" y="0"/>
            <a:ext cx="12192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dirty="0"/>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5664" y="2300288"/>
            <a:ext cx="5796169" cy="1802480"/>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6381834" y="4557710"/>
            <a:ext cx="5227142" cy="1725858"/>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4867876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10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a:off x="0" y="0"/>
            <a:ext cx="12192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dirty="0"/>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5664" y="2300288"/>
            <a:ext cx="5796169" cy="1802480"/>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6381834" y="4557710"/>
            <a:ext cx="5227142" cy="1725858"/>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3926866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5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lvl1pPr>
          </a:lstStyle>
          <a:p>
            <a:r>
              <a:rPr lang="en-US"/>
              <a:t>Click to edit Master title style</a:t>
            </a:r>
            <a:endParaRPr lang="en-GB" dirty="0"/>
          </a:p>
        </p:txBody>
      </p:sp>
      <p:sp>
        <p:nvSpPr>
          <p:cNvPr id="21" name="Rectangle 20">
            <a:extLst>
              <a:ext uri="{FF2B5EF4-FFF2-40B4-BE49-F238E27FC236}">
                <a16:creationId xmlns:a16="http://schemas.microsoft.com/office/drawing/2014/main" id="{FDCE4044-6516-48C9-9F3C-F47B519251EE}"/>
              </a:ext>
            </a:extLst>
          </p:cNvPr>
          <p:cNvSpPr/>
          <p:nvPr/>
        </p:nvSpPr>
        <p:spPr>
          <a:xfrm flipH="1">
            <a:off x="-5665" y="2485292"/>
            <a:ext cx="12197666"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07109" y="2300288"/>
            <a:ext cx="5796169" cy="1802480"/>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587375" y="4557710"/>
            <a:ext cx="5227142" cy="1725858"/>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98575519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1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lvl1pPr>
          </a:lstStyle>
          <a:p>
            <a:r>
              <a:rPr lang="en-US"/>
              <a:t>Click to edit Master title style</a:t>
            </a:r>
            <a:endParaRPr lang="en-GB" dirty="0"/>
          </a:p>
        </p:txBody>
      </p:sp>
      <p:sp>
        <p:nvSpPr>
          <p:cNvPr id="21" name="Rectangle 20">
            <a:extLst>
              <a:ext uri="{FF2B5EF4-FFF2-40B4-BE49-F238E27FC236}">
                <a16:creationId xmlns:a16="http://schemas.microsoft.com/office/drawing/2014/main" id="{FDCE4044-6516-48C9-9F3C-F47B519251EE}"/>
              </a:ext>
            </a:extLst>
          </p:cNvPr>
          <p:cNvSpPr/>
          <p:nvPr/>
        </p:nvSpPr>
        <p:spPr>
          <a:xfrm flipH="1">
            <a:off x="-5665" y="2485292"/>
            <a:ext cx="12197666"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07109" y="2300288"/>
            <a:ext cx="5796169" cy="1802480"/>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587375" y="4557710"/>
            <a:ext cx="5227142" cy="1725858"/>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420933604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6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flipH="1">
            <a:off x="0" y="0"/>
            <a:ext cx="12192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dirty="0"/>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08456" y="2300288"/>
            <a:ext cx="5796169" cy="1802480"/>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587375" y="4557710"/>
            <a:ext cx="5227142" cy="1725858"/>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442285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602248" y="609898"/>
            <a:ext cx="11002378" cy="1117932"/>
          </a:xfrm>
          <a:prstGeom prst="rect">
            <a:avLst/>
          </a:prstGeom>
        </p:spPr>
        <p:txBody>
          <a:bodyPr anchor="t" anchorCtr="0">
            <a:noAutofit/>
          </a:bodyPr>
          <a:lstStyle>
            <a:lvl1pPr algn="ctr">
              <a:lnSpc>
                <a:spcPct val="100000"/>
              </a:lnSpc>
              <a:spcBef>
                <a:spcPts val="0"/>
              </a:spcBef>
              <a:defRPr sz="3600">
                <a:latin typeface="Arial Black" panose="020B0A04020102020204" pitchFamily="34" charset="0"/>
              </a:defRPr>
            </a:lvl1pPr>
          </a:lstStyle>
          <a:p>
            <a:r>
              <a:rPr lang="en-US"/>
              <a:t>Click to edit Master title style</a:t>
            </a:r>
            <a:endParaRPr lang="en-GB" dirty="0"/>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601490" y="2300147"/>
            <a:ext cx="11003136" cy="3972066"/>
          </a:xfrm>
          <a:prstGeom prst="rect">
            <a:avLst/>
          </a:prstGeom>
        </p:spPr>
        <p:txBody>
          <a:bodyPr>
            <a:noAutofit/>
          </a:bodyPr>
          <a:lstStyle>
            <a:lvl1pPr>
              <a:lnSpc>
                <a:spcPct val="100000"/>
              </a:lnSpc>
              <a:spcBef>
                <a:spcPts val="0"/>
              </a:spcBef>
              <a:defRPr sz="1800">
                <a:latin typeface="Arial" panose="020B0604020202020204" pitchFamily="34" charset="0"/>
                <a:cs typeface="Arial" panose="020B0604020202020204" pitchFamily="34" charset="0"/>
              </a:defRPr>
            </a:lvl1pPr>
            <a:lvl2pPr>
              <a:lnSpc>
                <a:spcPct val="100000"/>
              </a:lnSpc>
              <a:spcBef>
                <a:spcPts val="0"/>
              </a:spcBef>
              <a:defRPr sz="1800">
                <a:latin typeface="Arial" panose="020B0604020202020204" pitchFamily="34" charset="0"/>
                <a:cs typeface="Arial" panose="020B0604020202020204" pitchFamily="34" charset="0"/>
              </a:defRPr>
            </a:lvl2pPr>
            <a:lvl3pPr>
              <a:lnSpc>
                <a:spcPct val="100000"/>
              </a:lnSpc>
              <a:spcBef>
                <a:spcPts val="0"/>
              </a:spcBef>
              <a:defRPr sz="1800">
                <a:latin typeface="Arial" panose="020B0604020202020204" pitchFamily="34" charset="0"/>
                <a:cs typeface="Arial" panose="020B0604020202020204" pitchFamily="34" charset="0"/>
              </a:defRPr>
            </a:lvl3pPr>
            <a:lvl4pPr>
              <a:lnSpc>
                <a:spcPct val="100000"/>
              </a:lnSpc>
              <a:spcBef>
                <a:spcPts val="0"/>
              </a:spcBef>
              <a:defRPr sz="1800">
                <a:latin typeface="Arial" panose="020B0604020202020204" pitchFamily="34" charset="0"/>
                <a:cs typeface="Arial" panose="020B0604020202020204" pitchFamily="34" charset="0"/>
              </a:defRPr>
            </a:lvl4pPr>
            <a:lvl5pPr>
              <a:lnSpc>
                <a:spcPct val="100000"/>
              </a:lnSpc>
              <a:spcBef>
                <a:spcPts val="0"/>
              </a:spcBef>
              <a:defRPr sz="18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6989768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12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flipH="1">
            <a:off x="0" y="0"/>
            <a:ext cx="12192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dirty="0"/>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08456" y="2300288"/>
            <a:ext cx="5796169" cy="1802480"/>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587375" y="4557710"/>
            <a:ext cx="5227142" cy="1725858"/>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416109051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33332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userDrawn="1">
  <p:cSld name="7_Title and Content">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8830733" y="6484939"/>
            <a:ext cx="2844800" cy="365125"/>
          </a:xfrm>
          <a:prstGeom prst="rect">
            <a:avLst/>
          </a:prstGeom>
        </p:spPr>
        <p:txBody>
          <a:bodyPr/>
          <a:lstStyle/>
          <a:p>
            <a:pPr>
              <a:defRPr/>
            </a:pPr>
            <a:fld id="{51CB66A9-0355-481E-B709-72F5CA5C743B}" type="slidenum">
              <a:rPr lang="zh-TW" altLang="en-US" smtClean="0"/>
              <a:pPr>
                <a:defRPr/>
              </a:pPr>
              <a:t>‹#›</a:t>
            </a:fld>
            <a:endParaRPr lang="zh-TW" altLang="en-US" dirty="0"/>
          </a:p>
        </p:txBody>
      </p:sp>
    </p:spTree>
    <p:extLst>
      <p:ext uri="{BB962C8B-B14F-4D97-AF65-F5344CB8AC3E}">
        <p14:creationId xmlns:p14="http://schemas.microsoft.com/office/powerpoint/2010/main" val="48455604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cSld name="Bubble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0" y="642918"/>
            <a:ext cx="10363200" cy="415498"/>
          </a:xfrm>
        </p:spPr>
        <p:txBody>
          <a:bodyPr/>
          <a:lstStyle>
            <a:lvl1pPr>
              <a:defRPr/>
            </a:lvl1pPr>
          </a:lstStyle>
          <a:p>
            <a:r>
              <a:rPr lang="en-US" dirty="0"/>
              <a:t>Click to add title</a:t>
            </a:r>
            <a:endParaRPr lang="en-GB" dirty="0"/>
          </a:p>
        </p:txBody>
      </p:sp>
      <p:sp>
        <p:nvSpPr>
          <p:cNvPr id="8" name="Text Placeholder 7"/>
          <p:cNvSpPr>
            <a:spLocks noGrp="1"/>
          </p:cNvSpPr>
          <p:nvPr>
            <p:ph type="body" sz="quarter" idx="13" hasCustomPrompt="1"/>
          </p:nvPr>
        </p:nvSpPr>
        <p:spPr>
          <a:xfrm>
            <a:off x="926124" y="2438407"/>
            <a:ext cx="10363569" cy="2070259"/>
          </a:xfrm>
          <a:prstGeom prst="roundRect">
            <a:avLst>
              <a:gd name="adj" fmla="val 10982"/>
            </a:avLst>
          </a:prstGeom>
          <a:solidFill>
            <a:srgbClr val="9EC23C"/>
          </a:solidFill>
          <a:ln w="28575" cap="flat" cmpd="sng" algn="ctr">
            <a:solidFill>
              <a:srgbClr val="333399"/>
            </a:solidFill>
            <a:prstDash val="solid"/>
            <a:round/>
            <a:headEnd type="none" w="med" len="med"/>
            <a:tailEnd type="none" w="med" len="med"/>
          </a:ln>
          <a:effectLst>
            <a:outerShdw blurRad="50800" dist="38100" dir="2700000" algn="tl" rotWithShape="0">
              <a:prstClr val="black">
                <a:alpha val="40000"/>
              </a:prstClr>
            </a:outerShdw>
          </a:effectLst>
        </p:spPr>
        <p:txBody>
          <a:bodyPr wrap="square">
            <a:spAutoFit/>
          </a:bodyPr>
          <a:lstStyle>
            <a:lvl1pPr marL="0" indent="0" algn="l" rtl="0" eaLnBrk="0" fontAlgn="base" hangingPunct="0">
              <a:spcBef>
                <a:spcPct val="0"/>
              </a:spcBef>
              <a:spcAft>
                <a:spcPct val="0"/>
              </a:spcAft>
              <a:buNone/>
              <a:defRPr lang="en-GB" sz="2400" b="1" kern="1200" dirty="0">
                <a:solidFill>
                  <a:srgbClr val="333399"/>
                </a:solidFill>
                <a:effectLst/>
                <a:latin typeface="Arial" charset="0"/>
                <a:ea typeface="ヒラギノ角ゴ Pro W3" pitchFamily="-112" charset="-128"/>
                <a:cs typeface="+mn-cs"/>
              </a:defRPr>
            </a:lvl1pPr>
          </a:lstStyle>
          <a:p>
            <a:pPr lvl="0"/>
            <a:r>
              <a:rPr lang="en-GB" dirty="0"/>
              <a:t>Insert 'bubble' text here...</a:t>
            </a:r>
          </a:p>
          <a:p>
            <a:pPr lvl="0"/>
            <a:endParaRPr lang="en-GB" dirty="0"/>
          </a:p>
          <a:p>
            <a:pPr lvl="0"/>
            <a:endParaRPr lang="en-GB" dirty="0"/>
          </a:p>
          <a:p>
            <a:pPr lvl="0"/>
            <a:endParaRPr lang="en-GB" dirty="0"/>
          </a:p>
          <a:p>
            <a:pPr lvl="0"/>
            <a:endParaRPr lang="en-GB" dirty="0"/>
          </a:p>
        </p:txBody>
      </p:sp>
      <p:sp>
        <p:nvSpPr>
          <p:cNvPr id="3" name="Slide Number Placeholder 2"/>
          <p:cNvSpPr>
            <a:spLocks noGrp="1"/>
          </p:cNvSpPr>
          <p:nvPr>
            <p:ph type="sldNum" sz="quarter" idx="14"/>
          </p:nvPr>
        </p:nvSpPr>
        <p:spPr>
          <a:xfrm>
            <a:off x="8830733" y="6484939"/>
            <a:ext cx="2844800" cy="365125"/>
          </a:xfrm>
          <a:prstGeom prst="rect">
            <a:avLst/>
          </a:prstGeom>
        </p:spPr>
        <p:txBody>
          <a:bodyPr/>
          <a:lstStyle/>
          <a:p>
            <a:fld id="{6FABC43E-362F-47C7-AE5F-E86AE3749A26}" type="slidenum">
              <a:rPr lang="en-US" smtClean="0"/>
              <a:pPr/>
              <a:t>‹#›</a:t>
            </a:fld>
            <a:endParaRPr lang="en-US" dirty="0"/>
          </a:p>
        </p:txBody>
      </p:sp>
    </p:spTree>
    <p:extLst>
      <p:ext uri="{BB962C8B-B14F-4D97-AF65-F5344CB8AC3E}">
        <p14:creationId xmlns:p14="http://schemas.microsoft.com/office/powerpoint/2010/main" val="153323439"/>
      </p:ext>
    </p:extLst>
  </p:cSld>
  <p:clrMapOvr>
    <a:masterClrMapping/>
  </p:clrMapOvr>
  <p:transition spd="slow">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userDrawn="1">
  <p:cSld name="39_Title and Content">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8830733" y="6484939"/>
            <a:ext cx="2844800" cy="365125"/>
          </a:xfrm>
          <a:prstGeom prst="rect">
            <a:avLst/>
          </a:prstGeom>
        </p:spPr>
        <p:txBody>
          <a:bodyPr/>
          <a:lstStyle/>
          <a:p>
            <a:pPr>
              <a:defRPr/>
            </a:pPr>
            <a:fld id="{51CB66A9-0355-481E-B709-72F5CA5C743B}" type="slidenum">
              <a:rPr lang="zh-TW" altLang="en-US" smtClean="0"/>
              <a:t>‹#›</a:t>
            </a:fld>
            <a:endParaRPr lang="zh-TW" altLang="en-US" dirty="0"/>
          </a:p>
        </p:txBody>
      </p:sp>
    </p:spTree>
    <p:extLst>
      <p:ext uri="{BB962C8B-B14F-4D97-AF65-F5344CB8AC3E}">
        <p14:creationId xmlns:p14="http://schemas.microsoft.com/office/powerpoint/2010/main" val="2514885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Title and Conten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588987C-54F6-49F8-AF43-D3F049E4B291}"/>
              </a:ext>
            </a:extLst>
          </p:cNvPr>
          <p:cNvSpPr>
            <a:spLocks noGrp="1"/>
          </p:cNvSpPr>
          <p:nvPr>
            <p:ph type="pic" sz="quarter" idx="10"/>
          </p:nvPr>
        </p:nvSpPr>
        <p:spPr>
          <a:xfrm>
            <a:off x="-10042" y="0"/>
            <a:ext cx="5814644" cy="6858000"/>
          </a:xfrm>
          <a:prstGeom prst="rect">
            <a:avLst/>
          </a:prstGeom>
        </p:spPr>
        <p:txBody>
          <a:bodyPr>
            <a:noAutofit/>
          </a:bodyPr>
          <a:lstStyle>
            <a:lvl1pPr>
              <a:spcBef>
                <a:spcPts val="0"/>
              </a:spcBef>
              <a:defRPr/>
            </a:lvl1pPr>
          </a:lstStyle>
          <a:p>
            <a:r>
              <a:rPr lang="en-US"/>
              <a:t>Click icon to add picture</a:t>
            </a:r>
            <a:endParaRPr lang="en-GB"/>
          </a:p>
        </p:txBody>
      </p:sp>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6377356" y="584788"/>
            <a:ext cx="5241890" cy="1117932"/>
          </a:xfrm>
          <a:prstGeom prst="rect">
            <a:avLst/>
          </a:prstGeom>
        </p:spPr>
        <p:txBody>
          <a:bodyPr>
            <a:noAutofit/>
          </a:bodyPr>
          <a:lstStyle>
            <a:lvl1pPr>
              <a:lnSpc>
                <a:spcPct val="100000"/>
              </a:lnSpc>
              <a:spcBef>
                <a:spcPts val="0"/>
              </a:spcBef>
              <a:defRPr/>
            </a:lvl1p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6387402" y="2300284"/>
            <a:ext cx="5241890" cy="3984959"/>
          </a:xfrm>
          <a:prstGeom prst="rect">
            <a:avLst/>
          </a:prstGeom>
        </p:spPr>
        <p:txBody>
          <a:bodyPr>
            <a:noAutofit/>
          </a:bodyPr>
          <a:lstStyle>
            <a:lvl1pPr>
              <a:lnSpc>
                <a:spcPct val="100000"/>
              </a:lnSpc>
              <a:spcBef>
                <a:spcPts val="0"/>
              </a:spcBef>
              <a:defRPr sz="1800"/>
            </a:lvl1pPr>
            <a:lvl2pPr>
              <a:lnSpc>
                <a:spcPct val="100000"/>
              </a:lnSpc>
              <a:spcBef>
                <a:spcPts val="0"/>
              </a:spcBef>
              <a:defRPr sz="1800"/>
            </a:lvl2pPr>
            <a:lvl3pPr>
              <a:lnSpc>
                <a:spcPct val="100000"/>
              </a:lnSpc>
              <a:spcBef>
                <a:spcPts val="0"/>
              </a:spcBef>
              <a:defRPr sz="1800"/>
            </a:lvl3pPr>
            <a:lvl4pPr>
              <a:lnSpc>
                <a:spcPct val="100000"/>
              </a:lnSpc>
              <a:spcBef>
                <a:spcPts val="0"/>
              </a:spcBef>
              <a:defRPr sz="1800"/>
            </a:lvl4pPr>
            <a:lvl5pPr>
              <a:lnSpc>
                <a:spcPct val="100000"/>
              </a:lnSpc>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650564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1_Title and Conten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588987C-54F6-49F8-AF43-D3F049E4B291}"/>
              </a:ext>
            </a:extLst>
          </p:cNvPr>
          <p:cNvSpPr>
            <a:spLocks noGrp="1"/>
          </p:cNvSpPr>
          <p:nvPr>
            <p:ph type="pic" sz="quarter" idx="10"/>
          </p:nvPr>
        </p:nvSpPr>
        <p:spPr>
          <a:xfrm>
            <a:off x="6377356" y="0"/>
            <a:ext cx="5814644" cy="6858000"/>
          </a:xfrm>
          <a:prstGeom prst="rect">
            <a:avLst/>
          </a:prstGeom>
        </p:spPr>
        <p:txBody>
          <a:bodyPr>
            <a:noAutofit/>
          </a:bodyPr>
          <a:lstStyle>
            <a:lvl1pPr>
              <a:spcBef>
                <a:spcPts val="0"/>
              </a:spcBef>
              <a:defRPr/>
            </a:lvl1pPr>
          </a:lstStyle>
          <a:p>
            <a:r>
              <a:rPr lang="en-US"/>
              <a:t>Click icon to add picture</a:t>
            </a:r>
            <a:endParaRPr lang="en-GB"/>
          </a:p>
        </p:txBody>
      </p:sp>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584788" y="584788"/>
            <a:ext cx="5241890" cy="1117932"/>
          </a:xfrm>
          <a:prstGeom prst="rect">
            <a:avLst/>
          </a:prstGeom>
        </p:spPr>
        <p:txBody>
          <a:bodyPr>
            <a:noAutofit/>
          </a:bodyPr>
          <a:lstStyle>
            <a:lvl1pPr>
              <a:lnSpc>
                <a:spcPct val="100000"/>
              </a:lnSpc>
              <a:spcBef>
                <a:spcPts val="0"/>
              </a:spcBef>
              <a:defRPr/>
            </a:lvl1p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572756" y="2300284"/>
            <a:ext cx="5241890" cy="3984959"/>
          </a:xfrm>
          <a:prstGeom prst="rect">
            <a:avLst/>
          </a:prstGeom>
        </p:spPr>
        <p:txBody>
          <a:bodyPr>
            <a:noAutofit/>
          </a:bodyPr>
          <a:lstStyle>
            <a:lvl1pPr>
              <a:lnSpc>
                <a:spcPct val="100000"/>
              </a:lnSpc>
              <a:spcBef>
                <a:spcPts val="0"/>
              </a:spcBef>
              <a:defRPr sz="1800"/>
            </a:lvl1pPr>
            <a:lvl2pPr>
              <a:lnSpc>
                <a:spcPct val="100000"/>
              </a:lnSpc>
              <a:spcBef>
                <a:spcPts val="0"/>
              </a:spcBef>
              <a:defRPr sz="1800"/>
            </a:lvl2pPr>
            <a:lvl3pPr>
              <a:lnSpc>
                <a:spcPct val="100000"/>
              </a:lnSpc>
              <a:spcBef>
                <a:spcPts val="0"/>
              </a:spcBef>
              <a:defRPr sz="1800"/>
            </a:lvl3pPr>
            <a:lvl4pPr>
              <a:lnSpc>
                <a:spcPct val="100000"/>
              </a:lnSpc>
              <a:spcBef>
                <a:spcPts val="0"/>
              </a:spcBef>
              <a:defRPr sz="1800"/>
            </a:lvl4pPr>
            <a:lvl5pPr>
              <a:lnSpc>
                <a:spcPct val="100000"/>
              </a:lnSpc>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35594102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10">
          <p15:clr>
            <a:srgbClr val="FBAE40"/>
          </p15:clr>
        </p15:guide>
        <p15:guide id="4" orient="horz" pos="3974">
          <p15:clr>
            <a:srgbClr val="FBAE40"/>
          </p15:clr>
        </p15:guide>
        <p15:guide id="5" orient="horz" pos="368">
          <p15:clr>
            <a:srgbClr val="FBAE40"/>
          </p15:clr>
        </p15:guide>
        <p15:guide id="6" pos="37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1_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9AAF6DF-57C4-4266-90F3-2CABD6580099}"/>
              </a:ext>
            </a:extLst>
          </p:cNvPr>
          <p:cNvSpPr>
            <a:spLocks noGrp="1"/>
          </p:cNvSpPr>
          <p:nvPr>
            <p:ph type="title"/>
          </p:nvPr>
        </p:nvSpPr>
        <p:spPr>
          <a:xfrm>
            <a:off x="585665" y="586464"/>
            <a:ext cx="11023310" cy="1129150"/>
          </a:xfrm>
          <a:prstGeom prst="rect">
            <a:avLst/>
          </a:prstGeom>
        </p:spPr>
        <p:txBody>
          <a:bodyPr anchor="t" anchorCtr="0">
            <a:noAutofit/>
          </a:bodyPr>
          <a:lstStyle>
            <a:lvl1pPr>
              <a:spcBef>
                <a:spcPts val="0"/>
              </a:spcBef>
              <a:defRPr sz="3600"/>
            </a:lvl1pPr>
          </a:lstStyle>
          <a:p>
            <a:r>
              <a:rPr lang="en-US"/>
              <a:t>Click to edit Master title style</a:t>
            </a:r>
            <a:endParaRPr lang="en-GB" dirty="0"/>
          </a:p>
        </p:txBody>
      </p:sp>
      <p:sp>
        <p:nvSpPr>
          <p:cNvPr id="9" name="Content Placeholder 11">
            <a:extLst>
              <a:ext uri="{FF2B5EF4-FFF2-40B4-BE49-F238E27FC236}">
                <a16:creationId xmlns:a16="http://schemas.microsoft.com/office/drawing/2014/main" id="{248178C8-6BAB-4936-80D1-8D8F3EC3FD0E}"/>
              </a:ext>
            </a:extLst>
          </p:cNvPr>
          <p:cNvSpPr>
            <a:spLocks noGrp="1"/>
          </p:cNvSpPr>
          <p:nvPr>
            <p:ph sz="quarter" idx="12"/>
          </p:nvPr>
        </p:nvSpPr>
        <p:spPr>
          <a:xfrm>
            <a:off x="585664" y="2300288"/>
            <a:ext cx="5225589" cy="3983280"/>
          </a:xfrm>
          <a:prstGeom prst="rect">
            <a:avLst/>
          </a:prstGeom>
        </p:spPr>
        <p:txBody>
          <a:bodyPr>
            <a:noAutofit/>
          </a:bodyPr>
          <a:lstStyle>
            <a:lvl1pPr>
              <a:lnSpc>
                <a:spcPct val="100000"/>
              </a:lnSpc>
              <a:spcBef>
                <a:spcPts val="0"/>
              </a:spcBef>
              <a:defRPr sz="1800"/>
            </a:lvl1pPr>
            <a:lvl2pPr>
              <a:lnSpc>
                <a:spcPct val="100000"/>
              </a:lnSpc>
              <a:spcBef>
                <a:spcPts val="0"/>
              </a:spcBef>
              <a:defRPr sz="1800"/>
            </a:lvl2pPr>
            <a:lvl3pPr>
              <a:lnSpc>
                <a:spcPct val="100000"/>
              </a:lnSpc>
              <a:spcBef>
                <a:spcPts val="0"/>
              </a:spcBef>
              <a:defRPr sz="1800"/>
            </a:lvl3pPr>
            <a:lvl4pPr>
              <a:lnSpc>
                <a:spcPct val="100000"/>
              </a:lnSpc>
              <a:spcBef>
                <a:spcPts val="0"/>
              </a:spcBef>
              <a:defRPr sz="1800"/>
            </a:lvl4pPr>
            <a:lvl5pPr>
              <a:lnSpc>
                <a:spcPct val="100000"/>
              </a:lnSpc>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Content Placeholder 11">
            <a:extLst>
              <a:ext uri="{FF2B5EF4-FFF2-40B4-BE49-F238E27FC236}">
                <a16:creationId xmlns:a16="http://schemas.microsoft.com/office/drawing/2014/main" id="{3FC6D143-2387-4A1E-96D3-A9467EA4A995}"/>
              </a:ext>
            </a:extLst>
          </p:cNvPr>
          <p:cNvSpPr>
            <a:spLocks noGrp="1"/>
          </p:cNvSpPr>
          <p:nvPr>
            <p:ph sz="quarter" idx="13"/>
          </p:nvPr>
        </p:nvSpPr>
        <p:spPr>
          <a:xfrm>
            <a:off x="6380749" y="2300288"/>
            <a:ext cx="5225589" cy="3983280"/>
          </a:xfrm>
          <a:prstGeom prst="rect">
            <a:avLst/>
          </a:prstGeom>
        </p:spPr>
        <p:txBody>
          <a:bodyPr>
            <a:noAutofit/>
          </a:bodyPr>
          <a:lstStyle>
            <a:lvl1pPr>
              <a:lnSpc>
                <a:spcPct val="100000"/>
              </a:lnSpc>
              <a:spcBef>
                <a:spcPts val="0"/>
              </a:spcBef>
              <a:defRPr sz="1800"/>
            </a:lvl1pPr>
            <a:lvl2pPr>
              <a:lnSpc>
                <a:spcPct val="100000"/>
              </a:lnSpc>
              <a:spcBef>
                <a:spcPts val="0"/>
              </a:spcBef>
              <a:defRPr sz="1800"/>
            </a:lvl2pPr>
            <a:lvl3pPr>
              <a:lnSpc>
                <a:spcPct val="100000"/>
              </a:lnSpc>
              <a:spcBef>
                <a:spcPts val="0"/>
              </a:spcBef>
              <a:defRPr sz="1800"/>
            </a:lvl3pPr>
            <a:lvl4pPr>
              <a:lnSpc>
                <a:spcPct val="100000"/>
              </a:lnSpc>
              <a:spcBef>
                <a:spcPts val="0"/>
              </a:spcBef>
              <a:defRPr sz="1800"/>
            </a:lvl4pPr>
            <a:lvl5pPr>
              <a:lnSpc>
                <a:spcPct val="100000"/>
              </a:lnSpc>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491960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2_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9AAF6DF-57C4-4266-90F3-2CABD6580099}"/>
              </a:ext>
            </a:extLst>
          </p:cNvPr>
          <p:cNvSpPr>
            <a:spLocks noGrp="1"/>
          </p:cNvSpPr>
          <p:nvPr>
            <p:ph type="title"/>
          </p:nvPr>
        </p:nvSpPr>
        <p:spPr>
          <a:xfrm>
            <a:off x="585665" y="586464"/>
            <a:ext cx="11023310" cy="1129150"/>
          </a:xfrm>
          <a:prstGeom prst="rect">
            <a:avLst/>
          </a:prstGeom>
        </p:spPr>
        <p:txBody>
          <a:bodyPr anchor="t" anchorCtr="0">
            <a:noAutofit/>
          </a:bodyPr>
          <a:lstStyle>
            <a:lvl1pPr>
              <a:spcBef>
                <a:spcPts val="0"/>
              </a:spcBef>
              <a:defRPr sz="3600"/>
            </a:lvl1pPr>
          </a:lstStyle>
          <a:p>
            <a:r>
              <a:rPr lang="en-US"/>
              <a:t>Click to edit Master title style</a:t>
            </a:r>
            <a:endParaRPr lang="en-GB" dirty="0"/>
          </a:p>
        </p:txBody>
      </p:sp>
      <p:sp>
        <p:nvSpPr>
          <p:cNvPr id="9" name="Content Placeholder 11">
            <a:extLst>
              <a:ext uri="{FF2B5EF4-FFF2-40B4-BE49-F238E27FC236}">
                <a16:creationId xmlns:a16="http://schemas.microsoft.com/office/drawing/2014/main" id="{248178C8-6BAB-4936-80D1-8D8F3EC3FD0E}"/>
              </a:ext>
            </a:extLst>
          </p:cNvPr>
          <p:cNvSpPr>
            <a:spLocks noGrp="1"/>
          </p:cNvSpPr>
          <p:nvPr>
            <p:ph sz="quarter" idx="12"/>
          </p:nvPr>
        </p:nvSpPr>
        <p:spPr>
          <a:xfrm>
            <a:off x="585664" y="2300288"/>
            <a:ext cx="5225589" cy="1706891"/>
          </a:xfrm>
          <a:prstGeom prst="rect">
            <a:avLst/>
          </a:prstGeom>
        </p:spPr>
        <p:txBody>
          <a:bodyPr>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Content Placeholder 11">
            <a:extLst>
              <a:ext uri="{FF2B5EF4-FFF2-40B4-BE49-F238E27FC236}">
                <a16:creationId xmlns:a16="http://schemas.microsoft.com/office/drawing/2014/main" id="{98FC274D-A48E-42C4-9DC7-F6049539065E}"/>
              </a:ext>
            </a:extLst>
          </p:cNvPr>
          <p:cNvSpPr>
            <a:spLocks noGrp="1"/>
          </p:cNvSpPr>
          <p:nvPr>
            <p:ph sz="quarter" idx="14"/>
          </p:nvPr>
        </p:nvSpPr>
        <p:spPr>
          <a:xfrm>
            <a:off x="585662" y="4591853"/>
            <a:ext cx="5225589" cy="1706891"/>
          </a:xfrm>
          <a:prstGeom prst="rect">
            <a:avLst/>
          </a:prstGeom>
        </p:spPr>
        <p:txBody>
          <a:bodyPr>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Content Placeholder 11">
            <a:extLst>
              <a:ext uri="{FF2B5EF4-FFF2-40B4-BE49-F238E27FC236}">
                <a16:creationId xmlns:a16="http://schemas.microsoft.com/office/drawing/2014/main" id="{D1CA8378-3408-439F-8F67-E28774CB5E43}"/>
              </a:ext>
            </a:extLst>
          </p:cNvPr>
          <p:cNvSpPr>
            <a:spLocks noGrp="1"/>
          </p:cNvSpPr>
          <p:nvPr>
            <p:ph sz="quarter" idx="15"/>
          </p:nvPr>
        </p:nvSpPr>
        <p:spPr>
          <a:xfrm>
            <a:off x="6380749" y="2300288"/>
            <a:ext cx="5225589" cy="1706891"/>
          </a:xfrm>
          <a:prstGeom prst="rect">
            <a:avLst/>
          </a:prstGeom>
        </p:spPr>
        <p:txBody>
          <a:bodyPr>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11">
            <a:extLst>
              <a:ext uri="{FF2B5EF4-FFF2-40B4-BE49-F238E27FC236}">
                <a16:creationId xmlns:a16="http://schemas.microsoft.com/office/drawing/2014/main" id="{5C7ECB63-85CD-4ACC-BEFF-B0D37FA6877E}"/>
              </a:ext>
            </a:extLst>
          </p:cNvPr>
          <p:cNvSpPr>
            <a:spLocks noGrp="1"/>
          </p:cNvSpPr>
          <p:nvPr>
            <p:ph sz="quarter" idx="16"/>
          </p:nvPr>
        </p:nvSpPr>
        <p:spPr>
          <a:xfrm>
            <a:off x="6380747" y="4591853"/>
            <a:ext cx="5225589" cy="1706891"/>
          </a:xfrm>
          <a:prstGeom prst="rect">
            <a:avLst/>
          </a:prstGeom>
        </p:spPr>
        <p:txBody>
          <a:bodyPr>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379196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spcBef>
                <a:spcPts val="0"/>
              </a:spcBef>
              <a:defRPr sz="3600">
                <a:latin typeface="Arial Black" panose="020B0A04020102020204" pitchFamily="34" charset="0"/>
              </a:defRPr>
            </a:lvl1pPr>
          </a:lstStyle>
          <a:p>
            <a:r>
              <a:rPr lang="en-US"/>
              <a:t>Click to edit Master title style</a:t>
            </a:r>
            <a:endParaRPr lang="en-GB" dirty="0"/>
          </a:p>
        </p:txBody>
      </p:sp>
      <p:sp>
        <p:nvSpPr>
          <p:cNvPr id="39" name="Content Placeholder 9">
            <a:extLst>
              <a:ext uri="{FF2B5EF4-FFF2-40B4-BE49-F238E27FC236}">
                <a16:creationId xmlns:a16="http://schemas.microsoft.com/office/drawing/2014/main" id="{C6A6EB97-9F53-4A3C-96CA-62100746F2DB}"/>
              </a:ext>
            </a:extLst>
          </p:cNvPr>
          <p:cNvSpPr>
            <a:spLocks noGrp="1"/>
          </p:cNvSpPr>
          <p:nvPr>
            <p:ph sz="quarter" idx="10"/>
          </p:nvPr>
        </p:nvSpPr>
        <p:spPr>
          <a:xfrm>
            <a:off x="588964" y="2300147"/>
            <a:ext cx="3275011" cy="3972066"/>
          </a:xfrm>
          <a:prstGeom prst="rect">
            <a:avLst/>
          </a:prstGeom>
        </p:spPr>
        <p:txBody>
          <a:bodyPr>
            <a:noAutofit/>
          </a:bodyPr>
          <a:lstStyle>
            <a:lvl1pPr>
              <a:spcBef>
                <a:spcPts val="0"/>
              </a:spcBef>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40" name="Content Placeholder 9">
            <a:extLst>
              <a:ext uri="{FF2B5EF4-FFF2-40B4-BE49-F238E27FC236}">
                <a16:creationId xmlns:a16="http://schemas.microsoft.com/office/drawing/2014/main" id="{24528309-6679-4B05-BE1F-02D7B0A3A246}"/>
              </a:ext>
            </a:extLst>
          </p:cNvPr>
          <p:cNvSpPr>
            <a:spLocks noGrp="1"/>
          </p:cNvSpPr>
          <p:nvPr>
            <p:ph sz="quarter" idx="11"/>
          </p:nvPr>
        </p:nvSpPr>
        <p:spPr>
          <a:xfrm>
            <a:off x="4460713" y="2301734"/>
            <a:ext cx="3275011" cy="3972066"/>
          </a:xfrm>
          <a:prstGeom prst="rect">
            <a:avLst/>
          </a:prstGeom>
        </p:spPr>
        <p:txBody>
          <a:bodyPr>
            <a:noAutofit/>
          </a:bodyPr>
          <a:lstStyle>
            <a:lvl1pPr>
              <a:spcBef>
                <a:spcPts val="0"/>
              </a:spcBef>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41" name="Content Placeholder 9">
            <a:extLst>
              <a:ext uri="{FF2B5EF4-FFF2-40B4-BE49-F238E27FC236}">
                <a16:creationId xmlns:a16="http://schemas.microsoft.com/office/drawing/2014/main" id="{1D07E080-B3E4-4B1D-A18E-2D10025797CC}"/>
              </a:ext>
            </a:extLst>
          </p:cNvPr>
          <p:cNvSpPr>
            <a:spLocks noGrp="1"/>
          </p:cNvSpPr>
          <p:nvPr>
            <p:ph sz="quarter" idx="12"/>
          </p:nvPr>
        </p:nvSpPr>
        <p:spPr>
          <a:xfrm>
            <a:off x="8328025" y="2300147"/>
            <a:ext cx="3275011" cy="3972066"/>
          </a:xfrm>
          <a:prstGeom prst="rect">
            <a:avLst/>
          </a:prstGeom>
        </p:spPr>
        <p:txBody>
          <a:bodyPr>
            <a:noAutofit/>
          </a:bodyPr>
          <a:lstStyle>
            <a:lvl1pPr>
              <a:spcBef>
                <a:spcPts val="0"/>
              </a:spcBef>
              <a:defRPr sz="1800">
                <a:latin typeface="Arial" panose="020B0604020202020204" pitchFamily="34" charset="0"/>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2144617087"/>
      </p:ext>
    </p:extLst>
  </p:cSld>
  <p:clrMapOvr>
    <a:masterClrMapping/>
  </p:clrMapOvr>
  <p:extLst>
    <p:ext uri="{DCECCB84-F9BA-43D5-87BE-67443E8EF086}">
      <p15:sldGuideLst xmlns:p15="http://schemas.microsoft.com/office/powerpoint/2012/main">
        <p15:guide id="5" orient="horz" pos="1434">
          <p15:clr>
            <a:srgbClr val="FBAE40"/>
          </p15:clr>
        </p15:guide>
        <p15:guide id="6" pos="2434">
          <p15:clr>
            <a:srgbClr val="FBAE40"/>
          </p15:clr>
        </p15:guide>
        <p15:guide id="7" pos="2797">
          <p15:clr>
            <a:srgbClr val="FBAE40"/>
          </p15:clr>
        </p15:guide>
        <p15:guide id="8" pos="4883">
          <p15:clr>
            <a:srgbClr val="FBAE40"/>
          </p15:clr>
        </p15:guide>
        <p15:guide id="9" pos="524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8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atin typeface="Arial Black" panose="020B0A04020102020204" pitchFamily="34" charset="0"/>
              </a:defRPr>
            </a:lvl1pPr>
          </a:lstStyle>
          <a:p>
            <a:r>
              <a:rPr lang="en-US"/>
              <a:t>Click to edit Master title style</a:t>
            </a:r>
            <a:endParaRPr lang="en-GB" dirty="0"/>
          </a:p>
        </p:txBody>
      </p:sp>
      <p:sp>
        <p:nvSpPr>
          <p:cNvPr id="39" name="Content Placeholder 9">
            <a:extLst>
              <a:ext uri="{FF2B5EF4-FFF2-40B4-BE49-F238E27FC236}">
                <a16:creationId xmlns:a16="http://schemas.microsoft.com/office/drawing/2014/main" id="{C6A6EB97-9F53-4A3C-96CA-62100746F2DB}"/>
              </a:ext>
            </a:extLst>
          </p:cNvPr>
          <p:cNvSpPr>
            <a:spLocks noGrp="1"/>
          </p:cNvSpPr>
          <p:nvPr>
            <p:ph sz="quarter" idx="10"/>
          </p:nvPr>
        </p:nvSpPr>
        <p:spPr>
          <a:xfrm>
            <a:off x="588964" y="2300147"/>
            <a:ext cx="3551101"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40" name="Content Placeholder 9">
            <a:extLst>
              <a:ext uri="{FF2B5EF4-FFF2-40B4-BE49-F238E27FC236}">
                <a16:creationId xmlns:a16="http://schemas.microsoft.com/office/drawing/2014/main" id="{24528309-6679-4B05-BE1F-02D7B0A3A246}"/>
              </a:ext>
            </a:extLst>
          </p:cNvPr>
          <p:cNvSpPr>
            <a:spLocks noGrp="1"/>
          </p:cNvSpPr>
          <p:nvPr>
            <p:ph sz="quarter" idx="11"/>
          </p:nvPr>
        </p:nvSpPr>
        <p:spPr>
          <a:xfrm>
            <a:off x="4328505" y="2301734"/>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13" name="Content Placeholder 9">
            <a:extLst>
              <a:ext uri="{FF2B5EF4-FFF2-40B4-BE49-F238E27FC236}">
                <a16:creationId xmlns:a16="http://schemas.microsoft.com/office/drawing/2014/main" id="{333C1F87-A303-4CC8-9E9C-9C78AEC6180E}"/>
              </a:ext>
            </a:extLst>
          </p:cNvPr>
          <p:cNvSpPr>
            <a:spLocks noGrp="1"/>
          </p:cNvSpPr>
          <p:nvPr>
            <p:ph sz="quarter" idx="13"/>
          </p:nvPr>
        </p:nvSpPr>
        <p:spPr>
          <a:xfrm>
            <a:off x="4328505" y="3679268"/>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14" name="Content Placeholder 9">
            <a:extLst>
              <a:ext uri="{FF2B5EF4-FFF2-40B4-BE49-F238E27FC236}">
                <a16:creationId xmlns:a16="http://schemas.microsoft.com/office/drawing/2014/main" id="{57B7F16B-A317-4FE4-A49A-EF8904DB1A8A}"/>
              </a:ext>
            </a:extLst>
          </p:cNvPr>
          <p:cNvSpPr>
            <a:spLocks noGrp="1"/>
          </p:cNvSpPr>
          <p:nvPr>
            <p:ph sz="quarter" idx="14"/>
          </p:nvPr>
        </p:nvSpPr>
        <p:spPr>
          <a:xfrm>
            <a:off x="4328505" y="5062642"/>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15" name="Content Placeholder 9">
            <a:extLst>
              <a:ext uri="{FF2B5EF4-FFF2-40B4-BE49-F238E27FC236}">
                <a16:creationId xmlns:a16="http://schemas.microsoft.com/office/drawing/2014/main" id="{B7AEA07C-10F8-403E-A03F-4141E4E77FE8}"/>
              </a:ext>
            </a:extLst>
          </p:cNvPr>
          <p:cNvSpPr>
            <a:spLocks noGrp="1"/>
          </p:cNvSpPr>
          <p:nvPr>
            <p:ph sz="quarter" idx="15"/>
          </p:nvPr>
        </p:nvSpPr>
        <p:spPr>
          <a:xfrm>
            <a:off x="588964" y="3679267"/>
            <a:ext cx="3551101"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16" name="Content Placeholder 9">
            <a:extLst>
              <a:ext uri="{FF2B5EF4-FFF2-40B4-BE49-F238E27FC236}">
                <a16:creationId xmlns:a16="http://schemas.microsoft.com/office/drawing/2014/main" id="{2E3C93EA-3B23-48E7-AFA4-FA01AEADD2FF}"/>
              </a:ext>
            </a:extLst>
          </p:cNvPr>
          <p:cNvSpPr>
            <a:spLocks noGrp="1"/>
          </p:cNvSpPr>
          <p:nvPr>
            <p:ph sz="quarter" idx="16"/>
          </p:nvPr>
        </p:nvSpPr>
        <p:spPr>
          <a:xfrm>
            <a:off x="588964" y="5072542"/>
            <a:ext cx="3551101"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20" name="Content Placeholder 9">
            <a:extLst>
              <a:ext uri="{FF2B5EF4-FFF2-40B4-BE49-F238E27FC236}">
                <a16:creationId xmlns:a16="http://schemas.microsoft.com/office/drawing/2014/main" id="{EFAA73BB-5DE7-4228-8286-4CD1B5AC1EA5}"/>
              </a:ext>
            </a:extLst>
          </p:cNvPr>
          <p:cNvSpPr>
            <a:spLocks noGrp="1"/>
          </p:cNvSpPr>
          <p:nvPr>
            <p:ph sz="quarter" idx="17"/>
          </p:nvPr>
        </p:nvSpPr>
        <p:spPr>
          <a:xfrm>
            <a:off x="8051934" y="2300147"/>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Content Placeholder 9">
            <a:extLst>
              <a:ext uri="{FF2B5EF4-FFF2-40B4-BE49-F238E27FC236}">
                <a16:creationId xmlns:a16="http://schemas.microsoft.com/office/drawing/2014/main" id="{728184AE-9026-48AC-B7D7-5D12FFCC2C05}"/>
              </a:ext>
            </a:extLst>
          </p:cNvPr>
          <p:cNvSpPr>
            <a:spLocks noGrp="1"/>
          </p:cNvSpPr>
          <p:nvPr>
            <p:ph sz="quarter" idx="18"/>
          </p:nvPr>
        </p:nvSpPr>
        <p:spPr>
          <a:xfrm>
            <a:off x="8051934" y="3677681"/>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22" name="Content Placeholder 9">
            <a:extLst>
              <a:ext uri="{FF2B5EF4-FFF2-40B4-BE49-F238E27FC236}">
                <a16:creationId xmlns:a16="http://schemas.microsoft.com/office/drawing/2014/main" id="{A3015C1D-411B-45B4-8B71-9BDD089AD984}"/>
              </a:ext>
            </a:extLst>
          </p:cNvPr>
          <p:cNvSpPr>
            <a:spLocks noGrp="1"/>
          </p:cNvSpPr>
          <p:nvPr>
            <p:ph sz="quarter" idx="19"/>
          </p:nvPr>
        </p:nvSpPr>
        <p:spPr>
          <a:xfrm>
            <a:off x="8051934" y="5061055"/>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1646202565"/>
      </p:ext>
    </p:extLst>
  </p:cSld>
  <p:clrMapOvr>
    <a:masterClrMapping/>
  </p:clrMapOvr>
  <p:extLst>
    <p:ext uri="{DCECCB84-F9BA-43D5-87BE-67443E8EF086}">
      <p15:sldGuideLst xmlns:p15="http://schemas.microsoft.com/office/powerpoint/2012/main">
        <p15:guide id="5" orient="horz" pos="1434">
          <p15:clr>
            <a:srgbClr val="FBAE40"/>
          </p15:clr>
        </p15:guide>
        <p15:guide id="6" pos="2434">
          <p15:clr>
            <a:srgbClr val="FBAE40"/>
          </p15:clr>
        </p15:guide>
        <p15:guide id="7" pos="2797">
          <p15:clr>
            <a:srgbClr val="FBAE40"/>
          </p15:clr>
        </p15:guide>
        <p15:guide id="8" pos="4883">
          <p15:clr>
            <a:srgbClr val="FBAE40"/>
          </p15:clr>
        </p15:guide>
        <p15:guide id="9" pos="5246">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75000">
              <a:schemeClr val="bg1"/>
            </a:gs>
            <a:gs pos="80000">
              <a:schemeClr val="accent1">
                <a:tint val="44500"/>
                <a:satMod val="160000"/>
                <a:alpha val="50000"/>
              </a:schemeClr>
            </a:gs>
            <a:gs pos="100000">
              <a:schemeClr val="accent1"/>
            </a:gs>
          </a:gsLst>
          <a:lin ang="2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2428" y="609252"/>
            <a:ext cx="10992198" cy="1106488"/>
          </a:xfrm>
          <a:prstGeom prst="rect">
            <a:avLst/>
          </a:prstGeom>
        </p:spPr>
        <p:txBody>
          <a:bodyPr vert="horz" lIns="91440" tIns="45720" rIns="91440" bIns="4572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612428" y="1825624"/>
            <a:ext cx="10992198" cy="4448175"/>
          </a:xfrm>
          <a:prstGeom prst="rect">
            <a:avLst/>
          </a:prstGeom>
        </p:spPr>
        <p:txBody>
          <a:bodyPr vert="horz" lIns="91440" tIns="45720" rIns="91440" bIns="45720" rtlCol="0" anchor="t" anchorCtr="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90689790"/>
      </p:ext>
    </p:extLst>
  </p:cSld>
  <p:clrMap bg1="lt1" tx1="dk1" bg2="lt2" tx2="dk2" accent1="accent1" accent2="accent2" accent3="accent3" accent4="accent4" accent5="accent5" accent6="accent6" hlink="hlink" folHlink="folHlink"/>
  <p:sldLayoutIdLst>
    <p:sldLayoutId id="2147483735" r:id="rId1"/>
    <p:sldLayoutId id="2147483748" r:id="rId2"/>
    <p:sldLayoutId id="2147483649" r:id="rId3"/>
    <p:sldLayoutId id="2147483661" r:id="rId4"/>
    <p:sldLayoutId id="2147483650" r:id="rId5"/>
    <p:sldLayoutId id="2147483652" r:id="rId6"/>
    <p:sldLayoutId id="2147483749" r:id="rId7"/>
    <p:sldLayoutId id="2147483666" r:id="rId8"/>
    <p:sldLayoutId id="2147483750" r:id="rId9"/>
    <p:sldLayoutId id="2147483670" r:id="rId10"/>
    <p:sldLayoutId id="2147483669" r:id="rId11"/>
    <p:sldLayoutId id="2147483667" r:id="rId12"/>
    <p:sldLayoutId id="2147483736" r:id="rId13"/>
    <p:sldLayoutId id="2147483737" r:id="rId14"/>
    <p:sldLayoutId id="2147483664" r:id="rId15"/>
    <p:sldLayoutId id="2147483740" r:id="rId16"/>
    <p:sldLayoutId id="2147483665" r:id="rId17"/>
    <p:sldLayoutId id="2147483741" r:id="rId18"/>
    <p:sldLayoutId id="2147483651" r:id="rId19"/>
    <p:sldLayoutId id="2147483742" r:id="rId20"/>
    <p:sldLayoutId id="2147483662" r:id="rId21"/>
    <p:sldLayoutId id="2147483743" r:id="rId22"/>
    <p:sldLayoutId id="2147483663" r:id="rId23"/>
    <p:sldLayoutId id="2147483744" r:id="rId24"/>
    <p:sldLayoutId id="2147483668" r:id="rId25"/>
    <p:sldLayoutId id="2147483745" r:id="rId26"/>
    <p:sldLayoutId id="2147483738" r:id="rId27"/>
    <p:sldLayoutId id="2147483746" r:id="rId28"/>
    <p:sldLayoutId id="2147483739" r:id="rId29"/>
    <p:sldLayoutId id="2147483747" r:id="rId30"/>
    <p:sldLayoutId id="2147483751" r:id="rId31"/>
    <p:sldLayoutId id="2147483752" r:id="rId32"/>
    <p:sldLayoutId id="2147483753" r:id="rId33"/>
    <p:sldLayoutId id="2147483757" r:id="rId34"/>
  </p:sldLayoutIdLst>
  <p:txStyles>
    <p:titleStyle>
      <a:lvl1pPr algn="l" defTabSz="914400" rtl="0" eaLnBrk="1" latinLnBrk="0" hangingPunct="1">
        <a:lnSpc>
          <a:spcPct val="100000"/>
        </a:lnSpc>
        <a:spcBef>
          <a:spcPts val="0"/>
        </a:spcBef>
        <a:buNone/>
        <a:defRPr sz="3600" kern="1200">
          <a:solidFill>
            <a:schemeClr val="tx1"/>
          </a:solidFill>
          <a:latin typeface="Arial Black" panose="020B0A04020102020204" pitchFamily="34" charset="0"/>
          <a:ea typeface="+mj-ea"/>
          <a:cs typeface="+mj-cs"/>
        </a:defRPr>
      </a:lvl1pPr>
    </p:titleStyle>
    <p:body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3952">
          <p15:clr>
            <a:srgbClr val="F26B43"/>
          </p15:clr>
        </p15:guide>
        <p15:guide id="3" orient="horz" pos="368">
          <p15:clr>
            <a:srgbClr val="F26B43"/>
          </p15:clr>
        </p15:guide>
        <p15:guide id="4" pos="7310">
          <p15:clr>
            <a:srgbClr val="F26B43"/>
          </p15:clr>
        </p15:guide>
        <p15:guide id="5" pos="370">
          <p15:clr>
            <a:srgbClr val="F26B43"/>
          </p15:clr>
        </p15:guide>
        <p15:guide id="6" pos="3659">
          <p15:clr>
            <a:srgbClr val="F26B43"/>
          </p15:clr>
        </p15:guide>
        <p15:guide id="7" pos="402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11.png"/><Relationship Id="rId2" Type="http://schemas.openxmlformats.org/officeDocument/2006/relationships/slideLayout" Target="../slideLayouts/slideLayout33.xml"/><Relationship Id="rId1" Type="http://schemas.openxmlformats.org/officeDocument/2006/relationships/tags" Target="../tags/tag9.xml"/><Relationship Id="rId6" Type="http://schemas.openxmlformats.org/officeDocument/2006/relationships/image" Target="../media/image10.png"/><Relationship Id="rId5" Type="http://schemas.microsoft.com/office/2007/relationships/hdphoto" Target="../media/hdphoto1.wdp"/><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3.xml"/><Relationship Id="rId1" Type="http://schemas.openxmlformats.org/officeDocument/2006/relationships/tags" Target="../tags/tag10.xml"/><Relationship Id="rId6" Type="http://schemas.openxmlformats.org/officeDocument/2006/relationships/image" Target="../media/image12.png"/><Relationship Id="rId5" Type="http://schemas.microsoft.com/office/2007/relationships/hdphoto" Target="../media/hdphoto1.wdp"/><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3.xml"/><Relationship Id="rId1" Type="http://schemas.openxmlformats.org/officeDocument/2006/relationships/tags" Target="../tags/tag11.xml"/><Relationship Id="rId5" Type="http://schemas.microsoft.com/office/2007/relationships/hdphoto" Target="../media/hdphoto1.wdp"/><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33.xml"/><Relationship Id="rId1" Type="http://schemas.openxmlformats.org/officeDocument/2006/relationships/tags" Target="../tags/tag12.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33.xml"/><Relationship Id="rId1" Type="http://schemas.openxmlformats.org/officeDocument/2006/relationships/tags" Target="../tags/tag13.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33.xml"/><Relationship Id="rId1" Type="http://schemas.openxmlformats.org/officeDocument/2006/relationships/tags" Target="../tags/tag14.xml"/><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33.xml"/><Relationship Id="rId1" Type="http://schemas.openxmlformats.org/officeDocument/2006/relationships/tags" Target="../tags/tag15.xml"/><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33.xml"/><Relationship Id="rId1" Type="http://schemas.openxmlformats.org/officeDocument/2006/relationships/tags" Target="../tags/tag16.xml"/><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33.xml"/><Relationship Id="rId1" Type="http://schemas.openxmlformats.org/officeDocument/2006/relationships/tags" Target="../tags/tag17.xml"/><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33.xml"/><Relationship Id="rId1" Type="http://schemas.openxmlformats.org/officeDocument/2006/relationships/tags" Target="../tags/tag18.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2.xml"/><Relationship Id="rId1" Type="http://schemas.openxmlformats.org/officeDocument/2006/relationships/tags" Target="../tags/tag1.xml"/><Relationship Id="rId5" Type="http://schemas.microsoft.com/office/2007/relationships/hdphoto" Target="../media/hdphoto1.wdp"/><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2.xml"/><Relationship Id="rId1" Type="http://schemas.openxmlformats.org/officeDocument/2006/relationships/tags" Target="../tags/tag19.xml"/><Relationship Id="rId5" Type="http://schemas.microsoft.com/office/2007/relationships/hdphoto" Target="../media/hdphoto1.wdp"/><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4.xml"/><Relationship Id="rId1" Type="http://schemas.openxmlformats.org/officeDocument/2006/relationships/tags" Target="../tags/tag20.xml"/><Relationship Id="rId5" Type="http://schemas.microsoft.com/office/2007/relationships/hdphoto" Target="../media/hdphoto1.wdp"/><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2.xml"/><Relationship Id="rId1" Type="http://schemas.openxmlformats.org/officeDocument/2006/relationships/tags" Target="../tags/tag2.xml"/><Relationship Id="rId5" Type="http://schemas.microsoft.com/office/2007/relationships/hdphoto" Target="../media/hdphoto1.wdp"/><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2.xml"/><Relationship Id="rId1" Type="http://schemas.openxmlformats.org/officeDocument/2006/relationships/tags" Target="../tags/tag3.xml"/><Relationship Id="rId5" Type="http://schemas.microsoft.com/office/2007/relationships/hdphoto" Target="../media/hdphoto1.wdp"/><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slideLayout" Target="../slideLayouts/slideLayout33.xml"/><Relationship Id="rId1" Type="http://schemas.openxmlformats.org/officeDocument/2006/relationships/tags" Target="../tags/tag4.xml"/><Relationship Id="rId6" Type="http://schemas.openxmlformats.org/officeDocument/2006/relationships/image" Target="../media/image3.jpeg"/><Relationship Id="rId11" Type="http://schemas.openxmlformats.org/officeDocument/2006/relationships/image" Target="../media/image8.png"/><Relationship Id="rId5" Type="http://schemas.openxmlformats.org/officeDocument/2006/relationships/image" Target="../media/image2.png"/><Relationship Id="rId10" Type="http://schemas.openxmlformats.org/officeDocument/2006/relationships/image" Target="../media/image7.png"/><Relationship Id="rId4" Type="http://schemas.microsoft.com/office/2007/relationships/hdphoto" Target="../media/hdphoto1.wdp"/><Relationship Id="rId9"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3.xml"/><Relationship Id="rId1" Type="http://schemas.openxmlformats.org/officeDocument/2006/relationships/tags" Target="../tags/tag5.xml"/><Relationship Id="rId5" Type="http://schemas.microsoft.com/office/2007/relationships/hdphoto" Target="../media/hdphoto1.wdp"/><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2.xml"/><Relationship Id="rId1" Type="http://schemas.openxmlformats.org/officeDocument/2006/relationships/tags" Target="../tags/tag6.xml"/><Relationship Id="rId5" Type="http://schemas.microsoft.com/office/2007/relationships/hdphoto" Target="../media/hdphoto1.wdp"/><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2.xml"/><Relationship Id="rId1" Type="http://schemas.openxmlformats.org/officeDocument/2006/relationships/tags" Target="../tags/tag7.xml"/><Relationship Id="rId5" Type="http://schemas.microsoft.com/office/2007/relationships/hdphoto" Target="../media/hdphoto1.wdp"/><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3.xml"/><Relationship Id="rId1" Type="http://schemas.openxmlformats.org/officeDocument/2006/relationships/tags" Target="../tags/tag8.xml"/><Relationship Id="rId6" Type="http://schemas.openxmlformats.org/officeDocument/2006/relationships/image" Target="../media/image9.jpg"/><Relationship Id="rId5" Type="http://schemas.microsoft.com/office/2007/relationships/hdphoto" Target="../media/hdphoto1.wdp"/><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Unix</a:t>
            </a:r>
            <a:endParaRPr lang="en-GB" dirty="0"/>
          </a:p>
        </p:txBody>
      </p:sp>
      <p:sp>
        <p:nvSpPr>
          <p:cNvPr id="3" name="Text Placeholder 2"/>
          <p:cNvSpPr>
            <a:spLocks noGrp="1"/>
          </p:cNvSpPr>
          <p:nvPr>
            <p:ph type="body" sz="quarter" idx="10"/>
          </p:nvPr>
        </p:nvSpPr>
        <p:spPr/>
        <p:txBody>
          <a:bodyPr/>
          <a:lstStyle/>
          <a:p>
            <a:r>
              <a:rPr lang="en-GB" b="1">
                <a:solidFill>
                  <a:schemeClr val="accent1"/>
                </a:solidFill>
              </a:rPr>
              <a:t>Introduction</a:t>
            </a:r>
            <a:endParaRPr lang="en-GB" b="1" dirty="0">
              <a:solidFill>
                <a:schemeClr val="accent1"/>
              </a:solidFill>
            </a:endParaRPr>
          </a:p>
        </p:txBody>
      </p:sp>
    </p:spTree>
    <p:extLst>
      <p:ext uri="{BB962C8B-B14F-4D97-AF65-F5344CB8AC3E}">
        <p14:creationId xmlns:p14="http://schemas.microsoft.com/office/powerpoint/2010/main" val="31592720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solidFill>
                  <a:prstClr val="black"/>
                </a:solidFill>
                <a:latin typeface="Arial Black" panose="020B0A04020102020204" pitchFamily="34" charset="0"/>
              </a:rPr>
              <a:t>Logging in - Windows (using PowerShell)</a:t>
            </a:r>
            <a:endParaRPr lang="en-GB" dirty="0">
              <a:solidFill>
                <a:prstClr val="black"/>
              </a:solidFill>
              <a:latin typeface="Arial Black" panose="020B0A04020102020204" pitchFamily="34" charset="0"/>
            </a:endParaRPr>
          </a:p>
        </p:txBody>
      </p:sp>
      <p:pic>
        <p:nvPicPr>
          <p:cNvPr id="7"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8" name="Slide Number Placeholder 1"/>
          <p:cNvSpPr>
            <a:spLocks noGrp="1"/>
          </p:cNvSpPr>
          <p:nvPr>
            <p:ph type="sldNum" sz="quarter" idx="4294967295"/>
          </p:nvPr>
        </p:nvSpPr>
        <p:spPr>
          <a:xfrm>
            <a:off x="407368" y="6462077"/>
            <a:ext cx="2844800" cy="301989"/>
          </a:xfrm>
          <a:prstGeom prst="rect">
            <a:avLst/>
          </a:prstGeo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10</a:t>
            </a:fld>
            <a:endParaRPr lang="zh-TW" altLang="en-US" sz="1400" dirty="0">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FF0A7155-11BB-4E74-9B42-0CFAF71DEB0B}"/>
              </a:ext>
            </a:extLst>
          </p:cNvPr>
          <p:cNvPicPr>
            <a:picLocks noChangeAspect="1"/>
          </p:cNvPicPr>
          <p:nvPr/>
        </p:nvPicPr>
        <p:blipFill>
          <a:blip r:embed="rId6"/>
          <a:stretch>
            <a:fillRect/>
          </a:stretch>
        </p:blipFill>
        <p:spPr>
          <a:xfrm>
            <a:off x="623392" y="1567324"/>
            <a:ext cx="3133648" cy="3864167"/>
          </a:xfrm>
          <a:prstGeom prst="rect">
            <a:avLst/>
          </a:prstGeom>
        </p:spPr>
      </p:pic>
      <p:sp>
        <p:nvSpPr>
          <p:cNvPr id="10" name="TextBox 9">
            <a:extLst>
              <a:ext uri="{FF2B5EF4-FFF2-40B4-BE49-F238E27FC236}">
                <a16:creationId xmlns:a16="http://schemas.microsoft.com/office/drawing/2014/main" id="{92ECA64F-7506-485F-8671-734BDD17DA0E}"/>
              </a:ext>
            </a:extLst>
          </p:cNvPr>
          <p:cNvSpPr txBox="1"/>
          <p:nvPr/>
        </p:nvSpPr>
        <p:spPr>
          <a:xfrm>
            <a:off x="457199" y="1033071"/>
            <a:ext cx="9527233" cy="400110"/>
          </a:xfrm>
          <a:prstGeom prst="rect">
            <a:avLst/>
          </a:prstGeom>
          <a:noFill/>
        </p:spPr>
        <p:txBody>
          <a:bodyPr wrap="square" rtlCol="0">
            <a:spAutoFit/>
          </a:bodyPr>
          <a:lstStyle/>
          <a:p>
            <a:r>
              <a:rPr lang="en-US" sz="2000">
                <a:solidFill>
                  <a:prstClr val="black"/>
                </a:solidFill>
                <a:latin typeface="Arial" panose="020B0604020202020204" pitchFamily="34" charset="0"/>
                <a:cs typeface="Arial" panose="020B0604020202020204" pitchFamily="34" charset="0"/>
              </a:rPr>
              <a:t>Typing 'power</a:t>
            </a:r>
            <a:r>
              <a:rPr lang="en-US" sz="2000" dirty="0">
                <a:solidFill>
                  <a:prstClr val="black"/>
                </a:solidFill>
                <a:latin typeface="Arial" panose="020B0604020202020204" pitchFamily="34" charset="0"/>
                <a:cs typeface="Arial" panose="020B0604020202020204" pitchFamily="34" charset="0"/>
              </a:rPr>
              <a:t>'</a:t>
            </a:r>
            <a:r>
              <a:rPr lang="en-US" sz="2000">
                <a:solidFill>
                  <a:prstClr val="black"/>
                </a:solidFill>
                <a:latin typeface="Arial" panose="020B0604020202020204" pitchFamily="34" charset="0"/>
                <a:cs typeface="Arial" panose="020B0604020202020204" pitchFamily="34" charset="0"/>
              </a:rPr>
              <a:t> </a:t>
            </a:r>
            <a:r>
              <a:rPr lang="en-US" sz="2000" dirty="0">
                <a:solidFill>
                  <a:prstClr val="black"/>
                </a:solidFill>
                <a:latin typeface="Arial" panose="020B0604020202020204" pitchFamily="34" charset="0"/>
                <a:cs typeface="Arial" panose="020B0604020202020204" pitchFamily="34" charset="0"/>
              </a:rPr>
              <a:t>in the search </a:t>
            </a:r>
            <a:r>
              <a:rPr lang="en-US" sz="2000">
                <a:solidFill>
                  <a:prstClr val="black"/>
                </a:solidFill>
                <a:latin typeface="Arial" panose="020B0604020202020204" pitchFamily="34" charset="0"/>
                <a:cs typeface="Arial" panose="020B0604020202020204" pitchFamily="34" charset="0"/>
              </a:rPr>
              <a:t>bar (below </a:t>
            </a:r>
            <a:r>
              <a:rPr lang="en-US" sz="2000" dirty="0">
                <a:solidFill>
                  <a:prstClr val="black"/>
                </a:solidFill>
                <a:latin typeface="Arial" panose="020B0604020202020204" pitchFamily="34" charset="0"/>
                <a:cs typeface="Arial" panose="020B0604020202020204" pitchFamily="34" charset="0"/>
              </a:rPr>
              <a:t>left), reveals </a:t>
            </a:r>
            <a:r>
              <a:rPr lang="en-US" sz="2000">
                <a:solidFill>
                  <a:prstClr val="black"/>
                </a:solidFill>
                <a:latin typeface="Arial" panose="020B0604020202020204" pitchFamily="34" charset="0"/>
                <a:cs typeface="Arial" panose="020B0604020202020204" pitchFamily="34" charset="0"/>
              </a:rPr>
              <a:t>the Windows PowerShell </a:t>
            </a:r>
            <a:r>
              <a:rPr lang="en-US" sz="2000" dirty="0">
                <a:solidFill>
                  <a:prstClr val="black"/>
                </a:solidFill>
                <a:latin typeface="Arial" panose="020B0604020202020204" pitchFamily="34" charset="0"/>
                <a:cs typeface="Arial" panose="020B0604020202020204" pitchFamily="34" charset="0"/>
              </a:rPr>
              <a:t>app.</a:t>
            </a:r>
            <a:endParaRPr lang="en-GB" sz="2000" dirty="0">
              <a:solidFill>
                <a:prstClr val="black"/>
              </a:solidFill>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4EDD2471-7FA2-479E-BF8E-2C9C2006FFA3}"/>
              </a:ext>
            </a:extLst>
          </p:cNvPr>
          <p:cNvPicPr>
            <a:picLocks noChangeAspect="1"/>
          </p:cNvPicPr>
          <p:nvPr/>
        </p:nvPicPr>
        <p:blipFill>
          <a:blip r:embed="rId7"/>
          <a:stretch>
            <a:fillRect/>
          </a:stretch>
        </p:blipFill>
        <p:spPr>
          <a:xfrm>
            <a:off x="4727848" y="3263870"/>
            <a:ext cx="5328592" cy="2876838"/>
          </a:xfrm>
          <a:prstGeom prst="rect">
            <a:avLst/>
          </a:prstGeom>
        </p:spPr>
      </p:pic>
      <p:sp>
        <p:nvSpPr>
          <p:cNvPr id="12" name="TextBox 11">
            <a:extLst>
              <a:ext uri="{FF2B5EF4-FFF2-40B4-BE49-F238E27FC236}">
                <a16:creationId xmlns:a16="http://schemas.microsoft.com/office/drawing/2014/main" id="{93712A6C-67E1-4DB3-98A5-0EB7CBBDEB12}"/>
              </a:ext>
            </a:extLst>
          </p:cNvPr>
          <p:cNvSpPr txBox="1"/>
          <p:nvPr/>
        </p:nvSpPr>
        <p:spPr>
          <a:xfrm>
            <a:off x="4655840" y="2191577"/>
            <a:ext cx="6408712" cy="1015663"/>
          </a:xfrm>
          <a:prstGeom prst="rect">
            <a:avLst/>
          </a:prstGeom>
          <a:noFill/>
        </p:spPr>
        <p:txBody>
          <a:bodyPr wrap="square" rtlCol="0">
            <a:spAutoFit/>
          </a:bodyPr>
          <a:lstStyle/>
          <a:p>
            <a:r>
              <a:rPr lang="en-US" sz="2000" dirty="0">
                <a:solidFill>
                  <a:prstClr val="black"/>
                </a:solidFill>
                <a:latin typeface="Arial" panose="020B0604020202020204" pitchFamily="34" charset="0"/>
                <a:cs typeface="Arial" panose="020B0604020202020204" pitchFamily="34" charset="0"/>
              </a:rPr>
              <a:t>Launching </a:t>
            </a:r>
            <a:r>
              <a:rPr lang="en-US" sz="2000">
                <a:solidFill>
                  <a:prstClr val="black"/>
                </a:solidFill>
                <a:latin typeface="Arial" panose="020B0604020202020204" pitchFamily="34" charset="0"/>
                <a:cs typeface="Arial" panose="020B0604020202020204" pitchFamily="34" charset="0"/>
              </a:rPr>
              <a:t>Windows PowerShell gives </a:t>
            </a:r>
            <a:r>
              <a:rPr lang="en-US" sz="2000" dirty="0">
                <a:solidFill>
                  <a:prstClr val="black"/>
                </a:solidFill>
                <a:latin typeface="Arial" panose="020B0604020202020204" pitchFamily="34" charset="0"/>
                <a:cs typeface="Arial" panose="020B0604020202020204" pitchFamily="34" charset="0"/>
              </a:rPr>
              <a:t>an interactive </a:t>
            </a:r>
            <a:r>
              <a:rPr lang="en-US" sz="2000">
                <a:solidFill>
                  <a:prstClr val="black"/>
                </a:solidFill>
                <a:latin typeface="Arial" panose="020B0604020202020204" pitchFamily="34" charset="0"/>
                <a:cs typeface="Arial" panose="020B0604020202020204" pitchFamily="34" charset="0"/>
              </a:rPr>
              <a:t>command line tool</a:t>
            </a:r>
            <a:r>
              <a:rPr lang="en-US" sz="2000" dirty="0">
                <a:solidFill>
                  <a:prstClr val="black"/>
                </a:solidFill>
                <a:latin typeface="Arial" panose="020B0604020202020204" pitchFamily="34" charset="0"/>
                <a:cs typeface="Arial" panose="020B0604020202020204" pitchFamily="34" charset="0"/>
              </a:rPr>
              <a:t>, much like the bash shell we are about to use.</a:t>
            </a:r>
            <a:endParaRPr lang="en-GB" sz="2000" dirty="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4711600"/>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solidFill>
                  <a:prstClr val="black"/>
                </a:solidFill>
                <a:latin typeface="Arial Black" panose="020B0A04020102020204" pitchFamily="34" charset="0"/>
              </a:rPr>
              <a:t>Logging in - Windows (using PowerShell)</a:t>
            </a:r>
            <a:endParaRPr lang="en-GB" dirty="0">
              <a:solidFill>
                <a:prstClr val="black"/>
              </a:solidFill>
              <a:latin typeface="Arial Black" panose="020B0A04020102020204" pitchFamily="34" charset="0"/>
            </a:endParaRPr>
          </a:p>
        </p:txBody>
      </p:sp>
      <p:pic>
        <p:nvPicPr>
          <p:cNvPr id="7"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8" name="Slide Number Placeholder 1"/>
          <p:cNvSpPr>
            <a:spLocks noGrp="1"/>
          </p:cNvSpPr>
          <p:nvPr>
            <p:ph type="sldNum" sz="quarter" idx="4294967295"/>
          </p:nvPr>
        </p:nvSpPr>
        <p:spPr>
          <a:xfrm>
            <a:off x="407368" y="6462077"/>
            <a:ext cx="2844800" cy="301989"/>
          </a:xfrm>
          <a:prstGeom prst="rect">
            <a:avLst/>
          </a:prstGeo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11</a:t>
            </a:fld>
            <a:endParaRPr lang="zh-TW" altLang="en-US" sz="140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92ECA64F-7506-485F-8671-734BDD17DA0E}"/>
              </a:ext>
            </a:extLst>
          </p:cNvPr>
          <p:cNvSpPr txBox="1"/>
          <p:nvPr/>
        </p:nvSpPr>
        <p:spPr>
          <a:xfrm>
            <a:off x="240001" y="1033071"/>
            <a:ext cx="11688647" cy="1728102"/>
          </a:xfrm>
          <a:prstGeom prst="rect">
            <a:avLst/>
          </a:prstGeom>
          <a:noFill/>
        </p:spPr>
        <p:txBody>
          <a:bodyPr wrap="square" rtlCol="0">
            <a:spAutoFit/>
          </a:bodyPr>
          <a:lstStyle/>
          <a:p>
            <a:pPr>
              <a:lnSpc>
                <a:spcPct val="150000"/>
              </a:lnSpc>
            </a:pPr>
            <a:r>
              <a:rPr lang="en-US" sz="2000">
                <a:solidFill>
                  <a:prstClr val="black"/>
                </a:solidFill>
                <a:latin typeface="Arial" panose="020B0604020202020204" pitchFamily="34" charset="0"/>
                <a:cs typeface="Arial" panose="020B0604020202020204" pitchFamily="34" charset="0"/>
              </a:rPr>
              <a:t>At the PowerShell prompt, enter:</a:t>
            </a:r>
          </a:p>
          <a:p>
            <a:pPr>
              <a:lnSpc>
                <a:spcPct val="150000"/>
              </a:lnSpc>
            </a:pPr>
            <a:r>
              <a:rPr lang="en-US" sz="2000" b="1">
                <a:solidFill>
                  <a:prstClr val="black"/>
                </a:solidFill>
                <a:latin typeface="Arial" panose="020B0604020202020204" pitchFamily="34" charset="0"/>
                <a:cs typeface="Arial" panose="020B0604020202020204" pitchFamily="34" charset="0"/>
              </a:rPr>
              <a:t>ssh </a:t>
            </a:r>
            <a:r>
              <a:rPr lang="en-US" sz="2000" b="1" i="1">
                <a:solidFill>
                  <a:prstClr val="black"/>
                </a:solidFill>
                <a:latin typeface="Arial" panose="020B0604020202020204" pitchFamily="34" charset="0"/>
                <a:cs typeface="Arial" panose="020B0604020202020204" pitchFamily="34" charset="0"/>
              </a:rPr>
              <a:t>your.username</a:t>
            </a:r>
            <a:r>
              <a:rPr lang="en-US" sz="2000" b="1">
                <a:solidFill>
                  <a:prstClr val="black"/>
                </a:solidFill>
                <a:latin typeface="Arial" panose="020B0604020202020204" pitchFamily="34" charset="0"/>
                <a:cs typeface="Arial" panose="020B0604020202020204" pitchFamily="34" charset="0"/>
              </a:rPr>
              <a:t>@unixemea.fdmgroup.com</a:t>
            </a:r>
            <a:r>
              <a:rPr lang="en-US" sz="2000">
                <a:solidFill>
                  <a:prstClr val="black"/>
                </a:solidFill>
                <a:latin typeface="Arial" panose="020B0604020202020204" pitchFamily="34" charset="0"/>
                <a:cs typeface="Arial" panose="020B0604020202020204" pitchFamily="34" charset="0"/>
              </a:rPr>
              <a:t> and press </a:t>
            </a:r>
            <a:r>
              <a:rPr lang="en-US" sz="2000" b="1">
                <a:solidFill>
                  <a:prstClr val="black"/>
                </a:solidFill>
                <a:latin typeface="Arial" panose="020B0604020202020204" pitchFamily="34" charset="0"/>
                <a:cs typeface="Arial" panose="020B0604020202020204" pitchFamily="34" charset="0"/>
              </a:rPr>
              <a:t>Enter</a:t>
            </a:r>
            <a:r>
              <a:rPr lang="en-US" sz="2000">
                <a:solidFill>
                  <a:prstClr val="black"/>
                </a:solidFill>
                <a:latin typeface="Arial" panose="020B0604020202020204" pitchFamily="34" charset="0"/>
                <a:cs typeface="Arial" panose="020B0604020202020204" pitchFamily="34" charset="0"/>
              </a:rPr>
              <a:t> </a:t>
            </a:r>
          </a:p>
          <a:p>
            <a:r>
              <a:rPr lang="en-US" sz="2000">
                <a:solidFill>
                  <a:prstClr val="black"/>
                </a:solidFill>
                <a:latin typeface="Arial" panose="020B0604020202020204" pitchFamily="34" charset="0"/>
                <a:cs typeface="Arial" panose="020B0604020202020204" pitchFamily="34" charset="0"/>
              </a:rPr>
              <a:t>If this is the first time connecting to the server a security warning will appear. Click 'Yes' to continue.</a:t>
            </a:r>
          </a:p>
          <a:p>
            <a:pPr>
              <a:lnSpc>
                <a:spcPct val="150000"/>
              </a:lnSpc>
            </a:pPr>
            <a:r>
              <a:rPr lang="en-US" sz="2000">
                <a:solidFill>
                  <a:prstClr val="black"/>
                </a:solidFill>
                <a:latin typeface="Arial" panose="020B0604020202020204" pitchFamily="34" charset="0"/>
                <a:cs typeface="Arial" panose="020B0604020202020204" pitchFamily="34" charset="0"/>
              </a:rPr>
              <a:t>Enter your password. As with putty, the cursor will not move as you type. </a:t>
            </a:r>
            <a:endParaRPr lang="en-GB" sz="2000" dirty="0">
              <a:solidFill>
                <a:prstClr val="black"/>
              </a:solidFill>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363104EB-2131-46E1-ADE7-BB7418B84BE2}"/>
              </a:ext>
            </a:extLst>
          </p:cNvPr>
          <p:cNvPicPr>
            <a:picLocks noChangeAspect="1"/>
          </p:cNvPicPr>
          <p:nvPr/>
        </p:nvPicPr>
        <p:blipFill>
          <a:blip r:embed="rId6"/>
          <a:stretch>
            <a:fillRect/>
          </a:stretch>
        </p:blipFill>
        <p:spPr>
          <a:xfrm>
            <a:off x="3071664" y="2852936"/>
            <a:ext cx="6048672" cy="3545774"/>
          </a:xfrm>
          <a:prstGeom prst="rect">
            <a:avLst/>
          </a:prstGeom>
        </p:spPr>
      </p:pic>
    </p:spTree>
    <p:extLst>
      <p:ext uri="{BB962C8B-B14F-4D97-AF65-F5344CB8AC3E}">
        <p14:creationId xmlns:p14="http://schemas.microsoft.com/office/powerpoint/2010/main" val="1198941838"/>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solidFill>
                  <a:prstClr val="black"/>
                </a:solidFill>
                <a:latin typeface="Arial Black" panose="020B0A04020102020204" pitchFamily="34" charset="0"/>
              </a:rPr>
              <a:t>Logging in - Mac OS</a:t>
            </a:r>
            <a:endParaRPr lang="en-GB" dirty="0">
              <a:solidFill>
                <a:prstClr val="black"/>
              </a:solidFill>
              <a:latin typeface="Arial Black" panose="020B0A04020102020204" pitchFamily="34" charset="0"/>
            </a:endParaRPr>
          </a:p>
        </p:txBody>
      </p:sp>
      <p:pic>
        <p:nvPicPr>
          <p:cNvPr id="7"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8" name="Slide Number Placeholder 1"/>
          <p:cNvSpPr>
            <a:spLocks noGrp="1"/>
          </p:cNvSpPr>
          <p:nvPr>
            <p:ph type="sldNum" sz="quarter" idx="4294967295"/>
          </p:nvPr>
        </p:nvSpPr>
        <p:spPr>
          <a:xfrm>
            <a:off x="407368" y="6462077"/>
            <a:ext cx="2844800" cy="301989"/>
          </a:xfrm>
          <a:prstGeom prst="rect">
            <a:avLst/>
          </a:prstGeo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12</a:t>
            </a:fld>
            <a:endParaRPr lang="zh-TW" altLang="en-US" sz="140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92ECA64F-7506-485F-8671-734BDD17DA0E}"/>
              </a:ext>
            </a:extLst>
          </p:cNvPr>
          <p:cNvSpPr txBox="1"/>
          <p:nvPr/>
        </p:nvSpPr>
        <p:spPr>
          <a:xfrm>
            <a:off x="755732" y="982548"/>
            <a:ext cx="10680535" cy="2914901"/>
          </a:xfrm>
          <a:prstGeom prst="rect">
            <a:avLst/>
          </a:prstGeom>
          <a:noFill/>
        </p:spPr>
        <p:txBody>
          <a:bodyPr wrap="square" rtlCol="0">
            <a:spAutoFit/>
          </a:bodyPr>
          <a:lstStyle/>
          <a:p>
            <a:pPr>
              <a:lnSpc>
                <a:spcPct val="150000"/>
              </a:lnSpc>
            </a:pPr>
            <a:r>
              <a:rPr lang="en-US">
                <a:solidFill>
                  <a:prstClr val="black"/>
                </a:solidFill>
                <a:latin typeface="Arial" panose="020B0604020202020204" pitchFamily="34" charset="0"/>
                <a:cs typeface="Arial" panose="020B0604020202020204" pitchFamily="34" charset="0"/>
              </a:rPr>
              <a:t>Open the 'Terminal' application on your Mac. This is usually located under :</a:t>
            </a:r>
          </a:p>
          <a:p>
            <a:pPr lvl="1">
              <a:lnSpc>
                <a:spcPct val="150000"/>
              </a:lnSpc>
            </a:pPr>
            <a:r>
              <a:rPr lang="en-US" b="1">
                <a:solidFill>
                  <a:prstClr val="black"/>
                </a:solidFill>
                <a:latin typeface="Arial" panose="020B0604020202020204" pitchFamily="34" charset="0"/>
                <a:cs typeface="Arial" panose="020B0604020202020204" pitchFamily="34" charset="0"/>
              </a:rPr>
              <a:t>Applications</a:t>
            </a:r>
            <a:r>
              <a:rPr lang="en-US">
                <a:solidFill>
                  <a:prstClr val="black"/>
                </a:solidFill>
                <a:latin typeface="Arial" panose="020B0604020202020204" pitchFamily="34" charset="0"/>
                <a:cs typeface="Arial" panose="020B0604020202020204" pitchFamily="34" charset="0"/>
              </a:rPr>
              <a:t> → </a:t>
            </a:r>
            <a:r>
              <a:rPr lang="en-US" b="1">
                <a:solidFill>
                  <a:prstClr val="black"/>
                </a:solidFill>
                <a:latin typeface="Arial" panose="020B0604020202020204" pitchFamily="34" charset="0"/>
                <a:cs typeface="Arial" panose="020B0604020202020204" pitchFamily="34" charset="0"/>
              </a:rPr>
              <a:t>Utility</a:t>
            </a:r>
            <a:r>
              <a:rPr lang="en-US">
                <a:solidFill>
                  <a:prstClr val="black"/>
                </a:solidFill>
                <a:latin typeface="Arial" panose="020B0604020202020204" pitchFamily="34" charset="0"/>
                <a:cs typeface="Arial" panose="020B0604020202020204" pitchFamily="34" charset="0"/>
              </a:rPr>
              <a:t> → </a:t>
            </a:r>
            <a:r>
              <a:rPr lang="en-US" b="1">
                <a:solidFill>
                  <a:prstClr val="black"/>
                </a:solidFill>
                <a:latin typeface="Arial" panose="020B0604020202020204" pitchFamily="34" charset="0"/>
                <a:cs typeface="Arial" panose="020B0604020202020204" pitchFamily="34" charset="0"/>
              </a:rPr>
              <a:t>Terminal</a:t>
            </a:r>
          </a:p>
          <a:p>
            <a:pPr>
              <a:lnSpc>
                <a:spcPct val="150000"/>
              </a:lnSpc>
            </a:pPr>
            <a:r>
              <a:rPr lang="en-US">
                <a:solidFill>
                  <a:prstClr val="black"/>
                </a:solidFill>
                <a:latin typeface="Arial" panose="020B0604020202020204" pitchFamily="34" charset="0"/>
                <a:cs typeface="Arial" panose="020B0604020202020204" pitchFamily="34" charset="0"/>
              </a:rPr>
              <a:t>(This should open up a blank terminal with a prompt for your input.)</a:t>
            </a:r>
          </a:p>
          <a:p>
            <a:pPr>
              <a:lnSpc>
                <a:spcPct val="150000"/>
              </a:lnSpc>
            </a:pPr>
            <a:r>
              <a:rPr lang="en-GB">
                <a:solidFill>
                  <a:prstClr val="black"/>
                </a:solidFill>
                <a:latin typeface="Arial" panose="020B0604020202020204" pitchFamily="34" charset="0"/>
                <a:cs typeface="Arial" panose="020B0604020202020204" pitchFamily="34" charset="0"/>
              </a:rPr>
              <a:t>Type the following command into the terminal :</a:t>
            </a:r>
          </a:p>
          <a:p>
            <a:pPr lvl="1">
              <a:lnSpc>
                <a:spcPct val="150000"/>
              </a:lnSpc>
            </a:pPr>
            <a:r>
              <a:rPr lang="en-GB" b="1">
                <a:solidFill>
                  <a:prstClr val="black"/>
                </a:solidFill>
                <a:latin typeface="Arial" panose="020B0604020202020204" pitchFamily="34" charset="0"/>
                <a:cs typeface="Arial" panose="020B0604020202020204" pitchFamily="34" charset="0"/>
              </a:rPr>
              <a:t>ssh </a:t>
            </a:r>
            <a:r>
              <a:rPr lang="en-GB" b="1" i="1">
                <a:solidFill>
                  <a:prstClr val="black"/>
                </a:solidFill>
                <a:latin typeface="Arial" panose="020B0604020202020204" pitchFamily="34" charset="0"/>
                <a:cs typeface="Arial" panose="020B0604020202020204" pitchFamily="34" charset="0"/>
              </a:rPr>
              <a:t>your.username</a:t>
            </a:r>
            <a:r>
              <a:rPr lang="en-GB" b="1">
                <a:solidFill>
                  <a:prstClr val="black"/>
                </a:solidFill>
                <a:latin typeface="Arial" panose="020B0604020202020204" pitchFamily="34" charset="0"/>
                <a:cs typeface="Arial" panose="020B0604020202020204" pitchFamily="34" charset="0"/>
              </a:rPr>
              <a:t>@unixemea.fdmgroup.com</a:t>
            </a:r>
          </a:p>
          <a:p>
            <a:r>
              <a:rPr lang="en-US">
                <a:solidFill>
                  <a:prstClr val="black"/>
                </a:solidFill>
                <a:latin typeface="Arial" panose="020B0604020202020204" pitchFamily="34" charset="0"/>
                <a:cs typeface="Arial" panose="020B0604020202020204" pitchFamily="34" charset="0"/>
              </a:rPr>
              <a:t>At the prompt, enter your password. As with Putty and PowerShell, the cursor will not move as you type.</a:t>
            </a:r>
          </a:p>
          <a:p>
            <a:pPr>
              <a:lnSpc>
                <a:spcPct val="200000"/>
              </a:lnSpc>
            </a:pPr>
            <a:r>
              <a:rPr lang="en-US">
                <a:solidFill>
                  <a:prstClr val="black"/>
                </a:solidFill>
                <a:latin typeface="Arial" panose="020B0604020202020204" pitchFamily="34" charset="0"/>
                <a:cs typeface="Arial" panose="020B0604020202020204" pitchFamily="34" charset="0"/>
              </a:rPr>
              <a:t>Upon connecting for the first time, you may encounter a message similar to the following :</a:t>
            </a:r>
          </a:p>
        </p:txBody>
      </p:sp>
      <p:sp>
        <p:nvSpPr>
          <p:cNvPr id="9" name="Text Box 2">
            <a:extLst>
              <a:ext uri="{FF2B5EF4-FFF2-40B4-BE49-F238E27FC236}">
                <a16:creationId xmlns:a16="http://schemas.microsoft.com/office/drawing/2014/main" id="{2FA20FF0-9317-4061-B97B-A0F0DBEF95A6}"/>
              </a:ext>
            </a:extLst>
          </p:cNvPr>
          <p:cNvSpPr txBox="1">
            <a:spLocks noChangeArrowheads="1"/>
          </p:cNvSpPr>
          <p:nvPr/>
        </p:nvSpPr>
        <p:spPr bwMode="auto">
          <a:xfrm>
            <a:off x="1793522" y="4005064"/>
            <a:ext cx="8604956" cy="684928"/>
          </a:xfrm>
          <a:prstGeom prst="rect">
            <a:avLst/>
          </a:prstGeom>
          <a:solidFill>
            <a:sysClr val="windowText" lastClr="000000"/>
          </a:solidFill>
          <a:ln w="9525">
            <a:solidFill>
              <a:srgbClr val="000000"/>
            </a:solidFill>
            <a:miter lim="800000"/>
            <a:headEnd/>
            <a:tailEnd/>
          </a:ln>
        </p:spPr>
        <p:txBody>
          <a:bodyPr rot="0" vert="horz" wrap="square" lIns="91440" tIns="45720" rIns="91440" bIns="45720" anchor="t" anchorCtr="0">
            <a:noAutofit/>
          </a:bodyPr>
          <a:lstStyle/>
          <a:p>
            <a:r>
              <a:rPr lang="en-GB" sz="1100" b="1">
                <a:solidFill>
                  <a:srgbClr val="D9D9D9"/>
                </a:solidFill>
                <a:effectLst/>
                <a:latin typeface="Courier New" panose="02070309020205020404" pitchFamily="49" charset="0"/>
                <a:ea typeface="Times New Roman" panose="02020603050405020304" pitchFamily="18" charset="0"/>
              </a:rPr>
              <a:t>The authenticity of host 'unixemea.fdmgroup.com (51.104.208.78)' can't be established.</a:t>
            </a:r>
            <a:endParaRPr lang="en-GB" sz="1100">
              <a:effectLst/>
              <a:latin typeface="Arial" panose="020B0604020202020204" pitchFamily="34" charset="0"/>
              <a:ea typeface="Times New Roman" panose="02020603050405020304" pitchFamily="18" charset="0"/>
            </a:endParaRPr>
          </a:p>
          <a:p>
            <a:r>
              <a:rPr lang="en-GB" sz="1100" b="1">
                <a:solidFill>
                  <a:srgbClr val="D9D9D9"/>
                </a:solidFill>
                <a:effectLst/>
                <a:latin typeface="Courier New" panose="02070309020205020404" pitchFamily="49" charset="0"/>
                <a:ea typeface="Times New Roman" panose="02020603050405020304" pitchFamily="18" charset="0"/>
              </a:rPr>
              <a:t>ECDSA key fingerprint is 98:ee:6a:fc:d7:8b:ba:3c:bd:43:0e:29:5c:93:2f:ea.</a:t>
            </a:r>
            <a:endParaRPr lang="en-GB" sz="1100">
              <a:effectLst/>
              <a:latin typeface="Arial" panose="020B0604020202020204" pitchFamily="34" charset="0"/>
              <a:ea typeface="Times New Roman" panose="02020603050405020304" pitchFamily="18" charset="0"/>
            </a:endParaRPr>
          </a:p>
          <a:p>
            <a:r>
              <a:rPr lang="en-GB" sz="1100" b="1">
                <a:solidFill>
                  <a:srgbClr val="D9D9D9"/>
                </a:solidFill>
                <a:effectLst/>
                <a:latin typeface="Courier New" panose="02070309020205020404" pitchFamily="49" charset="0"/>
                <a:ea typeface="Times New Roman" panose="02020603050405020304" pitchFamily="18" charset="0"/>
              </a:rPr>
              <a:t>Are you sure you want to continue connecting (yes/no)?</a:t>
            </a:r>
            <a:endParaRPr lang="en-GB" sz="1100">
              <a:effectLst/>
              <a:latin typeface="Arial" panose="020B0604020202020204" pitchFamily="34" charset="0"/>
              <a:ea typeface="Times New Roman" panose="02020603050405020304" pitchFamily="18" charset="0"/>
            </a:endParaRPr>
          </a:p>
        </p:txBody>
      </p:sp>
      <p:sp>
        <p:nvSpPr>
          <p:cNvPr id="2" name="Rectangle 2">
            <a:extLst>
              <a:ext uri="{FF2B5EF4-FFF2-40B4-BE49-F238E27FC236}">
                <a16:creationId xmlns:a16="http://schemas.microsoft.com/office/drawing/2014/main" id="{142AF131-E94B-4DA4-AD45-7FF7A6E39724}"/>
              </a:ext>
            </a:extLst>
          </p:cNvPr>
          <p:cNvSpPr>
            <a:spLocks noChangeArrowheads="1"/>
          </p:cNvSpPr>
          <p:nvPr/>
        </p:nvSpPr>
        <p:spPr bwMode="auto">
          <a:xfrm>
            <a:off x="777957" y="457178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4" name="Text Box 2">
            <a:extLst>
              <a:ext uri="{FF2B5EF4-FFF2-40B4-BE49-F238E27FC236}">
                <a16:creationId xmlns:a16="http://schemas.microsoft.com/office/drawing/2014/main" id="{A0EB972E-2F0B-43A3-B482-AEE3707A940D}"/>
              </a:ext>
            </a:extLst>
          </p:cNvPr>
          <p:cNvSpPr txBox="1">
            <a:spLocks noChangeArrowheads="1"/>
          </p:cNvSpPr>
          <p:nvPr/>
        </p:nvSpPr>
        <p:spPr bwMode="auto">
          <a:xfrm>
            <a:off x="1791959" y="5273645"/>
            <a:ext cx="8608082" cy="601808"/>
          </a:xfrm>
          <a:prstGeom prst="rect">
            <a:avLst/>
          </a:prstGeom>
          <a:solidFill>
            <a:srgbClr val="000000"/>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100" b="1">
              <a:solidFill>
                <a:srgbClr val="D9D9D9"/>
              </a:solidFill>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a:solidFill>
                  <a:srgbClr val="D9D9D9"/>
                </a:solidFill>
                <a:latin typeface="Courier New" panose="02070309020205020404" pitchFamily="49" charset="0"/>
              </a:rPr>
              <a:t>Warning:</a:t>
            </a:r>
            <a:r>
              <a:rPr kumimoji="0" lang="en-US" altLang="en-US" sz="1000" b="1" i="0" u="none" strike="noStrike" cap="none" normalizeH="0" baseline="0">
                <a:ln>
                  <a:noFill/>
                </a:ln>
                <a:solidFill>
                  <a:srgbClr val="D9D9D9"/>
                </a:solidFill>
                <a:effectLst/>
                <a:latin typeface="Courier New" panose="02070309020205020404" pitchFamily="49" charset="0"/>
                <a:ea typeface="Times New Roman" panose="02020603050405020304" pitchFamily="18" charset="0"/>
                <a:cs typeface="Courier New" panose="02070309020205020404" pitchFamily="49" charset="0"/>
              </a:rPr>
              <a:t> </a:t>
            </a:r>
            <a:r>
              <a:rPr lang="en-US" altLang="en-US" sz="1100" b="1">
                <a:solidFill>
                  <a:srgbClr val="D9D9D9"/>
                </a:solidFill>
                <a:latin typeface="Courier New" panose="02070309020205020404" pitchFamily="49" charset="0"/>
              </a:rPr>
              <a:t>Permanently added 'unixemea.fdmgroup.com,51.104.208.78' (ECDSA) to the list of known hosts.</a:t>
            </a:r>
          </a:p>
        </p:txBody>
      </p:sp>
      <p:sp>
        <p:nvSpPr>
          <p:cNvPr id="5" name="Rectangle 4">
            <a:extLst>
              <a:ext uri="{FF2B5EF4-FFF2-40B4-BE49-F238E27FC236}">
                <a16:creationId xmlns:a16="http://schemas.microsoft.com/office/drawing/2014/main" id="{2D9CCD54-2E29-4639-A3B9-931E2DC3B936}"/>
              </a:ext>
            </a:extLst>
          </p:cNvPr>
          <p:cNvSpPr>
            <a:spLocks noChangeArrowheads="1"/>
          </p:cNvSpPr>
          <p:nvPr/>
        </p:nvSpPr>
        <p:spPr bwMode="auto">
          <a:xfrm>
            <a:off x="755732" y="4797152"/>
            <a:ext cx="780245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169988" algn="l"/>
              </a:tabLst>
              <a:defRPr>
                <a:solidFill>
                  <a:schemeClr val="tx1"/>
                </a:solidFill>
                <a:latin typeface="Arial" panose="020B0604020202020204" pitchFamily="34" charset="0"/>
              </a:defRPr>
            </a:lvl1pPr>
            <a:lvl2pPr eaLnBrk="0" fontAlgn="base" hangingPunct="0">
              <a:spcBef>
                <a:spcPct val="0"/>
              </a:spcBef>
              <a:spcAft>
                <a:spcPct val="0"/>
              </a:spcAft>
              <a:tabLst>
                <a:tab pos="1169988" algn="l"/>
              </a:tabLst>
              <a:defRPr>
                <a:solidFill>
                  <a:schemeClr val="tx1"/>
                </a:solidFill>
                <a:latin typeface="Arial" panose="020B0604020202020204" pitchFamily="34" charset="0"/>
              </a:defRPr>
            </a:lvl2pPr>
            <a:lvl3pPr eaLnBrk="0" fontAlgn="base" hangingPunct="0">
              <a:spcBef>
                <a:spcPct val="0"/>
              </a:spcBef>
              <a:spcAft>
                <a:spcPct val="0"/>
              </a:spcAft>
              <a:tabLst>
                <a:tab pos="1169988" algn="l"/>
              </a:tabLst>
              <a:defRPr>
                <a:solidFill>
                  <a:schemeClr val="tx1"/>
                </a:solidFill>
                <a:latin typeface="Arial" panose="020B0604020202020204" pitchFamily="34" charset="0"/>
              </a:defRPr>
            </a:lvl3pPr>
            <a:lvl4pPr eaLnBrk="0" fontAlgn="base" hangingPunct="0">
              <a:spcBef>
                <a:spcPct val="0"/>
              </a:spcBef>
              <a:spcAft>
                <a:spcPct val="0"/>
              </a:spcAft>
              <a:tabLst>
                <a:tab pos="1169988" algn="l"/>
              </a:tabLst>
              <a:defRPr>
                <a:solidFill>
                  <a:schemeClr val="tx1"/>
                </a:solidFill>
                <a:latin typeface="Arial" panose="020B0604020202020204" pitchFamily="34" charset="0"/>
              </a:defRPr>
            </a:lvl4pPr>
            <a:lvl5pPr eaLnBrk="0" fontAlgn="base" hangingPunct="0">
              <a:spcBef>
                <a:spcPct val="0"/>
              </a:spcBef>
              <a:spcAft>
                <a:spcPct val="0"/>
              </a:spcAft>
              <a:tabLst>
                <a:tab pos="1169988" algn="l"/>
              </a:tabLst>
              <a:defRPr>
                <a:solidFill>
                  <a:schemeClr val="tx1"/>
                </a:solidFill>
                <a:latin typeface="Arial" panose="020B0604020202020204" pitchFamily="34" charset="0"/>
              </a:defRPr>
            </a:lvl5pPr>
            <a:lvl6pPr eaLnBrk="0" fontAlgn="base" hangingPunct="0">
              <a:spcBef>
                <a:spcPct val="0"/>
              </a:spcBef>
              <a:spcAft>
                <a:spcPct val="0"/>
              </a:spcAft>
              <a:tabLst>
                <a:tab pos="1169988" algn="l"/>
              </a:tabLst>
              <a:defRPr>
                <a:solidFill>
                  <a:schemeClr val="tx1"/>
                </a:solidFill>
                <a:latin typeface="Arial" panose="020B0604020202020204" pitchFamily="34" charset="0"/>
              </a:defRPr>
            </a:lvl6pPr>
            <a:lvl7pPr eaLnBrk="0" fontAlgn="base" hangingPunct="0">
              <a:spcBef>
                <a:spcPct val="0"/>
              </a:spcBef>
              <a:spcAft>
                <a:spcPct val="0"/>
              </a:spcAft>
              <a:tabLst>
                <a:tab pos="1169988" algn="l"/>
              </a:tabLst>
              <a:defRPr>
                <a:solidFill>
                  <a:schemeClr val="tx1"/>
                </a:solidFill>
                <a:latin typeface="Arial" panose="020B0604020202020204" pitchFamily="34" charset="0"/>
              </a:defRPr>
            </a:lvl7pPr>
            <a:lvl8pPr eaLnBrk="0" fontAlgn="base" hangingPunct="0">
              <a:spcBef>
                <a:spcPct val="0"/>
              </a:spcBef>
              <a:spcAft>
                <a:spcPct val="0"/>
              </a:spcAft>
              <a:tabLst>
                <a:tab pos="1169988" algn="l"/>
              </a:tabLst>
              <a:defRPr>
                <a:solidFill>
                  <a:schemeClr val="tx1"/>
                </a:solidFill>
                <a:latin typeface="Arial" panose="020B0604020202020204" pitchFamily="34" charset="0"/>
              </a:defRPr>
            </a:lvl8pPr>
            <a:lvl9pPr eaLnBrk="0" fontAlgn="base" hangingPunct="0">
              <a:spcBef>
                <a:spcPct val="0"/>
              </a:spcBef>
              <a:spcAft>
                <a:spcPct val="0"/>
              </a:spcAft>
              <a:tabLst>
                <a:tab pos="116998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169988" algn="l"/>
              </a:tabLst>
            </a:pPr>
            <a:r>
              <a:rPr lang="en-GB" altLang="en-US">
                <a:solidFill>
                  <a:prstClr val="black"/>
                </a:solidFill>
                <a:cs typeface="Arial" panose="020B0604020202020204" pitchFamily="34" charset="0"/>
              </a:rPr>
              <a:t>Enter </a:t>
            </a:r>
            <a:r>
              <a:rPr lang="en-GB" altLang="en-US" b="1">
                <a:solidFill>
                  <a:prstClr val="black"/>
                </a:solidFill>
                <a:cs typeface="Arial" panose="020B0604020202020204" pitchFamily="34" charset="0"/>
              </a:rPr>
              <a:t>yes</a:t>
            </a:r>
            <a:r>
              <a:rPr lang="en-GB" altLang="en-US">
                <a:solidFill>
                  <a:prstClr val="black"/>
                </a:solidFill>
                <a:cs typeface="Arial" panose="020B0604020202020204" pitchFamily="34" charset="0"/>
              </a:rPr>
              <a:t> to continue. You may then receive a message such as this one : </a:t>
            </a:r>
          </a:p>
        </p:txBody>
      </p:sp>
    </p:spTree>
    <p:extLst>
      <p:ext uri="{BB962C8B-B14F-4D97-AF65-F5344CB8AC3E}">
        <p14:creationId xmlns:p14="http://schemas.microsoft.com/office/powerpoint/2010/main" val="1658196241"/>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Content Placeholder 2"/>
          <p:cNvSpPr txBox="1">
            <a:spLocks/>
          </p:cNvSpPr>
          <p:nvPr/>
        </p:nvSpPr>
        <p:spPr>
          <a:xfrm>
            <a:off x="914400" y="1232796"/>
            <a:ext cx="10363200" cy="1013527"/>
          </a:xfrm>
          <a:prstGeom prst="rect">
            <a:avLst/>
          </a:prstGeom>
        </p:spPr>
        <p:txBody>
          <a:bodyPr/>
          <a:lstStyle/>
          <a:p>
            <a:pPr marR="0" lvl="0" algn="l" defTabSz="914400" rtl="0" eaLnBrk="1" fontAlgn="base" latinLnBrk="0" hangingPunct="1">
              <a:lnSpc>
                <a:spcPct val="100000"/>
              </a:lnSpc>
              <a:spcBef>
                <a:spcPts val="0"/>
              </a:spcBef>
              <a:spcAft>
                <a:spcPts val="1200"/>
              </a:spcAft>
              <a:buSzTx/>
              <a:tabLst/>
              <a:defRPr/>
            </a:pPr>
            <a:r>
              <a:rPr kumimoji="0" lang="en-GB" sz="2000" b="1" i="0" u="none" strike="noStrike" kern="0" cap="none" spc="0" normalizeH="0" baseline="0" noProof="0">
                <a:ln>
                  <a:noFill/>
                </a:ln>
                <a:solidFill>
                  <a:schemeClr val="tx2"/>
                </a:solidFill>
                <a:effectLst/>
                <a:uLnTx/>
                <a:uFillTx/>
                <a:latin typeface="Arial" panose="020B0604020202020204" pitchFamily="34" charset="0"/>
                <a:cs typeface="Arial" panose="020B0604020202020204" pitchFamily="34" charset="0"/>
              </a:rPr>
              <a:t>Most Unix commands have the following structure:</a:t>
            </a:r>
            <a:endParaRPr kumimoji="0" lang="en-GB" sz="2000" b="1" i="0" u="none" strike="noStrike" kern="0" cap="none" spc="0" normalizeH="0" baseline="0" noProof="0" dirty="0">
              <a:ln>
                <a:noFill/>
              </a:ln>
              <a:solidFill>
                <a:schemeClr val="tx2"/>
              </a:solidFill>
              <a:effectLst/>
              <a:uLnTx/>
              <a:uFillTx/>
              <a:latin typeface="Arial" panose="020B0604020202020204" pitchFamily="34" charset="0"/>
              <a:cs typeface="Arial" panose="020B0604020202020204" pitchFamily="34" charset="0"/>
            </a:endParaRPr>
          </a:p>
          <a:p>
            <a:pPr lvl="0" eaLnBrk="1" hangingPunct="1">
              <a:spcBef>
                <a:spcPts val="0"/>
              </a:spcBef>
              <a:spcAft>
                <a:spcPts val="1200"/>
              </a:spcAft>
              <a:buClr>
                <a:schemeClr val="accent1"/>
              </a:buClr>
              <a:defRPr/>
            </a:pPr>
            <a:r>
              <a:rPr lang="en-GB" sz="2000" kern="0">
                <a:latin typeface="Arial" panose="020B0604020202020204" pitchFamily="34" charset="0"/>
                <a:cs typeface="Arial" panose="020B0604020202020204" pitchFamily="34" charset="0"/>
              </a:rPr>
              <a:t>command -option(s) argument(s) </a:t>
            </a:r>
            <a:endParaRPr lang="en-GB" sz="2000" kern="0" dirty="0">
              <a:latin typeface="Arial" panose="020B0604020202020204" pitchFamily="34" charset="0"/>
              <a:cs typeface="Arial" panose="020B0604020202020204" pitchFamily="34" charset="0"/>
            </a:endParaRPr>
          </a:p>
        </p:txBody>
      </p:sp>
      <p:sp>
        <p:nvSpPr>
          <p:cNvPr id="6" name="Rectangle 5"/>
          <p:cNvSpPr/>
          <p:nvPr/>
        </p:nvSpPr>
        <p:spPr>
          <a:xfrm>
            <a:off x="2653459" y="2420888"/>
            <a:ext cx="6384176" cy="1427891"/>
          </a:xfrm>
          <a:prstGeom prst="rect">
            <a:avLst/>
          </a:prstGeom>
          <a:solidFill>
            <a:schemeClr val="bg1">
              <a:lumMod val="95000"/>
            </a:schemeClr>
          </a:solidFill>
          <a:ln w="76200" cap="flat" cmpd="sng" algn="ctr">
            <a:solidFill>
              <a:schemeClr val="accent1"/>
            </a:solidFill>
            <a:prstDash val="solid"/>
            <a:round/>
            <a:headEnd type="none" w="med" len="med"/>
            <a:tailEnd type="none" w="med" len="med"/>
          </a:ln>
          <a:effectLst>
            <a:softEdge rad="63500"/>
          </a:effectLst>
        </p:spPr>
        <p:txBody>
          <a:bodyPr vert="horz" wrap="square" lIns="91440" tIns="45720" rIns="91440" bIns="45720" numCol="1" anchor="t" anchorCtr="0" compatLnSpc="1">
            <a:prstTxWarp prst="textNoShape">
              <a:avLst/>
            </a:prstTxWarp>
            <a:spAutoFit/>
          </a:bodyPr>
          <a:lstStyle/>
          <a:p>
            <a:pPr>
              <a:lnSpc>
                <a:spcPct val="150000"/>
              </a:lnSpc>
            </a:pPr>
            <a:r>
              <a:rPr lang="en-GB" sz="2000" b="1">
                <a:latin typeface="Consolas" pitchFamily="49" charset="0"/>
              </a:rPr>
              <a:t>ps</a:t>
            </a:r>
          </a:p>
          <a:p>
            <a:pPr>
              <a:lnSpc>
                <a:spcPct val="150000"/>
              </a:lnSpc>
            </a:pPr>
            <a:r>
              <a:rPr lang="en-GB" sz="2000" b="1">
                <a:latin typeface="Consolas" pitchFamily="49" charset="0"/>
              </a:rPr>
              <a:t>ps -f</a:t>
            </a:r>
            <a:endParaRPr lang="en-GB" sz="2000" b="1" dirty="0">
              <a:latin typeface="Consolas" pitchFamily="49" charset="0"/>
            </a:endParaRPr>
          </a:p>
          <a:p>
            <a:pPr>
              <a:lnSpc>
                <a:spcPct val="150000"/>
              </a:lnSpc>
            </a:pPr>
            <a:r>
              <a:rPr lang="en-GB" sz="2000" b="1">
                <a:latin typeface="Consolas" pitchFamily="49" charset="0"/>
              </a:rPr>
              <a:t>ps -u </a:t>
            </a:r>
            <a:r>
              <a:rPr lang="en-GB" sz="2000" b="1" i="1">
                <a:latin typeface="Consolas" pitchFamily="49" charset="0"/>
              </a:rPr>
              <a:t>usernam</a:t>
            </a:r>
            <a:r>
              <a:rPr lang="en-GB" sz="2000" b="1" i="1" dirty="0">
                <a:latin typeface="Consolas" pitchFamily="49" charset="0"/>
              </a:rPr>
              <a:t>e</a:t>
            </a:r>
            <a:endParaRPr lang="en-GB" sz="2000" b="1" i="1">
              <a:latin typeface="Consolas" pitchFamily="49" charset="0"/>
            </a:endParaRPr>
          </a:p>
        </p:txBody>
      </p:sp>
      <p:sp>
        <p:nvSpPr>
          <p:cNvPr id="7"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solidFill>
                  <a:prstClr val="black"/>
                </a:solidFill>
                <a:latin typeface="Arial Black" panose="020B0A04020102020204" pitchFamily="34" charset="0"/>
              </a:rPr>
              <a:t>Unix Command Format</a:t>
            </a:r>
            <a:endParaRPr lang="en-GB" dirty="0">
              <a:solidFill>
                <a:prstClr val="black"/>
              </a:solidFill>
              <a:latin typeface="Arial Black" panose="020B0A04020102020204" pitchFamily="34" charset="0"/>
            </a:endParaRPr>
          </a:p>
        </p:txBody>
      </p:sp>
      <p:pic>
        <p:nvPicPr>
          <p:cNvPr id="9" name="Picture 2"/>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10" name="Slide Number Placeholder 1"/>
          <p:cNvSpPr>
            <a:spLocks noGrp="1"/>
          </p:cNvSpPr>
          <p:nvPr>
            <p:ph type="sldNum" sz="quarter" idx="4294967295"/>
          </p:nvPr>
        </p:nvSpPr>
        <p:spPr>
          <a:xfrm>
            <a:off x="407368" y="6462077"/>
            <a:ext cx="2844800" cy="301989"/>
          </a:xfrm>
          <a:prstGeom prst="rect">
            <a:avLst/>
          </a:prstGeo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13</a:t>
            </a:fld>
            <a:endParaRPr lang="zh-TW" altLang="en-US" sz="1400" dirty="0">
              <a:latin typeface="Arial" panose="020B0604020202020204" pitchFamily="34" charset="0"/>
              <a:cs typeface="Arial" panose="020B0604020202020204" pitchFamily="34" charset="0"/>
            </a:endParaRPr>
          </a:p>
        </p:txBody>
      </p:sp>
      <p:cxnSp>
        <p:nvCxnSpPr>
          <p:cNvPr id="8" name="Straight Arrow Connector 7">
            <a:extLst>
              <a:ext uri="{FF2B5EF4-FFF2-40B4-BE49-F238E27FC236}">
                <a16:creationId xmlns:a16="http://schemas.microsoft.com/office/drawing/2014/main" id="{0E820B46-57C2-45FA-8581-E5EC18E89DC9}"/>
              </a:ext>
            </a:extLst>
          </p:cNvPr>
          <p:cNvCxnSpPr>
            <a:cxnSpLocks/>
          </p:cNvCxnSpPr>
          <p:nvPr/>
        </p:nvCxnSpPr>
        <p:spPr bwMode="auto">
          <a:xfrm flipV="1">
            <a:off x="2288359" y="3789041"/>
            <a:ext cx="567281" cy="506293"/>
          </a:xfrm>
          <a:prstGeom prst="straightConnector1">
            <a:avLst/>
          </a:prstGeom>
          <a:ln>
            <a:headEnd type="none" w="med" len="med"/>
            <a:tailEnd type="arrow"/>
          </a:ln>
          <a:effectLst>
            <a:outerShdw blurRad="50800" dist="38100" dir="2700000" algn="tl" rotWithShape="0">
              <a:prstClr val="black">
                <a:alpha val="40000"/>
              </a:prstClr>
            </a:outerShdw>
          </a:effectLst>
        </p:spPr>
        <p:style>
          <a:lnRef idx="2">
            <a:schemeClr val="accent2"/>
          </a:lnRef>
          <a:fillRef idx="0">
            <a:schemeClr val="accent2"/>
          </a:fillRef>
          <a:effectRef idx="1">
            <a:schemeClr val="accent2"/>
          </a:effectRef>
          <a:fontRef idx="minor">
            <a:schemeClr val="tx1"/>
          </a:fontRef>
        </p:style>
      </p:cxnSp>
      <p:cxnSp>
        <p:nvCxnSpPr>
          <p:cNvPr id="11" name="Straight Arrow Connector 10">
            <a:extLst>
              <a:ext uri="{FF2B5EF4-FFF2-40B4-BE49-F238E27FC236}">
                <a16:creationId xmlns:a16="http://schemas.microsoft.com/office/drawing/2014/main" id="{5B99D1B2-121C-45F5-8881-083942B37BAD}"/>
              </a:ext>
            </a:extLst>
          </p:cNvPr>
          <p:cNvCxnSpPr>
            <a:cxnSpLocks/>
            <a:stCxn id="14" idx="0"/>
          </p:cNvCxnSpPr>
          <p:nvPr/>
        </p:nvCxnSpPr>
        <p:spPr bwMode="auto">
          <a:xfrm flipV="1">
            <a:off x="3389365" y="3787490"/>
            <a:ext cx="1" cy="491648"/>
          </a:xfrm>
          <a:prstGeom prst="straightConnector1">
            <a:avLst/>
          </a:prstGeom>
          <a:ln>
            <a:headEnd type="none" w="med" len="med"/>
            <a:tailEnd type="arrow"/>
          </a:ln>
          <a:effectLst>
            <a:outerShdw blurRad="50800" dist="38100" dir="2700000" algn="tl" rotWithShape="0">
              <a:prstClr val="black">
                <a:alpha val="40000"/>
              </a:prstClr>
            </a:outerShdw>
          </a:effectLst>
        </p:spPr>
        <p:style>
          <a:lnRef idx="2">
            <a:schemeClr val="accent2"/>
          </a:lnRef>
          <a:fillRef idx="0">
            <a:schemeClr val="accent2"/>
          </a:fillRef>
          <a:effectRef idx="1">
            <a:schemeClr val="accent2"/>
          </a:effectRef>
          <a:fontRef idx="minor">
            <a:schemeClr val="tx1"/>
          </a:fontRef>
        </p:style>
      </p:cxnSp>
      <p:cxnSp>
        <p:nvCxnSpPr>
          <p:cNvPr id="12" name="Straight Arrow Connector 11">
            <a:extLst>
              <a:ext uri="{FF2B5EF4-FFF2-40B4-BE49-F238E27FC236}">
                <a16:creationId xmlns:a16="http://schemas.microsoft.com/office/drawing/2014/main" id="{273359F4-C362-4CF2-ABA0-2B67C1F65BA8}"/>
              </a:ext>
            </a:extLst>
          </p:cNvPr>
          <p:cNvCxnSpPr>
            <a:cxnSpLocks/>
            <a:stCxn id="15" idx="0"/>
          </p:cNvCxnSpPr>
          <p:nvPr/>
        </p:nvCxnSpPr>
        <p:spPr bwMode="auto">
          <a:xfrm flipH="1" flipV="1">
            <a:off x="4209557" y="3787490"/>
            <a:ext cx="591044" cy="491648"/>
          </a:xfrm>
          <a:prstGeom prst="straightConnector1">
            <a:avLst/>
          </a:prstGeom>
          <a:ln>
            <a:headEnd type="none" w="med" len="med"/>
            <a:tailEnd type="arrow"/>
          </a:ln>
          <a:effectLst>
            <a:outerShdw blurRad="50800" dist="38100" dir="2700000" algn="tl" rotWithShape="0">
              <a:prstClr val="black">
                <a:alpha val="40000"/>
              </a:prstClr>
            </a:outerShdw>
          </a:effectLst>
        </p:spPr>
        <p:style>
          <a:lnRef idx="2">
            <a:schemeClr val="accent2"/>
          </a:lnRef>
          <a:fillRef idx="0">
            <a:schemeClr val="accent2"/>
          </a:fillRef>
          <a:effectRef idx="1">
            <a:schemeClr val="accent2"/>
          </a:effectRef>
          <a:fontRef idx="minor">
            <a:schemeClr val="tx1"/>
          </a:fontRef>
        </p:style>
      </p:cxnSp>
      <p:sp>
        <p:nvSpPr>
          <p:cNvPr id="13" name="Content Placeholder 2">
            <a:extLst>
              <a:ext uri="{FF2B5EF4-FFF2-40B4-BE49-F238E27FC236}">
                <a16:creationId xmlns:a16="http://schemas.microsoft.com/office/drawing/2014/main" id="{9B9242B5-DA05-4A70-827C-2DF0B1AF8710}"/>
              </a:ext>
            </a:extLst>
          </p:cNvPr>
          <p:cNvSpPr txBox="1">
            <a:spLocks/>
          </p:cNvSpPr>
          <p:nvPr/>
        </p:nvSpPr>
        <p:spPr>
          <a:xfrm>
            <a:off x="1487488" y="4279138"/>
            <a:ext cx="1149152" cy="301990"/>
          </a:xfrm>
          <a:prstGeom prst="rect">
            <a:avLst/>
          </a:prstGeom>
        </p:spPr>
        <p:txBody>
          <a:bodyPr/>
          <a:lstStyle/>
          <a:p>
            <a:pPr marR="0" lvl="0" algn="l" defTabSz="914400" rtl="0" eaLnBrk="1" fontAlgn="base" latinLnBrk="0" hangingPunct="1">
              <a:lnSpc>
                <a:spcPct val="100000"/>
              </a:lnSpc>
              <a:spcBef>
                <a:spcPts val="0"/>
              </a:spcBef>
              <a:spcAft>
                <a:spcPts val="1200"/>
              </a:spcAft>
              <a:buSzTx/>
              <a:tabLst/>
              <a:defRPr/>
            </a:pPr>
            <a:r>
              <a:rPr kumimoji="0" lang="en-GB" sz="1600" i="0" u="none" strike="noStrike" kern="0" cap="none" spc="0" normalizeH="0" baseline="0" noProof="0">
                <a:ln>
                  <a:noFill/>
                </a:ln>
                <a:solidFill>
                  <a:schemeClr val="tx2"/>
                </a:solidFill>
                <a:effectLst/>
                <a:uLnTx/>
                <a:uFillTx/>
                <a:latin typeface="Arial" panose="020B0604020202020204" pitchFamily="34" charset="0"/>
                <a:cs typeface="Arial" panose="020B0604020202020204" pitchFamily="34" charset="0"/>
              </a:rPr>
              <a:t>Command</a:t>
            </a:r>
            <a:endParaRPr lang="en-GB" sz="1600" kern="0" dirty="0">
              <a:latin typeface="Arial" panose="020B0604020202020204" pitchFamily="34" charset="0"/>
              <a:cs typeface="Arial" panose="020B0604020202020204" pitchFamily="34" charset="0"/>
            </a:endParaRPr>
          </a:p>
        </p:txBody>
      </p:sp>
      <p:sp>
        <p:nvSpPr>
          <p:cNvPr id="14" name="Content Placeholder 2">
            <a:extLst>
              <a:ext uri="{FF2B5EF4-FFF2-40B4-BE49-F238E27FC236}">
                <a16:creationId xmlns:a16="http://schemas.microsoft.com/office/drawing/2014/main" id="{C3AF7066-06B7-4B61-AF66-19B73BED0C13}"/>
              </a:ext>
            </a:extLst>
          </p:cNvPr>
          <p:cNvSpPr txBox="1">
            <a:spLocks/>
          </p:cNvSpPr>
          <p:nvPr/>
        </p:nvSpPr>
        <p:spPr>
          <a:xfrm>
            <a:off x="2979269" y="4279138"/>
            <a:ext cx="820192" cy="301990"/>
          </a:xfrm>
          <a:prstGeom prst="rect">
            <a:avLst/>
          </a:prstGeom>
        </p:spPr>
        <p:txBody>
          <a:bodyPr/>
          <a:lstStyle/>
          <a:p>
            <a:pPr marR="0" lvl="0" algn="l" defTabSz="914400" rtl="0" eaLnBrk="1" fontAlgn="base" latinLnBrk="0" hangingPunct="1">
              <a:lnSpc>
                <a:spcPct val="100000"/>
              </a:lnSpc>
              <a:spcBef>
                <a:spcPts val="0"/>
              </a:spcBef>
              <a:spcAft>
                <a:spcPts val="1200"/>
              </a:spcAft>
              <a:buSzTx/>
              <a:tabLst/>
              <a:defRPr/>
            </a:pPr>
            <a:r>
              <a:rPr kumimoji="0" lang="en-GB" sz="1600" i="0" u="none" strike="noStrike" kern="0" cap="none" spc="0" normalizeH="0" baseline="0" noProof="0">
                <a:ln>
                  <a:noFill/>
                </a:ln>
                <a:solidFill>
                  <a:schemeClr val="tx2"/>
                </a:solidFill>
                <a:effectLst/>
                <a:uLnTx/>
                <a:uFillTx/>
                <a:latin typeface="Arial" panose="020B0604020202020204" pitchFamily="34" charset="0"/>
                <a:cs typeface="Arial" panose="020B0604020202020204" pitchFamily="34" charset="0"/>
              </a:rPr>
              <a:t>Option</a:t>
            </a:r>
            <a:endParaRPr lang="en-GB" sz="1600" kern="0" dirty="0">
              <a:latin typeface="Arial" panose="020B0604020202020204" pitchFamily="34" charset="0"/>
              <a:cs typeface="Arial" panose="020B0604020202020204" pitchFamily="34" charset="0"/>
            </a:endParaRPr>
          </a:p>
        </p:txBody>
      </p:sp>
      <p:sp>
        <p:nvSpPr>
          <p:cNvPr id="15" name="Content Placeholder 2">
            <a:extLst>
              <a:ext uri="{FF2B5EF4-FFF2-40B4-BE49-F238E27FC236}">
                <a16:creationId xmlns:a16="http://schemas.microsoft.com/office/drawing/2014/main" id="{3F6F6ACC-DF23-4C3F-8AF6-AF27990353AC}"/>
              </a:ext>
            </a:extLst>
          </p:cNvPr>
          <p:cNvSpPr txBox="1">
            <a:spLocks/>
          </p:cNvSpPr>
          <p:nvPr/>
        </p:nvSpPr>
        <p:spPr>
          <a:xfrm>
            <a:off x="4226025" y="4279138"/>
            <a:ext cx="1149152" cy="301990"/>
          </a:xfrm>
          <a:prstGeom prst="rect">
            <a:avLst/>
          </a:prstGeom>
        </p:spPr>
        <p:txBody>
          <a:bodyPr/>
          <a:lstStyle/>
          <a:p>
            <a:pPr marR="0" lvl="0" algn="l" defTabSz="914400" rtl="0" eaLnBrk="1" fontAlgn="base" latinLnBrk="0" hangingPunct="1">
              <a:lnSpc>
                <a:spcPct val="100000"/>
              </a:lnSpc>
              <a:spcBef>
                <a:spcPts val="0"/>
              </a:spcBef>
              <a:spcAft>
                <a:spcPts val="1200"/>
              </a:spcAft>
              <a:buSzTx/>
              <a:tabLst/>
              <a:defRPr/>
            </a:pPr>
            <a:r>
              <a:rPr kumimoji="0" lang="en-GB" sz="1600" i="0" u="none" strike="noStrike" kern="0" cap="none" spc="0" normalizeH="0" baseline="0" noProof="0">
                <a:ln>
                  <a:noFill/>
                </a:ln>
                <a:solidFill>
                  <a:schemeClr val="tx2"/>
                </a:solidFill>
                <a:effectLst/>
                <a:uLnTx/>
                <a:uFillTx/>
                <a:latin typeface="Arial" panose="020B0604020202020204" pitchFamily="34" charset="0"/>
                <a:cs typeface="Arial" panose="020B0604020202020204" pitchFamily="34" charset="0"/>
              </a:rPr>
              <a:t>Argument</a:t>
            </a:r>
            <a:endParaRPr lang="en-GB" sz="1600" kern="0" dirty="0">
              <a:latin typeface="Arial" panose="020B0604020202020204" pitchFamily="34" charset="0"/>
              <a:cs typeface="Arial" panose="020B0604020202020204" pitchFamily="34" charset="0"/>
            </a:endParaRPr>
          </a:p>
        </p:txBody>
      </p:sp>
      <p:sp>
        <p:nvSpPr>
          <p:cNvPr id="23" name="Rounded Rectangle 8">
            <a:extLst>
              <a:ext uri="{FF2B5EF4-FFF2-40B4-BE49-F238E27FC236}">
                <a16:creationId xmlns:a16="http://schemas.microsoft.com/office/drawing/2014/main" id="{B1CEA347-25FB-4848-B9FF-E7F0C340D730}"/>
              </a:ext>
            </a:extLst>
          </p:cNvPr>
          <p:cNvSpPr/>
          <p:nvPr/>
        </p:nvSpPr>
        <p:spPr bwMode="auto">
          <a:xfrm>
            <a:off x="914400" y="5011487"/>
            <a:ext cx="8325030" cy="783193"/>
          </a:xfrm>
          <a:prstGeom prst="roundRect">
            <a:avLst/>
          </a:prstGeom>
          <a:noFill/>
        </p:spPr>
        <p:txBody>
          <a:bodyPr wrap="square">
            <a:spAutoFit/>
          </a:bodyPr>
          <a:lstStyle/>
          <a:p>
            <a:pPr>
              <a:spcBef>
                <a:spcPts val="0"/>
              </a:spcBef>
              <a:spcAft>
                <a:spcPts val="1200"/>
              </a:spcAft>
            </a:pPr>
            <a:r>
              <a:rPr lang="en-US" sz="2000" kern="0" dirty="0">
                <a:latin typeface="Arial" panose="020B0604020202020204" pitchFamily="34" charset="0"/>
                <a:cs typeface="Arial" panose="020B0604020202020204" pitchFamily="34" charset="0"/>
              </a:rPr>
              <a:t>O</a:t>
            </a:r>
            <a:r>
              <a:rPr lang="en-GB" sz="2000" kern="0" dirty="0" err="1">
                <a:latin typeface="Arial" panose="020B0604020202020204" pitchFamily="34" charset="0"/>
                <a:cs typeface="Arial" panose="020B0604020202020204" pitchFamily="34" charset="0"/>
              </a:rPr>
              <a:t>ptions</a:t>
            </a:r>
            <a:r>
              <a:rPr lang="en-GB" sz="2000" kern="0" dirty="0">
                <a:latin typeface="Arial" panose="020B0604020202020204" pitchFamily="34" charset="0"/>
                <a:cs typeface="Arial" panose="020B0604020202020204" pitchFamily="34" charset="0"/>
              </a:rPr>
              <a:t> are sometime called </a:t>
            </a:r>
            <a:r>
              <a:rPr lang="en-GB" sz="2000" b="1" kern="0" dirty="0">
                <a:latin typeface="Arial" panose="020B0604020202020204" pitchFamily="34" charset="0"/>
                <a:cs typeface="Arial" panose="020B0604020202020204" pitchFamily="34" charset="0"/>
              </a:rPr>
              <a:t>flags</a:t>
            </a:r>
            <a:r>
              <a:rPr lang="en-GB" sz="2000" kern="0" dirty="0">
                <a:latin typeface="Arial" panose="020B0604020202020204" pitchFamily="34" charset="0"/>
                <a:cs typeface="Arial" panose="020B0604020202020204" pitchFamily="34" charset="0"/>
              </a:rPr>
              <a:t> or </a:t>
            </a:r>
            <a:r>
              <a:rPr lang="en-GB" sz="2000" b="1" kern="0">
                <a:latin typeface="Arial" panose="020B0604020202020204" pitchFamily="34" charset="0"/>
                <a:cs typeface="Arial" panose="020B0604020202020204" pitchFamily="34" charset="0"/>
              </a:rPr>
              <a:t>switches</a:t>
            </a:r>
            <a:r>
              <a:rPr lang="en-GB" sz="2000" kern="0">
                <a:latin typeface="Arial" panose="020B0604020202020204" pitchFamily="34" charset="0"/>
                <a:cs typeface="Arial" panose="020B0604020202020204" pitchFamily="34" charset="0"/>
              </a:rPr>
              <a:t>.</a:t>
            </a:r>
            <a:br>
              <a:rPr lang="en-GB" sz="2000" kern="0">
                <a:latin typeface="Arial" panose="020B0604020202020204" pitchFamily="34" charset="0"/>
                <a:cs typeface="Arial" panose="020B0604020202020204" pitchFamily="34" charset="0"/>
              </a:rPr>
            </a:br>
            <a:r>
              <a:rPr lang="en-GB" sz="2000" kern="0">
                <a:latin typeface="Arial" panose="020B0604020202020204" pitchFamily="34" charset="0"/>
                <a:cs typeface="Arial" panose="020B0604020202020204" pitchFamily="34" charset="0"/>
              </a:rPr>
              <a:t>They </a:t>
            </a:r>
            <a:r>
              <a:rPr lang="en-GB" sz="2000" kern="0" dirty="0">
                <a:latin typeface="Arial" panose="020B0604020202020204" pitchFamily="34" charset="0"/>
                <a:cs typeface="Arial" panose="020B0604020202020204" pitchFamily="34" charset="0"/>
              </a:rPr>
              <a:t>switch a specific command behaviour on or off.</a:t>
            </a:r>
          </a:p>
        </p:txBody>
      </p:sp>
    </p:spTree>
    <p:extLst>
      <p:ext uri="{BB962C8B-B14F-4D97-AF65-F5344CB8AC3E}">
        <p14:creationId xmlns:p14="http://schemas.microsoft.com/office/powerpoint/2010/main" val="2542227911"/>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Content Placeholder 2"/>
          <p:cNvSpPr txBox="1">
            <a:spLocks/>
          </p:cNvSpPr>
          <p:nvPr/>
        </p:nvSpPr>
        <p:spPr>
          <a:xfrm>
            <a:off x="914400" y="1243682"/>
            <a:ext cx="10363200" cy="4438650"/>
          </a:xfrm>
          <a:prstGeom prst="rect">
            <a:avLst/>
          </a:prstGeom>
        </p:spPr>
        <p:txBody>
          <a:bodyPr/>
          <a:lstStyle/>
          <a:p>
            <a:pPr marL="342900" marR="0" lvl="0" indent="-342900" algn="l" defTabSz="914400" rtl="0" eaLnBrk="1" fontAlgn="base" latinLnBrk="0" hangingPunct="1">
              <a:lnSpc>
                <a:spcPct val="100000"/>
              </a:lnSpc>
              <a:spcBef>
                <a:spcPts val="0"/>
              </a:spcBef>
              <a:spcAft>
                <a:spcPts val="1200"/>
              </a:spcAft>
              <a:buClr>
                <a:schemeClr val="accent1"/>
              </a:buClr>
              <a:buSzTx/>
              <a:buFont typeface="Wingdings" panose="05000000000000000000" pitchFamily="2" charset="2"/>
              <a:buChar char="§"/>
              <a:tabLst/>
              <a:defRPr/>
            </a:pPr>
            <a:r>
              <a:rPr lang="en-US" sz="2000" kern="0" noProof="0">
                <a:latin typeface="Arial" panose="020B0604020202020204" pitchFamily="34" charset="0"/>
                <a:cs typeface="Arial" panose="020B0604020202020204" pitchFamily="34" charset="0"/>
              </a:rPr>
              <a:t>Linux introduced a user-friendly way of setting options.</a:t>
            </a:r>
          </a:p>
          <a:p>
            <a:pPr marL="342900" marR="0" lvl="0" indent="-342900" algn="l" defTabSz="914400" rtl="0" eaLnBrk="1" fontAlgn="base" latinLnBrk="0" hangingPunct="1">
              <a:lnSpc>
                <a:spcPct val="100000"/>
              </a:lnSpc>
              <a:spcBef>
                <a:spcPts val="0"/>
              </a:spcBef>
              <a:spcAft>
                <a:spcPts val="1200"/>
              </a:spcAft>
              <a:buClr>
                <a:schemeClr val="accent1"/>
              </a:buClr>
              <a:buSzTx/>
              <a:buFont typeface="Wingdings" panose="05000000000000000000" pitchFamily="2" charset="2"/>
              <a:buChar char="§"/>
              <a:tabLst/>
              <a:defRPr/>
            </a:pPr>
            <a:r>
              <a:rPr lang="en-US" sz="2000" kern="0" noProof="0">
                <a:latin typeface="Arial" panose="020B0604020202020204" pitchFamily="34" charset="0"/>
                <a:cs typeface="Arial" panose="020B0604020202020204" pitchFamily="34" charset="0"/>
              </a:rPr>
              <a:t>Instead of using a single letter, they allow you to use a word.</a:t>
            </a:r>
          </a:p>
          <a:p>
            <a:pPr marL="342900" marR="0" lvl="0" indent="-342900" algn="l" defTabSz="914400" rtl="0" eaLnBrk="1" fontAlgn="base" latinLnBrk="0" hangingPunct="1">
              <a:lnSpc>
                <a:spcPct val="100000"/>
              </a:lnSpc>
              <a:spcBef>
                <a:spcPts val="0"/>
              </a:spcBef>
              <a:spcAft>
                <a:spcPts val="1200"/>
              </a:spcAft>
              <a:buClr>
                <a:schemeClr val="accent1"/>
              </a:buClr>
              <a:buSzTx/>
              <a:buFont typeface="Wingdings" panose="05000000000000000000" pitchFamily="2" charset="2"/>
              <a:buChar char="§"/>
              <a:tabLst/>
              <a:defRPr/>
            </a:pPr>
            <a:r>
              <a:rPr lang="en-US" sz="2000" kern="0" noProof="0">
                <a:latin typeface="Arial" panose="020B0604020202020204" pitchFamily="34" charset="0"/>
                <a:cs typeface="Arial" panose="020B0604020202020204" pitchFamily="34" charset="0"/>
              </a:rPr>
              <a:t>Using '--' lets the system know you are choosing the word format, rather than the letter format.</a:t>
            </a:r>
          </a:p>
        </p:txBody>
      </p:sp>
      <p:sp>
        <p:nvSpPr>
          <p:cNvPr id="10" name="Rectangle 9"/>
          <p:cNvSpPr/>
          <p:nvPr/>
        </p:nvSpPr>
        <p:spPr>
          <a:xfrm>
            <a:off x="1296000" y="2982651"/>
            <a:ext cx="6528192" cy="1015663"/>
          </a:xfrm>
          <a:prstGeom prst="rect">
            <a:avLst/>
          </a:prstGeom>
          <a:solidFill>
            <a:schemeClr val="bg1">
              <a:lumMod val="95000"/>
            </a:schemeClr>
          </a:solidFill>
          <a:ln w="76200" cap="flat" cmpd="sng" algn="ctr">
            <a:solidFill>
              <a:schemeClr val="accent1"/>
            </a:solidFill>
            <a:prstDash val="solid"/>
            <a:round/>
            <a:headEnd type="none" w="med" len="med"/>
            <a:tailEnd type="none" w="med" len="med"/>
          </a:ln>
          <a:effectLst>
            <a:softEdge rad="63500"/>
          </a:effectLst>
        </p:spPr>
        <p:txBody>
          <a:bodyPr vert="horz" wrap="square" lIns="91440" tIns="45720" rIns="91440" bIns="45720" numCol="1" anchor="t" anchorCtr="0" compatLnSpc="1">
            <a:prstTxWarp prst="textNoShape">
              <a:avLst/>
            </a:prstTxWarp>
            <a:spAutoFit/>
          </a:bodyPr>
          <a:lstStyle/>
          <a:p>
            <a:r>
              <a:rPr lang="en-GB" sz="2000" b="1">
                <a:latin typeface="Consolas" pitchFamily="49" charset="0"/>
              </a:rPr>
              <a:t>ls –i filename</a:t>
            </a:r>
          </a:p>
          <a:p>
            <a:endParaRPr lang="en-GB" sz="2000" b="1">
              <a:latin typeface="Consolas" pitchFamily="49" charset="0"/>
            </a:endParaRPr>
          </a:p>
          <a:p>
            <a:r>
              <a:rPr lang="en-GB" sz="2000" b="1">
                <a:latin typeface="Consolas" pitchFamily="49" charset="0"/>
              </a:rPr>
              <a:t>ls --inode filename</a:t>
            </a:r>
            <a:endParaRPr lang="en-GB" sz="2000" b="1" dirty="0">
              <a:latin typeface="Consolas" pitchFamily="49" charset="0"/>
            </a:endParaRPr>
          </a:p>
        </p:txBody>
      </p:sp>
      <p:sp>
        <p:nvSpPr>
          <p:cNvPr id="7"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solidFill>
                  <a:prstClr val="black"/>
                </a:solidFill>
                <a:latin typeface="Arial Black" panose="020B0A04020102020204" pitchFamily="34" charset="0"/>
              </a:rPr>
              <a:t>Linux Option Format</a:t>
            </a:r>
            <a:endParaRPr lang="en-GB" dirty="0">
              <a:solidFill>
                <a:prstClr val="black"/>
              </a:solidFill>
              <a:latin typeface="Arial Black" panose="020B0A04020102020204" pitchFamily="34" charset="0"/>
            </a:endParaRPr>
          </a:p>
        </p:txBody>
      </p:sp>
      <p:pic>
        <p:nvPicPr>
          <p:cNvPr id="8" name="Picture 2"/>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4294967295"/>
          </p:nvPr>
        </p:nvSpPr>
        <p:spPr>
          <a:xfrm>
            <a:off x="407368" y="6462077"/>
            <a:ext cx="2844800" cy="301989"/>
          </a:xfrm>
          <a:prstGeom prst="rect">
            <a:avLst/>
          </a:prstGeo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14</a:t>
            </a:fld>
            <a:endParaRPr lang="zh-TW" altLang="en-US" sz="1400" dirty="0">
              <a:latin typeface="Arial" panose="020B0604020202020204" pitchFamily="34" charset="0"/>
              <a:cs typeface="Arial" panose="020B0604020202020204" pitchFamily="34" charset="0"/>
            </a:endParaRPr>
          </a:p>
        </p:txBody>
      </p:sp>
      <p:sp>
        <p:nvSpPr>
          <p:cNvPr id="11" name="Rounded Rectangle 8">
            <a:extLst>
              <a:ext uri="{FF2B5EF4-FFF2-40B4-BE49-F238E27FC236}">
                <a16:creationId xmlns:a16="http://schemas.microsoft.com/office/drawing/2014/main" id="{D9A9F103-C8D2-4DF0-9553-94BE846830ED}"/>
              </a:ext>
            </a:extLst>
          </p:cNvPr>
          <p:cNvSpPr/>
          <p:nvPr/>
        </p:nvSpPr>
        <p:spPr bwMode="auto">
          <a:xfrm>
            <a:off x="782567" y="4715265"/>
            <a:ext cx="8337769" cy="442674"/>
          </a:xfrm>
          <a:prstGeom prst="roundRect">
            <a:avLst/>
          </a:prstGeom>
          <a:noFill/>
        </p:spPr>
        <p:txBody>
          <a:bodyPr wrap="square">
            <a:spAutoFit/>
          </a:bodyPr>
          <a:lstStyle/>
          <a:p>
            <a:pPr>
              <a:spcBef>
                <a:spcPts val="0"/>
              </a:spcBef>
              <a:spcAft>
                <a:spcPts val="1200"/>
              </a:spcAft>
            </a:pPr>
            <a:r>
              <a:rPr lang="en-US" sz="2000" b="1" kern="0">
                <a:solidFill>
                  <a:schemeClr val="tx1"/>
                </a:solidFill>
                <a:latin typeface="Arial" panose="020B0604020202020204" pitchFamily="34" charset="0"/>
                <a:ea typeface="MS PGothic" pitchFamily="34" charset="-128"/>
                <a:cs typeface="Arial" panose="020B0604020202020204" pitchFamily="34" charset="0"/>
              </a:rPr>
              <a:t>NB: Unix commands, options and arguments are </a:t>
            </a:r>
            <a:r>
              <a:rPr lang="en-US" sz="2000" b="1" kern="0" dirty="0">
                <a:solidFill>
                  <a:schemeClr val="tx1"/>
                </a:solidFill>
                <a:latin typeface="Arial" panose="020B0604020202020204" pitchFamily="34" charset="0"/>
                <a:ea typeface="MS PGothic" pitchFamily="34" charset="-128"/>
                <a:cs typeface="Arial" panose="020B0604020202020204" pitchFamily="34" charset="0"/>
              </a:rPr>
              <a:t>case sensitive.</a:t>
            </a:r>
            <a:endParaRPr lang="en-GB" sz="2000" b="1" kern="0" dirty="0">
              <a:solidFill>
                <a:schemeClr val="tx1"/>
              </a:solidFill>
              <a:latin typeface="Arial" panose="020B0604020202020204" pitchFamily="34" charset="0"/>
              <a:ea typeface="MS PGothic" pitchFamily="34" charset="-128"/>
              <a:cs typeface="Arial" panose="020B0604020202020204" pitchFamily="34" charset="0"/>
            </a:endParaRPr>
          </a:p>
        </p:txBody>
      </p:sp>
    </p:spTree>
    <p:extLst>
      <p:ext uri="{BB962C8B-B14F-4D97-AF65-F5344CB8AC3E}">
        <p14:creationId xmlns:p14="http://schemas.microsoft.com/office/powerpoint/2010/main" val="3389335406"/>
      </p:ext>
    </p:extLst>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Content Placeholder 2"/>
          <p:cNvSpPr txBox="1">
            <a:spLocks/>
          </p:cNvSpPr>
          <p:nvPr/>
        </p:nvSpPr>
        <p:spPr>
          <a:xfrm>
            <a:off x="914400" y="1243682"/>
            <a:ext cx="10363200" cy="4438650"/>
          </a:xfrm>
          <a:prstGeom prst="rect">
            <a:avLst/>
          </a:prstGeom>
        </p:spPr>
        <p:txBody>
          <a:bodyPr/>
          <a:lstStyle/>
          <a:p>
            <a:pPr marL="342900" marR="0" lvl="0" indent="-342900" algn="l" defTabSz="914400" rtl="0" eaLnBrk="1" fontAlgn="base" latinLnBrk="0" hangingPunct="1">
              <a:lnSpc>
                <a:spcPct val="100000"/>
              </a:lnSpc>
              <a:spcBef>
                <a:spcPts val="0"/>
              </a:spcBef>
              <a:spcAft>
                <a:spcPts val="1200"/>
              </a:spcAft>
              <a:buClr>
                <a:schemeClr val="accent1"/>
              </a:buClr>
              <a:buSzTx/>
              <a:buFont typeface="Wingdings" panose="05000000000000000000" pitchFamily="2" charset="2"/>
              <a:buChar char="§"/>
              <a:tabLst/>
              <a:defRPr/>
            </a:pPr>
            <a:r>
              <a:rPr lang="en-US" sz="2000" kern="0" noProof="0">
                <a:latin typeface="Arial" panose="020B0604020202020204" pitchFamily="34" charset="0"/>
                <a:cs typeface="Arial" panose="020B0604020202020204" pitchFamily="34" charset="0"/>
              </a:rPr>
              <a:t>The </a:t>
            </a:r>
            <a:r>
              <a:rPr lang="en-US" sz="2000" b="1" kern="0" noProof="0">
                <a:latin typeface="Arial" panose="020B0604020202020204" pitchFamily="34" charset="0"/>
                <a:cs typeface="Arial" panose="020B0604020202020204" pitchFamily="34" charset="0"/>
              </a:rPr>
              <a:t>history</a:t>
            </a:r>
            <a:r>
              <a:rPr lang="en-US" sz="2000" kern="0" noProof="0">
                <a:latin typeface="Arial" panose="020B0604020202020204" pitchFamily="34" charset="0"/>
                <a:cs typeface="Arial" panose="020B0604020202020204" pitchFamily="34" charset="0"/>
              </a:rPr>
              <a:t> command keeps a list of all the other commands that have been run from that terminal session, then allows you to replay or reuse those commands instead of retyping them.</a:t>
            </a:r>
          </a:p>
        </p:txBody>
      </p:sp>
      <p:sp>
        <p:nvSpPr>
          <p:cNvPr id="10" name="Rectangle 9"/>
          <p:cNvSpPr/>
          <p:nvPr/>
        </p:nvSpPr>
        <p:spPr>
          <a:xfrm>
            <a:off x="2567608" y="2420888"/>
            <a:ext cx="7056784" cy="1631216"/>
          </a:xfrm>
          <a:prstGeom prst="rect">
            <a:avLst/>
          </a:prstGeom>
          <a:solidFill>
            <a:schemeClr val="bg1">
              <a:lumMod val="95000"/>
            </a:schemeClr>
          </a:solidFill>
          <a:ln w="76200" cap="flat" cmpd="sng" algn="ctr">
            <a:solidFill>
              <a:schemeClr val="accent1"/>
            </a:solidFill>
            <a:prstDash val="solid"/>
            <a:round/>
            <a:headEnd type="none" w="med" len="med"/>
            <a:tailEnd type="none" w="med" len="med"/>
          </a:ln>
          <a:effectLst>
            <a:softEdge rad="63500"/>
          </a:effectLst>
        </p:spPr>
        <p:txBody>
          <a:bodyPr vert="horz" wrap="square" lIns="91440" tIns="45720" rIns="91440" bIns="45720" numCol="1" anchor="t" anchorCtr="0" compatLnSpc="1">
            <a:prstTxWarp prst="textNoShape">
              <a:avLst/>
            </a:prstTxWarp>
            <a:spAutoFit/>
          </a:bodyPr>
          <a:lstStyle/>
          <a:p>
            <a:r>
              <a:rPr lang="en-US" sz="2000" b="1">
                <a:latin typeface="Consolas" pitchFamily="49" charset="0"/>
              </a:rPr>
              <a:t>history</a:t>
            </a:r>
          </a:p>
          <a:p>
            <a:r>
              <a:rPr lang="en-US" sz="2000" b="1">
                <a:latin typeface="Consolas" pitchFamily="49" charset="0"/>
              </a:rPr>
              <a:t> 1019  ls ~/bin</a:t>
            </a:r>
          </a:p>
          <a:p>
            <a:r>
              <a:rPr lang="en-US" sz="2000" b="1">
                <a:latin typeface="Consolas" pitchFamily="49" charset="0"/>
              </a:rPr>
              <a:t> 1020  cat /etc/passwd</a:t>
            </a:r>
          </a:p>
          <a:p>
            <a:r>
              <a:rPr lang="en-US" sz="2000" b="1">
                <a:latin typeface="Consolas" pitchFamily="49" charset="0"/>
              </a:rPr>
              <a:t> 1021  grep -w hall /student_files/day1/grepFile</a:t>
            </a:r>
          </a:p>
          <a:p>
            <a:r>
              <a:rPr lang="en-US" sz="2000" b="1">
                <a:latin typeface="Consolas" pitchFamily="49" charset="0"/>
              </a:rPr>
              <a:t> 1022  history</a:t>
            </a:r>
          </a:p>
        </p:txBody>
      </p:sp>
      <p:sp>
        <p:nvSpPr>
          <p:cNvPr id="7"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solidFill>
                  <a:prstClr val="black"/>
                </a:solidFill>
                <a:latin typeface="Arial Black" panose="020B0A04020102020204" pitchFamily="34" charset="0"/>
              </a:rPr>
              <a:t>The history Command</a:t>
            </a:r>
            <a:endParaRPr lang="en-GB" dirty="0">
              <a:solidFill>
                <a:prstClr val="black"/>
              </a:solidFill>
              <a:latin typeface="Arial Black" panose="020B0A04020102020204" pitchFamily="34" charset="0"/>
            </a:endParaRPr>
          </a:p>
        </p:txBody>
      </p:sp>
      <p:pic>
        <p:nvPicPr>
          <p:cNvPr id="8" name="Picture 2"/>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4294967295"/>
          </p:nvPr>
        </p:nvSpPr>
        <p:spPr>
          <a:xfrm>
            <a:off x="407368" y="6462077"/>
            <a:ext cx="2844800" cy="301989"/>
          </a:xfrm>
          <a:prstGeom prst="rect">
            <a:avLst/>
          </a:prstGeo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15</a:t>
            </a:fld>
            <a:endParaRPr lang="zh-TW" altLang="en-US" sz="1400" dirty="0">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BEC29259-2FAF-49CB-A773-50430224172C}"/>
              </a:ext>
            </a:extLst>
          </p:cNvPr>
          <p:cNvSpPr/>
          <p:nvPr/>
        </p:nvSpPr>
        <p:spPr>
          <a:xfrm>
            <a:off x="2567608" y="5013176"/>
            <a:ext cx="7056784" cy="400110"/>
          </a:xfrm>
          <a:prstGeom prst="rect">
            <a:avLst/>
          </a:prstGeom>
          <a:solidFill>
            <a:schemeClr val="bg1">
              <a:lumMod val="95000"/>
            </a:schemeClr>
          </a:solidFill>
          <a:ln w="76200" cap="flat" cmpd="sng" algn="ctr">
            <a:solidFill>
              <a:schemeClr val="accent1"/>
            </a:solidFill>
            <a:prstDash val="solid"/>
            <a:round/>
            <a:headEnd type="none" w="med" len="med"/>
            <a:tailEnd type="none" w="med" len="med"/>
          </a:ln>
          <a:effectLst>
            <a:softEdge rad="63500"/>
          </a:effectLst>
        </p:spPr>
        <p:txBody>
          <a:bodyPr vert="horz" wrap="square" lIns="91440" tIns="45720" rIns="91440" bIns="45720" numCol="1" anchor="t" anchorCtr="0" compatLnSpc="1">
            <a:prstTxWarp prst="textNoShape">
              <a:avLst/>
            </a:prstTxWarp>
            <a:spAutoFit/>
          </a:bodyPr>
          <a:lstStyle/>
          <a:p>
            <a:r>
              <a:rPr lang="en-US" sz="2000" b="1">
                <a:latin typeface="Consolas" pitchFamily="49" charset="0"/>
              </a:rPr>
              <a:t>!1019</a:t>
            </a:r>
          </a:p>
        </p:txBody>
      </p:sp>
      <p:sp>
        <p:nvSpPr>
          <p:cNvPr id="13" name="TextBox 12">
            <a:extLst>
              <a:ext uri="{FF2B5EF4-FFF2-40B4-BE49-F238E27FC236}">
                <a16:creationId xmlns:a16="http://schemas.microsoft.com/office/drawing/2014/main" id="{9773C697-FABB-4BAE-A08D-87142447A185}"/>
              </a:ext>
            </a:extLst>
          </p:cNvPr>
          <p:cNvSpPr txBox="1"/>
          <p:nvPr/>
        </p:nvSpPr>
        <p:spPr>
          <a:xfrm>
            <a:off x="914400" y="4233282"/>
            <a:ext cx="8205936" cy="707886"/>
          </a:xfrm>
          <a:prstGeom prst="rect">
            <a:avLst/>
          </a:prstGeom>
          <a:noFill/>
        </p:spPr>
        <p:txBody>
          <a:bodyPr wrap="square">
            <a:spAutoFit/>
          </a:bodyPr>
          <a:lstStyle/>
          <a:p>
            <a:pPr marL="342900" indent="-342900">
              <a:spcBef>
                <a:spcPts val="0"/>
              </a:spcBef>
              <a:spcAft>
                <a:spcPts val="1200"/>
              </a:spcAft>
              <a:buClr>
                <a:srgbClr val="00B0F0"/>
              </a:buClr>
              <a:buFont typeface="Wingdings" panose="05000000000000000000" pitchFamily="2" charset="2"/>
              <a:buChar char="§"/>
              <a:defRPr/>
            </a:pPr>
            <a:r>
              <a:rPr lang="en-US" sz="2000" kern="0">
                <a:latin typeface="Arial" panose="020B0604020202020204" pitchFamily="34" charset="0"/>
                <a:cs typeface="Arial" panose="020B0604020202020204" pitchFamily="34" charset="0"/>
              </a:rPr>
              <a:t>To rerun the command on line 1019 of the history list, execute the following command:</a:t>
            </a:r>
            <a:endParaRPr lang="en-GB" sz="2000" kern="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71576658"/>
      </p:ext>
    </p:extLst>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Content Placeholder 2"/>
          <p:cNvSpPr txBox="1">
            <a:spLocks/>
          </p:cNvSpPr>
          <p:nvPr/>
        </p:nvSpPr>
        <p:spPr>
          <a:xfrm>
            <a:off x="914400" y="1243682"/>
            <a:ext cx="9214048" cy="4438650"/>
          </a:xfrm>
          <a:prstGeom prst="rect">
            <a:avLst/>
          </a:prstGeom>
        </p:spPr>
        <p:txBody>
          <a:bodyPr/>
          <a:lstStyle/>
          <a:p>
            <a:pPr marL="342900" marR="0" lvl="0" indent="-342900" algn="l" defTabSz="914400" rtl="0" eaLnBrk="1" fontAlgn="base" latinLnBrk="0" hangingPunct="1">
              <a:lnSpc>
                <a:spcPct val="100000"/>
              </a:lnSpc>
              <a:spcBef>
                <a:spcPts val="0"/>
              </a:spcBef>
              <a:spcAft>
                <a:spcPts val="1200"/>
              </a:spcAft>
              <a:buClr>
                <a:schemeClr val="accent1"/>
              </a:buClr>
              <a:buSzTx/>
              <a:buFont typeface="Wingdings" panose="05000000000000000000" pitchFamily="2" charset="2"/>
              <a:buChar char="§"/>
              <a:tabLst/>
              <a:defRPr/>
            </a:pPr>
            <a:r>
              <a:rPr lang="en-US" sz="2000" kern="0" noProof="0">
                <a:latin typeface="Arial" panose="020B0604020202020204" pitchFamily="34" charset="0"/>
                <a:cs typeface="Arial" panose="020B0604020202020204" pitchFamily="34" charset="0"/>
              </a:rPr>
              <a:t>If your terminal window is getting cluttered with lines of output, you can clear the screen with the </a:t>
            </a:r>
            <a:r>
              <a:rPr lang="en-US" sz="2000" b="1" kern="0" noProof="0">
                <a:latin typeface="Arial" panose="020B0604020202020204" pitchFamily="34" charset="0"/>
                <a:cs typeface="Arial" panose="020B0604020202020204" pitchFamily="34" charset="0"/>
              </a:rPr>
              <a:t>clear</a:t>
            </a:r>
            <a:r>
              <a:rPr lang="en-US" sz="2000" kern="0" noProof="0">
                <a:latin typeface="Arial" panose="020B0604020202020204" pitchFamily="34" charset="0"/>
                <a:cs typeface="Arial" panose="020B0604020202020204" pitchFamily="34" charset="0"/>
              </a:rPr>
              <a:t> command.</a:t>
            </a:r>
          </a:p>
          <a:p>
            <a:pPr marL="342900" marR="0" lvl="0" indent="-342900" algn="l" defTabSz="914400" rtl="0" eaLnBrk="1" fontAlgn="base" latinLnBrk="0" hangingPunct="1">
              <a:lnSpc>
                <a:spcPct val="100000"/>
              </a:lnSpc>
              <a:spcBef>
                <a:spcPts val="0"/>
              </a:spcBef>
              <a:spcAft>
                <a:spcPts val="1200"/>
              </a:spcAft>
              <a:buClr>
                <a:schemeClr val="accent1"/>
              </a:buClr>
              <a:buSzTx/>
              <a:buFont typeface="Wingdings" panose="05000000000000000000" pitchFamily="2" charset="2"/>
              <a:buChar char="§"/>
              <a:tabLst/>
              <a:defRPr/>
            </a:pPr>
            <a:r>
              <a:rPr lang="en-US" sz="2000" b="1" kern="0" noProof="0">
                <a:latin typeface="Arial" panose="020B0604020202020204" pitchFamily="34" charset="0"/>
                <a:cs typeface="Arial" panose="020B0604020202020204" pitchFamily="34" charset="0"/>
              </a:rPr>
              <a:t>clear</a:t>
            </a:r>
            <a:r>
              <a:rPr lang="en-US" sz="2000" kern="0" noProof="0">
                <a:latin typeface="Arial" panose="020B0604020202020204" pitchFamily="34" charset="0"/>
                <a:cs typeface="Arial" panose="020B0604020202020204" pitchFamily="34" charset="0"/>
              </a:rPr>
              <a:t> moves the screen one page down, giving the illusion of a clean screen.</a:t>
            </a:r>
          </a:p>
          <a:p>
            <a:pPr marL="342900" marR="0" lvl="0" indent="-342900" algn="l" defTabSz="914400" rtl="0" eaLnBrk="1" fontAlgn="base" latinLnBrk="0" hangingPunct="1">
              <a:lnSpc>
                <a:spcPct val="100000"/>
              </a:lnSpc>
              <a:spcBef>
                <a:spcPts val="0"/>
              </a:spcBef>
              <a:spcAft>
                <a:spcPts val="1200"/>
              </a:spcAft>
              <a:buClr>
                <a:schemeClr val="accent1"/>
              </a:buClr>
              <a:buSzTx/>
              <a:buFont typeface="Wingdings" panose="05000000000000000000" pitchFamily="2" charset="2"/>
              <a:buChar char="§"/>
              <a:tabLst/>
              <a:defRPr/>
            </a:pPr>
            <a:r>
              <a:rPr lang="en-US" sz="2000" kern="0" noProof="0">
                <a:latin typeface="Arial" panose="020B0604020202020204" pitchFamily="34" charset="0"/>
                <a:cs typeface="Arial" panose="020B0604020202020204" pitchFamily="34" charset="0"/>
              </a:rPr>
              <a:t>You can still access the command output history by scrolling up.</a:t>
            </a:r>
          </a:p>
          <a:p>
            <a:pPr marL="342900" marR="0" lvl="0" indent="-342900" algn="l" defTabSz="914400" rtl="0" eaLnBrk="1" fontAlgn="base" latinLnBrk="0" hangingPunct="1">
              <a:lnSpc>
                <a:spcPct val="100000"/>
              </a:lnSpc>
              <a:spcBef>
                <a:spcPts val="0"/>
              </a:spcBef>
              <a:spcAft>
                <a:spcPts val="1200"/>
              </a:spcAft>
              <a:buClr>
                <a:schemeClr val="accent1"/>
              </a:buClr>
              <a:buSzTx/>
              <a:buFont typeface="Wingdings" panose="05000000000000000000" pitchFamily="2" charset="2"/>
              <a:buChar char="§"/>
              <a:tabLst/>
              <a:defRPr/>
            </a:pPr>
            <a:r>
              <a:rPr lang="en-US" sz="2000" kern="0" noProof="0">
                <a:latin typeface="Arial" panose="020B0604020202020204" pitchFamily="34" charset="0"/>
                <a:cs typeface="Arial" panose="020B0604020202020204" pitchFamily="34" charset="0"/>
              </a:rPr>
              <a:t>You can also execute the </a:t>
            </a:r>
            <a:r>
              <a:rPr lang="en-US" sz="2000" b="1" kern="0" noProof="0">
                <a:latin typeface="Arial" panose="020B0604020202020204" pitchFamily="34" charset="0"/>
                <a:cs typeface="Arial" panose="020B0604020202020204" pitchFamily="34" charset="0"/>
              </a:rPr>
              <a:t>clear</a:t>
            </a:r>
            <a:r>
              <a:rPr lang="en-US" sz="2000" kern="0" noProof="0">
                <a:latin typeface="Arial" panose="020B0604020202020204" pitchFamily="34" charset="0"/>
                <a:cs typeface="Arial" panose="020B0604020202020204" pitchFamily="34" charset="0"/>
              </a:rPr>
              <a:t> command with the keyboard shortcut </a:t>
            </a:r>
            <a:r>
              <a:rPr lang="en-US" sz="2000" b="1" kern="0" noProof="0">
                <a:latin typeface="Arial" panose="020B0604020202020204" pitchFamily="34" charset="0"/>
                <a:cs typeface="Arial" panose="020B0604020202020204" pitchFamily="34" charset="0"/>
              </a:rPr>
              <a:t>Ctrl+L</a:t>
            </a:r>
          </a:p>
        </p:txBody>
      </p:sp>
      <p:sp>
        <p:nvSpPr>
          <p:cNvPr id="7"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solidFill>
                  <a:prstClr val="black"/>
                </a:solidFill>
                <a:latin typeface="Arial Black" panose="020B0A04020102020204" pitchFamily="34" charset="0"/>
              </a:rPr>
              <a:t>The clear Command</a:t>
            </a:r>
            <a:endParaRPr lang="en-GB" dirty="0">
              <a:solidFill>
                <a:prstClr val="black"/>
              </a:solidFill>
              <a:latin typeface="Arial Black" panose="020B0A04020102020204" pitchFamily="34" charset="0"/>
            </a:endParaRPr>
          </a:p>
        </p:txBody>
      </p:sp>
      <p:pic>
        <p:nvPicPr>
          <p:cNvPr id="8" name="Picture 2"/>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4294967295"/>
          </p:nvPr>
        </p:nvSpPr>
        <p:spPr>
          <a:xfrm>
            <a:off x="407368" y="6462077"/>
            <a:ext cx="2844800" cy="301989"/>
          </a:xfrm>
          <a:prstGeom prst="rect">
            <a:avLst/>
          </a:prstGeo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16</a:t>
            </a:fld>
            <a:endParaRPr lang="zh-TW"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37257865"/>
      </p:ext>
    </p:extLst>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Content Placeholder 2"/>
          <p:cNvSpPr txBox="1">
            <a:spLocks/>
          </p:cNvSpPr>
          <p:nvPr/>
        </p:nvSpPr>
        <p:spPr>
          <a:xfrm>
            <a:off x="914400" y="1052736"/>
            <a:ext cx="10363200" cy="4438650"/>
          </a:xfrm>
          <a:prstGeom prst="rect">
            <a:avLst/>
          </a:prstGeom>
        </p:spPr>
        <p:txBody>
          <a:bodyPr/>
          <a:lstStyle/>
          <a:p>
            <a:pPr marL="342900" marR="0" lvl="0" indent="-342900" algn="l" defTabSz="914400" rtl="0" eaLnBrk="1" fontAlgn="base" latinLnBrk="0" hangingPunct="1">
              <a:lnSpc>
                <a:spcPct val="100000"/>
              </a:lnSpc>
              <a:spcBef>
                <a:spcPts val="0"/>
              </a:spcBef>
              <a:spcAft>
                <a:spcPts val="1200"/>
              </a:spcAft>
              <a:buClr>
                <a:schemeClr val="accent1"/>
              </a:buClr>
              <a:buSzTx/>
              <a:buFont typeface="Wingdings" panose="05000000000000000000" pitchFamily="2" charset="2"/>
              <a:buChar char="§"/>
              <a:tabLst/>
              <a:defRPr/>
            </a:pPr>
            <a:r>
              <a:rPr lang="en-US" sz="2000" kern="0" noProof="0">
                <a:latin typeface="Arial" panose="020B0604020202020204" pitchFamily="34" charset="0"/>
                <a:cs typeface="Arial" panose="020B0604020202020204" pitchFamily="34" charset="0"/>
              </a:rPr>
              <a:t>The online manual (</a:t>
            </a:r>
            <a:r>
              <a:rPr lang="en-US" sz="2000" b="1" kern="0" noProof="0">
                <a:latin typeface="Arial" panose="020B0604020202020204" pitchFamily="34" charset="0"/>
                <a:cs typeface="Arial" panose="020B0604020202020204" pitchFamily="34" charset="0"/>
              </a:rPr>
              <a:t>man</a:t>
            </a:r>
            <a:r>
              <a:rPr lang="en-US" sz="2000" kern="0" noProof="0">
                <a:latin typeface="Arial" panose="020B0604020202020204" pitchFamily="34" charset="0"/>
                <a:cs typeface="Arial" panose="020B0604020202020204" pitchFamily="34" charset="0"/>
              </a:rPr>
              <a:t>) provides help for all standard commands.</a:t>
            </a:r>
          </a:p>
        </p:txBody>
      </p:sp>
      <p:sp>
        <p:nvSpPr>
          <p:cNvPr id="10" name="Rectangle 9"/>
          <p:cNvSpPr/>
          <p:nvPr/>
        </p:nvSpPr>
        <p:spPr>
          <a:xfrm>
            <a:off x="1847528" y="1606838"/>
            <a:ext cx="7056784" cy="1631216"/>
          </a:xfrm>
          <a:prstGeom prst="rect">
            <a:avLst/>
          </a:prstGeom>
          <a:solidFill>
            <a:schemeClr val="bg1">
              <a:lumMod val="95000"/>
            </a:schemeClr>
          </a:solidFill>
          <a:ln w="76200" cap="flat" cmpd="sng" algn="ctr">
            <a:solidFill>
              <a:schemeClr val="accent1"/>
            </a:solidFill>
            <a:prstDash val="solid"/>
            <a:round/>
            <a:headEnd type="none" w="med" len="med"/>
            <a:tailEnd type="none" w="med" len="med"/>
          </a:ln>
          <a:effectLst>
            <a:softEdge rad="63500"/>
          </a:effectLst>
        </p:spPr>
        <p:txBody>
          <a:bodyPr vert="horz" wrap="square" lIns="91440" tIns="45720" rIns="91440" bIns="45720" numCol="1" anchor="t" anchorCtr="0" compatLnSpc="1">
            <a:prstTxWarp prst="textNoShape">
              <a:avLst/>
            </a:prstTxWarp>
            <a:spAutoFit/>
          </a:bodyPr>
          <a:lstStyle/>
          <a:p>
            <a:pPr fontAlgn="auto">
              <a:spcBef>
                <a:spcPts val="0"/>
              </a:spcBef>
              <a:spcAft>
                <a:spcPts val="0"/>
              </a:spcAft>
              <a:defRPr/>
            </a:pPr>
            <a:r>
              <a:rPr lang="en-GB" sz="2000" b="1">
                <a:latin typeface="Lucida Console" pitchFamily="49" charset="0"/>
                <a:cs typeface="Courier New" pitchFamily="49" charset="0"/>
              </a:rPr>
              <a:t>man ps</a:t>
            </a:r>
          </a:p>
          <a:p>
            <a:pPr fontAlgn="auto">
              <a:spcBef>
                <a:spcPts val="0"/>
              </a:spcBef>
              <a:spcAft>
                <a:spcPts val="0"/>
              </a:spcAft>
              <a:defRPr/>
            </a:pPr>
            <a:endParaRPr lang="en-GB" sz="2000" b="1">
              <a:latin typeface="Lucida Console" pitchFamily="49" charset="0"/>
              <a:cs typeface="Courier New" pitchFamily="49" charset="0"/>
            </a:endParaRPr>
          </a:p>
          <a:p>
            <a:pPr fontAlgn="auto">
              <a:spcBef>
                <a:spcPts val="0"/>
              </a:spcBef>
              <a:spcAft>
                <a:spcPts val="0"/>
              </a:spcAft>
              <a:defRPr/>
            </a:pPr>
            <a:r>
              <a:rPr lang="en-GB" sz="2000" b="1">
                <a:latin typeface="Lucida Console" pitchFamily="49" charset="0"/>
                <a:cs typeface="Courier New" pitchFamily="49" charset="0"/>
              </a:rPr>
              <a:t>man passwd </a:t>
            </a:r>
          </a:p>
          <a:p>
            <a:pPr fontAlgn="auto">
              <a:spcBef>
                <a:spcPts val="0"/>
              </a:spcBef>
              <a:spcAft>
                <a:spcPts val="0"/>
              </a:spcAft>
              <a:defRPr/>
            </a:pPr>
            <a:endParaRPr lang="en-GB" sz="2000" b="1">
              <a:latin typeface="Lucida Console" pitchFamily="49" charset="0"/>
              <a:cs typeface="Courier New" pitchFamily="49" charset="0"/>
            </a:endParaRPr>
          </a:p>
          <a:p>
            <a:pPr fontAlgn="auto">
              <a:spcBef>
                <a:spcPts val="0"/>
              </a:spcBef>
              <a:spcAft>
                <a:spcPts val="0"/>
              </a:spcAft>
              <a:defRPr/>
            </a:pPr>
            <a:r>
              <a:rPr lang="en-GB" sz="2000" b="1">
                <a:latin typeface="Lucida Console" pitchFamily="49" charset="0"/>
                <a:cs typeface="Courier New" pitchFamily="49" charset="0"/>
              </a:rPr>
              <a:t>man -s 5	passwd</a:t>
            </a:r>
            <a:endParaRPr lang="en-GB" sz="2000" b="1" dirty="0">
              <a:latin typeface="Lucida Console" pitchFamily="49" charset="0"/>
              <a:cs typeface="Courier New" pitchFamily="49" charset="0"/>
            </a:endParaRPr>
          </a:p>
        </p:txBody>
      </p:sp>
      <p:sp>
        <p:nvSpPr>
          <p:cNvPr id="7"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solidFill>
                  <a:prstClr val="black"/>
                </a:solidFill>
                <a:latin typeface="Arial Black" panose="020B0A04020102020204" pitchFamily="34" charset="0"/>
              </a:rPr>
              <a:t>Getting help - man</a:t>
            </a:r>
            <a:endParaRPr lang="en-GB" dirty="0">
              <a:solidFill>
                <a:prstClr val="black"/>
              </a:solidFill>
              <a:latin typeface="Arial Black" panose="020B0A04020102020204" pitchFamily="34" charset="0"/>
            </a:endParaRPr>
          </a:p>
        </p:txBody>
      </p:sp>
      <p:pic>
        <p:nvPicPr>
          <p:cNvPr id="8" name="Picture 2"/>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4294967295"/>
          </p:nvPr>
        </p:nvSpPr>
        <p:spPr>
          <a:xfrm>
            <a:off x="407368" y="6462077"/>
            <a:ext cx="2844800" cy="301989"/>
          </a:xfrm>
          <a:prstGeom prst="rect">
            <a:avLst/>
          </a:prstGeo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17</a:t>
            </a:fld>
            <a:endParaRPr lang="zh-TW" altLang="en-US" sz="1400"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9773C697-FABB-4BAE-A08D-87142447A185}"/>
              </a:ext>
            </a:extLst>
          </p:cNvPr>
          <p:cNvSpPr txBox="1"/>
          <p:nvPr/>
        </p:nvSpPr>
        <p:spPr>
          <a:xfrm>
            <a:off x="914400" y="3454078"/>
            <a:ext cx="10006136" cy="2769989"/>
          </a:xfrm>
          <a:prstGeom prst="rect">
            <a:avLst/>
          </a:prstGeom>
          <a:noFill/>
        </p:spPr>
        <p:txBody>
          <a:bodyPr wrap="square">
            <a:spAutoFit/>
          </a:bodyPr>
          <a:lstStyle/>
          <a:p>
            <a:pPr marL="342900" indent="-342900">
              <a:spcBef>
                <a:spcPts val="0"/>
              </a:spcBef>
              <a:spcAft>
                <a:spcPts val="1200"/>
              </a:spcAft>
              <a:buClr>
                <a:srgbClr val="00B0F0"/>
              </a:buClr>
              <a:buFont typeface="Wingdings" panose="05000000000000000000" pitchFamily="2" charset="2"/>
              <a:buChar char="§"/>
              <a:defRPr/>
            </a:pPr>
            <a:r>
              <a:rPr lang="en-US" sz="2000" kern="0">
                <a:latin typeface="Arial" panose="020B0604020202020204" pitchFamily="34" charset="0"/>
                <a:cs typeface="Arial" panose="020B0604020202020204" pitchFamily="34" charset="0"/>
              </a:rPr>
              <a:t>The manual is broken down into sections:</a:t>
            </a:r>
          </a:p>
          <a:p>
            <a:pPr lvl="1">
              <a:buClr>
                <a:srgbClr val="00B0F0"/>
              </a:buClr>
              <a:defRPr/>
            </a:pPr>
            <a:r>
              <a:rPr lang="en-US" sz="1600" kern="0">
                <a:latin typeface="Arial" panose="020B0604020202020204" pitchFamily="34" charset="0"/>
                <a:cs typeface="Arial" panose="020B0604020202020204" pitchFamily="34" charset="0"/>
              </a:rPr>
              <a:t>Section 1 : User commands (executable programs or shell commands)</a:t>
            </a:r>
          </a:p>
          <a:p>
            <a:pPr lvl="1">
              <a:buClr>
                <a:srgbClr val="00B0F0"/>
              </a:buClr>
              <a:defRPr/>
            </a:pPr>
            <a:r>
              <a:rPr lang="en-US" sz="1600" kern="0">
                <a:latin typeface="Arial" panose="020B0604020202020204" pitchFamily="34" charset="0"/>
                <a:cs typeface="Arial" panose="020B0604020202020204" pitchFamily="34" charset="0"/>
              </a:rPr>
              <a:t>Section 2 : System calls (functions provided by the kernel)</a:t>
            </a:r>
          </a:p>
          <a:p>
            <a:pPr lvl="1">
              <a:buClr>
                <a:srgbClr val="00B0F0"/>
              </a:buClr>
              <a:defRPr/>
            </a:pPr>
            <a:r>
              <a:rPr lang="en-US" sz="1600" kern="0">
                <a:latin typeface="Arial" panose="020B0604020202020204" pitchFamily="34" charset="0"/>
                <a:cs typeface="Arial" panose="020B0604020202020204" pitchFamily="34" charset="0"/>
              </a:rPr>
              <a:t>Section 3 : Library calls (functions within program libraries)</a:t>
            </a:r>
          </a:p>
          <a:p>
            <a:pPr lvl="1">
              <a:buClr>
                <a:srgbClr val="00B0F0"/>
              </a:buClr>
              <a:defRPr/>
            </a:pPr>
            <a:r>
              <a:rPr lang="en-US" sz="1600" kern="0">
                <a:latin typeface="Arial" panose="020B0604020202020204" pitchFamily="34" charset="0"/>
                <a:cs typeface="Arial" panose="020B0604020202020204" pitchFamily="34" charset="0"/>
              </a:rPr>
              <a:t>Section 4 : Special files (usually found in /dev)</a:t>
            </a:r>
          </a:p>
          <a:p>
            <a:pPr lvl="1">
              <a:buClr>
                <a:srgbClr val="00B0F0"/>
              </a:buClr>
              <a:defRPr/>
            </a:pPr>
            <a:r>
              <a:rPr lang="en-US" sz="1600" kern="0">
                <a:latin typeface="Arial" panose="020B0604020202020204" pitchFamily="34" charset="0"/>
                <a:cs typeface="Arial" panose="020B0604020202020204" pitchFamily="34" charset="0"/>
              </a:rPr>
              <a:t>Section 5 : File formats and conventions eg /etc/passwd</a:t>
            </a:r>
          </a:p>
          <a:p>
            <a:pPr lvl="1">
              <a:buClr>
                <a:srgbClr val="00B0F0"/>
              </a:buClr>
              <a:defRPr/>
            </a:pPr>
            <a:r>
              <a:rPr lang="en-US" sz="1600" kern="0">
                <a:latin typeface="Arial" panose="020B0604020202020204" pitchFamily="34" charset="0"/>
                <a:cs typeface="Arial" panose="020B0604020202020204" pitchFamily="34" charset="0"/>
              </a:rPr>
              <a:t>Section 6 : Games</a:t>
            </a:r>
          </a:p>
          <a:p>
            <a:pPr lvl="1">
              <a:buClr>
                <a:srgbClr val="00B0F0"/>
              </a:buClr>
              <a:defRPr/>
            </a:pPr>
            <a:r>
              <a:rPr lang="en-US" sz="1600" kern="0">
                <a:latin typeface="Arial" panose="020B0604020202020204" pitchFamily="34" charset="0"/>
                <a:cs typeface="Arial" panose="020B0604020202020204" pitchFamily="34" charset="0"/>
              </a:rPr>
              <a:t>Section 7 : Miscellaneous (including macro packages and conventions),</a:t>
            </a:r>
          </a:p>
          <a:p>
            <a:pPr lvl="1">
              <a:buClr>
                <a:srgbClr val="00B0F0"/>
              </a:buClr>
              <a:defRPr/>
            </a:pPr>
            <a:r>
              <a:rPr lang="en-US" sz="1600" kern="0">
                <a:latin typeface="Arial" panose="020B0604020202020204" pitchFamily="34" charset="0"/>
                <a:cs typeface="Arial" panose="020B0604020202020204" pitchFamily="34" charset="0"/>
              </a:rPr>
              <a:t>Section 8 : System administration commands (usually only for root)</a:t>
            </a:r>
          </a:p>
          <a:p>
            <a:pPr lvl="1">
              <a:buClr>
                <a:srgbClr val="00B0F0"/>
              </a:buClr>
              <a:defRPr/>
            </a:pPr>
            <a:r>
              <a:rPr lang="en-US" sz="1600" kern="0">
                <a:latin typeface="Arial" panose="020B0604020202020204" pitchFamily="34" charset="0"/>
                <a:cs typeface="Arial" panose="020B0604020202020204" pitchFamily="34" charset="0"/>
              </a:rPr>
              <a:t>Section 9 : Kernel routines [Non standard]</a:t>
            </a:r>
          </a:p>
        </p:txBody>
      </p:sp>
    </p:spTree>
    <p:extLst>
      <p:ext uri="{BB962C8B-B14F-4D97-AF65-F5344CB8AC3E}">
        <p14:creationId xmlns:p14="http://schemas.microsoft.com/office/powerpoint/2010/main" val="4292003073"/>
      </p:ext>
    </p:extLst>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Content Placeholder 2"/>
          <p:cNvSpPr txBox="1">
            <a:spLocks/>
          </p:cNvSpPr>
          <p:nvPr/>
        </p:nvSpPr>
        <p:spPr>
          <a:xfrm>
            <a:off x="914400" y="1052736"/>
            <a:ext cx="9646096" cy="4438650"/>
          </a:xfrm>
          <a:prstGeom prst="rect">
            <a:avLst/>
          </a:prstGeom>
        </p:spPr>
        <p:txBody>
          <a:bodyPr/>
          <a:lstStyle/>
          <a:p>
            <a:pPr marL="342900" marR="0" lvl="0" indent="-342900" algn="l" defTabSz="914400" rtl="0" eaLnBrk="1" fontAlgn="base" latinLnBrk="0" hangingPunct="1">
              <a:lnSpc>
                <a:spcPct val="100000"/>
              </a:lnSpc>
              <a:spcBef>
                <a:spcPts val="0"/>
              </a:spcBef>
              <a:spcAft>
                <a:spcPts val="1200"/>
              </a:spcAft>
              <a:buClr>
                <a:schemeClr val="accent1"/>
              </a:buClr>
              <a:buSzTx/>
              <a:buFont typeface="Wingdings" panose="05000000000000000000" pitchFamily="2" charset="2"/>
              <a:buChar char="§"/>
              <a:tabLst/>
              <a:defRPr/>
            </a:pPr>
            <a:r>
              <a:rPr lang="en-US" sz="2000" kern="0" noProof="0">
                <a:latin typeface="Arial" panose="020B0604020202020204" pitchFamily="34" charset="0"/>
                <a:cs typeface="Arial" panose="020B0604020202020204" pitchFamily="34" charset="0"/>
              </a:rPr>
              <a:t>If you only want to see what a command does, and not display the contents of the manual, use the </a:t>
            </a:r>
            <a:r>
              <a:rPr lang="en-US" sz="2000" b="1" kern="0" noProof="0">
                <a:latin typeface="Arial" panose="020B0604020202020204" pitchFamily="34" charset="0"/>
                <a:cs typeface="Arial" panose="020B0604020202020204" pitchFamily="34" charset="0"/>
              </a:rPr>
              <a:t>whatis</a:t>
            </a:r>
            <a:r>
              <a:rPr lang="en-US" sz="2000" kern="0" noProof="0">
                <a:latin typeface="Arial" panose="020B0604020202020204" pitchFamily="34" charset="0"/>
                <a:cs typeface="Arial" panose="020B0604020202020204" pitchFamily="34" charset="0"/>
              </a:rPr>
              <a:t> command.</a:t>
            </a:r>
          </a:p>
          <a:p>
            <a:pPr marL="342900" marR="0" lvl="0" indent="-342900" algn="l" defTabSz="914400" rtl="0" eaLnBrk="1" fontAlgn="base" latinLnBrk="0" hangingPunct="1">
              <a:lnSpc>
                <a:spcPct val="100000"/>
              </a:lnSpc>
              <a:spcBef>
                <a:spcPts val="0"/>
              </a:spcBef>
              <a:spcAft>
                <a:spcPts val="1200"/>
              </a:spcAft>
              <a:buClr>
                <a:schemeClr val="accent1"/>
              </a:buClr>
              <a:buSzTx/>
              <a:buFont typeface="Wingdings" panose="05000000000000000000" pitchFamily="2" charset="2"/>
              <a:buChar char="§"/>
              <a:tabLst/>
              <a:defRPr/>
            </a:pPr>
            <a:r>
              <a:rPr lang="en-US" sz="2000" kern="0" noProof="0">
                <a:latin typeface="Arial" panose="020B0604020202020204" pitchFamily="34" charset="0"/>
                <a:cs typeface="Arial" panose="020B0604020202020204" pitchFamily="34" charset="0"/>
              </a:rPr>
              <a:t>This displays just the short description of the command from the manual page:</a:t>
            </a:r>
          </a:p>
        </p:txBody>
      </p:sp>
      <p:sp>
        <p:nvSpPr>
          <p:cNvPr id="10" name="Rectangle 9"/>
          <p:cNvSpPr/>
          <p:nvPr/>
        </p:nvSpPr>
        <p:spPr>
          <a:xfrm>
            <a:off x="1469728" y="2557353"/>
            <a:ext cx="8442696" cy="1015663"/>
          </a:xfrm>
          <a:prstGeom prst="rect">
            <a:avLst/>
          </a:prstGeom>
          <a:solidFill>
            <a:schemeClr val="bg1">
              <a:lumMod val="95000"/>
            </a:schemeClr>
          </a:solidFill>
          <a:ln w="76200" cap="flat" cmpd="sng" algn="ctr">
            <a:solidFill>
              <a:schemeClr val="accent1"/>
            </a:solidFill>
            <a:prstDash val="solid"/>
            <a:round/>
            <a:headEnd type="none" w="med" len="med"/>
            <a:tailEnd type="none" w="med" len="med"/>
          </a:ln>
          <a:effectLst>
            <a:softEdge rad="63500"/>
          </a:effectLst>
        </p:spPr>
        <p:txBody>
          <a:bodyPr vert="horz" wrap="square" lIns="91440" tIns="45720" rIns="91440" bIns="45720" numCol="1" anchor="t" anchorCtr="0" compatLnSpc="1">
            <a:prstTxWarp prst="textNoShape">
              <a:avLst/>
            </a:prstTxWarp>
            <a:spAutoFit/>
          </a:bodyPr>
          <a:lstStyle/>
          <a:p>
            <a:pPr fontAlgn="auto">
              <a:spcBef>
                <a:spcPts val="0"/>
              </a:spcBef>
              <a:spcAft>
                <a:spcPts val="0"/>
              </a:spcAft>
              <a:defRPr/>
            </a:pPr>
            <a:r>
              <a:rPr lang="en-US" sz="2000" b="1">
                <a:latin typeface="Lucida Console" pitchFamily="49" charset="0"/>
                <a:cs typeface="Courier New" pitchFamily="49" charset="0"/>
              </a:rPr>
              <a:t>whatis ps</a:t>
            </a:r>
          </a:p>
          <a:p>
            <a:pPr fontAlgn="auto">
              <a:spcBef>
                <a:spcPts val="0"/>
              </a:spcBef>
              <a:spcAft>
                <a:spcPts val="0"/>
              </a:spcAft>
              <a:defRPr/>
            </a:pPr>
            <a:endParaRPr lang="en-US" sz="2000" b="1">
              <a:latin typeface="Lucida Console" pitchFamily="49" charset="0"/>
              <a:cs typeface="Courier New" pitchFamily="49" charset="0"/>
            </a:endParaRPr>
          </a:p>
          <a:p>
            <a:pPr fontAlgn="auto">
              <a:spcBef>
                <a:spcPts val="0"/>
              </a:spcBef>
              <a:spcAft>
                <a:spcPts val="0"/>
              </a:spcAft>
              <a:defRPr/>
            </a:pPr>
            <a:r>
              <a:rPr lang="en-US" sz="2000" b="1">
                <a:latin typeface="Lucida Console" pitchFamily="49" charset="0"/>
                <a:cs typeface="Courier New" pitchFamily="49" charset="0"/>
              </a:rPr>
              <a:t>ps (1)  - report a snapshot of the current processes.</a:t>
            </a:r>
          </a:p>
        </p:txBody>
      </p:sp>
      <p:sp>
        <p:nvSpPr>
          <p:cNvPr id="7"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solidFill>
                  <a:prstClr val="black"/>
                </a:solidFill>
                <a:latin typeface="Arial Black" panose="020B0A04020102020204" pitchFamily="34" charset="0"/>
              </a:rPr>
              <a:t>Getting help - whatis</a:t>
            </a:r>
            <a:endParaRPr lang="en-GB" dirty="0">
              <a:solidFill>
                <a:prstClr val="black"/>
              </a:solidFill>
              <a:latin typeface="Arial Black" panose="020B0A04020102020204" pitchFamily="34" charset="0"/>
            </a:endParaRPr>
          </a:p>
        </p:txBody>
      </p:sp>
      <p:pic>
        <p:nvPicPr>
          <p:cNvPr id="8" name="Picture 2"/>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4294967295"/>
          </p:nvPr>
        </p:nvSpPr>
        <p:spPr>
          <a:xfrm>
            <a:off x="407368" y="6462077"/>
            <a:ext cx="2844800" cy="301989"/>
          </a:xfrm>
          <a:prstGeom prst="rect">
            <a:avLst/>
          </a:prstGeo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18</a:t>
            </a:fld>
            <a:endParaRPr lang="zh-TW"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069431"/>
      </p:ext>
    </p:extLst>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Content Placeholder 2"/>
          <p:cNvSpPr txBox="1">
            <a:spLocks/>
          </p:cNvSpPr>
          <p:nvPr/>
        </p:nvSpPr>
        <p:spPr>
          <a:xfrm>
            <a:off x="914400" y="1052736"/>
            <a:ext cx="9646096" cy="4438650"/>
          </a:xfrm>
          <a:prstGeom prst="rect">
            <a:avLst/>
          </a:prstGeom>
        </p:spPr>
        <p:txBody>
          <a:bodyPr/>
          <a:lstStyle/>
          <a:p>
            <a:pPr marL="342900" marR="0" lvl="0" indent="-342900" algn="l" defTabSz="914400" rtl="0" eaLnBrk="1" fontAlgn="base" latinLnBrk="0" hangingPunct="1">
              <a:lnSpc>
                <a:spcPct val="100000"/>
              </a:lnSpc>
              <a:spcBef>
                <a:spcPts val="0"/>
              </a:spcBef>
              <a:spcAft>
                <a:spcPts val="1200"/>
              </a:spcAft>
              <a:buClr>
                <a:schemeClr val="accent1"/>
              </a:buClr>
              <a:buSzTx/>
              <a:buFont typeface="Wingdings" panose="05000000000000000000" pitchFamily="2" charset="2"/>
              <a:buChar char="§"/>
              <a:tabLst/>
              <a:defRPr/>
            </a:pPr>
            <a:r>
              <a:rPr lang="en-US" sz="2000" kern="0" noProof="0">
                <a:latin typeface="Arial" panose="020B0604020202020204" pitchFamily="34" charset="0"/>
                <a:cs typeface="Arial" panose="020B0604020202020204" pitchFamily="34" charset="0"/>
              </a:rPr>
              <a:t>If you do not know the name of a command, you can search within the descriptions in the manual pages by using the </a:t>
            </a:r>
            <a:r>
              <a:rPr lang="en-US" sz="2000" b="1" kern="0" noProof="0">
                <a:latin typeface="Arial" panose="020B0604020202020204" pitchFamily="34" charset="0"/>
                <a:cs typeface="Arial" panose="020B0604020202020204" pitchFamily="34" charset="0"/>
              </a:rPr>
              <a:t>apropos</a:t>
            </a:r>
            <a:r>
              <a:rPr lang="en-US" sz="2000" kern="0" noProof="0">
                <a:latin typeface="Arial" panose="020B0604020202020204" pitchFamily="34" charset="0"/>
                <a:cs typeface="Arial" panose="020B0604020202020204" pitchFamily="34" charset="0"/>
              </a:rPr>
              <a:t> command:</a:t>
            </a:r>
          </a:p>
        </p:txBody>
      </p:sp>
      <p:sp>
        <p:nvSpPr>
          <p:cNvPr id="10" name="Rectangle 9"/>
          <p:cNvSpPr/>
          <p:nvPr/>
        </p:nvSpPr>
        <p:spPr>
          <a:xfrm>
            <a:off x="663947" y="1997839"/>
            <a:ext cx="10363200" cy="2862322"/>
          </a:xfrm>
          <a:prstGeom prst="rect">
            <a:avLst/>
          </a:prstGeom>
          <a:solidFill>
            <a:schemeClr val="bg1">
              <a:lumMod val="95000"/>
            </a:schemeClr>
          </a:solidFill>
          <a:ln w="76200" cap="flat" cmpd="sng" algn="ctr">
            <a:solidFill>
              <a:schemeClr val="accent1"/>
            </a:solidFill>
            <a:prstDash val="solid"/>
            <a:round/>
            <a:headEnd type="none" w="med" len="med"/>
            <a:tailEnd type="none" w="med" len="med"/>
          </a:ln>
          <a:effectLst>
            <a:softEdge rad="63500"/>
          </a:effectLst>
        </p:spPr>
        <p:txBody>
          <a:bodyPr vert="horz" wrap="square" lIns="91440" tIns="45720" rIns="91440" bIns="45720" numCol="1" anchor="t" anchorCtr="0" compatLnSpc="1">
            <a:prstTxWarp prst="textNoShape">
              <a:avLst/>
            </a:prstTxWarp>
            <a:spAutoFit/>
          </a:bodyPr>
          <a:lstStyle/>
          <a:p>
            <a:pPr fontAlgn="auto">
              <a:spcBef>
                <a:spcPts val="0"/>
              </a:spcBef>
              <a:spcAft>
                <a:spcPts val="0"/>
              </a:spcAft>
              <a:defRPr/>
            </a:pPr>
            <a:r>
              <a:rPr lang="en-US" sz="2000" b="1">
                <a:latin typeface="Lucida Console" pitchFamily="49" charset="0"/>
                <a:cs typeface="Courier New" pitchFamily="49" charset="0"/>
              </a:rPr>
              <a:t>apropos snapshot</a:t>
            </a:r>
          </a:p>
          <a:p>
            <a:pPr fontAlgn="auto">
              <a:spcBef>
                <a:spcPts val="0"/>
              </a:spcBef>
              <a:spcAft>
                <a:spcPts val="0"/>
              </a:spcAft>
              <a:defRPr/>
            </a:pPr>
            <a:endParaRPr lang="en-US" sz="2000" b="1">
              <a:latin typeface="Lucida Console" pitchFamily="49" charset="0"/>
              <a:cs typeface="Courier New" pitchFamily="49" charset="0"/>
            </a:endParaRPr>
          </a:p>
          <a:p>
            <a:pPr fontAlgn="auto">
              <a:spcBef>
                <a:spcPts val="0"/>
              </a:spcBef>
              <a:spcAft>
                <a:spcPts val="0"/>
              </a:spcAft>
              <a:defRPr/>
            </a:pPr>
            <a:r>
              <a:rPr lang="en-US" sz="2000" b="1">
                <a:latin typeface="Lucida Console" pitchFamily="49" charset="0"/>
                <a:cs typeface="Courier New" pitchFamily="49" charset="0"/>
              </a:rPr>
              <a:t>btrfs-send (8)       - generate a stream of changes between two subvolume </a:t>
            </a:r>
            <a:r>
              <a:rPr lang="en-US" sz="2000" b="1">
                <a:solidFill>
                  <a:srgbClr val="00B0F0"/>
                </a:solidFill>
                <a:latin typeface="Lucida Console" pitchFamily="49" charset="0"/>
                <a:cs typeface="Courier New" pitchFamily="49" charset="0"/>
              </a:rPr>
              <a:t>snapshot</a:t>
            </a:r>
            <a:r>
              <a:rPr lang="en-US" sz="2000" b="1">
                <a:latin typeface="Lucida Console" pitchFamily="49" charset="0"/>
                <a:cs typeface="Courier New" pitchFamily="49" charset="0"/>
              </a:rPr>
              <a:t>s</a:t>
            </a:r>
          </a:p>
          <a:p>
            <a:pPr fontAlgn="auto">
              <a:spcBef>
                <a:spcPts val="0"/>
              </a:spcBef>
              <a:spcAft>
                <a:spcPts val="0"/>
              </a:spcAft>
              <a:defRPr/>
            </a:pPr>
            <a:r>
              <a:rPr lang="en-US" sz="2000" b="1">
                <a:latin typeface="Lucida Console" pitchFamily="49" charset="0"/>
                <a:cs typeface="Courier New" pitchFamily="49" charset="0"/>
              </a:rPr>
              <a:t>lxc.snapshot (1)     - Create container </a:t>
            </a:r>
            <a:r>
              <a:rPr lang="en-US" sz="2000" b="1">
                <a:solidFill>
                  <a:srgbClr val="00B0F0"/>
                </a:solidFill>
                <a:latin typeface="Lucida Console" pitchFamily="49" charset="0"/>
                <a:cs typeface="Courier New" pitchFamily="49" charset="0"/>
              </a:rPr>
              <a:t>snapshot</a:t>
            </a:r>
            <a:r>
              <a:rPr lang="en-US" sz="2000" b="1">
                <a:latin typeface="Lucida Console" pitchFamily="49" charset="0"/>
                <a:cs typeface="Courier New" pitchFamily="49" charset="0"/>
              </a:rPr>
              <a:t>s</a:t>
            </a:r>
          </a:p>
          <a:p>
            <a:pPr fontAlgn="auto">
              <a:spcBef>
                <a:spcPts val="0"/>
              </a:spcBef>
              <a:spcAft>
                <a:spcPts val="0"/>
              </a:spcAft>
              <a:defRPr/>
            </a:pPr>
            <a:r>
              <a:rPr lang="en-US" sz="2000" b="1">
                <a:latin typeface="Lucida Console" pitchFamily="49" charset="0"/>
                <a:cs typeface="Courier New" pitchFamily="49" charset="0"/>
              </a:rPr>
              <a:t>lxc.delete (1)       - Delete containers and </a:t>
            </a:r>
            <a:r>
              <a:rPr lang="en-US" sz="2000" b="1">
                <a:solidFill>
                  <a:srgbClr val="00B0F0"/>
                </a:solidFill>
                <a:latin typeface="Lucida Console" pitchFamily="49" charset="0"/>
                <a:cs typeface="Courier New" pitchFamily="49" charset="0"/>
              </a:rPr>
              <a:t>snapshot</a:t>
            </a:r>
            <a:r>
              <a:rPr lang="en-US" sz="2000" b="1">
                <a:latin typeface="Lucida Console" pitchFamily="49" charset="0"/>
                <a:cs typeface="Courier New" pitchFamily="49" charset="0"/>
              </a:rPr>
              <a:t>s</a:t>
            </a:r>
          </a:p>
          <a:p>
            <a:pPr fontAlgn="auto">
              <a:spcBef>
                <a:spcPts val="0"/>
              </a:spcBef>
              <a:spcAft>
                <a:spcPts val="0"/>
              </a:spcAft>
              <a:defRPr/>
            </a:pPr>
            <a:r>
              <a:rPr lang="en-US" sz="2000" b="1">
                <a:latin typeface="Lucida Console" pitchFamily="49" charset="0"/>
                <a:cs typeface="Courier New" pitchFamily="49" charset="0"/>
              </a:rPr>
              <a:t>lxc.rename (1)       - Rename containers and </a:t>
            </a:r>
            <a:r>
              <a:rPr lang="en-US" sz="2000" b="1">
                <a:solidFill>
                  <a:srgbClr val="00B0F0"/>
                </a:solidFill>
                <a:latin typeface="Lucida Console" pitchFamily="49" charset="0"/>
                <a:cs typeface="Courier New" pitchFamily="49" charset="0"/>
              </a:rPr>
              <a:t>snapshot</a:t>
            </a:r>
            <a:r>
              <a:rPr lang="en-US" sz="2000" b="1">
                <a:latin typeface="Lucida Console" pitchFamily="49" charset="0"/>
                <a:cs typeface="Courier New" pitchFamily="49" charset="0"/>
              </a:rPr>
              <a:t>s</a:t>
            </a:r>
          </a:p>
          <a:p>
            <a:pPr fontAlgn="auto">
              <a:spcBef>
                <a:spcPts val="0"/>
              </a:spcBef>
              <a:spcAft>
                <a:spcPts val="0"/>
              </a:spcAft>
              <a:defRPr/>
            </a:pPr>
            <a:r>
              <a:rPr lang="en-US" sz="2000" b="1">
                <a:latin typeface="Lucida Console" pitchFamily="49" charset="0"/>
                <a:cs typeface="Courier New" pitchFamily="49" charset="0"/>
              </a:rPr>
              <a:t>lxc.restore (1)      - Restore containers from </a:t>
            </a:r>
            <a:r>
              <a:rPr lang="en-US" sz="2000" b="1">
                <a:solidFill>
                  <a:srgbClr val="00B0F0"/>
                </a:solidFill>
                <a:latin typeface="Lucida Console" pitchFamily="49" charset="0"/>
                <a:cs typeface="Courier New" pitchFamily="49" charset="0"/>
              </a:rPr>
              <a:t>snapshot</a:t>
            </a:r>
            <a:r>
              <a:rPr lang="en-US" sz="2000" b="1">
                <a:latin typeface="Lucida Console" pitchFamily="49" charset="0"/>
                <a:cs typeface="Courier New" pitchFamily="49" charset="0"/>
              </a:rPr>
              <a:t>s</a:t>
            </a:r>
          </a:p>
          <a:p>
            <a:pPr fontAlgn="auto">
              <a:spcBef>
                <a:spcPts val="0"/>
              </a:spcBef>
              <a:spcAft>
                <a:spcPts val="0"/>
              </a:spcAft>
              <a:defRPr/>
            </a:pPr>
            <a:r>
              <a:rPr lang="en-US" sz="2000" b="1">
                <a:latin typeface="Lucida Console" pitchFamily="49" charset="0"/>
                <a:cs typeface="Courier New" pitchFamily="49" charset="0"/>
              </a:rPr>
              <a:t>ps (1)               - report a </a:t>
            </a:r>
            <a:r>
              <a:rPr lang="en-US" sz="2000" b="1">
                <a:solidFill>
                  <a:srgbClr val="00B0F0"/>
                </a:solidFill>
                <a:latin typeface="Lucida Console" pitchFamily="49" charset="0"/>
                <a:cs typeface="Courier New" pitchFamily="49" charset="0"/>
              </a:rPr>
              <a:t>snapshot</a:t>
            </a:r>
            <a:r>
              <a:rPr lang="en-US" sz="2000" b="1">
                <a:latin typeface="Lucida Console" pitchFamily="49" charset="0"/>
                <a:cs typeface="Courier New" pitchFamily="49" charset="0"/>
              </a:rPr>
              <a:t> of the current processes.</a:t>
            </a:r>
          </a:p>
        </p:txBody>
      </p:sp>
      <p:sp>
        <p:nvSpPr>
          <p:cNvPr id="7"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solidFill>
                  <a:prstClr val="black"/>
                </a:solidFill>
                <a:latin typeface="Arial Black" panose="020B0A04020102020204" pitchFamily="34" charset="0"/>
              </a:rPr>
              <a:t>Getting help - apropos</a:t>
            </a:r>
            <a:endParaRPr lang="en-GB" dirty="0">
              <a:solidFill>
                <a:prstClr val="black"/>
              </a:solidFill>
              <a:latin typeface="Arial Black" panose="020B0A04020102020204" pitchFamily="34" charset="0"/>
            </a:endParaRPr>
          </a:p>
        </p:txBody>
      </p:sp>
      <p:pic>
        <p:nvPicPr>
          <p:cNvPr id="8" name="Picture 2"/>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4294967295"/>
          </p:nvPr>
        </p:nvSpPr>
        <p:spPr>
          <a:xfrm>
            <a:off x="407368" y="6462077"/>
            <a:ext cx="2844800" cy="301989"/>
          </a:xfrm>
          <a:prstGeom prst="rect">
            <a:avLst/>
          </a:prstGeo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19</a:t>
            </a:fld>
            <a:endParaRPr lang="zh-TW"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2507751"/>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2"/>
          <p:cNvSpPr txBox="1">
            <a:spLocks noChangeArrowheads="1"/>
          </p:cNvSpPr>
          <p:nvPr/>
        </p:nvSpPr>
        <p:spPr>
          <a:xfrm>
            <a:off x="576000" y="976919"/>
            <a:ext cx="11099533" cy="453183"/>
          </a:xfrm>
          <a:prstGeom prst="rect">
            <a:avLst/>
          </a:prstGeom>
        </p:spPr>
        <p:txBody>
          <a:bodyPr vert="horz" wrap="square" lIns="72000" tIns="72000" rIns="72000" bIns="72000" rtlCol="0" anchor="t">
            <a:spAutoFit/>
          </a:bodyPr>
          <a:lstStyle>
            <a:defPPr>
              <a:defRPr lang="en-US"/>
            </a:defPPr>
            <a:lvl1pPr>
              <a:defRPr sz="2000" b="1">
                <a:solidFill>
                  <a:srgbClr val="2EABE2"/>
                </a:solidFill>
                <a:latin typeface="+mn-lt"/>
                <a:cs typeface="Arial" panose="020B0604020202020204" pitchFamily="34" charset="0"/>
              </a:defRPr>
            </a:lvl1pPr>
          </a:lstStyle>
          <a:p>
            <a:pPr defTabSz="457200" eaLnBrk="1" hangingPunct="1"/>
            <a:r>
              <a:rPr lang="en-GB" dirty="0">
                <a:latin typeface="Arial" panose="020B0604020202020204" pitchFamily="34" charset="0"/>
                <a:ea typeface="MS PGothic" pitchFamily="34" charset="-128"/>
              </a:rPr>
              <a:t>After completing this module you will be able to:</a:t>
            </a:r>
          </a:p>
        </p:txBody>
      </p:sp>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solidFill>
                  <a:prstClr val="black"/>
                </a:solidFill>
                <a:latin typeface="Arial Black" panose="020B0A04020102020204" pitchFamily="34" charset="0"/>
              </a:rPr>
              <a:t>Module Objectives</a:t>
            </a:r>
          </a:p>
        </p:txBody>
      </p:sp>
      <p:sp>
        <p:nvSpPr>
          <p:cNvPr id="3" name="Rectangle 2"/>
          <p:cNvSpPr/>
          <p:nvPr/>
        </p:nvSpPr>
        <p:spPr>
          <a:xfrm>
            <a:off x="1343472" y="1830015"/>
            <a:ext cx="7085594" cy="3347840"/>
          </a:xfrm>
          <a:prstGeom prst="rect">
            <a:avLst/>
          </a:prstGeom>
        </p:spPr>
        <p:txBody>
          <a:bodyPr wrap="none">
            <a:spAutoFit/>
          </a:bodyPr>
          <a:lstStyle/>
          <a:p>
            <a:pPr marL="342900" indent="-342900">
              <a:lnSpc>
                <a:spcPct val="150000"/>
              </a:lnSpc>
              <a:buClr>
                <a:schemeClr val="accent1"/>
              </a:buClr>
              <a:buFont typeface="Wingdings" panose="05000000000000000000" pitchFamily="2" charset="2"/>
              <a:buChar char="q"/>
            </a:pPr>
            <a:r>
              <a:rPr lang="en-US" altLang="en-US" sz="2400">
                <a:solidFill>
                  <a:prstClr val="black"/>
                </a:solidFill>
                <a:latin typeface="Arial" panose="020B0604020202020204" pitchFamily="34" charset="0"/>
                <a:cs typeface="Arial" panose="020B0604020202020204" pitchFamily="34" charset="0"/>
              </a:rPr>
              <a:t>Explain what an Operating System is</a:t>
            </a:r>
          </a:p>
          <a:p>
            <a:pPr marL="342900" indent="-342900">
              <a:lnSpc>
                <a:spcPct val="150000"/>
              </a:lnSpc>
              <a:buClr>
                <a:schemeClr val="accent1"/>
              </a:buClr>
              <a:buFont typeface="Wingdings" panose="05000000000000000000" pitchFamily="2" charset="2"/>
              <a:buChar char="q"/>
            </a:pPr>
            <a:r>
              <a:rPr lang="en-US" altLang="en-US" sz="2400">
                <a:solidFill>
                  <a:prstClr val="black"/>
                </a:solidFill>
                <a:latin typeface="Arial" panose="020B0604020202020204" pitchFamily="34" charset="0"/>
                <a:cs typeface="Arial" panose="020B0604020202020204" pitchFamily="34" charset="0"/>
              </a:rPr>
              <a:t>List the major components of Unix</a:t>
            </a:r>
          </a:p>
          <a:p>
            <a:pPr marL="342900" indent="-342900">
              <a:lnSpc>
                <a:spcPct val="150000"/>
              </a:lnSpc>
              <a:buClr>
                <a:schemeClr val="accent1"/>
              </a:buClr>
              <a:buFont typeface="Wingdings" panose="05000000000000000000" pitchFamily="2" charset="2"/>
              <a:buChar char="q"/>
            </a:pPr>
            <a:r>
              <a:rPr lang="en-US" altLang="en-US" sz="2400">
                <a:solidFill>
                  <a:prstClr val="black"/>
                </a:solidFill>
                <a:latin typeface="Arial" panose="020B0604020202020204" pitchFamily="34" charset="0"/>
                <a:cs typeface="Arial" panose="020B0604020202020204" pitchFamily="34" charset="0"/>
              </a:rPr>
              <a:t>Log in and Log out of a Unix system</a:t>
            </a:r>
          </a:p>
          <a:p>
            <a:pPr marL="342900" indent="-342900">
              <a:lnSpc>
                <a:spcPct val="150000"/>
              </a:lnSpc>
              <a:buClr>
                <a:schemeClr val="accent1"/>
              </a:buClr>
              <a:buFont typeface="Wingdings" panose="05000000000000000000" pitchFamily="2" charset="2"/>
              <a:buChar char="q"/>
            </a:pPr>
            <a:r>
              <a:rPr lang="en-US" altLang="en-US" sz="2400">
                <a:solidFill>
                  <a:prstClr val="black"/>
                </a:solidFill>
                <a:latin typeface="Arial" panose="020B0604020202020204" pitchFamily="34" charset="0"/>
                <a:cs typeface="Arial" panose="020B0604020202020204" pitchFamily="34" charset="0"/>
              </a:rPr>
              <a:t>Be able to configure the connection settings</a:t>
            </a:r>
          </a:p>
          <a:p>
            <a:pPr marL="342900" indent="-342900">
              <a:lnSpc>
                <a:spcPct val="150000"/>
              </a:lnSpc>
              <a:buClr>
                <a:schemeClr val="accent1"/>
              </a:buClr>
              <a:buFont typeface="Wingdings" panose="05000000000000000000" pitchFamily="2" charset="2"/>
              <a:buChar char="q"/>
            </a:pPr>
            <a:r>
              <a:rPr lang="en-US" altLang="en-US" sz="2400">
                <a:solidFill>
                  <a:prstClr val="black"/>
                </a:solidFill>
                <a:latin typeface="Arial" panose="020B0604020202020204" pitchFamily="34" charset="0"/>
                <a:cs typeface="Arial" panose="020B0604020202020204" pitchFamily="34" charset="0"/>
              </a:rPr>
              <a:t>Describe the general format of Unix commands</a:t>
            </a:r>
          </a:p>
          <a:p>
            <a:pPr marL="342900" indent="-342900">
              <a:lnSpc>
                <a:spcPct val="150000"/>
              </a:lnSpc>
              <a:buClr>
                <a:schemeClr val="accent1"/>
              </a:buClr>
              <a:buFont typeface="Wingdings" panose="05000000000000000000" pitchFamily="2" charset="2"/>
              <a:buChar char="q"/>
            </a:pPr>
            <a:r>
              <a:rPr lang="en-US" altLang="en-US" sz="2400">
                <a:solidFill>
                  <a:prstClr val="black"/>
                </a:solidFill>
                <a:latin typeface="Arial" panose="020B0604020202020204" pitchFamily="34" charset="0"/>
                <a:cs typeface="Arial" panose="020B0604020202020204" pitchFamily="34" charset="0"/>
              </a:rPr>
              <a:t>Use the Unix help facility</a:t>
            </a:r>
            <a:endParaRPr lang="en-US" altLang="en-US" sz="2400" dirty="0">
              <a:solidFill>
                <a:prstClr val="black"/>
              </a:solidFill>
              <a:latin typeface="Arial" panose="020B0604020202020204" pitchFamily="34" charset="0"/>
              <a:cs typeface="Arial" panose="020B0604020202020204" pitchFamily="34" charset="0"/>
            </a:endParaRPr>
          </a:p>
        </p:txBody>
      </p:sp>
      <p:pic>
        <p:nvPicPr>
          <p:cNvPr id="7"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a:t>
            </a:fld>
            <a:endParaRPr lang="zh-TW"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33559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txBox="1">
            <a:spLocks noChangeArrowheads="1"/>
          </p:cNvSpPr>
          <p:nvPr/>
        </p:nvSpPr>
        <p:spPr>
          <a:xfrm>
            <a:off x="576000" y="976919"/>
            <a:ext cx="11099533" cy="453183"/>
          </a:xfrm>
          <a:prstGeom prst="rect">
            <a:avLst/>
          </a:prstGeom>
        </p:spPr>
        <p:txBody>
          <a:bodyPr vert="horz" wrap="square" lIns="72000" tIns="72000" rIns="72000" bIns="72000" rtlCol="0" anchor="t">
            <a:spAutoFit/>
          </a:bodyPr>
          <a:lstStyle>
            <a:defPPr>
              <a:defRPr lang="en-US"/>
            </a:defPPr>
            <a:lvl1pPr>
              <a:defRPr sz="2000" b="1">
                <a:solidFill>
                  <a:srgbClr val="2EABE2"/>
                </a:solidFill>
                <a:latin typeface="+mn-lt"/>
                <a:cs typeface="Arial" panose="020B0604020202020204" pitchFamily="34" charset="0"/>
              </a:defRPr>
            </a:lvl1pPr>
          </a:lstStyle>
          <a:p>
            <a:pPr defTabSz="457200" eaLnBrk="1" hangingPunct="1"/>
            <a:r>
              <a:rPr lang="en-GB" dirty="0">
                <a:latin typeface="Arial" panose="020B0604020202020204" pitchFamily="34" charset="0"/>
                <a:ea typeface="MS PGothic" pitchFamily="34" charset="-128"/>
              </a:rPr>
              <a:t>After completing this module </a:t>
            </a:r>
            <a:r>
              <a:rPr lang="en-GB">
                <a:latin typeface="Arial" panose="020B0604020202020204" pitchFamily="34" charset="0"/>
                <a:ea typeface="MS PGothic" pitchFamily="34" charset="-128"/>
              </a:rPr>
              <a:t>you should </a:t>
            </a:r>
            <a:r>
              <a:rPr lang="en-GB" dirty="0">
                <a:latin typeface="Arial" panose="020B0604020202020204" pitchFamily="34" charset="0"/>
                <a:ea typeface="MS PGothic" pitchFamily="34" charset="-128"/>
              </a:rPr>
              <a:t>be able to:</a:t>
            </a:r>
          </a:p>
        </p:txBody>
      </p:sp>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solidFill>
                  <a:prstClr val="black"/>
                </a:solidFill>
                <a:latin typeface="Arial Black" panose="020B0A04020102020204" pitchFamily="34" charset="0"/>
              </a:rPr>
              <a:t>Module Objectives</a:t>
            </a:r>
          </a:p>
        </p:txBody>
      </p:sp>
      <p:sp>
        <p:nvSpPr>
          <p:cNvPr id="3" name="Rectangle 2"/>
          <p:cNvSpPr/>
          <p:nvPr/>
        </p:nvSpPr>
        <p:spPr>
          <a:xfrm>
            <a:off x="1343472" y="1830015"/>
            <a:ext cx="7085594" cy="3347840"/>
          </a:xfrm>
          <a:prstGeom prst="rect">
            <a:avLst/>
          </a:prstGeom>
        </p:spPr>
        <p:txBody>
          <a:bodyPr wrap="none">
            <a:spAutoFit/>
          </a:bodyPr>
          <a:lstStyle/>
          <a:p>
            <a:pPr marL="342900" indent="-342900">
              <a:lnSpc>
                <a:spcPct val="150000"/>
              </a:lnSpc>
              <a:buClr>
                <a:schemeClr val="accent1"/>
              </a:buClr>
              <a:buFont typeface="Wingdings" panose="05000000000000000000" pitchFamily="2" charset="2"/>
              <a:buChar char="q"/>
            </a:pPr>
            <a:r>
              <a:rPr lang="en-US" altLang="en-US" sz="2400">
                <a:solidFill>
                  <a:prstClr val="black"/>
                </a:solidFill>
                <a:latin typeface="Arial" panose="020B0604020202020204" pitchFamily="34" charset="0"/>
                <a:cs typeface="Arial" panose="020B0604020202020204" pitchFamily="34" charset="0"/>
              </a:rPr>
              <a:t>Explain what an Operating System is</a:t>
            </a:r>
          </a:p>
          <a:p>
            <a:pPr marL="342900" indent="-342900">
              <a:lnSpc>
                <a:spcPct val="150000"/>
              </a:lnSpc>
              <a:buClr>
                <a:schemeClr val="accent1"/>
              </a:buClr>
              <a:buFont typeface="Wingdings" panose="05000000000000000000" pitchFamily="2" charset="2"/>
              <a:buChar char="q"/>
            </a:pPr>
            <a:r>
              <a:rPr lang="en-US" altLang="en-US" sz="2400">
                <a:solidFill>
                  <a:prstClr val="black"/>
                </a:solidFill>
                <a:latin typeface="Arial" panose="020B0604020202020204" pitchFamily="34" charset="0"/>
                <a:cs typeface="Arial" panose="020B0604020202020204" pitchFamily="34" charset="0"/>
              </a:rPr>
              <a:t>List the major components of Unix</a:t>
            </a:r>
          </a:p>
          <a:p>
            <a:pPr marL="342900" indent="-342900">
              <a:lnSpc>
                <a:spcPct val="150000"/>
              </a:lnSpc>
              <a:buClr>
                <a:schemeClr val="accent1"/>
              </a:buClr>
              <a:buFont typeface="Wingdings" panose="05000000000000000000" pitchFamily="2" charset="2"/>
              <a:buChar char="q"/>
            </a:pPr>
            <a:r>
              <a:rPr lang="en-US" altLang="en-US" sz="2400">
                <a:solidFill>
                  <a:prstClr val="black"/>
                </a:solidFill>
                <a:latin typeface="Arial" panose="020B0604020202020204" pitchFamily="34" charset="0"/>
                <a:cs typeface="Arial" panose="020B0604020202020204" pitchFamily="34" charset="0"/>
              </a:rPr>
              <a:t>Log in and Log out of a Unix system</a:t>
            </a:r>
          </a:p>
          <a:p>
            <a:pPr marL="342900" indent="-342900">
              <a:lnSpc>
                <a:spcPct val="150000"/>
              </a:lnSpc>
              <a:buClr>
                <a:schemeClr val="accent1"/>
              </a:buClr>
              <a:buFont typeface="Wingdings" panose="05000000000000000000" pitchFamily="2" charset="2"/>
              <a:buChar char="q"/>
            </a:pPr>
            <a:r>
              <a:rPr lang="en-US" altLang="en-US" sz="2400">
                <a:solidFill>
                  <a:prstClr val="black"/>
                </a:solidFill>
                <a:latin typeface="Arial" panose="020B0604020202020204" pitchFamily="34" charset="0"/>
                <a:cs typeface="Arial" panose="020B0604020202020204" pitchFamily="34" charset="0"/>
              </a:rPr>
              <a:t>Be able to configure the connection settings</a:t>
            </a:r>
          </a:p>
          <a:p>
            <a:pPr marL="342900" indent="-342900">
              <a:lnSpc>
                <a:spcPct val="150000"/>
              </a:lnSpc>
              <a:buClr>
                <a:schemeClr val="accent1"/>
              </a:buClr>
              <a:buFont typeface="Wingdings" panose="05000000000000000000" pitchFamily="2" charset="2"/>
              <a:buChar char="q"/>
            </a:pPr>
            <a:r>
              <a:rPr lang="en-US" altLang="en-US" sz="2400">
                <a:solidFill>
                  <a:prstClr val="black"/>
                </a:solidFill>
                <a:latin typeface="Arial" panose="020B0604020202020204" pitchFamily="34" charset="0"/>
                <a:cs typeface="Arial" panose="020B0604020202020204" pitchFamily="34" charset="0"/>
              </a:rPr>
              <a:t>Describe the general format of Unix commands</a:t>
            </a:r>
          </a:p>
          <a:p>
            <a:pPr marL="342900" indent="-342900">
              <a:lnSpc>
                <a:spcPct val="150000"/>
              </a:lnSpc>
              <a:buClr>
                <a:schemeClr val="accent1"/>
              </a:buClr>
              <a:buFont typeface="Wingdings" panose="05000000000000000000" pitchFamily="2" charset="2"/>
              <a:buChar char="q"/>
            </a:pPr>
            <a:r>
              <a:rPr lang="en-US" altLang="en-US" sz="2400">
                <a:solidFill>
                  <a:prstClr val="black"/>
                </a:solidFill>
                <a:latin typeface="Arial" panose="020B0604020202020204" pitchFamily="34" charset="0"/>
                <a:cs typeface="Arial" panose="020B0604020202020204" pitchFamily="34" charset="0"/>
              </a:rPr>
              <a:t>Use the Unix help facility</a:t>
            </a:r>
            <a:endParaRPr lang="en-US" altLang="en-US" sz="2400" dirty="0">
              <a:solidFill>
                <a:prstClr val="black"/>
              </a:solidFill>
              <a:latin typeface="Arial" panose="020B0604020202020204" pitchFamily="34" charset="0"/>
              <a:cs typeface="Arial" panose="020B0604020202020204" pitchFamily="34" charset="0"/>
            </a:endParaRPr>
          </a:p>
        </p:txBody>
      </p:sp>
      <p:pic>
        <p:nvPicPr>
          <p:cNvPr id="7"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20</a:t>
            </a:fld>
            <a:endParaRPr lang="zh-TW"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92682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Content Placeholder 6"/>
          <p:cNvSpPr txBox="1">
            <a:spLocks/>
          </p:cNvSpPr>
          <p:nvPr/>
        </p:nvSpPr>
        <p:spPr>
          <a:xfrm>
            <a:off x="1524001" y="3581400"/>
            <a:ext cx="10496551" cy="3276600"/>
          </a:xfrm>
          <a:prstGeom prst="rect">
            <a:avLst/>
          </a:prstGeom>
        </p:spPr>
        <p:txBody>
          <a:bodyPr vert="horz" lIns="91440" tIns="45720" rIns="91440" bIns="45720" rtlCol="0">
            <a:normAutofit/>
          </a:bodyPr>
          <a:lstStyle/>
          <a:p>
            <a:pPr marL="174625" marR="0" lvl="0" indent="-174625" algn="l" defTabSz="914400" rtl="0" eaLnBrk="0" fontAlgn="auto" latinLnBrk="0" hangingPunct="0">
              <a:lnSpc>
                <a:spcPct val="100000"/>
              </a:lnSpc>
              <a:spcBef>
                <a:spcPct val="60000"/>
              </a:spcBef>
              <a:spcAft>
                <a:spcPts val="0"/>
              </a:spcAft>
              <a:buClr>
                <a:schemeClr val="bg2"/>
              </a:buClr>
              <a:buSzTx/>
              <a:buFont typeface="Wingdings" pitchFamily="2" charset="2"/>
              <a:buNone/>
              <a:tabLst/>
              <a:defRPr/>
            </a:pPr>
            <a:endParaRPr kumimoji="0" lang="en-GB" sz="20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24"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Questions</a:t>
            </a:r>
          </a:p>
        </p:txBody>
      </p:sp>
      <p:grpSp>
        <p:nvGrpSpPr>
          <p:cNvPr id="9" name="Group 8">
            <a:extLst>
              <a:ext uri="{FF2B5EF4-FFF2-40B4-BE49-F238E27FC236}">
                <a16:creationId xmlns:a16="http://schemas.microsoft.com/office/drawing/2014/main" id="{C7813E0F-D8EA-4197-985B-61A3E80C238C}"/>
              </a:ext>
            </a:extLst>
          </p:cNvPr>
          <p:cNvGrpSpPr/>
          <p:nvPr/>
        </p:nvGrpSpPr>
        <p:grpSpPr>
          <a:xfrm>
            <a:off x="3624312" y="1246598"/>
            <a:ext cx="3954562" cy="3973102"/>
            <a:chOff x="4157663" y="2916238"/>
            <a:chExt cx="482600" cy="549275"/>
          </a:xfrm>
        </p:grpSpPr>
        <p:sp>
          <p:nvSpPr>
            <p:cNvPr id="10" name="Freeform 89">
              <a:extLst>
                <a:ext uri="{FF2B5EF4-FFF2-40B4-BE49-F238E27FC236}">
                  <a16:creationId xmlns:a16="http://schemas.microsoft.com/office/drawing/2014/main" id="{29FD3966-66D7-47CE-BBA5-2BF5F1C23F36}"/>
                </a:ext>
              </a:extLst>
            </p:cNvPr>
            <p:cNvSpPr>
              <a:spLocks/>
            </p:cNvSpPr>
            <p:nvPr/>
          </p:nvSpPr>
          <p:spPr bwMode="auto">
            <a:xfrm>
              <a:off x="4157663" y="2916238"/>
              <a:ext cx="482600" cy="549275"/>
            </a:xfrm>
            <a:custGeom>
              <a:avLst/>
              <a:gdLst>
                <a:gd name="T0" fmla="*/ 875 w 912"/>
                <a:gd name="T1" fmla="*/ 1024 h 1037"/>
                <a:gd name="T2" fmla="*/ 850 w 912"/>
                <a:gd name="T3" fmla="*/ 1037 h 1037"/>
                <a:gd name="T4" fmla="*/ 820 w 912"/>
                <a:gd name="T5" fmla="*/ 1005 h 1037"/>
                <a:gd name="T6" fmla="*/ 749 w 912"/>
                <a:gd name="T7" fmla="*/ 870 h 1037"/>
                <a:gd name="T8" fmla="*/ 732 w 912"/>
                <a:gd name="T9" fmla="*/ 747 h 1037"/>
                <a:gd name="T10" fmla="*/ 807 w 912"/>
                <a:gd name="T11" fmla="*/ 569 h 1037"/>
                <a:gd name="T12" fmla="*/ 862 w 912"/>
                <a:gd name="T13" fmla="*/ 387 h 1037"/>
                <a:gd name="T14" fmla="*/ 855 w 912"/>
                <a:gd name="T15" fmla="*/ 289 h 1037"/>
                <a:gd name="T16" fmla="*/ 810 w 912"/>
                <a:gd name="T17" fmla="*/ 189 h 1037"/>
                <a:gd name="T18" fmla="*/ 731 w 912"/>
                <a:gd name="T19" fmla="*/ 113 h 1037"/>
                <a:gd name="T20" fmla="*/ 629 w 912"/>
                <a:gd name="T21" fmla="*/ 65 h 1037"/>
                <a:gd name="T22" fmla="*/ 512 w 912"/>
                <a:gd name="T23" fmla="*/ 49 h 1037"/>
                <a:gd name="T24" fmla="*/ 396 w 912"/>
                <a:gd name="T25" fmla="*/ 69 h 1037"/>
                <a:gd name="T26" fmla="*/ 275 w 912"/>
                <a:gd name="T27" fmla="*/ 135 h 1037"/>
                <a:gd name="T28" fmla="*/ 200 w 912"/>
                <a:gd name="T29" fmla="*/ 214 h 1037"/>
                <a:gd name="T30" fmla="*/ 152 w 912"/>
                <a:gd name="T31" fmla="*/ 315 h 1037"/>
                <a:gd name="T32" fmla="*/ 148 w 912"/>
                <a:gd name="T33" fmla="*/ 406 h 1037"/>
                <a:gd name="T34" fmla="*/ 111 w 912"/>
                <a:gd name="T35" fmla="*/ 511 h 1037"/>
                <a:gd name="T36" fmla="*/ 55 w 912"/>
                <a:gd name="T37" fmla="*/ 635 h 1037"/>
                <a:gd name="T38" fmla="*/ 127 w 912"/>
                <a:gd name="T39" fmla="*/ 656 h 1037"/>
                <a:gd name="T40" fmla="*/ 136 w 912"/>
                <a:gd name="T41" fmla="*/ 686 h 1037"/>
                <a:gd name="T42" fmla="*/ 159 w 912"/>
                <a:gd name="T43" fmla="*/ 725 h 1037"/>
                <a:gd name="T44" fmla="*/ 182 w 912"/>
                <a:gd name="T45" fmla="*/ 746 h 1037"/>
                <a:gd name="T46" fmla="*/ 171 w 912"/>
                <a:gd name="T47" fmla="*/ 770 h 1037"/>
                <a:gd name="T48" fmla="*/ 127 w 912"/>
                <a:gd name="T49" fmla="*/ 771 h 1037"/>
                <a:gd name="T50" fmla="*/ 143 w 912"/>
                <a:gd name="T51" fmla="*/ 839 h 1037"/>
                <a:gd name="T52" fmla="*/ 143 w 912"/>
                <a:gd name="T53" fmla="*/ 880 h 1037"/>
                <a:gd name="T54" fmla="*/ 216 w 912"/>
                <a:gd name="T55" fmla="*/ 915 h 1037"/>
                <a:gd name="T56" fmla="*/ 341 w 912"/>
                <a:gd name="T57" fmla="*/ 934 h 1037"/>
                <a:gd name="T58" fmla="*/ 409 w 912"/>
                <a:gd name="T59" fmla="*/ 976 h 1037"/>
                <a:gd name="T60" fmla="*/ 425 w 912"/>
                <a:gd name="T61" fmla="*/ 1022 h 1037"/>
                <a:gd name="T62" fmla="*/ 403 w 912"/>
                <a:gd name="T63" fmla="*/ 1037 h 1037"/>
                <a:gd name="T64" fmla="*/ 381 w 912"/>
                <a:gd name="T65" fmla="*/ 1023 h 1037"/>
                <a:gd name="T66" fmla="*/ 336 w 912"/>
                <a:gd name="T67" fmla="*/ 983 h 1037"/>
                <a:gd name="T68" fmla="*/ 236 w 912"/>
                <a:gd name="T69" fmla="*/ 967 h 1037"/>
                <a:gd name="T70" fmla="*/ 129 w 912"/>
                <a:gd name="T71" fmla="*/ 935 h 1037"/>
                <a:gd name="T72" fmla="*/ 99 w 912"/>
                <a:gd name="T73" fmla="*/ 901 h 1037"/>
                <a:gd name="T74" fmla="*/ 92 w 912"/>
                <a:gd name="T75" fmla="*/ 848 h 1037"/>
                <a:gd name="T76" fmla="*/ 87 w 912"/>
                <a:gd name="T77" fmla="*/ 804 h 1037"/>
                <a:gd name="T78" fmla="*/ 64 w 912"/>
                <a:gd name="T79" fmla="*/ 774 h 1037"/>
                <a:gd name="T80" fmla="*/ 65 w 912"/>
                <a:gd name="T81" fmla="*/ 748 h 1037"/>
                <a:gd name="T82" fmla="*/ 79 w 912"/>
                <a:gd name="T83" fmla="*/ 692 h 1037"/>
                <a:gd name="T84" fmla="*/ 6 w 912"/>
                <a:gd name="T85" fmla="*/ 654 h 1037"/>
                <a:gd name="T86" fmla="*/ 33 w 912"/>
                <a:gd name="T87" fmla="*/ 555 h 1037"/>
                <a:gd name="T88" fmla="*/ 100 w 912"/>
                <a:gd name="T89" fmla="*/ 416 h 1037"/>
                <a:gd name="T90" fmla="*/ 108 w 912"/>
                <a:gd name="T91" fmla="*/ 289 h 1037"/>
                <a:gd name="T92" fmla="*/ 171 w 912"/>
                <a:gd name="T93" fmla="*/ 172 h 1037"/>
                <a:gd name="T94" fmla="*/ 263 w 912"/>
                <a:gd name="T95" fmla="*/ 83 h 1037"/>
                <a:gd name="T96" fmla="*/ 403 w 912"/>
                <a:gd name="T97" fmla="*/ 16 h 1037"/>
                <a:gd name="T98" fmla="*/ 531 w 912"/>
                <a:gd name="T99" fmla="*/ 0 h 1037"/>
                <a:gd name="T100" fmla="*/ 663 w 912"/>
                <a:gd name="T101" fmla="*/ 26 h 1037"/>
                <a:gd name="T102" fmla="*/ 777 w 912"/>
                <a:gd name="T103" fmla="*/ 87 h 1037"/>
                <a:gd name="T104" fmla="*/ 862 w 912"/>
                <a:gd name="T105" fmla="*/ 178 h 1037"/>
                <a:gd name="T106" fmla="*/ 907 w 912"/>
                <a:gd name="T107" fmla="*/ 298 h 1037"/>
                <a:gd name="T108" fmla="*/ 907 w 912"/>
                <a:gd name="T109" fmla="*/ 422 h 1037"/>
                <a:gd name="T110" fmla="*/ 832 w 912"/>
                <a:gd name="T111" fmla="*/ 629 h 1037"/>
                <a:gd name="T112" fmla="*/ 778 w 912"/>
                <a:gd name="T113" fmla="*/ 770 h 1037"/>
                <a:gd name="T114" fmla="*/ 804 w 912"/>
                <a:gd name="T115" fmla="*/ 874 h 1037"/>
                <a:gd name="T116" fmla="*/ 874 w 912"/>
                <a:gd name="T117" fmla="*/ 1001 h 10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2" h="1037">
                  <a:moveTo>
                    <a:pt x="874" y="1001"/>
                  </a:moveTo>
                  <a:lnTo>
                    <a:pt x="874" y="1001"/>
                  </a:lnTo>
                  <a:lnTo>
                    <a:pt x="876" y="1005"/>
                  </a:lnTo>
                  <a:lnTo>
                    <a:pt x="877" y="1010"/>
                  </a:lnTo>
                  <a:lnTo>
                    <a:pt x="877" y="1015"/>
                  </a:lnTo>
                  <a:lnTo>
                    <a:pt x="876" y="1019"/>
                  </a:lnTo>
                  <a:lnTo>
                    <a:pt x="875" y="1024"/>
                  </a:lnTo>
                  <a:lnTo>
                    <a:pt x="872" y="1027"/>
                  </a:lnTo>
                  <a:lnTo>
                    <a:pt x="869" y="1031"/>
                  </a:lnTo>
                  <a:lnTo>
                    <a:pt x="865" y="1034"/>
                  </a:lnTo>
                  <a:lnTo>
                    <a:pt x="865" y="1034"/>
                  </a:lnTo>
                  <a:lnTo>
                    <a:pt x="861" y="1036"/>
                  </a:lnTo>
                  <a:lnTo>
                    <a:pt x="855" y="1037"/>
                  </a:lnTo>
                  <a:lnTo>
                    <a:pt x="850" y="1037"/>
                  </a:lnTo>
                  <a:lnTo>
                    <a:pt x="846" y="1036"/>
                  </a:lnTo>
                  <a:lnTo>
                    <a:pt x="842" y="1034"/>
                  </a:lnTo>
                  <a:lnTo>
                    <a:pt x="838" y="1032"/>
                  </a:lnTo>
                  <a:lnTo>
                    <a:pt x="834" y="1028"/>
                  </a:lnTo>
                  <a:lnTo>
                    <a:pt x="831" y="1024"/>
                  </a:lnTo>
                  <a:lnTo>
                    <a:pt x="831" y="1024"/>
                  </a:lnTo>
                  <a:lnTo>
                    <a:pt x="820" y="1005"/>
                  </a:lnTo>
                  <a:lnTo>
                    <a:pt x="820" y="1005"/>
                  </a:lnTo>
                  <a:lnTo>
                    <a:pt x="806" y="981"/>
                  </a:lnTo>
                  <a:lnTo>
                    <a:pt x="789" y="953"/>
                  </a:lnTo>
                  <a:lnTo>
                    <a:pt x="772" y="922"/>
                  </a:lnTo>
                  <a:lnTo>
                    <a:pt x="764" y="904"/>
                  </a:lnTo>
                  <a:lnTo>
                    <a:pt x="756" y="887"/>
                  </a:lnTo>
                  <a:lnTo>
                    <a:pt x="749" y="870"/>
                  </a:lnTo>
                  <a:lnTo>
                    <a:pt x="743" y="852"/>
                  </a:lnTo>
                  <a:lnTo>
                    <a:pt x="738" y="834"/>
                  </a:lnTo>
                  <a:lnTo>
                    <a:pt x="733" y="815"/>
                  </a:lnTo>
                  <a:lnTo>
                    <a:pt x="731" y="798"/>
                  </a:lnTo>
                  <a:lnTo>
                    <a:pt x="729" y="780"/>
                  </a:lnTo>
                  <a:lnTo>
                    <a:pt x="730" y="764"/>
                  </a:lnTo>
                  <a:lnTo>
                    <a:pt x="732" y="747"/>
                  </a:lnTo>
                  <a:lnTo>
                    <a:pt x="732" y="747"/>
                  </a:lnTo>
                  <a:lnTo>
                    <a:pt x="738" y="724"/>
                  </a:lnTo>
                  <a:lnTo>
                    <a:pt x="745" y="702"/>
                  </a:lnTo>
                  <a:lnTo>
                    <a:pt x="754" y="680"/>
                  </a:lnTo>
                  <a:lnTo>
                    <a:pt x="763" y="658"/>
                  </a:lnTo>
                  <a:lnTo>
                    <a:pt x="785" y="614"/>
                  </a:lnTo>
                  <a:lnTo>
                    <a:pt x="807" y="569"/>
                  </a:lnTo>
                  <a:lnTo>
                    <a:pt x="818" y="546"/>
                  </a:lnTo>
                  <a:lnTo>
                    <a:pt x="828" y="523"/>
                  </a:lnTo>
                  <a:lnTo>
                    <a:pt x="838" y="498"/>
                  </a:lnTo>
                  <a:lnTo>
                    <a:pt x="846" y="472"/>
                  </a:lnTo>
                  <a:lnTo>
                    <a:pt x="853" y="445"/>
                  </a:lnTo>
                  <a:lnTo>
                    <a:pt x="859" y="418"/>
                  </a:lnTo>
                  <a:lnTo>
                    <a:pt x="862" y="387"/>
                  </a:lnTo>
                  <a:lnTo>
                    <a:pt x="863" y="372"/>
                  </a:lnTo>
                  <a:lnTo>
                    <a:pt x="864" y="357"/>
                  </a:lnTo>
                  <a:lnTo>
                    <a:pt x="864" y="357"/>
                  </a:lnTo>
                  <a:lnTo>
                    <a:pt x="863" y="339"/>
                  </a:lnTo>
                  <a:lnTo>
                    <a:pt x="862" y="321"/>
                  </a:lnTo>
                  <a:lnTo>
                    <a:pt x="859" y="305"/>
                  </a:lnTo>
                  <a:lnTo>
                    <a:pt x="855" y="289"/>
                  </a:lnTo>
                  <a:lnTo>
                    <a:pt x="851" y="273"/>
                  </a:lnTo>
                  <a:lnTo>
                    <a:pt x="846" y="258"/>
                  </a:lnTo>
                  <a:lnTo>
                    <a:pt x="840" y="243"/>
                  </a:lnTo>
                  <a:lnTo>
                    <a:pt x="834" y="228"/>
                  </a:lnTo>
                  <a:lnTo>
                    <a:pt x="827" y="215"/>
                  </a:lnTo>
                  <a:lnTo>
                    <a:pt x="819" y="202"/>
                  </a:lnTo>
                  <a:lnTo>
                    <a:pt x="810" y="189"/>
                  </a:lnTo>
                  <a:lnTo>
                    <a:pt x="801" y="177"/>
                  </a:lnTo>
                  <a:lnTo>
                    <a:pt x="791" y="164"/>
                  </a:lnTo>
                  <a:lnTo>
                    <a:pt x="780" y="153"/>
                  </a:lnTo>
                  <a:lnTo>
                    <a:pt x="768" y="142"/>
                  </a:lnTo>
                  <a:lnTo>
                    <a:pt x="756" y="132"/>
                  </a:lnTo>
                  <a:lnTo>
                    <a:pt x="744" y="122"/>
                  </a:lnTo>
                  <a:lnTo>
                    <a:pt x="731" y="113"/>
                  </a:lnTo>
                  <a:lnTo>
                    <a:pt x="718" y="105"/>
                  </a:lnTo>
                  <a:lnTo>
                    <a:pt x="704" y="97"/>
                  </a:lnTo>
                  <a:lnTo>
                    <a:pt x="689" y="90"/>
                  </a:lnTo>
                  <a:lnTo>
                    <a:pt x="674" y="82"/>
                  </a:lnTo>
                  <a:lnTo>
                    <a:pt x="660" y="76"/>
                  </a:lnTo>
                  <a:lnTo>
                    <a:pt x="644" y="70"/>
                  </a:lnTo>
                  <a:lnTo>
                    <a:pt x="629" y="65"/>
                  </a:lnTo>
                  <a:lnTo>
                    <a:pt x="612" y="61"/>
                  </a:lnTo>
                  <a:lnTo>
                    <a:pt x="596" y="57"/>
                  </a:lnTo>
                  <a:lnTo>
                    <a:pt x="580" y="54"/>
                  </a:lnTo>
                  <a:lnTo>
                    <a:pt x="563" y="52"/>
                  </a:lnTo>
                  <a:lnTo>
                    <a:pt x="547" y="50"/>
                  </a:lnTo>
                  <a:lnTo>
                    <a:pt x="529" y="49"/>
                  </a:lnTo>
                  <a:lnTo>
                    <a:pt x="512" y="49"/>
                  </a:lnTo>
                  <a:lnTo>
                    <a:pt x="512" y="49"/>
                  </a:lnTo>
                  <a:lnTo>
                    <a:pt x="493" y="50"/>
                  </a:lnTo>
                  <a:lnTo>
                    <a:pt x="473" y="51"/>
                  </a:lnTo>
                  <a:lnTo>
                    <a:pt x="454" y="54"/>
                  </a:lnTo>
                  <a:lnTo>
                    <a:pt x="434" y="58"/>
                  </a:lnTo>
                  <a:lnTo>
                    <a:pt x="415" y="63"/>
                  </a:lnTo>
                  <a:lnTo>
                    <a:pt x="396" y="69"/>
                  </a:lnTo>
                  <a:lnTo>
                    <a:pt x="378" y="75"/>
                  </a:lnTo>
                  <a:lnTo>
                    <a:pt x="359" y="83"/>
                  </a:lnTo>
                  <a:lnTo>
                    <a:pt x="342" y="93"/>
                  </a:lnTo>
                  <a:lnTo>
                    <a:pt x="325" y="102"/>
                  </a:lnTo>
                  <a:lnTo>
                    <a:pt x="308" y="112"/>
                  </a:lnTo>
                  <a:lnTo>
                    <a:pt x="291" y="123"/>
                  </a:lnTo>
                  <a:lnTo>
                    <a:pt x="275" y="135"/>
                  </a:lnTo>
                  <a:lnTo>
                    <a:pt x="260" y="147"/>
                  </a:lnTo>
                  <a:lnTo>
                    <a:pt x="246" y="161"/>
                  </a:lnTo>
                  <a:lnTo>
                    <a:pt x="232" y="175"/>
                  </a:lnTo>
                  <a:lnTo>
                    <a:pt x="232" y="175"/>
                  </a:lnTo>
                  <a:lnTo>
                    <a:pt x="221" y="188"/>
                  </a:lnTo>
                  <a:lnTo>
                    <a:pt x="210" y="201"/>
                  </a:lnTo>
                  <a:lnTo>
                    <a:pt x="200" y="214"/>
                  </a:lnTo>
                  <a:lnTo>
                    <a:pt x="191" y="227"/>
                  </a:lnTo>
                  <a:lnTo>
                    <a:pt x="182" y="241"/>
                  </a:lnTo>
                  <a:lnTo>
                    <a:pt x="174" y="256"/>
                  </a:lnTo>
                  <a:lnTo>
                    <a:pt x="167" y="271"/>
                  </a:lnTo>
                  <a:lnTo>
                    <a:pt x="161" y="285"/>
                  </a:lnTo>
                  <a:lnTo>
                    <a:pt x="156" y="300"/>
                  </a:lnTo>
                  <a:lnTo>
                    <a:pt x="152" y="315"/>
                  </a:lnTo>
                  <a:lnTo>
                    <a:pt x="148" y="330"/>
                  </a:lnTo>
                  <a:lnTo>
                    <a:pt x="146" y="346"/>
                  </a:lnTo>
                  <a:lnTo>
                    <a:pt x="145" y="361"/>
                  </a:lnTo>
                  <a:lnTo>
                    <a:pt x="145" y="376"/>
                  </a:lnTo>
                  <a:lnTo>
                    <a:pt x="146" y="391"/>
                  </a:lnTo>
                  <a:lnTo>
                    <a:pt x="148" y="406"/>
                  </a:lnTo>
                  <a:lnTo>
                    <a:pt x="148" y="406"/>
                  </a:lnTo>
                  <a:lnTo>
                    <a:pt x="149" y="412"/>
                  </a:lnTo>
                  <a:lnTo>
                    <a:pt x="148" y="421"/>
                  </a:lnTo>
                  <a:lnTo>
                    <a:pt x="146" y="429"/>
                  </a:lnTo>
                  <a:lnTo>
                    <a:pt x="144" y="439"/>
                  </a:lnTo>
                  <a:lnTo>
                    <a:pt x="136" y="460"/>
                  </a:lnTo>
                  <a:lnTo>
                    <a:pt x="124" y="484"/>
                  </a:lnTo>
                  <a:lnTo>
                    <a:pt x="111" y="511"/>
                  </a:lnTo>
                  <a:lnTo>
                    <a:pt x="97" y="538"/>
                  </a:lnTo>
                  <a:lnTo>
                    <a:pt x="68" y="594"/>
                  </a:lnTo>
                  <a:lnTo>
                    <a:pt x="47" y="629"/>
                  </a:lnTo>
                  <a:lnTo>
                    <a:pt x="47" y="629"/>
                  </a:lnTo>
                  <a:lnTo>
                    <a:pt x="48" y="631"/>
                  </a:lnTo>
                  <a:lnTo>
                    <a:pt x="49" y="632"/>
                  </a:lnTo>
                  <a:lnTo>
                    <a:pt x="55" y="635"/>
                  </a:lnTo>
                  <a:lnTo>
                    <a:pt x="63" y="637"/>
                  </a:lnTo>
                  <a:lnTo>
                    <a:pt x="63" y="637"/>
                  </a:lnTo>
                  <a:lnTo>
                    <a:pt x="92" y="645"/>
                  </a:lnTo>
                  <a:lnTo>
                    <a:pt x="118" y="652"/>
                  </a:lnTo>
                  <a:lnTo>
                    <a:pt x="118" y="652"/>
                  </a:lnTo>
                  <a:lnTo>
                    <a:pt x="123" y="653"/>
                  </a:lnTo>
                  <a:lnTo>
                    <a:pt x="127" y="656"/>
                  </a:lnTo>
                  <a:lnTo>
                    <a:pt x="132" y="660"/>
                  </a:lnTo>
                  <a:lnTo>
                    <a:pt x="135" y="665"/>
                  </a:lnTo>
                  <a:lnTo>
                    <a:pt x="137" y="670"/>
                  </a:lnTo>
                  <a:lnTo>
                    <a:pt x="137" y="675"/>
                  </a:lnTo>
                  <a:lnTo>
                    <a:pt x="137" y="680"/>
                  </a:lnTo>
                  <a:lnTo>
                    <a:pt x="136" y="686"/>
                  </a:lnTo>
                  <a:lnTo>
                    <a:pt x="136" y="686"/>
                  </a:lnTo>
                  <a:lnTo>
                    <a:pt x="128" y="703"/>
                  </a:lnTo>
                  <a:lnTo>
                    <a:pt x="120" y="719"/>
                  </a:lnTo>
                  <a:lnTo>
                    <a:pt x="120" y="719"/>
                  </a:lnTo>
                  <a:lnTo>
                    <a:pt x="141" y="723"/>
                  </a:lnTo>
                  <a:lnTo>
                    <a:pt x="150" y="725"/>
                  </a:lnTo>
                  <a:lnTo>
                    <a:pt x="159" y="725"/>
                  </a:lnTo>
                  <a:lnTo>
                    <a:pt x="159" y="725"/>
                  </a:lnTo>
                  <a:lnTo>
                    <a:pt x="164" y="726"/>
                  </a:lnTo>
                  <a:lnTo>
                    <a:pt x="168" y="727"/>
                  </a:lnTo>
                  <a:lnTo>
                    <a:pt x="172" y="730"/>
                  </a:lnTo>
                  <a:lnTo>
                    <a:pt x="176" y="733"/>
                  </a:lnTo>
                  <a:lnTo>
                    <a:pt x="178" y="736"/>
                  </a:lnTo>
                  <a:lnTo>
                    <a:pt x="180" y="740"/>
                  </a:lnTo>
                  <a:lnTo>
                    <a:pt x="182" y="746"/>
                  </a:lnTo>
                  <a:lnTo>
                    <a:pt x="182" y="751"/>
                  </a:lnTo>
                  <a:lnTo>
                    <a:pt x="182" y="751"/>
                  </a:lnTo>
                  <a:lnTo>
                    <a:pt x="182" y="755"/>
                  </a:lnTo>
                  <a:lnTo>
                    <a:pt x="180" y="760"/>
                  </a:lnTo>
                  <a:lnTo>
                    <a:pt x="178" y="764"/>
                  </a:lnTo>
                  <a:lnTo>
                    <a:pt x="175" y="767"/>
                  </a:lnTo>
                  <a:lnTo>
                    <a:pt x="171" y="770"/>
                  </a:lnTo>
                  <a:lnTo>
                    <a:pt x="167" y="772"/>
                  </a:lnTo>
                  <a:lnTo>
                    <a:pt x="162" y="774"/>
                  </a:lnTo>
                  <a:lnTo>
                    <a:pt x="158" y="774"/>
                  </a:lnTo>
                  <a:lnTo>
                    <a:pt x="158" y="774"/>
                  </a:lnTo>
                  <a:lnTo>
                    <a:pt x="144" y="773"/>
                  </a:lnTo>
                  <a:lnTo>
                    <a:pt x="127" y="771"/>
                  </a:lnTo>
                  <a:lnTo>
                    <a:pt x="127" y="771"/>
                  </a:lnTo>
                  <a:lnTo>
                    <a:pt x="136" y="777"/>
                  </a:lnTo>
                  <a:lnTo>
                    <a:pt x="141" y="785"/>
                  </a:lnTo>
                  <a:lnTo>
                    <a:pt x="145" y="792"/>
                  </a:lnTo>
                  <a:lnTo>
                    <a:pt x="146" y="801"/>
                  </a:lnTo>
                  <a:lnTo>
                    <a:pt x="147" y="810"/>
                  </a:lnTo>
                  <a:lnTo>
                    <a:pt x="146" y="819"/>
                  </a:lnTo>
                  <a:lnTo>
                    <a:pt x="143" y="839"/>
                  </a:lnTo>
                  <a:lnTo>
                    <a:pt x="143" y="839"/>
                  </a:lnTo>
                  <a:lnTo>
                    <a:pt x="141" y="849"/>
                  </a:lnTo>
                  <a:lnTo>
                    <a:pt x="140" y="860"/>
                  </a:lnTo>
                  <a:lnTo>
                    <a:pt x="141" y="870"/>
                  </a:lnTo>
                  <a:lnTo>
                    <a:pt x="142" y="875"/>
                  </a:lnTo>
                  <a:lnTo>
                    <a:pt x="143" y="880"/>
                  </a:lnTo>
                  <a:lnTo>
                    <a:pt x="143" y="880"/>
                  </a:lnTo>
                  <a:lnTo>
                    <a:pt x="146" y="885"/>
                  </a:lnTo>
                  <a:lnTo>
                    <a:pt x="151" y="890"/>
                  </a:lnTo>
                  <a:lnTo>
                    <a:pt x="156" y="894"/>
                  </a:lnTo>
                  <a:lnTo>
                    <a:pt x="163" y="898"/>
                  </a:lnTo>
                  <a:lnTo>
                    <a:pt x="178" y="904"/>
                  </a:lnTo>
                  <a:lnTo>
                    <a:pt x="196" y="910"/>
                  </a:lnTo>
                  <a:lnTo>
                    <a:pt x="216" y="915"/>
                  </a:lnTo>
                  <a:lnTo>
                    <a:pt x="235" y="918"/>
                  </a:lnTo>
                  <a:lnTo>
                    <a:pt x="268" y="925"/>
                  </a:lnTo>
                  <a:lnTo>
                    <a:pt x="268" y="925"/>
                  </a:lnTo>
                  <a:lnTo>
                    <a:pt x="288" y="928"/>
                  </a:lnTo>
                  <a:lnTo>
                    <a:pt x="309" y="930"/>
                  </a:lnTo>
                  <a:lnTo>
                    <a:pt x="330" y="933"/>
                  </a:lnTo>
                  <a:lnTo>
                    <a:pt x="341" y="934"/>
                  </a:lnTo>
                  <a:lnTo>
                    <a:pt x="351" y="937"/>
                  </a:lnTo>
                  <a:lnTo>
                    <a:pt x="361" y="940"/>
                  </a:lnTo>
                  <a:lnTo>
                    <a:pt x="371" y="944"/>
                  </a:lnTo>
                  <a:lnTo>
                    <a:pt x="382" y="950"/>
                  </a:lnTo>
                  <a:lnTo>
                    <a:pt x="392" y="957"/>
                  </a:lnTo>
                  <a:lnTo>
                    <a:pt x="401" y="965"/>
                  </a:lnTo>
                  <a:lnTo>
                    <a:pt x="409" y="976"/>
                  </a:lnTo>
                  <a:lnTo>
                    <a:pt x="417" y="988"/>
                  </a:lnTo>
                  <a:lnTo>
                    <a:pt x="424" y="1003"/>
                  </a:lnTo>
                  <a:lnTo>
                    <a:pt x="424" y="1003"/>
                  </a:lnTo>
                  <a:lnTo>
                    <a:pt x="426" y="1008"/>
                  </a:lnTo>
                  <a:lnTo>
                    <a:pt x="426" y="1013"/>
                  </a:lnTo>
                  <a:lnTo>
                    <a:pt x="426" y="1017"/>
                  </a:lnTo>
                  <a:lnTo>
                    <a:pt x="425" y="1022"/>
                  </a:lnTo>
                  <a:lnTo>
                    <a:pt x="423" y="1026"/>
                  </a:lnTo>
                  <a:lnTo>
                    <a:pt x="420" y="1029"/>
                  </a:lnTo>
                  <a:lnTo>
                    <a:pt x="416" y="1032"/>
                  </a:lnTo>
                  <a:lnTo>
                    <a:pt x="412" y="1035"/>
                  </a:lnTo>
                  <a:lnTo>
                    <a:pt x="412" y="1035"/>
                  </a:lnTo>
                  <a:lnTo>
                    <a:pt x="408" y="1036"/>
                  </a:lnTo>
                  <a:lnTo>
                    <a:pt x="403" y="1037"/>
                  </a:lnTo>
                  <a:lnTo>
                    <a:pt x="398" y="1037"/>
                  </a:lnTo>
                  <a:lnTo>
                    <a:pt x="394" y="1035"/>
                  </a:lnTo>
                  <a:lnTo>
                    <a:pt x="390" y="1033"/>
                  </a:lnTo>
                  <a:lnTo>
                    <a:pt x="386" y="1031"/>
                  </a:lnTo>
                  <a:lnTo>
                    <a:pt x="383" y="1027"/>
                  </a:lnTo>
                  <a:lnTo>
                    <a:pt x="381" y="1023"/>
                  </a:lnTo>
                  <a:lnTo>
                    <a:pt x="381" y="1023"/>
                  </a:lnTo>
                  <a:lnTo>
                    <a:pt x="376" y="1014"/>
                  </a:lnTo>
                  <a:lnTo>
                    <a:pt x="369" y="1006"/>
                  </a:lnTo>
                  <a:lnTo>
                    <a:pt x="364" y="1000"/>
                  </a:lnTo>
                  <a:lnTo>
                    <a:pt x="357" y="994"/>
                  </a:lnTo>
                  <a:lnTo>
                    <a:pt x="350" y="989"/>
                  </a:lnTo>
                  <a:lnTo>
                    <a:pt x="343" y="986"/>
                  </a:lnTo>
                  <a:lnTo>
                    <a:pt x="336" y="983"/>
                  </a:lnTo>
                  <a:lnTo>
                    <a:pt x="328" y="981"/>
                  </a:lnTo>
                  <a:lnTo>
                    <a:pt x="311" y="978"/>
                  </a:lnTo>
                  <a:lnTo>
                    <a:pt x="294" y="976"/>
                  </a:lnTo>
                  <a:lnTo>
                    <a:pt x="275" y="975"/>
                  </a:lnTo>
                  <a:lnTo>
                    <a:pt x="258" y="972"/>
                  </a:lnTo>
                  <a:lnTo>
                    <a:pt x="258" y="972"/>
                  </a:lnTo>
                  <a:lnTo>
                    <a:pt x="236" y="967"/>
                  </a:lnTo>
                  <a:lnTo>
                    <a:pt x="213" y="963"/>
                  </a:lnTo>
                  <a:lnTo>
                    <a:pt x="190" y="958"/>
                  </a:lnTo>
                  <a:lnTo>
                    <a:pt x="168" y="952"/>
                  </a:lnTo>
                  <a:lnTo>
                    <a:pt x="158" y="949"/>
                  </a:lnTo>
                  <a:lnTo>
                    <a:pt x="148" y="945"/>
                  </a:lnTo>
                  <a:lnTo>
                    <a:pt x="139" y="940"/>
                  </a:lnTo>
                  <a:lnTo>
                    <a:pt x="129" y="935"/>
                  </a:lnTo>
                  <a:lnTo>
                    <a:pt x="121" y="929"/>
                  </a:lnTo>
                  <a:lnTo>
                    <a:pt x="113" y="922"/>
                  </a:lnTo>
                  <a:lnTo>
                    <a:pt x="106" y="914"/>
                  </a:lnTo>
                  <a:lnTo>
                    <a:pt x="100" y="904"/>
                  </a:lnTo>
                  <a:lnTo>
                    <a:pt x="100" y="904"/>
                  </a:lnTo>
                  <a:lnTo>
                    <a:pt x="100" y="904"/>
                  </a:lnTo>
                  <a:lnTo>
                    <a:pt x="99" y="901"/>
                  </a:lnTo>
                  <a:lnTo>
                    <a:pt x="99" y="901"/>
                  </a:lnTo>
                  <a:lnTo>
                    <a:pt x="95" y="891"/>
                  </a:lnTo>
                  <a:lnTo>
                    <a:pt x="93" y="881"/>
                  </a:lnTo>
                  <a:lnTo>
                    <a:pt x="91" y="872"/>
                  </a:lnTo>
                  <a:lnTo>
                    <a:pt x="91" y="863"/>
                  </a:lnTo>
                  <a:lnTo>
                    <a:pt x="91" y="855"/>
                  </a:lnTo>
                  <a:lnTo>
                    <a:pt x="92" y="848"/>
                  </a:lnTo>
                  <a:lnTo>
                    <a:pt x="94" y="835"/>
                  </a:lnTo>
                  <a:lnTo>
                    <a:pt x="96" y="823"/>
                  </a:lnTo>
                  <a:lnTo>
                    <a:pt x="96" y="818"/>
                  </a:lnTo>
                  <a:lnTo>
                    <a:pt x="96" y="814"/>
                  </a:lnTo>
                  <a:lnTo>
                    <a:pt x="94" y="810"/>
                  </a:lnTo>
                  <a:lnTo>
                    <a:pt x="91" y="806"/>
                  </a:lnTo>
                  <a:lnTo>
                    <a:pt x="87" y="804"/>
                  </a:lnTo>
                  <a:lnTo>
                    <a:pt x="81" y="801"/>
                  </a:lnTo>
                  <a:lnTo>
                    <a:pt x="81" y="801"/>
                  </a:lnTo>
                  <a:lnTo>
                    <a:pt x="74" y="798"/>
                  </a:lnTo>
                  <a:lnTo>
                    <a:pt x="69" y="793"/>
                  </a:lnTo>
                  <a:lnTo>
                    <a:pt x="65" y="787"/>
                  </a:lnTo>
                  <a:lnTo>
                    <a:pt x="64" y="781"/>
                  </a:lnTo>
                  <a:lnTo>
                    <a:pt x="64" y="774"/>
                  </a:lnTo>
                  <a:lnTo>
                    <a:pt x="66" y="768"/>
                  </a:lnTo>
                  <a:lnTo>
                    <a:pt x="70" y="762"/>
                  </a:lnTo>
                  <a:lnTo>
                    <a:pt x="76" y="757"/>
                  </a:lnTo>
                  <a:lnTo>
                    <a:pt x="76" y="757"/>
                  </a:lnTo>
                  <a:lnTo>
                    <a:pt x="72" y="755"/>
                  </a:lnTo>
                  <a:lnTo>
                    <a:pt x="68" y="752"/>
                  </a:lnTo>
                  <a:lnTo>
                    <a:pt x="65" y="748"/>
                  </a:lnTo>
                  <a:lnTo>
                    <a:pt x="63" y="743"/>
                  </a:lnTo>
                  <a:lnTo>
                    <a:pt x="61" y="738"/>
                  </a:lnTo>
                  <a:lnTo>
                    <a:pt x="61" y="733"/>
                  </a:lnTo>
                  <a:lnTo>
                    <a:pt x="62" y="728"/>
                  </a:lnTo>
                  <a:lnTo>
                    <a:pt x="64" y="724"/>
                  </a:lnTo>
                  <a:lnTo>
                    <a:pt x="79" y="692"/>
                  </a:lnTo>
                  <a:lnTo>
                    <a:pt x="79" y="692"/>
                  </a:lnTo>
                  <a:lnTo>
                    <a:pt x="51" y="685"/>
                  </a:lnTo>
                  <a:lnTo>
                    <a:pt x="37" y="680"/>
                  </a:lnTo>
                  <a:lnTo>
                    <a:pt x="28" y="676"/>
                  </a:lnTo>
                  <a:lnTo>
                    <a:pt x="28" y="676"/>
                  </a:lnTo>
                  <a:lnTo>
                    <a:pt x="19" y="670"/>
                  </a:lnTo>
                  <a:lnTo>
                    <a:pt x="11" y="663"/>
                  </a:lnTo>
                  <a:lnTo>
                    <a:pt x="6" y="654"/>
                  </a:lnTo>
                  <a:lnTo>
                    <a:pt x="2" y="645"/>
                  </a:lnTo>
                  <a:lnTo>
                    <a:pt x="0" y="635"/>
                  </a:lnTo>
                  <a:lnTo>
                    <a:pt x="0" y="625"/>
                  </a:lnTo>
                  <a:lnTo>
                    <a:pt x="2" y="615"/>
                  </a:lnTo>
                  <a:lnTo>
                    <a:pt x="6" y="605"/>
                  </a:lnTo>
                  <a:lnTo>
                    <a:pt x="6" y="605"/>
                  </a:lnTo>
                  <a:lnTo>
                    <a:pt x="33" y="555"/>
                  </a:lnTo>
                  <a:lnTo>
                    <a:pt x="65" y="496"/>
                  </a:lnTo>
                  <a:lnTo>
                    <a:pt x="80" y="469"/>
                  </a:lnTo>
                  <a:lnTo>
                    <a:pt x="91" y="445"/>
                  </a:lnTo>
                  <a:lnTo>
                    <a:pt x="98" y="427"/>
                  </a:lnTo>
                  <a:lnTo>
                    <a:pt x="100" y="420"/>
                  </a:lnTo>
                  <a:lnTo>
                    <a:pt x="100" y="416"/>
                  </a:lnTo>
                  <a:lnTo>
                    <a:pt x="100" y="416"/>
                  </a:lnTo>
                  <a:lnTo>
                    <a:pt x="97" y="397"/>
                  </a:lnTo>
                  <a:lnTo>
                    <a:pt x="96" y="379"/>
                  </a:lnTo>
                  <a:lnTo>
                    <a:pt x="96" y="361"/>
                  </a:lnTo>
                  <a:lnTo>
                    <a:pt x="97" y="343"/>
                  </a:lnTo>
                  <a:lnTo>
                    <a:pt x="100" y="324"/>
                  </a:lnTo>
                  <a:lnTo>
                    <a:pt x="103" y="307"/>
                  </a:lnTo>
                  <a:lnTo>
                    <a:pt x="108" y="289"/>
                  </a:lnTo>
                  <a:lnTo>
                    <a:pt x="114" y="271"/>
                  </a:lnTo>
                  <a:lnTo>
                    <a:pt x="121" y="254"/>
                  </a:lnTo>
                  <a:lnTo>
                    <a:pt x="129" y="236"/>
                  </a:lnTo>
                  <a:lnTo>
                    <a:pt x="139" y="220"/>
                  </a:lnTo>
                  <a:lnTo>
                    <a:pt x="149" y="203"/>
                  </a:lnTo>
                  <a:lnTo>
                    <a:pt x="160" y="187"/>
                  </a:lnTo>
                  <a:lnTo>
                    <a:pt x="171" y="172"/>
                  </a:lnTo>
                  <a:lnTo>
                    <a:pt x="184" y="156"/>
                  </a:lnTo>
                  <a:lnTo>
                    <a:pt x="197" y="142"/>
                  </a:lnTo>
                  <a:lnTo>
                    <a:pt x="197" y="142"/>
                  </a:lnTo>
                  <a:lnTo>
                    <a:pt x="213" y="126"/>
                  </a:lnTo>
                  <a:lnTo>
                    <a:pt x="229" y="111"/>
                  </a:lnTo>
                  <a:lnTo>
                    <a:pt x="246" y="97"/>
                  </a:lnTo>
                  <a:lnTo>
                    <a:pt x="263" y="83"/>
                  </a:lnTo>
                  <a:lnTo>
                    <a:pt x="282" y="71"/>
                  </a:lnTo>
                  <a:lnTo>
                    <a:pt x="301" y="59"/>
                  </a:lnTo>
                  <a:lnTo>
                    <a:pt x="321" y="49"/>
                  </a:lnTo>
                  <a:lnTo>
                    <a:pt x="340" y="39"/>
                  </a:lnTo>
                  <a:lnTo>
                    <a:pt x="360" y="30"/>
                  </a:lnTo>
                  <a:lnTo>
                    <a:pt x="382" y="23"/>
                  </a:lnTo>
                  <a:lnTo>
                    <a:pt x="403" y="16"/>
                  </a:lnTo>
                  <a:lnTo>
                    <a:pt x="424" y="11"/>
                  </a:lnTo>
                  <a:lnTo>
                    <a:pt x="446" y="7"/>
                  </a:lnTo>
                  <a:lnTo>
                    <a:pt x="468" y="4"/>
                  </a:lnTo>
                  <a:lnTo>
                    <a:pt x="490" y="1"/>
                  </a:lnTo>
                  <a:lnTo>
                    <a:pt x="512" y="0"/>
                  </a:lnTo>
                  <a:lnTo>
                    <a:pt x="512" y="0"/>
                  </a:lnTo>
                  <a:lnTo>
                    <a:pt x="531" y="0"/>
                  </a:lnTo>
                  <a:lnTo>
                    <a:pt x="552" y="2"/>
                  </a:lnTo>
                  <a:lnTo>
                    <a:pt x="571" y="5"/>
                  </a:lnTo>
                  <a:lnTo>
                    <a:pt x="589" y="7"/>
                  </a:lnTo>
                  <a:lnTo>
                    <a:pt x="608" y="11"/>
                  </a:lnTo>
                  <a:lnTo>
                    <a:pt x="627" y="15"/>
                  </a:lnTo>
                  <a:lnTo>
                    <a:pt x="645" y="20"/>
                  </a:lnTo>
                  <a:lnTo>
                    <a:pt x="663" y="26"/>
                  </a:lnTo>
                  <a:lnTo>
                    <a:pt x="680" y="32"/>
                  </a:lnTo>
                  <a:lnTo>
                    <a:pt x="698" y="40"/>
                  </a:lnTo>
                  <a:lnTo>
                    <a:pt x="715" y="47"/>
                  </a:lnTo>
                  <a:lnTo>
                    <a:pt x="731" y="56"/>
                  </a:lnTo>
                  <a:lnTo>
                    <a:pt x="746" y="65"/>
                  </a:lnTo>
                  <a:lnTo>
                    <a:pt x="761" y="75"/>
                  </a:lnTo>
                  <a:lnTo>
                    <a:pt x="777" y="87"/>
                  </a:lnTo>
                  <a:lnTo>
                    <a:pt x="791" y="98"/>
                  </a:lnTo>
                  <a:lnTo>
                    <a:pt x="804" y="110"/>
                  </a:lnTo>
                  <a:lnTo>
                    <a:pt x="817" y="122"/>
                  </a:lnTo>
                  <a:lnTo>
                    <a:pt x="829" y="135"/>
                  </a:lnTo>
                  <a:lnTo>
                    <a:pt x="840" y="149"/>
                  </a:lnTo>
                  <a:lnTo>
                    <a:pt x="851" y="163"/>
                  </a:lnTo>
                  <a:lnTo>
                    <a:pt x="862" y="178"/>
                  </a:lnTo>
                  <a:lnTo>
                    <a:pt x="871" y="194"/>
                  </a:lnTo>
                  <a:lnTo>
                    <a:pt x="879" y="210"/>
                  </a:lnTo>
                  <a:lnTo>
                    <a:pt x="886" y="226"/>
                  </a:lnTo>
                  <a:lnTo>
                    <a:pt x="893" y="243"/>
                  </a:lnTo>
                  <a:lnTo>
                    <a:pt x="898" y="261"/>
                  </a:lnTo>
                  <a:lnTo>
                    <a:pt x="903" y="279"/>
                  </a:lnTo>
                  <a:lnTo>
                    <a:pt x="907" y="298"/>
                  </a:lnTo>
                  <a:lnTo>
                    <a:pt x="909" y="316"/>
                  </a:lnTo>
                  <a:lnTo>
                    <a:pt x="911" y="337"/>
                  </a:lnTo>
                  <a:lnTo>
                    <a:pt x="912" y="357"/>
                  </a:lnTo>
                  <a:lnTo>
                    <a:pt x="912" y="357"/>
                  </a:lnTo>
                  <a:lnTo>
                    <a:pt x="911" y="373"/>
                  </a:lnTo>
                  <a:lnTo>
                    <a:pt x="910" y="390"/>
                  </a:lnTo>
                  <a:lnTo>
                    <a:pt x="907" y="422"/>
                  </a:lnTo>
                  <a:lnTo>
                    <a:pt x="902" y="452"/>
                  </a:lnTo>
                  <a:lnTo>
                    <a:pt x="895" y="481"/>
                  </a:lnTo>
                  <a:lnTo>
                    <a:pt x="886" y="509"/>
                  </a:lnTo>
                  <a:lnTo>
                    <a:pt x="876" y="534"/>
                  </a:lnTo>
                  <a:lnTo>
                    <a:pt x="866" y="559"/>
                  </a:lnTo>
                  <a:lnTo>
                    <a:pt x="854" y="584"/>
                  </a:lnTo>
                  <a:lnTo>
                    <a:pt x="832" y="629"/>
                  </a:lnTo>
                  <a:lnTo>
                    <a:pt x="810" y="673"/>
                  </a:lnTo>
                  <a:lnTo>
                    <a:pt x="801" y="694"/>
                  </a:lnTo>
                  <a:lnTo>
                    <a:pt x="792" y="714"/>
                  </a:lnTo>
                  <a:lnTo>
                    <a:pt x="785" y="735"/>
                  </a:lnTo>
                  <a:lnTo>
                    <a:pt x="780" y="757"/>
                  </a:lnTo>
                  <a:lnTo>
                    <a:pt x="780" y="757"/>
                  </a:lnTo>
                  <a:lnTo>
                    <a:pt x="778" y="770"/>
                  </a:lnTo>
                  <a:lnTo>
                    <a:pt x="778" y="784"/>
                  </a:lnTo>
                  <a:lnTo>
                    <a:pt x="780" y="798"/>
                  </a:lnTo>
                  <a:lnTo>
                    <a:pt x="782" y="813"/>
                  </a:lnTo>
                  <a:lnTo>
                    <a:pt x="786" y="829"/>
                  </a:lnTo>
                  <a:lnTo>
                    <a:pt x="791" y="844"/>
                  </a:lnTo>
                  <a:lnTo>
                    <a:pt x="797" y="859"/>
                  </a:lnTo>
                  <a:lnTo>
                    <a:pt x="804" y="874"/>
                  </a:lnTo>
                  <a:lnTo>
                    <a:pt x="818" y="904"/>
                  </a:lnTo>
                  <a:lnTo>
                    <a:pt x="833" y="933"/>
                  </a:lnTo>
                  <a:lnTo>
                    <a:pt x="848" y="958"/>
                  </a:lnTo>
                  <a:lnTo>
                    <a:pt x="861" y="979"/>
                  </a:lnTo>
                  <a:lnTo>
                    <a:pt x="861" y="979"/>
                  </a:lnTo>
                  <a:lnTo>
                    <a:pt x="874" y="1001"/>
                  </a:lnTo>
                  <a:lnTo>
                    <a:pt x="874" y="1001"/>
                  </a:lnTo>
                  <a:close/>
                </a:path>
              </a:pathLst>
            </a:custGeom>
            <a:solidFill>
              <a:srgbClr val="2EABE2"/>
            </a:solidFill>
            <a:ln>
              <a:noFill/>
            </a:ln>
          </p:spPr>
          <p:txBody>
            <a:bodyPr vert="horz" wrap="square" lIns="91440" tIns="45720" rIns="91440" bIns="45720" numCol="1" anchor="t" anchorCtr="0" compatLnSpc="1">
              <a:prstTxWarp prst="textNoShape">
                <a:avLst/>
              </a:prstTxWarp>
            </a:bodyPr>
            <a:lstStyle/>
            <a:p>
              <a:endParaRPr lang="en-GB"/>
            </a:p>
          </p:txBody>
        </p:sp>
        <p:sp>
          <p:nvSpPr>
            <p:cNvPr id="11" name="Freeform 90">
              <a:extLst>
                <a:ext uri="{FF2B5EF4-FFF2-40B4-BE49-F238E27FC236}">
                  <a16:creationId xmlns:a16="http://schemas.microsoft.com/office/drawing/2014/main" id="{FE1D3ADA-F117-484C-9ED4-237E2A327D5F}"/>
                </a:ext>
              </a:extLst>
            </p:cNvPr>
            <p:cNvSpPr>
              <a:spLocks noEditPoints="1"/>
            </p:cNvSpPr>
            <p:nvPr/>
          </p:nvSpPr>
          <p:spPr bwMode="auto">
            <a:xfrm>
              <a:off x="4276725" y="3006725"/>
              <a:ext cx="298450" cy="214313"/>
            </a:xfrm>
            <a:custGeom>
              <a:avLst/>
              <a:gdLst>
                <a:gd name="T0" fmla="*/ 456 w 566"/>
                <a:gd name="T1" fmla="*/ 297 h 404"/>
                <a:gd name="T2" fmla="*/ 463 w 566"/>
                <a:gd name="T3" fmla="*/ 260 h 404"/>
                <a:gd name="T4" fmla="*/ 506 w 566"/>
                <a:gd name="T5" fmla="*/ 216 h 404"/>
                <a:gd name="T6" fmla="*/ 520 w 566"/>
                <a:gd name="T7" fmla="*/ 191 h 404"/>
                <a:gd name="T8" fmla="*/ 497 w 566"/>
                <a:gd name="T9" fmla="*/ 160 h 404"/>
                <a:gd name="T10" fmla="*/ 451 w 566"/>
                <a:gd name="T11" fmla="*/ 169 h 404"/>
                <a:gd name="T12" fmla="*/ 435 w 566"/>
                <a:gd name="T13" fmla="*/ 195 h 404"/>
                <a:gd name="T14" fmla="*/ 395 w 566"/>
                <a:gd name="T15" fmla="*/ 192 h 404"/>
                <a:gd name="T16" fmla="*/ 408 w 566"/>
                <a:gd name="T17" fmla="*/ 153 h 404"/>
                <a:gd name="T18" fmla="*/ 452 w 566"/>
                <a:gd name="T19" fmla="*/ 126 h 404"/>
                <a:gd name="T20" fmla="*/ 506 w 566"/>
                <a:gd name="T21" fmla="*/ 126 h 404"/>
                <a:gd name="T22" fmla="*/ 547 w 566"/>
                <a:gd name="T23" fmla="*/ 149 h 404"/>
                <a:gd name="T24" fmla="*/ 566 w 566"/>
                <a:gd name="T25" fmla="*/ 192 h 404"/>
                <a:gd name="T26" fmla="*/ 552 w 566"/>
                <a:gd name="T27" fmla="*/ 228 h 404"/>
                <a:gd name="T28" fmla="*/ 502 w 566"/>
                <a:gd name="T29" fmla="*/ 278 h 404"/>
                <a:gd name="T30" fmla="*/ 494 w 566"/>
                <a:gd name="T31" fmla="*/ 303 h 404"/>
                <a:gd name="T32" fmla="*/ 64 w 566"/>
                <a:gd name="T33" fmla="*/ 302 h 404"/>
                <a:gd name="T34" fmla="*/ 64 w 566"/>
                <a:gd name="T35" fmla="*/ 275 h 404"/>
                <a:gd name="T36" fmla="*/ 96 w 566"/>
                <a:gd name="T37" fmla="*/ 230 h 404"/>
                <a:gd name="T38" fmla="*/ 126 w 566"/>
                <a:gd name="T39" fmla="*/ 196 h 404"/>
                <a:gd name="T40" fmla="*/ 115 w 566"/>
                <a:gd name="T41" fmla="*/ 168 h 404"/>
                <a:gd name="T42" fmla="*/ 71 w 566"/>
                <a:gd name="T43" fmla="*/ 160 h 404"/>
                <a:gd name="T44" fmla="*/ 42 w 566"/>
                <a:gd name="T45" fmla="*/ 193 h 404"/>
                <a:gd name="T46" fmla="*/ 6 w 566"/>
                <a:gd name="T47" fmla="*/ 195 h 404"/>
                <a:gd name="T48" fmla="*/ 3 w 566"/>
                <a:gd name="T49" fmla="*/ 174 h 404"/>
                <a:gd name="T50" fmla="*/ 43 w 566"/>
                <a:gd name="T51" fmla="*/ 131 h 404"/>
                <a:gd name="T52" fmla="*/ 94 w 566"/>
                <a:gd name="T53" fmla="*/ 123 h 404"/>
                <a:gd name="T54" fmla="*/ 147 w 566"/>
                <a:gd name="T55" fmla="*/ 144 h 404"/>
                <a:gd name="T56" fmla="*/ 170 w 566"/>
                <a:gd name="T57" fmla="*/ 179 h 404"/>
                <a:gd name="T58" fmla="*/ 163 w 566"/>
                <a:gd name="T59" fmla="*/ 221 h 404"/>
                <a:gd name="T60" fmla="*/ 114 w 566"/>
                <a:gd name="T61" fmla="*/ 269 h 404"/>
                <a:gd name="T62" fmla="*/ 104 w 566"/>
                <a:gd name="T63" fmla="*/ 300 h 404"/>
                <a:gd name="T64" fmla="*/ 62 w 566"/>
                <a:gd name="T65" fmla="*/ 328 h 404"/>
                <a:gd name="T66" fmla="*/ 100 w 566"/>
                <a:gd name="T67" fmla="*/ 320 h 404"/>
                <a:gd name="T68" fmla="*/ 102 w 566"/>
                <a:gd name="T69" fmla="*/ 364 h 404"/>
                <a:gd name="T70" fmla="*/ 63 w 566"/>
                <a:gd name="T71" fmla="*/ 362 h 404"/>
                <a:gd name="T72" fmla="*/ 224 w 566"/>
                <a:gd name="T73" fmla="*/ 298 h 404"/>
                <a:gd name="T74" fmla="*/ 223 w 566"/>
                <a:gd name="T75" fmla="*/ 253 h 404"/>
                <a:gd name="T76" fmla="*/ 277 w 566"/>
                <a:gd name="T77" fmla="*/ 178 h 404"/>
                <a:gd name="T78" fmla="*/ 325 w 566"/>
                <a:gd name="T79" fmla="*/ 128 h 404"/>
                <a:gd name="T80" fmla="*/ 310 w 566"/>
                <a:gd name="T81" fmla="*/ 74 h 404"/>
                <a:gd name="T82" fmla="*/ 261 w 566"/>
                <a:gd name="T83" fmla="*/ 58 h 404"/>
                <a:gd name="T84" fmla="*/ 204 w 566"/>
                <a:gd name="T85" fmla="*/ 83 h 404"/>
                <a:gd name="T86" fmla="*/ 178 w 566"/>
                <a:gd name="T87" fmla="*/ 124 h 404"/>
                <a:gd name="T88" fmla="*/ 116 w 566"/>
                <a:gd name="T89" fmla="*/ 109 h 404"/>
                <a:gd name="T90" fmla="*/ 134 w 566"/>
                <a:gd name="T91" fmla="*/ 57 h 404"/>
                <a:gd name="T92" fmla="*/ 189 w 566"/>
                <a:gd name="T93" fmla="*/ 13 h 404"/>
                <a:gd name="T94" fmla="*/ 274 w 566"/>
                <a:gd name="T95" fmla="*/ 1 h 404"/>
                <a:gd name="T96" fmla="*/ 363 w 566"/>
                <a:gd name="T97" fmla="*/ 34 h 404"/>
                <a:gd name="T98" fmla="*/ 401 w 566"/>
                <a:gd name="T99" fmla="*/ 93 h 404"/>
                <a:gd name="T100" fmla="*/ 388 w 566"/>
                <a:gd name="T101" fmla="*/ 163 h 404"/>
                <a:gd name="T102" fmla="*/ 316 w 566"/>
                <a:gd name="T103" fmla="*/ 234 h 404"/>
                <a:gd name="T104" fmla="*/ 291 w 566"/>
                <a:gd name="T105" fmla="*/ 279 h 404"/>
                <a:gd name="T106" fmla="*/ 279 w 566"/>
                <a:gd name="T107" fmla="*/ 301 h 404"/>
                <a:gd name="T108" fmla="*/ 234 w 566"/>
                <a:gd name="T109" fmla="*/ 328 h 404"/>
                <a:gd name="T110" fmla="*/ 291 w 566"/>
                <a:gd name="T111" fmla="*/ 392 h 404"/>
                <a:gd name="T112" fmla="*/ 234 w 566"/>
                <a:gd name="T113" fmla="*/ 404 h 404"/>
                <a:gd name="T114" fmla="*/ 456 w 566"/>
                <a:gd name="T115" fmla="*/ 328 h 404"/>
                <a:gd name="T116" fmla="*/ 491 w 566"/>
                <a:gd name="T117" fmla="*/ 320 h 404"/>
                <a:gd name="T118" fmla="*/ 498 w 566"/>
                <a:gd name="T119" fmla="*/ 362 h 404"/>
                <a:gd name="T120" fmla="*/ 458 w 566"/>
                <a:gd name="T121" fmla="*/ 364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66" h="404">
                  <a:moveTo>
                    <a:pt x="491" y="304"/>
                  </a:moveTo>
                  <a:lnTo>
                    <a:pt x="463" y="304"/>
                  </a:lnTo>
                  <a:lnTo>
                    <a:pt x="463" y="304"/>
                  </a:lnTo>
                  <a:lnTo>
                    <a:pt x="460" y="303"/>
                  </a:lnTo>
                  <a:lnTo>
                    <a:pt x="458" y="302"/>
                  </a:lnTo>
                  <a:lnTo>
                    <a:pt x="456" y="300"/>
                  </a:lnTo>
                  <a:lnTo>
                    <a:pt x="456" y="297"/>
                  </a:lnTo>
                  <a:lnTo>
                    <a:pt x="456" y="297"/>
                  </a:lnTo>
                  <a:lnTo>
                    <a:pt x="456" y="293"/>
                  </a:lnTo>
                  <a:lnTo>
                    <a:pt x="456" y="293"/>
                  </a:lnTo>
                  <a:lnTo>
                    <a:pt x="456" y="284"/>
                  </a:lnTo>
                  <a:lnTo>
                    <a:pt x="457" y="275"/>
                  </a:lnTo>
                  <a:lnTo>
                    <a:pt x="460" y="267"/>
                  </a:lnTo>
                  <a:lnTo>
                    <a:pt x="463" y="260"/>
                  </a:lnTo>
                  <a:lnTo>
                    <a:pt x="463" y="260"/>
                  </a:lnTo>
                  <a:lnTo>
                    <a:pt x="467" y="253"/>
                  </a:lnTo>
                  <a:lnTo>
                    <a:pt x="473" y="246"/>
                  </a:lnTo>
                  <a:lnTo>
                    <a:pt x="481" y="238"/>
                  </a:lnTo>
                  <a:lnTo>
                    <a:pt x="490" y="230"/>
                  </a:lnTo>
                  <a:lnTo>
                    <a:pt x="490" y="230"/>
                  </a:lnTo>
                  <a:lnTo>
                    <a:pt x="506" y="216"/>
                  </a:lnTo>
                  <a:lnTo>
                    <a:pt x="514" y="209"/>
                  </a:lnTo>
                  <a:lnTo>
                    <a:pt x="514" y="209"/>
                  </a:lnTo>
                  <a:lnTo>
                    <a:pt x="517" y="205"/>
                  </a:lnTo>
                  <a:lnTo>
                    <a:pt x="519" y="200"/>
                  </a:lnTo>
                  <a:lnTo>
                    <a:pt x="520" y="196"/>
                  </a:lnTo>
                  <a:lnTo>
                    <a:pt x="520" y="191"/>
                  </a:lnTo>
                  <a:lnTo>
                    <a:pt x="520" y="191"/>
                  </a:lnTo>
                  <a:lnTo>
                    <a:pt x="519" y="185"/>
                  </a:lnTo>
                  <a:lnTo>
                    <a:pt x="517" y="179"/>
                  </a:lnTo>
                  <a:lnTo>
                    <a:pt x="514" y="173"/>
                  </a:lnTo>
                  <a:lnTo>
                    <a:pt x="509" y="168"/>
                  </a:lnTo>
                  <a:lnTo>
                    <a:pt x="509" y="168"/>
                  </a:lnTo>
                  <a:lnTo>
                    <a:pt x="504" y="164"/>
                  </a:lnTo>
                  <a:lnTo>
                    <a:pt x="497" y="160"/>
                  </a:lnTo>
                  <a:lnTo>
                    <a:pt x="489" y="159"/>
                  </a:lnTo>
                  <a:lnTo>
                    <a:pt x="481" y="158"/>
                  </a:lnTo>
                  <a:lnTo>
                    <a:pt x="481" y="158"/>
                  </a:lnTo>
                  <a:lnTo>
                    <a:pt x="472" y="159"/>
                  </a:lnTo>
                  <a:lnTo>
                    <a:pt x="464" y="160"/>
                  </a:lnTo>
                  <a:lnTo>
                    <a:pt x="457" y="165"/>
                  </a:lnTo>
                  <a:lnTo>
                    <a:pt x="451" y="169"/>
                  </a:lnTo>
                  <a:lnTo>
                    <a:pt x="451" y="169"/>
                  </a:lnTo>
                  <a:lnTo>
                    <a:pt x="446" y="174"/>
                  </a:lnTo>
                  <a:lnTo>
                    <a:pt x="442" y="179"/>
                  </a:lnTo>
                  <a:lnTo>
                    <a:pt x="439" y="186"/>
                  </a:lnTo>
                  <a:lnTo>
                    <a:pt x="436" y="193"/>
                  </a:lnTo>
                  <a:lnTo>
                    <a:pt x="436" y="193"/>
                  </a:lnTo>
                  <a:lnTo>
                    <a:pt x="435" y="195"/>
                  </a:lnTo>
                  <a:lnTo>
                    <a:pt x="433" y="197"/>
                  </a:lnTo>
                  <a:lnTo>
                    <a:pt x="431" y="198"/>
                  </a:lnTo>
                  <a:lnTo>
                    <a:pt x="428" y="198"/>
                  </a:lnTo>
                  <a:lnTo>
                    <a:pt x="400" y="195"/>
                  </a:lnTo>
                  <a:lnTo>
                    <a:pt x="400" y="195"/>
                  </a:lnTo>
                  <a:lnTo>
                    <a:pt x="397" y="194"/>
                  </a:lnTo>
                  <a:lnTo>
                    <a:pt x="395" y="192"/>
                  </a:lnTo>
                  <a:lnTo>
                    <a:pt x="395" y="192"/>
                  </a:lnTo>
                  <a:lnTo>
                    <a:pt x="394" y="189"/>
                  </a:lnTo>
                  <a:lnTo>
                    <a:pt x="393" y="186"/>
                  </a:lnTo>
                  <a:lnTo>
                    <a:pt x="393" y="186"/>
                  </a:lnTo>
                  <a:lnTo>
                    <a:pt x="396" y="174"/>
                  </a:lnTo>
                  <a:lnTo>
                    <a:pt x="401" y="164"/>
                  </a:lnTo>
                  <a:lnTo>
                    <a:pt x="408" y="153"/>
                  </a:lnTo>
                  <a:lnTo>
                    <a:pt x="417" y="143"/>
                  </a:lnTo>
                  <a:lnTo>
                    <a:pt x="417" y="143"/>
                  </a:lnTo>
                  <a:lnTo>
                    <a:pt x="423" y="139"/>
                  </a:lnTo>
                  <a:lnTo>
                    <a:pt x="430" y="135"/>
                  </a:lnTo>
                  <a:lnTo>
                    <a:pt x="437" y="131"/>
                  </a:lnTo>
                  <a:lnTo>
                    <a:pt x="444" y="128"/>
                  </a:lnTo>
                  <a:lnTo>
                    <a:pt x="452" y="126"/>
                  </a:lnTo>
                  <a:lnTo>
                    <a:pt x="460" y="124"/>
                  </a:lnTo>
                  <a:lnTo>
                    <a:pt x="469" y="123"/>
                  </a:lnTo>
                  <a:lnTo>
                    <a:pt x="479" y="123"/>
                  </a:lnTo>
                  <a:lnTo>
                    <a:pt x="479" y="123"/>
                  </a:lnTo>
                  <a:lnTo>
                    <a:pt x="488" y="123"/>
                  </a:lnTo>
                  <a:lnTo>
                    <a:pt x="497" y="124"/>
                  </a:lnTo>
                  <a:lnTo>
                    <a:pt x="506" y="126"/>
                  </a:lnTo>
                  <a:lnTo>
                    <a:pt x="514" y="128"/>
                  </a:lnTo>
                  <a:lnTo>
                    <a:pt x="522" y="131"/>
                  </a:lnTo>
                  <a:lnTo>
                    <a:pt x="529" y="135"/>
                  </a:lnTo>
                  <a:lnTo>
                    <a:pt x="535" y="139"/>
                  </a:lnTo>
                  <a:lnTo>
                    <a:pt x="541" y="144"/>
                  </a:lnTo>
                  <a:lnTo>
                    <a:pt x="541" y="144"/>
                  </a:lnTo>
                  <a:lnTo>
                    <a:pt x="547" y="149"/>
                  </a:lnTo>
                  <a:lnTo>
                    <a:pt x="552" y="154"/>
                  </a:lnTo>
                  <a:lnTo>
                    <a:pt x="556" y="160"/>
                  </a:lnTo>
                  <a:lnTo>
                    <a:pt x="560" y="167"/>
                  </a:lnTo>
                  <a:lnTo>
                    <a:pt x="562" y="173"/>
                  </a:lnTo>
                  <a:lnTo>
                    <a:pt x="564" y="179"/>
                  </a:lnTo>
                  <a:lnTo>
                    <a:pt x="565" y="186"/>
                  </a:lnTo>
                  <a:lnTo>
                    <a:pt x="566" y="192"/>
                  </a:lnTo>
                  <a:lnTo>
                    <a:pt x="566" y="192"/>
                  </a:lnTo>
                  <a:lnTo>
                    <a:pt x="565" y="200"/>
                  </a:lnTo>
                  <a:lnTo>
                    <a:pt x="563" y="207"/>
                  </a:lnTo>
                  <a:lnTo>
                    <a:pt x="561" y="214"/>
                  </a:lnTo>
                  <a:lnTo>
                    <a:pt x="557" y="221"/>
                  </a:lnTo>
                  <a:lnTo>
                    <a:pt x="557" y="221"/>
                  </a:lnTo>
                  <a:lnTo>
                    <a:pt x="552" y="228"/>
                  </a:lnTo>
                  <a:lnTo>
                    <a:pt x="543" y="237"/>
                  </a:lnTo>
                  <a:lnTo>
                    <a:pt x="532" y="248"/>
                  </a:lnTo>
                  <a:lnTo>
                    <a:pt x="520" y="259"/>
                  </a:lnTo>
                  <a:lnTo>
                    <a:pt x="520" y="259"/>
                  </a:lnTo>
                  <a:lnTo>
                    <a:pt x="508" y="269"/>
                  </a:lnTo>
                  <a:lnTo>
                    <a:pt x="504" y="274"/>
                  </a:lnTo>
                  <a:lnTo>
                    <a:pt x="502" y="278"/>
                  </a:lnTo>
                  <a:lnTo>
                    <a:pt x="502" y="278"/>
                  </a:lnTo>
                  <a:lnTo>
                    <a:pt x="499" y="286"/>
                  </a:lnTo>
                  <a:lnTo>
                    <a:pt x="499" y="297"/>
                  </a:lnTo>
                  <a:lnTo>
                    <a:pt x="499" y="297"/>
                  </a:lnTo>
                  <a:lnTo>
                    <a:pt x="498" y="300"/>
                  </a:lnTo>
                  <a:lnTo>
                    <a:pt x="496" y="302"/>
                  </a:lnTo>
                  <a:lnTo>
                    <a:pt x="494" y="303"/>
                  </a:lnTo>
                  <a:lnTo>
                    <a:pt x="491" y="304"/>
                  </a:lnTo>
                  <a:lnTo>
                    <a:pt x="491" y="304"/>
                  </a:lnTo>
                  <a:close/>
                  <a:moveTo>
                    <a:pt x="97" y="304"/>
                  </a:moveTo>
                  <a:lnTo>
                    <a:pt x="70" y="304"/>
                  </a:lnTo>
                  <a:lnTo>
                    <a:pt x="70" y="304"/>
                  </a:lnTo>
                  <a:lnTo>
                    <a:pt x="67" y="303"/>
                  </a:lnTo>
                  <a:lnTo>
                    <a:pt x="64" y="302"/>
                  </a:lnTo>
                  <a:lnTo>
                    <a:pt x="63" y="300"/>
                  </a:lnTo>
                  <a:lnTo>
                    <a:pt x="62" y="297"/>
                  </a:lnTo>
                  <a:lnTo>
                    <a:pt x="62" y="297"/>
                  </a:lnTo>
                  <a:lnTo>
                    <a:pt x="62" y="293"/>
                  </a:lnTo>
                  <a:lnTo>
                    <a:pt x="62" y="293"/>
                  </a:lnTo>
                  <a:lnTo>
                    <a:pt x="62" y="284"/>
                  </a:lnTo>
                  <a:lnTo>
                    <a:pt x="64" y="275"/>
                  </a:lnTo>
                  <a:lnTo>
                    <a:pt x="66" y="267"/>
                  </a:lnTo>
                  <a:lnTo>
                    <a:pt x="70" y="260"/>
                  </a:lnTo>
                  <a:lnTo>
                    <a:pt x="70" y="260"/>
                  </a:lnTo>
                  <a:lnTo>
                    <a:pt x="74" y="253"/>
                  </a:lnTo>
                  <a:lnTo>
                    <a:pt x="80" y="246"/>
                  </a:lnTo>
                  <a:lnTo>
                    <a:pt x="87" y="238"/>
                  </a:lnTo>
                  <a:lnTo>
                    <a:pt x="96" y="230"/>
                  </a:lnTo>
                  <a:lnTo>
                    <a:pt x="96" y="230"/>
                  </a:lnTo>
                  <a:lnTo>
                    <a:pt x="112" y="216"/>
                  </a:lnTo>
                  <a:lnTo>
                    <a:pt x="120" y="209"/>
                  </a:lnTo>
                  <a:lnTo>
                    <a:pt x="120" y="209"/>
                  </a:lnTo>
                  <a:lnTo>
                    <a:pt x="123" y="205"/>
                  </a:lnTo>
                  <a:lnTo>
                    <a:pt x="125" y="200"/>
                  </a:lnTo>
                  <a:lnTo>
                    <a:pt x="126" y="196"/>
                  </a:lnTo>
                  <a:lnTo>
                    <a:pt x="126" y="191"/>
                  </a:lnTo>
                  <a:lnTo>
                    <a:pt x="126" y="191"/>
                  </a:lnTo>
                  <a:lnTo>
                    <a:pt x="125" y="185"/>
                  </a:lnTo>
                  <a:lnTo>
                    <a:pt x="123" y="179"/>
                  </a:lnTo>
                  <a:lnTo>
                    <a:pt x="120" y="173"/>
                  </a:lnTo>
                  <a:lnTo>
                    <a:pt x="115" y="168"/>
                  </a:lnTo>
                  <a:lnTo>
                    <a:pt x="115" y="168"/>
                  </a:lnTo>
                  <a:lnTo>
                    <a:pt x="110" y="164"/>
                  </a:lnTo>
                  <a:lnTo>
                    <a:pt x="103" y="160"/>
                  </a:lnTo>
                  <a:lnTo>
                    <a:pt x="95" y="159"/>
                  </a:lnTo>
                  <a:lnTo>
                    <a:pt x="87" y="158"/>
                  </a:lnTo>
                  <a:lnTo>
                    <a:pt x="87" y="158"/>
                  </a:lnTo>
                  <a:lnTo>
                    <a:pt x="78" y="159"/>
                  </a:lnTo>
                  <a:lnTo>
                    <a:pt x="71" y="160"/>
                  </a:lnTo>
                  <a:lnTo>
                    <a:pt x="63" y="165"/>
                  </a:lnTo>
                  <a:lnTo>
                    <a:pt x="57" y="169"/>
                  </a:lnTo>
                  <a:lnTo>
                    <a:pt x="57" y="169"/>
                  </a:lnTo>
                  <a:lnTo>
                    <a:pt x="52" y="174"/>
                  </a:lnTo>
                  <a:lnTo>
                    <a:pt x="48" y="179"/>
                  </a:lnTo>
                  <a:lnTo>
                    <a:pt x="45" y="186"/>
                  </a:lnTo>
                  <a:lnTo>
                    <a:pt x="42" y="193"/>
                  </a:lnTo>
                  <a:lnTo>
                    <a:pt x="42" y="193"/>
                  </a:lnTo>
                  <a:lnTo>
                    <a:pt x="41" y="195"/>
                  </a:lnTo>
                  <a:lnTo>
                    <a:pt x="39" y="197"/>
                  </a:lnTo>
                  <a:lnTo>
                    <a:pt x="37" y="198"/>
                  </a:lnTo>
                  <a:lnTo>
                    <a:pt x="34" y="198"/>
                  </a:lnTo>
                  <a:lnTo>
                    <a:pt x="6" y="195"/>
                  </a:lnTo>
                  <a:lnTo>
                    <a:pt x="6" y="195"/>
                  </a:lnTo>
                  <a:lnTo>
                    <a:pt x="3" y="194"/>
                  </a:lnTo>
                  <a:lnTo>
                    <a:pt x="1" y="192"/>
                  </a:lnTo>
                  <a:lnTo>
                    <a:pt x="1" y="192"/>
                  </a:lnTo>
                  <a:lnTo>
                    <a:pt x="0" y="189"/>
                  </a:lnTo>
                  <a:lnTo>
                    <a:pt x="0" y="186"/>
                  </a:lnTo>
                  <a:lnTo>
                    <a:pt x="0" y="186"/>
                  </a:lnTo>
                  <a:lnTo>
                    <a:pt x="3" y="174"/>
                  </a:lnTo>
                  <a:lnTo>
                    <a:pt x="8" y="164"/>
                  </a:lnTo>
                  <a:lnTo>
                    <a:pt x="15" y="153"/>
                  </a:lnTo>
                  <a:lnTo>
                    <a:pt x="23" y="143"/>
                  </a:lnTo>
                  <a:lnTo>
                    <a:pt x="23" y="143"/>
                  </a:lnTo>
                  <a:lnTo>
                    <a:pt x="29" y="139"/>
                  </a:lnTo>
                  <a:lnTo>
                    <a:pt x="36" y="135"/>
                  </a:lnTo>
                  <a:lnTo>
                    <a:pt x="43" y="131"/>
                  </a:lnTo>
                  <a:lnTo>
                    <a:pt x="50" y="128"/>
                  </a:lnTo>
                  <a:lnTo>
                    <a:pt x="58" y="126"/>
                  </a:lnTo>
                  <a:lnTo>
                    <a:pt x="66" y="124"/>
                  </a:lnTo>
                  <a:lnTo>
                    <a:pt x="76" y="123"/>
                  </a:lnTo>
                  <a:lnTo>
                    <a:pt x="85" y="123"/>
                  </a:lnTo>
                  <a:lnTo>
                    <a:pt x="85" y="123"/>
                  </a:lnTo>
                  <a:lnTo>
                    <a:pt x="94" y="123"/>
                  </a:lnTo>
                  <a:lnTo>
                    <a:pt x="103" y="124"/>
                  </a:lnTo>
                  <a:lnTo>
                    <a:pt x="112" y="126"/>
                  </a:lnTo>
                  <a:lnTo>
                    <a:pt x="120" y="128"/>
                  </a:lnTo>
                  <a:lnTo>
                    <a:pt x="128" y="131"/>
                  </a:lnTo>
                  <a:lnTo>
                    <a:pt x="135" y="135"/>
                  </a:lnTo>
                  <a:lnTo>
                    <a:pt x="141" y="139"/>
                  </a:lnTo>
                  <a:lnTo>
                    <a:pt x="147" y="144"/>
                  </a:lnTo>
                  <a:lnTo>
                    <a:pt x="147" y="144"/>
                  </a:lnTo>
                  <a:lnTo>
                    <a:pt x="154" y="149"/>
                  </a:lnTo>
                  <a:lnTo>
                    <a:pt x="159" y="154"/>
                  </a:lnTo>
                  <a:lnTo>
                    <a:pt x="163" y="160"/>
                  </a:lnTo>
                  <a:lnTo>
                    <a:pt x="166" y="167"/>
                  </a:lnTo>
                  <a:lnTo>
                    <a:pt x="168" y="173"/>
                  </a:lnTo>
                  <a:lnTo>
                    <a:pt x="170" y="179"/>
                  </a:lnTo>
                  <a:lnTo>
                    <a:pt x="171" y="186"/>
                  </a:lnTo>
                  <a:lnTo>
                    <a:pt x="172" y="192"/>
                  </a:lnTo>
                  <a:lnTo>
                    <a:pt x="172" y="192"/>
                  </a:lnTo>
                  <a:lnTo>
                    <a:pt x="171" y="200"/>
                  </a:lnTo>
                  <a:lnTo>
                    <a:pt x="169" y="207"/>
                  </a:lnTo>
                  <a:lnTo>
                    <a:pt x="167" y="214"/>
                  </a:lnTo>
                  <a:lnTo>
                    <a:pt x="163" y="221"/>
                  </a:lnTo>
                  <a:lnTo>
                    <a:pt x="163" y="221"/>
                  </a:lnTo>
                  <a:lnTo>
                    <a:pt x="158" y="228"/>
                  </a:lnTo>
                  <a:lnTo>
                    <a:pt x="150" y="237"/>
                  </a:lnTo>
                  <a:lnTo>
                    <a:pt x="138" y="248"/>
                  </a:lnTo>
                  <a:lnTo>
                    <a:pt x="126" y="259"/>
                  </a:lnTo>
                  <a:lnTo>
                    <a:pt x="126" y="259"/>
                  </a:lnTo>
                  <a:lnTo>
                    <a:pt x="114" y="269"/>
                  </a:lnTo>
                  <a:lnTo>
                    <a:pt x="110" y="274"/>
                  </a:lnTo>
                  <a:lnTo>
                    <a:pt x="108" y="278"/>
                  </a:lnTo>
                  <a:lnTo>
                    <a:pt x="108" y="278"/>
                  </a:lnTo>
                  <a:lnTo>
                    <a:pt x="106" y="286"/>
                  </a:lnTo>
                  <a:lnTo>
                    <a:pt x="105" y="297"/>
                  </a:lnTo>
                  <a:lnTo>
                    <a:pt x="105" y="297"/>
                  </a:lnTo>
                  <a:lnTo>
                    <a:pt x="104" y="300"/>
                  </a:lnTo>
                  <a:lnTo>
                    <a:pt x="102" y="302"/>
                  </a:lnTo>
                  <a:lnTo>
                    <a:pt x="100" y="303"/>
                  </a:lnTo>
                  <a:lnTo>
                    <a:pt x="97" y="304"/>
                  </a:lnTo>
                  <a:lnTo>
                    <a:pt x="97" y="304"/>
                  </a:lnTo>
                  <a:close/>
                  <a:moveTo>
                    <a:pt x="62" y="359"/>
                  </a:moveTo>
                  <a:lnTo>
                    <a:pt x="62" y="328"/>
                  </a:lnTo>
                  <a:lnTo>
                    <a:pt x="62" y="328"/>
                  </a:lnTo>
                  <a:lnTo>
                    <a:pt x="63" y="324"/>
                  </a:lnTo>
                  <a:lnTo>
                    <a:pt x="64" y="322"/>
                  </a:lnTo>
                  <a:lnTo>
                    <a:pt x="67" y="320"/>
                  </a:lnTo>
                  <a:lnTo>
                    <a:pt x="71" y="320"/>
                  </a:lnTo>
                  <a:lnTo>
                    <a:pt x="97" y="320"/>
                  </a:lnTo>
                  <a:lnTo>
                    <a:pt x="97" y="320"/>
                  </a:lnTo>
                  <a:lnTo>
                    <a:pt x="100" y="320"/>
                  </a:lnTo>
                  <a:lnTo>
                    <a:pt x="102" y="322"/>
                  </a:lnTo>
                  <a:lnTo>
                    <a:pt x="104" y="324"/>
                  </a:lnTo>
                  <a:lnTo>
                    <a:pt x="105" y="328"/>
                  </a:lnTo>
                  <a:lnTo>
                    <a:pt x="105" y="359"/>
                  </a:lnTo>
                  <a:lnTo>
                    <a:pt x="105" y="359"/>
                  </a:lnTo>
                  <a:lnTo>
                    <a:pt x="104" y="362"/>
                  </a:lnTo>
                  <a:lnTo>
                    <a:pt x="102" y="364"/>
                  </a:lnTo>
                  <a:lnTo>
                    <a:pt x="100" y="366"/>
                  </a:lnTo>
                  <a:lnTo>
                    <a:pt x="97" y="366"/>
                  </a:lnTo>
                  <a:lnTo>
                    <a:pt x="71" y="366"/>
                  </a:lnTo>
                  <a:lnTo>
                    <a:pt x="71" y="366"/>
                  </a:lnTo>
                  <a:lnTo>
                    <a:pt x="67" y="366"/>
                  </a:lnTo>
                  <a:lnTo>
                    <a:pt x="64" y="364"/>
                  </a:lnTo>
                  <a:lnTo>
                    <a:pt x="63" y="362"/>
                  </a:lnTo>
                  <a:lnTo>
                    <a:pt x="62" y="359"/>
                  </a:lnTo>
                  <a:lnTo>
                    <a:pt x="62" y="359"/>
                  </a:lnTo>
                  <a:close/>
                  <a:moveTo>
                    <a:pt x="279" y="301"/>
                  </a:moveTo>
                  <a:lnTo>
                    <a:pt x="234" y="301"/>
                  </a:lnTo>
                  <a:lnTo>
                    <a:pt x="234" y="301"/>
                  </a:lnTo>
                  <a:lnTo>
                    <a:pt x="228" y="300"/>
                  </a:lnTo>
                  <a:lnTo>
                    <a:pt x="224" y="298"/>
                  </a:lnTo>
                  <a:lnTo>
                    <a:pt x="222" y="294"/>
                  </a:lnTo>
                  <a:lnTo>
                    <a:pt x="221" y="289"/>
                  </a:lnTo>
                  <a:lnTo>
                    <a:pt x="221" y="289"/>
                  </a:lnTo>
                  <a:lnTo>
                    <a:pt x="220" y="283"/>
                  </a:lnTo>
                  <a:lnTo>
                    <a:pt x="220" y="283"/>
                  </a:lnTo>
                  <a:lnTo>
                    <a:pt x="221" y="267"/>
                  </a:lnTo>
                  <a:lnTo>
                    <a:pt x="223" y="253"/>
                  </a:lnTo>
                  <a:lnTo>
                    <a:pt x="227" y="238"/>
                  </a:lnTo>
                  <a:lnTo>
                    <a:pt x="233" y="227"/>
                  </a:lnTo>
                  <a:lnTo>
                    <a:pt x="233" y="227"/>
                  </a:lnTo>
                  <a:lnTo>
                    <a:pt x="240" y="216"/>
                  </a:lnTo>
                  <a:lnTo>
                    <a:pt x="249" y="204"/>
                  </a:lnTo>
                  <a:lnTo>
                    <a:pt x="262" y="191"/>
                  </a:lnTo>
                  <a:lnTo>
                    <a:pt x="277" y="178"/>
                  </a:lnTo>
                  <a:lnTo>
                    <a:pt x="277" y="178"/>
                  </a:lnTo>
                  <a:lnTo>
                    <a:pt x="304" y="155"/>
                  </a:lnTo>
                  <a:lnTo>
                    <a:pt x="313" y="147"/>
                  </a:lnTo>
                  <a:lnTo>
                    <a:pt x="318" y="142"/>
                  </a:lnTo>
                  <a:lnTo>
                    <a:pt x="318" y="142"/>
                  </a:lnTo>
                  <a:lnTo>
                    <a:pt x="322" y="135"/>
                  </a:lnTo>
                  <a:lnTo>
                    <a:pt x="325" y="128"/>
                  </a:lnTo>
                  <a:lnTo>
                    <a:pt x="327" y="120"/>
                  </a:lnTo>
                  <a:lnTo>
                    <a:pt x="328" y="113"/>
                  </a:lnTo>
                  <a:lnTo>
                    <a:pt x="328" y="113"/>
                  </a:lnTo>
                  <a:lnTo>
                    <a:pt x="327" y="102"/>
                  </a:lnTo>
                  <a:lnTo>
                    <a:pt x="323" y="92"/>
                  </a:lnTo>
                  <a:lnTo>
                    <a:pt x="318" y="83"/>
                  </a:lnTo>
                  <a:lnTo>
                    <a:pt x="310" y="74"/>
                  </a:lnTo>
                  <a:lnTo>
                    <a:pt x="310" y="74"/>
                  </a:lnTo>
                  <a:lnTo>
                    <a:pt x="304" y="70"/>
                  </a:lnTo>
                  <a:lnTo>
                    <a:pt x="299" y="67"/>
                  </a:lnTo>
                  <a:lnTo>
                    <a:pt x="294" y="64"/>
                  </a:lnTo>
                  <a:lnTo>
                    <a:pt x="288" y="62"/>
                  </a:lnTo>
                  <a:lnTo>
                    <a:pt x="276" y="59"/>
                  </a:lnTo>
                  <a:lnTo>
                    <a:pt x="261" y="58"/>
                  </a:lnTo>
                  <a:lnTo>
                    <a:pt x="261" y="58"/>
                  </a:lnTo>
                  <a:lnTo>
                    <a:pt x="247" y="59"/>
                  </a:lnTo>
                  <a:lnTo>
                    <a:pt x="235" y="62"/>
                  </a:lnTo>
                  <a:lnTo>
                    <a:pt x="222" y="67"/>
                  </a:lnTo>
                  <a:lnTo>
                    <a:pt x="212" y="75"/>
                  </a:lnTo>
                  <a:lnTo>
                    <a:pt x="212" y="75"/>
                  </a:lnTo>
                  <a:lnTo>
                    <a:pt x="204" y="83"/>
                  </a:lnTo>
                  <a:lnTo>
                    <a:pt x="197" y="93"/>
                  </a:lnTo>
                  <a:lnTo>
                    <a:pt x="192" y="103"/>
                  </a:lnTo>
                  <a:lnTo>
                    <a:pt x="187" y="116"/>
                  </a:lnTo>
                  <a:lnTo>
                    <a:pt x="187" y="116"/>
                  </a:lnTo>
                  <a:lnTo>
                    <a:pt x="185" y="120"/>
                  </a:lnTo>
                  <a:lnTo>
                    <a:pt x="182" y="123"/>
                  </a:lnTo>
                  <a:lnTo>
                    <a:pt x="178" y="124"/>
                  </a:lnTo>
                  <a:lnTo>
                    <a:pt x="174" y="125"/>
                  </a:lnTo>
                  <a:lnTo>
                    <a:pt x="126" y="119"/>
                  </a:lnTo>
                  <a:lnTo>
                    <a:pt x="126" y="119"/>
                  </a:lnTo>
                  <a:lnTo>
                    <a:pt x="122" y="117"/>
                  </a:lnTo>
                  <a:lnTo>
                    <a:pt x="118" y="114"/>
                  </a:lnTo>
                  <a:lnTo>
                    <a:pt x="118" y="114"/>
                  </a:lnTo>
                  <a:lnTo>
                    <a:pt x="116" y="109"/>
                  </a:lnTo>
                  <a:lnTo>
                    <a:pt x="116" y="104"/>
                  </a:lnTo>
                  <a:lnTo>
                    <a:pt x="116" y="104"/>
                  </a:lnTo>
                  <a:lnTo>
                    <a:pt x="118" y="94"/>
                  </a:lnTo>
                  <a:lnTo>
                    <a:pt x="121" y="85"/>
                  </a:lnTo>
                  <a:lnTo>
                    <a:pt x="124" y="75"/>
                  </a:lnTo>
                  <a:lnTo>
                    <a:pt x="129" y="66"/>
                  </a:lnTo>
                  <a:lnTo>
                    <a:pt x="134" y="57"/>
                  </a:lnTo>
                  <a:lnTo>
                    <a:pt x="140" y="49"/>
                  </a:lnTo>
                  <a:lnTo>
                    <a:pt x="149" y="41"/>
                  </a:lnTo>
                  <a:lnTo>
                    <a:pt x="156" y="34"/>
                  </a:lnTo>
                  <a:lnTo>
                    <a:pt x="156" y="34"/>
                  </a:lnTo>
                  <a:lnTo>
                    <a:pt x="166" y="26"/>
                  </a:lnTo>
                  <a:lnTo>
                    <a:pt x="177" y="19"/>
                  </a:lnTo>
                  <a:lnTo>
                    <a:pt x="189" y="13"/>
                  </a:lnTo>
                  <a:lnTo>
                    <a:pt x="201" y="8"/>
                  </a:lnTo>
                  <a:lnTo>
                    <a:pt x="214" y="5"/>
                  </a:lnTo>
                  <a:lnTo>
                    <a:pt x="227" y="2"/>
                  </a:lnTo>
                  <a:lnTo>
                    <a:pt x="243" y="1"/>
                  </a:lnTo>
                  <a:lnTo>
                    <a:pt x="258" y="0"/>
                  </a:lnTo>
                  <a:lnTo>
                    <a:pt x="258" y="0"/>
                  </a:lnTo>
                  <a:lnTo>
                    <a:pt x="274" y="1"/>
                  </a:lnTo>
                  <a:lnTo>
                    <a:pt x="289" y="2"/>
                  </a:lnTo>
                  <a:lnTo>
                    <a:pt x="303" y="5"/>
                  </a:lnTo>
                  <a:lnTo>
                    <a:pt x="318" y="9"/>
                  </a:lnTo>
                  <a:lnTo>
                    <a:pt x="330" y="13"/>
                  </a:lnTo>
                  <a:lnTo>
                    <a:pt x="342" y="19"/>
                  </a:lnTo>
                  <a:lnTo>
                    <a:pt x="353" y="26"/>
                  </a:lnTo>
                  <a:lnTo>
                    <a:pt x="363" y="34"/>
                  </a:lnTo>
                  <a:lnTo>
                    <a:pt x="363" y="34"/>
                  </a:lnTo>
                  <a:lnTo>
                    <a:pt x="372" y="43"/>
                  </a:lnTo>
                  <a:lnTo>
                    <a:pt x="380" y="52"/>
                  </a:lnTo>
                  <a:lnTo>
                    <a:pt x="387" y="61"/>
                  </a:lnTo>
                  <a:lnTo>
                    <a:pt x="393" y="71"/>
                  </a:lnTo>
                  <a:lnTo>
                    <a:pt x="398" y="82"/>
                  </a:lnTo>
                  <a:lnTo>
                    <a:pt x="401" y="93"/>
                  </a:lnTo>
                  <a:lnTo>
                    <a:pt x="402" y="104"/>
                  </a:lnTo>
                  <a:lnTo>
                    <a:pt x="403" y="115"/>
                  </a:lnTo>
                  <a:lnTo>
                    <a:pt x="403" y="115"/>
                  </a:lnTo>
                  <a:lnTo>
                    <a:pt x="402" y="127"/>
                  </a:lnTo>
                  <a:lnTo>
                    <a:pt x="399" y="139"/>
                  </a:lnTo>
                  <a:lnTo>
                    <a:pt x="395" y="151"/>
                  </a:lnTo>
                  <a:lnTo>
                    <a:pt x="388" y="163"/>
                  </a:lnTo>
                  <a:lnTo>
                    <a:pt x="388" y="163"/>
                  </a:lnTo>
                  <a:lnTo>
                    <a:pt x="379" y="176"/>
                  </a:lnTo>
                  <a:lnTo>
                    <a:pt x="366" y="190"/>
                  </a:lnTo>
                  <a:lnTo>
                    <a:pt x="348" y="206"/>
                  </a:lnTo>
                  <a:lnTo>
                    <a:pt x="327" y="225"/>
                  </a:lnTo>
                  <a:lnTo>
                    <a:pt x="327" y="225"/>
                  </a:lnTo>
                  <a:lnTo>
                    <a:pt x="316" y="234"/>
                  </a:lnTo>
                  <a:lnTo>
                    <a:pt x="307" y="243"/>
                  </a:lnTo>
                  <a:lnTo>
                    <a:pt x="300" y="251"/>
                  </a:lnTo>
                  <a:lnTo>
                    <a:pt x="296" y="258"/>
                  </a:lnTo>
                  <a:lnTo>
                    <a:pt x="296" y="258"/>
                  </a:lnTo>
                  <a:lnTo>
                    <a:pt x="294" y="263"/>
                  </a:lnTo>
                  <a:lnTo>
                    <a:pt x="293" y="270"/>
                  </a:lnTo>
                  <a:lnTo>
                    <a:pt x="291" y="279"/>
                  </a:lnTo>
                  <a:lnTo>
                    <a:pt x="291" y="289"/>
                  </a:lnTo>
                  <a:lnTo>
                    <a:pt x="291" y="289"/>
                  </a:lnTo>
                  <a:lnTo>
                    <a:pt x="290" y="294"/>
                  </a:lnTo>
                  <a:lnTo>
                    <a:pt x="287" y="298"/>
                  </a:lnTo>
                  <a:lnTo>
                    <a:pt x="283" y="300"/>
                  </a:lnTo>
                  <a:lnTo>
                    <a:pt x="279" y="301"/>
                  </a:lnTo>
                  <a:lnTo>
                    <a:pt x="279" y="301"/>
                  </a:lnTo>
                  <a:close/>
                  <a:moveTo>
                    <a:pt x="221" y="392"/>
                  </a:moveTo>
                  <a:lnTo>
                    <a:pt x="221" y="341"/>
                  </a:lnTo>
                  <a:lnTo>
                    <a:pt x="221" y="341"/>
                  </a:lnTo>
                  <a:lnTo>
                    <a:pt x="222" y="336"/>
                  </a:lnTo>
                  <a:lnTo>
                    <a:pt x="224" y="332"/>
                  </a:lnTo>
                  <a:lnTo>
                    <a:pt x="228" y="329"/>
                  </a:lnTo>
                  <a:lnTo>
                    <a:pt x="234" y="328"/>
                  </a:lnTo>
                  <a:lnTo>
                    <a:pt x="278" y="328"/>
                  </a:lnTo>
                  <a:lnTo>
                    <a:pt x="278" y="328"/>
                  </a:lnTo>
                  <a:lnTo>
                    <a:pt x="283" y="329"/>
                  </a:lnTo>
                  <a:lnTo>
                    <a:pt x="287" y="332"/>
                  </a:lnTo>
                  <a:lnTo>
                    <a:pt x="290" y="336"/>
                  </a:lnTo>
                  <a:lnTo>
                    <a:pt x="291" y="341"/>
                  </a:lnTo>
                  <a:lnTo>
                    <a:pt x="291" y="392"/>
                  </a:lnTo>
                  <a:lnTo>
                    <a:pt x="291" y="392"/>
                  </a:lnTo>
                  <a:lnTo>
                    <a:pt x="290" y="396"/>
                  </a:lnTo>
                  <a:lnTo>
                    <a:pt x="287" y="400"/>
                  </a:lnTo>
                  <a:lnTo>
                    <a:pt x="283" y="403"/>
                  </a:lnTo>
                  <a:lnTo>
                    <a:pt x="278" y="404"/>
                  </a:lnTo>
                  <a:lnTo>
                    <a:pt x="234" y="404"/>
                  </a:lnTo>
                  <a:lnTo>
                    <a:pt x="234" y="404"/>
                  </a:lnTo>
                  <a:lnTo>
                    <a:pt x="228" y="403"/>
                  </a:lnTo>
                  <a:lnTo>
                    <a:pt x="224" y="400"/>
                  </a:lnTo>
                  <a:lnTo>
                    <a:pt x="222" y="396"/>
                  </a:lnTo>
                  <a:lnTo>
                    <a:pt x="221" y="392"/>
                  </a:lnTo>
                  <a:lnTo>
                    <a:pt x="221" y="392"/>
                  </a:lnTo>
                  <a:close/>
                  <a:moveTo>
                    <a:pt x="456" y="359"/>
                  </a:moveTo>
                  <a:lnTo>
                    <a:pt x="456" y="328"/>
                  </a:lnTo>
                  <a:lnTo>
                    <a:pt x="456" y="328"/>
                  </a:lnTo>
                  <a:lnTo>
                    <a:pt x="457" y="324"/>
                  </a:lnTo>
                  <a:lnTo>
                    <a:pt x="458" y="322"/>
                  </a:lnTo>
                  <a:lnTo>
                    <a:pt x="461" y="320"/>
                  </a:lnTo>
                  <a:lnTo>
                    <a:pt x="463" y="320"/>
                  </a:lnTo>
                  <a:lnTo>
                    <a:pt x="491" y="320"/>
                  </a:lnTo>
                  <a:lnTo>
                    <a:pt x="491" y="320"/>
                  </a:lnTo>
                  <a:lnTo>
                    <a:pt x="494" y="320"/>
                  </a:lnTo>
                  <a:lnTo>
                    <a:pt x="496" y="322"/>
                  </a:lnTo>
                  <a:lnTo>
                    <a:pt x="498" y="324"/>
                  </a:lnTo>
                  <a:lnTo>
                    <a:pt x="498" y="328"/>
                  </a:lnTo>
                  <a:lnTo>
                    <a:pt x="498" y="359"/>
                  </a:lnTo>
                  <a:lnTo>
                    <a:pt x="498" y="359"/>
                  </a:lnTo>
                  <a:lnTo>
                    <a:pt x="498" y="362"/>
                  </a:lnTo>
                  <a:lnTo>
                    <a:pt x="496" y="364"/>
                  </a:lnTo>
                  <a:lnTo>
                    <a:pt x="494" y="366"/>
                  </a:lnTo>
                  <a:lnTo>
                    <a:pt x="491" y="366"/>
                  </a:lnTo>
                  <a:lnTo>
                    <a:pt x="463" y="366"/>
                  </a:lnTo>
                  <a:lnTo>
                    <a:pt x="463" y="366"/>
                  </a:lnTo>
                  <a:lnTo>
                    <a:pt x="461" y="366"/>
                  </a:lnTo>
                  <a:lnTo>
                    <a:pt x="458" y="364"/>
                  </a:lnTo>
                  <a:lnTo>
                    <a:pt x="457" y="362"/>
                  </a:lnTo>
                  <a:lnTo>
                    <a:pt x="456" y="359"/>
                  </a:lnTo>
                  <a:lnTo>
                    <a:pt x="456" y="359"/>
                  </a:lnTo>
                  <a:close/>
                </a:path>
              </a:pathLst>
            </a:custGeom>
            <a:solidFill>
              <a:srgbClr val="2EABE2"/>
            </a:solidFill>
            <a:ln>
              <a:noFill/>
            </a:ln>
          </p:spPr>
          <p:txBody>
            <a:bodyPr vert="horz" wrap="square" lIns="91440" tIns="45720" rIns="91440" bIns="45720" numCol="1" anchor="t" anchorCtr="0" compatLnSpc="1">
              <a:prstTxWarp prst="textNoShape">
                <a:avLst/>
              </a:prstTxWarp>
            </a:bodyPr>
            <a:lstStyle/>
            <a:p>
              <a:endParaRPr lang="en-GB"/>
            </a:p>
          </p:txBody>
        </p:sp>
      </p:grpSp>
      <p:pic>
        <p:nvPicPr>
          <p:cNvPr id="12"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13"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21</a:t>
            </a:fld>
            <a:endParaRPr lang="zh-TW"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0220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2"/>
          <p:cNvSpPr txBox="1">
            <a:spLocks noChangeArrowheads="1"/>
          </p:cNvSpPr>
          <p:nvPr/>
        </p:nvSpPr>
        <p:spPr>
          <a:xfrm>
            <a:off x="576000" y="976919"/>
            <a:ext cx="11099533" cy="453183"/>
          </a:xfrm>
          <a:prstGeom prst="rect">
            <a:avLst/>
          </a:prstGeom>
        </p:spPr>
        <p:txBody>
          <a:bodyPr vert="horz" wrap="square" lIns="72000" tIns="72000" rIns="72000" bIns="72000" rtlCol="0" anchor="t">
            <a:spAutoFit/>
          </a:bodyPr>
          <a:lstStyle>
            <a:defPPr>
              <a:defRPr lang="en-US"/>
            </a:defPPr>
            <a:lvl1pPr>
              <a:defRPr sz="2000" b="1">
                <a:solidFill>
                  <a:srgbClr val="2EABE2"/>
                </a:solidFill>
                <a:latin typeface="+mn-lt"/>
                <a:cs typeface="Arial" panose="020B0604020202020204" pitchFamily="34" charset="0"/>
              </a:defRPr>
            </a:lvl1pPr>
          </a:lstStyle>
          <a:p>
            <a:pPr defTabSz="457200" eaLnBrk="1" hangingPunct="1"/>
            <a:r>
              <a:rPr lang="en-GB">
                <a:latin typeface="Arial" panose="020B0604020202020204" pitchFamily="34" charset="0"/>
                <a:ea typeface="MS PGothic" pitchFamily="34" charset="-128"/>
              </a:rPr>
              <a:t>What is an Operating System (OS)?</a:t>
            </a:r>
            <a:endParaRPr lang="en-GB" dirty="0">
              <a:latin typeface="Arial" panose="020B0604020202020204" pitchFamily="34" charset="0"/>
              <a:ea typeface="MS PGothic" pitchFamily="34" charset="-128"/>
            </a:endParaRPr>
          </a:p>
        </p:txBody>
      </p:sp>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solidFill>
                  <a:prstClr val="black"/>
                </a:solidFill>
                <a:latin typeface="Arial Black" panose="020B0A04020102020204" pitchFamily="34" charset="0"/>
              </a:rPr>
              <a:t>Operating Systems</a:t>
            </a:r>
            <a:endParaRPr lang="en-GB" dirty="0">
              <a:solidFill>
                <a:prstClr val="black"/>
              </a:solidFill>
              <a:latin typeface="Arial Black" panose="020B0A04020102020204" pitchFamily="34" charset="0"/>
            </a:endParaRPr>
          </a:p>
        </p:txBody>
      </p:sp>
      <p:sp>
        <p:nvSpPr>
          <p:cNvPr id="3" name="Rectangle 2"/>
          <p:cNvSpPr/>
          <p:nvPr/>
        </p:nvSpPr>
        <p:spPr>
          <a:xfrm>
            <a:off x="1343472" y="1830015"/>
            <a:ext cx="8581452" cy="2805320"/>
          </a:xfrm>
          <a:prstGeom prst="rect">
            <a:avLst/>
          </a:prstGeom>
        </p:spPr>
        <p:txBody>
          <a:bodyPr wrap="none">
            <a:spAutoFit/>
          </a:bodyPr>
          <a:lstStyle/>
          <a:p>
            <a:pPr marL="342900" indent="-342900">
              <a:lnSpc>
                <a:spcPct val="150000"/>
              </a:lnSpc>
              <a:buClr>
                <a:schemeClr val="accent1"/>
              </a:buClr>
              <a:buFont typeface="Wingdings" panose="05000000000000000000" pitchFamily="2" charset="2"/>
              <a:buChar char="q"/>
            </a:pPr>
            <a:r>
              <a:rPr lang="en-US" altLang="en-US" sz="2000">
                <a:solidFill>
                  <a:prstClr val="black"/>
                </a:solidFill>
                <a:latin typeface="Arial" panose="020B0604020202020204" pitchFamily="34" charset="0"/>
                <a:cs typeface="Arial" panose="020B0604020202020204" pitchFamily="34" charset="0"/>
              </a:rPr>
              <a:t>A program (or group of programs) to run other programs on a computer</a:t>
            </a:r>
          </a:p>
          <a:p>
            <a:pPr marL="342900" indent="-342900">
              <a:lnSpc>
                <a:spcPct val="150000"/>
              </a:lnSpc>
              <a:buClr>
                <a:schemeClr val="accent1"/>
              </a:buClr>
              <a:buFont typeface="Wingdings" panose="05000000000000000000" pitchFamily="2" charset="2"/>
              <a:buChar char="q"/>
            </a:pPr>
            <a:r>
              <a:rPr lang="en-US" altLang="en-US" sz="2000">
                <a:solidFill>
                  <a:prstClr val="black"/>
                </a:solidFill>
                <a:latin typeface="Arial" panose="020B0604020202020204" pitchFamily="34" charset="0"/>
                <a:cs typeface="Arial" panose="020B0604020202020204" pitchFamily="34" charset="0"/>
              </a:rPr>
              <a:t>Responsible for managing software and hardware resources</a:t>
            </a:r>
          </a:p>
          <a:p>
            <a:pPr marL="342900" indent="-342900">
              <a:lnSpc>
                <a:spcPct val="150000"/>
              </a:lnSpc>
              <a:buClr>
                <a:schemeClr val="accent1"/>
              </a:buClr>
              <a:buFont typeface="Wingdings" panose="05000000000000000000" pitchFamily="2" charset="2"/>
              <a:buChar char="q"/>
            </a:pPr>
            <a:r>
              <a:rPr lang="en-US" altLang="en-US" sz="2000">
                <a:solidFill>
                  <a:prstClr val="black"/>
                </a:solidFill>
                <a:latin typeface="Arial" panose="020B0604020202020204" pitchFamily="34" charset="0"/>
                <a:cs typeface="Arial" panose="020B0604020202020204" pitchFamily="34" charset="0"/>
              </a:rPr>
              <a:t>Manages memory and CPU allocation</a:t>
            </a:r>
          </a:p>
          <a:p>
            <a:pPr marL="342900" indent="-342900">
              <a:lnSpc>
                <a:spcPct val="150000"/>
              </a:lnSpc>
              <a:buClr>
                <a:schemeClr val="accent1"/>
              </a:buClr>
              <a:buFont typeface="Wingdings" panose="05000000000000000000" pitchFamily="2" charset="2"/>
              <a:buChar char="q"/>
            </a:pPr>
            <a:r>
              <a:rPr lang="en-US" altLang="en-US" sz="2000">
                <a:solidFill>
                  <a:prstClr val="black"/>
                </a:solidFill>
                <a:latin typeface="Arial" panose="020B0604020202020204" pitchFamily="34" charset="0"/>
                <a:cs typeface="Arial" panose="020B0604020202020204" pitchFamily="34" charset="0"/>
              </a:rPr>
              <a:t>Manages I/O operations</a:t>
            </a:r>
          </a:p>
          <a:p>
            <a:pPr marL="342900" indent="-342900">
              <a:lnSpc>
                <a:spcPct val="150000"/>
              </a:lnSpc>
              <a:buClr>
                <a:schemeClr val="accent1"/>
              </a:buClr>
              <a:buFont typeface="Wingdings" panose="05000000000000000000" pitchFamily="2" charset="2"/>
              <a:buChar char="q"/>
            </a:pPr>
            <a:r>
              <a:rPr lang="en-US" altLang="en-US" sz="2000">
                <a:solidFill>
                  <a:prstClr val="black"/>
                </a:solidFill>
                <a:latin typeface="Arial" panose="020B0604020202020204" pitchFamily="34" charset="0"/>
                <a:cs typeface="Arial" panose="020B0604020202020204" pitchFamily="34" charset="0"/>
              </a:rPr>
              <a:t>Manages files</a:t>
            </a:r>
          </a:p>
          <a:p>
            <a:pPr marL="342900" indent="-342900">
              <a:lnSpc>
                <a:spcPct val="150000"/>
              </a:lnSpc>
              <a:buClr>
                <a:schemeClr val="accent1"/>
              </a:buClr>
              <a:buFont typeface="Wingdings" panose="05000000000000000000" pitchFamily="2" charset="2"/>
              <a:buChar char="q"/>
            </a:pPr>
            <a:r>
              <a:rPr lang="en-US" altLang="en-US" sz="2000">
                <a:solidFill>
                  <a:prstClr val="black"/>
                </a:solidFill>
                <a:latin typeface="Arial" panose="020B0604020202020204" pitchFamily="34" charset="0"/>
                <a:cs typeface="Arial" panose="020B0604020202020204" pitchFamily="34" charset="0"/>
              </a:rPr>
              <a:t>Controls computer peripherals</a:t>
            </a:r>
          </a:p>
        </p:txBody>
      </p:sp>
      <p:pic>
        <p:nvPicPr>
          <p:cNvPr id="7"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3</a:t>
            </a:fld>
            <a:endParaRPr lang="zh-TW"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21898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2"/>
          <p:cNvSpPr txBox="1">
            <a:spLocks noChangeArrowheads="1"/>
          </p:cNvSpPr>
          <p:nvPr/>
        </p:nvSpPr>
        <p:spPr>
          <a:xfrm>
            <a:off x="576000" y="976919"/>
            <a:ext cx="11099533" cy="453183"/>
          </a:xfrm>
          <a:prstGeom prst="rect">
            <a:avLst/>
          </a:prstGeom>
        </p:spPr>
        <p:txBody>
          <a:bodyPr vert="horz" wrap="square" lIns="72000" tIns="72000" rIns="72000" bIns="72000" rtlCol="0" anchor="t">
            <a:spAutoFit/>
          </a:bodyPr>
          <a:lstStyle>
            <a:defPPr>
              <a:defRPr lang="en-US"/>
            </a:defPPr>
            <a:lvl1pPr>
              <a:defRPr sz="2000" b="1">
                <a:solidFill>
                  <a:srgbClr val="2EABE2"/>
                </a:solidFill>
                <a:latin typeface="+mn-lt"/>
                <a:cs typeface="Arial" panose="020B0604020202020204" pitchFamily="34" charset="0"/>
              </a:defRPr>
            </a:lvl1pPr>
          </a:lstStyle>
          <a:p>
            <a:pPr defTabSz="457200" eaLnBrk="1" hangingPunct="1"/>
            <a:r>
              <a:rPr lang="en-GB">
                <a:latin typeface="Arial" panose="020B0604020202020204" pitchFamily="34" charset="0"/>
                <a:ea typeface="MS PGothic" pitchFamily="34" charset="-128"/>
              </a:rPr>
              <a:t>Characteristics of an  Operating System</a:t>
            </a:r>
            <a:endParaRPr lang="en-GB" dirty="0">
              <a:latin typeface="Arial" panose="020B0604020202020204" pitchFamily="34" charset="0"/>
              <a:ea typeface="MS PGothic" pitchFamily="34" charset="-128"/>
            </a:endParaRPr>
          </a:p>
        </p:txBody>
      </p:sp>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solidFill>
                  <a:prstClr val="black"/>
                </a:solidFill>
                <a:latin typeface="Arial Black" panose="020B0A04020102020204" pitchFamily="34" charset="0"/>
              </a:rPr>
              <a:t>Operating Systems</a:t>
            </a:r>
            <a:endParaRPr lang="en-GB" dirty="0">
              <a:solidFill>
                <a:prstClr val="black"/>
              </a:solidFill>
              <a:latin typeface="Arial Black" panose="020B0A04020102020204" pitchFamily="34" charset="0"/>
            </a:endParaRPr>
          </a:p>
        </p:txBody>
      </p:sp>
      <p:sp>
        <p:nvSpPr>
          <p:cNvPr id="3" name="Rectangle 2"/>
          <p:cNvSpPr/>
          <p:nvPr/>
        </p:nvSpPr>
        <p:spPr>
          <a:xfrm>
            <a:off x="1343472" y="1830015"/>
            <a:ext cx="8856983" cy="4108817"/>
          </a:xfrm>
          <a:prstGeom prst="rect">
            <a:avLst/>
          </a:prstGeom>
        </p:spPr>
        <p:txBody>
          <a:bodyPr wrap="square">
            <a:spAutoFit/>
          </a:bodyPr>
          <a:lstStyle/>
          <a:p>
            <a:pPr marL="342900" indent="-342900">
              <a:lnSpc>
                <a:spcPct val="150000"/>
              </a:lnSpc>
              <a:buClr>
                <a:schemeClr val="accent1"/>
              </a:buClr>
              <a:buFont typeface="Wingdings" panose="05000000000000000000" pitchFamily="2" charset="2"/>
              <a:buChar char="q"/>
            </a:pPr>
            <a:r>
              <a:rPr lang="en-US" altLang="en-US" b="1">
                <a:solidFill>
                  <a:prstClr val="black"/>
                </a:solidFill>
                <a:latin typeface="Arial" panose="020B0604020202020204" pitchFamily="34" charset="0"/>
                <a:cs typeface="Arial" panose="020B0604020202020204" pitchFamily="34" charset="0"/>
              </a:rPr>
              <a:t>Multiuser</a:t>
            </a:r>
          </a:p>
          <a:p>
            <a:pPr lvl="1">
              <a:buClr>
                <a:schemeClr val="accent1"/>
              </a:buClr>
            </a:pPr>
            <a:r>
              <a:rPr lang="en-US" altLang="en-US">
                <a:solidFill>
                  <a:prstClr val="black"/>
                </a:solidFill>
                <a:latin typeface="Arial" panose="020B0604020202020204" pitchFamily="34" charset="0"/>
                <a:cs typeface="Arial" panose="020B0604020202020204" pitchFamily="34" charset="0"/>
              </a:rPr>
              <a:t>Allows multiple users to share and use the computer relatively independently, that is not see each other’s files.</a:t>
            </a:r>
          </a:p>
          <a:p>
            <a:pPr marL="342900" indent="-342900">
              <a:lnSpc>
                <a:spcPct val="150000"/>
              </a:lnSpc>
              <a:buClr>
                <a:schemeClr val="accent1"/>
              </a:buClr>
              <a:buFont typeface="Wingdings" panose="05000000000000000000" pitchFamily="2" charset="2"/>
              <a:buChar char="q"/>
            </a:pPr>
            <a:r>
              <a:rPr lang="en-US" altLang="en-US" b="1">
                <a:solidFill>
                  <a:prstClr val="black"/>
                </a:solidFill>
                <a:latin typeface="Arial" panose="020B0604020202020204" pitchFamily="34" charset="0"/>
                <a:cs typeface="Arial" panose="020B0604020202020204" pitchFamily="34" charset="0"/>
              </a:rPr>
              <a:t>Multiprocessing / Multitasking</a:t>
            </a:r>
          </a:p>
          <a:p>
            <a:pPr lvl="1">
              <a:buClr>
                <a:schemeClr val="accent1"/>
              </a:buClr>
            </a:pPr>
            <a:r>
              <a:rPr lang="en-US" altLang="en-US">
                <a:solidFill>
                  <a:prstClr val="black"/>
                </a:solidFill>
                <a:latin typeface="Arial" panose="020B0604020202020204" pitchFamily="34" charset="0"/>
                <a:cs typeface="Arial" panose="020B0604020202020204" pitchFamily="34" charset="0"/>
              </a:rPr>
              <a:t>Allows multiple applications to run at the 'same time', even with just one CPU. </a:t>
            </a:r>
          </a:p>
          <a:p>
            <a:pPr lvl="1">
              <a:buClr>
                <a:schemeClr val="accent1"/>
              </a:buClr>
            </a:pPr>
            <a:r>
              <a:rPr lang="en-US" altLang="en-US">
                <a:solidFill>
                  <a:prstClr val="black"/>
                </a:solidFill>
                <a:latin typeface="Arial" panose="020B0604020202020204" pitchFamily="34" charset="0"/>
                <a:cs typeface="Arial" panose="020B0604020202020204" pitchFamily="34" charset="0"/>
              </a:rPr>
              <a:t>The CPU switches so rapidly between processes it looks like they are all running simultaneously.</a:t>
            </a:r>
          </a:p>
          <a:p>
            <a:pPr marL="342900" indent="-342900">
              <a:lnSpc>
                <a:spcPct val="150000"/>
              </a:lnSpc>
              <a:buClr>
                <a:schemeClr val="accent1"/>
              </a:buClr>
              <a:buFont typeface="Wingdings" panose="05000000000000000000" pitchFamily="2" charset="2"/>
              <a:buChar char="q"/>
            </a:pPr>
            <a:r>
              <a:rPr lang="en-US" altLang="en-US" b="1">
                <a:solidFill>
                  <a:prstClr val="black"/>
                </a:solidFill>
                <a:latin typeface="Arial" panose="020B0604020202020204" pitchFamily="34" charset="0"/>
                <a:cs typeface="Arial" panose="020B0604020202020204" pitchFamily="34" charset="0"/>
              </a:rPr>
              <a:t>Multithreading</a:t>
            </a:r>
          </a:p>
          <a:p>
            <a:pPr lvl="1">
              <a:lnSpc>
                <a:spcPct val="150000"/>
              </a:lnSpc>
              <a:buClr>
                <a:schemeClr val="accent1"/>
              </a:buClr>
            </a:pPr>
            <a:r>
              <a:rPr lang="en-US" altLang="en-US">
                <a:solidFill>
                  <a:prstClr val="black"/>
                </a:solidFill>
                <a:latin typeface="Arial" panose="020B0604020202020204" pitchFamily="34" charset="0"/>
                <a:cs typeface="Arial" panose="020B0604020202020204" pitchFamily="34" charset="0"/>
              </a:rPr>
              <a:t>Allows a program to run on more than one CPU core at a time</a:t>
            </a:r>
          </a:p>
          <a:p>
            <a:pPr marL="342900" indent="-342900">
              <a:lnSpc>
                <a:spcPct val="150000"/>
              </a:lnSpc>
              <a:buClr>
                <a:schemeClr val="accent1"/>
              </a:buClr>
              <a:buFont typeface="Wingdings" panose="05000000000000000000" pitchFamily="2" charset="2"/>
              <a:buChar char="q"/>
            </a:pPr>
            <a:r>
              <a:rPr lang="en-US" altLang="en-US" b="1">
                <a:solidFill>
                  <a:prstClr val="black"/>
                </a:solidFill>
                <a:latin typeface="Arial" panose="020B0604020202020204" pitchFamily="34" charset="0"/>
                <a:cs typeface="Arial" panose="020B0604020202020204" pitchFamily="34" charset="0"/>
              </a:rPr>
              <a:t>Realtime</a:t>
            </a:r>
          </a:p>
          <a:p>
            <a:pPr lvl="1">
              <a:buClr>
                <a:schemeClr val="accent1"/>
              </a:buClr>
            </a:pPr>
            <a:r>
              <a:rPr lang="en-US" altLang="en-US">
                <a:solidFill>
                  <a:prstClr val="black"/>
                </a:solidFill>
                <a:latin typeface="Arial" panose="020B0604020202020204" pitchFamily="34" charset="0"/>
                <a:cs typeface="Arial" panose="020B0604020202020204" pitchFamily="34" charset="0"/>
              </a:rPr>
              <a:t>Ability to process and respond to input instantly. Almost impossible without specialised hardware.</a:t>
            </a:r>
          </a:p>
        </p:txBody>
      </p:sp>
      <p:pic>
        <p:nvPicPr>
          <p:cNvPr id="7"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4</a:t>
            </a:fld>
            <a:endParaRPr lang="zh-TW"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58982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solidFill>
                  <a:prstClr val="black"/>
                </a:solidFill>
                <a:latin typeface="Arial Black" panose="020B0A04020102020204" pitchFamily="34" charset="0"/>
              </a:rPr>
              <a:t>Versions of Unix</a:t>
            </a:r>
            <a:endParaRPr lang="en-GB" dirty="0">
              <a:solidFill>
                <a:prstClr val="black"/>
              </a:solidFill>
              <a:latin typeface="Arial Black" panose="020B0A04020102020204" pitchFamily="34" charset="0"/>
            </a:endParaRPr>
          </a:p>
        </p:txBody>
      </p:sp>
      <p:pic>
        <p:nvPicPr>
          <p:cNvPr id="7" name="Picture 2"/>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8" name="Slide Number Placeholder 1"/>
          <p:cNvSpPr>
            <a:spLocks noGrp="1"/>
          </p:cNvSpPr>
          <p:nvPr>
            <p:ph type="sldNum" sz="quarter" idx="4294967295"/>
          </p:nvPr>
        </p:nvSpPr>
        <p:spPr>
          <a:xfrm>
            <a:off x="407368" y="6462077"/>
            <a:ext cx="2844800" cy="301989"/>
          </a:xfrm>
          <a:prstGeom prst="rect">
            <a:avLst/>
          </a:prstGeo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5</a:t>
            </a:fld>
            <a:endParaRPr lang="zh-TW" altLang="en-US" sz="1400" dirty="0">
              <a:latin typeface="Arial" panose="020B0604020202020204" pitchFamily="34" charset="0"/>
              <a:cs typeface="Arial" panose="020B0604020202020204" pitchFamily="34" charset="0"/>
            </a:endParaRPr>
          </a:p>
        </p:txBody>
      </p:sp>
      <p:pic>
        <p:nvPicPr>
          <p:cNvPr id="10" name="Picture 4" descr="\\vm-man-srv\home\judy.marshall\My Pictures\linux.bmp">
            <a:extLst>
              <a:ext uri="{FF2B5EF4-FFF2-40B4-BE49-F238E27FC236}">
                <a16:creationId xmlns:a16="http://schemas.microsoft.com/office/drawing/2014/main" id="{258DAE62-F6B5-4F76-80D8-483EEA304C18}"/>
              </a:ext>
            </a:extLst>
          </p:cNvPr>
          <p:cNvPicPr>
            <a:picLocks noChangeAspect="1" noChangeArrowheads="1"/>
          </p:cNvPicPr>
          <p:nvPr/>
        </p:nvPicPr>
        <p:blipFill>
          <a:blip r:embed="rId5"/>
          <a:srcRect/>
          <a:stretch>
            <a:fillRect/>
          </a:stretch>
        </p:blipFill>
        <p:spPr bwMode="auto">
          <a:xfrm>
            <a:off x="7608168" y="2492896"/>
            <a:ext cx="1652954" cy="2462213"/>
          </a:xfrm>
          <a:prstGeom prst="rect">
            <a:avLst/>
          </a:prstGeom>
          <a:noFill/>
          <a:ln w="9525">
            <a:noFill/>
            <a:miter lim="800000"/>
            <a:headEnd/>
            <a:tailEnd/>
          </a:ln>
        </p:spPr>
      </p:pic>
      <p:pic>
        <p:nvPicPr>
          <p:cNvPr id="11" name="Picture 5" descr="\\vm-man-srv\home\judy.marshall\My Pictures\solaris.jpg">
            <a:extLst>
              <a:ext uri="{FF2B5EF4-FFF2-40B4-BE49-F238E27FC236}">
                <a16:creationId xmlns:a16="http://schemas.microsoft.com/office/drawing/2014/main" id="{FEF149D2-5779-4272-AC50-F424977B04F9}"/>
              </a:ext>
            </a:extLst>
          </p:cNvPr>
          <p:cNvPicPr>
            <a:picLocks noChangeAspect="1" noChangeArrowheads="1"/>
          </p:cNvPicPr>
          <p:nvPr/>
        </p:nvPicPr>
        <p:blipFill>
          <a:blip r:embed="rId6"/>
          <a:srcRect/>
          <a:stretch>
            <a:fillRect/>
          </a:stretch>
        </p:blipFill>
        <p:spPr bwMode="auto">
          <a:xfrm>
            <a:off x="7745288" y="537093"/>
            <a:ext cx="2743200" cy="1543050"/>
          </a:xfrm>
          <a:prstGeom prst="rect">
            <a:avLst/>
          </a:prstGeom>
          <a:noFill/>
          <a:ln w="9525">
            <a:noFill/>
            <a:miter lim="800000"/>
            <a:headEnd/>
            <a:tailEnd/>
          </a:ln>
        </p:spPr>
      </p:pic>
      <p:pic>
        <p:nvPicPr>
          <p:cNvPr id="14" name="Picture 8" descr="\\vm-man-srv\home\judy.marshall\My Pictures\red hat.bmp">
            <a:extLst>
              <a:ext uri="{FF2B5EF4-FFF2-40B4-BE49-F238E27FC236}">
                <a16:creationId xmlns:a16="http://schemas.microsoft.com/office/drawing/2014/main" id="{D059D1EA-FF0E-475B-861C-5D3C54586120}"/>
              </a:ext>
            </a:extLst>
          </p:cNvPr>
          <p:cNvPicPr>
            <a:picLocks noChangeAspect="1" noChangeArrowheads="1"/>
          </p:cNvPicPr>
          <p:nvPr/>
        </p:nvPicPr>
        <p:blipFill>
          <a:blip r:embed="rId7"/>
          <a:srcRect/>
          <a:stretch>
            <a:fillRect/>
          </a:stretch>
        </p:blipFill>
        <p:spPr bwMode="auto">
          <a:xfrm>
            <a:off x="5008648" y="3669382"/>
            <a:ext cx="1591408" cy="1847850"/>
          </a:xfrm>
          <a:prstGeom prst="rect">
            <a:avLst/>
          </a:prstGeom>
          <a:noFill/>
          <a:ln w="9525">
            <a:noFill/>
            <a:miter lim="800000"/>
            <a:headEnd/>
            <a:tailEnd/>
          </a:ln>
        </p:spPr>
      </p:pic>
      <p:pic>
        <p:nvPicPr>
          <p:cNvPr id="15" name="Picture 9" descr="\\vm-man-srv\home\judy.marshall\My Pictures\ubuntu.jpg">
            <a:extLst>
              <a:ext uri="{FF2B5EF4-FFF2-40B4-BE49-F238E27FC236}">
                <a16:creationId xmlns:a16="http://schemas.microsoft.com/office/drawing/2014/main" id="{A75393E0-9C7E-42BE-87F8-138DEDB7CBEF}"/>
              </a:ext>
            </a:extLst>
          </p:cNvPr>
          <p:cNvPicPr>
            <a:picLocks noChangeAspect="1" noChangeArrowheads="1"/>
          </p:cNvPicPr>
          <p:nvPr/>
        </p:nvPicPr>
        <p:blipFill>
          <a:blip r:embed="rId8"/>
          <a:srcRect/>
          <a:stretch>
            <a:fillRect/>
          </a:stretch>
        </p:blipFill>
        <p:spPr bwMode="auto">
          <a:xfrm>
            <a:off x="5655051" y="1124744"/>
            <a:ext cx="1521069" cy="1905000"/>
          </a:xfrm>
          <a:prstGeom prst="rect">
            <a:avLst/>
          </a:prstGeom>
          <a:noFill/>
          <a:ln w="9525">
            <a:noFill/>
            <a:miter lim="800000"/>
            <a:headEnd/>
            <a:tailEnd/>
          </a:ln>
        </p:spPr>
      </p:pic>
      <p:sp>
        <p:nvSpPr>
          <p:cNvPr id="16" name="TextBox 15">
            <a:extLst>
              <a:ext uri="{FF2B5EF4-FFF2-40B4-BE49-F238E27FC236}">
                <a16:creationId xmlns:a16="http://schemas.microsoft.com/office/drawing/2014/main" id="{34E3C247-8C29-4CF3-A30E-8050D2BD9B92}"/>
              </a:ext>
            </a:extLst>
          </p:cNvPr>
          <p:cNvSpPr txBox="1"/>
          <p:nvPr/>
        </p:nvSpPr>
        <p:spPr>
          <a:xfrm>
            <a:off x="2035011" y="5757092"/>
            <a:ext cx="8381469" cy="400110"/>
          </a:xfrm>
          <a:prstGeom prst="rect">
            <a:avLst/>
          </a:prstGeom>
          <a:noFill/>
        </p:spPr>
        <p:txBody>
          <a:bodyPr wrap="square" rtlCol="0">
            <a:spAutoFit/>
          </a:bodyPr>
          <a:lstStyle/>
          <a:p>
            <a:r>
              <a:rPr lang="en-US" sz="2000"/>
              <a:t>The FDM server is currently running Linux 5.4.0-1067-azure x86_64</a:t>
            </a:r>
            <a:endParaRPr lang="en-US" sz="2000" dirty="0"/>
          </a:p>
        </p:txBody>
      </p:sp>
      <p:pic>
        <p:nvPicPr>
          <p:cNvPr id="5" name="Picture 4">
            <a:extLst>
              <a:ext uri="{FF2B5EF4-FFF2-40B4-BE49-F238E27FC236}">
                <a16:creationId xmlns:a16="http://schemas.microsoft.com/office/drawing/2014/main" id="{1037DE9E-82E5-482F-BD8B-66FA0D914A41}"/>
              </a:ext>
            </a:extLst>
          </p:cNvPr>
          <p:cNvPicPr>
            <a:picLocks noChangeAspect="1"/>
          </p:cNvPicPr>
          <p:nvPr/>
        </p:nvPicPr>
        <p:blipFill>
          <a:blip r:embed="rId9"/>
          <a:stretch>
            <a:fillRect/>
          </a:stretch>
        </p:blipFill>
        <p:spPr>
          <a:xfrm>
            <a:off x="963918" y="3072130"/>
            <a:ext cx="2676718" cy="2053338"/>
          </a:xfrm>
          <a:prstGeom prst="rect">
            <a:avLst/>
          </a:prstGeom>
        </p:spPr>
      </p:pic>
      <p:pic>
        <p:nvPicPr>
          <p:cNvPr id="1026" name="Picture 2">
            <a:extLst>
              <a:ext uri="{FF2B5EF4-FFF2-40B4-BE49-F238E27FC236}">
                <a16:creationId xmlns:a16="http://schemas.microsoft.com/office/drawing/2014/main" id="{DA614ED7-A8C2-4FDB-AE63-DE1FA5928B0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47778" y="2143708"/>
            <a:ext cx="1272110" cy="128529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id="{0D8E38FF-0D9A-4B63-98B7-D19BA56FE2D7}"/>
              </a:ext>
            </a:extLst>
          </p:cNvPr>
          <p:cNvPicPr>
            <a:picLocks noChangeAspect="1"/>
          </p:cNvPicPr>
          <p:nvPr/>
        </p:nvPicPr>
        <p:blipFill>
          <a:blip r:embed="rId11"/>
          <a:stretch>
            <a:fillRect/>
          </a:stretch>
        </p:blipFill>
        <p:spPr>
          <a:xfrm>
            <a:off x="1136965" y="1308618"/>
            <a:ext cx="2330624" cy="1145890"/>
          </a:xfrm>
          <a:prstGeom prst="rect">
            <a:avLst/>
          </a:prstGeom>
        </p:spPr>
      </p:pic>
    </p:spTree>
    <p:extLst>
      <p:ext uri="{BB962C8B-B14F-4D97-AF65-F5344CB8AC3E}">
        <p14:creationId xmlns:p14="http://schemas.microsoft.com/office/powerpoint/2010/main" val="1345751337"/>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solidFill>
                  <a:prstClr val="black"/>
                </a:solidFill>
                <a:latin typeface="Arial Black" panose="020B0A04020102020204" pitchFamily="34" charset="0"/>
              </a:rPr>
              <a:t>Unix Architecture</a:t>
            </a:r>
            <a:endParaRPr lang="en-GB" dirty="0">
              <a:solidFill>
                <a:prstClr val="black"/>
              </a:solidFill>
              <a:latin typeface="Arial Black" panose="020B0A04020102020204" pitchFamily="34" charset="0"/>
            </a:endParaRPr>
          </a:p>
        </p:txBody>
      </p:sp>
      <p:pic>
        <p:nvPicPr>
          <p:cNvPr id="7"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8" name="Slide Number Placeholder 1"/>
          <p:cNvSpPr>
            <a:spLocks noGrp="1"/>
          </p:cNvSpPr>
          <p:nvPr>
            <p:ph type="sldNum" sz="quarter" idx="4294967295"/>
          </p:nvPr>
        </p:nvSpPr>
        <p:spPr>
          <a:xfrm>
            <a:off x="407368" y="6462077"/>
            <a:ext cx="2844800" cy="301989"/>
          </a:xfrm>
          <a:prstGeom prst="rect">
            <a:avLst/>
          </a:prstGeo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6</a:t>
            </a:fld>
            <a:endParaRPr lang="zh-TW" altLang="en-US" sz="1400" dirty="0">
              <a:latin typeface="Arial" panose="020B0604020202020204" pitchFamily="34" charset="0"/>
              <a:cs typeface="Arial" panose="020B0604020202020204" pitchFamily="34" charset="0"/>
            </a:endParaRPr>
          </a:p>
        </p:txBody>
      </p:sp>
      <p:grpSp>
        <p:nvGrpSpPr>
          <p:cNvPr id="2" name="Group 1">
            <a:extLst>
              <a:ext uri="{FF2B5EF4-FFF2-40B4-BE49-F238E27FC236}">
                <a16:creationId xmlns:a16="http://schemas.microsoft.com/office/drawing/2014/main" id="{3951A4BF-85D4-431F-B235-C87D6B32D631}"/>
              </a:ext>
            </a:extLst>
          </p:cNvPr>
          <p:cNvGrpSpPr/>
          <p:nvPr/>
        </p:nvGrpSpPr>
        <p:grpSpPr>
          <a:xfrm>
            <a:off x="3519169" y="1227666"/>
            <a:ext cx="5153662" cy="5153662"/>
            <a:chOff x="3894666" y="1227666"/>
            <a:chExt cx="4402667" cy="4402667"/>
          </a:xfrm>
        </p:grpSpPr>
        <p:grpSp>
          <p:nvGrpSpPr>
            <p:cNvPr id="17" name="Group 16">
              <a:extLst>
                <a:ext uri="{FF2B5EF4-FFF2-40B4-BE49-F238E27FC236}">
                  <a16:creationId xmlns:a16="http://schemas.microsoft.com/office/drawing/2014/main" id="{23A0EDE3-FB1A-479D-B7E6-0DFB325827B9}"/>
                </a:ext>
              </a:extLst>
            </p:cNvPr>
            <p:cNvGrpSpPr/>
            <p:nvPr/>
          </p:nvGrpSpPr>
          <p:grpSpPr>
            <a:xfrm>
              <a:off x="3894666" y="1227666"/>
              <a:ext cx="4402667" cy="4402667"/>
              <a:chOff x="846666" y="0"/>
              <a:chExt cx="4402667" cy="4402667"/>
            </a:xfrm>
            <a:solidFill>
              <a:schemeClr val="accent2">
                <a:lumMod val="75000"/>
              </a:schemeClr>
            </a:solidFill>
          </p:grpSpPr>
          <p:sp>
            <p:nvSpPr>
              <p:cNvPr id="27" name="Oval 26">
                <a:extLst>
                  <a:ext uri="{FF2B5EF4-FFF2-40B4-BE49-F238E27FC236}">
                    <a16:creationId xmlns:a16="http://schemas.microsoft.com/office/drawing/2014/main" id="{BF2050EE-875F-4FA2-9431-CFB0F685540B}"/>
                  </a:ext>
                </a:extLst>
              </p:cNvPr>
              <p:cNvSpPr/>
              <p:nvPr/>
            </p:nvSpPr>
            <p:spPr>
              <a:xfrm>
                <a:off x="846666" y="0"/>
                <a:ext cx="4402667" cy="4402667"/>
              </a:xfrm>
              <a:prstGeom prst="ellipse">
                <a:avLst/>
              </a:prstGeom>
              <a:grp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28" name="Oval 4">
                <a:extLst>
                  <a:ext uri="{FF2B5EF4-FFF2-40B4-BE49-F238E27FC236}">
                    <a16:creationId xmlns:a16="http://schemas.microsoft.com/office/drawing/2014/main" id="{E85CD704-FCE4-4903-A2A3-DC1DB5F9FF28}"/>
                  </a:ext>
                </a:extLst>
              </p:cNvPr>
              <p:cNvSpPr txBox="1"/>
              <p:nvPr/>
            </p:nvSpPr>
            <p:spPr>
              <a:xfrm>
                <a:off x="2432507" y="220133"/>
                <a:ext cx="1230985" cy="66040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GB" sz="1700" kern="1200"/>
                  <a:t>Programs</a:t>
                </a:r>
                <a:endParaRPr lang="en-GB" sz="1700" kern="1200" dirty="0"/>
              </a:p>
            </p:txBody>
          </p:sp>
        </p:grpSp>
        <p:grpSp>
          <p:nvGrpSpPr>
            <p:cNvPr id="18" name="Group 17">
              <a:extLst>
                <a:ext uri="{FF2B5EF4-FFF2-40B4-BE49-F238E27FC236}">
                  <a16:creationId xmlns:a16="http://schemas.microsoft.com/office/drawing/2014/main" id="{26F63C29-F49D-4F5F-A72F-0AF5B4E37374}"/>
                </a:ext>
              </a:extLst>
            </p:cNvPr>
            <p:cNvGrpSpPr/>
            <p:nvPr/>
          </p:nvGrpSpPr>
          <p:grpSpPr>
            <a:xfrm>
              <a:off x="4334933" y="2108199"/>
              <a:ext cx="3522133" cy="3522133"/>
              <a:chOff x="1286933" y="880533"/>
              <a:chExt cx="3522133" cy="3522133"/>
            </a:xfrm>
            <a:solidFill>
              <a:srgbClr val="92D050"/>
            </a:solidFill>
          </p:grpSpPr>
          <p:sp>
            <p:nvSpPr>
              <p:cNvPr id="25" name="Oval 24">
                <a:extLst>
                  <a:ext uri="{FF2B5EF4-FFF2-40B4-BE49-F238E27FC236}">
                    <a16:creationId xmlns:a16="http://schemas.microsoft.com/office/drawing/2014/main" id="{72D02195-E036-414B-A729-048AE169E7F2}"/>
                  </a:ext>
                </a:extLst>
              </p:cNvPr>
              <p:cNvSpPr/>
              <p:nvPr/>
            </p:nvSpPr>
            <p:spPr>
              <a:xfrm>
                <a:off x="1286933" y="880533"/>
                <a:ext cx="3522133" cy="3522133"/>
              </a:xfrm>
              <a:prstGeom prst="ellipse">
                <a:avLst/>
              </a:prstGeom>
              <a:grp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26" name="Oval 6">
                <a:extLst>
                  <a:ext uri="{FF2B5EF4-FFF2-40B4-BE49-F238E27FC236}">
                    <a16:creationId xmlns:a16="http://schemas.microsoft.com/office/drawing/2014/main" id="{4D138D58-6E5A-4DDD-862A-4C9B836BF6CE}"/>
                  </a:ext>
                </a:extLst>
              </p:cNvPr>
              <p:cNvSpPr txBox="1"/>
              <p:nvPr/>
            </p:nvSpPr>
            <p:spPr>
              <a:xfrm>
                <a:off x="2432507" y="1091861"/>
                <a:ext cx="1230985" cy="63398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GB" sz="1700" kern="1200">
                    <a:solidFill>
                      <a:schemeClr val="tx1"/>
                    </a:solidFill>
                  </a:rPr>
                  <a:t>Shell</a:t>
                </a:r>
                <a:endParaRPr lang="en-GB" sz="1700" kern="1200" dirty="0">
                  <a:solidFill>
                    <a:schemeClr val="tx1"/>
                  </a:solidFill>
                </a:endParaRPr>
              </a:p>
            </p:txBody>
          </p:sp>
        </p:grpSp>
        <p:grpSp>
          <p:nvGrpSpPr>
            <p:cNvPr id="19" name="Group 18">
              <a:extLst>
                <a:ext uri="{FF2B5EF4-FFF2-40B4-BE49-F238E27FC236}">
                  <a16:creationId xmlns:a16="http://schemas.microsoft.com/office/drawing/2014/main" id="{D6A08CC6-4ADA-4EB0-BF09-BFEF02862178}"/>
                </a:ext>
              </a:extLst>
            </p:cNvPr>
            <p:cNvGrpSpPr/>
            <p:nvPr/>
          </p:nvGrpSpPr>
          <p:grpSpPr>
            <a:xfrm>
              <a:off x="4775199" y="2988732"/>
              <a:ext cx="2641600" cy="2641600"/>
              <a:chOff x="1727199" y="1761066"/>
              <a:chExt cx="2641600" cy="2641600"/>
            </a:xfrm>
            <a:solidFill>
              <a:schemeClr val="accent3">
                <a:lumMod val="60000"/>
                <a:lumOff val="40000"/>
              </a:schemeClr>
            </a:solidFill>
          </p:grpSpPr>
          <p:sp>
            <p:nvSpPr>
              <p:cNvPr id="23" name="Oval 22">
                <a:extLst>
                  <a:ext uri="{FF2B5EF4-FFF2-40B4-BE49-F238E27FC236}">
                    <a16:creationId xmlns:a16="http://schemas.microsoft.com/office/drawing/2014/main" id="{36A4C5FF-CA78-424A-8547-336E96D971C8}"/>
                  </a:ext>
                </a:extLst>
              </p:cNvPr>
              <p:cNvSpPr/>
              <p:nvPr/>
            </p:nvSpPr>
            <p:spPr>
              <a:xfrm>
                <a:off x="1727199" y="1761066"/>
                <a:ext cx="2641600" cy="2641600"/>
              </a:xfrm>
              <a:prstGeom prst="ellipse">
                <a:avLst/>
              </a:prstGeom>
              <a:grpFill/>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24" name="Oval 8">
                <a:extLst>
                  <a:ext uri="{FF2B5EF4-FFF2-40B4-BE49-F238E27FC236}">
                    <a16:creationId xmlns:a16="http://schemas.microsoft.com/office/drawing/2014/main" id="{5E7A30A0-49C3-400F-9CD6-87A99F5EDD81}"/>
                  </a:ext>
                </a:extLst>
              </p:cNvPr>
              <p:cNvSpPr txBox="1"/>
              <p:nvPr/>
            </p:nvSpPr>
            <p:spPr>
              <a:xfrm>
                <a:off x="2432507" y="1959186"/>
                <a:ext cx="1230985" cy="59436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GB" sz="1700" kern="1200"/>
                  <a:t>Kernel</a:t>
                </a:r>
                <a:endParaRPr lang="en-GB" sz="1700" kern="1200" dirty="0"/>
              </a:p>
            </p:txBody>
          </p:sp>
        </p:grpSp>
        <p:grpSp>
          <p:nvGrpSpPr>
            <p:cNvPr id="20" name="Group 19">
              <a:extLst>
                <a:ext uri="{FF2B5EF4-FFF2-40B4-BE49-F238E27FC236}">
                  <a16:creationId xmlns:a16="http://schemas.microsoft.com/office/drawing/2014/main" id="{F91DA052-A9FA-491E-B288-3AD8FA080A47}"/>
                </a:ext>
              </a:extLst>
            </p:cNvPr>
            <p:cNvGrpSpPr/>
            <p:nvPr/>
          </p:nvGrpSpPr>
          <p:grpSpPr>
            <a:xfrm>
              <a:off x="5215466" y="3869266"/>
              <a:ext cx="1761066" cy="1761066"/>
              <a:chOff x="2167466" y="2641600"/>
              <a:chExt cx="1761066" cy="1761066"/>
            </a:xfrm>
            <a:solidFill>
              <a:srgbClr val="00B0F0"/>
            </a:solidFill>
          </p:grpSpPr>
          <p:sp>
            <p:nvSpPr>
              <p:cNvPr id="21" name="Oval 20">
                <a:extLst>
                  <a:ext uri="{FF2B5EF4-FFF2-40B4-BE49-F238E27FC236}">
                    <a16:creationId xmlns:a16="http://schemas.microsoft.com/office/drawing/2014/main" id="{3932720D-36F9-407D-9E41-E2C8970CB398}"/>
                  </a:ext>
                </a:extLst>
              </p:cNvPr>
              <p:cNvSpPr/>
              <p:nvPr/>
            </p:nvSpPr>
            <p:spPr>
              <a:xfrm>
                <a:off x="2167466" y="2641600"/>
                <a:ext cx="1761066" cy="1761066"/>
              </a:xfrm>
              <a:prstGeom prst="ellipse">
                <a:avLst/>
              </a:prstGeom>
              <a:grpFill/>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22" name="Oval 10">
                <a:extLst>
                  <a:ext uri="{FF2B5EF4-FFF2-40B4-BE49-F238E27FC236}">
                    <a16:creationId xmlns:a16="http://schemas.microsoft.com/office/drawing/2014/main" id="{EB5AE277-BECC-4489-97DB-49760357DDA9}"/>
                  </a:ext>
                </a:extLst>
              </p:cNvPr>
              <p:cNvSpPr txBox="1"/>
              <p:nvPr/>
            </p:nvSpPr>
            <p:spPr>
              <a:xfrm>
                <a:off x="2425368" y="3081866"/>
                <a:ext cx="1245262" cy="880533"/>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GB" sz="1700" kern="1200" dirty="0">
                    <a:solidFill>
                      <a:schemeClr val="tx1"/>
                    </a:solidFill>
                  </a:rPr>
                  <a:t>Hardware</a:t>
                </a:r>
              </a:p>
            </p:txBody>
          </p:sp>
        </p:grpSp>
      </p:grpSp>
    </p:spTree>
    <p:extLst>
      <p:ext uri="{BB962C8B-B14F-4D97-AF65-F5344CB8AC3E}">
        <p14:creationId xmlns:p14="http://schemas.microsoft.com/office/powerpoint/2010/main" val="2171628758"/>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2"/>
          <p:cNvSpPr txBox="1">
            <a:spLocks noChangeArrowheads="1"/>
          </p:cNvSpPr>
          <p:nvPr/>
        </p:nvSpPr>
        <p:spPr>
          <a:xfrm>
            <a:off x="576000" y="976919"/>
            <a:ext cx="11099533" cy="453183"/>
          </a:xfrm>
          <a:prstGeom prst="rect">
            <a:avLst/>
          </a:prstGeom>
        </p:spPr>
        <p:txBody>
          <a:bodyPr vert="horz" wrap="square" lIns="72000" tIns="72000" rIns="72000" bIns="72000" rtlCol="0" anchor="t">
            <a:spAutoFit/>
          </a:bodyPr>
          <a:lstStyle>
            <a:defPPr>
              <a:defRPr lang="en-US"/>
            </a:defPPr>
            <a:lvl1pPr>
              <a:defRPr sz="2000" b="1">
                <a:solidFill>
                  <a:srgbClr val="2EABE2"/>
                </a:solidFill>
                <a:latin typeface="+mn-lt"/>
                <a:cs typeface="Arial" panose="020B0604020202020204" pitchFamily="34" charset="0"/>
              </a:defRPr>
            </a:lvl1pPr>
          </a:lstStyle>
          <a:p>
            <a:pPr defTabSz="457200" eaLnBrk="1" hangingPunct="1"/>
            <a:r>
              <a:rPr lang="en-GB">
                <a:latin typeface="Arial" panose="020B0604020202020204" pitchFamily="34" charset="0"/>
                <a:ea typeface="MS PGothic" pitchFamily="34" charset="-128"/>
              </a:rPr>
              <a:t>Graphical User Interface (GUI)</a:t>
            </a:r>
            <a:endParaRPr lang="en-GB" dirty="0">
              <a:latin typeface="Arial" panose="020B0604020202020204" pitchFamily="34" charset="0"/>
              <a:ea typeface="MS PGothic" pitchFamily="34" charset="-128"/>
            </a:endParaRPr>
          </a:p>
        </p:txBody>
      </p:sp>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solidFill>
                  <a:prstClr val="black"/>
                </a:solidFill>
                <a:latin typeface="Arial Black" panose="020B0A04020102020204" pitchFamily="34" charset="0"/>
              </a:rPr>
              <a:t>User Interfaces</a:t>
            </a:r>
            <a:endParaRPr lang="en-GB" dirty="0">
              <a:solidFill>
                <a:prstClr val="black"/>
              </a:solidFill>
              <a:latin typeface="Arial Black" panose="020B0A04020102020204" pitchFamily="34" charset="0"/>
            </a:endParaRPr>
          </a:p>
        </p:txBody>
      </p:sp>
      <p:sp>
        <p:nvSpPr>
          <p:cNvPr id="3" name="Rectangle 2"/>
          <p:cNvSpPr/>
          <p:nvPr/>
        </p:nvSpPr>
        <p:spPr>
          <a:xfrm>
            <a:off x="576000" y="1507521"/>
            <a:ext cx="4752528" cy="4498091"/>
          </a:xfrm>
          <a:prstGeom prst="rect">
            <a:avLst/>
          </a:prstGeom>
        </p:spPr>
        <p:txBody>
          <a:bodyPr wrap="square">
            <a:spAutoFit/>
          </a:bodyPr>
          <a:lstStyle/>
          <a:p>
            <a:pPr>
              <a:buClr>
                <a:schemeClr val="accent1"/>
              </a:buClr>
            </a:pPr>
            <a:r>
              <a:rPr lang="en-US" altLang="en-US" sz="2000">
                <a:solidFill>
                  <a:prstClr val="black"/>
                </a:solidFill>
                <a:latin typeface="Arial" panose="020B0604020202020204" pitchFamily="34" charset="0"/>
                <a:cs typeface="Arial" panose="020B0604020202020204" pitchFamily="34" charset="0"/>
              </a:rPr>
              <a:t>Unlike Microsoft Windows, which has a standard look and feel, there are many different GUIs available for Unix. Some of the more popular ones include: </a:t>
            </a:r>
          </a:p>
          <a:p>
            <a:pPr marL="342900" indent="-342900">
              <a:lnSpc>
                <a:spcPct val="150000"/>
              </a:lnSpc>
              <a:buClr>
                <a:schemeClr val="accent1"/>
              </a:buClr>
              <a:buFont typeface="Wingdings" panose="05000000000000000000" pitchFamily="2" charset="2"/>
              <a:buChar char="q"/>
            </a:pPr>
            <a:r>
              <a:rPr lang="en-US" altLang="en-US" sz="2000">
                <a:solidFill>
                  <a:prstClr val="black"/>
                </a:solidFill>
                <a:latin typeface="Arial" panose="020B0604020202020204" pitchFamily="34" charset="0"/>
                <a:cs typeface="Arial" panose="020B0604020202020204" pitchFamily="34" charset="0"/>
              </a:rPr>
              <a:t>KDE</a:t>
            </a:r>
          </a:p>
          <a:p>
            <a:pPr marL="342900" indent="-342900">
              <a:lnSpc>
                <a:spcPct val="150000"/>
              </a:lnSpc>
              <a:buClr>
                <a:schemeClr val="accent1"/>
              </a:buClr>
              <a:buFont typeface="Wingdings" panose="05000000000000000000" pitchFamily="2" charset="2"/>
              <a:buChar char="q"/>
            </a:pPr>
            <a:r>
              <a:rPr lang="en-US" altLang="en-US" sz="2000">
                <a:solidFill>
                  <a:prstClr val="black"/>
                </a:solidFill>
                <a:latin typeface="Arial" panose="020B0604020202020204" pitchFamily="34" charset="0"/>
                <a:cs typeface="Arial" panose="020B0604020202020204" pitchFamily="34" charset="0"/>
              </a:rPr>
              <a:t>Gnome</a:t>
            </a:r>
          </a:p>
          <a:p>
            <a:pPr marL="342900" indent="-342900">
              <a:lnSpc>
                <a:spcPct val="150000"/>
              </a:lnSpc>
              <a:buClr>
                <a:schemeClr val="accent1"/>
              </a:buClr>
              <a:buFont typeface="Wingdings" panose="05000000000000000000" pitchFamily="2" charset="2"/>
              <a:buChar char="q"/>
            </a:pPr>
            <a:r>
              <a:rPr lang="en-US" altLang="en-US" sz="2000">
                <a:solidFill>
                  <a:prstClr val="black"/>
                </a:solidFill>
                <a:latin typeface="Arial" panose="020B0604020202020204" pitchFamily="34" charset="0"/>
                <a:cs typeface="Arial" panose="020B0604020202020204" pitchFamily="34" charset="0"/>
              </a:rPr>
              <a:t>LXDE</a:t>
            </a:r>
          </a:p>
          <a:p>
            <a:pPr marL="342900" indent="-342900">
              <a:lnSpc>
                <a:spcPct val="150000"/>
              </a:lnSpc>
              <a:buClr>
                <a:schemeClr val="accent1"/>
              </a:buClr>
              <a:buFont typeface="Wingdings" panose="05000000000000000000" pitchFamily="2" charset="2"/>
              <a:buChar char="q"/>
            </a:pPr>
            <a:r>
              <a:rPr lang="en-US" altLang="en-US" sz="2000">
                <a:solidFill>
                  <a:prstClr val="black"/>
                </a:solidFill>
                <a:latin typeface="Arial" panose="020B0604020202020204" pitchFamily="34" charset="0"/>
                <a:cs typeface="Arial" panose="020B0604020202020204" pitchFamily="34" charset="0"/>
              </a:rPr>
              <a:t>XFCE</a:t>
            </a:r>
          </a:p>
          <a:p>
            <a:pPr marL="342900" indent="-342900">
              <a:lnSpc>
                <a:spcPct val="150000"/>
              </a:lnSpc>
              <a:buClr>
                <a:schemeClr val="accent1"/>
              </a:buClr>
              <a:buFont typeface="Wingdings" panose="05000000000000000000" pitchFamily="2" charset="2"/>
              <a:buChar char="q"/>
            </a:pPr>
            <a:r>
              <a:rPr lang="en-US" altLang="en-US" sz="2000">
                <a:solidFill>
                  <a:prstClr val="black"/>
                </a:solidFill>
                <a:latin typeface="Arial" panose="020B0604020202020204" pitchFamily="34" charset="0"/>
                <a:cs typeface="Arial" panose="020B0604020202020204" pitchFamily="34" charset="0"/>
              </a:rPr>
              <a:t>OpenBox</a:t>
            </a:r>
          </a:p>
          <a:p>
            <a:pPr marL="342900" indent="-342900">
              <a:lnSpc>
                <a:spcPct val="150000"/>
              </a:lnSpc>
              <a:buClr>
                <a:schemeClr val="accent1"/>
              </a:buClr>
              <a:buFont typeface="Wingdings" panose="05000000000000000000" pitchFamily="2" charset="2"/>
              <a:buChar char="q"/>
            </a:pPr>
            <a:r>
              <a:rPr lang="en-US" altLang="en-US" sz="2000">
                <a:solidFill>
                  <a:prstClr val="black"/>
                </a:solidFill>
                <a:latin typeface="Arial" panose="020B0604020202020204" pitchFamily="34" charset="0"/>
                <a:cs typeface="Arial" panose="020B0604020202020204" pitchFamily="34" charset="0"/>
              </a:rPr>
              <a:t>CDE</a:t>
            </a:r>
          </a:p>
          <a:p>
            <a:pPr marL="342900" indent="-342900">
              <a:lnSpc>
                <a:spcPct val="150000"/>
              </a:lnSpc>
              <a:buClr>
                <a:schemeClr val="accent1"/>
              </a:buClr>
              <a:buFont typeface="Wingdings" panose="05000000000000000000" pitchFamily="2" charset="2"/>
              <a:buChar char="q"/>
            </a:pPr>
            <a:r>
              <a:rPr lang="en-US" altLang="en-US" sz="2000">
                <a:solidFill>
                  <a:prstClr val="black"/>
                </a:solidFill>
                <a:latin typeface="Arial" panose="020B0604020202020204" pitchFamily="34" charset="0"/>
                <a:cs typeface="Arial" panose="020B0604020202020204" pitchFamily="34" charset="0"/>
              </a:rPr>
              <a:t>Java Desktop</a:t>
            </a:r>
          </a:p>
        </p:txBody>
      </p:sp>
      <p:pic>
        <p:nvPicPr>
          <p:cNvPr id="7"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7</a:t>
            </a:fld>
            <a:endParaRPr lang="zh-TW" altLang="en-US" sz="1400" dirty="0">
              <a:latin typeface="Arial" panose="020B0604020202020204" pitchFamily="34" charset="0"/>
              <a:cs typeface="Arial" panose="020B0604020202020204" pitchFamily="34" charset="0"/>
            </a:endParaRPr>
          </a:p>
        </p:txBody>
      </p:sp>
      <p:sp>
        <p:nvSpPr>
          <p:cNvPr id="11" name="Rectangle 2">
            <a:extLst>
              <a:ext uri="{FF2B5EF4-FFF2-40B4-BE49-F238E27FC236}">
                <a16:creationId xmlns:a16="http://schemas.microsoft.com/office/drawing/2014/main" id="{050A2E7F-30C2-4C57-943B-4696C6F022F2}"/>
              </a:ext>
            </a:extLst>
          </p:cNvPr>
          <p:cNvSpPr txBox="1">
            <a:spLocks noChangeArrowheads="1"/>
          </p:cNvSpPr>
          <p:nvPr/>
        </p:nvSpPr>
        <p:spPr>
          <a:xfrm>
            <a:off x="6456040" y="976919"/>
            <a:ext cx="4981680" cy="453183"/>
          </a:xfrm>
          <a:prstGeom prst="rect">
            <a:avLst/>
          </a:prstGeom>
        </p:spPr>
        <p:txBody>
          <a:bodyPr vert="horz" wrap="square" lIns="72000" tIns="72000" rIns="72000" bIns="72000" rtlCol="0" anchor="t">
            <a:spAutoFit/>
          </a:bodyPr>
          <a:lstStyle>
            <a:defPPr>
              <a:defRPr lang="en-US"/>
            </a:defPPr>
            <a:lvl1pPr>
              <a:defRPr sz="2000" b="1">
                <a:solidFill>
                  <a:srgbClr val="2EABE2"/>
                </a:solidFill>
                <a:latin typeface="+mn-lt"/>
                <a:cs typeface="Arial" panose="020B0604020202020204" pitchFamily="34" charset="0"/>
              </a:defRPr>
            </a:lvl1pPr>
          </a:lstStyle>
          <a:p>
            <a:pPr defTabSz="457200" eaLnBrk="1" hangingPunct="1"/>
            <a:r>
              <a:rPr lang="en-GB">
                <a:latin typeface="Arial" panose="020B0604020202020204" pitchFamily="34" charset="0"/>
                <a:ea typeface="MS PGothic" pitchFamily="34" charset="-128"/>
              </a:rPr>
              <a:t>Command Line Interface</a:t>
            </a:r>
            <a:endParaRPr lang="en-GB" dirty="0">
              <a:latin typeface="Arial" panose="020B0604020202020204" pitchFamily="34" charset="0"/>
              <a:ea typeface="MS PGothic" pitchFamily="34" charset="-128"/>
            </a:endParaRPr>
          </a:p>
        </p:txBody>
      </p:sp>
      <p:sp>
        <p:nvSpPr>
          <p:cNvPr id="12" name="Rectangle 11">
            <a:extLst>
              <a:ext uri="{FF2B5EF4-FFF2-40B4-BE49-F238E27FC236}">
                <a16:creationId xmlns:a16="http://schemas.microsoft.com/office/drawing/2014/main" id="{088AF2D0-7288-4805-9858-003C44786950}"/>
              </a:ext>
            </a:extLst>
          </p:cNvPr>
          <p:cNvSpPr/>
          <p:nvPr/>
        </p:nvSpPr>
        <p:spPr>
          <a:xfrm>
            <a:off x="6456040" y="1628800"/>
            <a:ext cx="4392488" cy="2035878"/>
          </a:xfrm>
          <a:prstGeom prst="rect">
            <a:avLst/>
          </a:prstGeom>
        </p:spPr>
        <p:txBody>
          <a:bodyPr wrap="square">
            <a:spAutoFit/>
          </a:bodyPr>
          <a:lstStyle/>
          <a:p>
            <a:pPr>
              <a:buClr>
                <a:schemeClr val="accent1"/>
              </a:buClr>
            </a:pPr>
            <a:r>
              <a:rPr lang="en-US" altLang="en-US" sz="2000">
                <a:solidFill>
                  <a:prstClr val="black"/>
                </a:solidFill>
                <a:latin typeface="Arial" panose="020B0604020202020204" pitchFamily="34" charset="0"/>
                <a:cs typeface="Arial" panose="020B0604020202020204" pitchFamily="34" charset="0"/>
              </a:rPr>
              <a:t>There are 3 prominent and supported shells on most Unix systems: </a:t>
            </a:r>
          </a:p>
          <a:p>
            <a:pPr marL="342900" indent="-342900">
              <a:lnSpc>
                <a:spcPct val="150000"/>
              </a:lnSpc>
              <a:buClr>
                <a:schemeClr val="accent1"/>
              </a:buClr>
              <a:buFont typeface="Wingdings" panose="05000000000000000000" pitchFamily="2" charset="2"/>
              <a:buChar char="q"/>
            </a:pPr>
            <a:r>
              <a:rPr lang="en-US" altLang="en-US" sz="2000">
                <a:solidFill>
                  <a:prstClr val="black"/>
                </a:solidFill>
                <a:latin typeface="Arial" panose="020B0604020202020204" pitchFamily="34" charset="0"/>
                <a:cs typeface="Arial" panose="020B0604020202020204" pitchFamily="34" charset="0"/>
              </a:rPr>
              <a:t>C shell (csh)</a:t>
            </a:r>
          </a:p>
          <a:p>
            <a:pPr marL="342900" indent="-342900">
              <a:lnSpc>
                <a:spcPct val="150000"/>
              </a:lnSpc>
              <a:buClr>
                <a:schemeClr val="accent1"/>
              </a:buClr>
              <a:buFont typeface="Wingdings" panose="05000000000000000000" pitchFamily="2" charset="2"/>
              <a:buChar char="q"/>
            </a:pPr>
            <a:r>
              <a:rPr lang="en-US" altLang="en-US" sz="2000">
                <a:solidFill>
                  <a:prstClr val="black"/>
                </a:solidFill>
                <a:latin typeface="Arial" panose="020B0604020202020204" pitchFamily="34" charset="0"/>
                <a:cs typeface="Arial" panose="020B0604020202020204" pitchFamily="34" charset="0"/>
              </a:rPr>
              <a:t>Bourne shell (sh)</a:t>
            </a:r>
          </a:p>
          <a:p>
            <a:pPr marL="342900" indent="-342900">
              <a:lnSpc>
                <a:spcPct val="150000"/>
              </a:lnSpc>
              <a:buClr>
                <a:schemeClr val="accent1"/>
              </a:buClr>
              <a:buFont typeface="Wingdings" panose="05000000000000000000" pitchFamily="2" charset="2"/>
              <a:buChar char="q"/>
            </a:pPr>
            <a:r>
              <a:rPr lang="en-US" altLang="en-US" sz="2000">
                <a:solidFill>
                  <a:prstClr val="black"/>
                </a:solidFill>
                <a:latin typeface="Arial" panose="020B0604020202020204" pitchFamily="34" charset="0"/>
                <a:cs typeface="Arial" panose="020B0604020202020204" pitchFamily="34" charset="0"/>
              </a:rPr>
              <a:t>Korn shell (ksh)</a:t>
            </a:r>
          </a:p>
        </p:txBody>
      </p:sp>
      <p:sp>
        <p:nvSpPr>
          <p:cNvPr id="13" name="Rectangle 12">
            <a:extLst>
              <a:ext uri="{FF2B5EF4-FFF2-40B4-BE49-F238E27FC236}">
                <a16:creationId xmlns:a16="http://schemas.microsoft.com/office/drawing/2014/main" id="{B65B3051-8509-47D0-AA81-CB6643D72AC6}"/>
              </a:ext>
            </a:extLst>
          </p:cNvPr>
          <p:cNvSpPr/>
          <p:nvPr/>
        </p:nvSpPr>
        <p:spPr>
          <a:xfrm>
            <a:off x="3431704" y="4168432"/>
            <a:ext cx="6048672" cy="1112549"/>
          </a:xfrm>
          <a:prstGeom prst="rect">
            <a:avLst/>
          </a:prstGeom>
        </p:spPr>
        <p:txBody>
          <a:bodyPr wrap="square">
            <a:spAutoFit/>
          </a:bodyPr>
          <a:lstStyle/>
          <a:p>
            <a:pPr>
              <a:buClr>
                <a:schemeClr val="accent1"/>
              </a:buClr>
            </a:pPr>
            <a:r>
              <a:rPr lang="en-US" altLang="en-US" sz="2000">
                <a:solidFill>
                  <a:prstClr val="black"/>
                </a:solidFill>
                <a:latin typeface="Arial" panose="020B0604020202020204" pitchFamily="34" charset="0"/>
                <a:cs typeface="Arial" panose="020B0604020202020204" pitchFamily="34" charset="0"/>
              </a:rPr>
              <a:t>The Bourne Again shell (bash), the Linux default, is an enhanced Bourne shell.</a:t>
            </a:r>
          </a:p>
          <a:p>
            <a:pPr>
              <a:lnSpc>
                <a:spcPct val="150000"/>
              </a:lnSpc>
              <a:buClr>
                <a:schemeClr val="accent1"/>
              </a:buClr>
            </a:pPr>
            <a:r>
              <a:rPr lang="en-US" altLang="en-US" sz="2000">
                <a:solidFill>
                  <a:prstClr val="black"/>
                </a:solidFill>
                <a:latin typeface="Arial" panose="020B0604020202020204" pitchFamily="34" charset="0"/>
                <a:cs typeface="Arial" panose="020B0604020202020204" pitchFamily="34" charset="0"/>
              </a:rPr>
              <a:t>We will be using the bash shell on this course</a:t>
            </a:r>
          </a:p>
        </p:txBody>
      </p:sp>
    </p:spTree>
    <p:extLst>
      <p:ext uri="{BB962C8B-B14F-4D97-AF65-F5344CB8AC3E}">
        <p14:creationId xmlns:p14="http://schemas.microsoft.com/office/powerpoint/2010/main" val="4176944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2"/>
          <p:cNvSpPr txBox="1">
            <a:spLocks noChangeArrowheads="1"/>
          </p:cNvSpPr>
          <p:nvPr/>
        </p:nvSpPr>
        <p:spPr>
          <a:xfrm>
            <a:off x="2194441" y="1285676"/>
            <a:ext cx="2135624" cy="453183"/>
          </a:xfrm>
          <a:prstGeom prst="rect">
            <a:avLst/>
          </a:prstGeom>
        </p:spPr>
        <p:txBody>
          <a:bodyPr vert="horz" wrap="square" lIns="72000" tIns="72000" rIns="72000" bIns="72000" rtlCol="0" anchor="t">
            <a:spAutoFit/>
          </a:bodyPr>
          <a:lstStyle>
            <a:defPPr>
              <a:defRPr lang="en-US"/>
            </a:defPPr>
            <a:lvl1pPr>
              <a:defRPr sz="2000" b="1">
                <a:solidFill>
                  <a:srgbClr val="2EABE2"/>
                </a:solidFill>
                <a:latin typeface="+mn-lt"/>
                <a:cs typeface="Arial" panose="020B0604020202020204" pitchFamily="34" charset="0"/>
              </a:defRPr>
            </a:lvl1pPr>
          </a:lstStyle>
          <a:p>
            <a:pPr defTabSz="457200" eaLnBrk="1" hangingPunct="1"/>
            <a:r>
              <a:rPr lang="en-GB">
                <a:latin typeface="Arial" panose="020B0604020202020204" pitchFamily="34" charset="0"/>
                <a:ea typeface="MS PGothic" pitchFamily="34" charset="-128"/>
              </a:rPr>
              <a:t>Files</a:t>
            </a:r>
            <a:endParaRPr lang="en-GB" dirty="0">
              <a:latin typeface="Arial" panose="020B0604020202020204" pitchFamily="34" charset="0"/>
              <a:ea typeface="MS PGothic" pitchFamily="34" charset="-128"/>
            </a:endParaRPr>
          </a:p>
        </p:txBody>
      </p:sp>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solidFill>
                  <a:prstClr val="black"/>
                </a:solidFill>
                <a:latin typeface="Arial Black" panose="020B0A04020102020204" pitchFamily="34" charset="0"/>
              </a:rPr>
              <a:t>Files and Processes</a:t>
            </a:r>
            <a:endParaRPr lang="en-GB" dirty="0">
              <a:solidFill>
                <a:prstClr val="black"/>
              </a:solidFill>
              <a:latin typeface="Arial Black" panose="020B0A04020102020204" pitchFamily="34" charset="0"/>
            </a:endParaRPr>
          </a:p>
        </p:txBody>
      </p:sp>
      <p:sp>
        <p:nvSpPr>
          <p:cNvPr id="3" name="Rectangle 2"/>
          <p:cNvSpPr/>
          <p:nvPr/>
        </p:nvSpPr>
        <p:spPr>
          <a:xfrm>
            <a:off x="2194440" y="1816278"/>
            <a:ext cx="4752528" cy="3266985"/>
          </a:xfrm>
          <a:prstGeom prst="rect">
            <a:avLst/>
          </a:prstGeom>
        </p:spPr>
        <p:txBody>
          <a:bodyPr wrap="square">
            <a:spAutoFit/>
          </a:bodyPr>
          <a:lstStyle/>
          <a:p>
            <a:pPr marL="342900" indent="-342900">
              <a:lnSpc>
                <a:spcPct val="150000"/>
              </a:lnSpc>
              <a:buClr>
                <a:schemeClr val="accent1"/>
              </a:buClr>
              <a:buFont typeface="Wingdings" panose="05000000000000000000" pitchFamily="2" charset="2"/>
              <a:buChar char="q"/>
            </a:pPr>
            <a:r>
              <a:rPr lang="en-US" altLang="en-US" sz="2000">
                <a:solidFill>
                  <a:prstClr val="black"/>
                </a:solidFill>
                <a:latin typeface="Arial" panose="020B0604020202020204" pitchFamily="34" charset="0"/>
                <a:cs typeface="Arial" panose="020B0604020202020204" pitchFamily="34" charset="0"/>
              </a:rPr>
              <a:t>Regular files</a:t>
            </a:r>
          </a:p>
          <a:p>
            <a:pPr marL="342900" indent="-342900">
              <a:lnSpc>
                <a:spcPct val="150000"/>
              </a:lnSpc>
              <a:buClr>
                <a:schemeClr val="accent1"/>
              </a:buClr>
              <a:buFont typeface="Wingdings" panose="05000000000000000000" pitchFamily="2" charset="2"/>
              <a:buChar char="q"/>
            </a:pPr>
            <a:r>
              <a:rPr lang="en-US" altLang="en-US" sz="2000">
                <a:solidFill>
                  <a:prstClr val="black"/>
                </a:solidFill>
                <a:latin typeface="Arial" panose="020B0604020202020204" pitchFamily="34" charset="0"/>
                <a:cs typeface="Arial" panose="020B0604020202020204" pitchFamily="34" charset="0"/>
              </a:rPr>
              <a:t>Directories</a:t>
            </a:r>
          </a:p>
          <a:p>
            <a:pPr marL="342900" indent="-342900">
              <a:lnSpc>
                <a:spcPct val="150000"/>
              </a:lnSpc>
              <a:buClr>
                <a:schemeClr val="accent1"/>
              </a:buClr>
              <a:buFont typeface="Wingdings" panose="05000000000000000000" pitchFamily="2" charset="2"/>
              <a:buChar char="q"/>
            </a:pPr>
            <a:r>
              <a:rPr lang="en-US" altLang="en-US" sz="2000">
                <a:solidFill>
                  <a:prstClr val="black"/>
                </a:solidFill>
                <a:latin typeface="Arial" panose="020B0604020202020204" pitchFamily="34" charset="0"/>
                <a:cs typeface="Arial" panose="020B0604020202020204" pitchFamily="34" charset="0"/>
              </a:rPr>
              <a:t>Symbolic links</a:t>
            </a:r>
          </a:p>
          <a:p>
            <a:pPr marL="342900" indent="-342900">
              <a:lnSpc>
                <a:spcPct val="150000"/>
              </a:lnSpc>
              <a:buClr>
                <a:schemeClr val="accent1"/>
              </a:buClr>
              <a:buFont typeface="Wingdings" panose="05000000000000000000" pitchFamily="2" charset="2"/>
              <a:buChar char="q"/>
            </a:pPr>
            <a:r>
              <a:rPr lang="en-US" altLang="en-US" sz="2000">
                <a:solidFill>
                  <a:prstClr val="black"/>
                </a:solidFill>
                <a:latin typeface="Arial" panose="020B0604020202020204" pitchFamily="34" charset="0"/>
                <a:cs typeface="Arial" panose="020B0604020202020204" pitchFamily="34" charset="0"/>
              </a:rPr>
              <a:t>FIFO (named pipes)</a:t>
            </a:r>
          </a:p>
          <a:p>
            <a:pPr marL="342900" indent="-342900">
              <a:lnSpc>
                <a:spcPct val="150000"/>
              </a:lnSpc>
              <a:buClr>
                <a:schemeClr val="accent1"/>
              </a:buClr>
              <a:buFont typeface="Wingdings" panose="05000000000000000000" pitchFamily="2" charset="2"/>
              <a:buChar char="q"/>
            </a:pPr>
            <a:r>
              <a:rPr lang="en-US" altLang="en-US" sz="2000">
                <a:solidFill>
                  <a:prstClr val="black"/>
                </a:solidFill>
                <a:latin typeface="Arial" panose="020B0604020202020204" pitchFamily="34" charset="0"/>
                <a:cs typeface="Arial" panose="020B0604020202020204" pitchFamily="34" charset="0"/>
              </a:rPr>
              <a:t>Block special</a:t>
            </a:r>
          </a:p>
          <a:p>
            <a:pPr marL="342900" indent="-342900">
              <a:lnSpc>
                <a:spcPct val="150000"/>
              </a:lnSpc>
              <a:buClr>
                <a:schemeClr val="accent1"/>
              </a:buClr>
              <a:buFont typeface="Wingdings" panose="05000000000000000000" pitchFamily="2" charset="2"/>
              <a:buChar char="q"/>
            </a:pPr>
            <a:r>
              <a:rPr lang="en-US" altLang="en-US" sz="2000">
                <a:solidFill>
                  <a:prstClr val="black"/>
                </a:solidFill>
                <a:latin typeface="Arial" panose="020B0604020202020204" pitchFamily="34" charset="0"/>
                <a:cs typeface="Arial" panose="020B0604020202020204" pitchFamily="34" charset="0"/>
              </a:rPr>
              <a:t>Character special</a:t>
            </a:r>
          </a:p>
          <a:p>
            <a:pPr marL="342900" indent="-342900">
              <a:lnSpc>
                <a:spcPct val="150000"/>
              </a:lnSpc>
              <a:buClr>
                <a:schemeClr val="accent1"/>
              </a:buClr>
              <a:buFont typeface="Wingdings" panose="05000000000000000000" pitchFamily="2" charset="2"/>
              <a:buChar char="q"/>
            </a:pPr>
            <a:r>
              <a:rPr lang="en-US" altLang="en-US" sz="2000">
                <a:solidFill>
                  <a:prstClr val="black"/>
                </a:solidFill>
                <a:latin typeface="Arial" panose="020B0604020202020204" pitchFamily="34" charset="0"/>
                <a:cs typeface="Arial" panose="020B0604020202020204" pitchFamily="34" charset="0"/>
              </a:rPr>
              <a:t>Sockets</a:t>
            </a:r>
          </a:p>
        </p:txBody>
      </p:sp>
      <p:pic>
        <p:nvPicPr>
          <p:cNvPr id="7"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8</a:t>
            </a:fld>
            <a:endParaRPr lang="zh-TW" altLang="en-US" sz="1400" dirty="0">
              <a:latin typeface="Arial" panose="020B0604020202020204" pitchFamily="34" charset="0"/>
              <a:cs typeface="Arial" panose="020B0604020202020204" pitchFamily="34" charset="0"/>
            </a:endParaRPr>
          </a:p>
        </p:txBody>
      </p:sp>
      <p:sp>
        <p:nvSpPr>
          <p:cNvPr id="11" name="Rectangle 2">
            <a:extLst>
              <a:ext uri="{FF2B5EF4-FFF2-40B4-BE49-F238E27FC236}">
                <a16:creationId xmlns:a16="http://schemas.microsoft.com/office/drawing/2014/main" id="{050A2E7F-30C2-4C57-943B-4696C6F022F2}"/>
              </a:ext>
            </a:extLst>
          </p:cNvPr>
          <p:cNvSpPr txBox="1">
            <a:spLocks noChangeArrowheads="1"/>
          </p:cNvSpPr>
          <p:nvPr/>
        </p:nvSpPr>
        <p:spPr>
          <a:xfrm>
            <a:off x="6010864" y="1285676"/>
            <a:ext cx="4981680" cy="453183"/>
          </a:xfrm>
          <a:prstGeom prst="rect">
            <a:avLst/>
          </a:prstGeom>
        </p:spPr>
        <p:txBody>
          <a:bodyPr vert="horz" wrap="square" lIns="72000" tIns="72000" rIns="72000" bIns="72000" rtlCol="0" anchor="t">
            <a:spAutoFit/>
          </a:bodyPr>
          <a:lstStyle>
            <a:defPPr>
              <a:defRPr lang="en-US"/>
            </a:defPPr>
            <a:lvl1pPr>
              <a:defRPr sz="2000" b="1">
                <a:solidFill>
                  <a:srgbClr val="2EABE2"/>
                </a:solidFill>
                <a:latin typeface="+mn-lt"/>
                <a:cs typeface="Arial" panose="020B0604020202020204" pitchFamily="34" charset="0"/>
              </a:defRPr>
            </a:lvl1pPr>
          </a:lstStyle>
          <a:p>
            <a:pPr defTabSz="457200" eaLnBrk="1" hangingPunct="1"/>
            <a:r>
              <a:rPr lang="en-GB">
                <a:latin typeface="Arial" panose="020B0604020202020204" pitchFamily="34" charset="0"/>
                <a:ea typeface="MS PGothic" pitchFamily="34" charset="-128"/>
              </a:rPr>
              <a:t>Processes</a:t>
            </a:r>
            <a:endParaRPr lang="en-GB" dirty="0">
              <a:latin typeface="Arial" panose="020B0604020202020204" pitchFamily="34" charset="0"/>
              <a:ea typeface="MS PGothic" pitchFamily="34" charset="-128"/>
            </a:endParaRPr>
          </a:p>
        </p:txBody>
      </p:sp>
      <p:sp>
        <p:nvSpPr>
          <p:cNvPr id="12" name="Rectangle 11">
            <a:extLst>
              <a:ext uri="{FF2B5EF4-FFF2-40B4-BE49-F238E27FC236}">
                <a16:creationId xmlns:a16="http://schemas.microsoft.com/office/drawing/2014/main" id="{088AF2D0-7288-4805-9858-003C44786950}"/>
              </a:ext>
            </a:extLst>
          </p:cNvPr>
          <p:cNvSpPr/>
          <p:nvPr/>
        </p:nvSpPr>
        <p:spPr>
          <a:xfrm>
            <a:off x="6010864" y="1816278"/>
            <a:ext cx="4392488" cy="1420325"/>
          </a:xfrm>
          <a:prstGeom prst="rect">
            <a:avLst/>
          </a:prstGeom>
        </p:spPr>
        <p:txBody>
          <a:bodyPr wrap="square">
            <a:spAutoFit/>
          </a:bodyPr>
          <a:lstStyle/>
          <a:p>
            <a:pPr marL="342900" indent="-342900">
              <a:lnSpc>
                <a:spcPct val="150000"/>
              </a:lnSpc>
              <a:buClr>
                <a:schemeClr val="accent1"/>
              </a:buClr>
              <a:buFont typeface="Wingdings" panose="05000000000000000000" pitchFamily="2" charset="2"/>
              <a:buChar char="q"/>
            </a:pPr>
            <a:r>
              <a:rPr lang="en-US" altLang="en-US" sz="2000">
                <a:solidFill>
                  <a:prstClr val="black"/>
                </a:solidFill>
                <a:latin typeface="Arial" panose="020B0604020202020204" pitchFamily="34" charset="0"/>
                <a:cs typeface="Arial" panose="020B0604020202020204" pitchFamily="34" charset="0"/>
              </a:rPr>
              <a:t>User processes</a:t>
            </a:r>
          </a:p>
          <a:p>
            <a:pPr marL="342900" indent="-342900">
              <a:lnSpc>
                <a:spcPct val="150000"/>
              </a:lnSpc>
              <a:buClr>
                <a:schemeClr val="accent1"/>
              </a:buClr>
              <a:buFont typeface="Wingdings" panose="05000000000000000000" pitchFamily="2" charset="2"/>
              <a:buChar char="q"/>
            </a:pPr>
            <a:r>
              <a:rPr lang="en-US" altLang="en-US" sz="2000">
                <a:solidFill>
                  <a:prstClr val="black"/>
                </a:solidFill>
                <a:latin typeface="Arial" panose="020B0604020202020204" pitchFamily="34" charset="0"/>
                <a:cs typeface="Arial" panose="020B0604020202020204" pitchFamily="34" charset="0"/>
              </a:rPr>
              <a:t>Daemons</a:t>
            </a:r>
          </a:p>
          <a:p>
            <a:pPr marL="342900" indent="-342900">
              <a:lnSpc>
                <a:spcPct val="150000"/>
              </a:lnSpc>
              <a:buClr>
                <a:schemeClr val="accent1"/>
              </a:buClr>
              <a:buFont typeface="Wingdings" panose="05000000000000000000" pitchFamily="2" charset="2"/>
              <a:buChar char="q"/>
            </a:pPr>
            <a:r>
              <a:rPr lang="en-US" altLang="en-US" sz="2000">
                <a:solidFill>
                  <a:prstClr val="black"/>
                </a:solidFill>
                <a:latin typeface="Arial" panose="020B0604020202020204" pitchFamily="34" charset="0"/>
                <a:cs typeface="Arial" panose="020B0604020202020204" pitchFamily="34" charset="0"/>
              </a:rPr>
              <a:t>Kernel processes</a:t>
            </a:r>
          </a:p>
        </p:txBody>
      </p:sp>
    </p:spTree>
    <p:extLst>
      <p:ext uri="{BB962C8B-B14F-4D97-AF65-F5344CB8AC3E}">
        <p14:creationId xmlns:p14="http://schemas.microsoft.com/office/powerpoint/2010/main" val="43881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solidFill>
                  <a:prstClr val="black"/>
                </a:solidFill>
                <a:latin typeface="Arial Black" panose="020B0A04020102020204" pitchFamily="34" charset="0"/>
              </a:rPr>
              <a:t>Logging in - Windows (using Putty)</a:t>
            </a:r>
            <a:endParaRPr lang="en-GB" dirty="0">
              <a:solidFill>
                <a:prstClr val="black"/>
              </a:solidFill>
              <a:latin typeface="Arial Black" panose="020B0A04020102020204" pitchFamily="34" charset="0"/>
            </a:endParaRPr>
          </a:p>
        </p:txBody>
      </p:sp>
      <p:pic>
        <p:nvPicPr>
          <p:cNvPr id="7"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8" name="Slide Number Placeholder 1"/>
          <p:cNvSpPr>
            <a:spLocks noGrp="1"/>
          </p:cNvSpPr>
          <p:nvPr>
            <p:ph type="sldNum" sz="quarter" idx="4294967295"/>
          </p:nvPr>
        </p:nvSpPr>
        <p:spPr>
          <a:xfrm>
            <a:off x="407368" y="6462077"/>
            <a:ext cx="2844800" cy="301989"/>
          </a:xfrm>
          <a:prstGeom prst="rect">
            <a:avLst/>
          </a:prstGeo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9</a:t>
            </a:fld>
            <a:endParaRPr lang="zh-TW" altLang="en-US" sz="1400" dirty="0">
              <a:latin typeface="Arial" panose="020B0604020202020204" pitchFamily="34" charset="0"/>
              <a:cs typeface="Arial" panose="020B0604020202020204" pitchFamily="34" charset="0"/>
            </a:endParaRPr>
          </a:p>
        </p:txBody>
      </p:sp>
      <p:pic>
        <p:nvPicPr>
          <p:cNvPr id="29" name="Picture 28">
            <a:extLst>
              <a:ext uri="{FF2B5EF4-FFF2-40B4-BE49-F238E27FC236}">
                <a16:creationId xmlns:a16="http://schemas.microsoft.com/office/drawing/2014/main" id="{ADB84FB5-BCC8-4B49-BF23-C099C49682A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7912" y="1074320"/>
            <a:ext cx="5508128" cy="5336381"/>
          </a:xfrm>
          <a:prstGeom prst="rect">
            <a:avLst/>
          </a:prstGeom>
        </p:spPr>
      </p:pic>
      <p:sp>
        <p:nvSpPr>
          <p:cNvPr id="30" name="TextBox 29">
            <a:extLst>
              <a:ext uri="{FF2B5EF4-FFF2-40B4-BE49-F238E27FC236}">
                <a16:creationId xmlns:a16="http://schemas.microsoft.com/office/drawing/2014/main" id="{5173953E-5A2D-4EFB-A86C-5E7C2CF64F4F}"/>
              </a:ext>
            </a:extLst>
          </p:cNvPr>
          <p:cNvSpPr txBox="1"/>
          <p:nvPr/>
        </p:nvSpPr>
        <p:spPr>
          <a:xfrm>
            <a:off x="6816080" y="1063211"/>
            <a:ext cx="4756758" cy="2246769"/>
          </a:xfrm>
          <a:prstGeom prst="rect">
            <a:avLst/>
          </a:prstGeom>
          <a:noFill/>
        </p:spPr>
        <p:txBody>
          <a:bodyPr wrap="square" rtlCol="0">
            <a:spAutoFit/>
          </a:bodyPr>
          <a:lstStyle/>
          <a:p>
            <a:r>
              <a:rPr lang="en-GB" sz="2000">
                <a:solidFill>
                  <a:prstClr val="black"/>
                </a:solidFill>
                <a:latin typeface="Arial" panose="020B0604020202020204" pitchFamily="34" charset="0"/>
                <a:cs typeface="Arial" panose="020B0604020202020204" pitchFamily="34" charset="0"/>
              </a:rPr>
              <a:t>If </a:t>
            </a:r>
            <a:r>
              <a:rPr lang="en-GB" sz="2000" dirty="0">
                <a:solidFill>
                  <a:prstClr val="black"/>
                </a:solidFill>
                <a:latin typeface="Arial" panose="020B0604020202020204" pitchFamily="34" charset="0"/>
                <a:cs typeface="Arial" panose="020B0604020202020204" pitchFamily="34" charset="0"/>
              </a:rPr>
              <a:t>this is the first </a:t>
            </a:r>
            <a:r>
              <a:rPr lang="en-GB" sz="2000">
                <a:solidFill>
                  <a:prstClr val="black"/>
                </a:solidFill>
                <a:latin typeface="Arial" panose="020B0604020202020204" pitchFamily="34" charset="0"/>
                <a:cs typeface="Arial" panose="020B0604020202020204" pitchFamily="34" charset="0"/>
              </a:rPr>
              <a:t>time connecting </a:t>
            </a:r>
            <a:r>
              <a:rPr lang="en-GB" sz="2000" dirty="0">
                <a:solidFill>
                  <a:prstClr val="black"/>
                </a:solidFill>
                <a:latin typeface="Arial" panose="020B0604020202020204" pitchFamily="34" charset="0"/>
                <a:cs typeface="Arial" panose="020B0604020202020204" pitchFamily="34" charset="0"/>
              </a:rPr>
              <a:t>to </a:t>
            </a:r>
            <a:r>
              <a:rPr lang="en-GB" sz="2000">
                <a:solidFill>
                  <a:prstClr val="black"/>
                </a:solidFill>
                <a:latin typeface="Arial" panose="020B0604020202020204" pitchFamily="34" charset="0"/>
                <a:cs typeface="Arial" panose="020B0604020202020204" pitchFamily="34" charset="0"/>
              </a:rPr>
              <a:t>the server, </a:t>
            </a:r>
            <a:r>
              <a:rPr lang="en-GB" sz="2000" dirty="0">
                <a:solidFill>
                  <a:prstClr val="black"/>
                </a:solidFill>
                <a:latin typeface="Arial" panose="020B0604020202020204" pitchFamily="34" charset="0"/>
                <a:cs typeface="Arial" panose="020B0604020202020204" pitchFamily="34" charset="0"/>
              </a:rPr>
              <a:t>a security warning will appear. This is normal</a:t>
            </a:r>
            <a:r>
              <a:rPr lang="en-GB" sz="2000">
                <a:solidFill>
                  <a:prstClr val="black"/>
                </a:solidFill>
                <a:latin typeface="Arial" panose="020B0604020202020204" pitchFamily="34" charset="0"/>
                <a:cs typeface="Arial" panose="020B0604020202020204" pitchFamily="34" charset="0"/>
              </a:rPr>
              <a:t>. Just click 'Yes'.</a:t>
            </a:r>
          </a:p>
          <a:p>
            <a:endParaRPr lang="en-GB" sz="2000">
              <a:solidFill>
                <a:prstClr val="black"/>
              </a:solidFill>
              <a:latin typeface="Arial" panose="020B0604020202020204" pitchFamily="34" charset="0"/>
              <a:cs typeface="Arial" panose="020B0604020202020204" pitchFamily="34" charset="0"/>
            </a:endParaRPr>
          </a:p>
          <a:p>
            <a:r>
              <a:rPr lang="en-GB" sz="2000">
                <a:solidFill>
                  <a:prstClr val="black"/>
                </a:solidFill>
                <a:latin typeface="Arial" panose="020B0604020202020204" pitchFamily="34" charset="0"/>
                <a:cs typeface="Arial" panose="020B0604020202020204" pitchFamily="34" charset="0"/>
              </a:rPr>
              <a:t>NB: when </a:t>
            </a:r>
            <a:r>
              <a:rPr lang="en-GB" sz="2000" dirty="0">
                <a:solidFill>
                  <a:prstClr val="black"/>
                </a:solidFill>
                <a:latin typeface="Arial" panose="020B0604020202020204" pitchFamily="34" charset="0"/>
                <a:cs typeface="Arial" panose="020B0604020202020204" pitchFamily="34" charset="0"/>
              </a:rPr>
              <a:t>you type your password</a:t>
            </a:r>
            <a:r>
              <a:rPr lang="en-GB" sz="2000">
                <a:solidFill>
                  <a:prstClr val="black"/>
                </a:solidFill>
                <a:latin typeface="Arial" panose="020B0604020202020204" pitchFamily="34" charset="0"/>
                <a:cs typeface="Arial" panose="020B0604020202020204" pitchFamily="34" charset="0"/>
              </a:rPr>
              <a:t>, the cursor will not move, although it will be recording your keystrokes.</a:t>
            </a:r>
            <a:endParaRPr lang="en-US" sz="2000" dirty="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12958711"/>
      </p:ext>
    </p:extLst>
  </p:cSld>
  <p:clrMapOvr>
    <a:masterClrMapping/>
  </p:clrMapOvr>
  <p:transition spd="slow">
    <p:fade/>
  </p:transition>
</p:sld>
</file>

<file path=ppt/tags/tag1.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0.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1.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2.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3.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4.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5.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6.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7.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8.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9.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0.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3.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4.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5.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6.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7.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8.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9.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heme/theme1.xml><?xml version="1.0" encoding="utf-8"?>
<a:theme xmlns:a="http://schemas.openxmlformats.org/drawingml/2006/main" name="FDM theme">
  <a:themeElements>
    <a:clrScheme name="FDM">
      <a:dk1>
        <a:srgbClr val="000000"/>
      </a:dk1>
      <a:lt1>
        <a:sysClr val="window" lastClr="FFFFFF"/>
      </a:lt1>
      <a:dk2>
        <a:srgbClr val="000000"/>
      </a:dk2>
      <a:lt2>
        <a:srgbClr val="FFFFFF"/>
      </a:lt2>
      <a:accent1>
        <a:srgbClr val="009FE3"/>
      </a:accent1>
      <a:accent2>
        <a:srgbClr val="E4032E"/>
      </a:accent2>
      <a:accent3>
        <a:srgbClr val="823F91"/>
      </a:accent3>
      <a:accent4>
        <a:srgbClr val="91989C"/>
      </a:accent4>
      <a:accent5>
        <a:srgbClr val="FBBA00"/>
      </a:accent5>
      <a:accent6>
        <a:srgbClr val="00A75D"/>
      </a:accent6>
      <a:hlink>
        <a:srgbClr val="009FE3"/>
      </a:hlink>
      <a:folHlink>
        <a:srgbClr val="823F9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DM PowerPoint Theme Template 3" id="{827A5BDE-93F6-4916-9EA2-BEE8519C1FFF}" vid="{3F37F2BE-5E5B-43EA-B815-E562BDF429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45500C9E201B24BA211486359B83E2F" ma:contentTypeVersion="" ma:contentTypeDescription="Create a new document." ma:contentTypeScope="" ma:versionID="bf5f78802629ffd5a29b3d1fef3188fa">
  <xsd:schema xmlns:xsd="http://www.w3.org/2001/XMLSchema" xmlns:xs="http://www.w3.org/2001/XMLSchema" xmlns:p="http://schemas.microsoft.com/office/2006/metadata/properties" xmlns:ns3="68e59d48-7bd7-455e-bc7c-7b8badc05185" targetNamespace="http://schemas.microsoft.com/office/2006/metadata/properties" ma:root="true" ma:fieldsID="efa87a0d7e7b358cb82b7b5cb8e6b981" ns3:_="">
    <xsd:import namespace="68e59d48-7bd7-455e-bc7c-7b8badc05185"/>
    <xsd:element name="properties">
      <xsd:complexType>
        <xsd:sequence>
          <xsd:element name="documentManagement">
            <xsd:complexType>
              <xsd:all>
                <xsd:element ref="ns3:Modu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8e59d48-7bd7-455e-bc7c-7b8badc05185" elementFormDefault="qualified">
    <xsd:import namespace="http://schemas.microsoft.com/office/2006/documentManagement/types"/>
    <xsd:import namespace="http://schemas.microsoft.com/office/infopath/2007/PartnerControls"/>
    <xsd:element name="Module" ma:index="9" nillable="true" ma:displayName="Module" ma:default="Slides" ma:format="Dropdown" ma:internalName="Module">
      <xsd:simpleType>
        <xsd:restriction base="dms:Choice">
          <xsd:enumeration value="Slides"/>
          <xsd:enumeration value="Exercis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odule xmlns="68e59d48-7bd7-455e-bc7c-7b8badc05185">Slides</Module>
  </documentManagement>
</p:properties>
</file>

<file path=customXml/itemProps1.xml><?xml version="1.0" encoding="utf-8"?>
<ds:datastoreItem xmlns:ds="http://schemas.openxmlformats.org/officeDocument/2006/customXml" ds:itemID="{94D78F9E-E750-45E6-BFC3-E426D440118D}"/>
</file>

<file path=customXml/itemProps2.xml><?xml version="1.0" encoding="utf-8"?>
<ds:datastoreItem xmlns:ds="http://schemas.openxmlformats.org/officeDocument/2006/customXml" ds:itemID="{B6174928-5739-4DF5-896B-93A9B7F02A5A}"/>
</file>

<file path=customXml/itemProps3.xml><?xml version="1.0" encoding="utf-8"?>
<ds:datastoreItem xmlns:ds="http://schemas.openxmlformats.org/officeDocument/2006/customXml" ds:itemID="{0C23F31E-5961-4D77-91CD-F1240DE0F979}"/>
</file>

<file path=docProps/app.xml><?xml version="1.0" encoding="utf-8"?>
<Properties xmlns="http://schemas.openxmlformats.org/officeDocument/2006/extended-properties" xmlns:vt="http://schemas.openxmlformats.org/officeDocument/2006/docPropsVTypes">
  <Template>FDM theme</Template>
  <TotalTime>0</TotalTime>
  <Words>1860</Words>
  <Application>Microsoft Office PowerPoint</Application>
  <PresentationFormat>Widescreen</PresentationFormat>
  <Paragraphs>239</Paragraphs>
  <Slides>21</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Arial Black</vt:lpstr>
      <vt:lpstr>Calibri</vt:lpstr>
      <vt:lpstr>Consolas</vt:lpstr>
      <vt:lpstr>Courier New</vt:lpstr>
      <vt:lpstr>Lucida Console</vt:lpstr>
      <vt:lpstr>Wingdings</vt:lpstr>
      <vt:lpstr>FDM theme</vt:lpstr>
      <vt:lpstr>Unix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FDM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Foundation</dc:title>
  <dc:creator>Mark.Lancaster@fdmgroup.com</dc:creator>
  <cp:lastModifiedBy>Mark Lancaster</cp:lastModifiedBy>
  <cp:revision>48</cp:revision>
  <dcterms:created xsi:type="dcterms:W3CDTF">2018-11-01T11:59:05Z</dcterms:created>
  <dcterms:modified xsi:type="dcterms:W3CDTF">2022-04-22T07:55:02Z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eek">
    <vt:lpwstr>03</vt:lpwstr>
  </property>
  <property fmtid="{D5CDD505-2E9C-101B-9397-08002B2CF9AE}" pid="3" name="ContentTypeId">
    <vt:lpwstr>0x010100F45500C9E201B24BA211486359B83E2F</vt:lpwstr>
  </property>
</Properties>
</file>