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3"/>
  </p:notesMasterIdLst>
  <p:sldIdLst>
    <p:sldId id="256" r:id="rId5"/>
    <p:sldId id="257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31/05/2022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16732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Pattern Matching &amp; Searching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Extended regular expression metacharacters:</a:t>
            </a:r>
            <a:endParaRPr lang="en-US" sz="20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Regular Expressions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F83275-6368-453F-A013-3D5AFBEE7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24020"/>
              </p:ext>
            </p:extLst>
          </p:nvPr>
        </p:nvGraphicFramePr>
        <p:xfrm>
          <a:off x="1271464" y="1456613"/>
          <a:ext cx="8636074" cy="132431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935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one or more occurrences of the preceding character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zero or one occurrence of the preceding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character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(ar | br)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GB" sz="20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 </a:t>
                      </a:r>
                      <a:r>
                        <a:rPr lang="en-GB" sz="2000" b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593BE65-EECA-4717-8F2E-879494A61A76}"/>
              </a:ext>
            </a:extLst>
          </p:cNvPr>
          <p:cNvSpPr txBox="1">
            <a:spLocks/>
          </p:cNvSpPr>
          <p:nvPr/>
        </p:nvSpPr>
        <p:spPr>
          <a:xfrm>
            <a:off x="914400" y="2924944"/>
            <a:ext cx="8709992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one or more occurrances of the character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14A6D-3E3F-4986-900C-BD262F3835DC}"/>
              </a:ext>
            </a:extLst>
          </p:cNvPr>
          <p:cNvSpPr/>
          <p:nvPr/>
        </p:nvSpPr>
        <p:spPr>
          <a:xfrm>
            <a:off x="1296000" y="3381564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-E '2+'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246593-2DE4-4438-865F-784012388248}"/>
              </a:ext>
            </a:extLst>
          </p:cNvPr>
          <p:cNvSpPr txBox="1">
            <a:spLocks/>
          </p:cNvSpPr>
          <p:nvPr/>
        </p:nvSpPr>
        <p:spPr>
          <a:xfrm>
            <a:off x="940507" y="3984609"/>
            <a:ext cx="8709992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followed by zero or one occurrance of the character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97FBAC-D5B7-4331-A39E-7AFBE03B8BDF}"/>
              </a:ext>
            </a:extLst>
          </p:cNvPr>
          <p:cNvSpPr/>
          <p:nvPr/>
        </p:nvSpPr>
        <p:spPr>
          <a:xfrm>
            <a:off x="1322107" y="4441229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-E '65?'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30F1DCF-0875-42BC-96C7-4628CB8440B8}"/>
              </a:ext>
            </a:extLst>
          </p:cNvPr>
          <p:cNvSpPr txBox="1">
            <a:spLocks/>
          </p:cNvSpPr>
          <p:nvPr/>
        </p:nvSpPr>
        <p:spPr>
          <a:xfrm>
            <a:off x="940507" y="5042535"/>
            <a:ext cx="8709992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any lines containing the strings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 ta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602516-D955-498A-858C-A603491EBBA4}"/>
              </a:ext>
            </a:extLst>
          </p:cNvPr>
          <p:cNvSpPr/>
          <p:nvPr/>
        </p:nvSpPr>
        <p:spPr>
          <a:xfrm>
            <a:off x="1322107" y="5499155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-E '(ha|ta)' /student_files/day1/grepFile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2835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340768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Regular expressions can be quite complex.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following regex will match any email address in the file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Regular Expressions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D14A6D-3E3F-4986-900C-BD262F3835DC}"/>
              </a:ext>
            </a:extLst>
          </p:cNvPr>
          <p:cNvSpPr/>
          <p:nvPr/>
        </p:nvSpPr>
        <p:spPr>
          <a:xfrm>
            <a:off x="985006" y="2420888"/>
            <a:ext cx="972108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nn-NO" sz="2000" b="1">
                <a:latin typeface="Consolas" pitchFamily="49" charset="0"/>
              </a:rPr>
              <a:t>grep -Ei '[A-Z0-9._%+-]+@[A-Z0-9.-]+\.[A-Z]{2,}' addresses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FC0B525A-6BC2-4D6E-AC8F-64B4DB942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8871" y="4746630"/>
            <a:ext cx="186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A literal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 symbol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6480F1-87E7-4B43-BEFA-753B233CE089}"/>
              </a:ext>
            </a:extLst>
          </p:cNvPr>
          <p:cNvCxnSpPr>
            <a:cxnSpLocks/>
          </p:cNvCxnSpPr>
          <p:nvPr/>
        </p:nvCxnSpPr>
        <p:spPr>
          <a:xfrm flipV="1">
            <a:off x="4511825" y="2959435"/>
            <a:ext cx="0" cy="1803196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eft Brace 19">
            <a:extLst>
              <a:ext uri="{FF2B5EF4-FFF2-40B4-BE49-F238E27FC236}">
                <a16:creationId xmlns:a16="http://schemas.microsoft.com/office/drawing/2014/main" id="{B808A778-FE49-4F6E-BABF-EDBD434F6BE4}"/>
              </a:ext>
            </a:extLst>
          </p:cNvPr>
          <p:cNvSpPr/>
          <p:nvPr/>
        </p:nvSpPr>
        <p:spPr>
          <a:xfrm rot="16200000">
            <a:off x="3276144" y="2157229"/>
            <a:ext cx="317413" cy="1865915"/>
          </a:xfrm>
          <a:prstGeom prst="leftBrace">
            <a:avLst>
              <a:gd name="adj1" fmla="val 8333"/>
              <a:gd name="adj2" fmla="val 46124"/>
            </a:avLst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F3A3CBC0-ED45-44E7-A8AF-04A9CD69F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893" y="3338193"/>
            <a:ext cx="180815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One or more alphanumeric characters,</a:t>
            </a:r>
            <a:b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or symbols</a:t>
            </a:r>
            <a:b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4D43F944-5877-45C6-9C33-3CF5B7B89DBA}"/>
              </a:ext>
            </a:extLst>
          </p:cNvPr>
          <p:cNvSpPr/>
          <p:nvPr/>
        </p:nvSpPr>
        <p:spPr>
          <a:xfrm rot="16200000">
            <a:off x="5220076" y="2372966"/>
            <a:ext cx="311691" cy="1440161"/>
          </a:xfrm>
          <a:prstGeom prst="leftBrace">
            <a:avLst>
              <a:gd name="adj1" fmla="val 8333"/>
              <a:gd name="adj2" fmla="val 46124"/>
            </a:avLst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6">
            <a:extLst>
              <a:ext uri="{FF2B5EF4-FFF2-40B4-BE49-F238E27FC236}">
                <a16:creationId xmlns:a16="http://schemas.microsoft.com/office/drawing/2014/main" id="{B51ECC14-804A-4125-A904-4E2442EAB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748" y="3338193"/>
            <a:ext cx="177826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One or more alphanumeric characters,</a:t>
            </a:r>
            <a:b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or symbols</a:t>
            </a:r>
            <a:b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1600" b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6">
            <a:extLst>
              <a:ext uri="{FF2B5EF4-FFF2-40B4-BE49-F238E27FC236}">
                <a16:creationId xmlns:a16="http://schemas.microsoft.com/office/drawing/2014/main" id="{7CDCF218-A6DE-4514-94A6-CC3D5A056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0" y="4746630"/>
            <a:ext cx="1865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A literal dot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F226A1-84E9-42F7-AB9B-5855AC5EDCEB}"/>
              </a:ext>
            </a:extLst>
          </p:cNvPr>
          <p:cNvCxnSpPr>
            <a:cxnSpLocks/>
          </p:cNvCxnSpPr>
          <p:nvPr/>
        </p:nvCxnSpPr>
        <p:spPr>
          <a:xfrm flipV="1">
            <a:off x="6308874" y="2959435"/>
            <a:ext cx="0" cy="1803196"/>
          </a:xfrm>
          <a:prstGeom prst="straightConnector1">
            <a:avLst/>
          </a:prstGeom>
          <a:ln w="317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58F15C2C-096F-48B3-A105-7AC9B1469F5F}"/>
              </a:ext>
            </a:extLst>
          </p:cNvPr>
          <p:cNvSpPr/>
          <p:nvPr/>
        </p:nvSpPr>
        <p:spPr>
          <a:xfrm rot="16200000">
            <a:off x="6865293" y="2500462"/>
            <a:ext cx="311691" cy="1174059"/>
          </a:xfrm>
          <a:prstGeom prst="leftBrace">
            <a:avLst>
              <a:gd name="adj1" fmla="val 8333"/>
              <a:gd name="adj2" fmla="val 46124"/>
            </a:avLst>
          </a:prstGeom>
          <a:ln w="317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1E35EAF8-9BAC-45A2-A766-4587D5337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016" y="3338193"/>
            <a:ext cx="16561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1600">
                <a:latin typeface="Arial" panose="020B0604020202020204" pitchFamily="34" charset="0"/>
                <a:cs typeface="Arial" panose="020B0604020202020204" pitchFamily="34" charset="0"/>
              </a:rPr>
              <a:t>Two or more letters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5191DC2-1662-49EE-AB27-A839AAFF1A6E}"/>
              </a:ext>
            </a:extLst>
          </p:cNvPr>
          <p:cNvSpPr txBox="1">
            <a:spLocks/>
          </p:cNvSpPr>
          <p:nvPr/>
        </p:nvSpPr>
        <p:spPr>
          <a:xfrm>
            <a:off x="968829" y="5586293"/>
            <a:ext cx="10363200" cy="500066"/>
          </a:xfrm>
          <a:prstGeom prst="rect">
            <a:avLst/>
          </a:prstGeom>
        </p:spPr>
        <p:txBody>
          <a:bodyPr/>
          <a:lstStyle/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(A copy of the 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 file is in the </a:t>
            </a:r>
            <a:r>
              <a:rPr lang="en-US" sz="2000" b="1" i="1" kern="0">
                <a:latin typeface="Arial" panose="020B0604020202020204" pitchFamily="34" charset="0"/>
                <a:cs typeface="Arial" panose="020B0604020202020204" pitchFamily="34" charset="0"/>
              </a:rPr>
              <a:t>/student_files/day2/courseware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 directory)</a:t>
            </a:r>
            <a:endParaRPr lang="en-US" sz="2000" b="1" i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356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169214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enables users to locate files in the filesystem.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searches through a directory tree recursively, locates the files, and (optionally) applies an action to the files found.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default action is to display the paths of found files on the screen.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uses globbing wildcards.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Basic syntax: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3472" y="3789040"/>
            <a:ext cx="7704856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find [where to search] [what to search for] [action]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find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3911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926016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Find all files of any type in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/student_files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(and subdirectories) with a name containing the letters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. (Error messages can be discarded with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2&gt;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1988334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find /student_files -name "*re*" -print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find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B39F0-9100-408E-A29A-C9052F39396C}"/>
              </a:ext>
            </a:extLst>
          </p:cNvPr>
          <p:cNvSpPr txBox="1">
            <a:spLocks/>
          </p:cNvSpPr>
          <p:nvPr/>
        </p:nvSpPr>
        <p:spPr>
          <a:xfrm>
            <a:off x="914400" y="263691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Find all regular files in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/var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with a size greater than 10 megabytes: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3045189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find /var –size +10M -type f -print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3645024"/>
            <a:ext cx="9502080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Find all files in the current directory that have been modified within the last day: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407747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find . -mtime -1 -print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4725144"/>
            <a:ext cx="9502080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also recognises regular expressions if the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-regex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option is used.</a:t>
            </a:r>
            <a:b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Find all regular files in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/etc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with a name ending in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445224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find /etc -type f -regex '.*[xyz]$' -print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8522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926016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To execute a command (or command string) on all matching files, use the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-exec 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option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following will return the byte count (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wc -c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) for each regular file in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/student_files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(and subdirectories) that is smaller than 100 bytes: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2779916"/>
            <a:ext cx="8328392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find /student_files -type f -size -100c -exec wc -c {} \;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find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B39F0-9100-408E-A29A-C9052F39396C}"/>
              </a:ext>
            </a:extLst>
          </p:cNvPr>
          <p:cNvSpPr txBox="1">
            <a:spLocks/>
          </p:cNvSpPr>
          <p:nvPr/>
        </p:nvSpPr>
        <p:spPr>
          <a:xfrm>
            <a:off x="914400" y="3428494"/>
            <a:ext cx="9142040" cy="456620"/>
          </a:xfrm>
          <a:prstGeom prst="rect">
            <a:avLst/>
          </a:prstGeom>
        </p:spPr>
        <p:txBody>
          <a:bodyPr/>
          <a:lstStyle/>
          <a:p>
            <a:pPr marL="342900" lvl="0" indent="-342900" defTabSz="914400" fontAlgn="base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-ok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option performs the action interactively (asks for confirmation for each file found) for commands that do not have their own interactive option: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4292590"/>
            <a:ext cx="8328392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find /student_files -type f -size -100c -ok wc -c {} \;</a:t>
            </a:r>
          </a:p>
        </p:txBody>
      </p:sp>
    </p:spTree>
    <p:extLst>
      <p:ext uri="{BB962C8B-B14F-4D97-AF65-F5344CB8AC3E}">
        <p14:creationId xmlns:p14="http://schemas.microsoft.com/office/powerpoint/2010/main" val="3678082995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502080" cy="169214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searches for a given pattern through a database of filenames that is generated by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updatedb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system command.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found results are displayed on the screen, one per line.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Compared to the more powerful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operates much faster but lacks many features and can search only by the file name.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available in the FDM Unix system, but may not be installed in all distributions of Unix.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locate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89175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926016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Locate all files called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passwd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in a directory called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/etc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6000" y="16288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locate /etc/passwd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locate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B39F0-9100-408E-A29A-C9052F39396C}"/>
              </a:ext>
            </a:extLst>
          </p:cNvPr>
          <p:cNvSpPr txBox="1">
            <a:spLocks/>
          </p:cNvSpPr>
          <p:nvPr/>
        </p:nvSpPr>
        <p:spPr>
          <a:xfrm>
            <a:off x="914400" y="2348880"/>
            <a:ext cx="9646096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Locate all files with a filename containing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, in a directory called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/examples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278042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locate /examples/*name*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3501008"/>
            <a:ext cx="9502080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Locate files with a filename ending in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.dat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. Display only the first 20 matches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3933456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locate -n 20 *.dat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4581128"/>
            <a:ext cx="9502080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Display a count of all copies of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grepFile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013176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locate -c grepFile</a:t>
            </a:r>
          </a:p>
        </p:txBody>
      </p:sp>
    </p:spTree>
    <p:extLst>
      <p:ext uri="{BB962C8B-B14F-4D97-AF65-F5344CB8AC3E}">
        <p14:creationId xmlns:p14="http://schemas.microsoft.com/office/powerpoint/2010/main" val="258977404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9631163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search file content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knowledge of regular expressions to specify search patterns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locate files in the filesystem based on supplied criteria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find files anywhere in the filesystem 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96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9631163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search file content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knowledge of regular expressions to specify search patterns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locate files in the filesystem based on supplied criteria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to find files anywhere in the filesystem 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443865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derived from the original Unix command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g/re/p</a:t>
            </a:r>
            <a:b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(meaning '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lobal search for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egular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xpression 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rint matching lines')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Enables users to search for strings or patterns within the content of a file or a data stream.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 - search for string or pattern based on basic regular expressions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 -E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(or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- search for string or pattern based on extended regular expressions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 -F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(or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- search for strings only, ignoring the special meaning of any characters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According to the manual, the variants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are deprecated, but are provided for backward compatibility.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Basic syntax:</a:t>
            </a:r>
          </a:p>
        </p:txBody>
      </p:sp>
      <p:sp>
        <p:nvSpPr>
          <p:cNvPr id="6" name="Rectangle 5"/>
          <p:cNvSpPr/>
          <p:nvPr/>
        </p:nvSpPr>
        <p:spPr>
          <a:xfrm>
            <a:off x="1343472" y="5589240"/>
            <a:ext cx="5232048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-options pattern filename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grep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in the file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/student_files/day1/grepFile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170030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grep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B39F0-9100-408E-A29A-C9052F39396C}"/>
              </a:ext>
            </a:extLst>
          </p:cNvPr>
          <p:cNvSpPr txBox="1">
            <a:spLocks/>
          </p:cNvSpPr>
          <p:nvPr/>
        </p:nvSpPr>
        <p:spPr>
          <a:xfrm>
            <a:off x="914400" y="2468324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(case insensitive):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2876601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-i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362045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the </a:t>
            </a:r>
            <a:r>
              <a:rPr lang="en-GB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word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40529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-w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479715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and include line numbers: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2292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-n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33540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and display the count of matching lines: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170030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-c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grep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B39F0-9100-408E-A29A-C9052F39396C}"/>
              </a:ext>
            </a:extLst>
          </p:cNvPr>
          <p:cNvSpPr txBox="1">
            <a:spLocks/>
          </p:cNvSpPr>
          <p:nvPr/>
        </p:nvSpPr>
        <p:spPr>
          <a:xfrm>
            <a:off x="914400" y="2468324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for all lines that </a:t>
            </a:r>
            <a:r>
              <a:rPr lang="en-GB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contain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hall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2876601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-v hall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3620452"/>
            <a:ext cx="8493968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Search recursively in a directory for all files containing the string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40529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-r then /student_files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4797152"/>
            <a:ext cx="8493968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Supply the search pattern(s) in a file rather than on the command line: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2292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grep –f searchTerms.txt /student_files/day1/grepFile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CC28B8C-BBD2-4FD2-95DA-4FA0D6E9EBBF}"/>
              </a:ext>
            </a:extLst>
          </p:cNvPr>
          <p:cNvSpPr txBox="1">
            <a:spLocks/>
          </p:cNvSpPr>
          <p:nvPr/>
        </p:nvSpPr>
        <p:spPr>
          <a:xfrm>
            <a:off x="1202432" y="5780692"/>
            <a:ext cx="8277944" cy="456620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tabLst/>
              <a:defRPr/>
            </a:pP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 if using the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-f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option, it must be the last option in the option-string</a:t>
            </a:r>
          </a:p>
        </p:txBody>
      </p:sp>
    </p:spTree>
    <p:extLst>
      <p:ext uri="{BB962C8B-B14F-4D97-AF65-F5344CB8AC3E}">
        <p14:creationId xmlns:p14="http://schemas.microsoft.com/office/powerpoint/2010/main" val="2443005818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443865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As well as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string literals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(characters used in plain text searching),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interprets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regular expressions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regular expression is a special text string for describing a search pattern.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Part of the standard library of many programming languages (e.g Java and Python), and widely supported in programming languages, text processing programs, advanced text editors, and some other programs.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Two versions: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- used with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Extended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- used with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grep -E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Regular Expressions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8004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Basic regular expression metacharacters:</a:t>
            </a:r>
            <a:endParaRPr lang="en-US" sz="20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Regular Expressions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D8E68-0982-4949-9186-06ED2927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083626"/>
              </p:ext>
            </p:extLst>
          </p:nvPr>
        </p:nvGraphicFramePr>
        <p:xfrm>
          <a:off x="1343472" y="1520748"/>
          <a:ext cx="8136904" cy="35535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4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</a:t>
                      </a:r>
                      <a:r>
                        <a:rPr lang="en-GB" sz="2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at start of line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at the end of line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]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anything in the [ ] for 1 character position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 single character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[^]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single character with any character not in range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zero or more occurrences of the preceding character 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.*</a:t>
                      </a:r>
                      <a:endParaRPr lang="en-GB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with any number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characters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84406" marR="84406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Escape 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following metacharacter 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 it 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a literal</a:t>
                      </a:r>
                    </a:p>
                  </a:txBody>
                  <a:tcPr marL="84406" marR="844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56E9CE-D4DA-4A8C-A6E2-414D8FE492BB}"/>
              </a:ext>
            </a:extLst>
          </p:cNvPr>
          <p:cNvSpPr txBox="1">
            <a:spLocks/>
          </p:cNvSpPr>
          <p:nvPr/>
        </p:nvSpPr>
        <p:spPr>
          <a:xfrm>
            <a:off x="767408" y="5332461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Named character classes such as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[:digit:]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[:alpha:]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also be used.</a:t>
            </a:r>
            <a:endParaRPr lang="en-US" sz="2000" b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88949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starting with a number: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170030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'^[0-9]'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grep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227687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'^[[:digit:]]'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4003652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containing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followed by any character 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4436100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grep '2.'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5084678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containing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 followed by a dot 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516726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grep '2\.'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74A4F61-8EE5-41DB-A1CB-A1EB9FCD2648}"/>
              </a:ext>
            </a:extLst>
          </p:cNvPr>
          <p:cNvSpPr txBox="1">
            <a:spLocks/>
          </p:cNvSpPr>
          <p:nvPr/>
        </p:nvSpPr>
        <p:spPr>
          <a:xfrm>
            <a:off x="928940" y="2898254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that </a:t>
            </a:r>
            <a:r>
              <a:rPr lang="en-GB" sz="2000" i="1" kern="0" noProof="0">
                <a:latin typeface="Arial" panose="020B0604020202020204" pitchFamily="34" charset="0"/>
                <a:cs typeface="Arial" panose="020B0604020202020204" pitchFamily="34" charset="0"/>
              </a:rPr>
              <a:t>do not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start with a number: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FBD7F3-710C-492F-80A4-5D362F740D18}"/>
              </a:ext>
            </a:extLst>
          </p:cNvPr>
          <p:cNvSpPr/>
          <p:nvPr/>
        </p:nvSpPr>
        <p:spPr>
          <a:xfrm>
            <a:off x="1310540" y="3354874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'^[^0-9]' /student_files/day1/grepFile</a:t>
            </a:r>
            <a:endParaRPr lang="en-GB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12953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8709992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, followed by zero or more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s, followed by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6000" y="170030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'192*0'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he grep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25B6A4-17D9-432A-BA9D-944F4A58762A}"/>
              </a:ext>
            </a:extLst>
          </p:cNvPr>
          <p:cNvSpPr/>
          <p:nvPr/>
        </p:nvSpPr>
        <p:spPr>
          <a:xfrm>
            <a:off x="1296000" y="3140462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>
                <a:latin typeface="Consolas" pitchFamily="49" charset="0"/>
              </a:rPr>
              <a:t>grep '192.*0'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B2075F0-E09B-4C45-91A2-581D1E2E21E6}"/>
              </a:ext>
            </a:extLst>
          </p:cNvPr>
          <p:cNvSpPr txBox="1">
            <a:spLocks/>
          </p:cNvSpPr>
          <p:nvPr/>
        </p:nvSpPr>
        <p:spPr>
          <a:xfrm>
            <a:off x="914400" y="3861048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that start and end with a number: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F60FFC-333F-463C-BB18-BD8B2C3709E0}"/>
              </a:ext>
            </a:extLst>
          </p:cNvPr>
          <p:cNvSpPr/>
          <p:nvPr/>
        </p:nvSpPr>
        <p:spPr>
          <a:xfrm>
            <a:off x="1296000" y="4293496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grep '^[0-9].*[0-9]$'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FB68EA-D503-463C-B007-A2234C398E07}"/>
              </a:ext>
            </a:extLst>
          </p:cNvPr>
          <p:cNvSpPr txBox="1">
            <a:spLocks/>
          </p:cNvSpPr>
          <p:nvPr/>
        </p:nvSpPr>
        <p:spPr>
          <a:xfrm>
            <a:off x="914400" y="5012670"/>
            <a:ext cx="8277944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containing 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hill, hell 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GB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 hull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DDB95C-DEB2-48EF-90D9-F1742B95F08C}"/>
              </a:ext>
            </a:extLst>
          </p:cNvPr>
          <p:cNvSpPr/>
          <p:nvPr/>
        </p:nvSpPr>
        <p:spPr>
          <a:xfrm>
            <a:off x="1296000" y="5444718"/>
            <a:ext cx="7896344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grep 'h[ieu]ll' /student_files/day1/grepFile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44F9D5-3DC5-4BB3-BE48-57419E6862CF}"/>
              </a:ext>
            </a:extLst>
          </p:cNvPr>
          <p:cNvSpPr txBox="1">
            <a:spLocks/>
          </p:cNvSpPr>
          <p:nvPr/>
        </p:nvSpPr>
        <p:spPr>
          <a:xfrm>
            <a:off x="889176" y="2420888"/>
            <a:ext cx="8735216" cy="4566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Match all lines 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192</a:t>
            </a:r>
            <a:r>
              <a:rPr lang="en-GB" sz="2000" kern="0">
                <a:latin typeface="Arial" panose="020B0604020202020204" pitchFamily="34" charset="0"/>
                <a:cs typeface="Arial" panose="020B0604020202020204" pitchFamily="34" charset="0"/>
              </a:rPr>
              <a:t>, followed by zero or more of any character, followed by </a:t>
            </a:r>
            <a:r>
              <a:rPr lang="en-GB" sz="2000" b="1" ker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GB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GB" sz="2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57166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Props1.xml><?xml version="1.0" encoding="utf-8"?>
<ds:datastoreItem xmlns:ds="http://schemas.openxmlformats.org/officeDocument/2006/customXml" ds:itemID="{98DB74BB-E853-4244-9DC8-888B1DB40182}"/>
</file>

<file path=customXml/itemProps2.xml><?xml version="1.0" encoding="utf-8"?>
<ds:datastoreItem xmlns:ds="http://schemas.openxmlformats.org/officeDocument/2006/customXml" ds:itemID="{B6174928-5739-4DF5-896B-93A9B7F02A5A}"/>
</file>

<file path=customXml/itemProps3.xml><?xml version="1.0" encoding="utf-8"?>
<ds:datastoreItem xmlns:ds="http://schemas.openxmlformats.org/officeDocument/2006/customXml" ds:itemID="{0C23F31E-5961-4D77-91CD-F1240DE0F979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1586</Words>
  <Application>Microsoft Office PowerPoint</Application>
  <PresentationFormat>Widescreen</PresentationFormat>
  <Paragraphs>167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Courier New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50</cp:revision>
  <dcterms:created xsi:type="dcterms:W3CDTF">2018-11-01T11:59:05Z</dcterms:created>
  <dcterms:modified xsi:type="dcterms:W3CDTF">2022-05-31T10:29:59Z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