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2.xml" ContentType="application/vnd.openxmlformats-officedocument.presentationml.notesSlide+xml"/>
  <Override PartName="/ppt/tags/tag16.xml" ContentType="application/vnd.openxmlformats-officedocument.presentationml.tags+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4"/>
  </p:sldMasterIdLst>
  <p:notesMasterIdLst>
    <p:notesMasterId r:id="rId22"/>
  </p:notesMasterIdLst>
  <p:sldIdLst>
    <p:sldId id="256" r:id="rId5"/>
    <p:sldId id="257" r:id="rId6"/>
    <p:sldId id="259" r:id="rId7"/>
    <p:sldId id="268"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6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6"/>
      </p:cViewPr>
      <p:guideLst>
        <p:guide orient="horz" pos="2160"/>
        <p:guide pos="3840"/>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30A427-0B09-4E0B-AC46-6C93DB2BCF71}" type="datetimeFigureOut">
              <a:rPr lang="en-GB" smtClean="0"/>
              <a:t>09/06/2022</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BDB5B9-67BE-41CE-AD4A-ED506BB4C21C}" type="slidenum">
              <a:rPr lang="en-GB" smtClean="0"/>
              <a:t>‹#›</a:t>
            </a:fld>
            <a:endParaRPr lang="en-GB"/>
          </a:p>
        </p:txBody>
      </p:sp>
    </p:spTree>
    <p:extLst>
      <p:ext uri="{BB962C8B-B14F-4D97-AF65-F5344CB8AC3E}">
        <p14:creationId xmlns:p14="http://schemas.microsoft.com/office/powerpoint/2010/main" val="12983347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2</a:t>
            </a:fld>
            <a:endParaRPr lang="en-US" altLang="zh-TW">
              <a:solidFill>
                <a:prstClr val="black"/>
              </a:solidFill>
            </a:endParaRPr>
          </a:p>
        </p:txBody>
      </p:sp>
    </p:spTree>
    <p:extLst>
      <p:ext uri="{BB962C8B-B14F-4D97-AF65-F5344CB8AC3E}">
        <p14:creationId xmlns:p14="http://schemas.microsoft.com/office/powerpoint/2010/main" val="641673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solidFill>
                  <a:prstClr val="black"/>
                </a:solidFill>
              </a:rPr>
              <a:pPr>
                <a:defRPr/>
              </a:pPr>
              <a:t>16</a:t>
            </a:fld>
            <a:endParaRPr lang="en-US" altLang="zh-TW">
              <a:solidFill>
                <a:prstClr val="black"/>
              </a:solidFill>
            </a:endParaRPr>
          </a:p>
        </p:txBody>
      </p:sp>
    </p:spTree>
    <p:extLst>
      <p:ext uri="{BB962C8B-B14F-4D97-AF65-F5344CB8AC3E}">
        <p14:creationId xmlns:p14="http://schemas.microsoft.com/office/powerpoint/2010/main" val="27666678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3" name="Rectangle 2"/>
          <p:cNvSpPr>
            <a:spLocks noGrp="1" noRot="1" noChangeAspect="1" noChangeArrowheads="1" noTextEdit="1"/>
          </p:cNvSpPr>
          <p:nvPr>
            <p:ph type="sldImg"/>
          </p:nvPr>
        </p:nvSpPr>
        <p:spPr>
          <a:xfrm>
            <a:off x="381000" y="685800"/>
            <a:ext cx="6096000" cy="3429000"/>
          </a:xfrm>
          <a:prstGeom prst="rect">
            <a:avLst/>
          </a:prstGeom>
          <a:ln/>
        </p:spPr>
      </p:sp>
      <p:sp>
        <p:nvSpPr>
          <p:cNvPr id="8" name="Notes Placeholder 7"/>
          <p:cNvSpPr>
            <a:spLocks noGrp="1"/>
          </p:cNvSpPr>
          <p:nvPr>
            <p:ph type="body" sz="quarter" idx="13"/>
          </p:nvPr>
        </p:nvSpPr>
        <p:spPr/>
        <p:txBody>
          <a:bodyPr>
            <a:normAutofit/>
          </a:bodyPr>
          <a:lstStyle/>
          <a:p>
            <a:endParaRPr lang="en-GB" altLang="en-US" dirty="0"/>
          </a:p>
        </p:txBody>
      </p:sp>
    </p:spTree>
    <p:extLst>
      <p:ext uri="{BB962C8B-B14F-4D97-AF65-F5344CB8AC3E}">
        <p14:creationId xmlns:p14="http://schemas.microsoft.com/office/powerpoint/2010/main" val="33667177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cSld name="Cover">
    <p:spTree>
      <p:nvGrpSpPr>
        <p:cNvPr id="1" name=""/>
        <p:cNvGrpSpPr/>
        <p:nvPr/>
      </p:nvGrpSpPr>
      <p:grpSpPr>
        <a:xfrm>
          <a:off x="0" y="0"/>
          <a:ext cx="0" cy="0"/>
          <a:chOff x="0" y="0"/>
          <a:chExt cx="0" cy="0"/>
        </a:xfrm>
      </p:grpSpPr>
      <p:sp>
        <p:nvSpPr>
          <p:cNvPr id="38" name="Rectangle 34">
            <a:extLst>
              <a:ext uri="{FF2B5EF4-FFF2-40B4-BE49-F238E27FC236}">
                <a16:creationId xmlns:a16="http://schemas.microsoft.com/office/drawing/2014/main" id="{87ADA3FF-0945-486B-8712-5DD904CD8E6C}"/>
              </a:ext>
            </a:extLst>
          </p:cNvPr>
          <p:cNvSpPr/>
          <p:nvPr/>
        </p:nvSpPr>
        <p:spPr>
          <a:xfrm>
            <a:off x="6096000" y="-6757"/>
            <a:ext cx="6101957" cy="6867137"/>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04718" h="6864359">
                <a:moveTo>
                  <a:pt x="4985258" y="6754"/>
                </a:moveTo>
                <a:lnTo>
                  <a:pt x="6104718" y="0"/>
                </a:lnTo>
                <a:cubicBezTo>
                  <a:pt x="6104194" y="2005904"/>
                  <a:pt x="6103668" y="4858455"/>
                  <a:pt x="6103144" y="6864359"/>
                </a:cubicBezTo>
                <a:lnTo>
                  <a:pt x="0" y="6861979"/>
                </a:lnTo>
                <a:lnTo>
                  <a:pt x="4985258" y="675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spcBef>
                <a:spcPts val="0"/>
              </a:spcBef>
            </a:pPr>
            <a:endParaRPr lang="en-GB"/>
          </a:p>
        </p:txBody>
      </p:sp>
      <p:sp>
        <p:nvSpPr>
          <p:cNvPr id="2" name="Title 1">
            <a:extLst>
              <a:ext uri="{FF2B5EF4-FFF2-40B4-BE49-F238E27FC236}">
                <a16:creationId xmlns:a16="http://schemas.microsoft.com/office/drawing/2014/main" id="{8B69D0A9-E10C-458E-90E2-971C8DF126F7}"/>
              </a:ext>
            </a:extLst>
          </p:cNvPr>
          <p:cNvSpPr>
            <a:spLocks noGrp="1"/>
          </p:cNvSpPr>
          <p:nvPr>
            <p:ph type="title"/>
          </p:nvPr>
        </p:nvSpPr>
        <p:spPr>
          <a:xfrm>
            <a:off x="599902" y="1552848"/>
            <a:ext cx="8404614" cy="1123452"/>
          </a:xfrm>
          <a:prstGeom prst="rect">
            <a:avLst/>
          </a:prstGeom>
        </p:spPr>
        <p:txBody>
          <a:bodyPr anchor="b" anchorCtr="0">
            <a:noAutofit/>
          </a:bodyPr>
          <a:lstStyle>
            <a:lvl1pPr>
              <a:lnSpc>
                <a:spcPct val="100000"/>
              </a:lnSpc>
              <a:spcBef>
                <a:spcPts val="0"/>
              </a:spcBef>
              <a:defRPr sz="5000">
                <a:latin typeface="Arial Black" panose="020B0A04020102020204" pitchFamily="34" charset="0"/>
              </a:defRPr>
            </a:lvl1pPr>
          </a:lstStyle>
          <a:p>
            <a:r>
              <a:rPr lang="en-US"/>
              <a:t>Click to edit Master title style</a:t>
            </a:r>
            <a:endParaRPr lang="en-GB" dirty="0"/>
          </a:p>
        </p:txBody>
      </p:sp>
      <p:grpSp>
        <p:nvGrpSpPr>
          <p:cNvPr id="28" name="Group 27">
            <a:extLst>
              <a:ext uri="{FF2B5EF4-FFF2-40B4-BE49-F238E27FC236}">
                <a16:creationId xmlns:a16="http://schemas.microsoft.com/office/drawing/2014/main" id="{A3678225-2154-40B6-B4C1-92A77A6AA138}"/>
              </a:ext>
            </a:extLst>
          </p:cNvPr>
          <p:cNvGrpSpPr/>
          <p:nvPr/>
        </p:nvGrpSpPr>
        <p:grpSpPr>
          <a:xfrm>
            <a:off x="9300296" y="5194370"/>
            <a:ext cx="2314575" cy="1092200"/>
            <a:chOff x="581025" y="582613"/>
            <a:chExt cx="2314575" cy="1092200"/>
          </a:xfrm>
          <a:solidFill>
            <a:schemeClr val="bg1"/>
          </a:solidFill>
        </p:grpSpPr>
        <p:sp>
          <p:nvSpPr>
            <p:cNvPr id="23" name="Freeform 12">
              <a:extLst>
                <a:ext uri="{FF2B5EF4-FFF2-40B4-BE49-F238E27FC236}">
                  <a16:creationId xmlns:a16="http://schemas.microsoft.com/office/drawing/2014/main" id="{F3AF64AF-0F3F-407B-A393-A3166EE369EA}"/>
                </a:ext>
              </a:extLst>
            </p:cNvPr>
            <p:cNvSpPr>
              <a:spLocks/>
            </p:cNvSpPr>
            <p:nvPr/>
          </p:nvSpPr>
          <p:spPr bwMode="auto">
            <a:xfrm>
              <a:off x="581025" y="1027113"/>
              <a:ext cx="482600" cy="647700"/>
            </a:xfrm>
            <a:custGeom>
              <a:avLst/>
              <a:gdLst>
                <a:gd name="T0" fmla="*/ 101 w 304"/>
                <a:gd name="T1" fmla="*/ 89 h 408"/>
                <a:gd name="T2" fmla="*/ 304 w 304"/>
                <a:gd name="T3" fmla="*/ 89 h 408"/>
                <a:gd name="T4" fmla="*/ 304 w 304"/>
                <a:gd name="T5" fmla="*/ 0 h 408"/>
                <a:gd name="T6" fmla="*/ 0 w 304"/>
                <a:gd name="T7" fmla="*/ 0 h 408"/>
                <a:gd name="T8" fmla="*/ 0 w 304"/>
                <a:gd name="T9" fmla="*/ 408 h 408"/>
                <a:gd name="T10" fmla="*/ 101 w 304"/>
                <a:gd name="T11" fmla="*/ 408 h 408"/>
                <a:gd name="T12" fmla="*/ 101 w 304"/>
                <a:gd name="T13" fmla="*/ 264 h 408"/>
                <a:gd name="T14" fmla="*/ 276 w 304"/>
                <a:gd name="T15" fmla="*/ 264 h 408"/>
                <a:gd name="T16" fmla="*/ 276 w 304"/>
                <a:gd name="T17" fmla="*/ 176 h 408"/>
                <a:gd name="T18" fmla="*/ 101 w 304"/>
                <a:gd name="T19" fmla="*/ 176 h 408"/>
                <a:gd name="T20" fmla="*/ 101 w 304"/>
                <a:gd name="T21" fmla="*/ 89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04" h="408">
                  <a:moveTo>
                    <a:pt x="101" y="89"/>
                  </a:moveTo>
                  <a:lnTo>
                    <a:pt x="304" y="89"/>
                  </a:lnTo>
                  <a:lnTo>
                    <a:pt x="304" y="0"/>
                  </a:lnTo>
                  <a:lnTo>
                    <a:pt x="0" y="0"/>
                  </a:lnTo>
                  <a:lnTo>
                    <a:pt x="0" y="408"/>
                  </a:lnTo>
                  <a:lnTo>
                    <a:pt x="101" y="408"/>
                  </a:lnTo>
                  <a:lnTo>
                    <a:pt x="101" y="264"/>
                  </a:lnTo>
                  <a:lnTo>
                    <a:pt x="276" y="264"/>
                  </a:lnTo>
                  <a:lnTo>
                    <a:pt x="276" y="176"/>
                  </a:lnTo>
                  <a:lnTo>
                    <a:pt x="101" y="176"/>
                  </a:lnTo>
                  <a:lnTo>
                    <a:pt x="101" y="8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4" name="Freeform 13">
              <a:extLst>
                <a:ext uri="{FF2B5EF4-FFF2-40B4-BE49-F238E27FC236}">
                  <a16:creationId xmlns:a16="http://schemas.microsoft.com/office/drawing/2014/main" id="{F884E1BD-E6CB-4026-8B38-6533C0516A87}"/>
                </a:ext>
              </a:extLst>
            </p:cNvPr>
            <p:cNvSpPr>
              <a:spLocks/>
            </p:cNvSpPr>
            <p:nvPr/>
          </p:nvSpPr>
          <p:spPr bwMode="auto">
            <a:xfrm>
              <a:off x="1744663" y="1027113"/>
              <a:ext cx="700088" cy="647700"/>
            </a:xfrm>
            <a:custGeom>
              <a:avLst/>
              <a:gdLst>
                <a:gd name="T0" fmla="*/ 441 w 441"/>
                <a:gd name="T1" fmla="*/ 0 h 408"/>
                <a:gd name="T2" fmla="*/ 364 w 441"/>
                <a:gd name="T3" fmla="*/ 0 h 408"/>
                <a:gd name="T4" fmla="*/ 220 w 441"/>
                <a:gd name="T5" fmla="*/ 217 h 408"/>
                <a:gd name="T6" fmla="*/ 75 w 441"/>
                <a:gd name="T7" fmla="*/ 0 h 408"/>
                <a:gd name="T8" fmla="*/ 0 w 441"/>
                <a:gd name="T9" fmla="*/ 0 h 408"/>
                <a:gd name="T10" fmla="*/ 0 w 441"/>
                <a:gd name="T11" fmla="*/ 408 h 408"/>
                <a:gd name="T12" fmla="*/ 101 w 441"/>
                <a:gd name="T13" fmla="*/ 408 h 408"/>
                <a:gd name="T14" fmla="*/ 101 w 441"/>
                <a:gd name="T15" fmla="*/ 202 h 408"/>
                <a:gd name="T16" fmla="*/ 192 w 441"/>
                <a:gd name="T17" fmla="*/ 344 h 408"/>
                <a:gd name="T18" fmla="*/ 192 w 441"/>
                <a:gd name="T19" fmla="*/ 344 h 408"/>
                <a:gd name="T20" fmla="*/ 248 w 441"/>
                <a:gd name="T21" fmla="*/ 344 h 408"/>
                <a:gd name="T22" fmla="*/ 248 w 441"/>
                <a:gd name="T23" fmla="*/ 344 h 408"/>
                <a:gd name="T24" fmla="*/ 339 w 441"/>
                <a:gd name="T25" fmla="*/ 204 h 408"/>
                <a:gd name="T26" fmla="*/ 339 w 441"/>
                <a:gd name="T27" fmla="*/ 408 h 408"/>
                <a:gd name="T28" fmla="*/ 441 w 441"/>
                <a:gd name="T29" fmla="*/ 408 h 408"/>
                <a:gd name="T30" fmla="*/ 441 w 441"/>
                <a:gd name="T31" fmla="*/ 0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441" h="408">
                  <a:moveTo>
                    <a:pt x="441" y="0"/>
                  </a:moveTo>
                  <a:lnTo>
                    <a:pt x="364" y="0"/>
                  </a:lnTo>
                  <a:lnTo>
                    <a:pt x="220" y="217"/>
                  </a:lnTo>
                  <a:lnTo>
                    <a:pt x="75" y="0"/>
                  </a:lnTo>
                  <a:lnTo>
                    <a:pt x="0" y="0"/>
                  </a:lnTo>
                  <a:lnTo>
                    <a:pt x="0" y="408"/>
                  </a:lnTo>
                  <a:lnTo>
                    <a:pt x="101" y="408"/>
                  </a:lnTo>
                  <a:lnTo>
                    <a:pt x="101" y="202"/>
                  </a:lnTo>
                  <a:lnTo>
                    <a:pt x="192" y="344"/>
                  </a:lnTo>
                  <a:lnTo>
                    <a:pt x="192" y="344"/>
                  </a:lnTo>
                  <a:lnTo>
                    <a:pt x="248" y="344"/>
                  </a:lnTo>
                  <a:lnTo>
                    <a:pt x="248" y="344"/>
                  </a:lnTo>
                  <a:lnTo>
                    <a:pt x="339" y="204"/>
                  </a:lnTo>
                  <a:lnTo>
                    <a:pt x="339" y="408"/>
                  </a:lnTo>
                  <a:lnTo>
                    <a:pt x="441" y="408"/>
                  </a:lnTo>
                  <a:lnTo>
                    <a:pt x="441"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5" name="Freeform 14">
              <a:extLst>
                <a:ext uri="{FF2B5EF4-FFF2-40B4-BE49-F238E27FC236}">
                  <a16:creationId xmlns:a16="http://schemas.microsoft.com/office/drawing/2014/main" id="{C665C4A9-1883-4833-BEC0-3B0BF0821896}"/>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6" name="Freeform 15">
              <a:extLst>
                <a:ext uri="{FF2B5EF4-FFF2-40B4-BE49-F238E27FC236}">
                  <a16:creationId xmlns:a16="http://schemas.microsoft.com/office/drawing/2014/main" id="{04FE9DC1-E548-4902-AC9A-3CC71897ED32}"/>
                </a:ext>
              </a:extLst>
            </p:cNvPr>
            <p:cNvSpPr>
              <a:spLocks/>
            </p:cNvSpPr>
            <p:nvPr/>
          </p:nvSpPr>
          <p:spPr bwMode="auto">
            <a:xfrm>
              <a:off x="2289175" y="582613"/>
              <a:ext cx="606425" cy="638175"/>
            </a:xfrm>
            <a:custGeom>
              <a:avLst/>
              <a:gdLst>
                <a:gd name="T0" fmla="*/ 149 w 382"/>
                <a:gd name="T1" fmla="*/ 1 h 402"/>
                <a:gd name="T2" fmla="*/ 236 w 382"/>
                <a:gd name="T3" fmla="*/ 121 h 402"/>
                <a:gd name="T4" fmla="*/ 236 w 382"/>
                <a:gd name="T5" fmla="*/ 121 h 402"/>
                <a:gd name="T6" fmla="*/ 237 w 382"/>
                <a:gd name="T7" fmla="*/ 122 h 402"/>
                <a:gd name="T8" fmla="*/ 238 w 382"/>
                <a:gd name="T9" fmla="*/ 122 h 402"/>
                <a:gd name="T10" fmla="*/ 378 w 382"/>
                <a:gd name="T11" fmla="*/ 77 h 402"/>
                <a:gd name="T12" fmla="*/ 378 w 382"/>
                <a:gd name="T13" fmla="*/ 77 h 402"/>
                <a:gd name="T14" fmla="*/ 381 w 382"/>
                <a:gd name="T15" fmla="*/ 77 h 402"/>
                <a:gd name="T16" fmla="*/ 381 w 382"/>
                <a:gd name="T17" fmla="*/ 77 h 402"/>
                <a:gd name="T18" fmla="*/ 382 w 382"/>
                <a:gd name="T19" fmla="*/ 78 h 402"/>
                <a:gd name="T20" fmla="*/ 381 w 382"/>
                <a:gd name="T21" fmla="*/ 81 h 402"/>
                <a:gd name="T22" fmla="*/ 294 w 382"/>
                <a:gd name="T23" fmla="*/ 200 h 402"/>
                <a:gd name="T24" fmla="*/ 294 w 382"/>
                <a:gd name="T25" fmla="*/ 200 h 402"/>
                <a:gd name="T26" fmla="*/ 294 w 382"/>
                <a:gd name="T27" fmla="*/ 201 h 402"/>
                <a:gd name="T28" fmla="*/ 294 w 382"/>
                <a:gd name="T29" fmla="*/ 203 h 402"/>
                <a:gd name="T30" fmla="*/ 381 w 382"/>
                <a:gd name="T31" fmla="*/ 322 h 402"/>
                <a:gd name="T32" fmla="*/ 381 w 382"/>
                <a:gd name="T33" fmla="*/ 322 h 402"/>
                <a:gd name="T34" fmla="*/ 382 w 382"/>
                <a:gd name="T35" fmla="*/ 323 h 402"/>
                <a:gd name="T36" fmla="*/ 381 w 382"/>
                <a:gd name="T37" fmla="*/ 325 h 402"/>
                <a:gd name="T38" fmla="*/ 381 w 382"/>
                <a:gd name="T39" fmla="*/ 326 h 402"/>
                <a:gd name="T40" fmla="*/ 378 w 382"/>
                <a:gd name="T41" fmla="*/ 326 h 402"/>
                <a:gd name="T42" fmla="*/ 238 w 382"/>
                <a:gd name="T43" fmla="*/ 281 h 402"/>
                <a:gd name="T44" fmla="*/ 238 w 382"/>
                <a:gd name="T45" fmla="*/ 281 h 402"/>
                <a:gd name="T46" fmla="*/ 237 w 382"/>
                <a:gd name="T47" fmla="*/ 281 h 402"/>
                <a:gd name="T48" fmla="*/ 236 w 382"/>
                <a:gd name="T49" fmla="*/ 281 h 402"/>
                <a:gd name="T50" fmla="*/ 149 w 382"/>
                <a:gd name="T51" fmla="*/ 400 h 402"/>
                <a:gd name="T52" fmla="*/ 149 w 382"/>
                <a:gd name="T53" fmla="*/ 400 h 402"/>
                <a:gd name="T54" fmla="*/ 148 w 382"/>
                <a:gd name="T55" fmla="*/ 402 h 402"/>
                <a:gd name="T56" fmla="*/ 147 w 382"/>
                <a:gd name="T57" fmla="*/ 402 h 402"/>
                <a:gd name="T58" fmla="*/ 145 w 382"/>
                <a:gd name="T59" fmla="*/ 400 h 402"/>
                <a:gd name="T60" fmla="*/ 144 w 382"/>
                <a:gd name="T61" fmla="*/ 399 h 402"/>
                <a:gd name="T62" fmla="*/ 144 w 382"/>
                <a:gd name="T63" fmla="*/ 252 h 402"/>
                <a:gd name="T64" fmla="*/ 144 w 382"/>
                <a:gd name="T65" fmla="*/ 252 h 402"/>
                <a:gd name="T66" fmla="*/ 144 w 382"/>
                <a:gd name="T67" fmla="*/ 249 h 402"/>
                <a:gd name="T68" fmla="*/ 143 w 382"/>
                <a:gd name="T69" fmla="*/ 249 h 402"/>
                <a:gd name="T70" fmla="*/ 3 w 382"/>
                <a:gd name="T71" fmla="*/ 204 h 402"/>
                <a:gd name="T72" fmla="*/ 3 w 382"/>
                <a:gd name="T73" fmla="*/ 204 h 402"/>
                <a:gd name="T74" fmla="*/ 2 w 382"/>
                <a:gd name="T75" fmla="*/ 203 h 402"/>
                <a:gd name="T76" fmla="*/ 0 w 382"/>
                <a:gd name="T77" fmla="*/ 201 h 402"/>
                <a:gd name="T78" fmla="*/ 2 w 382"/>
                <a:gd name="T79" fmla="*/ 200 h 402"/>
                <a:gd name="T80" fmla="*/ 3 w 382"/>
                <a:gd name="T81" fmla="*/ 199 h 402"/>
                <a:gd name="T82" fmla="*/ 143 w 382"/>
                <a:gd name="T83" fmla="*/ 153 h 402"/>
                <a:gd name="T84" fmla="*/ 143 w 382"/>
                <a:gd name="T85" fmla="*/ 153 h 402"/>
                <a:gd name="T86" fmla="*/ 144 w 382"/>
                <a:gd name="T87" fmla="*/ 152 h 402"/>
                <a:gd name="T88" fmla="*/ 144 w 382"/>
                <a:gd name="T89" fmla="*/ 151 h 402"/>
                <a:gd name="T90" fmla="*/ 144 w 382"/>
                <a:gd name="T91" fmla="*/ 3 h 402"/>
                <a:gd name="T92" fmla="*/ 144 w 382"/>
                <a:gd name="T93" fmla="*/ 3 h 402"/>
                <a:gd name="T94" fmla="*/ 145 w 382"/>
                <a:gd name="T95" fmla="*/ 1 h 402"/>
                <a:gd name="T96" fmla="*/ 147 w 382"/>
                <a:gd name="T97" fmla="*/ 0 h 402"/>
                <a:gd name="T98" fmla="*/ 148 w 382"/>
                <a:gd name="T99" fmla="*/ 0 h 402"/>
                <a:gd name="T100" fmla="*/ 149 w 382"/>
                <a:gd name="T101" fmla="*/ 1 h 4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82" h="402">
                  <a:moveTo>
                    <a:pt x="149" y="1"/>
                  </a:moveTo>
                  <a:lnTo>
                    <a:pt x="236" y="121"/>
                  </a:lnTo>
                  <a:lnTo>
                    <a:pt x="236" y="121"/>
                  </a:lnTo>
                  <a:lnTo>
                    <a:pt x="237" y="122"/>
                  </a:lnTo>
                  <a:lnTo>
                    <a:pt x="238" y="122"/>
                  </a:lnTo>
                  <a:lnTo>
                    <a:pt x="378" y="77"/>
                  </a:lnTo>
                  <a:lnTo>
                    <a:pt x="378" y="77"/>
                  </a:lnTo>
                  <a:lnTo>
                    <a:pt x="381" y="77"/>
                  </a:lnTo>
                  <a:lnTo>
                    <a:pt x="381" y="77"/>
                  </a:lnTo>
                  <a:lnTo>
                    <a:pt x="382" y="78"/>
                  </a:lnTo>
                  <a:lnTo>
                    <a:pt x="381" y="81"/>
                  </a:lnTo>
                  <a:lnTo>
                    <a:pt x="294" y="200"/>
                  </a:lnTo>
                  <a:lnTo>
                    <a:pt x="294" y="200"/>
                  </a:lnTo>
                  <a:lnTo>
                    <a:pt x="294" y="201"/>
                  </a:lnTo>
                  <a:lnTo>
                    <a:pt x="294" y="203"/>
                  </a:lnTo>
                  <a:lnTo>
                    <a:pt x="381" y="322"/>
                  </a:lnTo>
                  <a:lnTo>
                    <a:pt x="381" y="322"/>
                  </a:lnTo>
                  <a:lnTo>
                    <a:pt x="382" y="323"/>
                  </a:lnTo>
                  <a:lnTo>
                    <a:pt x="381" y="325"/>
                  </a:lnTo>
                  <a:lnTo>
                    <a:pt x="381" y="326"/>
                  </a:lnTo>
                  <a:lnTo>
                    <a:pt x="378" y="326"/>
                  </a:lnTo>
                  <a:lnTo>
                    <a:pt x="238" y="281"/>
                  </a:lnTo>
                  <a:lnTo>
                    <a:pt x="238" y="281"/>
                  </a:lnTo>
                  <a:lnTo>
                    <a:pt x="237" y="281"/>
                  </a:lnTo>
                  <a:lnTo>
                    <a:pt x="236" y="281"/>
                  </a:lnTo>
                  <a:lnTo>
                    <a:pt x="149" y="400"/>
                  </a:lnTo>
                  <a:lnTo>
                    <a:pt x="149" y="400"/>
                  </a:lnTo>
                  <a:lnTo>
                    <a:pt x="148" y="402"/>
                  </a:lnTo>
                  <a:lnTo>
                    <a:pt x="147" y="402"/>
                  </a:lnTo>
                  <a:lnTo>
                    <a:pt x="145" y="400"/>
                  </a:lnTo>
                  <a:lnTo>
                    <a:pt x="144" y="399"/>
                  </a:lnTo>
                  <a:lnTo>
                    <a:pt x="144" y="252"/>
                  </a:lnTo>
                  <a:lnTo>
                    <a:pt x="144" y="252"/>
                  </a:lnTo>
                  <a:lnTo>
                    <a:pt x="144" y="249"/>
                  </a:lnTo>
                  <a:lnTo>
                    <a:pt x="143" y="249"/>
                  </a:lnTo>
                  <a:lnTo>
                    <a:pt x="3" y="204"/>
                  </a:lnTo>
                  <a:lnTo>
                    <a:pt x="3" y="204"/>
                  </a:lnTo>
                  <a:lnTo>
                    <a:pt x="2" y="203"/>
                  </a:lnTo>
                  <a:lnTo>
                    <a:pt x="0" y="201"/>
                  </a:lnTo>
                  <a:lnTo>
                    <a:pt x="2" y="200"/>
                  </a:lnTo>
                  <a:lnTo>
                    <a:pt x="3" y="199"/>
                  </a:lnTo>
                  <a:lnTo>
                    <a:pt x="143" y="153"/>
                  </a:lnTo>
                  <a:lnTo>
                    <a:pt x="143" y="153"/>
                  </a:lnTo>
                  <a:lnTo>
                    <a:pt x="144" y="152"/>
                  </a:lnTo>
                  <a:lnTo>
                    <a:pt x="144" y="151"/>
                  </a:lnTo>
                  <a:lnTo>
                    <a:pt x="144" y="3"/>
                  </a:lnTo>
                  <a:lnTo>
                    <a:pt x="144" y="3"/>
                  </a:lnTo>
                  <a:lnTo>
                    <a:pt x="145" y="1"/>
                  </a:lnTo>
                  <a:lnTo>
                    <a:pt x="147" y="0"/>
                  </a:lnTo>
                  <a:lnTo>
                    <a:pt x="148" y="0"/>
                  </a:lnTo>
                  <a:lnTo>
                    <a:pt x="149" y="1"/>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sp>
          <p:nvSpPr>
            <p:cNvPr id="27" name="Freeform 16">
              <a:extLst>
                <a:ext uri="{FF2B5EF4-FFF2-40B4-BE49-F238E27FC236}">
                  <a16:creationId xmlns:a16="http://schemas.microsoft.com/office/drawing/2014/main" id="{2C420ED5-8DFA-4140-89EE-7FED4172F588}"/>
                </a:ext>
              </a:extLst>
            </p:cNvPr>
            <p:cNvSpPr>
              <a:spLocks noEditPoints="1"/>
            </p:cNvSpPr>
            <p:nvPr/>
          </p:nvSpPr>
          <p:spPr bwMode="auto">
            <a:xfrm>
              <a:off x="1101725" y="1027113"/>
              <a:ext cx="611188" cy="647700"/>
            </a:xfrm>
            <a:custGeom>
              <a:avLst/>
              <a:gdLst>
                <a:gd name="T0" fmla="*/ 0 w 385"/>
                <a:gd name="T1" fmla="*/ 0 h 408"/>
                <a:gd name="T2" fmla="*/ 164 w 385"/>
                <a:gd name="T3" fmla="*/ 408 h 408"/>
                <a:gd name="T4" fmla="*/ 188 w 385"/>
                <a:gd name="T5" fmla="*/ 407 h 408"/>
                <a:gd name="T6" fmla="*/ 233 w 385"/>
                <a:gd name="T7" fmla="*/ 400 h 408"/>
                <a:gd name="T8" fmla="*/ 272 w 385"/>
                <a:gd name="T9" fmla="*/ 385 h 408"/>
                <a:gd name="T10" fmla="*/ 307 w 385"/>
                <a:gd name="T11" fmla="*/ 364 h 408"/>
                <a:gd name="T12" fmla="*/ 337 w 385"/>
                <a:gd name="T13" fmla="*/ 337 h 408"/>
                <a:gd name="T14" fmla="*/ 359 w 385"/>
                <a:gd name="T15" fmla="*/ 304 h 408"/>
                <a:gd name="T16" fmla="*/ 375 w 385"/>
                <a:gd name="T17" fmla="*/ 267 h 408"/>
                <a:gd name="T18" fmla="*/ 383 w 385"/>
                <a:gd name="T19" fmla="*/ 226 h 408"/>
                <a:gd name="T20" fmla="*/ 385 w 385"/>
                <a:gd name="T21" fmla="*/ 202 h 408"/>
                <a:gd name="T22" fmla="*/ 380 w 385"/>
                <a:gd name="T23" fmla="*/ 160 h 408"/>
                <a:gd name="T24" fmla="*/ 368 w 385"/>
                <a:gd name="T25" fmla="*/ 120 h 408"/>
                <a:gd name="T26" fmla="*/ 349 w 385"/>
                <a:gd name="T27" fmla="*/ 86 h 408"/>
                <a:gd name="T28" fmla="*/ 322 w 385"/>
                <a:gd name="T29" fmla="*/ 57 h 408"/>
                <a:gd name="T30" fmla="*/ 290 w 385"/>
                <a:gd name="T31" fmla="*/ 32 h 408"/>
                <a:gd name="T32" fmla="*/ 253 w 385"/>
                <a:gd name="T33" fmla="*/ 15 h 408"/>
                <a:gd name="T34" fmla="*/ 211 w 385"/>
                <a:gd name="T35" fmla="*/ 4 h 408"/>
                <a:gd name="T36" fmla="*/ 164 w 385"/>
                <a:gd name="T37" fmla="*/ 0 h 408"/>
                <a:gd name="T38" fmla="*/ 164 w 385"/>
                <a:gd name="T39" fmla="*/ 318 h 408"/>
                <a:gd name="T40" fmla="*/ 101 w 385"/>
                <a:gd name="T41" fmla="*/ 91 h 408"/>
                <a:gd name="T42" fmla="*/ 164 w 385"/>
                <a:gd name="T43" fmla="*/ 91 h 408"/>
                <a:gd name="T44" fmla="*/ 189 w 385"/>
                <a:gd name="T45" fmla="*/ 93 h 408"/>
                <a:gd name="T46" fmla="*/ 211 w 385"/>
                <a:gd name="T47" fmla="*/ 100 h 408"/>
                <a:gd name="T48" fmla="*/ 230 w 385"/>
                <a:gd name="T49" fmla="*/ 109 h 408"/>
                <a:gd name="T50" fmla="*/ 248 w 385"/>
                <a:gd name="T51" fmla="*/ 123 h 408"/>
                <a:gd name="T52" fmla="*/ 261 w 385"/>
                <a:gd name="T53" fmla="*/ 139 h 408"/>
                <a:gd name="T54" fmla="*/ 272 w 385"/>
                <a:gd name="T55" fmla="*/ 159 h 408"/>
                <a:gd name="T56" fmla="*/ 279 w 385"/>
                <a:gd name="T57" fmla="*/ 180 h 408"/>
                <a:gd name="T58" fmla="*/ 282 w 385"/>
                <a:gd name="T59" fmla="*/ 202 h 408"/>
                <a:gd name="T60" fmla="*/ 281 w 385"/>
                <a:gd name="T61" fmla="*/ 215 h 408"/>
                <a:gd name="T62" fmla="*/ 277 w 385"/>
                <a:gd name="T63" fmla="*/ 238 h 408"/>
                <a:gd name="T64" fmla="*/ 267 w 385"/>
                <a:gd name="T65" fmla="*/ 259 h 408"/>
                <a:gd name="T66" fmla="*/ 255 w 385"/>
                <a:gd name="T67" fmla="*/ 276 h 408"/>
                <a:gd name="T68" fmla="*/ 240 w 385"/>
                <a:gd name="T69" fmla="*/ 292 h 408"/>
                <a:gd name="T70" fmla="*/ 220 w 385"/>
                <a:gd name="T71" fmla="*/ 304 h 408"/>
                <a:gd name="T72" fmla="*/ 200 w 385"/>
                <a:gd name="T73" fmla="*/ 312 h 408"/>
                <a:gd name="T74" fmla="*/ 177 w 385"/>
                <a:gd name="T75" fmla="*/ 316 h 408"/>
                <a:gd name="T76" fmla="*/ 164 w 385"/>
                <a:gd name="T77" fmla="*/ 318 h 4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5" h="408">
                  <a:moveTo>
                    <a:pt x="164" y="0"/>
                  </a:moveTo>
                  <a:lnTo>
                    <a:pt x="0" y="0"/>
                  </a:lnTo>
                  <a:lnTo>
                    <a:pt x="0" y="408"/>
                  </a:lnTo>
                  <a:lnTo>
                    <a:pt x="164" y="408"/>
                  </a:lnTo>
                  <a:lnTo>
                    <a:pt x="164" y="408"/>
                  </a:lnTo>
                  <a:lnTo>
                    <a:pt x="188" y="407"/>
                  </a:lnTo>
                  <a:lnTo>
                    <a:pt x="211" y="404"/>
                  </a:lnTo>
                  <a:lnTo>
                    <a:pt x="233" y="400"/>
                  </a:lnTo>
                  <a:lnTo>
                    <a:pt x="253" y="393"/>
                  </a:lnTo>
                  <a:lnTo>
                    <a:pt x="272" y="385"/>
                  </a:lnTo>
                  <a:lnTo>
                    <a:pt x="290" y="375"/>
                  </a:lnTo>
                  <a:lnTo>
                    <a:pt x="307" y="364"/>
                  </a:lnTo>
                  <a:lnTo>
                    <a:pt x="322" y="350"/>
                  </a:lnTo>
                  <a:lnTo>
                    <a:pt x="337" y="337"/>
                  </a:lnTo>
                  <a:lnTo>
                    <a:pt x="349" y="322"/>
                  </a:lnTo>
                  <a:lnTo>
                    <a:pt x="359" y="304"/>
                  </a:lnTo>
                  <a:lnTo>
                    <a:pt x="368" y="286"/>
                  </a:lnTo>
                  <a:lnTo>
                    <a:pt x="375" y="267"/>
                  </a:lnTo>
                  <a:lnTo>
                    <a:pt x="380" y="246"/>
                  </a:lnTo>
                  <a:lnTo>
                    <a:pt x="383" y="226"/>
                  </a:lnTo>
                  <a:lnTo>
                    <a:pt x="385" y="202"/>
                  </a:lnTo>
                  <a:lnTo>
                    <a:pt x="385" y="202"/>
                  </a:lnTo>
                  <a:lnTo>
                    <a:pt x="383" y="180"/>
                  </a:lnTo>
                  <a:lnTo>
                    <a:pt x="380" y="160"/>
                  </a:lnTo>
                  <a:lnTo>
                    <a:pt x="375" y="139"/>
                  </a:lnTo>
                  <a:lnTo>
                    <a:pt x="368" y="120"/>
                  </a:lnTo>
                  <a:lnTo>
                    <a:pt x="359" y="102"/>
                  </a:lnTo>
                  <a:lnTo>
                    <a:pt x="349" y="86"/>
                  </a:lnTo>
                  <a:lnTo>
                    <a:pt x="337" y="71"/>
                  </a:lnTo>
                  <a:lnTo>
                    <a:pt x="322" y="57"/>
                  </a:lnTo>
                  <a:lnTo>
                    <a:pt x="307" y="43"/>
                  </a:lnTo>
                  <a:lnTo>
                    <a:pt x="290" y="32"/>
                  </a:lnTo>
                  <a:lnTo>
                    <a:pt x="272" y="23"/>
                  </a:lnTo>
                  <a:lnTo>
                    <a:pt x="253" y="15"/>
                  </a:lnTo>
                  <a:lnTo>
                    <a:pt x="233" y="8"/>
                  </a:lnTo>
                  <a:lnTo>
                    <a:pt x="211" y="4"/>
                  </a:lnTo>
                  <a:lnTo>
                    <a:pt x="188" y="1"/>
                  </a:lnTo>
                  <a:lnTo>
                    <a:pt x="164" y="0"/>
                  </a:lnTo>
                  <a:lnTo>
                    <a:pt x="164" y="0"/>
                  </a:lnTo>
                  <a:close/>
                  <a:moveTo>
                    <a:pt x="164" y="318"/>
                  </a:moveTo>
                  <a:lnTo>
                    <a:pt x="101" y="318"/>
                  </a:lnTo>
                  <a:lnTo>
                    <a:pt x="101" y="91"/>
                  </a:lnTo>
                  <a:lnTo>
                    <a:pt x="164" y="91"/>
                  </a:lnTo>
                  <a:lnTo>
                    <a:pt x="164" y="91"/>
                  </a:lnTo>
                  <a:lnTo>
                    <a:pt x="177" y="91"/>
                  </a:lnTo>
                  <a:lnTo>
                    <a:pt x="189" y="93"/>
                  </a:lnTo>
                  <a:lnTo>
                    <a:pt x="200" y="96"/>
                  </a:lnTo>
                  <a:lnTo>
                    <a:pt x="211" y="100"/>
                  </a:lnTo>
                  <a:lnTo>
                    <a:pt x="220" y="104"/>
                  </a:lnTo>
                  <a:lnTo>
                    <a:pt x="230" y="109"/>
                  </a:lnTo>
                  <a:lnTo>
                    <a:pt x="240" y="116"/>
                  </a:lnTo>
                  <a:lnTo>
                    <a:pt x="248" y="123"/>
                  </a:lnTo>
                  <a:lnTo>
                    <a:pt x="255" y="131"/>
                  </a:lnTo>
                  <a:lnTo>
                    <a:pt x="261" y="139"/>
                  </a:lnTo>
                  <a:lnTo>
                    <a:pt x="267" y="149"/>
                  </a:lnTo>
                  <a:lnTo>
                    <a:pt x="272" y="159"/>
                  </a:lnTo>
                  <a:lnTo>
                    <a:pt x="277" y="170"/>
                  </a:lnTo>
                  <a:lnTo>
                    <a:pt x="279" y="180"/>
                  </a:lnTo>
                  <a:lnTo>
                    <a:pt x="281" y="191"/>
                  </a:lnTo>
                  <a:lnTo>
                    <a:pt x="282" y="202"/>
                  </a:lnTo>
                  <a:lnTo>
                    <a:pt x="282" y="202"/>
                  </a:lnTo>
                  <a:lnTo>
                    <a:pt x="281" y="215"/>
                  </a:lnTo>
                  <a:lnTo>
                    <a:pt x="279" y="226"/>
                  </a:lnTo>
                  <a:lnTo>
                    <a:pt x="277" y="238"/>
                  </a:lnTo>
                  <a:lnTo>
                    <a:pt x="272" y="248"/>
                  </a:lnTo>
                  <a:lnTo>
                    <a:pt x="267" y="259"/>
                  </a:lnTo>
                  <a:lnTo>
                    <a:pt x="261" y="267"/>
                  </a:lnTo>
                  <a:lnTo>
                    <a:pt x="255" y="276"/>
                  </a:lnTo>
                  <a:lnTo>
                    <a:pt x="248" y="285"/>
                  </a:lnTo>
                  <a:lnTo>
                    <a:pt x="240" y="292"/>
                  </a:lnTo>
                  <a:lnTo>
                    <a:pt x="230" y="298"/>
                  </a:lnTo>
                  <a:lnTo>
                    <a:pt x="220" y="304"/>
                  </a:lnTo>
                  <a:lnTo>
                    <a:pt x="211" y="308"/>
                  </a:lnTo>
                  <a:lnTo>
                    <a:pt x="200" y="312"/>
                  </a:lnTo>
                  <a:lnTo>
                    <a:pt x="189" y="315"/>
                  </a:lnTo>
                  <a:lnTo>
                    <a:pt x="177" y="316"/>
                  </a:lnTo>
                  <a:lnTo>
                    <a:pt x="164" y="318"/>
                  </a:lnTo>
                  <a:lnTo>
                    <a:pt x="164" y="3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a:spcBef>
                  <a:spcPts val="0"/>
                </a:spcBef>
              </a:pPr>
              <a:endParaRPr lang="en-GB"/>
            </a:p>
          </p:txBody>
        </p:sp>
      </p:grpSp>
      <p:sp>
        <p:nvSpPr>
          <p:cNvPr id="30" name="Text Placeholder 29">
            <a:extLst>
              <a:ext uri="{FF2B5EF4-FFF2-40B4-BE49-F238E27FC236}">
                <a16:creationId xmlns:a16="http://schemas.microsoft.com/office/drawing/2014/main" id="{82C7C409-2073-4F5A-8F42-A9B99D3867D9}"/>
              </a:ext>
            </a:extLst>
          </p:cNvPr>
          <p:cNvSpPr>
            <a:spLocks noGrp="1"/>
          </p:cNvSpPr>
          <p:nvPr>
            <p:ph type="body" sz="quarter" idx="10"/>
          </p:nvPr>
        </p:nvSpPr>
        <p:spPr>
          <a:xfrm>
            <a:off x="599901" y="2873623"/>
            <a:ext cx="6538981" cy="2257425"/>
          </a:xfrm>
          <a:prstGeom prst="rect">
            <a:avLst/>
          </a:prstGeom>
        </p:spPr>
        <p:txBody>
          <a:bodyPr>
            <a:noAutofit/>
          </a:bodyPr>
          <a:lstStyle>
            <a:lvl1pPr marL="0" indent="0">
              <a:lnSpc>
                <a:spcPct val="100000"/>
              </a:lnSpc>
              <a:spcBef>
                <a:spcPts val="0"/>
              </a:spcBef>
              <a:buNone/>
              <a:defRPr sz="2800">
                <a:latin typeface="Arial" panose="020B0604020202020204" pitchFamily="34" charset="0"/>
                <a:cs typeface="Arial" panose="020B0604020202020204" pitchFamily="34" charset="0"/>
              </a:defRPr>
            </a:lvl1pPr>
            <a:lvl2pPr>
              <a:lnSpc>
                <a:spcPct val="100000"/>
              </a:lnSpc>
              <a:defRPr sz="2800">
                <a:latin typeface="Arial" panose="020B0604020202020204" pitchFamily="34" charset="0"/>
                <a:cs typeface="Arial" panose="020B0604020202020204" pitchFamily="34" charset="0"/>
              </a:defRPr>
            </a:lvl2pPr>
            <a:lvl3pPr>
              <a:lnSpc>
                <a:spcPct val="100000"/>
              </a:lnSpc>
              <a:defRPr sz="2800">
                <a:latin typeface="Arial" panose="020B0604020202020204" pitchFamily="34" charset="0"/>
                <a:cs typeface="Arial" panose="020B0604020202020204" pitchFamily="34" charset="0"/>
              </a:defRPr>
            </a:lvl3pPr>
            <a:lvl4pPr>
              <a:lnSpc>
                <a:spcPct val="100000"/>
              </a:lnSpc>
              <a:defRPr sz="2800">
                <a:latin typeface="Arial" panose="020B0604020202020204" pitchFamily="34" charset="0"/>
                <a:cs typeface="Arial" panose="020B0604020202020204" pitchFamily="34" charset="0"/>
              </a:defRPr>
            </a:lvl4pPr>
            <a:lvl5pPr>
              <a:lnSpc>
                <a:spcPct val="100000"/>
              </a:lnSpc>
              <a:defRPr sz="2800">
                <a:latin typeface="Arial" panose="020B0604020202020204" pitchFamily="34" charset="0"/>
                <a:cs typeface="Arial" panose="020B0604020202020204" pitchFamily="34" charset="0"/>
              </a:defRPr>
            </a:lvl5pPr>
          </a:lstStyle>
          <a:p>
            <a:pPr lvl="0"/>
            <a:r>
              <a:rPr lang="en-US"/>
              <a:t>Click to edit Master text styles</a:t>
            </a:r>
          </a:p>
        </p:txBody>
      </p:sp>
      <p:sp>
        <p:nvSpPr>
          <p:cNvPr id="41" name="Content Placeholder 9">
            <a:extLst>
              <a:ext uri="{FF2B5EF4-FFF2-40B4-BE49-F238E27FC236}">
                <a16:creationId xmlns:a16="http://schemas.microsoft.com/office/drawing/2014/main" id="{06DE940F-761C-4905-A81B-C51850827CF0}"/>
              </a:ext>
            </a:extLst>
          </p:cNvPr>
          <p:cNvSpPr>
            <a:spLocks noGrp="1"/>
          </p:cNvSpPr>
          <p:nvPr>
            <p:ph sz="quarter" idx="12"/>
          </p:nvPr>
        </p:nvSpPr>
        <p:spPr>
          <a:xfrm>
            <a:off x="599901" y="5328371"/>
            <a:ext cx="5221288" cy="943841"/>
          </a:xfrm>
          <a:prstGeom prst="rect">
            <a:avLst/>
          </a:prstGeom>
        </p:spPr>
        <p:txBody>
          <a:bodyPr>
            <a:noAutofit/>
          </a:bodyPr>
          <a:lstStyle>
            <a:lvl1pPr marL="0" indent="0">
              <a:lnSpc>
                <a:spcPct val="100000"/>
              </a:lnSpc>
              <a:spcBef>
                <a:spcPts val="0"/>
              </a:spcBef>
              <a:buNone/>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796330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4297339"/>
            <a:ext cx="3275011" cy="1976461"/>
          </a:xfrm>
          <a:prstGeom prst="rect">
            <a:avLst/>
          </a:prstGeom>
        </p:spPr>
        <p:txBody>
          <a:bodyPr>
            <a:noAutofit/>
          </a:bodyPr>
          <a:lstStyle>
            <a:lvl1pPr>
              <a:defRPr sz="1800"/>
            </a:lvl1pPr>
          </a:lstStyle>
          <a:p>
            <a:pPr lvl="0"/>
            <a:r>
              <a:rPr lang="en-US"/>
              <a:t>Click to edit Master text styles</a:t>
            </a:r>
          </a:p>
        </p:txBody>
      </p:sp>
      <p:sp>
        <p:nvSpPr>
          <p:cNvPr id="8" name="Content Placeholder 9">
            <a:extLst>
              <a:ext uri="{FF2B5EF4-FFF2-40B4-BE49-F238E27FC236}">
                <a16:creationId xmlns:a16="http://schemas.microsoft.com/office/drawing/2014/main" id="{D222E9D0-7316-48EE-A819-766D60B44C4E}"/>
              </a:ext>
            </a:extLst>
          </p:cNvPr>
          <p:cNvSpPr>
            <a:spLocks noGrp="1"/>
          </p:cNvSpPr>
          <p:nvPr>
            <p:ph sz="quarter" idx="15"/>
          </p:nvPr>
        </p:nvSpPr>
        <p:spPr>
          <a:xfrm>
            <a:off x="4469004" y="4297339"/>
            <a:ext cx="3275011" cy="1976461"/>
          </a:xfrm>
          <a:prstGeom prst="rect">
            <a:avLst/>
          </a:prstGeom>
        </p:spPr>
        <p:txBody>
          <a:bodyPr>
            <a:noAutofit/>
          </a:bodyPr>
          <a:lstStyle>
            <a:lvl1pPr>
              <a:defRPr sz="1800"/>
            </a:lvl1pPr>
          </a:lstStyle>
          <a:p>
            <a:pPr lvl="0"/>
            <a:r>
              <a:rPr lang="en-US"/>
              <a:t>Click to edit Master text styles</a:t>
            </a:r>
          </a:p>
        </p:txBody>
      </p:sp>
      <p:sp>
        <p:nvSpPr>
          <p:cNvPr id="9" name="Picture Placeholder 3">
            <a:extLst>
              <a:ext uri="{FF2B5EF4-FFF2-40B4-BE49-F238E27FC236}">
                <a16:creationId xmlns:a16="http://schemas.microsoft.com/office/drawing/2014/main" id="{A603ECA0-2580-47CE-AE2F-B495EF47F73E}"/>
              </a:ext>
            </a:extLst>
          </p:cNvPr>
          <p:cNvSpPr>
            <a:spLocks noGrp="1"/>
          </p:cNvSpPr>
          <p:nvPr>
            <p:ph type="pic" sz="quarter" idx="16"/>
          </p:nvPr>
        </p:nvSpPr>
        <p:spPr>
          <a:xfrm>
            <a:off x="4469003" y="2286985"/>
            <a:ext cx="3275011" cy="1835299"/>
          </a:xfrm>
          <a:prstGeom prst="rect">
            <a:avLst/>
          </a:prstGeom>
        </p:spPr>
        <p:txBody>
          <a:bodyPr>
            <a:noAutofit/>
          </a:bodyPr>
          <a:lstStyle>
            <a:lvl1pPr>
              <a:defRPr sz="180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0E065BBE-251C-48BF-9BFB-DA3EE6EDB835}"/>
              </a:ext>
            </a:extLst>
          </p:cNvPr>
          <p:cNvSpPr>
            <a:spLocks noGrp="1"/>
          </p:cNvSpPr>
          <p:nvPr>
            <p:ph sz="quarter" idx="17"/>
          </p:nvPr>
        </p:nvSpPr>
        <p:spPr>
          <a:xfrm>
            <a:off x="8328025" y="4297339"/>
            <a:ext cx="3275011" cy="1976461"/>
          </a:xfrm>
          <a:prstGeom prst="rect">
            <a:avLst/>
          </a:prstGeom>
        </p:spPr>
        <p:txBody>
          <a:bodyPr>
            <a:noAutofit/>
          </a:bodyPr>
          <a:lstStyle>
            <a:lvl1pPr>
              <a:defRPr sz="1800"/>
            </a:lvl1pPr>
          </a:lstStyle>
          <a:p>
            <a:pPr lvl="0"/>
            <a:r>
              <a:rPr lang="en-US"/>
              <a:t>Click to edit Master text styles</a:t>
            </a:r>
          </a:p>
        </p:txBody>
      </p:sp>
      <p:sp>
        <p:nvSpPr>
          <p:cNvPr id="11" name="Picture Placeholder 3">
            <a:extLst>
              <a:ext uri="{FF2B5EF4-FFF2-40B4-BE49-F238E27FC236}">
                <a16:creationId xmlns:a16="http://schemas.microsoft.com/office/drawing/2014/main" id="{DBDDCB70-1977-4945-863F-2AD7EA8F69BB}"/>
              </a:ext>
            </a:extLst>
          </p:cNvPr>
          <p:cNvSpPr>
            <a:spLocks noGrp="1"/>
          </p:cNvSpPr>
          <p:nvPr>
            <p:ph type="pic" sz="quarter" idx="18"/>
          </p:nvPr>
        </p:nvSpPr>
        <p:spPr>
          <a:xfrm>
            <a:off x="8328024" y="2286986"/>
            <a:ext cx="3275011" cy="1835298"/>
          </a:xfrm>
          <a:prstGeom prst="rect">
            <a:avLst/>
          </a:prstGeom>
        </p:spPr>
        <p:txBody>
          <a:bodyPr>
            <a:noAutofit/>
          </a:bodyPr>
          <a:lstStyle>
            <a:lvl1pPr>
              <a:defRPr sz="1800"/>
            </a:lvl1pPr>
          </a:lstStyle>
          <a:p>
            <a:r>
              <a:rPr lang="en-US"/>
              <a:t>Click icon to add picture</a:t>
            </a:r>
            <a:endParaRPr lang="en-GB" dirty="0"/>
          </a:p>
        </p:txBody>
      </p:sp>
      <p:sp>
        <p:nvSpPr>
          <p:cNvPr id="12" name="Picture Placeholder 3">
            <a:extLst>
              <a:ext uri="{FF2B5EF4-FFF2-40B4-BE49-F238E27FC236}">
                <a16:creationId xmlns:a16="http://schemas.microsoft.com/office/drawing/2014/main" id="{0FB627FE-E548-46EB-A472-24A3A108D79E}"/>
              </a:ext>
            </a:extLst>
          </p:cNvPr>
          <p:cNvSpPr>
            <a:spLocks noGrp="1"/>
          </p:cNvSpPr>
          <p:nvPr>
            <p:ph type="pic" sz="quarter" idx="19"/>
          </p:nvPr>
        </p:nvSpPr>
        <p:spPr>
          <a:xfrm>
            <a:off x="588963" y="2286985"/>
            <a:ext cx="3275011" cy="1835299"/>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r>
              <a:rPr lang="en-US"/>
              <a:t>Click icon to add picture</a:t>
            </a:r>
            <a:endParaRPr lang="en-GB" dirty="0"/>
          </a:p>
        </p:txBody>
      </p:sp>
    </p:spTree>
    <p:extLst>
      <p:ext uri="{BB962C8B-B14F-4D97-AF65-F5344CB8AC3E}">
        <p14:creationId xmlns:p14="http://schemas.microsoft.com/office/powerpoint/2010/main" val="1355291660"/>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819">
          <p15:clr>
            <a:srgbClr val="FBAE40"/>
          </p15:clr>
        </p15:guide>
        <p15:guide id="8" pos="4883">
          <p15:clr>
            <a:srgbClr val="FBAE40"/>
          </p15:clr>
        </p15:guide>
        <p15:guide id="9" pos="5246">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3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8964" y="2300147"/>
            <a:ext cx="2317397" cy="3972066"/>
          </a:xfrm>
          <a:prstGeom prst="rect">
            <a:avLst/>
          </a:prstGeom>
        </p:spPr>
        <p:txBody>
          <a:bodyPr>
            <a:noAutofit/>
          </a:bodyPr>
          <a:lstStyle>
            <a:lvl1pPr>
              <a:defRPr sz="1800"/>
            </a:lvl1pPr>
          </a:lstStyle>
          <a:p>
            <a:pPr lvl="0"/>
            <a:r>
              <a:rPr lang="en-US"/>
              <a:t>Click to edit Master text styles</a:t>
            </a:r>
          </a:p>
        </p:txBody>
      </p:sp>
      <p:sp>
        <p:nvSpPr>
          <p:cNvPr id="28" name="Content Placeholder 9">
            <a:extLst>
              <a:ext uri="{FF2B5EF4-FFF2-40B4-BE49-F238E27FC236}">
                <a16:creationId xmlns:a16="http://schemas.microsoft.com/office/drawing/2014/main" id="{36EB76BC-1441-48D5-A2CC-2EA2CD2AA350}"/>
              </a:ext>
            </a:extLst>
          </p:cNvPr>
          <p:cNvSpPr>
            <a:spLocks noGrp="1"/>
          </p:cNvSpPr>
          <p:nvPr>
            <p:ph sz="quarter" idx="11"/>
          </p:nvPr>
        </p:nvSpPr>
        <p:spPr>
          <a:xfrm>
            <a:off x="3480281" y="2301734"/>
            <a:ext cx="2317397" cy="3972066"/>
          </a:xfrm>
          <a:prstGeom prst="rect">
            <a:avLst/>
          </a:prstGeom>
        </p:spPr>
        <p:txBody>
          <a:bodyPr>
            <a:noAutofit/>
          </a:bodyPr>
          <a:lstStyle>
            <a:lvl1pPr>
              <a:defRPr sz="1800"/>
            </a:lvl1pPr>
          </a:lstStyle>
          <a:p>
            <a:pPr lvl="0"/>
            <a:r>
              <a:rPr lang="en-US"/>
              <a:t>Click to edit Master text styles</a:t>
            </a:r>
          </a:p>
        </p:txBody>
      </p:sp>
      <p:sp>
        <p:nvSpPr>
          <p:cNvPr id="29" name="Content Placeholder 9">
            <a:extLst>
              <a:ext uri="{FF2B5EF4-FFF2-40B4-BE49-F238E27FC236}">
                <a16:creationId xmlns:a16="http://schemas.microsoft.com/office/drawing/2014/main" id="{B6E5C1B3-F70B-4891-922A-62E3AB65A739}"/>
              </a:ext>
            </a:extLst>
          </p:cNvPr>
          <p:cNvSpPr>
            <a:spLocks noGrp="1"/>
          </p:cNvSpPr>
          <p:nvPr>
            <p:ph sz="quarter" idx="12"/>
          </p:nvPr>
        </p:nvSpPr>
        <p:spPr>
          <a:xfrm>
            <a:off x="6398405" y="2300147"/>
            <a:ext cx="2317397" cy="3972066"/>
          </a:xfrm>
          <a:prstGeom prst="rect">
            <a:avLst/>
          </a:prstGeom>
        </p:spPr>
        <p:txBody>
          <a:bodyPr>
            <a:noAutofit/>
          </a:bodyPr>
          <a:lstStyle>
            <a:lvl1pPr>
              <a:defRPr sz="1800"/>
            </a:lvl1pPr>
          </a:lstStyle>
          <a:p>
            <a:pPr lvl="0"/>
            <a:r>
              <a:rPr lang="en-US"/>
              <a:t>Click to edit Master text styles</a:t>
            </a:r>
          </a:p>
        </p:txBody>
      </p:sp>
      <p:sp>
        <p:nvSpPr>
          <p:cNvPr id="30" name="Content Placeholder 9">
            <a:extLst>
              <a:ext uri="{FF2B5EF4-FFF2-40B4-BE49-F238E27FC236}">
                <a16:creationId xmlns:a16="http://schemas.microsoft.com/office/drawing/2014/main" id="{3428F215-34F6-45EF-89E3-14647293542A}"/>
              </a:ext>
            </a:extLst>
          </p:cNvPr>
          <p:cNvSpPr>
            <a:spLocks noGrp="1"/>
          </p:cNvSpPr>
          <p:nvPr>
            <p:ph sz="quarter" idx="13"/>
          </p:nvPr>
        </p:nvSpPr>
        <p:spPr>
          <a:xfrm>
            <a:off x="9289722" y="2301734"/>
            <a:ext cx="2317397"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205254720"/>
      </p:ext>
    </p:extLst>
  </p:cSld>
  <p:clrMapOvr>
    <a:masterClrMapping/>
  </p:clrMapOvr>
  <p:extLst>
    <p:ext uri="{DCECCB84-F9BA-43D5-87BE-67443E8EF086}">
      <p15:sldGuideLst xmlns:p15="http://schemas.microsoft.com/office/powerpoint/2012/main">
        <p15:guide id="1" pos="2184">
          <p15:clr>
            <a:srgbClr val="FBAE40"/>
          </p15:clr>
        </p15:guide>
        <p15:guide id="2" pos="184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5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85649"/>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4" name="Picture Placeholder 3">
            <a:extLst>
              <a:ext uri="{FF2B5EF4-FFF2-40B4-BE49-F238E27FC236}">
                <a16:creationId xmlns:a16="http://schemas.microsoft.com/office/drawing/2014/main" id="{E036A035-5E1D-4FEB-AD42-8C738760F495}"/>
              </a:ext>
            </a:extLst>
          </p:cNvPr>
          <p:cNvSpPr>
            <a:spLocks noGrp="1"/>
          </p:cNvSpPr>
          <p:nvPr>
            <p:ph type="pic" sz="quarter" idx="14"/>
          </p:nvPr>
        </p:nvSpPr>
        <p:spPr>
          <a:xfrm>
            <a:off x="588963" y="2300288"/>
            <a:ext cx="2317397" cy="1357527"/>
          </a:xfrm>
          <a:prstGeom prst="rect">
            <a:avLst/>
          </a:prstGeom>
        </p:spPr>
        <p:txBody>
          <a:bodyPr>
            <a:noAutofit/>
          </a:bodyPr>
          <a:lstStyle>
            <a:lvl1pPr>
              <a:defRPr sz="1800"/>
            </a:lvl1pPr>
          </a:lstStyle>
          <a:p>
            <a:r>
              <a:rPr lang="en-US"/>
              <a:t>Click icon to add picture</a:t>
            </a:r>
            <a:endParaRPr lang="en-GB" dirty="0"/>
          </a:p>
        </p:txBody>
      </p:sp>
      <p:sp>
        <p:nvSpPr>
          <p:cNvPr id="19" name="Content Placeholder 9">
            <a:extLst>
              <a:ext uri="{FF2B5EF4-FFF2-40B4-BE49-F238E27FC236}">
                <a16:creationId xmlns:a16="http://schemas.microsoft.com/office/drawing/2014/main" id="{CB76B09E-041D-4615-AFC8-FD5EFC779E2B}"/>
              </a:ext>
            </a:extLst>
          </p:cNvPr>
          <p:cNvSpPr>
            <a:spLocks noGrp="1"/>
          </p:cNvSpPr>
          <p:nvPr>
            <p:ph sz="quarter" idx="21"/>
          </p:nvPr>
        </p:nvSpPr>
        <p:spPr>
          <a:xfrm>
            <a:off x="588964" y="3850047"/>
            <a:ext cx="2317397" cy="2422166"/>
          </a:xfrm>
          <a:prstGeom prst="rect">
            <a:avLst/>
          </a:prstGeom>
        </p:spPr>
        <p:txBody>
          <a:bodyPr>
            <a:noAutofit/>
          </a:bodyPr>
          <a:lstStyle>
            <a:lvl1pPr>
              <a:defRPr sz="1800"/>
            </a:lvl1pPr>
          </a:lstStyle>
          <a:p>
            <a:pPr lvl="0"/>
            <a:r>
              <a:rPr lang="en-US"/>
              <a:t>Click to edit Master text styles</a:t>
            </a:r>
          </a:p>
        </p:txBody>
      </p:sp>
      <p:sp>
        <p:nvSpPr>
          <p:cNvPr id="23" name="Picture Placeholder 3">
            <a:extLst>
              <a:ext uri="{FF2B5EF4-FFF2-40B4-BE49-F238E27FC236}">
                <a16:creationId xmlns:a16="http://schemas.microsoft.com/office/drawing/2014/main" id="{3E52C249-A5C2-4E04-8BE0-1060DD0DA93B}"/>
              </a:ext>
            </a:extLst>
          </p:cNvPr>
          <p:cNvSpPr>
            <a:spLocks noGrp="1"/>
          </p:cNvSpPr>
          <p:nvPr>
            <p:ph type="pic" sz="quarter" idx="22"/>
          </p:nvPr>
        </p:nvSpPr>
        <p:spPr>
          <a:xfrm>
            <a:off x="3491266" y="2300288"/>
            <a:ext cx="2317397" cy="1357527"/>
          </a:xfrm>
          <a:prstGeom prst="rect">
            <a:avLst/>
          </a:prstGeom>
        </p:spPr>
        <p:txBody>
          <a:bodyPr>
            <a:noAutofit/>
          </a:bodyPr>
          <a:lstStyle>
            <a:lvl1pPr>
              <a:defRPr sz="1800"/>
            </a:lvl1pPr>
          </a:lstStyle>
          <a:p>
            <a:r>
              <a:rPr lang="en-US"/>
              <a:t>Click icon to add picture</a:t>
            </a:r>
            <a:endParaRPr lang="en-GB" dirty="0"/>
          </a:p>
        </p:txBody>
      </p:sp>
      <p:sp>
        <p:nvSpPr>
          <p:cNvPr id="24" name="Content Placeholder 9">
            <a:extLst>
              <a:ext uri="{FF2B5EF4-FFF2-40B4-BE49-F238E27FC236}">
                <a16:creationId xmlns:a16="http://schemas.microsoft.com/office/drawing/2014/main" id="{A784DFF9-9AF5-4A2A-B098-26838208ADBA}"/>
              </a:ext>
            </a:extLst>
          </p:cNvPr>
          <p:cNvSpPr>
            <a:spLocks noGrp="1"/>
          </p:cNvSpPr>
          <p:nvPr>
            <p:ph sz="quarter" idx="23"/>
          </p:nvPr>
        </p:nvSpPr>
        <p:spPr>
          <a:xfrm>
            <a:off x="3491267" y="3850047"/>
            <a:ext cx="2317397" cy="2422166"/>
          </a:xfrm>
          <a:prstGeom prst="rect">
            <a:avLst/>
          </a:prstGeom>
        </p:spPr>
        <p:txBody>
          <a:bodyPr>
            <a:noAutofit/>
          </a:bodyPr>
          <a:lstStyle>
            <a:lvl1pPr>
              <a:defRPr sz="1800"/>
            </a:lvl1pPr>
          </a:lstStyle>
          <a:p>
            <a:pPr lvl="0"/>
            <a:r>
              <a:rPr lang="en-US"/>
              <a:t>Click to edit Master text styles</a:t>
            </a:r>
          </a:p>
        </p:txBody>
      </p:sp>
      <p:sp>
        <p:nvSpPr>
          <p:cNvPr id="25" name="Picture Placeholder 3">
            <a:extLst>
              <a:ext uri="{FF2B5EF4-FFF2-40B4-BE49-F238E27FC236}">
                <a16:creationId xmlns:a16="http://schemas.microsoft.com/office/drawing/2014/main" id="{C3325528-45FC-4C82-A0CC-37BAEF7BFCA6}"/>
              </a:ext>
            </a:extLst>
          </p:cNvPr>
          <p:cNvSpPr>
            <a:spLocks noGrp="1"/>
          </p:cNvSpPr>
          <p:nvPr>
            <p:ph type="pic" sz="quarter" idx="24"/>
          </p:nvPr>
        </p:nvSpPr>
        <p:spPr>
          <a:xfrm>
            <a:off x="6393848" y="2300288"/>
            <a:ext cx="2317397" cy="1357527"/>
          </a:xfrm>
          <a:prstGeom prst="rect">
            <a:avLst/>
          </a:prstGeom>
        </p:spPr>
        <p:txBody>
          <a:bodyPr>
            <a:noAutofit/>
          </a:bodyPr>
          <a:lstStyle>
            <a:lvl1pPr>
              <a:defRPr sz="1800"/>
            </a:lvl1pPr>
          </a:lstStyle>
          <a:p>
            <a:r>
              <a:rPr lang="en-US"/>
              <a:t>Click icon to add picture</a:t>
            </a:r>
            <a:endParaRPr lang="en-GB" dirty="0"/>
          </a:p>
        </p:txBody>
      </p:sp>
      <p:sp>
        <p:nvSpPr>
          <p:cNvPr id="26" name="Content Placeholder 9">
            <a:extLst>
              <a:ext uri="{FF2B5EF4-FFF2-40B4-BE49-F238E27FC236}">
                <a16:creationId xmlns:a16="http://schemas.microsoft.com/office/drawing/2014/main" id="{3C597C1D-5167-4669-949D-CA5A8450FB4A}"/>
              </a:ext>
            </a:extLst>
          </p:cNvPr>
          <p:cNvSpPr>
            <a:spLocks noGrp="1"/>
          </p:cNvSpPr>
          <p:nvPr>
            <p:ph sz="quarter" idx="25"/>
          </p:nvPr>
        </p:nvSpPr>
        <p:spPr>
          <a:xfrm>
            <a:off x="6393849" y="3850047"/>
            <a:ext cx="2317397" cy="2422166"/>
          </a:xfrm>
          <a:prstGeom prst="rect">
            <a:avLst/>
          </a:prstGeom>
        </p:spPr>
        <p:txBody>
          <a:bodyPr>
            <a:noAutofit/>
          </a:bodyPr>
          <a:lstStyle>
            <a:lvl1pPr>
              <a:defRPr sz="1800"/>
            </a:lvl1pPr>
          </a:lstStyle>
          <a:p>
            <a:pPr lvl="0"/>
            <a:r>
              <a:rPr lang="en-US"/>
              <a:t>Click to edit Master text styles</a:t>
            </a:r>
          </a:p>
        </p:txBody>
      </p:sp>
      <p:sp>
        <p:nvSpPr>
          <p:cNvPr id="27" name="Picture Placeholder 3">
            <a:extLst>
              <a:ext uri="{FF2B5EF4-FFF2-40B4-BE49-F238E27FC236}">
                <a16:creationId xmlns:a16="http://schemas.microsoft.com/office/drawing/2014/main" id="{8216A13C-6734-459B-8AB5-0340E0067E9B}"/>
              </a:ext>
            </a:extLst>
          </p:cNvPr>
          <p:cNvSpPr>
            <a:spLocks noGrp="1"/>
          </p:cNvSpPr>
          <p:nvPr>
            <p:ph type="pic" sz="quarter" idx="26"/>
          </p:nvPr>
        </p:nvSpPr>
        <p:spPr>
          <a:xfrm>
            <a:off x="9285638" y="2301875"/>
            <a:ext cx="2317397" cy="1357527"/>
          </a:xfrm>
          <a:prstGeom prst="rect">
            <a:avLst/>
          </a:prstGeom>
        </p:spPr>
        <p:txBody>
          <a:bodyPr>
            <a:noAutofit/>
          </a:bodyPr>
          <a:lstStyle>
            <a:lvl1pPr>
              <a:defRPr sz="1800"/>
            </a:lvl1pPr>
          </a:lstStyle>
          <a:p>
            <a:r>
              <a:rPr lang="en-US"/>
              <a:t>Click icon to add picture</a:t>
            </a:r>
            <a:endParaRPr lang="en-GB" dirty="0"/>
          </a:p>
        </p:txBody>
      </p:sp>
      <p:sp>
        <p:nvSpPr>
          <p:cNvPr id="28" name="Content Placeholder 9">
            <a:extLst>
              <a:ext uri="{FF2B5EF4-FFF2-40B4-BE49-F238E27FC236}">
                <a16:creationId xmlns:a16="http://schemas.microsoft.com/office/drawing/2014/main" id="{C313676A-9E66-43F9-9150-888B1068C8A8}"/>
              </a:ext>
            </a:extLst>
          </p:cNvPr>
          <p:cNvSpPr>
            <a:spLocks noGrp="1"/>
          </p:cNvSpPr>
          <p:nvPr>
            <p:ph sz="quarter" idx="27"/>
          </p:nvPr>
        </p:nvSpPr>
        <p:spPr>
          <a:xfrm>
            <a:off x="9285639" y="3851634"/>
            <a:ext cx="2317397" cy="24221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1776555910"/>
      </p:ext>
    </p:extLst>
  </p:cSld>
  <p:clrMapOvr>
    <a:masterClrMapping/>
  </p:clrMapOvr>
  <p:extLst>
    <p:ext uri="{DCECCB84-F9BA-43D5-87BE-67443E8EF086}">
      <p15:sldGuideLst xmlns:p15="http://schemas.microsoft.com/office/powerpoint/2012/main">
        <p15:guide id="1" pos="1844">
          <p15:clr>
            <a:srgbClr val="FBAE40"/>
          </p15:clr>
        </p15:guide>
        <p15:guide id="2" pos="2184">
          <p15:clr>
            <a:srgbClr val="FBAE40"/>
          </p15:clr>
        </p15:guide>
        <p15:guide id="3" pos="5496">
          <p15:clr>
            <a:srgbClr val="FBAE40"/>
          </p15:clr>
        </p15:guide>
        <p15:guide id="4" pos="5836">
          <p15:clr>
            <a:srgbClr val="FBAE40"/>
          </p15:clr>
        </p15:guide>
        <p15:guide id="5" orient="horz" pos="143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6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2292804"/>
            <a:ext cx="1739679" cy="3972066"/>
          </a:xfrm>
          <a:prstGeom prst="rect">
            <a:avLst/>
          </a:prstGeom>
        </p:spPr>
        <p:txBody>
          <a:bodyPr>
            <a:noAutofit/>
          </a:bodyPr>
          <a:lstStyle>
            <a:lvl1pPr>
              <a:defRPr sz="1800"/>
            </a:lvl1pPr>
          </a:lstStyle>
          <a:p>
            <a:pPr lvl="0"/>
            <a:r>
              <a:rPr lang="en-US"/>
              <a:t>Click to edit Master text styles</a:t>
            </a:r>
          </a:p>
        </p:txBody>
      </p:sp>
      <p:sp>
        <p:nvSpPr>
          <p:cNvPr id="26" name="Content Placeholder 9">
            <a:extLst>
              <a:ext uri="{FF2B5EF4-FFF2-40B4-BE49-F238E27FC236}">
                <a16:creationId xmlns:a16="http://schemas.microsoft.com/office/drawing/2014/main" id="{0176E233-E1D7-49C1-8E09-23CDD44A754E}"/>
              </a:ext>
            </a:extLst>
          </p:cNvPr>
          <p:cNvSpPr>
            <a:spLocks noGrp="1"/>
          </p:cNvSpPr>
          <p:nvPr>
            <p:ph sz="quarter" idx="11"/>
          </p:nvPr>
        </p:nvSpPr>
        <p:spPr>
          <a:xfrm>
            <a:off x="2916222" y="2292804"/>
            <a:ext cx="1739679" cy="3972066"/>
          </a:xfrm>
          <a:prstGeom prst="rect">
            <a:avLst/>
          </a:prstGeom>
        </p:spPr>
        <p:txBody>
          <a:bodyPr>
            <a:noAutofit/>
          </a:bodyPr>
          <a:lstStyle>
            <a:lvl1pPr>
              <a:defRPr sz="1800"/>
            </a:lvl1pPr>
          </a:lstStyle>
          <a:p>
            <a:pPr lvl="0"/>
            <a:r>
              <a:rPr lang="en-US"/>
              <a:t>Click to edit Master text styles</a:t>
            </a:r>
          </a:p>
        </p:txBody>
      </p:sp>
      <p:sp>
        <p:nvSpPr>
          <p:cNvPr id="27" name="Content Placeholder 9">
            <a:extLst>
              <a:ext uri="{FF2B5EF4-FFF2-40B4-BE49-F238E27FC236}">
                <a16:creationId xmlns:a16="http://schemas.microsoft.com/office/drawing/2014/main" id="{A41C7C2A-4A4B-422C-BB2A-4C9FAC3A5506}"/>
              </a:ext>
            </a:extLst>
          </p:cNvPr>
          <p:cNvSpPr>
            <a:spLocks noGrp="1"/>
          </p:cNvSpPr>
          <p:nvPr>
            <p:ph sz="quarter" idx="12"/>
          </p:nvPr>
        </p:nvSpPr>
        <p:spPr>
          <a:xfrm>
            <a:off x="5224800" y="2292804"/>
            <a:ext cx="1739679" cy="3972066"/>
          </a:xfrm>
          <a:prstGeom prst="rect">
            <a:avLst/>
          </a:prstGeom>
        </p:spPr>
        <p:txBody>
          <a:bodyPr>
            <a:noAutofit/>
          </a:bodyPr>
          <a:lstStyle>
            <a:lvl1pPr>
              <a:defRPr sz="1800"/>
            </a:lvl1pPr>
          </a:lstStyle>
          <a:p>
            <a:pPr lvl="0"/>
            <a:r>
              <a:rPr lang="en-US"/>
              <a:t>Click to edit Master text styles</a:t>
            </a:r>
          </a:p>
        </p:txBody>
      </p:sp>
      <p:sp>
        <p:nvSpPr>
          <p:cNvPr id="31" name="Content Placeholder 9">
            <a:extLst>
              <a:ext uri="{FF2B5EF4-FFF2-40B4-BE49-F238E27FC236}">
                <a16:creationId xmlns:a16="http://schemas.microsoft.com/office/drawing/2014/main" id="{E3418751-869D-4F85-B32F-0965D7D2AD55}"/>
              </a:ext>
            </a:extLst>
          </p:cNvPr>
          <p:cNvSpPr>
            <a:spLocks noGrp="1"/>
          </p:cNvSpPr>
          <p:nvPr>
            <p:ph sz="quarter" idx="13"/>
          </p:nvPr>
        </p:nvSpPr>
        <p:spPr>
          <a:xfrm>
            <a:off x="7533378" y="2292804"/>
            <a:ext cx="1739679" cy="3972066"/>
          </a:xfrm>
          <a:prstGeom prst="rect">
            <a:avLst/>
          </a:prstGeom>
        </p:spPr>
        <p:txBody>
          <a:bodyPr>
            <a:noAutofit/>
          </a:bodyPr>
          <a:lstStyle>
            <a:lvl1pPr>
              <a:defRPr sz="1800"/>
            </a:lvl1pPr>
          </a:lstStyle>
          <a:p>
            <a:pPr lvl="0"/>
            <a:r>
              <a:rPr lang="en-US"/>
              <a:t>Click to edit Master text styles</a:t>
            </a:r>
          </a:p>
        </p:txBody>
      </p:sp>
      <p:sp>
        <p:nvSpPr>
          <p:cNvPr id="32" name="Content Placeholder 9">
            <a:extLst>
              <a:ext uri="{FF2B5EF4-FFF2-40B4-BE49-F238E27FC236}">
                <a16:creationId xmlns:a16="http://schemas.microsoft.com/office/drawing/2014/main" id="{40CFF437-23DA-4121-8666-7AFDA6F1C6F8}"/>
              </a:ext>
            </a:extLst>
          </p:cNvPr>
          <p:cNvSpPr>
            <a:spLocks noGrp="1"/>
          </p:cNvSpPr>
          <p:nvPr>
            <p:ph sz="quarter" idx="14"/>
          </p:nvPr>
        </p:nvSpPr>
        <p:spPr>
          <a:xfrm>
            <a:off x="9862226" y="2292804"/>
            <a:ext cx="1739679" cy="3972066"/>
          </a:xfrm>
          <a:prstGeom prst="rect">
            <a:avLst/>
          </a:prstGeom>
        </p:spPr>
        <p:txBody>
          <a:bodyPr>
            <a:noAutofit/>
          </a:bodyPr>
          <a:lstStyle>
            <a:lvl1pPr>
              <a:defRPr sz="1800"/>
            </a:lvl1pPr>
          </a:lstStyle>
          <a:p>
            <a:pPr lvl="0"/>
            <a:r>
              <a:rPr lang="en-US"/>
              <a:t>Click to edit Master text styles</a:t>
            </a:r>
          </a:p>
        </p:txBody>
      </p:sp>
    </p:spTree>
    <p:extLst>
      <p:ext uri="{BB962C8B-B14F-4D97-AF65-F5344CB8AC3E}">
        <p14:creationId xmlns:p14="http://schemas.microsoft.com/office/powerpoint/2010/main" val="928824496"/>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7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587374" y="3565624"/>
            <a:ext cx="1739679" cy="2699245"/>
          </a:xfrm>
          <a:prstGeom prst="rect">
            <a:avLst/>
          </a:prstGeom>
        </p:spPr>
        <p:txBody>
          <a:bodyPr>
            <a:noAutofit/>
          </a:bodyPr>
          <a:lstStyle>
            <a:lvl1pPr>
              <a:defRPr sz="1800"/>
            </a:lvl1pPr>
          </a:lstStyle>
          <a:p>
            <a:pPr lvl="0"/>
            <a:r>
              <a:rPr lang="en-US"/>
              <a:t>Click to edit Master text styles</a:t>
            </a:r>
          </a:p>
        </p:txBody>
      </p:sp>
      <p:sp>
        <p:nvSpPr>
          <p:cNvPr id="8" name="Picture Placeholder 3">
            <a:extLst>
              <a:ext uri="{FF2B5EF4-FFF2-40B4-BE49-F238E27FC236}">
                <a16:creationId xmlns:a16="http://schemas.microsoft.com/office/drawing/2014/main" id="{8CB3F181-B90E-4709-A812-42F5F9FAEF8C}"/>
              </a:ext>
            </a:extLst>
          </p:cNvPr>
          <p:cNvSpPr>
            <a:spLocks noGrp="1"/>
          </p:cNvSpPr>
          <p:nvPr>
            <p:ph type="pic" sz="quarter" idx="15"/>
          </p:nvPr>
        </p:nvSpPr>
        <p:spPr>
          <a:xfrm>
            <a:off x="587374" y="2300287"/>
            <a:ext cx="1763713" cy="992089"/>
          </a:xfrm>
          <a:prstGeom prst="rect">
            <a:avLst/>
          </a:prstGeom>
        </p:spPr>
        <p:txBody>
          <a:bodyPr>
            <a:noAutofit/>
          </a:bodyPr>
          <a:lstStyle>
            <a:lvl1pPr>
              <a:defRPr sz="1800"/>
            </a:lvl1pPr>
          </a:lstStyle>
          <a:p>
            <a:r>
              <a:rPr lang="en-US"/>
              <a:t>Click icon to add picture</a:t>
            </a:r>
            <a:endParaRPr lang="en-GB" dirty="0"/>
          </a:p>
        </p:txBody>
      </p:sp>
      <p:sp>
        <p:nvSpPr>
          <p:cNvPr id="10" name="Content Placeholder 9">
            <a:extLst>
              <a:ext uri="{FF2B5EF4-FFF2-40B4-BE49-F238E27FC236}">
                <a16:creationId xmlns:a16="http://schemas.microsoft.com/office/drawing/2014/main" id="{F7064BD1-661D-4392-B2D3-C94C878F5F00}"/>
              </a:ext>
            </a:extLst>
          </p:cNvPr>
          <p:cNvSpPr>
            <a:spLocks noGrp="1"/>
          </p:cNvSpPr>
          <p:nvPr>
            <p:ph sz="quarter" idx="16"/>
          </p:nvPr>
        </p:nvSpPr>
        <p:spPr>
          <a:xfrm>
            <a:off x="2908754" y="3561383"/>
            <a:ext cx="1739679" cy="2699245"/>
          </a:xfrm>
          <a:prstGeom prst="rect">
            <a:avLst/>
          </a:prstGeom>
        </p:spPr>
        <p:txBody>
          <a:bodyPr>
            <a:noAutofit/>
          </a:bodyPr>
          <a:lstStyle>
            <a:lvl1pPr>
              <a:defRPr sz="1800"/>
            </a:lvl1pPr>
          </a:lstStyle>
          <a:p>
            <a:pPr lvl="0"/>
            <a:r>
              <a:rPr lang="en-US"/>
              <a:t>Click to edit Master text styles</a:t>
            </a:r>
          </a:p>
        </p:txBody>
      </p:sp>
      <p:sp>
        <p:nvSpPr>
          <p:cNvPr id="12" name="Picture Placeholder 3">
            <a:extLst>
              <a:ext uri="{FF2B5EF4-FFF2-40B4-BE49-F238E27FC236}">
                <a16:creationId xmlns:a16="http://schemas.microsoft.com/office/drawing/2014/main" id="{E23378D4-9D40-4803-8C24-3DB36C6A5716}"/>
              </a:ext>
            </a:extLst>
          </p:cNvPr>
          <p:cNvSpPr>
            <a:spLocks noGrp="1"/>
          </p:cNvSpPr>
          <p:nvPr>
            <p:ph type="pic" sz="quarter" idx="17"/>
          </p:nvPr>
        </p:nvSpPr>
        <p:spPr>
          <a:xfrm>
            <a:off x="2908754" y="2296046"/>
            <a:ext cx="1763713" cy="992089"/>
          </a:xfrm>
          <a:prstGeom prst="rect">
            <a:avLst/>
          </a:prstGeom>
        </p:spPr>
        <p:txBody>
          <a:bodyPr>
            <a:noAutofit/>
          </a:bodyPr>
          <a:lstStyle>
            <a:lvl1pPr>
              <a:defRPr sz="1800"/>
            </a:lvl1pPr>
          </a:lstStyle>
          <a:p>
            <a:r>
              <a:rPr lang="en-US"/>
              <a:t>Click icon to add picture</a:t>
            </a:r>
            <a:endParaRPr lang="en-GB" dirty="0"/>
          </a:p>
        </p:txBody>
      </p:sp>
      <p:sp>
        <p:nvSpPr>
          <p:cNvPr id="13" name="Content Placeholder 9">
            <a:extLst>
              <a:ext uri="{FF2B5EF4-FFF2-40B4-BE49-F238E27FC236}">
                <a16:creationId xmlns:a16="http://schemas.microsoft.com/office/drawing/2014/main" id="{00FE57DA-ED33-4CB4-86C8-810DD824BFAB}"/>
              </a:ext>
            </a:extLst>
          </p:cNvPr>
          <p:cNvSpPr>
            <a:spLocks noGrp="1"/>
          </p:cNvSpPr>
          <p:nvPr>
            <p:ph sz="quarter" idx="18"/>
          </p:nvPr>
        </p:nvSpPr>
        <p:spPr>
          <a:xfrm>
            <a:off x="5217219" y="3558226"/>
            <a:ext cx="1739679" cy="2699245"/>
          </a:xfrm>
          <a:prstGeom prst="rect">
            <a:avLst/>
          </a:prstGeom>
        </p:spPr>
        <p:txBody>
          <a:bodyPr>
            <a:noAutofit/>
          </a:bodyPr>
          <a:lstStyle>
            <a:lvl1pPr>
              <a:defRPr sz="1800"/>
            </a:lvl1pPr>
          </a:lstStyle>
          <a:p>
            <a:pPr lvl="0"/>
            <a:r>
              <a:rPr lang="en-US"/>
              <a:t>Click to edit Master text styles</a:t>
            </a:r>
          </a:p>
        </p:txBody>
      </p:sp>
      <p:sp>
        <p:nvSpPr>
          <p:cNvPr id="14" name="Picture Placeholder 3">
            <a:extLst>
              <a:ext uri="{FF2B5EF4-FFF2-40B4-BE49-F238E27FC236}">
                <a16:creationId xmlns:a16="http://schemas.microsoft.com/office/drawing/2014/main" id="{A9355ED7-F872-4706-9817-B13472A932E1}"/>
              </a:ext>
            </a:extLst>
          </p:cNvPr>
          <p:cNvSpPr>
            <a:spLocks noGrp="1"/>
          </p:cNvSpPr>
          <p:nvPr>
            <p:ph type="pic" sz="quarter" idx="19"/>
          </p:nvPr>
        </p:nvSpPr>
        <p:spPr>
          <a:xfrm>
            <a:off x="5217219" y="2292889"/>
            <a:ext cx="1763713" cy="992089"/>
          </a:xfrm>
          <a:prstGeom prst="rect">
            <a:avLst/>
          </a:prstGeom>
        </p:spPr>
        <p:txBody>
          <a:bodyPr>
            <a:noAutofit/>
          </a:bodyPr>
          <a:lstStyle>
            <a:lvl1pPr>
              <a:defRPr sz="1800"/>
            </a:lvl1pPr>
          </a:lstStyle>
          <a:p>
            <a:r>
              <a:rPr lang="en-US"/>
              <a:t>Click icon to add picture</a:t>
            </a:r>
            <a:endParaRPr lang="en-GB" dirty="0"/>
          </a:p>
        </p:txBody>
      </p:sp>
      <p:sp>
        <p:nvSpPr>
          <p:cNvPr id="15" name="Content Placeholder 9">
            <a:extLst>
              <a:ext uri="{FF2B5EF4-FFF2-40B4-BE49-F238E27FC236}">
                <a16:creationId xmlns:a16="http://schemas.microsoft.com/office/drawing/2014/main" id="{115CCB77-02EC-4783-9DF6-0A05456ED730}"/>
              </a:ext>
            </a:extLst>
          </p:cNvPr>
          <p:cNvSpPr>
            <a:spLocks noGrp="1"/>
          </p:cNvSpPr>
          <p:nvPr>
            <p:ph sz="quarter" idx="20"/>
          </p:nvPr>
        </p:nvSpPr>
        <p:spPr>
          <a:xfrm>
            <a:off x="7527238" y="3549295"/>
            <a:ext cx="1739679" cy="2699245"/>
          </a:xfrm>
          <a:prstGeom prst="rect">
            <a:avLst/>
          </a:prstGeom>
        </p:spPr>
        <p:txBody>
          <a:bodyPr>
            <a:noAutofit/>
          </a:bodyPr>
          <a:lstStyle>
            <a:lvl1pPr>
              <a:defRPr sz="1800"/>
            </a:lvl1pPr>
          </a:lstStyle>
          <a:p>
            <a:pPr lvl="0"/>
            <a:r>
              <a:rPr lang="en-US"/>
              <a:t>Click to edit Master text styles</a:t>
            </a:r>
          </a:p>
        </p:txBody>
      </p:sp>
      <p:sp>
        <p:nvSpPr>
          <p:cNvPr id="16" name="Picture Placeholder 3">
            <a:extLst>
              <a:ext uri="{FF2B5EF4-FFF2-40B4-BE49-F238E27FC236}">
                <a16:creationId xmlns:a16="http://schemas.microsoft.com/office/drawing/2014/main" id="{DC2F2444-14F2-4088-9371-18C2860AC6D3}"/>
              </a:ext>
            </a:extLst>
          </p:cNvPr>
          <p:cNvSpPr>
            <a:spLocks noGrp="1"/>
          </p:cNvSpPr>
          <p:nvPr>
            <p:ph type="pic" sz="quarter" idx="21"/>
          </p:nvPr>
        </p:nvSpPr>
        <p:spPr>
          <a:xfrm>
            <a:off x="7527238" y="2283958"/>
            <a:ext cx="1763713" cy="992089"/>
          </a:xfrm>
          <a:prstGeom prst="rect">
            <a:avLst/>
          </a:prstGeom>
        </p:spPr>
        <p:txBody>
          <a:bodyPr>
            <a:noAutofit/>
          </a:bodyPr>
          <a:lstStyle>
            <a:lvl1pPr>
              <a:defRPr sz="1800"/>
            </a:lvl1pPr>
          </a:lstStyle>
          <a:p>
            <a:r>
              <a:rPr lang="en-US"/>
              <a:t>Click icon to add picture</a:t>
            </a:r>
            <a:endParaRPr lang="en-GB" dirty="0"/>
          </a:p>
        </p:txBody>
      </p:sp>
      <p:sp>
        <p:nvSpPr>
          <p:cNvPr id="17" name="Content Placeholder 9">
            <a:extLst>
              <a:ext uri="{FF2B5EF4-FFF2-40B4-BE49-F238E27FC236}">
                <a16:creationId xmlns:a16="http://schemas.microsoft.com/office/drawing/2014/main" id="{5E077B78-FC6D-470D-BE7E-00548B8BBCD1}"/>
              </a:ext>
            </a:extLst>
          </p:cNvPr>
          <p:cNvSpPr>
            <a:spLocks noGrp="1"/>
          </p:cNvSpPr>
          <p:nvPr>
            <p:ph sz="quarter" idx="22"/>
          </p:nvPr>
        </p:nvSpPr>
        <p:spPr>
          <a:xfrm>
            <a:off x="9855129" y="3574555"/>
            <a:ext cx="1739679" cy="2699245"/>
          </a:xfrm>
          <a:prstGeom prst="rect">
            <a:avLst/>
          </a:prstGeom>
        </p:spPr>
        <p:txBody>
          <a:bodyPr>
            <a:noAutofit/>
          </a:bodyPr>
          <a:lstStyle>
            <a:lvl1pPr>
              <a:defRPr sz="1800"/>
            </a:lvl1pPr>
          </a:lstStyle>
          <a:p>
            <a:pPr lvl="0"/>
            <a:r>
              <a:rPr lang="en-US"/>
              <a:t>Click to edit Master text styles</a:t>
            </a:r>
          </a:p>
        </p:txBody>
      </p:sp>
      <p:sp>
        <p:nvSpPr>
          <p:cNvPr id="18" name="Picture Placeholder 3">
            <a:extLst>
              <a:ext uri="{FF2B5EF4-FFF2-40B4-BE49-F238E27FC236}">
                <a16:creationId xmlns:a16="http://schemas.microsoft.com/office/drawing/2014/main" id="{FAD3149A-0394-4B2A-9DB9-07B38D07064A}"/>
              </a:ext>
            </a:extLst>
          </p:cNvPr>
          <p:cNvSpPr>
            <a:spLocks noGrp="1"/>
          </p:cNvSpPr>
          <p:nvPr>
            <p:ph type="pic" sz="quarter" idx="23"/>
          </p:nvPr>
        </p:nvSpPr>
        <p:spPr>
          <a:xfrm>
            <a:off x="9855129" y="2309218"/>
            <a:ext cx="1763713" cy="992089"/>
          </a:xfrm>
          <a:prstGeom prst="rect">
            <a:avLst/>
          </a:prstGeom>
        </p:spPr>
        <p:txBody>
          <a:bodyPr>
            <a:noAutofit/>
          </a:bodyPr>
          <a:lstStyle>
            <a:lvl1pPr>
              <a:defRPr sz="1800"/>
            </a:lvl1pPr>
          </a:lstStyle>
          <a:p>
            <a:r>
              <a:rPr lang="en-US"/>
              <a:t>Click icon to add picture</a:t>
            </a:r>
            <a:endParaRPr lang="en-GB" dirty="0"/>
          </a:p>
        </p:txBody>
      </p:sp>
    </p:spTree>
    <p:extLst>
      <p:ext uri="{BB962C8B-B14F-4D97-AF65-F5344CB8AC3E}">
        <p14:creationId xmlns:p14="http://schemas.microsoft.com/office/powerpoint/2010/main" val="3045894758"/>
      </p:ext>
    </p:extLst>
  </p:cSld>
  <p:clrMapOvr>
    <a:masterClrMapping/>
  </p:clrMapOvr>
  <p:extLst>
    <p:ext uri="{DCECCB84-F9BA-43D5-87BE-67443E8EF086}">
      <p15:sldGuideLst xmlns:p15="http://schemas.microsoft.com/office/powerpoint/2012/main">
        <p15:guide id="1" pos="1822">
          <p15:clr>
            <a:srgbClr val="FBAE40"/>
          </p15:clr>
        </p15:guide>
        <p15:guide id="2" pos="2955">
          <p15:clr>
            <a:srgbClr val="FBAE40"/>
          </p15:clr>
        </p15:guide>
        <p15:guide id="4" pos="1481">
          <p15:clr>
            <a:srgbClr val="FBAE40"/>
          </p15:clr>
        </p15:guide>
        <p15:guide id="5" orient="horz" pos="1434">
          <p15:clr>
            <a:srgbClr val="FBAE40"/>
          </p15:clr>
        </p15:guide>
        <p15:guide id="6" pos="3296">
          <p15:clr>
            <a:srgbClr val="FBAE40"/>
          </p15:clr>
        </p15:guide>
        <p15:guide id="7" pos="4407">
          <p15:clr>
            <a:srgbClr val="FBAE40"/>
          </p15:clr>
        </p15:guide>
        <p15:guide id="8" pos="4725">
          <p15:clr>
            <a:srgbClr val="FBAE40"/>
          </p15:clr>
        </p15:guide>
        <p15:guide id="9" pos="5858">
          <p15:clr>
            <a:srgbClr val="FBAE40"/>
          </p15:clr>
        </p15:guide>
        <p15:guide id="10" pos="6199">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541567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5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99901" y="609839"/>
            <a:ext cx="5196062" cy="1117933"/>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99901" y="2300285"/>
            <a:ext cx="5196062" cy="3972928"/>
          </a:xfrm>
          <a:prstGeom prst="rect">
            <a:avLst/>
          </a:prstGeom>
        </p:spPr>
        <p:txBody>
          <a:bodyPr vert="horz" anchor="t" anchorCtr="0">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Rectangle 11">
            <a:extLst>
              <a:ext uri="{FF2B5EF4-FFF2-40B4-BE49-F238E27FC236}">
                <a16:creationId xmlns:a16="http://schemas.microsoft.com/office/drawing/2014/main" id="{3FA217BD-E80D-4609-BE9B-2867671EAC39}"/>
              </a:ext>
            </a:extLst>
          </p:cNvPr>
          <p:cNvSpPr/>
          <p:nvPr/>
        </p:nvSpPr>
        <p:spPr>
          <a:xfrm>
            <a:off x="6383338" y="0"/>
            <a:ext cx="580866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6" name="Content Placeholder 2">
            <a:extLst>
              <a:ext uri="{FF2B5EF4-FFF2-40B4-BE49-F238E27FC236}">
                <a16:creationId xmlns:a16="http://schemas.microsoft.com/office/drawing/2014/main" id="{714386B9-109E-4E24-B1B2-63963539A406}"/>
              </a:ext>
            </a:extLst>
          </p:cNvPr>
          <p:cNvSpPr>
            <a:spLocks noGrp="1"/>
          </p:cNvSpPr>
          <p:nvPr>
            <p:ph idx="10"/>
          </p:nvPr>
        </p:nvSpPr>
        <p:spPr>
          <a:xfrm>
            <a:off x="6940062" y="584789"/>
            <a:ext cx="4664563" cy="568901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5509649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4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1934850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6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87402" y="584788"/>
            <a:ext cx="5241890" cy="1117932"/>
          </a:xfrm>
          <a:prstGeom prst="rect">
            <a:avLst/>
          </a:prstGeom>
        </p:spPr>
        <p:txBody>
          <a:bodyPr vert="horz" anchor="t" anchorCtr="0">
            <a:noAutofit/>
          </a:body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Rectangle 6">
            <a:extLst>
              <a:ext uri="{FF2B5EF4-FFF2-40B4-BE49-F238E27FC236}">
                <a16:creationId xmlns:a16="http://schemas.microsoft.com/office/drawing/2014/main" id="{DAD4F99E-C473-42D1-BEE1-83C8AE76849F}"/>
              </a:ext>
            </a:extLst>
          </p:cNvPr>
          <p:cNvSpPr/>
          <p:nvPr/>
        </p:nvSpPr>
        <p:spPr>
          <a:xfrm>
            <a:off x="0" y="0"/>
            <a:ext cx="581464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8" name="Content Placeholder 2">
            <a:extLst>
              <a:ext uri="{FF2B5EF4-FFF2-40B4-BE49-F238E27FC236}">
                <a16:creationId xmlns:a16="http://schemas.microsoft.com/office/drawing/2014/main" id="{2B934C9A-8768-4E07-A5A9-B0CE417F5E34}"/>
              </a:ext>
            </a:extLst>
          </p:cNvPr>
          <p:cNvSpPr>
            <a:spLocks noGrp="1"/>
          </p:cNvSpPr>
          <p:nvPr>
            <p:ph idx="10"/>
          </p:nvPr>
        </p:nvSpPr>
        <p:spPr>
          <a:xfrm>
            <a:off x="562706" y="572756"/>
            <a:ext cx="4679181" cy="5712487"/>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117282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96432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93F14-1390-4C40-9519-48E0DB1E16B0}"/>
              </a:ext>
            </a:extLst>
          </p:cNvPr>
          <p:cNvSpPr>
            <a:spLocks noGrp="1"/>
          </p:cNvSpPr>
          <p:nvPr>
            <p:ph type="title"/>
          </p:nvPr>
        </p:nvSpPr>
        <p:spPr>
          <a:xfrm>
            <a:off x="612428" y="2875756"/>
            <a:ext cx="10992198" cy="1106488"/>
          </a:xfrm>
        </p:spPr>
        <p:txBody>
          <a:bodyPr anchor="ctr" anchorCtr="0"/>
          <a:lstStyle>
            <a:lvl1pPr algn="ctr">
              <a:lnSpc>
                <a:spcPct val="100000"/>
              </a:lnSpc>
              <a:defRPr/>
            </a:lvl1pPr>
          </a:lstStyle>
          <a:p>
            <a:r>
              <a:rPr lang="en-US"/>
              <a:t>Click to edit Master title style</a:t>
            </a:r>
            <a:endParaRPr lang="en-GB" dirty="0"/>
          </a:p>
        </p:txBody>
      </p:sp>
    </p:spTree>
    <p:extLst>
      <p:ext uri="{BB962C8B-B14F-4D97-AF65-F5344CB8AC3E}">
        <p14:creationId xmlns:p14="http://schemas.microsoft.com/office/powerpoint/2010/main" val="42787243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7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7" name="Rectangle 34">
            <a:extLst>
              <a:ext uri="{FF2B5EF4-FFF2-40B4-BE49-F238E27FC236}">
                <a16:creationId xmlns:a16="http://schemas.microsoft.com/office/drawing/2014/main" id="{0EF5E277-094A-4408-AEC0-47A3E614C2B7}"/>
              </a:ext>
            </a:extLst>
          </p:cNvPr>
          <p:cNvSpPr/>
          <p:nvPr/>
        </p:nvSpPr>
        <p:spPr>
          <a:xfrm>
            <a:off x="3610708" y="-18480"/>
            <a:ext cx="8609139" cy="6878860"/>
          </a:xfrm>
          <a:custGeom>
            <a:avLst/>
            <a:gdLst>
              <a:gd name="connsiteX0" fmla="*/ 0 w 3832597"/>
              <a:gd name="connsiteY0" fmla="*/ 0 h 2765503"/>
              <a:gd name="connsiteX1" fmla="*/ 3832597 w 3832597"/>
              <a:gd name="connsiteY1" fmla="*/ 0 h 2765503"/>
              <a:gd name="connsiteX2" fmla="*/ 3832597 w 3832597"/>
              <a:gd name="connsiteY2" fmla="*/ 2765503 h 2765503"/>
              <a:gd name="connsiteX3" fmla="*/ 0 w 3832597"/>
              <a:gd name="connsiteY3" fmla="*/ 2765503 h 2765503"/>
              <a:gd name="connsiteX4" fmla="*/ 0 w 3832597"/>
              <a:gd name="connsiteY4" fmla="*/ 0 h 2765503"/>
              <a:gd name="connsiteX0" fmla="*/ 0 w 5583339"/>
              <a:gd name="connsiteY0" fmla="*/ 2085278 h 4850781"/>
              <a:gd name="connsiteX1" fmla="*/ 5583339 w 5583339"/>
              <a:gd name="connsiteY1" fmla="*/ 0 h 4850781"/>
              <a:gd name="connsiteX2" fmla="*/ 3832597 w 5583339"/>
              <a:gd name="connsiteY2" fmla="*/ 4850781 h 4850781"/>
              <a:gd name="connsiteX3" fmla="*/ 0 w 5583339"/>
              <a:gd name="connsiteY3" fmla="*/ 4850781 h 4850781"/>
              <a:gd name="connsiteX4" fmla="*/ 0 w 5583339"/>
              <a:gd name="connsiteY4" fmla="*/ 2085278 h 4850781"/>
              <a:gd name="connsiteX0" fmla="*/ 1924772 w 5583339"/>
              <a:gd name="connsiteY0" fmla="*/ 1304172 h 4850781"/>
              <a:gd name="connsiteX1" fmla="*/ 5583339 w 5583339"/>
              <a:gd name="connsiteY1" fmla="*/ 0 h 4850781"/>
              <a:gd name="connsiteX2" fmla="*/ 3832597 w 5583339"/>
              <a:gd name="connsiteY2" fmla="*/ 4850781 h 4850781"/>
              <a:gd name="connsiteX3" fmla="*/ 0 w 5583339"/>
              <a:gd name="connsiteY3" fmla="*/ 4850781 h 4850781"/>
              <a:gd name="connsiteX4" fmla="*/ 1924772 w 5583339"/>
              <a:gd name="connsiteY4" fmla="*/ 1304172 h 4850781"/>
              <a:gd name="connsiteX0" fmla="*/ 2713875 w 5583339"/>
              <a:gd name="connsiteY0" fmla="*/ 531065 h 4850781"/>
              <a:gd name="connsiteX1" fmla="*/ 5583339 w 5583339"/>
              <a:gd name="connsiteY1" fmla="*/ 0 h 4850781"/>
              <a:gd name="connsiteX2" fmla="*/ 3832597 w 5583339"/>
              <a:gd name="connsiteY2" fmla="*/ 4850781 h 4850781"/>
              <a:gd name="connsiteX3" fmla="*/ 0 w 5583339"/>
              <a:gd name="connsiteY3" fmla="*/ 4850781 h 4850781"/>
              <a:gd name="connsiteX4" fmla="*/ 2713875 w 5583339"/>
              <a:gd name="connsiteY4" fmla="*/ 531065 h 4850781"/>
              <a:gd name="connsiteX0" fmla="*/ 3614945 w 5583339"/>
              <a:gd name="connsiteY0" fmla="*/ 45873 h 4850781"/>
              <a:gd name="connsiteX1" fmla="*/ 5583339 w 5583339"/>
              <a:gd name="connsiteY1" fmla="*/ 0 h 4850781"/>
              <a:gd name="connsiteX2" fmla="*/ 3832597 w 5583339"/>
              <a:gd name="connsiteY2" fmla="*/ 4850781 h 4850781"/>
              <a:gd name="connsiteX3" fmla="*/ 0 w 5583339"/>
              <a:gd name="connsiteY3" fmla="*/ 4850781 h 4850781"/>
              <a:gd name="connsiteX4" fmla="*/ 3614945 w 5583339"/>
              <a:gd name="connsiteY4" fmla="*/ 45873 h 4850781"/>
              <a:gd name="connsiteX0" fmla="*/ 3614945 w 5500696"/>
              <a:gd name="connsiteY0" fmla="*/ 0 h 4804908"/>
              <a:gd name="connsiteX1" fmla="*/ 5500696 w 5500696"/>
              <a:gd name="connsiteY1" fmla="*/ 103417 h 4804908"/>
              <a:gd name="connsiteX2" fmla="*/ 3832597 w 5500696"/>
              <a:gd name="connsiteY2" fmla="*/ 4804908 h 4804908"/>
              <a:gd name="connsiteX3" fmla="*/ 0 w 5500696"/>
              <a:gd name="connsiteY3" fmla="*/ 4804908 h 4804908"/>
              <a:gd name="connsiteX4" fmla="*/ 3614945 w 5500696"/>
              <a:gd name="connsiteY4" fmla="*/ 0 h 4804908"/>
              <a:gd name="connsiteX0" fmla="*/ 3614945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3614945 w 5559939"/>
              <a:gd name="connsiteY4" fmla="*/ 0 h 4804908"/>
              <a:gd name="connsiteX0" fmla="*/ 5034197 w 5559939"/>
              <a:gd name="connsiteY0" fmla="*/ 218555 h 4804522"/>
              <a:gd name="connsiteX1" fmla="*/ 5559939 w 5559939"/>
              <a:gd name="connsiteY1" fmla="*/ 0 h 4804522"/>
              <a:gd name="connsiteX2" fmla="*/ 3832597 w 5559939"/>
              <a:gd name="connsiteY2" fmla="*/ 4804522 h 4804522"/>
              <a:gd name="connsiteX3" fmla="*/ 0 w 5559939"/>
              <a:gd name="connsiteY3" fmla="*/ 4804522 h 4804522"/>
              <a:gd name="connsiteX4" fmla="*/ 5034197 w 5559939"/>
              <a:gd name="connsiteY4" fmla="*/ 218555 h 4804522"/>
              <a:gd name="connsiteX0" fmla="*/ 4995561 w 5559939"/>
              <a:gd name="connsiteY0" fmla="*/ 0 h 4804908"/>
              <a:gd name="connsiteX1" fmla="*/ 5559939 w 5559939"/>
              <a:gd name="connsiteY1" fmla="*/ 386 h 4804908"/>
              <a:gd name="connsiteX2" fmla="*/ 3832597 w 5559939"/>
              <a:gd name="connsiteY2" fmla="*/ 4804908 h 4804908"/>
              <a:gd name="connsiteX3" fmla="*/ 0 w 5559939"/>
              <a:gd name="connsiteY3" fmla="*/ 4804908 h 4804908"/>
              <a:gd name="connsiteX4" fmla="*/ 4995561 w 5559939"/>
              <a:gd name="connsiteY4" fmla="*/ 0 h 4804908"/>
              <a:gd name="connsiteX0" fmla="*/ 4995561 w 5559939"/>
              <a:gd name="connsiteY0" fmla="*/ 0 h 6018098"/>
              <a:gd name="connsiteX1" fmla="*/ 5559939 w 5559939"/>
              <a:gd name="connsiteY1" fmla="*/ 386 h 6018098"/>
              <a:gd name="connsiteX2" fmla="*/ 5558366 w 5559939"/>
              <a:gd name="connsiteY2" fmla="*/ 6018098 h 6018098"/>
              <a:gd name="connsiteX3" fmla="*/ 0 w 5559939"/>
              <a:gd name="connsiteY3" fmla="*/ 4804908 h 6018098"/>
              <a:gd name="connsiteX4" fmla="*/ 4995561 w 5559939"/>
              <a:gd name="connsiteY4" fmla="*/ 0 h 6018098"/>
              <a:gd name="connsiteX0" fmla="*/ 4995561 w 5559939"/>
              <a:gd name="connsiteY0" fmla="*/ 0 h 6855225"/>
              <a:gd name="connsiteX1" fmla="*/ 5559939 w 5559939"/>
              <a:gd name="connsiteY1" fmla="*/ 386 h 6855225"/>
              <a:gd name="connsiteX2" fmla="*/ 5558366 w 5559939"/>
              <a:gd name="connsiteY2" fmla="*/ 6855225 h 6855225"/>
              <a:gd name="connsiteX3" fmla="*/ 0 w 5559939"/>
              <a:gd name="connsiteY3" fmla="*/ 4804908 h 6855225"/>
              <a:gd name="connsiteX4" fmla="*/ 4995561 w 5559939"/>
              <a:gd name="connsiteY4" fmla="*/ 0 h 6855225"/>
              <a:gd name="connsiteX0" fmla="*/ 4985258 w 5549636"/>
              <a:gd name="connsiteY0" fmla="*/ 0 h 6855225"/>
              <a:gd name="connsiteX1" fmla="*/ 5549636 w 5549636"/>
              <a:gd name="connsiteY1" fmla="*/ 386 h 6855225"/>
              <a:gd name="connsiteX2" fmla="*/ 5548063 w 5549636"/>
              <a:gd name="connsiteY2" fmla="*/ 6855225 h 6855225"/>
              <a:gd name="connsiteX3" fmla="*/ 0 w 5549636"/>
              <a:gd name="connsiteY3" fmla="*/ 6855225 h 6855225"/>
              <a:gd name="connsiteX4" fmla="*/ 4985258 w 5549636"/>
              <a:gd name="connsiteY4" fmla="*/ 0 h 6855225"/>
              <a:gd name="connsiteX0" fmla="*/ 4985258 w 5550538"/>
              <a:gd name="connsiteY0" fmla="*/ 0 h 6855225"/>
              <a:gd name="connsiteX1" fmla="*/ 5549636 w 5550538"/>
              <a:gd name="connsiteY1" fmla="*/ 386 h 6855225"/>
              <a:gd name="connsiteX2" fmla="*/ 5550444 w 5550538"/>
              <a:gd name="connsiteY2" fmla="*/ 6752853 h 6855225"/>
              <a:gd name="connsiteX3" fmla="*/ 0 w 5550538"/>
              <a:gd name="connsiteY3" fmla="*/ 6855225 h 6855225"/>
              <a:gd name="connsiteX4" fmla="*/ 4985258 w 5550538"/>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52870"/>
              <a:gd name="connsiteY0" fmla="*/ 0 h 6855225"/>
              <a:gd name="connsiteX1" fmla="*/ 5549636 w 5552870"/>
              <a:gd name="connsiteY1" fmla="*/ 386 h 6855225"/>
              <a:gd name="connsiteX2" fmla="*/ 5552826 w 5552870"/>
              <a:gd name="connsiteY2" fmla="*/ 6855225 h 6855225"/>
              <a:gd name="connsiteX3" fmla="*/ 0 w 5552870"/>
              <a:gd name="connsiteY3" fmla="*/ 6855225 h 6855225"/>
              <a:gd name="connsiteX4" fmla="*/ 4985258 w 5552870"/>
              <a:gd name="connsiteY4" fmla="*/ 0 h 6855225"/>
              <a:gd name="connsiteX0" fmla="*/ 4985258 w 5561548"/>
              <a:gd name="connsiteY0" fmla="*/ 0 h 6855225"/>
              <a:gd name="connsiteX1" fmla="*/ 5561548 w 5561548"/>
              <a:gd name="connsiteY1" fmla="*/ 386 h 6855225"/>
              <a:gd name="connsiteX2" fmla="*/ 5552826 w 5561548"/>
              <a:gd name="connsiteY2" fmla="*/ 6855225 h 6855225"/>
              <a:gd name="connsiteX3" fmla="*/ 0 w 5561548"/>
              <a:gd name="connsiteY3" fmla="*/ 6855225 h 6855225"/>
              <a:gd name="connsiteX4" fmla="*/ 4985258 w 5561548"/>
              <a:gd name="connsiteY4" fmla="*/ 0 h 6855225"/>
              <a:gd name="connsiteX0" fmla="*/ 4985258 w 5552829"/>
              <a:gd name="connsiteY0" fmla="*/ 0 h 6855225"/>
              <a:gd name="connsiteX1" fmla="*/ 5499607 w 5552829"/>
              <a:gd name="connsiteY1" fmla="*/ 2767 h 6855225"/>
              <a:gd name="connsiteX2" fmla="*/ 5552826 w 5552829"/>
              <a:gd name="connsiteY2" fmla="*/ 6855225 h 6855225"/>
              <a:gd name="connsiteX3" fmla="*/ 0 w 5552829"/>
              <a:gd name="connsiteY3" fmla="*/ 6855225 h 6855225"/>
              <a:gd name="connsiteX4" fmla="*/ 4985258 w 5552829"/>
              <a:gd name="connsiteY4" fmla="*/ 0 h 6855225"/>
              <a:gd name="connsiteX0" fmla="*/ 4985258 w 5556783"/>
              <a:gd name="connsiteY0" fmla="*/ 1994 h 6857219"/>
              <a:gd name="connsiteX1" fmla="*/ 5556783 w 5556783"/>
              <a:gd name="connsiteY1" fmla="*/ 0 h 6857219"/>
              <a:gd name="connsiteX2" fmla="*/ 5552826 w 5556783"/>
              <a:gd name="connsiteY2" fmla="*/ 6857219 h 6857219"/>
              <a:gd name="connsiteX3" fmla="*/ 0 w 5556783"/>
              <a:gd name="connsiteY3" fmla="*/ 6857219 h 6857219"/>
              <a:gd name="connsiteX4" fmla="*/ 4985258 w 5556783"/>
              <a:gd name="connsiteY4" fmla="*/ 1994 h 6857219"/>
              <a:gd name="connsiteX0" fmla="*/ 4985258 w 6103144"/>
              <a:gd name="connsiteY0" fmla="*/ 1994 h 6859599"/>
              <a:gd name="connsiteX1" fmla="*/ 5556783 w 6103144"/>
              <a:gd name="connsiteY1" fmla="*/ 0 h 6859599"/>
              <a:gd name="connsiteX2" fmla="*/ 6103144 w 6103144"/>
              <a:gd name="connsiteY2" fmla="*/ 6859599 h 6859599"/>
              <a:gd name="connsiteX3" fmla="*/ 0 w 6103144"/>
              <a:gd name="connsiteY3" fmla="*/ 6857219 h 6859599"/>
              <a:gd name="connsiteX4" fmla="*/ 4985258 w 6103144"/>
              <a:gd name="connsiteY4" fmla="*/ 1994 h 6859599"/>
              <a:gd name="connsiteX0" fmla="*/ 4985258 w 6104718"/>
              <a:gd name="connsiteY0" fmla="*/ 6754 h 6864359"/>
              <a:gd name="connsiteX1" fmla="*/ 6104718 w 6104718"/>
              <a:gd name="connsiteY1" fmla="*/ 0 h 6864359"/>
              <a:gd name="connsiteX2" fmla="*/ 6103144 w 6104718"/>
              <a:gd name="connsiteY2" fmla="*/ 6864359 h 6864359"/>
              <a:gd name="connsiteX3" fmla="*/ 0 w 6104718"/>
              <a:gd name="connsiteY3" fmla="*/ 6861979 h 6864359"/>
              <a:gd name="connsiteX4" fmla="*/ 4985258 w 6104718"/>
              <a:gd name="connsiteY4" fmla="*/ 6754 h 6864359"/>
              <a:gd name="connsiteX0" fmla="*/ 4985258 w 8602863"/>
              <a:gd name="connsiteY0" fmla="*/ 18472 h 6876077"/>
              <a:gd name="connsiteX1" fmla="*/ 8602863 w 8602863"/>
              <a:gd name="connsiteY1" fmla="*/ 0 h 6876077"/>
              <a:gd name="connsiteX2" fmla="*/ 6103144 w 8602863"/>
              <a:gd name="connsiteY2" fmla="*/ 6876077 h 6876077"/>
              <a:gd name="connsiteX3" fmla="*/ 0 w 8602863"/>
              <a:gd name="connsiteY3" fmla="*/ 6873697 h 6876077"/>
              <a:gd name="connsiteX4" fmla="*/ 4985258 w 8602863"/>
              <a:gd name="connsiteY4" fmla="*/ 18472 h 6876077"/>
              <a:gd name="connsiteX0" fmla="*/ 4985258 w 8613035"/>
              <a:gd name="connsiteY0" fmla="*/ 18472 h 6876077"/>
              <a:gd name="connsiteX1" fmla="*/ 8602863 w 8613035"/>
              <a:gd name="connsiteY1" fmla="*/ 0 h 6876077"/>
              <a:gd name="connsiteX2" fmla="*/ 8613018 w 8613035"/>
              <a:gd name="connsiteY2" fmla="*/ 6876077 h 6876077"/>
              <a:gd name="connsiteX3" fmla="*/ 0 w 8613035"/>
              <a:gd name="connsiteY3" fmla="*/ 6873697 h 6876077"/>
              <a:gd name="connsiteX4" fmla="*/ 4985258 w 8613035"/>
              <a:gd name="connsiteY4" fmla="*/ 18472 h 6876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13035" h="6876077">
                <a:moveTo>
                  <a:pt x="4985258" y="18472"/>
                </a:moveTo>
                <a:lnTo>
                  <a:pt x="8602863" y="0"/>
                </a:lnTo>
                <a:cubicBezTo>
                  <a:pt x="8602339" y="2005904"/>
                  <a:pt x="8613542" y="4870173"/>
                  <a:pt x="8613018" y="6876077"/>
                </a:cubicBezTo>
                <a:lnTo>
                  <a:pt x="0" y="6873697"/>
                </a:lnTo>
                <a:lnTo>
                  <a:pt x="4985258" y="1847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13" name="Content Placeholder 11">
            <a:extLst>
              <a:ext uri="{FF2B5EF4-FFF2-40B4-BE49-F238E27FC236}">
                <a16:creationId xmlns:a16="http://schemas.microsoft.com/office/drawing/2014/main" id="{E466D4E6-0CE8-48A1-849A-AC17979A8F07}"/>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Content Placeholder 11">
            <a:extLst>
              <a:ext uri="{FF2B5EF4-FFF2-40B4-BE49-F238E27FC236}">
                <a16:creationId xmlns:a16="http://schemas.microsoft.com/office/drawing/2014/main" id="{033577B1-D536-4C66-B7E2-5FA1FAF5D88E}"/>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855334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0943138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8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2EF2188-8E4E-49B0-A38C-A3135803CB60}"/>
              </a:ext>
            </a:extLst>
          </p:cNvPr>
          <p:cNvSpPr/>
          <p:nvPr/>
        </p:nvSpPr>
        <p:spPr>
          <a:xfrm>
            <a:off x="0" y="0"/>
            <a:ext cx="8609139" cy="6858000"/>
          </a:xfrm>
          <a:custGeom>
            <a:avLst/>
            <a:gdLst>
              <a:gd name="connsiteX0" fmla="*/ 0 w 8609139"/>
              <a:gd name="connsiteY0" fmla="*/ 0 h 6858000"/>
              <a:gd name="connsiteX1" fmla="*/ 8609139 w 8609139"/>
              <a:gd name="connsiteY1" fmla="*/ 0 h 6858000"/>
              <a:gd name="connsiteX2" fmla="*/ 8609139 w 8609139"/>
              <a:gd name="connsiteY2" fmla="*/ 6858000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50277 w 8609139"/>
              <a:gd name="connsiteY2" fmla="*/ 6834554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2946892 w 8609139"/>
              <a:gd name="connsiteY2" fmla="*/ 6752492 h 6858000"/>
              <a:gd name="connsiteX3" fmla="*/ 0 w 8609139"/>
              <a:gd name="connsiteY3" fmla="*/ 6858000 h 6858000"/>
              <a:gd name="connsiteX4" fmla="*/ 0 w 8609139"/>
              <a:gd name="connsiteY4" fmla="*/ 0 h 6858000"/>
              <a:gd name="connsiteX0" fmla="*/ 0 w 8609139"/>
              <a:gd name="connsiteY0" fmla="*/ 0 h 6858000"/>
              <a:gd name="connsiteX1" fmla="*/ 8609139 w 8609139"/>
              <a:gd name="connsiteY1" fmla="*/ 0 h 6858000"/>
              <a:gd name="connsiteX2" fmla="*/ 3603385 w 8609139"/>
              <a:gd name="connsiteY2" fmla="*/ 6858000 h 6858000"/>
              <a:gd name="connsiteX3" fmla="*/ 0 w 8609139"/>
              <a:gd name="connsiteY3" fmla="*/ 6858000 h 6858000"/>
              <a:gd name="connsiteX4" fmla="*/ 0 w 8609139"/>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09139" h="6858000">
                <a:moveTo>
                  <a:pt x="0" y="0"/>
                </a:moveTo>
                <a:lnTo>
                  <a:pt x="8609139" y="0"/>
                </a:lnTo>
                <a:lnTo>
                  <a:pt x="3603385" y="6858000"/>
                </a:lnTo>
                <a:lnTo>
                  <a:pt x="0" y="6858000"/>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74432"/>
            <a:ext cx="5791689"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3EFFD5BB-3EAE-422F-9C29-122830C9A120}"/>
              </a:ext>
            </a:extLst>
          </p:cNvPr>
          <p:cNvSpPr>
            <a:spLocks noGrp="1"/>
          </p:cNvSpPr>
          <p:nvPr>
            <p:ph sz="quarter" idx="12"/>
          </p:nvPr>
        </p:nvSpPr>
        <p:spPr>
          <a:xfrm>
            <a:off x="582613" y="2300288"/>
            <a:ext cx="4259262" cy="2257422"/>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DE87F828-55AC-41E2-B50B-AEB788C18526}"/>
              </a:ext>
            </a:extLst>
          </p:cNvPr>
          <p:cNvSpPr>
            <a:spLocks noGrp="1"/>
          </p:cNvSpPr>
          <p:nvPr>
            <p:ph sz="quarter" idx="13"/>
          </p:nvPr>
        </p:nvSpPr>
        <p:spPr>
          <a:xfrm>
            <a:off x="7349713" y="2300287"/>
            <a:ext cx="4259262" cy="3983281"/>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7042491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3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8930856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9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cxnSp>
        <p:nvCxnSpPr>
          <p:cNvPr id="13" name="Straight Connector 12">
            <a:extLst>
              <a:ext uri="{FF2B5EF4-FFF2-40B4-BE49-F238E27FC236}">
                <a16:creationId xmlns:a16="http://schemas.microsoft.com/office/drawing/2014/main" id="{1F8308F4-C132-4295-8ADD-291832701A57}"/>
              </a:ext>
            </a:extLst>
          </p:cNvPr>
          <p:cNvCxnSpPr>
            <a:cxnSpLocks/>
          </p:cNvCxnSpPr>
          <p:nvPr/>
        </p:nvCxnSpPr>
        <p:spPr>
          <a:xfrm flipV="1">
            <a:off x="0" y="2493258"/>
            <a:ext cx="12192000" cy="3977881"/>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FDCE4044-6516-48C9-9F3C-F47B519251EE}"/>
              </a:ext>
            </a:extLst>
          </p:cNvPr>
          <p:cNvSpPr/>
          <p:nvPr/>
        </p:nvSpPr>
        <p:spPr>
          <a:xfrm>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9136455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4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8678764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10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5664"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6381834"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33926866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98575519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1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lvl1pPr>
          </a:lstStyle>
          <a:p>
            <a:r>
              <a:rPr lang="en-US"/>
              <a:t>Click to edit Master title style</a:t>
            </a:r>
            <a:endParaRPr lang="en-GB" dirty="0"/>
          </a:p>
        </p:txBody>
      </p:sp>
      <p:sp>
        <p:nvSpPr>
          <p:cNvPr id="21" name="Rectangle 20">
            <a:extLst>
              <a:ext uri="{FF2B5EF4-FFF2-40B4-BE49-F238E27FC236}">
                <a16:creationId xmlns:a16="http://schemas.microsoft.com/office/drawing/2014/main" id="{FDCE4044-6516-48C9-9F3C-F47B519251EE}"/>
              </a:ext>
            </a:extLst>
          </p:cNvPr>
          <p:cNvSpPr/>
          <p:nvPr/>
        </p:nvSpPr>
        <p:spPr>
          <a:xfrm flipH="1">
            <a:off x="-5665" y="2485292"/>
            <a:ext cx="12197666" cy="4372708"/>
          </a:xfrm>
          <a:custGeom>
            <a:avLst/>
            <a:gdLst>
              <a:gd name="connsiteX0" fmla="*/ 0 w 12192000"/>
              <a:gd name="connsiteY0" fmla="*/ 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0 w 12192000"/>
              <a:gd name="connsiteY4" fmla="*/ 0 h 4372708"/>
              <a:gd name="connsiteX0" fmla="*/ 23446 w 12192000"/>
              <a:gd name="connsiteY0" fmla="*/ 4149970 h 4372708"/>
              <a:gd name="connsiteX1" fmla="*/ 12192000 w 12192000"/>
              <a:gd name="connsiteY1" fmla="*/ 0 h 4372708"/>
              <a:gd name="connsiteX2" fmla="*/ 12192000 w 12192000"/>
              <a:gd name="connsiteY2" fmla="*/ 4372708 h 4372708"/>
              <a:gd name="connsiteX3" fmla="*/ 0 w 12192000"/>
              <a:gd name="connsiteY3" fmla="*/ 4372708 h 4372708"/>
              <a:gd name="connsiteX4" fmla="*/ 23446 w 12192000"/>
              <a:gd name="connsiteY4" fmla="*/ 4149970 h 4372708"/>
              <a:gd name="connsiteX0" fmla="*/ 0 w 12215446"/>
              <a:gd name="connsiteY0" fmla="*/ 4021016 h 4372708"/>
              <a:gd name="connsiteX1" fmla="*/ 12215446 w 12215446"/>
              <a:gd name="connsiteY1" fmla="*/ 0 h 4372708"/>
              <a:gd name="connsiteX2" fmla="*/ 12215446 w 12215446"/>
              <a:gd name="connsiteY2" fmla="*/ 4372708 h 4372708"/>
              <a:gd name="connsiteX3" fmla="*/ 23446 w 12215446"/>
              <a:gd name="connsiteY3" fmla="*/ 4372708 h 4372708"/>
              <a:gd name="connsiteX4" fmla="*/ 0 w 12215446"/>
              <a:gd name="connsiteY4" fmla="*/ 4021016 h 4372708"/>
              <a:gd name="connsiteX0" fmla="*/ 0 w 12197666"/>
              <a:gd name="connsiteY0" fmla="*/ 3987996 h 4372708"/>
              <a:gd name="connsiteX1" fmla="*/ 12197666 w 12197666"/>
              <a:gd name="connsiteY1" fmla="*/ 0 h 4372708"/>
              <a:gd name="connsiteX2" fmla="*/ 12197666 w 12197666"/>
              <a:gd name="connsiteY2" fmla="*/ 4372708 h 4372708"/>
              <a:gd name="connsiteX3" fmla="*/ 5666 w 12197666"/>
              <a:gd name="connsiteY3" fmla="*/ 4372708 h 4372708"/>
              <a:gd name="connsiteX4" fmla="*/ 0 w 12197666"/>
              <a:gd name="connsiteY4" fmla="*/ 3987996 h 43727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7666" h="4372708">
                <a:moveTo>
                  <a:pt x="0" y="3987996"/>
                </a:moveTo>
                <a:lnTo>
                  <a:pt x="12197666" y="0"/>
                </a:lnTo>
                <a:lnTo>
                  <a:pt x="12197666" y="4372708"/>
                </a:lnTo>
                <a:lnTo>
                  <a:pt x="5666" y="4372708"/>
                </a:lnTo>
                <a:cubicBezTo>
                  <a:pt x="3777" y="4244471"/>
                  <a:pt x="1889" y="4116233"/>
                  <a:pt x="0" y="3987996"/>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7109" y="2300288"/>
            <a:ext cx="5796169" cy="1802480"/>
          </a:xfrm>
          <a:prstGeom prst="rect">
            <a:avLst/>
          </a:prstGeom>
        </p:spPr>
        <p:txBody>
          <a:bodyPr vert="horz" anchor="t" anchorCtr="0">
            <a:noAutofit/>
          </a:bodyPr>
          <a:lstStyle>
            <a:lvl1pPr>
              <a:defRPr sz="1800"/>
            </a:lvl1pPr>
            <a:lvl2pPr>
              <a:defRPr sz="1800"/>
            </a:lvl2pPr>
            <a:lvl3pPr>
              <a:defRPr sz="18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20933604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6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4422852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602248" y="609898"/>
            <a:ext cx="11002378" cy="1117932"/>
          </a:xfrm>
          <a:prstGeom prst="rect">
            <a:avLst/>
          </a:prstGeom>
        </p:spPr>
        <p:txBody>
          <a:bodyPr anchor="t" anchorCtr="0">
            <a:noAutofit/>
          </a:bodyPr>
          <a:lstStyle>
            <a:lvl1pPr algn="ctr">
              <a:lnSpc>
                <a:spcPct val="100000"/>
              </a:lnSpc>
              <a:spcBef>
                <a:spcPts val="0"/>
              </a:spcBef>
              <a:defRPr sz="3600">
                <a:latin typeface="Arial Black" panose="020B0A04020102020204" pitchFamily="34" charset="0"/>
              </a:defRPr>
            </a:lvl1pPr>
          </a:lstStyle>
          <a:p>
            <a:r>
              <a:rPr lang="en-US"/>
              <a:t>Click to edit Master title style</a:t>
            </a:r>
            <a:endParaRPr lang="en-GB" dirty="0"/>
          </a:p>
        </p:txBody>
      </p:sp>
      <p:sp>
        <p:nvSpPr>
          <p:cNvPr id="11" name="Content Placeholder 9">
            <a:extLst>
              <a:ext uri="{FF2B5EF4-FFF2-40B4-BE49-F238E27FC236}">
                <a16:creationId xmlns:a16="http://schemas.microsoft.com/office/drawing/2014/main" id="{F9E9F6B1-8F44-40F9-AB70-4C8A38AF2224}"/>
              </a:ext>
            </a:extLst>
          </p:cNvPr>
          <p:cNvSpPr>
            <a:spLocks noGrp="1"/>
          </p:cNvSpPr>
          <p:nvPr>
            <p:ph sz="quarter" idx="10"/>
          </p:nvPr>
        </p:nvSpPr>
        <p:spPr>
          <a:xfrm>
            <a:off x="601490" y="2300147"/>
            <a:ext cx="11003136" cy="3972066"/>
          </a:xfrm>
          <a:prstGeom prst="rect">
            <a:avLst/>
          </a:prstGeom>
        </p:spPr>
        <p:txBody>
          <a:bodyPr>
            <a:noAutofit/>
          </a:bodyPr>
          <a:lstStyle>
            <a:lvl1pPr>
              <a:lnSpc>
                <a:spcPct val="100000"/>
              </a:lnSpc>
              <a:spcBef>
                <a:spcPts val="0"/>
              </a:spcBef>
              <a:defRPr sz="1800">
                <a:latin typeface="Arial" panose="020B0604020202020204" pitchFamily="34" charset="0"/>
                <a:cs typeface="Arial" panose="020B0604020202020204" pitchFamily="34" charset="0"/>
              </a:defRPr>
            </a:lvl1pPr>
            <a:lvl2pPr>
              <a:lnSpc>
                <a:spcPct val="100000"/>
              </a:lnSpc>
              <a:spcBef>
                <a:spcPts val="0"/>
              </a:spcBef>
              <a:defRPr sz="1800">
                <a:latin typeface="Arial" panose="020B0604020202020204" pitchFamily="34" charset="0"/>
                <a:cs typeface="Arial" panose="020B0604020202020204" pitchFamily="34" charset="0"/>
              </a:defRPr>
            </a:lvl2pPr>
            <a:lvl3pPr>
              <a:lnSpc>
                <a:spcPct val="100000"/>
              </a:lnSpc>
              <a:spcBef>
                <a:spcPts val="0"/>
              </a:spcBef>
              <a:defRPr sz="1800">
                <a:latin typeface="Arial" panose="020B0604020202020204" pitchFamily="34" charset="0"/>
                <a:cs typeface="Arial" panose="020B0604020202020204" pitchFamily="34" charset="0"/>
              </a:defRPr>
            </a:lvl3pPr>
            <a:lvl4pPr>
              <a:lnSpc>
                <a:spcPct val="100000"/>
              </a:lnSpc>
              <a:spcBef>
                <a:spcPts val="0"/>
              </a:spcBef>
              <a:defRPr sz="1800">
                <a:latin typeface="Arial" panose="020B0604020202020204" pitchFamily="34" charset="0"/>
                <a:cs typeface="Arial" panose="020B0604020202020204" pitchFamily="34" charset="0"/>
              </a:defRPr>
            </a:lvl4pPr>
            <a:lvl5pPr>
              <a:lnSpc>
                <a:spcPct val="100000"/>
              </a:lnSpc>
              <a:spcBef>
                <a:spcPts val="0"/>
              </a:spcBef>
              <a:defRPr sz="1800">
                <a:latin typeface="Arial" panose="020B0604020202020204" pitchFamily="34" charset="0"/>
                <a:cs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9897687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12_Section Header">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1B30C0F-34B5-424A-A5B2-288E3522FD40}"/>
              </a:ext>
            </a:extLst>
          </p:cNvPr>
          <p:cNvSpPr/>
          <p:nvPr/>
        </p:nvSpPr>
        <p:spPr>
          <a:xfrm flipH="1">
            <a:off x="0" y="0"/>
            <a:ext cx="12192000" cy="6470347"/>
          </a:xfrm>
          <a:custGeom>
            <a:avLst/>
            <a:gdLst>
              <a:gd name="connsiteX0" fmla="*/ 0 w 12192000"/>
              <a:gd name="connsiteY0" fmla="*/ 0 h 2493258"/>
              <a:gd name="connsiteX1" fmla="*/ 12192000 w 12192000"/>
              <a:gd name="connsiteY1" fmla="*/ 0 h 2493258"/>
              <a:gd name="connsiteX2" fmla="*/ 12192000 w 12192000"/>
              <a:gd name="connsiteY2" fmla="*/ 2493258 h 2493258"/>
              <a:gd name="connsiteX3" fmla="*/ 0 w 12192000"/>
              <a:gd name="connsiteY3" fmla="*/ 2493258 h 2493258"/>
              <a:gd name="connsiteX4" fmla="*/ 0 w 12192000"/>
              <a:gd name="connsiteY4" fmla="*/ 0 h 2493258"/>
              <a:gd name="connsiteX0" fmla="*/ 0 w 12192000"/>
              <a:gd name="connsiteY0" fmla="*/ 0 h 4225660"/>
              <a:gd name="connsiteX1" fmla="*/ 12192000 w 12192000"/>
              <a:gd name="connsiteY1" fmla="*/ 0 h 4225660"/>
              <a:gd name="connsiteX2" fmla="*/ 12192000 w 12192000"/>
              <a:gd name="connsiteY2" fmla="*/ 2493258 h 4225660"/>
              <a:gd name="connsiteX3" fmla="*/ 0 w 12192000"/>
              <a:gd name="connsiteY3" fmla="*/ 4225660 h 4225660"/>
              <a:gd name="connsiteX4" fmla="*/ 0 w 12192000"/>
              <a:gd name="connsiteY4" fmla="*/ 0 h 4225660"/>
              <a:gd name="connsiteX0" fmla="*/ 0 w 12192000"/>
              <a:gd name="connsiteY0" fmla="*/ 0 h 5900224"/>
              <a:gd name="connsiteX1" fmla="*/ 12192000 w 12192000"/>
              <a:gd name="connsiteY1" fmla="*/ 0 h 5900224"/>
              <a:gd name="connsiteX2" fmla="*/ 12192000 w 12192000"/>
              <a:gd name="connsiteY2" fmla="*/ 2493258 h 5900224"/>
              <a:gd name="connsiteX3" fmla="*/ 2754 w 12192000"/>
              <a:gd name="connsiteY3" fmla="*/ 5900224 h 5900224"/>
              <a:gd name="connsiteX4" fmla="*/ 0 w 12192000"/>
              <a:gd name="connsiteY4" fmla="*/ 0 h 5900224"/>
              <a:gd name="connsiteX0" fmla="*/ 0 w 12192000"/>
              <a:gd name="connsiteY0" fmla="*/ 0 h 6470347"/>
              <a:gd name="connsiteX1" fmla="*/ 12192000 w 12192000"/>
              <a:gd name="connsiteY1" fmla="*/ 0 h 6470347"/>
              <a:gd name="connsiteX2" fmla="*/ 12192000 w 12192000"/>
              <a:gd name="connsiteY2" fmla="*/ 2493258 h 6470347"/>
              <a:gd name="connsiteX3" fmla="*/ 0 w 12192000"/>
              <a:gd name="connsiteY3" fmla="*/ 6470347 h 6470347"/>
              <a:gd name="connsiteX4" fmla="*/ 0 w 12192000"/>
              <a:gd name="connsiteY4" fmla="*/ 0 h 64703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6470347">
                <a:moveTo>
                  <a:pt x="0" y="0"/>
                </a:moveTo>
                <a:lnTo>
                  <a:pt x="12192000" y="0"/>
                </a:lnTo>
                <a:lnTo>
                  <a:pt x="12192000" y="2493258"/>
                </a:lnTo>
                <a:lnTo>
                  <a:pt x="0" y="6470347"/>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vert="horz" rtlCol="0" anchor="t" anchorCtr="0">
            <a:noAutofit/>
          </a:bodyPr>
          <a:lstStyle/>
          <a:p>
            <a:pPr algn="ctr"/>
            <a:endParaRPr lang="en-GB"/>
          </a:p>
        </p:txBody>
      </p:sp>
      <p:sp>
        <p:nvSpPr>
          <p:cNvPr id="2" name="Title 1">
            <a:extLst>
              <a:ext uri="{FF2B5EF4-FFF2-40B4-BE49-F238E27FC236}">
                <a16:creationId xmlns:a16="http://schemas.microsoft.com/office/drawing/2014/main" id="{5EBC2174-92EE-4AD4-AD63-8667D61FEBBE}"/>
              </a:ext>
            </a:extLst>
          </p:cNvPr>
          <p:cNvSpPr>
            <a:spLocks noGrp="1"/>
          </p:cNvSpPr>
          <p:nvPr>
            <p:ph type="title"/>
          </p:nvPr>
        </p:nvSpPr>
        <p:spPr>
          <a:xfrm>
            <a:off x="585665" y="586464"/>
            <a:ext cx="11023310" cy="1129150"/>
          </a:xfrm>
          <a:prstGeom prst="rect">
            <a:avLst/>
          </a:prstGeom>
        </p:spPr>
        <p:txBody>
          <a:bodyPr vert="horz" anchor="t" anchorCtr="0">
            <a:noAutofit/>
          </a:bodyPr>
          <a:lstStyle>
            <a:lvl1pPr>
              <a:defRPr sz="3600">
                <a:solidFill>
                  <a:schemeClr val="bg1"/>
                </a:solidFill>
              </a:defRPr>
            </a:lvl1pPr>
          </a:lstStyle>
          <a:p>
            <a:r>
              <a:rPr lang="en-US"/>
              <a:t>Click to edit Master title style</a:t>
            </a:r>
            <a:endParaRPr lang="en-GB" dirty="0"/>
          </a:p>
        </p:txBody>
      </p:sp>
      <p:sp>
        <p:nvSpPr>
          <p:cNvPr id="24" name="Content Placeholder 11">
            <a:extLst>
              <a:ext uri="{FF2B5EF4-FFF2-40B4-BE49-F238E27FC236}">
                <a16:creationId xmlns:a16="http://schemas.microsoft.com/office/drawing/2014/main" id="{12249DE2-1ECE-4DD3-A033-96C27FBA555B}"/>
              </a:ext>
            </a:extLst>
          </p:cNvPr>
          <p:cNvSpPr>
            <a:spLocks noGrp="1"/>
          </p:cNvSpPr>
          <p:nvPr>
            <p:ph sz="quarter" idx="12"/>
          </p:nvPr>
        </p:nvSpPr>
        <p:spPr>
          <a:xfrm>
            <a:off x="5808456" y="2300288"/>
            <a:ext cx="5796169" cy="1802480"/>
          </a:xfrm>
          <a:prstGeom prst="rect">
            <a:avLst/>
          </a:prstGeom>
        </p:spPr>
        <p:txBody>
          <a:bodyPr vert="horz" anchor="t" anchorCtr="0">
            <a:noAutofit/>
          </a:bodyPr>
          <a:lstStyle>
            <a:lvl1pPr>
              <a:defRPr sz="1800">
                <a:solidFill>
                  <a:schemeClr val="bg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5" name="Content Placeholder 11">
            <a:extLst>
              <a:ext uri="{FF2B5EF4-FFF2-40B4-BE49-F238E27FC236}">
                <a16:creationId xmlns:a16="http://schemas.microsoft.com/office/drawing/2014/main" id="{62BBBBF2-DB32-49D0-A27F-3A2FB7BF4CE5}"/>
              </a:ext>
            </a:extLst>
          </p:cNvPr>
          <p:cNvSpPr>
            <a:spLocks noGrp="1"/>
          </p:cNvSpPr>
          <p:nvPr>
            <p:ph sz="quarter" idx="13"/>
          </p:nvPr>
        </p:nvSpPr>
        <p:spPr>
          <a:xfrm>
            <a:off x="587375" y="4557710"/>
            <a:ext cx="5227142" cy="1725858"/>
          </a:xfrm>
          <a:prstGeom prst="rect">
            <a:avLst/>
          </a:prstGeom>
        </p:spPr>
        <p:txBody>
          <a:bodyPr vert="horz" anchor="t" anchorCtr="0">
            <a:noAutofit/>
          </a:bodyPr>
          <a:lstStyle>
            <a:lvl1pPr>
              <a:defRPr sz="1800">
                <a:solidFill>
                  <a:schemeClr val="tx1"/>
                </a:solidFill>
              </a:defRPr>
            </a:lvl1pPr>
            <a:lvl2pPr>
              <a:defRPr sz="1800">
                <a:solidFill>
                  <a:schemeClr val="tx1"/>
                </a:solidFill>
              </a:defRPr>
            </a:lvl2pPr>
            <a:lvl3pPr>
              <a:defRPr sz="1800">
                <a:solidFill>
                  <a:schemeClr val="tx1"/>
                </a:solidFill>
              </a:defRPr>
            </a:lvl3pPr>
            <a:lvl4pPr>
              <a:defRPr sz="1800">
                <a:solidFill>
                  <a:schemeClr val="tx1"/>
                </a:solidFill>
              </a:defRPr>
            </a:lvl4pPr>
            <a:lvl5pPr>
              <a:defRPr sz="18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416109051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33332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userDrawn="1">
  <p:cSld name="7_Title and Content">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a:xfrm>
            <a:off x="8830733" y="6484939"/>
            <a:ext cx="2844800" cy="365125"/>
          </a:xfrm>
          <a:prstGeom prst="rect">
            <a:avLst/>
          </a:prstGeom>
        </p:spPr>
        <p:txBody>
          <a:bodyPr/>
          <a:lstStyle/>
          <a:p>
            <a:pPr>
              <a:defRPr/>
            </a:pPr>
            <a:fld id="{51CB66A9-0355-481E-B709-72F5CA5C743B}" type="slidenum">
              <a:rPr lang="zh-TW" altLang="en-US" smtClean="0"/>
              <a:pPr>
                <a:defRPr/>
              </a:pPr>
              <a:t>‹#›</a:t>
            </a:fld>
            <a:endParaRPr lang="zh-TW" altLang="en-US" dirty="0"/>
          </a:p>
        </p:txBody>
      </p:sp>
    </p:spTree>
    <p:extLst>
      <p:ext uri="{BB962C8B-B14F-4D97-AF65-F5344CB8AC3E}">
        <p14:creationId xmlns:p14="http://schemas.microsoft.com/office/powerpoint/2010/main" val="48455604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cSld name="Bubble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642918"/>
            <a:ext cx="10363200" cy="415498"/>
          </a:xfrm>
        </p:spPr>
        <p:txBody>
          <a:bodyPr/>
          <a:lstStyle>
            <a:lvl1pPr>
              <a:defRPr/>
            </a:lvl1pPr>
          </a:lstStyle>
          <a:p>
            <a:r>
              <a:rPr lang="en-US" dirty="0"/>
              <a:t>Click to add title</a:t>
            </a:r>
            <a:endParaRPr lang="en-GB" dirty="0"/>
          </a:p>
        </p:txBody>
      </p:sp>
      <p:sp>
        <p:nvSpPr>
          <p:cNvPr id="8" name="Text Placeholder 7"/>
          <p:cNvSpPr>
            <a:spLocks noGrp="1"/>
          </p:cNvSpPr>
          <p:nvPr>
            <p:ph type="body" sz="quarter" idx="13" hasCustomPrompt="1"/>
          </p:nvPr>
        </p:nvSpPr>
        <p:spPr>
          <a:xfrm>
            <a:off x="926124" y="2438407"/>
            <a:ext cx="10363569" cy="2070259"/>
          </a:xfrm>
          <a:prstGeom prst="roundRect">
            <a:avLst>
              <a:gd name="adj" fmla="val 10982"/>
            </a:avLst>
          </a:prstGeom>
          <a:solidFill>
            <a:srgbClr val="9EC23C"/>
          </a:solidFill>
          <a:ln w="28575" cap="flat" cmpd="sng" algn="ctr">
            <a:solidFill>
              <a:srgbClr val="333399"/>
            </a:solidFill>
            <a:prstDash val="solid"/>
            <a:round/>
            <a:headEnd type="none" w="med" len="med"/>
            <a:tailEnd type="none" w="med" len="med"/>
          </a:ln>
          <a:effectLst>
            <a:outerShdw blurRad="50800" dist="38100" dir="2700000" algn="tl" rotWithShape="0">
              <a:prstClr val="black">
                <a:alpha val="40000"/>
              </a:prstClr>
            </a:outerShdw>
          </a:effectLst>
        </p:spPr>
        <p:txBody>
          <a:bodyPr wrap="square">
            <a:spAutoFit/>
          </a:bodyPr>
          <a:lstStyle>
            <a:lvl1pPr marL="0" indent="0" algn="l" rtl="0" eaLnBrk="0" fontAlgn="base" hangingPunct="0">
              <a:spcBef>
                <a:spcPct val="0"/>
              </a:spcBef>
              <a:spcAft>
                <a:spcPct val="0"/>
              </a:spcAft>
              <a:buNone/>
              <a:defRPr lang="en-GB" sz="2400" b="1" kern="1200" dirty="0">
                <a:solidFill>
                  <a:srgbClr val="333399"/>
                </a:solidFill>
                <a:effectLst/>
                <a:latin typeface="Arial" charset="0"/>
                <a:ea typeface="ヒラギノ角ゴ Pro W3" pitchFamily="-112" charset="-128"/>
                <a:cs typeface="+mn-cs"/>
              </a:defRPr>
            </a:lvl1pPr>
          </a:lstStyle>
          <a:p>
            <a:pPr lvl="0"/>
            <a:r>
              <a:rPr lang="en-GB" dirty="0"/>
              <a:t>Insert 'bubble' text here...</a:t>
            </a:r>
          </a:p>
          <a:p>
            <a:pPr lvl="0"/>
            <a:endParaRPr lang="en-GB" dirty="0"/>
          </a:p>
          <a:p>
            <a:pPr lvl="0"/>
            <a:endParaRPr lang="en-GB" dirty="0"/>
          </a:p>
          <a:p>
            <a:pPr lvl="0"/>
            <a:endParaRPr lang="en-GB" dirty="0"/>
          </a:p>
          <a:p>
            <a:pPr lvl="0"/>
            <a:endParaRPr lang="en-GB" dirty="0"/>
          </a:p>
        </p:txBody>
      </p:sp>
      <p:sp>
        <p:nvSpPr>
          <p:cNvPr id="3" name="Slide Number Placeholder 2"/>
          <p:cNvSpPr>
            <a:spLocks noGrp="1"/>
          </p:cNvSpPr>
          <p:nvPr>
            <p:ph type="sldNum" sz="quarter" idx="14"/>
          </p:nvPr>
        </p:nvSpPr>
        <p:spPr>
          <a:xfrm>
            <a:off x="8830733" y="6484939"/>
            <a:ext cx="2844800" cy="365125"/>
          </a:xfrm>
          <a:prstGeom prst="rect">
            <a:avLst/>
          </a:prstGeom>
        </p:spPr>
        <p:txBody>
          <a:bodyPr/>
          <a:lstStyle/>
          <a:p>
            <a:fld id="{6FABC43E-362F-47C7-AE5F-E86AE3749A26}" type="slidenum">
              <a:rPr lang="en-US" smtClean="0"/>
              <a:pPr/>
              <a:t>‹#›</a:t>
            </a:fld>
            <a:endParaRPr lang="en-US" dirty="0"/>
          </a:p>
        </p:txBody>
      </p:sp>
    </p:spTree>
    <p:extLst>
      <p:ext uri="{BB962C8B-B14F-4D97-AF65-F5344CB8AC3E}">
        <p14:creationId xmlns:p14="http://schemas.microsoft.com/office/powerpoint/2010/main" val="153323439"/>
      </p:ext>
    </p:extLst>
  </p:cSld>
  <p:clrMapOvr>
    <a:masterClrMapping/>
  </p:clrMapOvr>
  <p:transition spd="slow">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10042"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6377356"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6387402"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650564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1_Title and Content">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6588987C-54F6-49F8-AF43-D3F049E4B291}"/>
              </a:ext>
            </a:extLst>
          </p:cNvPr>
          <p:cNvSpPr>
            <a:spLocks noGrp="1"/>
          </p:cNvSpPr>
          <p:nvPr>
            <p:ph type="pic" sz="quarter" idx="10"/>
          </p:nvPr>
        </p:nvSpPr>
        <p:spPr>
          <a:xfrm>
            <a:off x="6377356" y="0"/>
            <a:ext cx="5814644" cy="6858000"/>
          </a:xfrm>
          <a:prstGeom prst="rect">
            <a:avLst/>
          </a:prstGeom>
        </p:spPr>
        <p:txBody>
          <a:bodyPr>
            <a:noAutofit/>
          </a:bodyPr>
          <a:lstStyle>
            <a:lvl1pPr>
              <a:spcBef>
                <a:spcPts val="0"/>
              </a:spcBef>
              <a:defRPr/>
            </a:lvl1pPr>
          </a:lstStyle>
          <a:p>
            <a:r>
              <a:rPr lang="en-US"/>
              <a:t>Click icon to add picture</a:t>
            </a:r>
            <a:endParaRPr lang="en-GB"/>
          </a:p>
        </p:txBody>
      </p:sp>
      <p:sp>
        <p:nvSpPr>
          <p:cNvPr id="2" name="Title 1">
            <a:extLst>
              <a:ext uri="{FF2B5EF4-FFF2-40B4-BE49-F238E27FC236}">
                <a16:creationId xmlns:a16="http://schemas.microsoft.com/office/drawing/2014/main" id="{198BAE79-11E4-4D7C-BB81-4B174C01E6A2}"/>
              </a:ext>
            </a:extLst>
          </p:cNvPr>
          <p:cNvSpPr>
            <a:spLocks noGrp="1"/>
          </p:cNvSpPr>
          <p:nvPr>
            <p:ph type="title"/>
          </p:nvPr>
        </p:nvSpPr>
        <p:spPr>
          <a:xfrm>
            <a:off x="584788" y="584788"/>
            <a:ext cx="5241890" cy="1117932"/>
          </a:xfrm>
          <a:prstGeom prst="rect">
            <a:avLst/>
          </a:prstGeom>
        </p:spPr>
        <p:txBody>
          <a:bodyPr>
            <a:noAutofit/>
          </a:bodyPr>
          <a:lstStyle>
            <a:lvl1pPr>
              <a:lnSpc>
                <a:spcPct val="100000"/>
              </a:lnSpc>
              <a:spcBef>
                <a:spcPts val="0"/>
              </a:spcBef>
              <a:defRPr/>
            </a:lvl1pPr>
          </a:lstStyle>
          <a:p>
            <a:r>
              <a:rPr lang="en-US"/>
              <a:t>Click to edit Master title style</a:t>
            </a:r>
            <a:endParaRPr lang="en-GB" dirty="0"/>
          </a:p>
        </p:txBody>
      </p:sp>
      <p:sp>
        <p:nvSpPr>
          <p:cNvPr id="3" name="Content Placeholder 2">
            <a:extLst>
              <a:ext uri="{FF2B5EF4-FFF2-40B4-BE49-F238E27FC236}">
                <a16:creationId xmlns:a16="http://schemas.microsoft.com/office/drawing/2014/main" id="{D9AD475A-542C-448A-8F30-073DA918A629}"/>
              </a:ext>
            </a:extLst>
          </p:cNvPr>
          <p:cNvSpPr>
            <a:spLocks noGrp="1"/>
          </p:cNvSpPr>
          <p:nvPr>
            <p:ph idx="1"/>
          </p:nvPr>
        </p:nvSpPr>
        <p:spPr>
          <a:xfrm>
            <a:off x="572756" y="2300284"/>
            <a:ext cx="5241890" cy="3984959"/>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35594102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7310">
          <p15:clr>
            <a:srgbClr val="FBAE40"/>
          </p15:clr>
        </p15:guide>
        <p15:guide id="4" orient="horz" pos="3974">
          <p15:clr>
            <a:srgbClr val="FBAE40"/>
          </p15:clr>
        </p15:guide>
        <p15:guide id="5" orient="horz" pos="368">
          <p15:clr>
            <a:srgbClr val="FBAE40"/>
          </p15:clr>
        </p15:guide>
        <p15:guide id="6" pos="37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1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Content Placeholder 11">
            <a:extLst>
              <a:ext uri="{FF2B5EF4-FFF2-40B4-BE49-F238E27FC236}">
                <a16:creationId xmlns:a16="http://schemas.microsoft.com/office/drawing/2014/main" id="{3FC6D143-2387-4A1E-96D3-A9467EA4A995}"/>
              </a:ext>
            </a:extLst>
          </p:cNvPr>
          <p:cNvSpPr>
            <a:spLocks noGrp="1"/>
          </p:cNvSpPr>
          <p:nvPr>
            <p:ph sz="quarter" idx="13"/>
          </p:nvPr>
        </p:nvSpPr>
        <p:spPr>
          <a:xfrm>
            <a:off x="6380749" y="2300288"/>
            <a:ext cx="5225589" cy="3983280"/>
          </a:xfrm>
          <a:prstGeom prst="rect">
            <a:avLst/>
          </a:prstGeom>
        </p:spPr>
        <p:txBody>
          <a:bodyPr>
            <a:noAutofit/>
          </a:bodyPr>
          <a:lstStyle>
            <a:lvl1pPr>
              <a:lnSpc>
                <a:spcPct val="100000"/>
              </a:lnSpc>
              <a:spcBef>
                <a:spcPts val="0"/>
              </a:spcBef>
              <a:defRPr sz="1800"/>
            </a:lvl1pPr>
            <a:lvl2pPr>
              <a:lnSpc>
                <a:spcPct val="100000"/>
              </a:lnSpc>
              <a:spcBef>
                <a:spcPts val="0"/>
              </a:spcBef>
              <a:defRPr sz="1800"/>
            </a:lvl2pPr>
            <a:lvl3pPr>
              <a:lnSpc>
                <a:spcPct val="100000"/>
              </a:lnSpc>
              <a:spcBef>
                <a:spcPts val="0"/>
              </a:spcBef>
              <a:defRPr sz="1800"/>
            </a:lvl3pPr>
            <a:lvl4pPr>
              <a:lnSpc>
                <a:spcPct val="100000"/>
              </a:lnSpc>
              <a:spcBef>
                <a:spcPts val="0"/>
              </a:spcBef>
              <a:defRPr sz="1800"/>
            </a:lvl4pPr>
            <a:lvl5pPr>
              <a:lnSpc>
                <a:spcPct val="100000"/>
              </a:lnSpc>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1491960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2_Two Content">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9AAF6DF-57C4-4266-90F3-2CABD6580099}"/>
              </a:ext>
            </a:extLst>
          </p:cNvPr>
          <p:cNvSpPr>
            <a:spLocks noGrp="1"/>
          </p:cNvSpPr>
          <p:nvPr>
            <p:ph type="title"/>
          </p:nvPr>
        </p:nvSpPr>
        <p:spPr>
          <a:xfrm>
            <a:off x="585665" y="586464"/>
            <a:ext cx="11023310" cy="1129150"/>
          </a:xfrm>
          <a:prstGeom prst="rect">
            <a:avLst/>
          </a:prstGeom>
        </p:spPr>
        <p:txBody>
          <a:bodyPr anchor="t" anchorCtr="0">
            <a:noAutofit/>
          </a:bodyPr>
          <a:lstStyle>
            <a:lvl1pPr>
              <a:spcBef>
                <a:spcPts val="0"/>
              </a:spcBef>
              <a:defRPr sz="3600"/>
            </a:lvl1pPr>
          </a:lstStyle>
          <a:p>
            <a:r>
              <a:rPr lang="en-US"/>
              <a:t>Click to edit Master title style</a:t>
            </a:r>
            <a:endParaRPr lang="en-GB" dirty="0"/>
          </a:p>
        </p:txBody>
      </p:sp>
      <p:sp>
        <p:nvSpPr>
          <p:cNvPr id="9" name="Content Placeholder 11">
            <a:extLst>
              <a:ext uri="{FF2B5EF4-FFF2-40B4-BE49-F238E27FC236}">
                <a16:creationId xmlns:a16="http://schemas.microsoft.com/office/drawing/2014/main" id="{248178C8-6BAB-4936-80D1-8D8F3EC3FD0E}"/>
              </a:ext>
            </a:extLst>
          </p:cNvPr>
          <p:cNvSpPr>
            <a:spLocks noGrp="1"/>
          </p:cNvSpPr>
          <p:nvPr>
            <p:ph sz="quarter" idx="12"/>
          </p:nvPr>
        </p:nvSpPr>
        <p:spPr>
          <a:xfrm>
            <a:off x="585664"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ontent Placeholder 11">
            <a:extLst>
              <a:ext uri="{FF2B5EF4-FFF2-40B4-BE49-F238E27FC236}">
                <a16:creationId xmlns:a16="http://schemas.microsoft.com/office/drawing/2014/main" id="{98FC274D-A48E-42C4-9DC7-F6049539065E}"/>
              </a:ext>
            </a:extLst>
          </p:cNvPr>
          <p:cNvSpPr>
            <a:spLocks noGrp="1"/>
          </p:cNvSpPr>
          <p:nvPr>
            <p:ph sz="quarter" idx="14"/>
          </p:nvPr>
        </p:nvSpPr>
        <p:spPr>
          <a:xfrm>
            <a:off x="585662"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Content Placeholder 11">
            <a:extLst>
              <a:ext uri="{FF2B5EF4-FFF2-40B4-BE49-F238E27FC236}">
                <a16:creationId xmlns:a16="http://schemas.microsoft.com/office/drawing/2014/main" id="{D1CA8378-3408-439F-8F67-E28774CB5E43}"/>
              </a:ext>
            </a:extLst>
          </p:cNvPr>
          <p:cNvSpPr>
            <a:spLocks noGrp="1"/>
          </p:cNvSpPr>
          <p:nvPr>
            <p:ph sz="quarter" idx="15"/>
          </p:nvPr>
        </p:nvSpPr>
        <p:spPr>
          <a:xfrm>
            <a:off x="6380749" y="2300288"/>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11">
            <a:extLst>
              <a:ext uri="{FF2B5EF4-FFF2-40B4-BE49-F238E27FC236}">
                <a16:creationId xmlns:a16="http://schemas.microsoft.com/office/drawing/2014/main" id="{5C7ECB63-85CD-4ACC-BEFF-B0D37FA6877E}"/>
              </a:ext>
            </a:extLst>
          </p:cNvPr>
          <p:cNvSpPr>
            <a:spLocks noGrp="1"/>
          </p:cNvSpPr>
          <p:nvPr>
            <p:ph sz="quarter" idx="16"/>
          </p:nvPr>
        </p:nvSpPr>
        <p:spPr>
          <a:xfrm>
            <a:off x="6380747" y="4591853"/>
            <a:ext cx="5225589" cy="1706891"/>
          </a:xfrm>
          <a:prstGeom prst="rect">
            <a:avLst/>
          </a:prstGeom>
        </p:spPr>
        <p:txBody>
          <a:bodyPr>
            <a:noAutofit/>
          </a:bodyPr>
          <a:lstStyle>
            <a:lvl1pPr>
              <a:spcBef>
                <a:spcPts val="0"/>
              </a:spcBef>
              <a:defRPr sz="1800"/>
            </a:lvl1pPr>
            <a:lvl2pPr>
              <a:spcBef>
                <a:spcPts val="0"/>
              </a:spcBef>
              <a:defRPr sz="1800"/>
            </a:lvl2pPr>
            <a:lvl3pPr>
              <a:spcBef>
                <a:spcPts val="0"/>
              </a:spcBef>
              <a:defRPr sz="1800"/>
            </a:lvl3pPr>
            <a:lvl4pPr>
              <a:spcBef>
                <a:spcPts val="0"/>
              </a:spcBef>
              <a:defRPr sz="1800"/>
            </a:lvl4pPr>
            <a:lvl5pPr>
              <a:spcBef>
                <a:spcPts val="0"/>
              </a:spcBef>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extLst>
      <p:ext uri="{BB962C8B-B14F-4D97-AF65-F5344CB8AC3E}">
        <p14:creationId xmlns:p14="http://schemas.microsoft.com/office/powerpoint/2010/main" val="23791966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spcBef>
                <a:spcPts val="0"/>
              </a:spcBef>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460713" y="2301734"/>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1" name="Content Placeholder 9">
            <a:extLst>
              <a:ext uri="{FF2B5EF4-FFF2-40B4-BE49-F238E27FC236}">
                <a16:creationId xmlns:a16="http://schemas.microsoft.com/office/drawing/2014/main" id="{1D07E080-B3E4-4B1D-A18E-2D10025797CC}"/>
              </a:ext>
            </a:extLst>
          </p:cNvPr>
          <p:cNvSpPr>
            <a:spLocks noGrp="1"/>
          </p:cNvSpPr>
          <p:nvPr>
            <p:ph sz="quarter" idx="12"/>
          </p:nvPr>
        </p:nvSpPr>
        <p:spPr>
          <a:xfrm>
            <a:off x="8328025" y="2300147"/>
            <a:ext cx="3275011" cy="3972066"/>
          </a:xfrm>
          <a:prstGeom prst="rect">
            <a:avLst/>
          </a:prstGeom>
        </p:spPr>
        <p:txBody>
          <a:bodyPr>
            <a:noAutofit/>
          </a:bodyPr>
          <a:lstStyle>
            <a:lvl1pPr>
              <a:spcBef>
                <a:spcPts val="0"/>
              </a:spcBef>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2144617087"/>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8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BDA95-CD4E-4B11-8AA9-22DF513F1112}"/>
              </a:ext>
            </a:extLst>
          </p:cNvPr>
          <p:cNvSpPr>
            <a:spLocks noGrp="1"/>
          </p:cNvSpPr>
          <p:nvPr>
            <p:ph type="ctrTitle"/>
          </p:nvPr>
        </p:nvSpPr>
        <p:spPr>
          <a:xfrm>
            <a:off x="589721" y="597372"/>
            <a:ext cx="11029121" cy="1117932"/>
          </a:xfrm>
          <a:prstGeom prst="rect">
            <a:avLst/>
          </a:prstGeom>
        </p:spPr>
        <p:txBody>
          <a:bodyPr anchor="t" anchorCtr="0">
            <a:noAutofit/>
          </a:bodyPr>
          <a:lstStyle>
            <a:lvl1pPr algn="ctr">
              <a:defRPr sz="3600">
                <a:latin typeface="Arial Black" panose="020B0A04020102020204" pitchFamily="34" charset="0"/>
              </a:defRPr>
            </a:lvl1pPr>
          </a:lstStyle>
          <a:p>
            <a:r>
              <a:rPr lang="en-US"/>
              <a:t>Click to edit Master title style</a:t>
            </a:r>
            <a:endParaRPr lang="en-GB" dirty="0"/>
          </a:p>
        </p:txBody>
      </p:sp>
      <p:sp>
        <p:nvSpPr>
          <p:cNvPr id="39" name="Content Placeholder 9">
            <a:extLst>
              <a:ext uri="{FF2B5EF4-FFF2-40B4-BE49-F238E27FC236}">
                <a16:creationId xmlns:a16="http://schemas.microsoft.com/office/drawing/2014/main" id="{C6A6EB97-9F53-4A3C-96CA-62100746F2DB}"/>
              </a:ext>
            </a:extLst>
          </p:cNvPr>
          <p:cNvSpPr>
            <a:spLocks noGrp="1"/>
          </p:cNvSpPr>
          <p:nvPr>
            <p:ph sz="quarter" idx="10"/>
          </p:nvPr>
        </p:nvSpPr>
        <p:spPr>
          <a:xfrm>
            <a:off x="588964" y="230014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40" name="Content Placeholder 9">
            <a:extLst>
              <a:ext uri="{FF2B5EF4-FFF2-40B4-BE49-F238E27FC236}">
                <a16:creationId xmlns:a16="http://schemas.microsoft.com/office/drawing/2014/main" id="{24528309-6679-4B05-BE1F-02D7B0A3A246}"/>
              </a:ext>
            </a:extLst>
          </p:cNvPr>
          <p:cNvSpPr>
            <a:spLocks noGrp="1"/>
          </p:cNvSpPr>
          <p:nvPr>
            <p:ph sz="quarter" idx="11"/>
          </p:nvPr>
        </p:nvSpPr>
        <p:spPr>
          <a:xfrm>
            <a:off x="4328505" y="2301734"/>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3" name="Content Placeholder 9">
            <a:extLst>
              <a:ext uri="{FF2B5EF4-FFF2-40B4-BE49-F238E27FC236}">
                <a16:creationId xmlns:a16="http://schemas.microsoft.com/office/drawing/2014/main" id="{333C1F87-A303-4CC8-9E9C-9C78AEC6180E}"/>
              </a:ext>
            </a:extLst>
          </p:cNvPr>
          <p:cNvSpPr>
            <a:spLocks noGrp="1"/>
          </p:cNvSpPr>
          <p:nvPr>
            <p:ph sz="quarter" idx="13"/>
          </p:nvPr>
        </p:nvSpPr>
        <p:spPr>
          <a:xfrm>
            <a:off x="4328505" y="3679268"/>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4" name="Content Placeholder 9">
            <a:extLst>
              <a:ext uri="{FF2B5EF4-FFF2-40B4-BE49-F238E27FC236}">
                <a16:creationId xmlns:a16="http://schemas.microsoft.com/office/drawing/2014/main" id="{57B7F16B-A317-4FE4-A49A-EF8904DB1A8A}"/>
              </a:ext>
            </a:extLst>
          </p:cNvPr>
          <p:cNvSpPr>
            <a:spLocks noGrp="1"/>
          </p:cNvSpPr>
          <p:nvPr>
            <p:ph sz="quarter" idx="14"/>
          </p:nvPr>
        </p:nvSpPr>
        <p:spPr>
          <a:xfrm>
            <a:off x="4328505" y="5062642"/>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5" name="Content Placeholder 9">
            <a:extLst>
              <a:ext uri="{FF2B5EF4-FFF2-40B4-BE49-F238E27FC236}">
                <a16:creationId xmlns:a16="http://schemas.microsoft.com/office/drawing/2014/main" id="{B7AEA07C-10F8-403E-A03F-4141E4E77FE8}"/>
              </a:ext>
            </a:extLst>
          </p:cNvPr>
          <p:cNvSpPr>
            <a:spLocks noGrp="1"/>
          </p:cNvSpPr>
          <p:nvPr>
            <p:ph sz="quarter" idx="15"/>
          </p:nvPr>
        </p:nvSpPr>
        <p:spPr>
          <a:xfrm>
            <a:off x="588964" y="3679267"/>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16" name="Content Placeholder 9">
            <a:extLst>
              <a:ext uri="{FF2B5EF4-FFF2-40B4-BE49-F238E27FC236}">
                <a16:creationId xmlns:a16="http://schemas.microsoft.com/office/drawing/2014/main" id="{2E3C93EA-3B23-48E7-AFA4-FA01AEADD2FF}"/>
              </a:ext>
            </a:extLst>
          </p:cNvPr>
          <p:cNvSpPr>
            <a:spLocks noGrp="1"/>
          </p:cNvSpPr>
          <p:nvPr>
            <p:ph sz="quarter" idx="16"/>
          </p:nvPr>
        </p:nvSpPr>
        <p:spPr>
          <a:xfrm>
            <a:off x="588964" y="5072542"/>
            <a:ext cx="3551101"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0" name="Content Placeholder 9">
            <a:extLst>
              <a:ext uri="{FF2B5EF4-FFF2-40B4-BE49-F238E27FC236}">
                <a16:creationId xmlns:a16="http://schemas.microsoft.com/office/drawing/2014/main" id="{EFAA73BB-5DE7-4228-8286-4CD1B5AC1EA5}"/>
              </a:ext>
            </a:extLst>
          </p:cNvPr>
          <p:cNvSpPr>
            <a:spLocks noGrp="1"/>
          </p:cNvSpPr>
          <p:nvPr>
            <p:ph sz="quarter" idx="17"/>
          </p:nvPr>
        </p:nvSpPr>
        <p:spPr>
          <a:xfrm>
            <a:off x="8051934" y="2300147"/>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1" name="Content Placeholder 9">
            <a:extLst>
              <a:ext uri="{FF2B5EF4-FFF2-40B4-BE49-F238E27FC236}">
                <a16:creationId xmlns:a16="http://schemas.microsoft.com/office/drawing/2014/main" id="{728184AE-9026-48AC-B7D7-5D12FFCC2C05}"/>
              </a:ext>
            </a:extLst>
          </p:cNvPr>
          <p:cNvSpPr>
            <a:spLocks noGrp="1"/>
          </p:cNvSpPr>
          <p:nvPr>
            <p:ph sz="quarter" idx="18"/>
          </p:nvPr>
        </p:nvSpPr>
        <p:spPr>
          <a:xfrm>
            <a:off x="8051934" y="3677681"/>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
        <p:nvSpPr>
          <p:cNvPr id="22" name="Content Placeholder 9">
            <a:extLst>
              <a:ext uri="{FF2B5EF4-FFF2-40B4-BE49-F238E27FC236}">
                <a16:creationId xmlns:a16="http://schemas.microsoft.com/office/drawing/2014/main" id="{A3015C1D-411B-45B4-8B71-9BDD089AD984}"/>
              </a:ext>
            </a:extLst>
          </p:cNvPr>
          <p:cNvSpPr>
            <a:spLocks noGrp="1"/>
          </p:cNvSpPr>
          <p:nvPr>
            <p:ph sz="quarter" idx="19"/>
          </p:nvPr>
        </p:nvSpPr>
        <p:spPr>
          <a:xfrm>
            <a:off x="8051934" y="5061055"/>
            <a:ext cx="3551102" cy="1212233"/>
          </a:xfrm>
          <a:prstGeom prst="rect">
            <a:avLst/>
          </a:prstGeom>
        </p:spPr>
        <p:txBody>
          <a:bodyPr>
            <a:noAutofit/>
          </a:bodyPr>
          <a:lstStyle>
            <a:lvl1pPr>
              <a:defRPr sz="1800">
                <a:latin typeface="Arial" panose="020B0604020202020204" pitchFamily="34" charset="0"/>
                <a:cs typeface="Arial" panose="020B0604020202020204" pitchFamily="34" charset="0"/>
              </a:defRPr>
            </a:lvl1pPr>
          </a:lstStyle>
          <a:p>
            <a:pPr lvl="0"/>
            <a:r>
              <a:rPr lang="en-US"/>
              <a:t>Click to edit Master text styles</a:t>
            </a:r>
          </a:p>
        </p:txBody>
      </p:sp>
    </p:spTree>
    <p:extLst>
      <p:ext uri="{BB962C8B-B14F-4D97-AF65-F5344CB8AC3E}">
        <p14:creationId xmlns:p14="http://schemas.microsoft.com/office/powerpoint/2010/main" val="1646202565"/>
      </p:ext>
    </p:extLst>
  </p:cSld>
  <p:clrMapOvr>
    <a:masterClrMapping/>
  </p:clrMapOvr>
  <p:extLst>
    <p:ext uri="{DCECCB84-F9BA-43D5-87BE-67443E8EF086}">
      <p15:sldGuideLst xmlns:p15="http://schemas.microsoft.com/office/powerpoint/2012/main">
        <p15:guide id="5" orient="horz" pos="1434">
          <p15:clr>
            <a:srgbClr val="FBAE40"/>
          </p15:clr>
        </p15:guide>
        <p15:guide id="6" pos="2434">
          <p15:clr>
            <a:srgbClr val="FBAE40"/>
          </p15:clr>
        </p15:guide>
        <p15:guide id="7" pos="2797">
          <p15:clr>
            <a:srgbClr val="FBAE40"/>
          </p15:clr>
        </p15:guide>
        <p15:guide id="8" pos="4883">
          <p15:clr>
            <a:srgbClr val="FBAE40"/>
          </p15:clr>
        </p15:guide>
        <p15:guide id="9" pos="5246">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75000">
              <a:schemeClr val="bg1"/>
            </a:gs>
            <a:gs pos="80000">
              <a:schemeClr val="accent1">
                <a:tint val="44500"/>
                <a:satMod val="160000"/>
                <a:alpha val="50000"/>
              </a:schemeClr>
            </a:gs>
            <a:gs pos="100000">
              <a:schemeClr val="accent1"/>
            </a:gs>
          </a:gsLst>
          <a:lin ang="2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12428" y="609252"/>
            <a:ext cx="10992198" cy="1106488"/>
          </a:xfrm>
          <a:prstGeom prst="rect">
            <a:avLst/>
          </a:prstGeom>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612428" y="1825624"/>
            <a:ext cx="10992198" cy="4448175"/>
          </a:xfrm>
          <a:prstGeom prst="rect">
            <a:avLst/>
          </a:prstGeom>
        </p:spPr>
        <p:txBody>
          <a:bodyPr vert="horz" lIns="91440" tIns="45720" rIns="91440" bIns="45720" rtlCol="0" anchor="t" anchorCtr="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890689790"/>
      </p:ext>
    </p:extLst>
  </p:cSld>
  <p:clrMap bg1="lt1" tx1="dk1" bg2="lt2" tx2="dk2" accent1="accent1" accent2="accent2" accent3="accent3" accent4="accent4" accent5="accent5" accent6="accent6" hlink="hlink" folHlink="folHlink"/>
  <p:sldLayoutIdLst>
    <p:sldLayoutId id="2147483735" r:id="rId1"/>
    <p:sldLayoutId id="2147483748" r:id="rId2"/>
    <p:sldLayoutId id="2147483649" r:id="rId3"/>
    <p:sldLayoutId id="2147483661" r:id="rId4"/>
    <p:sldLayoutId id="2147483650" r:id="rId5"/>
    <p:sldLayoutId id="2147483652" r:id="rId6"/>
    <p:sldLayoutId id="2147483749" r:id="rId7"/>
    <p:sldLayoutId id="2147483666" r:id="rId8"/>
    <p:sldLayoutId id="2147483750" r:id="rId9"/>
    <p:sldLayoutId id="2147483670" r:id="rId10"/>
    <p:sldLayoutId id="2147483669" r:id="rId11"/>
    <p:sldLayoutId id="2147483667" r:id="rId12"/>
    <p:sldLayoutId id="2147483736" r:id="rId13"/>
    <p:sldLayoutId id="2147483737" r:id="rId14"/>
    <p:sldLayoutId id="2147483664" r:id="rId15"/>
    <p:sldLayoutId id="2147483740" r:id="rId16"/>
    <p:sldLayoutId id="2147483665" r:id="rId17"/>
    <p:sldLayoutId id="2147483741" r:id="rId18"/>
    <p:sldLayoutId id="2147483651" r:id="rId19"/>
    <p:sldLayoutId id="2147483742" r:id="rId20"/>
    <p:sldLayoutId id="2147483662" r:id="rId21"/>
    <p:sldLayoutId id="2147483743" r:id="rId22"/>
    <p:sldLayoutId id="2147483663" r:id="rId23"/>
    <p:sldLayoutId id="2147483744" r:id="rId24"/>
    <p:sldLayoutId id="2147483668" r:id="rId25"/>
    <p:sldLayoutId id="2147483745" r:id="rId26"/>
    <p:sldLayoutId id="2147483738" r:id="rId27"/>
    <p:sldLayoutId id="2147483746" r:id="rId28"/>
    <p:sldLayoutId id="2147483739" r:id="rId29"/>
    <p:sldLayoutId id="2147483747" r:id="rId30"/>
    <p:sldLayoutId id="2147483751" r:id="rId31"/>
    <p:sldLayoutId id="2147483752" r:id="rId32"/>
    <p:sldLayoutId id="2147483753" r:id="rId33"/>
  </p:sldLayoutIdLst>
  <p:txStyles>
    <p:titleStyle>
      <a:lvl1pPr algn="l" defTabSz="914400" rtl="0" eaLnBrk="1" latinLnBrk="0" hangingPunct="1">
        <a:lnSpc>
          <a:spcPct val="100000"/>
        </a:lnSpc>
        <a:spcBef>
          <a:spcPts val="0"/>
        </a:spcBef>
        <a:buNone/>
        <a:defRPr sz="3600" kern="1200">
          <a:solidFill>
            <a:schemeClr val="tx1"/>
          </a:solidFill>
          <a:latin typeface="Arial Black" panose="020B0A04020102020204" pitchFamily="34" charset="0"/>
          <a:ea typeface="+mj-ea"/>
          <a:cs typeface="+mj-cs"/>
        </a:defRPr>
      </a:lvl1pPr>
    </p:titleStyle>
    <p:bodyStyle>
      <a:lvl1pPr marL="2286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0"/>
        </a:spcBef>
        <a:spcAft>
          <a:spcPts val="6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orient="horz" pos="3952">
          <p15:clr>
            <a:srgbClr val="F26B43"/>
          </p15:clr>
        </p15:guide>
        <p15:guide id="3" orient="horz" pos="368">
          <p15:clr>
            <a:srgbClr val="F26B43"/>
          </p15:clr>
        </p15:guide>
        <p15:guide id="4" pos="7310">
          <p15:clr>
            <a:srgbClr val="F26B43"/>
          </p15:clr>
        </p15:guide>
        <p15:guide id="5" pos="370">
          <p15:clr>
            <a:srgbClr val="F26B43"/>
          </p15:clr>
        </p15:guide>
        <p15:guide id="6" pos="3659">
          <p15:clr>
            <a:srgbClr val="F26B43"/>
          </p15:clr>
        </p15:guide>
        <p15:guide id="7" pos="402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9.xml"/><Relationship Id="rId4" Type="http://schemas.microsoft.com/office/2007/relationships/hdphoto" Target="../media/hdphoto1.wdp"/></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0.xml"/><Relationship Id="rId4" Type="http://schemas.microsoft.com/office/2007/relationships/hdphoto" Target="../media/hdphoto1.wdp"/></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1.xml"/><Relationship Id="rId4" Type="http://schemas.microsoft.com/office/2007/relationships/hdphoto" Target="../media/hdphoto1.wdp"/></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2.xml"/><Relationship Id="rId4" Type="http://schemas.microsoft.com/office/2007/relationships/hdphoto" Target="../media/hdphoto1.wdp"/></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3.xml"/><Relationship Id="rId4" Type="http://schemas.microsoft.com/office/2007/relationships/hdphoto" Target="../media/hdphoto1.wdp"/></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14.xml"/><Relationship Id="rId4" Type="http://schemas.microsoft.com/office/2007/relationships/hdphoto" Target="../media/hdphoto1.wdp"/></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2.xml"/><Relationship Id="rId1" Type="http://schemas.openxmlformats.org/officeDocument/2006/relationships/tags" Target="../tags/tag15.xml"/><Relationship Id="rId5" Type="http://schemas.microsoft.com/office/2007/relationships/hdphoto" Target="../media/hdphoto1.wdp"/><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2.xml"/><Relationship Id="rId1" Type="http://schemas.openxmlformats.org/officeDocument/2006/relationships/tags" Target="../tags/tag16.xml"/><Relationship Id="rId5" Type="http://schemas.microsoft.com/office/2007/relationships/hdphoto" Target="../media/hdphoto1.wdp"/><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2.xml"/><Relationship Id="rId1" Type="http://schemas.openxmlformats.org/officeDocument/2006/relationships/tags" Target="../tags/tag1.xml"/><Relationship Id="rId5" Type="http://schemas.microsoft.com/office/2007/relationships/hdphoto" Target="../media/hdphoto1.wdp"/><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2.xml"/><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3.xml"/><Relationship Id="rId4" Type="http://schemas.microsoft.com/office/2007/relationships/hdphoto" Target="../media/hdphoto1.wdp"/></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4.xml"/><Relationship Id="rId4" Type="http://schemas.microsoft.com/office/2007/relationships/hdphoto" Target="../media/hdphoto1.wdp"/></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5.xml"/><Relationship Id="rId4" Type="http://schemas.microsoft.com/office/2007/relationships/hdphoto" Target="../media/hdphoto1.wdp"/></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6.xml"/><Relationship Id="rId4" Type="http://schemas.microsoft.com/office/2007/relationships/hdphoto" Target="../media/hdphoto1.wdp"/></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7.xml"/><Relationship Id="rId4" Type="http://schemas.microsoft.com/office/2007/relationships/hdphoto" Target="../media/hdphoto1.wdp"/></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33.xml"/><Relationship Id="rId1" Type="http://schemas.openxmlformats.org/officeDocument/2006/relationships/tags" Target="../tags/tag8.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Unix</a:t>
            </a:r>
            <a:endParaRPr lang="en-GB" dirty="0"/>
          </a:p>
        </p:txBody>
      </p:sp>
      <p:sp>
        <p:nvSpPr>
          <p:cNvPr id="3" name="Text Placeholder 2"/>
          <p:cNvSpPr>
            <a:spLocks noGrp="1"/>
          </p:cNvSpPr>
          <p:nvPr>
            <p:ph type="body" sz="quarter" idx="10"/>
          </p:nvPr>
        </p:nvSpPr>
        <p:spPr/>
        <p:txBody>
          <a:bodyPr/>
          <a:lstStyle/>
          <a:p>
            <a:r>
              <a:rPr lang="en-GB" b="1">
                <a:solidFill>
                  <a:schemeClr val="accent1"/>
                </a:solidFill>
              </a:rPr>
              <a:t>More Commands</a:t>
            </a:r>
            <a:endParaRPr lang="en-GB" b="1" dirty="0">
              <a:solidFill>
                <a:schemeClr val="accent1"/>
              </a:solidFill>
            </a:endParaRPr>
          </a:p>
        </p:txBody>
      </p:sp>
    </p:spTree>
    <p:extLst>
      <p:ext uri="{BB962C8B-B14F-4D97-AF65-F5344CB8AC3E}">
        <p14:creationId xmlns:p14="http://schemas.microsoft.com/office/powerpoint/2010/main" val="3159272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14400" y="1196752"/>
            <a:ext cx="9574088"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rules for sorting can be changed according to the options you provide:</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sort Command</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10</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1343472" y="1732746"/>
            <a:ext cx="7992888" cy="1323439"/>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sort -r filename   </a:t>
            </a:r>
            <a:r>
              <a:rPr lang="en-US" sz="2000" b="1" i="1">
                <a:latin typeface="Consolas" pitchFamily="49" charset="0"/>
              </a:rPr>
              <a:t>(reverse sort)</a:t>
            </a:r>
          </a:p>
          <a:p>
            <a:r>
              <a:rPr lang="en-US" sz="2000" b="1">
                <a:latin typeface="Consolas" pitchFamily="49" charset="0"/>
              </a:rPr>
              <a:t>sort -f filename   </a:t>
            </a:r>
            <a:r>
              <a:rPr lang="en-US" sz="2000" b="1" i="1">
                <a:latin typeface="Consolas" pitchFamily="49" charset="0"/>
              </a:rPr>
              <a:t>(case-insensitive)</a:t>
            </a:r>
          </a:p>
          <a:p>
            <a:r>
              <a:rPr lang="en-US" sz="2000" b="1">
                <a:latin typeface="Consolas" pitchFamily="49" charset="0"/>
              </a:rPr>
              <a:t>sort -n filename   </a:t>
            </a:r>
            <a:r>
              <a:rPr lang="en-US" sz="2000" b="1" i="1">
                <a:latin typeface="Consolas" pitchFamily="49" charset="0"/>
              </a:rPr>
              <a:t>(numeric sort)</a:t>
            </a:r>
          </a:p>
          <a:p>
            <a:r>
              <a:rPr lang="en-US" sz="2000" b="1">
                <a:latin typeface="Consolas" pitchFamily="49" charset="0"/>
              </a:rPr>
              <a:t>sort -u filename   </a:t>
            </a:r>
            <a:r>
              <a:rPr lang="en-US" sz="2000" b="1" i="1">
                <a:latin typeface="Consolas" pitchFamily="49" charset="0"/>
              </a:rPr>
              <a:t>(sort and remove duplicates)</a:t>
            </a:r>
          </a:p>
        </p:txBody>
      </p:sp>
      <p:sp>
        <p:nvSpPr>
          <p:cNvPr id="8" name="Content Placeholder 2">
            <a:extLst>
              <a:ext uri="{FF2B5EF4-FFF2-40B4-BE49-F238E27FC236}">
                <a16:creationId xmlns:a16="http://schemas.microsoft.com/office/drawing/2014/main" id="{9D5A9CD9-5AB2-405B-BB37-EEE4709136E5}"/>
              </a:ext>
            </a:extLst>
          </p:cNvPr>
          <p:cNvSpPr txBox="1">
            <a:spLocks/>
          </p:cNvSpPr>
          <p:nvPr/>
        </p:nvSpPr>
        <p:spPr>
          <a:xfrm>
            <a:off x="914400" y="3293420"/>
            <a:ext cx="8421960"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If the file content is delimited, you can specify a delimiting character with the </a:t>
            </a:r>
            <a:r>
              <a:rPr lang="en-US" sz="2000" b="1" kern="0">
                <a:latin typeface="Arial" panose="020B0604020202020204" pitchFamily="34" charset="0"/>
                <a:cs typeface="Arial" panose="020B0604020202020204" pitchFamily="34" charset="0"/>
              </a:rPr>
              <a:t>-t</a:t>
            </a:r>
            <a:r>
              <a:rPr lang="en-US" sz="2000" kern="0">
                <a:latin typeface="Arial" panose="020B0604020202020204" pitchFamily="34" charset="0"/>
                <a:cs typeface="Arial" panose="020B0604020202020204" pitchFamily="34" charset="0"/>
              </a:rPr>
              <a:t> option and then sort by a specific column with the </a:t>
            </a:r>
            <a:r>
              <a:rPr lang="en-US" sz="2000" b="1" kern="0">
                <a:latin typeface="Arial" panose="020B0604020202020204" pitchFamily="34" charset="0"/>
                <a:cs typeface="Arial" panose="020B0604020202020204" pitchFamily="34" charset="0"/>
              </a:rPr>
              <a:t>-k</a:t>
            </a:r>
            <a:r>
              <a:rPr lang="en-US" sz="2000" kern="0">
                <a:latin typeface="Arial" panose="020B0604020202020204" pitchFamily="34" charset="0"/>
                <a:cs typeface="Arial" panose="020B0604020202020204" pitchFamily="34" charset="0"/>
              </a:rPr>
              <a:t> option:</a:t>
            </a:r>
          </a:p>
        </p:txBody>
      </p:sp>
      <p:sp>
        <p:nvSpPr>
          <p:cNvPr id="11" name="Rectangle 10">
            <a:extLst>
              <a:ext uri="{FF2B5EF4-FFF2-40B4-BE49-F238E27FC236}">
                <a16:creationId xmlns:a16="http://schemas.microsoft.com/office/drawing/2014/main" id="{99970813-ED24-476D-905A-CA728AE41826}"/>
              </a:ext>
            </a:extLst>
          </p:cNvPr>
          <p:cNvSpPr/>
          <p:nvPr/>
        </p:nvSpPr>
        <p:spPr>
          <a:xfrm>
            <a:off x="1343472" y="4077072"/>
            <a:ext cx="7992888"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sort -t":" -k2 accounts</a:t>
            </a:r>
          </a:p>
        </p:txBody>
      </p:sp>
    </p:spTree>
    <p:extLst>
      <p:ext uri="{BB962C8B-B14F-4D97-AF65-F5344CB8AC3E}">
        <p14:creationId xmlns:p14="http://schemas.microsoft.com/office/powerpoint/2010/main" val="1784113572"/>
      </p:ext>
    </p:extLst>
  </p:cSld>
  <p:clrMapOvr>
    <a:masterClrMapping/>
  </p:clrMapOvr>
  <p:transition spd="slow">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14400" y="1196752"/>
            <a:ext cx="8637984"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Although the </a:t>
            </a:r>
            <a:r>
              <a:rPr lang="en-US" sz="2000" b="1" kern="0">
                <a:latin typeface="Arial" panose="020B0604020202020204" pitchFamily="34" charset="0"/>
                <a:cs typeface="Arial" panose="020B0604020202020204" pitchFamily="34" charset="0"/>
              </a:rPr>
              <a:t>sort</a:t>
            </a:r>
            <a:r>
              <a:rPr lang="en-US" sz="2000" kern="0">
                <a:latin typeface="Arial" panose="020B0604020202020204" pitchFamily="34" charset="0"/>
                <a:cs typeface="Arial" panose="020B0604020202020204" pitchFamily="34" charset="0"/>
              </a:rPr>
              <a:t> command can remove duplicates, the </a:t>
            </a:r>
            <a:r>
              <a:rPr lang="en-US" sz="2000" b="1" kern="0">
                <a:latin typeface="Arial" panose="020B0604020202020204" pitchFamily="34" charset="0"/>
                <a:cs typeface="Arial" panose="020B0604020202020204" pitchFamily="34" charset="0"/>
              </a:rPr>
              <a:t>uniq</a:t>
            </a:r>
            <a:r>
              <a:rPr lang="en-US" sz="2000" kern="0">
                <a:latin typeface="Arial" panose="020B0604020202020204" pitchFamily="34" charset="0"/>
                <a:cs typeface="Arial" panose="020B0604020202020204" pitchFamily="34" charset="0"/>
              </a:rPr>
              <a:t> command is more versatile.</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uniq</a:t>
            </a:r>
            <a:r>
              <a:rPr lang="en-US" sz="2000" kern="0">
                <a:latin typeface="Arial" panose="020B0604020202020204" pitchFamily="34" charset="0"/>
                <a:cs typeface="Arial" panose="020B0604020202020204" pitchFamily="34" charset="0"/>
              </a:rPr>
              <a:t> command can remove duplicates (the default), but it can also display a count of occurrences and display only duplicates by the use of options.</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uniq</a:t>
            </a:r>
            <a:r>
              <a:rPr lang="en-US" sz="2000" kern="0">
                <a:latin typeface="Arial" panose="020B0604020202020204" pitchFamily="34" charset="0"/>
                <a:cs typeface="Arial" panose="020B0604020202020204" pitchFamily="34" charset="0"/>
              </a:rPr>
              <a:t> command expects adjacent comparison lines, so it is often combined with the </a:t>
            </a:r>
            <a:r>
              <a:rPr lang="en-US" sz="2000" b="1" kern="0">
                <a:latin typeface="Arial" panose="020B0604020202020204" pitchFamily="34" charset="0"/>
                <a:cs typeface="Arial" panose="020B0604020202020204" pitchFamily="34" charset="0"/>
              </a:rPr>
              <a:t>sort</a:t>
            </a:r>
            <a:r>
              <a:rPr lang="en-US" sz="2000" kern="0">
                <a:latin typeface="Arial" panose="020B0604020202020204" pitchFamily="34" charset="0"/>
                <a:cs typeface="Arial" panose="020B0604020202020204" pitchFamily="34" charset="0"/>
              </a:rPr>
              <a:t> command.</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uniq Command</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11</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839416" y="3905761"/>
            <a:ext cx="10611677" cy="1631216"/>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sort /student_files/uniqFile | uniq 		</a:t>
            </a:r>
            <a:r>
              <a:rPr lang="en-US" sz="2000" b="1" i="1">
                <a:latin typeface="Consolas" pitchFamily="49" charset="0"/>
              </a:rPr>
              <a:t>(removes duplicated lines)</a:t>
            </a:r>
          </a:p>
          <a:p>
            <a:r>
              <a:rPr lang="en-US" sz="2000" b="1">
                <a:latin typeface="Consolas" pitchFamily="49" charset="0"/>
              </a:rPr>
              <a:t>sort /student_files/uniqFile | uniq -u 		</a:t>
            </a:r>
            <a:r>
              <a:rPr lang="en-US" sz="2000" b="1" i="1">
                <a:latin typeface="Consolas" pitchFamily="49" charset="0"/>
              </a:rPr>
              <a:t>(only unique lines)</a:t>
            </a:r>
          </a:p>
          <a:p>
            <a:r>
              <a:rPr lang="en-US" sz="2000" b="1">
                <a:latin typeface="Consolas" pitchFamily="49" charset="0"/>
              </a:rPr>
              <a:t>sort /student_files/uniqFile | uniq -c 		(</a:t>
            </a:r>
            <a:r>
              <a:rPr lang="en-US" sz="2000" b="1" i="1">
                <a:latin typeface="Consolas" pitchFamily="49" charset="0"/>
              </a:rPr>
              <a:t>the number of occurrences)</a:t>
            </a:r>
          </a:p>
          <a:p>
            <a:r>
              <a:rPr lang="en-US" sz="2000" b="1">
                <a:latin typeface="Consolas" pitchFamily="49" charset="0"/>
              </a:rPr>
              <a:t>sort /student_files/uniqFile | uniq -d 		</a:t>
            </a:r>
            <a:r>
              <a:rPr lang="en-US" sz="2000" b="1" i="1">
                <a:latin typeface="Consolas" pitchFamily="49" charset="0"/>
              </a:rPr>
              <a:t>(only duplicate lines)</a:t>
            </a:r>
          </a:p>
          <a:p>
            <a:r>
              <a:rPr lang="en-US" sz="2000" b="1">
                <a:latin typeface="Consolas" pitchFamily="49" charset="0"/>
              </a:rPr>
              <a:t>sort /student_files/uniqFile | uniq -dc 	</a:t>
            </a:r>
            <a:r>
              <a:rPr lang="en-US" sz="2000" b="1" i="1">
                <a:latin typeface="Consolas" pitchFamily="49" charset="0"/>
              </a:rPr>
              <a:t>(count of duplicate lines)</a:t>
            </a:r>
          </a:p>
        </p:txBody>
      </p:sp>
    </p:spTree>
    <p:extLst>
      <p:ext uri="{BB962C8B-B14F-4D97-AF65-F5344CB8AC3E}">
        <p14:creationId xmlns:p14="http://schemas.microsoft.com/office/powerpoint/2010/main" val="63234081"/>
      </p:ext>
    </p:extLst>
  </p:cSld>
  <p:clrMapOvr>
    <a:masterClrMapping/>
  </p:clrMapOvr>
  <p:transition spd="slow">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14400" y="1025513"/>
            <a:ext cx="8709992"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b="1" kern="0">
                <a:latin typeface="Arial" panose="020B0604020202020204" pitchFamily="34" charset="0"/>
                <a:cs typeface="Arial" panose="020B0604020202020204" pitchFamily="34" charset="0"/>
              </a:rPr>
              <a:t>cut</a:t>
            </a:r>
            <a:r>
              <a:rPr lang="en-US" sz="2000" kern="0">
                <a:latin typeface="Arial" panose="020B0604020202020204" pitchFamily="34" charset="0"/>
                <a:cs typeface="Arial" panose="020B0604020202020204" pitchFamily="34" charset="0"/>
              </a:rPr>
              <a:t> allows you to cut parts of lines from specified files or piped data and print the result to standard output.</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It can be used to cut parts of a line by character or delimiter</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cut Command</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12</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1340979" y="2851924"/>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cut -c4-6 accounts</a:t>
            </a:r>
          </a:p>
        </p:txBody>
      </p:sp>
      <p:sp>
        <p:nvSpPr>
          <p:cNvPr id="15" name="Content Placeholder 2">
            <a:extLst>
              <a:ext uri="{FF2B5EF4-FFF2-40B4-BE49-F238E27FC236}">
                <a16:creationId xmlns:a16="http://schemas.microsoft.com/office/drawing/2014/main" id="{CF81F336-7288-4E2D-AB25-AD46CF7E9F2D}"/>
              </a:ext>
            </a:extLst>
          </p:cNvPr>
          <p:cNvSpPr txBox="1">
            <a:spLocks/>
          </p:cNvSpPr>
          <p:nvPr/>
        </p:nvSpPr>
        <p:spPr>
          <a:xfrm>
            <a:off x="911907" y="2420382"/>
            <a:ext cx="8568469" cy="24479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Cut characters 4 to 6 from each line of the </a:t>
            </a:r>
            <a:r>
              <a:rPr lang="en-US" sz="2000" b="1" kern="0">
                <a:latin typeface="Arial" panose="020B0604020202020204" pitchFamily="34" charset="0"/>
                <a:cs typeface="Arial" panose="020B0604020202020204" pitchFamily="34" charset="0"/>
              </a:rPr>
              <a:t>accounts</a:t>
            </a:r>
            <a:r>
              <a:rPr lang="en-US" sz="2000" kern="0">
                <a:latin typeface="Arial" panose="020B0604020202020204" pitchFamily="34" charset="0"/>
                <a:cs typeface="Arial" panose="020B0604020202020204" pitchFamily="34" charset="0"/>
              </a:rPr>
              <a:t> file:</a:t>
            </a:r>
          </a:p>
        </p:txBody>
      </p:sp>
      <p:sp>
        <p:nvSpPr>
          <p:cNvPr id="16" name="Rectangle 15">
            <a:extLst>
              <a:ext uri="{FF2B5EF4-FFF2-40B4-BE49-F238E27FC236}">
                <a16:creationId xmlns:a16="http://schemas.microsoft.com/office/drawing/2014/main" id="{EEBB2E52-CD0E-43B2-9DD2-742EDEDF1400}"/>
              </a:ext>
            </a:extLst>
          </p:cNvPr>
          <p:cNvSpPr/>
          <p:nvPr/>
        </p:nvSpPr>
        <p:spPr>
          <a:xfrm>
            <a:off x="1340979" y="4940662"/>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cut -c10- accounts</a:t>
            </a:r>
          </a:p>
        </p:txBody>
      </p:sp>
      <p:sp>
        <p:nvSpPr>
          <p:cNvPr id="17" name="Content Placeholder 2">
            <a:extLst>
              <a:ext uri="{FF2B5EF4-FFF2-40B4-BE49-F238E27FC236}">
                <a16:creationId xmlns:a16="http://schemas.microsoft.com/office/drawing/2014/main" id="{99EA6309-F215-42B4-8D08-B6E7930C8FE0}"/>
              </a:ext>
            </a:extLst>
          </p:cNvPr>
          <p:cNvSpPr txBox="1">
            <a:spLocks/>
          </p:cNvSpPr>
          <p:nvPr/>
        </p:nvSpPr>
        <p:spPr>
          <a:xfrm>
            <a:off x="912487" y="4508614"/>
            <a:ext cx="8568469" cy="24479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Cut from character 10 to the end of each line:</a:t>
            </a:r>
          </a:p>
        </p:txBody>
      </p:sp>
      <p:sp>
        <p:nvSpPr>
          <p:cNvPr id="12" name="Rectangle 11">
            <a:extLst>
              <a:ext uri="{FF2B5EF4-FFF2-40B4-BE49-F238E27FC236}">
                <a16:creationId xmlns:a16="http://schemas.microsoft.com/office/drawing/2014/main" id="{1A1483D5-2307-4C18-9340-0D2AE2346D1D}"/>
              </a:ext>
            </a:extLst>
          </p:cNvPr>
          <p:cNvSpPr/>
          <p:nvPr/>
        </p:nvSpPr>
        <p:spPr>
          <a:xfrm>
            <a:off x="1330307" y="3875974"/>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cut -c-6 accounts</a:t>
            </a:r>
          </a:p>
        </p:txBody>
      </p:sp>
      <p:sp>
        <p:nvSpPr>
          <p:cNvPr id="19" name="Content Placeholder 2">
            <a:extLst>
              <a:ext uri="{FF2B5EF4-FFF2-40B4-BE49-F238E27FC236}">
                <a16:creationId xmlns:a16="http://schemas.microsoft.com/office/drawing/2014/main" id="{B6722B46-0564-440A-B117-42AD96ACEB6E}"/>
              </a:ext>
            </a:extLst>
          </p:cNvPr>
          <p:cNvSpPr txBox="1">
            <a:spLocks/>
          </p:cNvSpPr>
          <p:nvPr/>
        </p:nvSpPr>
        <p:spPr>
          <a:xfrm>
            <a:off x="901235" y="3444432"/>
            <a:ext cx="8568469" cy="24479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Cut from the beginning of each line to character 6:</a:t>
            </a:r>
          </a:p>
        </p:txBody>
      </p:sp>
    </p:spTree>
    <p:extLst>
      <p:ext uri="{BB962C8B-B14F-4D97-AF65-F5344CB8AC3E}">
        <p14:creationId xmlns:p14="http://schemas.microsoft.com/office/powerpoint/2010/main" val="2205779382"/>
      </p:ext>
    </p:extLst>
  </p:cSld>
  <p:clrMapOvr>
    <a:masterClrMapping/>
  </p:clrMapOvr>
  <p:transition spd="slow">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14400" y="1385047"/>
            <a:ext cx="8421960"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If the file content is delimited, you can specify a delimiting character with the </a:t>
            </a:r>
            <a:r>
              <a:rPr lang="en-US" sz="2000" b="1" kern="0">
                <a:latin typeface="Arial" panose="020B0604020202020204" pitchFamily="34" charset="0"/>
                <a:cs typeface="Arial" panose="020B0604020202020204" pitchFamily="34" charset="0"/>
              </a:rPr>
              <a:t>-d</a:t>
            </a:r>
            <a:r>
              <a:rPr lang="en-US" sz="2000" kern="0">
                <a:latin typeface="Arial" panose="020B0604020202020204" pitchFamily="34" charset="0"/>
                <a:cs typeface="Arial" panose="020B0604020202020204" pitchFamily="34" charset="0"/>
              </a:rPr>
              <a:t> option and then cut specific column(s) with the </a:t>
            </a:r>
            <a:r>
              <a:rPr lang="en-US" sz="2000" b="1" kern="0">
                <a:latin typeface="Arial" panose="020B0604020202020204" pitchFamily="34" charset="0"/>
                <a:cs typeface="Arial" panose="020B0604020202020204" pitchFamily="34" charset="0"/>
              </a:rPr>
              <a:t>-f </a:t>
            </a:r>
            <a:r>
              <a:rPr lang="en-US" sz="2000" kern="0">
                <a:latin typeface="Arial" panose="020B0604020202020204" pitchFamily="34" charset="0"/>
                <a:cs typeface="Arial" panose="020B0604020202020204" pitchFamily="34" charset="0"/>
              </a:rPr>
              <a:t>option:</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cut Command</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13</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1340979" y="2204358"/>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cut -d":" -f2,4 accounts</a:t>
            </a:r>
          </a:p>
        </p:txBody>
      </p:sp>
      <p:sp>
        <p:nvSpPr>
          <p:cNvPr id="12" name="Rectangle 11">
            <a:extLst>
              <a:ext uri="{FF2B5EF4-FFF2-40B4-BE49-F238E27FC236}">
                <a16:creationId xmlns:a16="http://schemas.microsoft.com/office/drawing/2014/main" id="{1A1483D5-2307-4C18-9340-0D2AE2346D1D}"/>
              </a:ext>
            </a:extLst>
          </p:cNvPr>
          <p:cNvSpPr/>
          <p:nvPr/>
        </p:nvSpPr>
        <p:spPr>
          <a:xfrm>
            <a:off x="1330307" y="3428494"/>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US" sz="2000" b="1">
                <a:latin typeface="Consolas" pitchFamily="49" charset="0"/>
              </a:rPr>
              <a:t>who | cut -d" " -f1 | cut -c10- | sort</a:t>
            </a:r>
          </a:p>
        </p:txBody>
      </p:sp>
      <p:sp>
        <p:nvSpPr>
          <p:cNvPr id="19" name="Content Placeholder 2">
            <a:extLst>
              <a:ext uri="{FF2B5EF4-FFF2-40B4-BE49-F238E27FC236}">
                <a16:creationId xmlns:a16="http://schemas.microsoft.com/office/drawing/2014/main" id="{B6722B46-0564-440A-B117-42AD96ACEB6E}"/>
              </a:ext>
            </a:extLst>
          </p:cNvPr>
          <p:cNvSpPr txBox="1">
            <a:spLocks/>
          </p:cNvSpPr>
          <p:nvPr/>
        </p:nvSpPr>
        <p:spPr>
          <a:xfrm>
            <a:off x="901235" y="2996446"/>
            <a:ext cx="8568469" cy="24479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b="1" kern="0">
                <a:latin typeface="Arial" panose="020B0604020202020204" pitchFamily="34" charset="0"/>
                <a:cs typeface="Arial" panose="020B0604020202020204" pitchFamily="34" charset="0"/>
              </a:rPr>
              <a:t>cut</a:t>
            </a:r>
            <a:r>
              <a:rPr lang="en-US" sz="2000" kern="0">
                <a:latin typeface="Arial" panose="020B0604020202020204" pitchFamily="34" charset="0"/>
                <a:cs typeface="Arial" panose="020B0604020202020204" pitchFamily="34" charset="0"/>
              </a:rPr>
              <a:t> can also be used on piped data:</a:t>
            </a:r>
          </a:p>
        </p:txBody>
      </p:sp>
    </p:spTree>
    <p:extLst>
      <p:ext uri="{BB962C8B-B14F-4D97-AF65-F5344CB8AC3E}">
        <p14:creationId xmlns:p14="http://schemas.microsoft.com/office/powerpoint/2010/main" val="4291229633"/>
      </p:ext>
    </p:extLst>
  </p:cSld>
  <p:clrMapOvr>
    <a:masterClrMapping/>
  </p:clrMapOvr>
  <p:transition spd="slow">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14400" y="1025513"/>
            <a:ext cx="8709992"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tr</a:t>
            </a:r>
            <a:r>
              <a:rPr lang="en-US" sz="2000" kern="0">
                <a:latin typeface="Arial" panose="020B0604020202020204" pitchFamily="34" charset="0"/>
                <a:cs typeface="Arial" panose="020B0604020202020204" pitchFamily="34" charset="0"/>
              </a:rPr>
              <a:t> command (short for </a:t>
            </a:r>
            <a:r>
              <a:rPr lang="en-US" sz="2000" i="1" kern="0">
                <a:latin typeface="Arial" panose="020B0604020202020204" pitchFamily="34" charset="0"/>
                <a:cs typeface="Arial" panose="020B0604020202020204" pitchFamily="34" charset="0"/>
              </a:rPr>
              <a:t>translate</a:t>
            </a:r>
            <a:r>
              <a:rPr lang="en-US" sz="2000" kern="0">
                <a:latin typeface="Arial" panose="020B0604020202020204" pitchFamily="34" charset="0"/>
                <a:cs typeface="Arial" panose="020B0604020202020204" pitchFamily="34" charset="0"/>
              </a:rPr>
              <a:t>) reads from specified files or piped data, translates or deletes characters, then writes the result to standard output.</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Since </a:t>
            </a:r>
            <a:r>
              <a:rPr lang="en-US" sz="2000" b="1" kern="0">
                <a:latin typeface="Arial" panose="020B0604020202020204" pitchFamily="34" charset="0"/>
                <a:cs typeface="Arial" panose="020B0604020202020204" pitchFamily="34" charset="0"/>
              </a:rPr>
              <a:t>tr</a:t>
            </a:r>
            <a:r>
              <a:rPr lang="en-US" sz="2000" kern="0">
                <a:latin typeface="Arial" panose="020B0604020202020204" pitchFamily="34" charset="0"/>
                <a:cs typeface="Arial" panose="020B0604020202020204" pitchFamily="34" charset="0"/>
              </a:rPr>
              <a:t> doesn’t support reading a file directly, we need to pipe the file content to the command or use </a:t>
            </a:r>
            <a:r>
              <a:rPr lang="en-US" sz="2000" i="1" kern="0">
                <a:latin typeface="Arial" panose="020B0604020202020204" pitchFamily="34" charset="0"/>
                <a:cs typeface="Arial" panose="020B0604020202020204" pitchFamily="34" charset="0"/>
              </a:rPr>
              <a:t>input redirection</a:t>
            </a:r>
            <a:r>
              <a:rPr lang="en-US" sz="2000" kern="0">
                <a:latin typeface="Arial" panose="020B0604020202020204" pitchFamily="34" charset="0"/>
                <a:cs typeface="Arial" panose="020B0604020202020204" pitchFamily="34" charset="0"/>
              </a:rPr>
              <a:t>.</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tr Command</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14</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1340979" y="3428494"/>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tr [a-z] [A-Z] &lt; accounts</a:t>
            </a:r>
          </a:p>
        </p:txBody>
      </p:sp>
      <p:sp>
        <p:nvSpPr>
          <p:cNvPr id="15" name="Content Placeholder 2">
            <a:extLst>
              <a:ext uri="{FF2B5EF4-FFF2-40B4-BE49-F238E27FC236}">
                <a16:creationId xmlns:a16="http://schemas.microsoft.com/office/drawing/2014/main" id="{CF81F336-7288-4E2D-AB25-AD46CF7E9F2D}"/>
              </a:ext>
            </a:extLst>
          </p:cNvPr>
          <p:cNvSpPr txBox="1">
            <a:spLocks/>
          </p:cNvSpPr>
          <p:nvPr/>
        </p:nvSpPr>
        <p:spPr>
          <a:xfrm>
            <a:off x="911907" y="2996952"/>
            <a:ext cx="8557797" cy="343596"/>
          </a:xfrm>
          <a:prstGeom prst="rect">
            <a:avLst/>
          </a:prstGeom>
        </p:spPr>
        <p:txBody>
          <a:bodyPr/>
          <a:lstStyle/>
          <a:p>
            <a:pPr marL="342900" lvl="0" indent="-342900">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Replace all lower case characters in the </a:t>
            </a:r>
            <a:r>
              <a:rPr lang="en-US" sz="2000" b="1" kern="0">
                <a:latin typeface="Arial" panose="020B0604020202020204" pitchFamily="34" charset="0"/>
                <a:cs typeface="Arial" panose="020B0604020202020204" pitchFamily="34" charset="0"/>
              </a:rPr>
              <a:t>accounts</a:t>
            </a:r>
            <a:r>
              <a:rPr lang="en-US" sz="2000" kern="0">
                <a:latin typeface="Arial" panose="020B0604020202020204" pitchFamily="34" charset="0"/>
                <a:cs typeface="Arial" panose="020B0604020202020204" pitchFamily="34" charset="0"/>
              </a:rPr>
              <a:t> file with upper case:</a:t>
            </a:r>
          </a:p>
        </p:txBody>
      </p:sp>
      <p:sp>
        <p:nvSpPr>
          <p:cNvPr id="16" name="Rectangle 15">
            <a:extLst>
              <a:ext uri="{FF2B5EF4-FFF2-40B4-BE49-F238E27FC236}">
                <a16:creationId xmlns:a16="http://schemas.microsoft.com/office/drawing/2014/main" id="{EEBB2E52-CD0E-43B2-9DD2-742EDEDF1400}"/>
              </a:ext>
            </a:extLst>
          </p:cNvPr>
          <p:cNvSpPr/>
          <p:nvPr/>
        </p:nvSpPr>
        <p:spPr>
          <a:xfrm>
            <a:off x="1340979" y="5517232"/>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tr [:digit:] "*" &lt; accounts</a:t>
            </a:r>
          </a:p>
        </p:txBody>
      </p:sp>
      <p:sp>
        <p:nvSpPr>
          <p:cNvPr id="17" name="Content Placeholder 2">
            <a:extLst>
              <a:ext uri="{FF2B5EF4-FFF2-40B4-BE49-F238E27FC236}">
                <a16:creationId xmlns:a16="http://schemas.microsoft.com/office/drawing/2014/main" id="{99EA6309-F215-42B4-8D08-B6E7930C8FE0}"/>
              </a:ext>
            </a:extLst>
          </p:cNvPr>
          <p:cNvSpPr txBox="1">
            <a:spLocks/>
          </p:cNvSpPr>
          <p:nvPr/>
        </p:nvSpPr>
        <p:spPr>
          <a:xfrm>
            <a:off x="912487" y="5085184"/>
            <a:ext cx="8568469" cy="24479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Replace all digits with asterisks (</a:t>
            </a:r>
            <a:r>
              <a:rPr lang="en-US" sz="2000" b="1" kern="0">
                <a:latin typeface="Arial" panose="020B0604020202020204" pitchFamily="34" charset="0"/>
                <a:cs typeface="Arial" panose="020B0604020202020204" pitchFamily="34" charset="0"/>
              </a:rPr>
              <a:t>*</a:t>
            </a:r>
            <a:r>
              <a:rPr lang="en-US" sz="2000" kern="0">
                <a:latin typeface="Arial" panose="020B0604020202020204" pitchFamily="34" charset="0"/>
                <a:cs typeface="Arial" panose="020B0604020202020204" pitchFamily="34" charset="0"/>
              </a:rPr>
              <a:t>):</a:t>
            </a:r>
          </a:p>
        </p:txBody>
      </p:sp>
      <p:sp>
        <p:nvSpPr>
          <p:cNvPr id="12" name="Rectangle 11">
            <a:extLst>
              <a:ext uri="{FF2B5EF4-FFF2-40B4-BE49-F238E27FC236}">
                <a16:creationId xmlns:a16="http://schemas.microsoft.com/office/drawing/2014/main" id="{1A1483D5-2307-4C18-9340-0D2AE2346D1D}"/>
              </a:ext>
            </a:extLst>
          </p:cNvPr>
          <p:cNvSpPr/>
          <p:nvPr/>
        </p:nvSpPr>
        <p:spPr>
          <a:xfrm>
            <a:off x="1330307" y="4452544"/>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tr [:lower:] [:upper:] &lt; accounts</a:t>
            </a:r>
          </a:p>
        </p:txBody>
      </p:sp>
      <p:sp>
        <p:nvSpPr>
          <p:cNvPr id="19" name="Content Placeholder 2">
            <a:extLst>
              <a:ext uri="{FF2B5EF4-FFF2-40B4-BE49-F238E27FC236}">
                <a16:creationId xmlns:a16="http://schemas.microsoft.com/office/drawing/2014/main" id="{B6722B46-0564-440A-B117-42AD96ACEB6E}"/>
              </a:ext>
            </a:extLst>
          </p:cNvPr>
          <p:cNvSpPr txBox="1">
            <a:spLocks/>
          </p:cNvSpPr>
          <p:nvPr/>
        </p:nvSpPr>
        <p:spPr>
          <a:xfrm>
            <a:off x="901235" y="4021002"/>
            <a:ext cx="8568469" cy="24479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b="1" kern="0">
                <a:latin typeface="Arial" panose="020B0604020202020204" pitchFamily="34" charset="0"/>
                <a:cs typeface="Arial" panose="020B0604020202020204" pitchFamily="34" charset="0"/>
              </a:rPr>
              <a:t>tr</a:t>
            </a:r>
            <a:r>
              <a:rPr lang="en-US" sz="2000" kern="0">
                <a:latin typeface="Arial" panose="020B0604020202020204" pitchFamily="34" charset="0"/>
                <a:cs typeface="Arial" panose="020B0604020202020204" pitchFamily="34" charset="0"/>
              </a:rPr>
              <a:t> can also use </a:t>
            </a:r>
            <a:r>
              <a:rPr lang="en-US" sz="2000" i="1" kern="0">
                <a:latin typeface="Arial" panose="020B0604020202020204" pitchFamily="34" charset="0"/>
                <a:cs typeface="Arial" panose="020B0604020202020204" pitchFamily="34" charset="0"/>
              </a:rPr>
              <a:t>named character classes</a:t>
            </a:r>
            <a:r>
              <a:rPr lang="en-US" sz="2000" ker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40424347"/>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841725" y="1025513"/>
            <a:ext cx="8709992"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-d</a:t>
            </a:r>
            <a:r>
              <a:rPr lang="en-US" sz="2000" kern="0">
                <a:latin typeface="Arial" panose="020B0604020202020204" pitchFamily="34" charset="0"/>
                <a:cs typeface="Arial" panose="020B0604020202020204" pitchFamily="34" charset="0"/>
              </a:rPr>
              <a:t> option deletes the specified characters.</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following example cuts out the first column of the </a:t>
            </a:r>
            <a:r>
              <a:rPr lang="en-US" sz="2000" b="1" kern="0">
                <a:latin typeface="Arial" panose="020B0604020202020204" pitchFamily="34" charset="0"/>
                <a:cs typeface="Arial" panose="020B0604020202020204" pitchFamily="34" charset="0"/>
              </a:rPr>
              <a:t>accounts</a:t>
            </a:r>
            <a:r>
              <a:rPr lang="en-US" sz="2000" kern="0">
                <a:latin typeface="Arial" panose="020B0604020202020204" pitchFamily="34" charset="0"/>
                <a:cs typeface="Arial" panose="020B0604020202020204" pitchFamily="34" charset="0"/>
              </a:rPr>
              <a:t> file and then removes the string </a:t>
            </a:r>
            <a:r>
              <a:rPr lang="en-US" sz="2000" b="1" kern="0">
                <a:latin typeface="Arial" panose="020B0604020202020204" pitchFamily="34" charset="0"/>
                <a:cs typeface="Arial" panose="020B0604020202020204" pitchFamily="34" charset="0"/>
              </a:rPr>
              <a:t>PIN</a:t>
            </a:r>
            <a:r>
              <a:rPr lang="en-US" sz="2000" kern="0">
                <a:latin typeface="Arial" panose="020B0604020202020204" pitchFamily="34" charset="0"/>
                <a:cs typeface="Arial" panose="020B0604020202020204" pitchFamily="34" charset="0"/>
              </a:rPr>
              <a:t> from each line:</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tr Command</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15</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1340979" y="2348374"/>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US" sz="2000" b="1">
                <a:latin typeface="Consolas" pitchFamily="49" charset="0"/>
              </a:rPr>
              <a:t>cut -d":" -f1 accounts | tr -d "PIN"</a:t>
            </a:r>
          </a:p>
        </p:txBody>
      </p:sp>
      <p:sp>
        <p:nvSpPr>
          <p:cNvPr id="12" name="Rectangle 11">
            <a:extLst>
              <a:ext uri="{FF2B5EF4-FFF2-40B4-BE49-F238E27FC236}">
                <a16:creationId xmlns:a16="http://schemas.microsoft.com/office/drawing/2014/main" id="{1A1483D5-2307-4C18-9340-0D2AE2346D1D}"/>
              </a:ext>
            </a:extLst>
          </p:cNvPr>
          <p:cNvSpPr/>
          <p:nvPr/>
        </p:nvSpPr>
        <p:spPr>
          <a:xfrm>
            <a:off x="1330307" y="4652630"/>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US" sz="2000" b="1">
                <a:latin typeface="Consolas" pitchFamily="49" charset="0"/>
              </a:rPr>
              <a:t>who | tr -s " " | cut -d" " -f1,5</a:t>
            </a:r>
          </a:p>
        </p:txBody>
      </p:sp>
      <p:sp>
        <p:nvSpPr>
          <p:cNvPr id="18" name="Content Placeholder 2">
            <a:extLst>
              <a:ext uri="{FF2B5EF4-FFF2-40B4-BE49-F238E27FC236}">
                <a16:creationId xmlns:a16="http://schemas.microsoft.com/office/drawing/2014/main" id="{C801E564-598F-479D-BC92-19896B520425}"/>
              </a:ext>
            </a:extLst>
          </p:cNvPr>
          <p:cNvSpPr txBox="1">
            <a:spLocks/>
          </p:cNvSpPr>
          <p:nvPr/>
        </p:nvSpPr>
        <p:spPr>
          <a:xfrm>
            <a:off x="841724" y="3063583"/>
            <a:ext cx="9214715"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-s</a:t>
            </a:r>
            <a:r>
              <a:rPr lang="en-US" sz="2000" kern="0">
                <a:latin typeface="Arial" panose="020B0604020202020204" pitchFamily="34" charset="0"/>
                <a:cs typeface="Arial" panose="020B0604020202020204" pitchFamily="34" charset="0"/>
              </a:rPr>
              <a:t> option removes repeated instances of a character.</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following example removes all the duplicated space characters from the output of the </a:t>
            </a:r>
            <a:r>
              <a:rPr lang="en-US" sz="2000" b="1" kern="0">
                <a:latin typeface="Arial" panose="020B0604020202020204" pitchFamily="34" charset="0"/>
                <a:cs typeface="Arial" panose="020B0604020202020204" pitchFamily="34" charset="0"/>
              </a:rPr>
              <a:t>who</a:t>
            </a:r>
            <a:r>
              <a:rPr lang="en-US" sz="2000" kern="0">
                <a:latin typeface="Arial" panose="020B0604020202020204" pitchFamily="34" charset="0"/>
                <a:cs typeface="Arial" panose="020B0604020202020204" pitchFamily="34" charset="0"/>
              </a:rPr>
              <a:t> command and then cuts columns 1 and 5</a:t>
            </a:r>
            <a:br>
              <a:rPr lang="en-US" sz="2000" kern="0">
                <a:latin typeface="Arial" panose="020B0604020202020204" pitchFamily="34" charset="0"/>
                <a:cs typeface="Arial" panose="020B0604020202020204" pitchFamily="34" charset="0"/>
              </a:rPr>
            </a:br>
            <a:r>
              <a:rPr lang="en-US" sz="2000" kern="0">
                <a:latin typeface="Arial" panose="020B0604020202020204" pitchFamily="34" charset="0"/>
                <a:cs typeface="Arial" panose="020B0604020202020204" pitchFamily="34" charset="0"/>
              </a:rPr>
              <a:t>(</a:t>
            </a:r>
            <a:r>
              <a:rPr lang="en-US" sz="2000" i="1" kern="0">
                <a:latin typeface="Arial" panose="020B0604020202020204" pitchFamily="34" charset="0"/>
                <a:cs typeface="Arial" panose="020B0604020202020204" pitchFamily="34" charset="0"/>
              </a:rPr>
              <a:t>username</a:t>
            </a:r>
            <a:r>
              <a:rPr lang="en-US" sz="2000" kern="0">
                <a:latin typeface="Arial" panose="020B0604020202020204" pitchFamily="34" charset="0"/>
                <a:cs typeface="Arial" panose="020B0604020202020204" pitchFamily="34" charset="0"/>
              </a:rPr>
              <a:t> and </a:t>
            </a:r>
            <a:r>
              <a:rPr lang="en-US" sz="2000" i="1" kern="0">
                <a:latin typeface="Arial" panose="020B0604020202020204" pitchFamily="34" charset="0"/>
                <a:cs typeface="Arial" panose="020B0604020202020204" pitchFamily="34" charset="0"/>
              </a:rPr>
              <a:t>IP address</a:t>
            </a:r>
            <a:r>
              <a:rPr lang="en-US" sz="2000" ker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84341596"/>
      </p:ext>
    </p:extLst>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dirty="0">
                <a:latin typeface="Arial" panose="020B0604020202020204" pitchFamily="34" charset="0"/>
                <a:ea typeface="MS PGothic" pitchFamily="34" charset="-128"/>
              </a:rPr>
              <a:t>After completing this module </a:t>
            </a:r>
            <a:r>
              <a:rPr lang="en-GB">
                <a:latin typeface="Arial" panose="020B0604020202020204" pitchFamily="34" charset="0"/>
                <a:ea typeface="MS PGothic" pitchFamily="34" charset="-128"/>
              </a:rPr>
              <a:t>you should </a:t>
            </a:r>
            <a:r>
              <a:rPr lang="en-GB" dirty="0">
                <a:latin typeface="Arial" panose="020B0604020202020204" pitchFamily="34" charset="0"/>
                <a:ea typeface="MS PGothic" pitchFamily="34" charset="-128"/>
              </a:rPr>
              <a:t>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Module Objectives</a:t>
            </a:r>
          </a:p>
        </p:txBody>
      </p:sp>
      <p:sp>
        <p:nvSpPr>
          <p:cNvPr id="3" name="Rectangle 2"/>
          <p:cNvSpPr/>
          <p:nvPr/>
        </p:nvSpPr>
        <p:spPr>
          <a:xfrm>
            <a:off x="1343472" y="1830015"/>
            <a:ext cx="9788257" cy="1420325"/>
          </a:xfrm>
          <a:prstGeom prst="rect">
            <a:avLst/>
          </a:prstGeom>
        </p:spPr>
        <p:txBody>
          <a:bodyPr wrap="none">
            <a:spAutoFit/>
          </a:bodyPr>
          <a:lstStyle/>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Use basic administration commands to provide information about the Unix system</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Use commands to sort the contents of files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Use commands to filter data</a:t>
            </a:r>
            <a:endParaRPr lang="en-US" altLang="en-US" sz="2000" dirty="0">
              <a:solidFill>
                <a:prstClr val="black"/>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16</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155045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6"/>
          <p:cNvSpPr txBox="1">
            <a:spLocks/>
          </p:cNvSpPr>
          <p:nvPr/>
        </p:nvSpPr>
        <p:spPr>
          <a:xfrm>
            <a:off x="1524001" y="3581400"/>
            <a:ext cx="10496551" cy="3276600"/>
          </a:xfrm>
          <a:prstGeom prst="rect">
            <a:avLst/>
          </a:prstGeom>
        </p:spPr>
        <p:txBody>
          <a:bodyPr vert="horz" lIns="91440" tIns="45720" rIns="91440" bIns="45720" rtlCol="0">
            <a:normAutofit/>
          </a:bodyPr>
          <a:lstStyle/>
          <a:p>
            <a:pPr marL="174625" marR="0" lvl="0" indent="-174625" algn="l" defTabSz="914400" rtl="0" eaLnBrk="0" fontAlgn="auto" latinLnBrk="0" hangingPunct="0">
              <a:lnSpc>
                <a:spcPct val="100000"/>
              </a:lnSpc>
              <a:spcBef>
                <a:spcPct val="60000"/>
              </a:spcBef>
              <a:spcAft>
                <a:spcPts val="0"/>
              </a:spcAft>
              <a:buClr>
                <a:schemeClr val="bg2"/>
              </a:buClr>
              <a:buSzTx/>
              <a:buFont typeface="Wingdings" pitchFamily="2" charset="2"/>
              <a:buNone/>
              <a:tabLst/>
              <a:defRPr/>
            </a:pPr>
            <a:endParaRPr kumimoji="0" lang="en-GB" sz="2000" b="0" i="0" u="none" strike="noStrike" kern="1200" cap="none" spc="0" normalizeH="0" baseline="0" noProof="0" dirty="0">
              <a:ln>
                <a:noFill/>
              </a:ln>
              <a:solidFill>
                <a:schemeClr val="tx1"/>
              </a:solidFill>
              <a:effectLst/>
              <a:uLnTx/>
              <a:uFillTx/>
              <a:latin typeface="Arial" pitchFamily="34" charset="0"/>
              <a:ea typeface="+mn-ea"/>
              <a:cs typeface="Arial" pitchFamily="34" charset="0"/>
            </a:endParaRPr>
          </a:p>
        </p:txBody>
      </p:sp>
      <p:sp>
        <p:nvSpPr>
          <p:cNvPr id="24"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latin typeface="Arial Black" panose="020B0A04020102020204" pitchFamily="34" charset="0"/>
              </a:rPr>
              <a:t>Questions</a:t>
            </a:r>
          </a:p>
        </p:txBody>
      </p:sp>
      <p:grpSp>
        <p:nvGrpSpPr>
          <p:cNvPr id="9" name="Group 8">
            <a:extLst>
              <a:ext uri="{FF2B5EF4-FFF2-40B4-BE49-F238E27FC236}">
                <a16:creationId xmlns:a16="http://schemas.microsoft.com/office/drawing/2014/main" id="{C7813E0F-D8EA-4197-985B-61A3E80C238C}"/>
              </a:ext>
            </a:extLst>
          </p:cNvPr>
          <p:cNvGrpSpPr/>
          <p:nvPr/>
        </p:nvGrpSpPr>
        <p:grpSpPr>
          <a:xfrm>
            <a:off x="3624312" y="1246598"/>
            <a:ext cx="3954562" cy="3973102"/>
            <a:chOff x="4157663" y="2916238"/>
            <a:chExt cx="482600" cy="549275"/>
          </a:xfrm>
        </p:grpSpPr>
        <p:sp>
          <p:nvSpPr>
            <p:cNvPr id="10" name="Freeform 89">
              <a:extLst>
                <a:ext uri="{FF2B5EF4-FFF2-40B4-BE49-F238E27FC236}">
                  <a16:creationId xmlns:a16="http://schemas.microsoft.com/office/drawing/2014/main" id="{29FD3966-66D7-47CE-BBA5-2BF5F1C23F36}"/>
                </a:ext>
              </a:extLst>
            </p:cNvPr>
            <p:cNvSpPr>
              <a:spLocks/>
            </p:cNvSpPr>
            <p:nvPr/>
          </p:nvSpPr>
          <p:spPr bwMode="auto">
            <a:xfrm>
              <a:off x="4157663" y="2916238"/>
              <a:ext cx="482600" cy="549275"/>
            </a:xfrm>
            <a:custGeom>
              <a:avLst/>
              <a:gdLst>
                <a:gd name="T0" fmla="*/ 875 w 912"/>
                <a:gd name="T1" fmla="*/ 1024 h 1037"/>
                <a:gd name="T2" fmla="*/ 850 w 912"/>
                <a:gd name="T3" fmla="*/ 1037 h 1037"/>
                <a:gd name="T4" fmla="*/ 820 w 912"/>
                <a:gd name="T5" fmla="*/ 1005 h 1037"/>
                <a:gd name="T6" fmla="*/ 749 w 912"/>
                <a:gd name="T7" fmla="*/ 870 h 1037"/>
                <a:gd name="T8" fmla="*/ 732 w 912"/>
                <a:gd name="T9" fmla="*/ 747 h 1037"/>
                <a:gd name="T10" fmla="*/ 807 w 912"/>
                <a:gd name="T11" fmla="*/ 569 h 1037"/>
                <a:gd name="T12" fmla="*/ 862 w 912"/>
                <a:gd name="T13" fmla="*/ 387 h 1037"/>
                <a:gd name="T14" fmla="*/ 855 w 912"/>
                <a:gd name="T15" fmla="*/ 289 h 1037"/>
                <a:gd name="T16" fmla="*/ 810 w 912"/>
                <a:gd name="T17" fmla="*/ 189 h 1037"/>
                <a:gd name="T18" fmla="*/ 731 w 912"/>
                <a:gd name="T19" fmla="*/ 113 h 1037"/>
                <a:gd name="T20" fmla="*/ 629 w 912"/>
                <a:gd name="T21" fmla="*/ 65 h 1037"/>
                <a:gd name="T22" fmla="*/ 512 w 912"/>
                <a:gd name="T23" fmla="*/ 49 h 1037"/>
                <a:gd name="T24" fmla="*/ 396 w 912"/>
                <a:gd name="T25" fmla="*/ 69 h 1037"/>
                <a:gd name="T26" fmla="*/ 275 w 912"/>
                <a:gd name="T27" fmla="*/ 135 h 1037"/>
                <a:gd name="T28" fmla="*/ 200 w 912"/>
                <a:gd name="T29" fmla="*/ 214 h 1037"/>
                <a:gd name="T30" fmla="*/ 152 w 912"/>
                <a:gd name="T31" fmla="*/ 315 h 1037"/>
                <a:gd name="T32" fmla="*/ 148 w 912"/>
                <a:gd name="T33" fmla="*/ 406 h 1037"/>
                <a:gd name="T34" fmla="*/ 111 w 912"/>
                <a:gd name="T35" fmla="*/ 511 h 1037"/>
                <a:gd name="T36" fmla="*/ 55 w 912"/>
                <a:gd name="T37" fmla="*/ 635 h 1037"/>
                <a:gd name="T38" fmla="*/ 127 w 912"/>
                <a:gd name="T39" fmla="*/ 656 h 1037"/>
                <a:gd name="T40" fmla="*/ 136 w 912"/>
                <a:gd name="T41" fmla="*/ 686 h 1037"/>
                <a:gd name="T42" fmla="*/ 159 w 912"/>
                <a:gd name="T43" fmla="*/ 725 h 1037"/>
                <a:gd name="T44" fmla="*/ 182 w 912"/>
                <a:gd name="T45" fmla="*/ 746 h 1037"/>
                <a:gd name="T46" fmla="*/ 171 w 912"/>
                <a:gd name="T47" fmla="*/ 770 h 1037"/>
                <a:gd name="T48" fmla="*/ 127 w 912"/>
                <a:gd name="T49" fmla="*/ 771 h 1037"/>
                <a:gd name="T50" fmla="*/ 143 w 912"/>
                <a:gd name="T51" fmla="*/ 839 h 1037"/>
                <a:gd name="T52" fmla="*/ 143 w 912"/>
                <a:gd name="T53" fmla="*/ 880 h 1037"/>
                <a:gd name="T54" fmla="*/ 216 w 912"/>
                <a:gd name="T55" fmla="*/ 915 h 1037"/>
                <a:gd name="T56" fmla="*/ 341 w 912"/>
                <a:gd name="T57" fmla="*/ 934 h 1037"/>
                <a:gd name="T58" fmla="*/ 409 w 912"/>
                <a:gd name="T59" fmla="*/ 976 h 1037"/>
                <a:gd name="T60" fmla="*/ 425 w 912"/>
                <a:gd name="T61" fmla="*/ 1022 h 1037"/>
                <a:gd name="T62" fmla="*/ 403 w 912"/>
                <a:gd name="T63" fmla="*/ 1037 h 1037"/>
                <a:gd name="T64" fmla="*/ 381 w 912"/>
                <a:gd name="T65" fmla="*/ 1023 h 1037"/>
                <a:gd name="T66" fmla="*/ 336 w 912"/>
                <a:gd name="T67" fmla="*/ 983 h 1037"/>
                <a:gd name="T68" fmla="*/ 236 w 912"/>
                <a:gd name="T69" fmla="*/ 967 h 1037"/>
                <a:gd name="T70" fmla="*/ 129 w 912"/>
                <a:gd name="T71" fmla="*/ 935 h 1037"/>
                <a:gd name="T72" fmla="*/ 99 w 912"/>
                <a:gd name="T73" fmla="*/ 901 h 1037"/>
                <a:gd name="T74" fmla="*/ 92 w 912"/>
                <a:gd name="T75" fmla="*/ 848 h 1037"/>
                <a:gd name="T76" fmla="*/ 87 w 912"/>
                <a:gd name="T77" fmla="*/ 804 h 1037"/>
                <a:gd name="T78" fmla="*/ 64 w 912"/>
                <a:gd name="T79" fmla="*/ 774 h 1037"/>
                <a:gd name="T80" fmla="*/ 65 w 912"/>
                <a:gd name="T81" fmla="*/ 748 h 1037"/>
                <a:gd name="T82" fmla="*/ 79 w 912"/>
                <a:gd name="T83" fmla="*/ 692 h 1037"/>
                <a:gd name="T84" fmla="*/ 6 w 912"/>
                <a:gd name="T85" fmla="*/ 654 h 1037"/>
                <a:gd name="T86" fmla="*/ 33 w 912"/>
                <a:gd name="T87" fmla="*/ 555 h 1037"/>
                <a:gd name="T88" fmla="*/ 100 w 912"/>
                <a:gd name="T89" fmla="*/ 416 h 1037"/>
                <a:gd name="T90" fmla="*/ 108 w 912"/>
                <a:gd name="T91" fmla="*/ 289 h 1037"/>
                <a:gd name="T92" fmla="*/ 171 w 912"/>
                <a:gd name="T93" fmla="*/ 172 h 1037"/>
                <a:gd name="T94" fmla="*/ 263 w 912"/>
                <a:gd name="T95" fmla="*/ 83 h 1037"/>
                <a:gd name="T96" fmla="*/ 403 w 912"/>
                <a:gd name="T97" fmla="*/ 16 h 1037"/>
                <a:gd name="T98" fmla="*/ 531 w 912"/>
                <a:gd name="T99" fmla="*/ 0 h 1037"/>
                <a:gd name="T100" fmla="*/ 663 w 912"/>
                <a:gd name="T101" fmla="*/ 26 h 1037"/>
                <a:gd name="T102" fmla="*/ 777 w 912"/>
                <a:gd name="T103" fmla="*/ 87 h 1037"/>
                <a:gd name="T104" fmla="*/ 862 w 912"/>
                <a:gd name="T105" fmla="*/ 178 h 1037"/>
                <a:gd name="T106" fmla="*/ 907 w 912"/>
                <a:gd name="T107" fmla="*/ 298 h 1037"/>
                <a:gd name="T108" fmla="*/ 907 w 912"/>
                <a:gd name="T109" fmla="*/ 422 h 1037"/>
                <a:gd name="T110" fmla="*/ 832 w 912"/>
                <a:gd name="T111" fmla="*/ 629 h 1037"/>
                <a:gd name="T112" fmla="*/ 778 w 912"/>
                <a:gd name="T113" fmla="*/ 770 h 1037"/>
                <a:gd name="T114" fmla="*/ 804 w 912"/>
                <a:gd name="T115" fmla="*/ 874 h 1037"/>
                <a:gd name="T116" fmla="*/ 874 w 912"/>
                <a:gd name="T117" fmla="*/ 1001 h 10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2" h="1037">
                  <a:moveTo>
                    <a:pt x="874" y="1001"/>
                  </a:moveTo>
                  <a:lnTo>
                    <a:pt x="874" y="1001"/>
                  </a:lnTo>
                  <a:lnTo>
                    <a:pt x="876" y="1005"/>
                  </a:lnTo>
                  <a:lnTo>
                    <a:pt x="877" y="1010"/>
                  </a:lnTo>
                  <a:lnTo>
                    <a:pt x="877" y="1015"/>
                  </a:lnTo>
                  <a:lnTo>
                    <a:pt x="876" y="1019"/>
                  </a:lnTo>
                  <a:lnTo>
                    <a:pt x="875" y="1024"/>
                  </a:lnTo>
                  <a:lnTo>
                    <a:pt x="872" y="1027"/>
                  </a:lnTo>
                  <a:lnTo>
                    <a:pt x="869" y="1031"/>
                  </a:lnTo>
                  <a:lnTo>
                    <a:pt x="865" y="1034"/>
                  </a:lnTo>
                  <a:lnTo>
                    <a:pt x="865" y="1034"/>
                  </a:lnTo>
                  <a:lnTo>
                    <a:pt x="861" y="1036"/>
                  </a:lnTo>
                  <a:lnTo>
                    <a:pt x="855" y="1037"/>
                  </a:lnTo>
                  <a:lnTo>
                    <a:pt x="850" y="1037"/>
                  </a:lnTo>
                  <a:lnTo>
                    <a:pt x="846" y="1036"/>
                  </a:lnTo>
                  <a:lnTo>
                    <a:pt x="842" y="1034"/>
                  </a:lnTo>
                  <a:lnTo>
                    <a:pt x="838" y="1032"/>
                  </a:lnTo>
                  <a:lnTo>
                    <a:pt x="834" y="1028"/>
                  </a:lnTo>
                  <a:lnTo>
                    <a:pt x="831" y="1024"/>
                  </a:lnTo>
                  <a:lnTo>
                    <a:pt x="831" y="1024"/>
                  </a:lnTo>
                  <a:lnTo>
                    <a:pt x="820" y="1005"/>
                  </a:lnTo>
                  <a:lnTo>
                    <a:pt x="820" y="1005"/>
                  </a:lnTo>
                  <a:lnTo>
                    <a:pt x="806" y="981"/>
                  </a:lnTo>
                  <a:lnTo>
                    <a:pt x="789" y="953"/>
                  </a:lnTo>
                  <a:lnTo>
                    <a:pt x="772" y="922"/>
                  </a:lnTo>
                  <a:lnTo>
                    <a:pt x="764" y="904"/>
                  </a:lnTo>
                  <a:lnTo>
                    <a:pt x="756" y="887"/>
                  </a:lnTo>
                  <a:lnTo>
                    <a:pt x="749" y="870"/>
                  </a:lnTo>
                  <a:lnTo>
                    <a:pt x="743" y="852"/>
                  </a:lnTo>
                  <a:lnTo>
                    <a:pt x="738" y="834"/>
                  </a:lnTo>
                  <a:lnTo>
                    <a:pt x="733" y="815"/>
                  </a:lnTo>
                  <a:lnTo>
                    <a:pt x="731" y="798"/>
                  </a:lnTo>
                  <a:lnTo>
                    <a:pt x="729" y="780"/>
                  </a:lnTo>
                  <a:lnTo>
                    <a:pt x="730" y="764"/>
                  </a:lnTo>
                  <a:lnTo>
                    <a:pt x="732" y="747"/>
                  </a:lnTo>
                  <a:lnTo>
                    <a:pt x="732" y="747"/>
                  </a:lnTo>
                  <a:lnTo>
                    <a:pt x="738" y="724"/>
                  </a:lnTo>
                  <a:lnTo>
                    <a:pt x="745" y="702"/>
                  </a:lnTo>
                  <a:lnTo>
                    <a:pt x="754" y="680"/>
                  </a:lnTo>
                  <a:lnTo>
                    <a:pt x="763" y="658"/>
                  </a:lnTo>
                  <a:lnTo>
                    <a:pt x="785" y="614"/>
                  </a:lnTo>
                  <a:lnTo>
                    <a:pt x="807" y="569"/>
                  </a:lnTo>
                  <a:lnTo>
                    <a:pt x="818" y="546"/>
                  </a:lnTo>
                  <a:lnTo>
                    <a:pt x="828" y="523"/>
                  </a:lnTo>
                  <a:lnTo>
                    <a:pt x="838" y="498"/>
                  </a:lnTo>
                  <a:lnTo>
                    <a:pt x="846" y="472"/>
                  </a:lnTo>
                  <a:lnTo>
                    <a:pt x="853" y="445"/>
                  </a:lnTo>
                  <a:lnTo>
                    <a:pt x="859" y="418"/>
                  </a:lnTo>
                  <a:lnTo>
                    <a:pt x="862" y="387"/>
                  </a:lnTo>
                  <a:lnTo>
                    <a:pt x="863" y="372"/>
                  </a:lnTo>
                  <a:lnTo>
                    <a:pt x="864" y="357"/>
                  </a:lnTo>
                  <a:lnTo>
                    <a:pt x="864" y="357"/>
                  </a:lnTo>
                  <a:lnTo>
                    <a:pt x="863" y="339"/>
                  </a:lnTo>
                  <a:lnTo>
                    <a:pt x="862" y="321"/>
                  </a:lnTo>
                  <a:lnTo>
                    <a:pt x="859" y="305"/>
                  </a:lnTo>
                  <a:lnTo>
                    <a:pt x="855" y="289"/>
                  </a:lnTo>
                  <a:lnTo>
                    <a:pt x="851" y="273"/>
                  </a:lnTo>
                  <a:lnTo>
                    <a:pt x="846" y="258"/>
                  </a:lnTo>
                  <a:lnTo>
                    <a:pt x="840" y="243"/>
                  </a:lnTo>
                  <a:lnTo>
                    <a:pt x="834" y="228"/>
                  </a:lnTo>
                  <a:lnTo>
                    <a:pt x="827" y="215"/>
                  </a:lnTo>
                  <a:lnTo>
                    <a:pt x="819" y="202"/>
                  </a:lnTo>
                  <a:lnTo>
                    <a:pt x="810" y="189"/>
                  </a:lnTo>
                  <a:lnTo>
                    <a:pt x="801" y="177"/>
                  </a:lnTo>
                  <a:lnTo>
                    <a:pt x="791" y="164"/>
                  </a:lnTo>
                  <a:lnTo>
                    <a:pt x="780" y="153"/>
                  </a:lnTo>
                  <a:lnTo>
                    <a:pt x="768" y="142"/>
                  </a:lnTo>
                  <a:lnTo>
                    <a:pt x="756" y="132"/>
                  </a:lnTo>
                  <a:lnTo>
                    <a:pt x="744" y="122"/>
                  </a:lnTo>
                  <a:lnTo>
                    <a:pt x="731" y="113"/>
                  </a:lnTo>
                  <a:lnTo>
                    <a:pt x="718" y="105"/>
                  </a:lnTo>
                  <a:lnTo>
                    <a:pt x="704" y="97"/>
                  </a:lnTo>
                  <a:lnTo>
                    <a:pt x="689" y="90"/>
                  </a:lnTo>
                  <a:lnTo>
                    <a:pt x="674" y="82"/>
                  </a:lnTo>
                  <a:lnTo>
                    <a:pt x="660" y="76"/>
                  </a:lnTo>
                  <a:lnTo>
                    <a:pt x="644" y="70"/>
                  </a:lnTo>
                  <a:lnTo>
                    <a:pt x="629" y="65"/>
                  </a:lnTo>
                  <a:lnTo>
                    <a:pt x="612" y="61"/>
                  </a:lnTo>
                  <a:lnTo>
                    <a:pt x="596" y="57"/>
                  </a:lnTo>
                  <a:lnTo>
                    <a:pt x="580" y="54"/>
                  </a:lnTo>
                  <a:lnTo>
                    <a:pt x="563" y="52"/>
                  </a:lnTo>
                  <a:lnTo>
                    <a:pt x="547" y="50"/>
                  </a:lnTo>
                  <a:lnTo>
                    <a:pt x="529" y="49"/>
                  </a:lnTo>
                  <a:lnTo>
                    <a:pt x="512" y="49"/>
                  </a:lnTo>
                  <a:lnTo>
                    <a:pt x="512" y="49"/>
                  </a:lnTo>
                  <a:lnTo>
                    <a:pt x="493" y="50"/>
                  </a:lnTo>
                  <a:lnTo>
                    <a:pt x="473" y="51"/>
                  </a:lnTo>
                  <a:lnTo>
                    <a:pt x="454" y="54"/>
                  </a:lnTo>
                  <a:lnTo>
                    <a:pt x="434" y="58"/>
                  </a:lnTo>
                  <a:lnTo>
                    <a:pt x="415" y="63"/>
                  </a:lnTo>
                  <a:lnTo>
                    <a:pt x="396" y="69"/>
                  </a:lnTo>
                  <a:lnTo>
                    <a:pt x="378" y="75"/>
                  </a:lnTo>
                  <a:lnTo>
                    <a:pt x="359" y="83"/>
                  </a:lnTo>
                  <a:lnTo>
                    <a:pt x="342" y="93"/>
                  </a:lnTo>
                  <a:lnTo>
                    <a:pt x="325" y="102"/>
                  </a:lnTo>
                  <a:lnTo>
                    <a:pt x="308" y="112"/>
                  </a:lnTo>
                  <a:lnTo>
                    <a:pt x="291" y="123"/>
                  </a:lnTo>
                  <a:lnTo>
                    <a:pt x="275" y="135"/>
                  </a:lnTo>
                  <a:lnTo>
                    <a:pt x="260" y="147"/>
                  </a:lnTo>
                  <a:lnTo>
                    <a:pt x="246" y="161"/>
                  </a:lnTo>
                  <a:lnTo>
                    <a:pt x="232" y="175"/>
                  </a:lnTo>
                  <a:lnTo>
                    <a:pt x="232" y="175"/>
                  </a:lnTo>
                  <a:lnTo>
                    <a:pt x="221" y="188"/>
                  </a:lnTo>
                  <a:lnTo>
                    <a:pt x="210" y="201"/>
                  </a:lnTo>
                  <a:lnTo>
                    <a:pt x="200" y="214"/>
                  </a:lnTo>
                  <a:lnTo>
                    <a:pt x="191" y="227"/>
                  </a:lnTo>
                  <a:lnTo>
                    <a:pt x="182" y="241"/>
                  </a:lnTo>
                  <a:lnTo>
                    <a:pt x="174" y="256"/>
                  </a:lnTo>
                  <a:lnTo>
                    <a:pt x="167" y="271"/>
                  </a:lnTo>
                  <a:lnTo>
                    <a:pt x="161" y="285"/>
                  </a:lnTo>
                  <a:lnTo>
                    <a:pt x="156" y="300"/>
                  </a:lnTo>
                  <a:lnTo>
                    <a:pt x="152" y="315"/>
                  </a:lnTo>
                  <a:lnTo>
                    <a:pt x="148" y="330"/>
                  </a:lnTo>
                  <a:lnTo>
                    <a:pt x="146" y="346"/>
                  </a:lnTo>
                  <a:lnTo>
                    <a:pt x="145" y="361"/>
                  </a:lnTo>
                  <a:lnTo>
                    <a:pt x="145" y="376"/>
                  </a:lnTo>
                  <a:lnTo>
                    <a:pt x="146" y="391"/>
                  </a:lnTo>
                  <a:lnTo>
                    <a:pt x="148" y="406"/>
                  </a:lnTo>
                  <a:lnTo>
                    <a:pt x="148" y="406"/>
                  </a:lnTo>
                  <a:lnTo>
                    <a:pt x="149" y="412"/>
                  </a:lnTo>
                  <a:lnTo>
                    <a:pt x="148" y="421"/>
                  </a:lnTo>
                  <a:lnTo>
                    <a:pt x="146" y="429"/>
                  </a:lnTo>
                  <a:lnTo>
                    <a:pt x="144" y="439"/>
                  </a:lnTo>
                  <a:lnTo>
                    <a:pt x="136" y="460"/>
                  </a:lnTo>
                  <a:lnTo>
                    <a:pt x="124" y="484"/>
                  </a:lnTo>
                  <a:lnTo>
                    <a:pt x="111" y="511"/>
                  </a:lnTo>
                  <a:lnTo>
                    <a:pt x="97" y="538"/>
                  </a:lnTo>
                  <a:lnTo>
                    <a:pt x="68" y="594"/>
                  </a:lnTo>
                  <a:lnTo>
                    <a:pt x="47" y="629"/>
                  </a:lnTo>
                  <a:lnTo>
                    <a:pt x="47" y="629"/>
                  </a:lnTo>
                  <a:lnTo>
                    <a:pt x="48" y="631"/>
                  </a:lnTo>
                  <a:lnTo>
                    <a:pt x="49" y="632"/>
                  </a:lnTo>
                  <a:lnTo>
                    <a:pt x="55" y="635"/>
                  </a:lnTo>
                  <a:lnTo>
                    <a:pt x="63" y="637"/>
                  </a:lnTo>
                  <a:lnTo>
                    <a:pt x="63" y="637"/>
                  </a:lnTo>
                  <a:lnTo>
                    <a:pt x="92" y="645"/>
                  </a:lnTo>
                  <a:lnTo>
                    <a:pt x="118" y="652"/>
                  </a:lnTo>
                  <a:lnTo>
                    <a:pt x="118" y="652"/>
                  </a:lnTo>
                  <a:lnTo>
                    <a:pt x="123" y="653"/>
                  </a:lnTo>
                  <a:lnTo>
                    <a:pt x="127" y="656"/>
                  </a:lnTo>
                  <a:lnTo>
                    <a:pt x="132" y="660"/>
                  </a:lnTo>
                  <a:lnTo>
                    <a:pt x="135" y="665"/>
                  </a:lnTo>
                  <a:lnTo>
                    <a:pt x="137" y="670"/>
                  </a:lnTo>
                  <a:lnTo>
                    <a:pt x="137" y="675"/>
                  </a:lnTo>
                  <a:lnTo>
                    <a:pt x="137" y="680"/>
                  </a:lnTo>
                  <a:lnTo>
                    <a:pt x="136" y="686"/>
                  </a:lnTo>
                  <a:lnTo>
                    <a:pt x="136" y="686"/>
                  </a:lnTo>
                  <a:lnTo>
                    <a:pt x="128" y="703"/>
                  </a:lnTo>
                  <a:lnTo>
                    <a:pt x="120" y="719"/>
                  </a:lnTo>
                  <a:lnTo>
                    <a:pt x="120" y="719"/>
                  </a:lnTo>
                  <a:lnTo>
                    <a:pt x="141" y="723"/>
                  </a:lnTo>
                  <a:lnTo>
                    <a:pt x="150" y="725"/>
                  </a:lnTo>
                  <a:lnTo>
                    <a:pt x="159" y="725"/>
                  </a:lnTo>
                  <a:lnTo>
                    <a:pt x="159" y="725"/>
                  </a:lnTo>
                  <a:lnTo>
                    <a:pt x="164" y="726"/>
                  </a:lnTo>
                  <a:lnTo>
                    <a:pt x="168" y="727"/>
                  </a:lnTo>
                  <a:lnTo>
                    <a:pt x="172" y="730"/>
                  </a:lnTo>
                  <a:lnTo>
                    <a:pt x="176" y="733"/>
                  </a:lnTo>
                  <a:lnTo>
                    <a:pt x="178" y="736"/>
                  </a:lnTo>
                  <a:lnTo>
                    <a:pt x="180" y="740"/>
                  </a:lnTo>
                  <a:lnTo>
                    <a:pt x="182" y="746"/>
                  </a:lnTo>
                  <a:lnTo>
                    <a:pt x="182" y="751"/>
                  </a:lnTo>
                  <a:lnTo>
                    <a:pt x="182" y="751"/>
                  </a:lnTo>
                  <a:lnTo>
                    <a:pt x="182" y="755"/>
                  </a:lnTo>
                  <a:lnTo>
                    <a:pt x="180" y="760"/>
                  </a:lnTo>
                  <a:lnTo>
                    <a:pt x="178" y="764"/>
                  </a:lnTo>
                  <a:lnTo>
                    <a:pt x="175" y="767"/>
                  </a:lnTo>
                  <a:lnTo>
                    <a:pt x="171" y="770"/>
                  </a:lnTo>
                  <a:lnTo>
                    <a:pt x="167" y="772"/>
                  </a:lnTo>
                  <a:lnTo>
                    <a:pt x="162" y="774"/>
                  </a:lnTo>
                  <a:lnTo>
                    <a:pt x="158" y="774"/>
                  </a:lnTo>
                  <a:lnTo>
                    <a:pt x="158" y="774"/>
                  </a:lnTo>
                  <a:lnTo>
                    <a:pt x="144" y="773"/>
                  </a:lnTo>
                  <a:lnTo>
                    <a:pt x="127" y="771"/>
                  </a:lnTo>
                  <a:lnTo>
                    <a:pt x="127" y="771"/>
                  </a:lnTo>
                  <a:lnTo>
                    <a:pt x="136" y="777"/>
                  </a:lnTo>
                  <a:lnTo>
                    <a:pt x="141" y="785"/>
                  </a:lnTo>
                  <a:lnTo>
                    <a:pt x="145" y="792"/>
                  </a:lnTo>
                  <a:lnTo>
                    <a:pt x="146" y="801"/>
                  </a:lnTo>
                  <a:lnTo>
                    <a:pt x="147" y="810"/>
                  </a:lnTo>
                  <a:lnTo>
                    <a:pt x="146" y="819"/>
                  </a:lnTo>
                  <a:lnTo>
                    <a:pt x="143" y="839"/>
                  </a:lnTo>
                  <a:lnTo>
                    <a:pt x="143" y="839"/>
                  </a:lnTo>
                  <a:lnTo>
                    <a:pt x="141" y="849"/>
                  </a:lnTo>
                  <a:lnTo>
                    <a:pt x="140" y="860"/>
                  </a:lnTo>
                  <a:lnTo>
                    <a:pt x="141" y="870"/>
                  </a:lnTo>
                  <a:lnTo>
                    <a:pt x="142" y="875"/>
                  </a:lnTo>
                  <a:lnTo>
                    <a:pt x="143" y="880"/>
                  </a:lnTo>
                  <a:lnTo>
                    <a:pt x="143" y="880"/>
                  </a:lnTo>
                  <a:lnTo>
                    <a:pt x="146" y="885"/>
                  </a:lnTo>
                  <a:lnTo>
                    <a:pt x="151" y="890"/>
                  </a:lnTo>
                  <a:lnTo>
                    <a:pt x="156" y="894"/>
                  </a:lnTo>
                  <a:lnTo>
                    <a:pt x="163" y="898"/>
                  </a:lnTo>
                  <a:lnTo>
                    <a:pt x="178" y="904"/>
                  </a:lnTo>
                  <a:lnTo>
                    <a:pt x="196" y="910"/>
                  </a:lnTo>
                  <a:lnTo>
                    <a:pt x="216" y="915"/>
                  </a:lnTo>
                  <a:lnTo>
                    <a:pt x="235" y="918"/>
                  </a:lnTo>
                  <a:lnTo>
                    <a:pt x="268" y="925"/>
                  </a:lnTo>
                  <a:lnTo>
                    <a:pt x="268" y="925"/>
                  </a:lnTo>
                  <a:lnTo>
                    <a:pt x="288" y="928"/>
                  </a:lnTo>
                  <a:lnTo>
                    <a:pt x="309" y="930"/>
                  </a:lnTo>
                  <a:lnTo>
                    <a:pt x="330" y="933"/>
                  </a:lnTo>
                  <a:lnTo>
                    <a:pt x="341" y="934"/>
                  </a:lnTo>
                  <a:lnTo>
                    <a:pt x="351" y="937"/>
                  </a:lnTo>
                  <a:lnTo>
                    <a:pt x="361" y="940"/>
                  </a:lnTo>
                  <a:lnTo>
                    <a:pt x="371" y="944"/>
                  </a:lnTo>
                  <a:lnTo>
                    <a:pt x="382" y="950"/>
                  </a:lnTo>
                  <a:lnTo>
                    <a:pt x="392" y="957"/>
                  </a:lnTo>
                  <a:lnTo>
                    <a:pt x="401" y="965"/>
                  </a:lnTo>
                  <a:lnTo>
                    <a:pt x="409" y="976"/>
                  </a:lnTo>
                  <a:lnTo>
                    <a:pt x="417" y="988"/>
                  </a:lnTo>
                  <a:lnTo>
                    <a:pt x="424" y="1003"/>
                  </a:lnTo>
                  <a:lnTo>
                    <a:pt x="424" y="1003"/>
                  </a:lnTo>
                  <a:lnTo>
                    <a:pt x="426" y="1008"/>
                  </a:lnTo>
                  <a:lnTo>
                    <a:pt x="426" y="1013"/>
                  </a:lnTo>
                  <a:lnTo>
                    <a:pt x="426" y="1017"/>
                  </a:lnTo>
                  <a:lnTo>
                    <a:pt x="425" y="1022"/>
                  </a:lnTo>
                  <a:lnTo>
                    <a:pt x="423" y="1026"/>
                  </a:lnTo>
                  <a:lnTo>
                    <a:pt x="420" y="1029"/>
                  </a:lnTo>
                  <a:lnTo>
                    <a:pt x="416" y="1032"/>
                  </a:lnTo>
                  <a:lnTo>
                    <a:pt x="412" y="1035"/>
                  </a:lnTo>
                  <a:lnTo>
                    <a:pt x="412" y="1035"/>
                  </a:lnTo>
                  <a:lnTo>
                    <a:pt x="408" y="1036"/>
                  </a:lnTo>
                  <a:lnTo>
                    <a:pt x="403" y="1037"/>
                  </a:lnTo>
                  <a:lnTo>
                    <a:pt x="398" y="1037"/>
                  </a:lnTo>
                  <a:lnTo>
                    <a:pt x="394" y="1035"/>
                  </a:lnTo>
                  <a:lnTo>
                    <a:pt x="390" y="1033"/>
                  </a:lnTo>
                  <a:lnTo>
                    <a:pt x="386" y="1031"/>
                  </a:lnTo>
                  <a:lnTo>
                    <a:pt x="383" y="1027"/>
                  </a:lnTo>
                  <a:lnTo>
                    <a:pt x="381" y="1023"/>
                  </a:lnTo>
                  <a:lnTo>
                    <a:pt x="381" y="1023"/>
                  </a:lnTo>
                  <a:lnTo>
                    <a:pt x="376" y="1014"/>
                  </a:lnTo>
                  <a:lnTo>
                    <a:pt x="369" y="1006"/>
                  </a:lnTo>
                  <a:lnTo>
                    <a:pt x="364" y="1000"/>
                  </a:lnTo>
                  <a:lnTo>
                    <a:pt x="357" y="994"/>
                  </a:lnTo>
                  <a:lnTo>
                    <a:pt x="350" y="989"/>
                  </a:lnTo>
                  <a:lnTo>
                    <a:pt x="343" y="986"/>
                  </a:lnTo>
                  <a:lnTo>
                    <a:pt x="336" y="983"/>
                  </a:lnTo>
                  <a:lnTo>
                    <a:pt x="328" y="981"/>
                  </a:lnTo>
                  <a:lnTo>
                    <a:pt x="311" y="978"/>
                  </a:lnTo>
                  <a:lnTo>
                    <a:pt x="294" y="976"/>
                  </a:lnTo>
                  <a:lnTo>
                    <a:pt x="275" y="975"/>
                  </a:lnTo>
                  <a:lnTo>
                    <a:pt x="258" y="972"/>
                  </a:lnTo>
                  <a:lnTo>
                    <a:pt x="258" y="972"/>
                  </a:lnTo>
                  <a:lnTo>
                    <a:pt x="236" y="967"/>
                  </a:lnTo>
                  <a:lnTo>
                    <a:pt x="213" y="963"/>
                  </a:lnTo>
                  <a:lnTo>
                    <a:pt x="190" y="958"/>
                  </a:lnTo>
                  <a:lnTo>
                    <a:pt x="168" y="952"/>
                  </a:lnTo>
                  <a:lnTo>
                    <a:pt x="158" y="949"/>
                  </a:lnTo>
                  <a:lnTo>
                    <a:pt x="148" y="945"/>
                  </a:lnTo>
                  <a:lnTo>
                    <a:pt x="139" y="940"/>
                  </a:lnTo>
                  <a:lnTo>
                    <a:pt x="129" y="935"/>
                  </a:lnTo>
                  <a:lnTo>
                    <a:pt x="121" y="929"/>
                  </a:lnTo>
                  <a:lnTo>
                    <a:pt x="113" y="922"/>
                  </a:lnTo>
                  <a:lnTo>
                    <a:pt x="106" y="914"/>
                  </a:lnTo>
                  <a:lnTo>
                    <a:pt x="100" y="904"/>
                  </a:lnTo>
                  <a:lnTo>
                    <a:pt x="100" y="904"/>
                  </a:lnTo>
                  <a:lnTo>
                    <a:pt x="100" y="904"/>
                  </a:lnTo>
                  <a:lnTo>
                    <a:pt x="99" y="901"/>
                  </a:lnTo>
                  <a:lnTo>
                    <a:pt x="99" y="901"/>
                  </a:lnTo>
                  <a:lnTo>
                    <a:pt x="95" y="891"/>
                  </a:lnTo>
                  <a:lnTo>
                    <a:pt x="93" y="881"/>
                  </a:lnTo>
                  <a:lnTo>
                    <a:pt x="91" y="872"/>
                  </a:lnTo>
                  <a:lnTo>
                    <a:pt x="91" y="863"/>
                  </a:lnTo>
                  <a:lnTo>
                    <a:pt x="91" y="855"/>
                  </a:lnTo>
                  <a:lnTo>
                    <a:pt x="92" y="848"/>
                  </a:lnTo>
                  <a:lnTo>
                    <a:pt x="94" y="835"/>
                  </a:lnTo>
                  <a:lnTo>
                    <a:pt x="96" y="823"/>
                  </a:lnTo>
                  <a:lnTo>
                    <a:pt x="96" y="818"/>
                  </a:lnTo>
                  <a:lnTo>
                    <a:pt x="96" y="814"/>
                  </a:lnTo>
                  <a:lnTo>
                    <a:pt x="94" y="810"/>
                  </a:lnTo>
                  <a:lnTo>
                    <a:pt x="91" y="806"/>
                  </a:lnTo>
                  <a:lnTo>
                    <a:pt x="87" y="804"/>
                  </a:lnTo>
                  <a:lnTo>
                    <a:pt x="81" y="801"/>
                  </a:lnTo>
                  <a:lnTo>
                    <a:pt x="81" y="801"/>
                  </a:lnTo>
                  <a:lnTo>
                    <a:pt x="74" y="798"/>
                  </a:lnTo>
                  <a:lnTo>
                    <a:pt x="69" y="793"/>
                  </a:lnTo>
                  <a:lnTo>
                    <a:pt x="65" y="787"/>
                  </a:lnTo>
                  <a:lnTo>
                    <a:pt x="64" y="781"/>
                  </a:lnTo>
                  <a:lnTo>
                    <a:pt x="64" y="774"/>
                  </a:lnTo>
                  <a:lnTo>
                    <a:pt x="66" y="768"/>
                  </a:lnTo>
                  <a:lnTo>
                    <a:pt x="70" y="762"/>
                  </a:lnTo>
                  <a:lnTo>
                    <a:pt x="76" y="757"/>
                  </a:lnTo>
                  <a:lnTo>
                    <a:pt x="76" y="757"/>
                  </a:lnTo>
                  <a:lnTo>
                    <a:pt x="72" y="755"/>
                  </a:lnTo>
                  <a:lnTo>
                    <a:pt x="68" y="752"/>
                  </a:lnTo>
                  <a:lnTo>
                    <a:pt x="65" y="748"/>
                  </a:lnTo>
                  <a:lnTo>
                    <a:pt x="63" y="743"/>
                  </a:lnTo>
                  <a:lnTo>
                    <a:pt x="61" y="738"/>
                  </a:lnTo>
                  <a:lnTo>
                    <a:pt x="61" y="733"/>
                  </a:lnTo>
                  <a:lnTo>
                    <a:pt x="62" y="728"/>
                  </a:lnTo>
                  <a:lnTo>
                    <a:pt x="64" y="724"/>
                  </a:lnTo>
                  <a:lnTo>
                    <a:pt x="79" y="692"/>
                  </a:lnTo>
                  <a:lnTo>
                    <a:pt x="79" y="692"/>
                  </a:lnTo>
                  <a:lnTo>
                    <a:pt x="51" y="685"/>
                  </a:lnTo>
                  <a:lnTo>
                    <a:pt x="37" y="680"/>
                  </a:lnTo>
                  <a:lnTo>
                    <a:pt x="28" y="676"/>
                  </a:lnTo>
                  <a:lnTo>
                    <a:pt x="28" y="676"/>
                  </a:lnTo>
                  <a:lnTo>
                    <a:pt x="19" y="670"/>
                  </a:lnTo>
                  <a:lnTo>
                    <a:pt x="11" y="663"/>
                  </a:lnTo>
                  <a:lnTo>
                    <a:pt x="6" y="654"/>
                  </a:lnTo>
                  <a:lnTo>
                    <a:pt x="2" y="645"/>
                  </a:lnTo>
                  <a:lnTo>
                    <a:pt x="0" y="635"/>
                  </a:lnTo>
                  <a:lnTo>
                    <a:pt x="0" y="625"/>
                  </a:lnTo>
                  <a:lnTo>
                    <a:pt x="2" y="615"/>
                  </a:lnTo>
                  <a:lnTo>
                    <a:pt x="6" y="605"/>
                  </a:lnTo>
                  <a:lnTo>
                    <a:pt x="6" y="605"/>
                  </a:lnTo>
                  <a:lnTo>
                    <a:pt x="33" y="555"/>
                  </a:lnTo>
                  <a:lnTo>
                    <a:pt x="65" y="496"/>
                  </a:lnTo>
                  <a:lnTo>
                    <a:pt x="80" y="469"/>
                  </a:lnTo>
                  <a:lnTo>
                    <a:pt x="91" y="445"/>
                  </a:lnTo>
                  <a:lnTo>
                    <a:pt x="98" y="427"/>
                  </a:lnTo>
                  <a:lnTo>
                    <a:pt x="100" y="420"/>
                  </a:lnTo>
                  <a:lnTo>
                    <a:pt x="100" y="416"/>
                  </a:lnTo>
                  <a:lnTo>
                    <a:pt x="100" y="416"/>
                  </a:lnTo>
                  <a:lnTo>
                    <a:pt x="97" y="397"/>
                  </a:lnTo>
                  <a:lnTo>
                    <a:pt x="96" y="379"/>
                  </a:lnTo>
                  <a:lnTo>
                    <a:pt x="96" y="361"/>
                  </a:lnTo>
                  <a:lnTo>
                    <a:pt x="97" y="343"/>
                  </a:lnTo>
                  <a:lnTo>
                    <a:pt x="100" y="324"/>
                  </a:lnTo>
                  <a:lnTo>
                    <a:pt x="103" y="307"/>
                  </a:lnTo>
                  <a:lnTo>
                    <a:pt x="108" y="289"/>
                  </a:lnTo>
                  <a:lnTo>
                    <a:pt x="114" y="271"/>
                  </a:lnTo>
                  <a:lnTo>
                    <a:pt x="121" y="254"/>
                  </a:lnTo>
                  <a:lnTo>
                    <a:pt x="129" y="236"/>
                  </a:lnTo>
                  <a:lnTo>
                    <a:pt x="139" y="220"/>
                  </a:lnTo>
                  <a:lnTo>
                    <a:pt x="149" y="203"/>
                  </a:lnTo>
                  <a:lnTo>
                    <a:pt x="160" y="187"/>
                  </a:lnTo>
                  <a:lnTo>
                    <a:pt x="171" y="172"/>
                  </a:lnTo>
                  <a:lnTo>
                    <a:pt x="184" y="156"/>
                  </a:lnTo>
                  <a:lnTo>
                    <a:pt x="197" y="142"/>
                  </a:lnTo>
                  <a:lnTo>
                    <a:pt x="197" y="142"/>
                  </a:lnTo>
                  <a:lnTo>
                    <a:pt x="213" y="126"/>
                  </a:lnTo>
                  <a:lnTo>
                    <a:pt x="229" y="111"/>
                  </a:lnTo>
                  <a:lnTo>
                    <a:pt x="246" y="97"/>
                  </a:lnTo>
                  <a:lnTo>
                    <a:pt x="263" y="83"/>
                  </a:lnTo>
                  <a:lnTo>
                    <a:pt x="282" y="71"/>
                  </a:lnTo>
                  <a:lnTo>
                    <a:pt x="301" y="59"/>
                  </a:lnTo>
                  <a:lnTo>
                    <a:pt x="321" y="49"/>
                  </a:lnTo>
                  <a:lnTo>
                    <a:pt x="340" y="39"/>
                  </a:lnTo>
                  <a:lnTo>
                    <a:pt x="360" y="30"/>
                  </a:lnTo>
                  <a:lnTo>
                    <a:pt x="382" y="23"/>
                  </a:lnTo>
                  <a:lnTo>
                    <a:pt x="403" y="16"/>
                  </a:lnTo>
                  <a:lnTo>
                    <a:pt x="424" y="11"/>
                  </a:lnTo>
                  <a:lnTo>
                    <a:pt x="446" y="7"/>
                  </a:lnTo>
                  <a:lnTo>
                    <a:pt x="468" y="4"/>
                  </a:lnTo>
                  <a:lnTo>
                    <a:pt x="490" y="1"/>
                  </a:lnTo>
                  <a:lnTo>
                    <a:pt x="512" y="0"/>
                  </a:lnTo>
                  <a:lnTo>
                    <a:pt x="512" y="0"/>
                  </a:lnTo>
                  <a:lnTo>
                    <a:pt x="531" y="0"/>
                  </a:lnTo>
                  <a:lnTo>
                    <a:pt x="552" y="2"/>
                  </a:lnTo>
                  <a:lnTo>
                    <a:pt x="571" y="5"/>
                  </a:lnTo>
                  <a:lnTo>
                    <a:pt x="589" y="7"/>
                  </a:lnTo>
                  <a:lnTo>
                    <a:pt x="608" y="11"/>
                  </a:lnTo>
                  <a:lnTo>
                    <a:pt x="627" y="15"/>
                  </a:lnTo>
                  <a:lnTo>
                    <a:pt x="645" y="20"/>
                  </a:lnTo>
                  <a:lnTo>
                    <a:pt x="663" y="26"/>
                  </a:lnTo>
                  <a:lnTo>
                    <a:pt x="680" y="32"/>
                  </a:lnTo>
                  <a:lnTo>
                    <a:pt x="698" y="40"/>
                  </a:lnTo>
                  <a:lnTo>
                    <a:pt x="715" y="47"/>
                  </a:lnTo>
                  <a:lnTo>
                    <a:pt x="731" y="56"/>
                  </a:lnTo>
                  <a:lnTo>
                    <a:pt x="746" y="65"/>
                  </a:lnTo>
                  <a:lnTo>
                    <a:pt x="761" y="75"/>
                  </a:lnTo>
                  <a:lnTo>
                    <a:pt x="777" y="87"/>
                  </a:lnTo>
                  <a:lnTo>
                    <a:pt x="791" y="98"/>
                  </a:lnTo>
                  <a:lnTo>
                    <a:pt x="804" y="110"/>
                  </a:lnTo>
                  <a:lnTo>
                    <a:pt x="817" y="122"/>
                  </a:lnTo>
                  <a:lnTo>
                    <a:pt x="829" y="135"/>
                  </a:lnTo>
                  <a:lnTo>
                    <a:pt x="840" y="149"/>
                  </a:lnTo>
                  <a:lnTo>
                    <a:pt x="851" y="163"/>
                  </a:lnTo>
                  <a:lnTo>
                    <a:pt x="862" y="178"/>
                  </a:lnTo>
                  <a:lnTo>
                    <a:pt x="871" y="194"/>
                  </a:lnTo>
                  <a:lnTo>
                    <a:pt x="879" y="210"/>
                  </a:lnTo>
                  <a:lnTo>
                    <a:pt x="886" y="226"/>
                  </a:lnTo>
                  <a:lnTo>
                    <a:pt x="893" y="243"/>
                  </a:lnTo>
                  <a:lnTo>
                    <a:pt x="898" y="261"/>
                  </a:lnTo>
                  <a:lnTo>
                    <a:pt x="903" y="279"/>
                  </a:lnTo>
                  <a:lnTo>
                    <a:pt x="907" y="298"/>
                  </a:lnTo>
                  <a:lnTo>
                    <a:pt x="909" y="316"/>
                  </a:lnTo>
                  <a:lnTo>
                    <a:pt x="911" y="337"/>
                  </a:lnTo>
                  <a:lnTo>
                    <a:pt x="912" y="357"/>
                  </a:lnTo>
                  <a:lnTo>
                    <a:pt x="912" y="357"/>
                  </a:lnTo>
                  <a:lnTo>
                    <a:pt x="911" y="373"/>
                  </a:lnTo>
                  <a:lnTo>
                    <a:pt x="910" y="390"/>
                  </a:lnTo>
                  <a:lnTo>
                    <a:pt x="907" y="422"/>
                  </a:lnTo>
                  <a:lnTo>
                    <a:pt x="902" y="452"/>
                  </a:lnTo>
                  <a:lnTo>
                    <a:pt x="895" y="481"/>
                  </a:lnTo>
                  <a:lnTo>
                    <a:pt x="886" y="509"/>
                  </a:lnTo>
                  <a:lnTo>
                    <a:pt x="876" y="534"/>
                  </a:lnTo>
                  <a:lnTo>
                    <a:pt x="866" y="559"/>
                  </a:lnTo>
                  <a:lnTo>
                    <a:pt x="854" y="584"/>
                  </a:lnTo>
                  <a:lnTo>
                    <a:pt x="832" y="629"/>
                  </a:lnTo>
                  <a:lnTo>
                    <a:pt x="810" y="673"/>
                  </a:lnTo>
                  <a:lnTo>
                    <a:pt x="801" y="694"/>
                  </a:lnTo>
                  <a:lnTo>
                    <a:pt x="792" y="714"/>
                  </a:lnTo>
                  <a:lnTo>
                    <a:pt x="785" y="735"/>
                  </a:lnTo>
                  <a:lnTo>
                    <a:pt x="780" y="757"/>
                  </a:lnTo>
                  <a:lnTo>
                    <a:pt x="780" y="757"/>
                  </a:lnTo>
                  <a:lnTo>
                    <a:pt x="778" y="770"/>
                  </a:lnTo>
                  <a:lnTo>
                    <a:pt x="778" y="784"/>
                  </a:lnTo>
                  <a:lnTo>
                    <a:pt x="780" y="798"/>
                  </a:lnTo>
                  <a:lnTo>
                    <a:pt x="782" y="813"/>
                  </a:lnTo>
                  <a:lnTo>
                    <a:pt x="786" y="829"/>
                  </a:lnTo>
                  <a:lnTo>
                    <a:pt x="791" y="844"/>
                  </a:lnTo>
                  <a:lnTo>
                    <a:pt x="797" y="859"/>
                  </a:lnTo>
                  <a:lnTo>
                    <a:pt x="804" y="874"/>
                  </a:lnTo>
                  <a:lnTo>
                    <a:pt x="818" y="904"/>
                  </a:lnTo>
                  <a:lnTo>
                    <a:pt x="833" y="933"/>
                  </a:lnTo>
                  <a:lnTo>
                    <a:pt x="848" y="958"/>
                  </a:lnTo>
                  <a:lnTo>
                    <a:pt x="861" y="979"/>
                  </a:lnTo>
                  <a:lnTo>
                    <a:pt x="861" y="979"/>
                  </a:lnTo>
                  <a:lnTo>
                    <a:pt x="874" y="1001"/>
                  </a:lnTo>
                  <a:lnTo>
                    <a:pt x="874" y="1001"/>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sp>
          <p:nvSpPr>
            <p:cNvPr id="11" name="Freeform 90">
              <a:extLst>
                <a:ext uri="{FF2B5EF4-FFF2-40B4-BE49-F238E27FC236}">
                  <a16:creationId xmlns:a16="http://schemas.microsoft.com/office/drawing/2014/main" id="{FE1D3ADA-F117-484C-9ED4-237E2A327D5F}"/>
                </a:ext>
              </a:extLst>
            </p:cNvPr>
            <p:cNvSpPr>
              <a:spLocks noEditPoints="1"/>
            </p:cNvSpPr>
            <p:nvPr/>
          </p:nvSpPr>
          <p:spPr bwMode="auto">
            <a:xfrm>
              <a:off x="4276725" y="3006725"/>
              <a:ext cx="298450" cy="214313"/>
            </a:xfrm>
            <a:custGeom>
              <a:avLst/>
              <a:gdLst>
                <a:gd name="T0" fmla="*/ 456 w 566"/>
                <a:gd name="T1" fmla="*/ 297 h 404"/>
                <a:gd name="T2" fmla="*/ 463 w 566"/>
                <a:gd name="T3" fmla="*/ 260 h 404"/>
                <a:gd name="T4" fmla="*/ 506 w 566"/>
                <a:gd name="T5" fmla="*/ 216 h 404"/>
                <a:gd name="T6" fmla="*/ 520 w 566"/>
                <a:gd name="T7" fmla="*/ 191 h 404"/>
                <a:gd name="T8" fmla="*/ 497 w 566"/>
                <a:gd name="T9" fmla="*/ 160 h 404"/>
                <a:gd name="T10" fmla="*/ 451 w 566"/>
                <a:gd name="T11" fmla="*/ 169 h 404"/>
                <a:gd name="T12" fmla="*/ 435 w 566"/>
                <a:gd name="T13" fmla="*/ 195 h 404"/>
                <a:gd name="T14" fmla="*/ 395 w 566"/>
                <a:gd name="T15" fmla="*/ 192 h 404"/>
                <a:gd name="T16" fmla="*/ 408 w 566"/>
                <a:gd name="T17" fmla="*/ 153 h 404"/>
                <a:gd name="T18" fmla="*/ 452 w 566"/>
                <a:gd name="T19" fmla="*/ 126 h 404"/>
                <a:gd name="T20" fmla="*/ 506 w 566"/>
                <a:gd name="T21" fmla="*/ 126 h 404"/>
                <a:gd name="T22" fmla="*/ 547 w 566"/>
                <a:gd name="T23" fmla="*/ 149 h 404"/>
                <a:gd name="T24" fmla="*/ 566 w 566"/>
                <a:gd name="T25" fmla="*/ 192 h 404"/>
                <a:gd name="T26" fmla="*/ 552 w 566"/>
                <a:gd name="T27" fmla="*/ 228 h 404"/>
                <a:gd name="T28" fmla="*/ 502 w 566"/>
                <a:gd name="T29" fmla="*/ 278 h 404"/>
                <a:gd name="T30" fmla="*/ 494 w 566"/>
                <a:gd name="T31" fmla="*/ 303 h 404"/>
                <a:gd name="T32" fmla="*/ 64 w 566"/>
                <a:gd name="T33" fmla="*/ 302 h 404"/>
                <a:gd name="T34" fmla="*/ 64 w 566"/>
                <a:gd name="T35" fmla="*/ 275 h 404"/>
                <a:gd name="T36" fmla="*/ 96 w 566"/>
                <a:gd name="T37" fmla="*/ 230 h 404"/>
                <a:gd name="T38" fmla="*/ 126 w 566"/>
                <a:gd name="T39" fmla="*/ 196 h 404"/>
                <a:gd name="T40" fmla="*/ 115 w 566"/>
                <a:gd name="T41" fmla="*/ 168 h 404"/>
                <a:gd name="T42" fmla="*/ 71 w 566"/>
                <a:gd name="T43" fmla="*/ 160 h 404"/>
                <a:gd name="T44" fmla="*/ 42 w 566"/>
                <a:gd name="T45" fmla="*/ 193 h 404"/>
                <a:gd name="T46" fmla="*/ 6 w 566"/>
                <a:gd name="T47" fmla="*/ 195 h 404"/>
                <a:gd name="T48" fmla="*/ 3 w 566"/>
                <a:gd name="T49" fmla="*/ 174 h 404"/>
                <a:gd name="T50" fmla="*/ 43 w 566"/>
                <a:gd name="T51" fmla="*/ 131 h 404"/>
                <a:gd name="T52" fmla="*/ 94 w 566"/>
                <a:gd name="T53" fmla="*/ 123 h 404"/>
                <a:gd name="T54" fmla="*/ 147 w 566"/>
                <a:gd name="T55" fmla="*/ 144 h 404"/>
                <a:gd name="T56" fmla="*/ 170 w 566"/>
                <a:gd name="T57" fmla="*/ 179 h 404"/>
                <a:gd name="T58" fmla="*/ 163 w 566"/>
                <a:gd name="T59" fmla="*/ 221 h 404"/>
                <a:gd name="T60" fmla="*/ 114 w 566"/>
                <a:gd name="T61" fmla="*/ 269 h 404"/>
                <a:gd name="T62" fmla="*/ 104 w 566"/>
                <a:gd name="T63" fmla="*/ 300 h 404"/>
                <a:gd name="T64" fmla="*/ 62 w 566"/>
                <a:gd name="T65" fmla="*/ 328 h 404"/>
                <a:gd name="T66" fmla="*/ 100 w 566"/>
                <a:gd name="T67" fmla="*/ 320 h 404"/>
                <a:gd name="T68" fmla="*/ 102 w 566"/>
                <a:gd name="T69" fmla="*/ 364 h 404"/>
                <a:gd name="T70" fmla="*/ 63 w 566"/>
                <a:gd name="T71" fmla="*/ 362 h 404"/>
                <a:gd name="T72" fmla="*/ 224 w 566"/>
                <a:gd name="T73" fmla="*/ 298 h 404"/>
                <a:gd name="T74" fmla="*/ 223 w 566"/>
                <a:gd name="T75" fmla="*/ 253 h 404"/>
                <a:gd name="T76" fmla="*/ 277 w 566"/>
                <a:gd name="T77" fmla="*/ 178 h 404"/>
                <a:gd name="T78" fmla="*/ 325 w 566"/>
                <a:gd name="T79" fmla="*/ 128 h 404"/>
                <a:gd name="T80" fmla="*/ 310 w 566"/>
                <a:gd name="T81" fmla="*/ 74 h 404"/>
                <a:gd name="T82" fmla="*/ 261 w 566"/>
                <a:gd name="T83" fmla="*/ 58 h 404"/>
                <a:gd name="T84" fmla="*/ 204 w 566"/>
                <a:gd name="T85" fmla="*/ 83 h 404"/>
                <a:gd name="T86" fmla="*/ 178 w 566"/>
                <a:gd name="T87" fmla="*/ 124 h 404"/>
                <a:gd name="T88" fmla="*/ 116 w 566"/>
                <a:gd name="T89" fmla="*/ 109 h 404"/>
                <a:gd name="T90" fmla="*/ 134 w 566"/>
                <a:gd name="T91" fmla="*/ 57 h 404"/>
                <a:gd name="T92" fmla="*/ 189 w 566"/>
                <a:gd name="T93" fmla="*/ 13 h 404"/>
                <a:gd name="T94" fmla="*/ 274 w 566"/>
                <a:gd name="T95" fmla="*/ 1 h 404"/>
                <a:gd name="T96" fmla="*/ 363 w 566"/>
                <a:gd name="T97" fmla="*/ 34 h 404"/>
                <a:gd name="T98" fmla="*/ 401 w 566"/>
                <a:gd name="T99" fmla="*/ 93 h 404"/>
                <a:gd name="T100" fmla="*/ 388 w 566"/>
                <a:gd name="T101" fmla="*/ 163 h 404"/>
                <a:gd name="T102" fmla="*/ 316 w 566"/>
                <a:gd name="T103" fmla="*/ 234 h 404"/>
                <a:gd name="T104" fmla="*/ 291 w 566"/>
                <a:gd name="T105" fmla="*/ 279 h 404"/>
                <a:gd name="T106" fmla="*/ 279 w 566"/>
                <a:gd name="T107" fmla="*/ 301 h 404"/>
                <a:gd name="T108" fmla="*/ 234 w 566"/>
                <a:gd name="T109" fmla="*/ 328 h 404"/>
                <a:gd name="T110" fmla="*/ 291 w 566"/>
                <a:gd name="T111" fmla="*/ 392 h 404"/>
                <a:gd name="T112" fmla="*/ 234 w 566"/>
                <a:gd name="T113" fmla="*/ 404 h 404"/>
                <a:gd name="T114" fmla="*/ 456 w 566"/>
                <a:gd name="T115" fmla="*/ 328 h 404"/>
                <a:gd name="T116" fmla="*/ 491 w 566"/>
                <a:gd name="T117" fmla="*/ 320 h 404"/>
                <a:gd name="T118" fmla="*/ 498 w 566"/>
                <a:gd name="T119" fmla="*/ 362 h 404"/>
                <a:gd name="T120" fmla="*/ 458 w 566"/>
                <a:gd name="T121" fmla="*/ 364 h 4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66" h="404">
                  <a:moveTo>
                    <a:pt x="491" y="304"/>
                  </a:moveTo>
                  <a:lnTo>
                    <a:pt x="463" y="304"/>
                  </a:lnTo>
                  <a:lnTo>
                    <a:pt x="463" y="304"/>
                  </a:lnTo>
                  <a:lnTo>
                    <a:pt x="460" y="303"/>
                  </a:lnTo>
                  <a:lnTo>
                    <a:pt x="458" y="302"/>
                  </a:lnTo>
                  <a:lnTo>
                    <a:pt x="456" y="300"/>
                  </a:lnTo>
                  <a:lnTo>
                    <a:pt x="456" y="297"/>
                  </a:lnTo>
                  <a:lnTo>
                    <a:pt x="456" y="297"/>
                  </a:lnTo>
                  <a:lnTo>
                    <a:pt x="456" y="293"/>
                  </a:lnTo>
                  <a:lnTo>
                    <a:pt x="456" y="293"/>
                  </a:lnTo>
                  <a:lnTo>
                    <a:pt x="456" y="284"/>
                  </a:lnTo>
                  <a:lnTo>
                    <a:pt x="457" y="275"/>
                  </a:lnTo>
                  <a:lnTo>
                    <a:pt x="460" y="267"/>
                  </a:lnTo>
                  <a:lnTo>
                    <a:pt x="463" y="260"/>
                  </a:lnTo>
                  <a:lnTo>
                    <a:pt x="463" y="260"/>
                  </a:lnTo>
                  <a:lnTo>
                    <a:pt x="467" y="253"/>
                  </a:lnTo>
                  <a:lnTo>
                    <a:pt x="473" y="246"/>
                  </a:lnTo>
                  <a:lnTo>
                    <a:pt x="481" y="238"/>
                  </a:lnTo>
                  <a:lnTo>
                    <a:pt x="490" y="230"/>
                  </a:lnTo>
                  <a:lnTo>
                    <a:pt x="490" y="230"/>
                  </a:lnTo>
                  <a:lnTo>
                    <a:pt x="506" y="216"/>
                  </a:lnTo>
                  <a:lnTo>
                    <a:pt x="514" y="209"/>
                  </a:lnTo>
                  <a:lnTo>
                    <a:pt x="514" y="209"/>
                  </a:lnTo>
                  <a:lnTo>
                    <a:pt x="517" y="205"/>
                  </a:lnTo>
                  <a:lnTo>
                    <a:pt x="519" y="200"/>
                  </a:lnTo>
                  <a:lnTo>
                    <a:pt x="520" y="196"/>
                  </a:lnTo>
                  <a:lnTo>
                    <a:pt x="520" y="191"/>
                  </a:lnTo>
                  <a:lnTo>
                    <a:pt x="520" y="191"/>
                  </a:lnTo>
                  <a:lnTo>
                    <a:pt x="519" y="185"/>
                  </a:lnTo>
                  <a:lnTo>
                    <a:pt x="517" y="179"/>
                  </a:lnTo>
                  <a:lnTo>
                    <a:pt x="514" y="173"/>
                  </a:lnTo>
                  <a:lnTo>
                    <a:pt x="509" y="168"/>
                  </a:lnTo>
                  <a:lnTo>
                    <a:pt x="509" y="168"/>
                  </a:lnTo>
                  <a:lnTo>
                    <a:pt x="504" y="164"/>
                  </a:lnTo>
                  <a:lnTo>
                    <a:pt x="497" y="160"/>
                  </a:lnTo>
                  <a:lnTo>
                    <a:pt x="489" y="159"/>
                  </a:lnTo>
                  <a:lnTo>
                    <a:pt x="481" y="158"/>
                  </a:lnTo>
                  <a:lnTo>
                    <a:pt x="481" y="158"/>
                  </a:lnTo>
                  <a:lnTo>
                    <a:pt x="472" y="159"/>
                  </a:lnTo>
                  <a:lnTo>
                    <a:pt x="464" y="160"/>
                  </a:lnTo>
                  <a:lnTo>
                    <a:pt x="457" y="165"/>
                  </a:lnTo>
                  <a:lnTo>
                    <a:pt x="451" y="169"/>
                  </a:lnTo>
                  <a:lnTo>
                    <a:pt x="451" y="169"/>
                  </a:lnTo>
                  <a:lnTo>
                    <a:pt x="446" y="174"/>
                  </a:lnTo>
                  <a:lnTo>
                    <a:pt x="442" y="179"/>
                  </a:lnTo>
                  <a:lnTo>
                    <a:pt x="439" y="186"/>
                  </a:lnTo>
                  <a:lnTo>
                    <a:pt x="436" y="193"/>
                  </a:lnTo>
                  <a:lnTo>
                    <a:pt x="436" y="193"/>
                  </a:lnTo>
                  <a:lnTo>
                    <a:pt x="435" y="195"/>
                  </a:lnTo>
                  <a:lnTo>
                    <a:pt x="433" y="197"/>
                  </a:lnTo>
                  <a:lnTo>
                    <a:pt x="431" y="198"/>
                  </a:lnTo>
                  <a:lnTo>
                    <a:pt x="428" y="198"/>
                  </a:lnTo>
                  <a:lnTo>
                    <a:pt x="400" y="195"/>
                  </a:lnTo>
                  <a:lnTo>
                    <a:pt x="400" y="195"/>
                  </a:lnTo>
                  <a:lnTo>
                    <a:pt x="397" y="194"/>
                  </a:lnTo>
                  <a:lnTo>
                    <a:pt x="395" y="192"/>
                  </a:lnTo>
                  <a:lnTo>
                    <a:pt x="395" y="192"/>
                  </a:lnTo>
                  <a:lnTo>
                    <a:pt x="394" y="189"/>
                  </a:lnTo>
                  <a:lnTo>
                    <a:pt x="393" y="186"/>
                  </a:lnTo>
                  <a:lnTo>
                    <a:pt x="393" y="186"/>
                  </a:lnTo>
                  <a:lnTo>
                    <a:pt x="396" y="174"/>
                  </a:lnTo>
                  <a:lnTo>
                    <a:pt x="401" y="164"/>
                  </a:lnTo>
                  <a:lnTo>
                    <a:pt x="408" y="153"/>
                  </a:lnTo>
                  <a:lnTo>
                    <a:pt x="417" y="143"/>
                  </a:lnTo>
                  <a:lnTo>
                    <a:pt x="417" y="143"/>
                  </a:lnTo>
                  <a:lnTo>
                    <a:pt x="423" y="139"/>
                  </a:lnTo>
                  <a:lnTo>
                    <a:pt x="430" y="135"/>
                  </a:lnTo>
                  <a:lnTo>
                    <a:pt x="437" y="131"/>
                  </a:lnTo>
                  <a:lnTo>
                    <a:pt x="444" y="128"/>
                  </a:lnTo>
                  <a:lnTo>
                    <a:pt x="452" y="126"/>
                  </a:lnTo>
                  <a:lnTo>
                    <a:pt x="460" y="124"/>
                  </a:lnTo>
                  <a:lnTo>
                    <a:pt x="469" y="123"/>
                  </a:lnTo>
                  <a:lnTo>
                    <a:pt x="479" y="123"/>
                  </a:lnTo>
                  <a:lnTo>
                    <a:pt x="479" y="123"/>
                  </a:lnTo>
                  <a:lnTo>
                    <a:pt x="488" y="123"/>
                  </a:lnTo>
                  <a:lnTo>
                    <a:pt x="497" y="124"/>
                  </a:lnTo>
                  <a:lnTo>
                    <a:pt x="506" y="126"/>
                  </a:lnTo>
                  <a:lnTo>
                    <a:pt x="514" y="128"/>
                  </a:lnTo>
                  <a:lnTo>
                    <a:pt x="522" y="131"/>
                  </a:lnTo>
                  <a:lnTo>
                    <a:pt x="529" y="135"/>
                  </a:lnTo>
                  <a:lnTo>
                    <a:pt x="535" y="139"/>
                  </a:lnTo>
                  <a:lnTo>
                    <a:pt x="541" y="144"/>
                  </a:lnTo>
                  <a:lnTo>
                    <a:pt x="541" y="144"/>
                  </a:lnTo>
                  <a:lnTo>
                    <a:pt x="547" y="149"/>
                  </a:lnTo>
                  <a:lnTo>
                    <a:pt x="552" y="154"/>
                  </a:lnTo>
                  <a:lnTo>
                    <a:pt x="556" y="160"/>
                  </a:lnTo>
                  <a:lnTo>
                    <a:pt x="560" y="167"/>
                  </a:lnTo>
                  <a:lnTo>
                    <a:pt x="562" y="173"/>
                  </a:lnTo>
                  <a:lnTo>
                    <a:pt x="564" y="179"/>
                  </a:lnTo>
                  <a:lnTo>
                    <a:pt x="565" y="186"/>
                  </a:lnTo>
                  <a:lnTo>
                    <a:pt x="566" y="192"/>
                  </a:lnTo>
                  <a:lnTo>
                    <a:pt x="566" y="192"/>
                  </a:lnTo>
                  <a:lnTo>
                    <a:pt x="565" y="200"/>
                  </a:lnTo>
                  <a:lnTo>
                    <a:pt x="563" y="207"/>
                  </a:lnTo>
                  <a:lnTo>
                    <a:pt x="561" y="214"/>
                  </a:lnTo>
                  <a:lnTo>
                    <a:pt x="557" y="221"/>
                  </a:lnTo>
                  <a:lnTo>
                    <a:pt x="557" y="221"/>
                  </a:lnTo>
                  <a:lnTo>
                    <a:pt x="552" y="228"/>
                  </a:lnTo>
                  <a:lnTo>
                    <a:pt x="543" y="237"/>
                  </a:lnTo>
                  <a:lnTo>
                    <a:pt x="532" y="248"/>
                  </a:lnTo>
                  <a:lnTo>
                    <a:pt x="520" y="259"/>
                  </a:lnTo>
                  <a:lnTo>
                    <a:pt x="520" y="259"/>
                  </a:lnTo>
                  <a:lnTo>
                    <a:pt x="508" y="269"/>
                  </a:lnTo>
                  <a:lnTo>
                    <a:pt x="504" y="274"/>
                  </a:lnTo>
                  <a:lnTo>
                    <a:pt x="502" y="278"/>
                  </a:lnTo>
                  <a:lnTo>
                    <a:pt x="502" y="278"/>
                  </a:lnTo>
                  <a:lnTo>
                    <a:pt x="499" y="286"/>
                  </a:lnTo>
                  <a:lnTo>
                    <a:pt x="499" y="297"/>
                  </a:lnTo>
                  <a:lnTo>
                    <a:pt x="499" y="297"/>
                  </a:lnTo>
                  <a:lnTo>
                    <a:pt x="498" y="300"/>
                  </a:lnTo>
                  <a:lnTo>
                    <a:pt x="496" y="302"/>
                  </a:lnTo>
                  <a:lnTo>
                    <a:pt x="494" y="303"/>
                  </a:lnTo>
                  <a:lnTo>
                    <a:pt x="491" y="304"/>
                  </a:lnTo>
                  <a:lnTo>
                    <a:pt x="491" y="304"/>
                  </a:lnTo>
                  <a:close/>
                  <a:moveTo>
                    <a:pt x="97" y="304"/>
                  </a:moveTo>
                  <a:lnTo>
                    <a:pt x="70" y="304"/>
                  </a:lnTo>
                  <a:lnTo>
                    <a:pt x="70" y="304"/>
                  </a:lnTo>
                  <a:lnTo>
                    <a:pt x="67" y="303"/>
                  </a:lnTo>
                  <a:lnTo>
                    <a:pt x="64" y="302"/>
                  </a:lnTo>
                  <a:lnTo>
                    <a:pt x="63" y="300"/>
                  </a:lnTo>
                  <a:lnTo>
                    <a:pt x="62" y="297"/>
                  </a:lnTo>
                  <a:lnTo>
                    <a:pt x="62" y="297"/>
                  </a:lnTo>
                  <a:lnTo>
                    <a:pt x="62" y="293"/>
                  </a:lnTo>
                  <a:lnTo>
                    <a:pt x="62" y="293"/>
                  </a:lnTo>
                  <a:lnTo>
                    <a:pt x="62" y="284"/>
                  </a:lnTo>
                  <a:lnTo>
                    <a:pt x="64" y="275"/>
                  </a:lnTo>
                  <a:lnTo>
                    <a:pt x="66" y="267"/>
                  </a:lnTo>
                  <a:lnTo>
                    <a:pt x="70" y="260"/>
                  </a:lnTo>
                  <a:lnTo>
                    <a:pt x="70" y="260"/>
                  </a:lnTo>
                  <a:lnTo>
                    <a:pt x="74" y="253"/>
                  </a:lnTo>
                  <a:lnTo>
                    <a:pt x="80" y="246"/>
                  </a:lnTo>
                  <a:lnTo>
                    <a:pt x="87" y="238"/>
                  </a:lnTo>
                  <a:lnTo>
                    <a:pt x="96" y="230"/>
                  </a:lnTo>
                  <a:lnTo>
                    <a:pt x="96" y="230"/>
                  </a:lnTo>
                  <a:lnTo>
                    <a:pt x="112" y="216"/>
                  </a:lnTo>
                  <a:lnTo>
                    <a:pt x="120" y="209"/>
                  </a:lnTo>
                  <a:lnTo>
                    <a:pt x="120" y="209"/>
                  </a:lnTo>
                  <a:lnTo>
                    <a:pt x="123" y="205"/>
                  </a:lnTo>
                  <a:lnTo>
                    <a:pt x="125" y="200"/>
                  </a:lnTo>
                  <a:lnTo>
                    <a:pt x="126" y="196"/>
                  </a:lnTo>
                  <a:lnTo>
                    <a:pt x="126" y="191"/>
                  </a:lnTo>
                  <a:lnTo>
                    <a:pt x="126" y="191"/>
                  </a:lnTo>
                  <a:lnTo>
                    <a:pt x="125" y="185"/>
                  </a:lnTo>
                  <a:lnTo>
                    <a:pt x="123" y="179"/>
                  </a:lnTo>
                  <a:lnTo>
                    <a:pt x="120" y="173"/>
                  </a:lnTo>
                  <a:lnTo>
                    <a:pt x="115" y="168"/>
                  </a:lnTo>
                  <a:lnTo>
                    <a:pt x="115" y="168"/>
                  </a:lnTo>
                  <a:lnTo>
                    <a:pt x="110" y="164"/>
                  </a:lnTo>
                  <a:lnTo>
                    <a:pt x="103" y="160"/>
                  </a:lnTo>
                  <a:lnTo>
                    <a:pt x="95" y="159"/>
                  </a:lnTo>
                  <a:lnTo>
                    <a:pt x="87" y="158"/>
                  </a:lnTo>
                  <a:lnTo>
                    <a:pt x="87" y="158"/>
                  </a:lnTo>
                  <a:lnTo>
                    <a:pt x="78" y="159"/>
                  </a:lnTo>
                  <a:lnTo>
                    <a:pt x="71" y="160"/>
                  </a:lnTo>
                  <a:lnTo>
                    <a:pt x="63" y="165"/>
                  </a:lnTo>
                  <a:lnTo>
                    <a:pt x="57" y="169"/>
                  </a:lnTo>
                  <a:lnTo>
                    <a:pt x="57" y="169"/>
                  </a:lnTo>
                  <a:lnTo>
                    <a:pt x="52" y="174"/>
                  </a:lnTo>
                  <a:lnTo>
                    <a:pt x="48" y="179"/>
                  </a:lnTo>
                  <a:lnTo>
                    <a:pt x="45" y="186"/>
                  </a:lnTo>
                  <a:lnTo>
                    <a:pt x="42" y="193"/>
                  </a:lnTo>
                  <a:lnTo>
                    <a:pt x="42" y="193"/>
                  </a:lnTo>
                  <a:lnTo>
                    <a:pt x="41" y="195"/>
                  </a:lnTo>
                  <a:lnTo>
                    <a:pt x="39" y="197"/>
                  </a:lnTo>
                  <a:lnTo>
                    <a:pt x="37" y="198"/>
                  </a:lnTo>
                  <a:lnTo>
                    <a:pt x="34" y="198"/>
                  </a:lnTo>
                  <a:lnTo>
                    <a:pt x="6" y="195"/>
                  </a:lnTo>
                  <a:lnTo>
                    <a:pt x="6" y="195"/>
                  </a:lnTo>
                  <a:lnTo>
                    <a:pt x="3" y="194"/>
                  </a:lnTo>
                  <a:lnTo>
                    <a:pt x="1" y="192"/>
                  </a:lnTo>
                  <a:lnTo>
                    <a:pt x="1" y="192"/>
                  </a:lnTo>
                  <a:lnTo>
                    <a:pt x="0" y="189"/>
                  </a:lnTo>
                  <a:lnTo>
                    <a:pt x="0" y="186"/>
                  </a:lnTo>
                  <a:lnTo>
                    <a:pt x="0" y="186"/>
                  </a:lnTo>
                  <a:lnTo>
                    <a:pt x="3" y="174"/>
                  </a:lnTo>
                  <a:lnTo>
                    <a:pt x="8" y="164"/>
                  </a:lnTo>
                  <a:lnTo>
                    <a:pt x="15" y="153"/>
                  </a:lnTo>
                  <a:lnTo>
                    <a:pt x="23" y="143"/>
                  </a:lnTo>
                  <a:lnTo>
                    <a:pt x="23" y="143"/>
                  </a:lnTo>
                  <a:lnTo>
                    <a:pt x="29" y="139"/>
                  </a:lnTo>
                  <a:lnTo>
                    <a:pt x="36" y="135"/>
                  </a:lnTo>
                  <a:lnTo>
                    <a:pt x="43" y="131"/>
                  </a:lnTo>
                  <a:lnTo>
                    <a:pt x="50" y="128"/>
                  </a:lnTo>
                  <a:lnTo>
                    <a:pt x="58" y="126"/>
                  </a:lnTo>
                  <a:lnTo>
                    <a:pt x="66" y="124"/>
                  </a:lnTo>
                  <a:lnTo>
                    <a:pt x="76" y="123"/>
                  </a:lnTo>
                  <a:lnTo>
                    <a:pt x="85" y="123"/>
                  </a:lnTo>
                  <a:lnTo>
                    <a:pt x="85" y="123"/>
                  </a:lnTo>
                  <a:lnTo>
                    <a:pt x="94" y="123"/>
                  </a:lnTo>
                  <a:lnTo>
                    <a:pt x="103" y="124"/>
                  </a:lnTo>
                  <a:lnTo>
                    <a:pt x="112" y="126"/>
                  </a:lnTo>
                  <a:lnTo>
                    <a:pt x="120" y="128"/>
                  </a:lnTo>
                  <a:lnTo>
                    <a:pt x="128" y="131"/>
                  </a:lnTo>
                  <a:lnTo>
                    <a:pt x="135" y="135"/>
                  </a:lnTo>
                  <a:lnTo>
                    <a:pt x="141" y="139"/>
                  </a:lnTo>
                  <a:lnTo>
                    <a:pt x="147" y="144"/>
                  </a:lnTo>
                  <a:lnTo>
                    <a:pt x="147" y="144"/>
                  </a:lnTo>
                  <a:lnTo>
                    <a:pt x="154" y="149"/>
                  </a:lnTo>
                  <a:lnTo>
                    <a:pt x="159" y="154"/>
                  </a:lnTo>
                  <a:lnTo>
                    <a:pt x="163" y="160"/>
                  </a:lnTo>
                  <a:lnTo>
                    <a:pt x="166" y="167"/>
                  </a:lnTo>
                  <a:lnTo>
                    <a:pt x="168" y="173"/>
                  </a:lnTo>
                  <a:lnTo>
                    <a:pt x="170" y="179"/>
                  </a:lnTo>
                  <a:lnTo>
                    <a:pt x="171" y="186"/>
                  </a:lnTo>
                  <a:lnTo>
                    <a:pt x="172" y="192"/>
                  </a:lnTo>
                  <a:lnTo>
                    <a:pt x="172" y="192"/>
                  </a:lnTo>
                  <a:lnTo>
                    <a:pt x="171" y="200"/>
                  </a:lnTo>
                  <a:lnTo>
                    <a:pt x="169" y="207"/>
                  </a:lnTo>
                  <a:lnTo>
                    <a:pt x="167" y="214"/>
                  </a:lnTo>
                  <a:lnTo>
                    <a:pt x="163" y="221"/>
                  </a:lnTo>
                  <a:lnTo>
                    <a:pt x="163" y="221"/>
                  </a:lnTo>
                  <a:lnTo>
                    <a:pt x="158" y="228"/>
                  </a:lnTo>
                  <a:lnTo>
                    <a:pt x="150" y="237"/>
                  </a:lnTo>
                  <a:lnTo>
                    <a:pt x="138" y="248"/>
                  </a:lnTo>
                  <a:lnTo>
                    <a:pt x="126" y="259"/>
                  </a:lnTo>
                  <a:lnTo>
                    <a:pt x="126" y="259"/>
                  </a:lnTo>
                  <a:lnTo>
                    <a:pt x="114" y="269"/>
                  </a:lnTo>
                  <a:lnTo>
                    <a:pt x="110" y="274"/>
                  </a:lnTo>
                  <a:lnTo>
                    <a:pt x="108" y="278"/>
                  </a:lnTo>
                  <a:lnTo>
                    <a:pt x="108" y="278"/>
                  </a:lnTo>
                  <a:lnTo>
                    <a:pt x="106" y="286"/>
                  </a:lnTo>
                  <a:lnTo>
                    <a:pt x="105" y="297"/>
                  </a:lnTo>
                  <a:lnTo>
                    <a:pt x="105" y="297"/>
                  </a:lnTo>
                  <a:lnTo>
                    <a:pt x="104" y="300"/>
                  </a:lnTo>
                  <a:lnTo>
                    <a:pt x="102" y="302"/>
                  </a:lnTo>
                  <a:lnTo>
                    <a:pt x="100" y="303"/>
                  </a:lnTo>
                  <a:lnTo>
                    <a:pt x="97" y="304"/>
                  </a:lnTo>
                  <a:lnTo>
                    <a:pt x="97" y="304"/>
                  </a:lnTo>
                  <a:close/>
                  <a:moveTo>
                    <a:pt x="62" y="359"/>
                  </a:moveTo>
                  <a:lnTo>
                    <a:pt x="62" y="328"/>
                  </a:lnTo>
                  <a:lnTo>
                    <a:pt x="62" y="328"/>
                  </a:lnTo>
                  <a:lnTo>
                    <a:pt x="63" y="324"/>
                  </a:lnTo>
                  <a:lnTo>
                    <a:pt x="64" y="322"/>
                  </a:lnTo>
                  <a:lnTo>
                    <a:pt x="67" y="320"/>
                  </a:lnTo>
                  <a:lnTo>
                    <a:pt x="71" y="320"/>
                  </a:lnTo>
                  <a:lnTo>
                    <a:pt x="97" y="320"/>
                  </a:lnTo>
                  <a:lnTo>
                    <a:pt x="97" y="320"/>
                  </a:lnTo>
                  <a:lnTo>
                    <a:pt x="100" y="320"/>
                  </a:lnTo>
                  <a:lnTo>
                    <a:pt x="102" y="322"/>
                  </a:lnTo>
                  <a:lnTo>
                    <a:pt x="104" y="324"/>
                  </a:lnTo>
                  <a:lnTo>
                    <a:pt x="105" y="328"/>
                  </a:lnTo>
                  <a:lnTo>
                    <a:pt x="105" y="359"/>
                  </a:lnTo>
                  <a:lnTo>
                    <a:pt x="105" y="359"/>
                  </a:lnTo>
                  <a:lnTo>
                    <a:pt x="104" y="362"/>
                  </a:lnTo>
                  <a:lnTo>
                    <a:pt x="102" y="364"/>
                  </a:lnTo>
                  <a:lnTo>
                    <a:pt x="100" y="366"/>
                  </a:lnTo>
                  <a:lnTo>
                    <a:pt x="97" y="366"/>
                  </a:lnTo>
                  <a:lnTo>
                    <a:pt x="71" y="366"/>
                  </a:lnTo>
                  <a:lnTo>
                    <a:pt x="71" y="366"/>
                  </a:lnTo>
                  <a:lnTo>
                    <a:pt x="67" y="366"/>
                  </a:lnTo>
                  <a:lnTo>
                    <a:pt x="64" y="364"/>
                  </a:lnTo>
                  <a:lnTo>
                    <a:pt x="63" y="362"/>
                  </a:lnTo>
                  <a:lnTo>
                    <a:pt x="62" y="359"/>
                  </a:lnTo>
                  <a:lnTo>
                    <a:pt x="62" y="359"/>
                  </a:lnTo>
                  <a:close/>
                  <a:moveTo>
                    <a:pt x="279" y="301"/>
                  </a:moveTo>
                  <a:lnTo>
                    <a:pt x="234" y="301"/>
                  </a:lnTo>
                  <a:lnTo>
                    <a:pt x="234" y="301"/>
                  </a:lnTo>
                  <a:lnTo>
                    <a:pt x="228" y="300"/>
                  </a:lnTo>
                  <a:lnTo>
                    <a:pt x="224" y="298"/>
                  </a:lnTo>
                  <a:lnTo>
                    <a:pt x="222" y="294"/>
                  </a:lnTo>
                  <a:lnTo>
                    <a:pt x="221" y="289"/>
                  </a:lnTo>
                  <a:lnTo>
                    <a:pt x="221" y="289"/>
                  </a:lnTo>
                  <a:lnTo>
                    <a:pt x="220" y="283"/>
                  </a:lnTo>
                  <a:lnTo>
                    <a:pt x="220" y="283"/>
                  </a:lnTo>
                  <a:lnTo>
                    <a:pt x="221" y="267"/>
                  </a:lnTo>
                  <a:lnTo>
                    <a:pt x="223" y="253"/>
                  </a:lnTo>
                  <a:lnTo>
                    <a:pt x="227" y="238"/>
                  </a:lnTo>
                  <a:lnTo>
                    <a:pt x="233" y="227"/>
                  </a:lnTo>
                  <a:lnTo>
                    <a:pt x="233" y="227"/>
                  </a:lnTo>
                  <a:lnTo>
                    <a:pt x="240" y="216"/>
                  </a:lnTo>
                  <a:lnTo>
                    <a:pt x="249" y="204"/>
                  </a:lnTo>
                  <a:lnTo>
                    <a:pt x="262" y="191"/>
                  </a:lnTo>
                  <a:lnTo>
                    <a:pt x="277" y="178"/>
                  </a:lnTo>
                  <a:lnTo>
                    <a:pt x="277" y="178"/>
                  </a:lnTo>
                  <a:lnTo>
                    <a:pt x="304" y="155"/>
                  </a:lnTo>
                  <a:lnTo>
                    <a:pt x="313" y="147"/>
                  </a:lnTo>
                  <a:lnTo>
                    <a:pt x="318" y="142"/>
                  </a:lnTo>
                  <a:lnTo>
                    <a:pt x="318" y="142"/>
                  </a:lnTo>
                  <a:lnTo>
                    <a:pt x="322" y="135"/>
                  </a:lnTo>
                  <a:lnTo>
                    <a:pt x="325" y="128"/>
                  </a:lnTo>
                  <a:lnTo>
                    <a:pt x="327" y="120"/>
                  </a:lnTo>
                  <a:lnTo>
                    <a:pt x="328" y="113"/>
                  </a:lnTo>
                  <a:lnTo>
                    <a:pt x="328" y="113"/>
                  </a:lnTo>
                  <a:lnTo>
                    <a:pt x="327" y="102"/>
                  </a:lnTo>
                  <a:lnTo>
                    <a:pt x="323" y="92"/>
                  </a:lnTo>
                  <a:lnTo>
                    <a:pt x="318" y="83"/>
                  </a:lnTo>
                  <a:lnTo>
                    <a:pt x="310" y="74"/>
                  </a:lnTo>
                  <a:lnTo>
                    <a:pt x="310" y="74"/>
                  </a:lnTo>
                  <a:lnTo>
                    <a:pt x="304" y="70"/>
                  </a:lnTo>
                  <a:lnTo>
                    <a:pt x="299" y="67"/>
                  </a:lnTo>
                  <a:lnTo>
                    <a:pt x="294" y="64"/>
                  </a:lnTo>
                  <a:lnTo>
                    <a:pt x="288" y="62"/>
                  </a:lnTo>
                  <a:lnTo>
                    <a:pt x="276" y="59"/>
                  </a:lnTo>
                  <a:lnTo>
                    <a:pt x="261" y="58"/>
                  </a:lnTo>
                  <a:lnTo>
                    <a:pt x="261" y="58"/>
                  </a:lnTo>
                  <a:lnTo>
                    <a:pt x="247" y="59"/>
                  </a:lnTo>
                  <a:lnTo>
                    <a:pt x="235" y="62"/>
                  </a:lnTo>
                  <a:lnTo>
                    <a:pt x="222" y="67"/>
                  </a:lnTo>
                  <a:lnTo>
                    <a:pt x="212" y="75"/>
                  </a:lnTo>
                  <a:lnTo>
                    <a:pt x="212" y="75"/>
                  </a:lnTo>
                  <a:lnTo>
                    <a:pt x="204" y="83"/>
                  </a:lnTo>
                  <a:lnTo>
                    <a:pt x="197" y="93"/>
                  </a:lnTo>
                  <a:lnTo>
                    <a:pt x="192" y="103"/>
                  </a:lnTo>
                  <a:lnTo>
                    <a:pt x="187" y="116"/>
                  </a:lnTo>
                  <a:lnTo>
                    <a:pt x="187" y="116"/>
                  </a:lnTo>
                  <a:lnTo>
                    <a:pt x="185" y="120"/>
                  </a:lnTo>
                  <a:lnTo>
                    <a:pt x="182" y="123"/>
                  </a:lnTo>
                  <a:lnTo>
                    <a:pt x="178" y="124"/>
                  </a:lnTo>
                  <a:lnTo>
                    <a:pt x="174" y="125"/>
                  </a:lnTo>
                  <a:lnTo>
                    <a:pt x="126" y="119"/>
                  </a:lnTo>
                  <a:lnTo>
                    <a:pt x="126" y="119"/>
                  </a:lnTo>
                  <a:lnTo>
                    <a:pt x="122" y="117"/>
                  </a:lnTo>
                  <a:lnTo>
                    <a:pt x="118" y="114"/>
                  </a:lnTo>
                  <a:lnTo>
                    <a:pt x="118" y="114"/>
                  </a:lnTo>
                  <a:lnTo>
                    <a:pt x="116" y="109"/>
                  </a:lnTo>
                  <a:lnTo>
                    <a:pt x="116" y="104"/>
                  </a:lnTo>
                  <a:lnTo>
                    <a:pt x="116" y="104"/>
                  </a:lnTo>
                  <a:lnTo>
                    <a:pt x="118" y="94"/>
                  </a:lnTo>
                  <a:lnTo>
                    <a:pt x="121" y="85"/>
                  </a:lnTo>
                  <a:lnTo>
                    <a:pt x="124" y="75"/>
                  </a:lnTo>
                  <a:lnTo>
                    <a:pt x="129" y="66"/>
                  </a:lnTo>
                  <a:lnTo>
                    <a:pt x="134" y="57"/>
                  </a:lnTo>
                  <a:lnTo>
                    <a:pt x="140" y="49"/>
                  </a:lnTo>
                  <a:lnTo>
                    <a:pt x="149" y="41"/>
                  </a:lnTo>
                  <a:lnTo>
                    <a:pt x="156" y="34"/>
                  </a:lnTo>
                  <a:lnTo>
                    <a:pt x="156" y="34"/>
                  </a:lnTo>
                  <a:lnTo>
                    <a:pt x="166" y="26"/>
                  </a:lnTo>
                  <a:lnTo>
                    <a:pt x="177" y="19"/>
                  </a:lnTo>
                  <a:lnTo>
                    <a:pt x="189" y="13"/>
                  </a:lnTo>
                  <a:lnTo>
                    <a:pt x="201" y="8"/>
                  </a:lnTo>
                  <a:lnTo>
                    <a:pt x="214" y="5"/>
                  </a:lnTo>
                  <a:lnTo>
                    <a:pt x="227" y="2"/>
                  </a:lnTo>
                  <a:lnTo>
                    <a:pt x="243" y="1"/>
                  </a:lnTo>
                  <a:lnTo>
                    <a:pt x="258" y="0"/>
                  </a:lnTo>
                  <a:lnTo>
                    <a:pt x="258" y="0"/>
                  </a:lnTo>
                  <a:lnTo>
                    <a:pt x="274" y="1"/>
                  </a:lnTo>
                  <a:lnTo>
                    <a:pt x="289" y="2"/>
                  </a:lnTo>
                  <a:lnTo>
                    <a:pt x="303" y="5"/>
                  </a:lnTo>
                  <a:lnTo>
                    <a:pt x="318" y="9"/>
                  </a:lnTo>
                  <a:lnTo>
                    <a:pt x="330" y="13"/>
                  </a:lnTo>
                  <a:lnTo>
                    <a:pt x="342" y="19"/>
                  </a:lnTo>
                  <a:lnTo>
                    <a:pt x="353" y="26"/>
                  </a:lnTo>
                  <a:lnTo>
                    <a:pt x="363" y="34"/>
                  </a:lnTo>
                  <a:lnTo>
                    <a:pt x="363" y="34"/>
                  </a:lnTo>
                  <a:lnTo>
                    <a:pt x="372" y="43"/>
                  </a:lnTo>
                  <a:lnTo>
                    <a:pt x="380" y="52"/>
                  </a:lnTo>
                  <a:lnTo>
                    <a:pt x="387" y="61"/>
                  </a:lnTo>
                  <a:lnTo>
                    <a:pt x="393" y="71"/>
                  </a:lnTo>
                  <a:lnTo>
                    <a:pt x="398" y="82"/>
                  </a:lnTo>
                  <a:lnTo>
                    <a:pt x="401" y="93"/>
                  </a:lnTo>
                  <a:lnTo>
                    <a:pt x="402" y="104"/>
                  </a:lnTo>
                  <a:lnTo>
                    <a:pt x="403" y="115"/>
                  </a:lnTo>
                  <a:lnTo>
                    <a:pt x="403" y="115"/>
                  </a:lnTo>
                  <a:lnTo>
                    <a:pt x="402" y="127"/>
                  </a:lnTo>
                  <a:lnTo>
                    <a:pt x="399" y="139"/>
                  </a:lnTo>
                  <a:lnTo>
                    <a:pt x="395" y="151"/>
                  </a:lnTo>
                  <a:lnTo>
                    <a:pt x="388" y="163"/>
                  </a:lnTo>
                  <a:lnTo>
                    <a:pt x="388" y="163"/>
                  </a:lnTo>
                  <a:lnTo>
                    <a:pt x="379" y="176"/>
                  </a:lnTo>
                  <a:lnTo>
                    <a:pt x="366" y="190"/>
                  </a:lnTo>
                  <a:lnTo>
                    <a:pt x="348" y="206"/>
                  </a:lnTo>
                  <a:lnTo>
                    <a:pt x="327" y="225"/>
                  </a:lnTo>
                  <a:lnTo>
                    <a:pt x="327" y="225"/>
                  </a:lnTo>
                  <a:lnTo>
                    <a:pt x="316" y="234"/>
                  </a:lnTo>
                  <a:lnTo>
                    <a:pt x="307" y="243"/>
                  </a:lnTo>
                  <a:lnTo>
                    <a:pt x="300" y="251"/>
                  </a:lnTo>
                  <a:lnTo>
                    <a:pt x="296" y="258"/>
                  </a:lnTo>
                  <a:lnTo>
                    <a:pt x="296" y="258"/>
                  </a:lnTo>
                  <a:lnTo>
                    <a:pt x="294" y="263"/>
                  </a:lnTo>
                  <a:lnTo>
                    <a:pt x="293" y="270"/>
                  </a:lnTo>
                  <a:lnTo>
                    <a:pt x="291" y="279"/>
                  </a:lnTo>
                  <a:lnTo>
                    <a:pt x="291" y="289"/>
                  </a:lnTo>
                  <a:lnTo>
                    <a:pt x="291" y="289"/>
                  </a:lnTo>
                  <a:lnTo>
                    <a:pt x="290" y="294"/>
                  </a:lnTo>
                  <a:lnTo>
                    <a:pt x="287" y="298"/>
                  </a:lnTo>
                  <a:lnTo>
                    <a:pt x="283" y="300"/>
                  </a:lnTo>
                  <a:lnTo>
                    <a:pt x="279" y="301"/>
                  </a:lnTo>
                  <a:lnTo>
                    <a:pt x="279" y="301"/>
                  </a:lnTo>
                  <a:close/>
                  <a:moveTo>
                    <a:pt x="221" y="392"/>
                  </a:moveTo>
                  <a:lnTo>
                    <a:pt x="221" y="341"/>
                  </a:lnTo>
                  <a:lnTo>
                    <a:pt x="221" y="341"/>
                  </a:lnTo>
                  <a:lnTo>
                    <a:pt x="222" y="336"/>
                  </a:lnTo>
                  <a:lnTo>
                    <a:pt x="224" y="332"/>
                  </a:lnTo>
                  <a:lnTo>
                    <a:pt x="228" y="329"/>
                  </a:lnTo>
                  <a:lnTo>
                    <a:pt x="234" y="328"/>
                  </a:lnTo>
                  <a:lnTo>
                    <a:pt x="278" y="328"/>
                  </a:lnTo>
                  <a:lnTo>
                    <a:pt x="278" y="328"/>
                  </a:lnTo>
                  <a:lnTo>
                    <a:pt x="283" y="329"/>
                  </a:lnTo>
                  <a:lnTo>
                    <a:pt x="287" y="332"/>
                  </a:lnTo>
                  <a:lnTo>
                    <a:pt x="290" y="336"/>
                  </a:lnTo>
                  <a:lnTo>
                    <a:pt x="291" y="341"/>
                  </a:lnTo>
                  <a:lnTo>
                    <a:pt x="291" y="392"/>
                  </a:lnTo>
                  <a:lnTo>
                    <a:pt x="291" y="392"/>
                  </a:lnTo>
                  <a:lnTo>
                    <a:pt x="290" y="396"/>
                  </a:lnTo>
                  <a:lnTo>
                    <a:pt x="287" y="400"/>
                  </a:lnTo>
                  <a:lnTo>
                    <a:pt x="283" y="403"/>
                  </a:lnTo>
                  <a:lnTo>
                    <a:pt x="278" y="404"/>
                  </a:lnTo>
                  <a:lnTo>
                    <a:pt x="234" y="404"/>
                  </a:lnTo>
                  <a:lnTo>
                    <a:pt x="234" y="404"/>
                  </a:lnTo>
                  <a:lnTo>
                    <a:pt x="228" y="403"/>
                  </a:lnTo>
                  <a:lnTo>
                    <a:pt x="224" y="400"/>
                  </a:lnTo>
                  <a:lnTo>
                    <a:pt x="222" y="396"/>
                  </a:lnTo>
                  <a:lnTo>
                    <a:pt x="221" y="392"/>
                  </a:lnTo>
                  <a:lnTo>
                    <a:pt x="221" y="392"/>
                  </a:lnTo>
                  <a:close/>
                  <a:moveTo>
                    <a:pt x="456" y="359"/>
                  </a:moveTo>
                  <a:lnTo>
                    <a:pt x="456" y="328"/>
                  </a:lnTo>
                  <a:lnTo>
                    <a:pt x="456" y="328"/>
                  </a:lnTo>
                  <a:lnTo>
                    <a:pt x="457" y="324"/>
                  </a:lnTo>
                  <a:lnTo>
                    <a:pt x="458" y="322"/>
                  </a:lnTo>
                  <a:lnTo>
                    <a:pt x="461" y="320"/>
                  </a:lnTo>
                  <a:lnTo>
                    <a:pt x="463" y="320"/>
                  </a:lnTo>
                  <a:lnTo>
                    <a:pt x="491" y="320"/>
                  </a:lnTo>
                  <a:lnTo>
                    <a:pt x="491" y="320"/>
                  </a:lnTo>
                  <a:lnTo>
                    <a:pt x="494" y="320"/>
                  </a:lnTo>
                  <a:lnTo>
                    <a:pt x="496" y="322"/>
                  </a:lnTo>
                  <a:lnTo>
                    <a:pt x="498" y="324"/>
                  </a:lnTo>
                  <a:lnTo>
                    <a:pt x="498" y="328"/>
                  </a:lnTo>
                  <a:lnTo>
                    <a:pt x="498" y="359"/>
                  </a:lnTo>
                  <a:lnTo>
                    <a:pt x="498" y="359"/>
                  </a:lnTo>
                  <a:lnTo>
                    <a:pt x="498" y="362"/>
                  </a:lnTo>
                  <a:lnTo>
                    <a:pt x="496" y="364"/>
                  </a:lnTo>
                  <a:lnTo>
                    <a:pt x="494" y="366"/>
                  </a:lnTo>
                  <a:lnTo>
                    <a:pt x="491" y="366"/>
                  </a:lnTo>
                  <a:lnTo>
                    <a:pt x="463" y="366"/>
                  </a:lnTo>
                  <a:lnTo>
                    <a:pt x="463" y="366"/>
                  </a:lnTo>
                  <a:lnTo>
                    <a:pt x="461" y="366"/>
                  </a:lnTo>
                  <a:lnTo>
                    <a:pt x="458" y="364"/>
                  </a:lnTo>
                  <a:lnTo>
                    <a:pt x="457" y="362"/>
                  </a:lnTo>
                  <a:lnTo>
                    <a:pt x="456" y="359"/>
                  </a:lnTo>
                  <a:lnTo>
                    <a:pt x="456" y="359"/>
                  </a:lnTo>
                  <a:close/>
                </a:path>
              </a:pathLst>
            </a:custGeom>
            <a:solidFill>
              <a:srgbClr val="2EABE2"/>
            </a:solidFill>
            <a:ln>
              <a:noFill/>
            </a:ln>
          </p:spPr>
          <p:txBody>
            <a:bodyPr vert="horz" wrap="square" lIns="91440" tIns="45720" rIns="91440" bIns="45720" numCol="1" anchor="t" anchorCtr="0" compatLnSpc="1">
              <a:prstTxWarp prst="textNoShape">
                <a:avLst/>
              </a:prstTxWarp>
            </a:bodyPr>
            <a:lstStyle/>
            <a:p>
              <a:endParaRPr lang="en-GB"/>
            </a:p>
          </p:txBody>
        </p:sp>
      </p:grpSp>
      <p:pic>
        <p:nvPicPr>
          <p:cNvPr id="12"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3"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17</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96491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2"/>
          <p:cNvSpPr txBox="1">
            <a:spLocks noChangeArrowheads="1"/>
          </p:cNvSpPr>
          <p:nvPr/>
        </p:nvSpPr>
        <p:spPr>
          <a:xfrm>
            <a:off x="576000" y="976919"/>
            <a:ext cx="11099533" cy="453183"/>
          </a:xfrm>
          <a:prstGeom prst="rect">
            <a:avLst/>
          </a:prstGeom>
        </p:spPr>
        <p:txBody>
          <a:bodyPr vert="horz" wrap="square" lIns="72000" tIns="72000" rIns="72000" bIns="72000" rtlCol="0" anchor="t">
            <a:spAutoFit/>
          </a:bodyPr>
          <a:lstStyle>
            <a:defPPr>
              <a:defRPr lang="en-US"/>
            </a:defPPr>
            <a:lvl1pPr>
              <a:defRPr sz="2000" b="1">
                <a:solidFill>
                  <a:srgbClr val="2EABE2"/>
                </a:solidFill>
                <a:latin typeface="+mn-lt"/>
                <a:cs typeface="Arial" panose="020B0604020202020204" pitchFamily="34" charset="0"/>
              </a:defRPr>
            </a:lvl1pPr>
          </a:lstStyle>
          <a:p>
            <a:pPr defTabSz="457200" eaLnBrk="1" hangingPunct="1"/>
            <a:r>
              <a:rPr lang="en-GB" dirty="0">
                <a:latin typeface="Arial" panose="020B0604020202020204" pitchFamily="34" charset="0"/>
                <a:ea typeface="MS PGothic" pitchFamily="34" charset="-128"/>
              </a:rPr>
              <a:t>After completing this module you will be able to:</a:t>
            </a:r>
          </a:p>
        </p:txBody>
      </p:sp>
      <p:sp>
        <p:nvSpPr>
          <p:cNvPr id="8"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dirty="0">
                <a:solidFill>
                  <a:prstClr val="black"/>
                </a:solidFill>
                <a:latin typeface="Arial Black" panose="020B0A04020102020204" pitchFamily="34" charset="0"/>
              </a:rPr>
              <a:t>Module Objectives</a:t>
            </a:r>
          </a:p>
        </p:txBody>
      </p:sp>
      <p:sp>
        <p:nvSpPr>
          <p:cNvPr id="3" name="Rectangle 2"/>
          <p:cNvSpPr/>
          <p:nvPr/>
        </p:nvSpPr>
        <p:spPr>
          <a:xfrm>
            <a:off x="1343472" y="1830015"/>
            <a:ext cx="9788257" cy="1420325"/>
          </a:xfrm>
          <a:prstGeom prst="rect">
            <a:avLst/>
          </a:prstGeom>
        </p:spPr>
        <p:txBody>
          <a:bodyPr wrap="none">
            <a:spAutoFit/>
          </a:bodyPr>
          <a:lstStyle/>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Use basic administration commands to provide information about the Unix system</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Use commands to sort the contents of files</a:t>
            </a:r>
          </a:p>
          <a:p>
            <a:pPr marL="342900" indent="-342900">
              <a:lnSpc>
                <a:spcPct val="150000"/>
              </a:lnSpc>
              <a:buClr>
                <a:schemeClr val="accent1"/>
              </a:buClr>
              <a:buFont typeface="Wingdings" panose="05000000000000000000" pitchFamily="2" charset="2"/>
              <a:buChar char="q"/>
            </a:pPr>
            <a:r>
              <a:rPr lang="en-US" altLang="en-US" sz="2000">
                <a:solidFill>
                  <a:prstClr val="black"/>
                </a:solidFill>
                <a:latin typeface="Arial" panose="020B0604020202020204" pitchFamily="34" charset="0"/>
                <a:cs typeface="Arial" panose="020B0604020202020204" pitchFamily="34" charset="0"/>
              </a:rPr>
              <a:t>Use commands to filter data</a:t>
            </a:r>
            <a:endParaRPr lang="en-US" altLang="en-US" sz="2000" dirty="0">
              <a:solidFill>
                <a:prstClr val="black"/>
              </a:solidFill>
              <a:latin typeface="Arial" panose="020B0604020202020204" pitchFamily="34" charset="0"/>
              <a:cs typeface="Arial" panose="020B0604020202020204" pitchFamily="34" charset="0"/>
            </a:endParaRPr>
          </a:p>
        </p:txBody>
      </p:sp>
      <p:pic>
        <p:nvPicPr>
          <p:cNvPr id="7" name="Picture 2"/>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9" name="Slide Number Placeholder 1"/>
          <p:cNvSpPr>
            <a:spLocks noGrp="1"/>
          </p:cNvSpPr>
          <p:nvPr>
            <p:ph type="sldNum" sz="quarter" idx="10"/>
          </p:nvPr>
        </p:nvSpPr>
        <p:spPr>
          <a:xfrm>
            <a:off x="407368" y="6462077"/>
            <a:ext cx="2844800" cy="301989"/>
          </a:xfr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2</a:t>
            </a:fld>
            <a:endParaRPr lang="zh-TW" alt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33559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944764"/>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following commands give information about logged-on users:</a:t>
            </a:r>
          </a:p>
        </p:txBody>
      </p:sp>
      <p:sp>
        <p:nvSpPr>
          <p:cNvPr id="6" name="Rectangle 5"/>
          <p:cNvSpPr/>
          <p:nvPr/>
        </p:nvSpPr>
        <p:spPr>
          <a:xfrm>
            <a:off x="1343472" y="1340768"/>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who</a:t>
            </a:r>
            <a:endParaRPr lang="en-GB" sz="2000" b="1" dirty="0">
              <a:latin typeface="Consolas" pitchFamily="49" charset="0"/>
            </a:endParaRP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User Commands</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3</a:t>
            </a:fld>
            <a:endParaRPr lang="zh-TW" altLang="en-US" sz="14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B0D2CBE8-308D-44F3-BF6B-5543616A5692}"/>
              </a:ext>
            </a:extLst>
          </p:cNvPr>
          <p:cNvSpPr/>
          <p:nvPr/>
        </p:nvSpPr>
        <p:spPr>
          <a:xfrm>
            <a:off x="1343472" y="1907976"/>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finger</a:t>
            </a:r>
            <a:endParaRPr lang="en-GB" sz="2000" b="1" dirty="0">
              <a:latin typeface="Consolas" pitchFamily="49" charset="0"/>
            </a:endParaRPr>
          </a:p>
        </p:txBody>
      </p:sp>
      <p:sp>
        <p:nvSpPr>
          <p:cNvPr id="11" name="Rectangle 10">
            <a:extLst>
              <a:ext uri="{FF2B5EF4-FFF2-40B4-BE49-F238E27FC236}">
                <a16:creationId xmlns:a16="http://schemas.microsoft.com/office/drawing/2014/main" id="{44A256EB-62F7-4BAD-9523-25CA8EAABF06}"/>
              </a:ext>
            </a:extLst>
          </p:cNvPr>
          <p:cNvSpPr/>
          <p:nvPr/>
        </p:nvSpPr>
        <p:spPr>
          <a:xfrm>
            <a:off x="1343472" y="2475184"/>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finger </a:t>
            </a:r>
            <a:r>
              <a:rPr lang="en-GB" sz="2000" b="1" i="1">
                <a:latin typeface="Consolas" pitchFamily="49" charset="0"/>
              </a:rPr>
              <a:t>username</a:t>
            </a:r>
            <a:endParaRPr lang="en-GB" sz="2000" b="1" i="1" dirty="0">
              <a:latin typeface="Consolas" pitchFamily="49" charset="0"/>
            </a:endParaRPr>
          </a:p>
        </p:txBody>
      </p:sp>
      <p:sp>
        <p:nvSpPr>
          <p:cNvPr id="12" name="Rectangle 11">
            <a:extLst>
              <a:ext uri="{FF2B5EF4-FFF2-40B4-BE49-F238E27FC236}">
                <a16:creationId xmlns:a16="http://schemas.microsoft.com/office/drawing/2014/main" id="{1642595E-C21F-4AB8-953F-29B5815458F1}"/>
              </a:ext>
            </a:extLst>
          </p:cNvPr>
          <p:cNvSpPr/>
          <p:nvPr/>
        </p:nvSpPr>
        <p:spPr>
          <a:xfrm>
            <a:off x="1343472" y="3042392"/>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users</a:t>
            </a:r>
            <a:endParaRPr lang="en-GB" sz="2000" b="1" dirty="0">
              <a:latin typeface="Consolas" pitchFamily="49"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3603097"/>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id</a:t>
            </a:r>
            <a:r>
              <a:rPr lang="en-US" sz="2000" kern="0">
                <a:latin typeface="Arial" panose="020B0604020202020204" pitchFamily="34" charset="0"/>
                <a:cs typeface="Arial" panose="020B0604020202020204" pitchFamily="34" charset="0"/>
              </a:rPr>
              <a:t> command displays user and group information for the specified user:</a:t>
            </a:r>
          </a:p>
        </p:txBody>
      </p:sp>
      <p:sp>
        <p:nvSpPr>
          <p:cNvPr id="14" name="Rectangle 13">
            <a:extLst>
              <a:ext uri="{FF2B5EF4-FFF2-40B4-BE49-F238E27FC236}">
                <a16:creationId xmlns:a16="http://schemas.microsoft.com/office/drawing/2014/main" id="{899BEA70-E2FD-489F-8C61-2F16E2233C14}"/>
              </a:ext>
            </a:extLst>
          </p:cNvPr>
          <p:cNvSpPr/>
          <p:nvPr/>
        </p:nvSpPr>
        <p:spPr>
          <a:xfrm>
            <a:off x="1340979" y="3999101"/>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id </a:t>
            </a:r>
            <a:r>
              <a:rPr lang="en-GB" sz="2000" b="1" i="1">
                <a:latin typeface="Consolas" pitchFamily="49" charset="0"/>
              </a:rPr>
              <a:t>username</a:t>
            </a:r>
            <a:endParaRPr lang="en-GB" sz="2000" b="1" i="1" dirty="0">
              <a:latin typeface="Consolas" pitchFamily="49" charset="0"/>
            </a:endParaRPr>
          </a:p>
        </p:txBody>
      </p:sp>
      <p:sp>
        <p:nvSpPr>
          <p:cNvPr id="15" name="Content Placeholder 2">
            <a:extLst>
              <a:ext uri="{FF2B5EF4-FFF2-40B4-BE49-F238E27FC236}">
                <a16:creationId xmlns:a16="http://schemas.microsoft.com/office/drawing/2014/main" id="{CF81F336-7288-4E2D-AB25-AD46CF7E9F2D}"/>
              </a:ext>
            </a:extLst>
          </p:cNvPr>
          <p:cNvSpPr txBox="1">
            <a:spLocks/>
          </p:cNvSpPr>
          <p:nvPr/>
        </p:nvSpPr>
        <p:spPr>
          <a:xfrm>
            <a:off x="911907" y="4624368"/>
            <a:ext cx="9432565" cy="313792"/>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last</a:t>
            </a:r>
            <a:r>
              <a:rPr lang="en-US" sz="2000" kern="0">
                <a:latin typeface="Arial" panose="020B0604020202020204" pitchFamily="34" charset="0"/>
                <a:cs typeface="Arial" panose="020B0604020202020204" pitchFamily="34" charset="0"/>
              </a:rPr>
              <a:t> command searches through the </a:t>
            </a:r>
            <a:r>
              <a:rPr lang="en-US" sz="2000" b="1" kern="0">
                <a:latin typeface="Arial" panose="020B0604020202020204" pitchFamily="34" charset="0"/>
                <a:cs typeface="Arial" panose="020B0604020202020204" pitchFamily="34" charset="0"/>
              </a:rPr>
              <a:t>/var/log/wtmp </a:t>
            </a:r>
            <a:r>
              <a:rPr lang="en-US" sz="2000" kern="0">
                <a:latin typeface="Arial" panose="020B0604020202020204" pitchFamily="34" charset="0"/>
                <a:cs typeface="Arial" panose="020B0604020202020204" pitchFamily="34" charset="0"/>
              </a:rPr>
              <a:t>system</a:t>
            </a:r>
            <a:r>
              <a:rPr lang="en-US" sz="2000" b="1" kern="0">
                <a:latin typeface="Arial" panose="020B0604020202020204" pitchFamily="34" charset="0"/>
                <a:cs typeface="Arial" panose="020B0604020202020204" pitchFamily="34" charset="0"/>
              </a:rPr>
              <a:t> </a:t>
            </a:r>
            <a:r>
              <a:rPr lang="en-US" sz="2000" kern="0">
                <a:latin typeface="Arial" panose="020B0604020202020204" pitchFamily="34" charset="0"/>
                <a:cs typeface="Arial" panose="020B0604020202020204" pitchFamily="34" charset="0"/>
              </a:rPr>
              <a:t>file and displays a list of all users logged in (and out) since that file was created.</a:t>
            </a:r>
            <a:br>
              <a:rPr lang="en-US" sz="2000" kern="0">
                <a:latin typeface="Arial" panose="020B0604020202020204" pitchFamily="34" charset="0"/>
                <a:cs typeface="Arial" panose="020B0604020202020204" pitchFamily="34" charset="0"/>
              </a:rPr>
            </a:br>
            <a:r>
              <a:rPr lang="en-US" sz="2000" kern="0">
                <a:latin typeface="Arial" panose="020B0604020202020204" pitchFamily="34" charset="0"/>
                <a:cs typeface="Arial" panose="020B0604020202020204" pitchFamily="34" charset="0"/>
              </a:rPr>
              <a:t>You can specify a username.</a:t>
            </a:r>
          </a:p>
        </p:txBody>
      </p:sp>
      <p:sp>
        <p:nvSpPr>
          <p:cNvPr id="16" name="Rectangle 15">
            <a:extLst>
              <a:ext uri="{FF2B5EF4-FFF2-40B4-BE49-F238E27FC236}">
                <a16:creationId xmlns:a16="http://schemas.microsoft.com/office/drawing/2014/main" id="{EEBB2E52-CD0E-43B2-9DD2-742EDEDF1400}"/>
              </a:ext>
            </a:extLst>
          </p:cNvPr>
          <p:cNvSpPr/>
          <p:nvPr/>
        </p:nvSpPr>
        <p:spPr>
          <a:xfrm>
            <a:off x="1340979" y="5660742"/>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last -w FDMGROUP\\username</a:t>
            </a:r>
          </a:p>
        </p:txBody>
      </p:sp>
    </p:spTree>
    <p:extLst>
      <p:ext uri="{BB962C8B-B14F-4D97-AF65-F5344CB8AC3E}">
        <p14:creationId xmlns:p14="http://schemas.microsoft.com/office/powerpoint/2010/main" val="2542227911"/>
      </p:ext>
    </p:extLst>
  </p:cSld>
  <p:clrMapOvr>
    <a:masterClrMapping/>
  </p:clrMapOvr>
  <p:transition spd="slow">
    <p:fad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836712"/>
            <a:ext cx="8565976"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following commands give information about the Unix system.</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du</a:t>
            </a:r>
            <a:r>
              <a:rPr lang="en-US" sz="2000" kern="0">
                <a:latin typeface="Arial" panose="020B0604020202020204" pitchFamily="34" charset="0"/>
                <a:cs typeface="Arial" panose="020B0604020202020204" pitchFamily="34" charset="0"/>
              </a:rPr>
              <a:t> command estimates file space usage and can be used by sysAdmins to track the files and directories which are consuming excessive amounts of space on the server:</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System Commands</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4</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1340979" y="2348880"/>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du -h /etc</a:t>
            </a:r>
          </a:p>
        </p:txBody>
      </p:sp>
      <p:sp>
        <p:nvSpPr>
          <p:cNvPr id="15" name="Content Placeholder 2">
            <a:extLst>
              <a:ext uri="{FF2B5EF4-FFF2-40B4-BE49-F238E27FC236}">
                <a16:creationId xmlns:a16="http://schemas.microsoft.com/office/drawing/2014/main" id="{CF81F336-7288-4E2D-AB25-AD46CF7E9F2D}"/>
              </a:ext>
            </a:extLst>
          </p:cNvPr>
          <p:cNvSpPr txBox="1">
            <a:spLocks/>
          </p:cNvSpPr>
          <p:nvPr/>
        </p:nvSpPr>
        <p:spPr>
          <a:xfrm>
            <a:off x="911907" y="2924944"/>
            <a:ext cx="8568469" cy="24479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df</a:t>
            </a:r>
            <a:r>
              <a:rPr lang="en-US" sz="2000" kern="0">
                <a:latin typeface="Arial" panose="020B0604020202020204" pitchFamily="34" charset="0"/>
                <a:cs typeface="Arial" panose="020B0604020202020204" pitchFamily="34" charset="0"/>
              </a:rPr>
              <a:t> command displays information about total and available space of a file system:</a:t>
            </a:r>
          </a:p>
        </p:txBody>
      </p:sp>
      <p:sp>
        <p:nvSpPr>
          <p:cNvPr id="16" name="Rectangle 15">
            <a:extLst>
              <a:ext uri="{FF2B5EF4-FFF2-40B4-BE49-F238E27FC236}">
                <a16:creationId xmlns:a16="http://schemas.microsoft.com/office/drawing/2014/main" id="{EEBB2E52-CD0E-43B2-9DD2-742EDEDF1400}"/>
              </a:ext>
            </a:extLst>
          </p:cNvPr>
          <p:cNvSpPr/>
          <p:nvPr/>
        </p:nvSpPr>
        <p:spPr>
          <a:xfrm>
            <a:off x="1340979" y="3645024"/>
            <a:ext cx="7392288" cy="504562"/>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pPr>
              <a:lnSpc>
                <a:spcPct val="150000"/>
              </a:lnSpc>
            </a:pPr>
            <a:r>
              <a:rPr lang="en-GB" sz="2000" b="1">
                <a:latin typeface="Consolas" pitchFamily="49" charset="0"/>
              </a:rPr>
              <a:t>df -h /dev/sda1</a:t>
            </a:r>
          </a:p>
        </p:txBody>
      </p:sp>
      <p:sp>
        <p:nvSpPr>
          <p:cNvPr id="17" name="Content Placeholder 2">
            <a:extLst>
              <a:ext uri="{FF2B5EF4-FFF2-40B4-BE49-F238E27FC236}">
                <a16:creationId xmlns:a16="http://schemas.microsoft.com/office/drawing/2014/main" id="{99EA6309-F215-42B4-8D08-B6E7930C8FE0}"/>
              </a:ext>
            </a:extLst>
          </p:cNvPr>
          <p:cNvSpPr txBox="1">
            <a:spLocks/>
          </p:cNvSpPr>
          <p:nvPr/>
        </p:nvSpPr>
        <p:spPr>
          <a:xfrm>
            <a:off x="912487" y="4293096"/>
            <a:ext cx="8568469" cy="24479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free</a:t>
            </a:r>
            <a:r>
              <a:rPr lang="en-US" sz="2000" kern="0">
                <a:latin typeface="Arial" panose="020B0604020202020204" pitchFamily="34" charset="0"/>
                <a:cs typeface="Arial" panose="020B0604020202020204" pitchFamily="34" charset="0"/>
              </a:rPr>
              <a:t> command displays the total amount of free and used physical and swap memory in the system:</a:t>
            </a:r>
          </a:p>
        </p:txBody>
      </p:sp>
      <p:sp>
        <p:nvSpPr>
          <p:cNvPr id="18" name="Rectangle 17">
            <a:extLst>
              <a:ext uri="{FF2B5EF4-FFF2-40B4-BE49-F238E27FC236}">
                <a16:creationId xmlns:a16="http://schemas.microsoft.com/office/drawing/2014/main" id="{55C3E922-8956-4500-851B-DC7201D8AC58}"/>
              </a:ext>
            </a:extLst>
          </p:cNvPr>
          <p:cNvSpPr/>
          <p:nvPr/>
        </p:nvSpPr>
        <p:spPr>
          <a:xfrm>
            <a:off x="1341558" y="5013176"/>
            <a:ext cx="8714881" cy="1323439"/>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free -h</a:t>
            </a:r>
          </a:p>
          <a:p>
            <a:r>
              <a:rPr lang="en-US" sz="2000" b="1">
                <a:latin typeface="Consolas" pitchFamily="49" charset="0"/>
              </a:rPr>
              <a:t>        total    used    free  shared  buff/cache available</a:t>
            </a:r>
          </a:p>
          <a:p>
            <a:r>
              <a:rPr lang="en-US" sz="2000" b="1">
                <a:latin typeface="Consolas" pitchFamily="49" charset="0"/>
              </a:rPr>
              <a:t>Mem:      15G    2.6G    910M    872K         12G       12G</a:t>
            </a:r>
          </a:p>
          <a:p>
            <a:r>
              <a:rPr lang="en-US" sz="2000" b="1">
                <a:latin typeface="Consolas" pitchFamily="49" charset="0"/>
              </a:rPr>
              <a:t>Swap:      0B      0B      0B</a:t>
            </a:r>
          </a:p>
        </p:txBody>
      </p:sp>
    </p:spTree>
    <p:extLst>
      <p:ext uri="{BB962C8B-B14F-4D97-AF65-F5344CB8AC3E}">
        <p14:creationId xmlns:p14="http://schemas.microsoft.com/office/powerpoint/2010/main" val="594744598"/>
      </p:ext>
    </p:extLst>
  </p:cSld>
  <p:clrMapOvr>
    <a:masterClrMapping/>
  </p:clrMapOvr>
  <p:transition spd="slow">
    <p:fad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196752"/>
            <a:ext cx="8565976"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uptime</a:t>
            </a:r>
            <a:r>
              <a:rPr lang="en-US" sz="2000" kern="0">
                <a:latin typeface="Arial" panose="020B0604020202020204" pitchFamily="34" charset="0"/>
                <a:cs typeface="Arial" panose="020B0604020202020204" pitchFamily="34" charset="0"/>
              </a:rPr>
              <a:t> command  gives a one line display of how long the system has been running:</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System Commands</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5</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983432" y="1916832"/>
            <a:ext cx="10225136" cy="707886"/>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uptime</a:t>
            </a:r>
          </a:p>
          <a:p>
            <a:r>
              <a:rPr lang="en-US" sz="2000" b="1">
                <a:latin typeface="Consolas" pitchFamily="49" charset="0"/>
              </a:rPr>
              <a:t> 13:55:58 up 6 days,  2:44, 27 users,  load average: 1.19, 1.22, 1.25</a:t>
            </a:r>
          </a:p>
        </p:txBody>
      </p:sp>
      <p:sp>
        <p:nvSpPr>
          <p:cNvPr id="15" name="Content Placeholder 2">
            <a:extLst>
              <a:ext uri="{FF2B5EF4-FFF2-40B4-BE49-F238E27FC236}">
                <a16:creationId xmlns:a16="http://schemas.microsoft.com/office/drawing/2014/main" id="{CF81F336-7288-4E2D-AB25-AD46CF7E9F2D}"/>
              </a:ext>
            </a:extLst>
          </p:cNvPr>
          <p:cNvSpPr txBox="1">
            <a:spLocks/>
          </p:cNvSpPr>
          <p:nvPr/>
        </p:nvSpPr>
        <p:spPr>
          <a:xfrm>
            <a:off x="911907" y="3472241"/>
            <a:ext cx="9000517" cy="316799"/>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top</a:t>
            </a:r>
            <a:r>
              <a:rPr lang="en-US" sz="2000" kern="0">
                <a:latin typeface="Arial" panose="020B0604020202020204" pitchFamily="34" charset="0"/>
                <a:cs typeface="Arial" panose="020B0604020202020204" pitchFamily="34" charset="0"/>
              </a:rPr>
              <a:t> command provides a dynamic real-time view of a running system.  It can display system summary information as well as a list of processes or threads currently being managed by the Unix kernel.</a:t>
            </a:r>
          </a:p>
        </p:txBody>
      </p:sp>
      <p:sp>
        <p:nvSpPr>
          <p:cNvPr id="16" name="Rectangle 15">
            <a:extLst>
              <a:ext uri="{FF2B5EF4-FFF2-40B4-BE49-F238E27FC236}">
                <a16:creationId xmlns:a16="http://schemas.microsoft.com/office/drawing/2014/main" id="{EEBB2E52-CD0E-43B2-9DD2-742EDEDF1400}"/>
              </a:ext>
            </a:extLst>
          </p:cNvPr>
          <p:cNvSpPr/>
          <p:nvPr/>
        </p:nvSpPr>
        <p:spPr>
          <a:xfrm>
            <a:off x="983432" y="2728790"/>
            <a:ext cx="10225136" cy="707886"/>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uptime -p</a:t>
            </a:r>
          </a:p>
          <a:p>
            <a:r>
              <a:rPr lang="en-US" sz="2000" b="1">
                <a:latin typeface="Consolas" pitchFamily="49" charset="0"/>
              </a:rPr>
              <a:t>up 6 days, 2 hours, 45 minutes</a:t>
            </a:r>
            <a:endParaRPr lang="en-GB" sz="2000" b="1">
              <a:latin typeface="Consolas" pitchFamily="49" charset="0"/>
            </a:endParaRPr>
          </a:p>
        </p:txBody>
      </p:sp>
      <p:sp>
        <p:nvSpPr>
          <p:cNvPr id="18" name="Rectangle 17">
            <a:extLst>
              <a:ext uri="{FF2B5EF4-FFF2-40B4-BE49-F238E27FC236}">
                <a16:creationId xmlns:a16="http://schemas.microsoft.com/office/drawing/2014/main" id="{55C3E922-8956-4500-851B-DC7201D8AC58}"/>
              </a:ext>
            </a:extLst>
          </p:cNvPr>
          <p:cNvSpPr/>
          <p:nvPr/>
        </p:nvSpPr>
        <p:spPr>
          <a:xfrm>
            <a:off x="983432" y="4471952"/>
            <a:ext cx="10225136" cy="1477328"/>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b="1">
                <a:latin typeface="Consolas" pitchFamily="49" charset="0"/>
              </a:rPr>
              <a:t>top - 13:59:20 up 6 days,  2:48, 32 users,  load average: 1.95, 1.49, 1.34</a:t>
            </a:r>
          </a:p>
          <a:p>
            <a:r>
              <a:rPr lang="en-US" b="1">
                <a:latin typeface="Consolas" pitchFamily="49" charset="0"/>
              </a:rPr>
              <a:t>Tasks: 329 total,   1 running, 245 sleeping,   1 stopped,   0 zombie</a:t>
            </a:r>
          </a:p>
          <a:p>
            <a:r>
              <a:rPr lang="en-US" b="1">
                <a:latin typeface="Consolas" pitchFamily="49" charset="0"/>
              </a:rPr>
              <a:t>%Cpu(s): 24.7 us,  0.7 sy,  0.0 ni, 74.3 id,  0.2 wa,  0.0 hi,  0.0 si,  0.0 st</a:t>
            </a:r>
          </a:p>
          <a:p>
            <a:r>
              <a:rPr lang="en-US" b="1">
                <a:latin typeface="Consolas" pitchFamily="49" charset="0"/>
              </a:rPr>
              <a:t>KiB Mem : 16393948 total,  1688840 free,  3252440 used, 11452668 buff/cache</a:t>
            </a:r>
          </a:p>
          <a:p>
            <a:r>
              <a:rPr lang="en-US" b="1">
                <a:latin typeface="Consolas" pitchFamily="49" charset="0"/>
              </a:rPr>
              <a:t>KiB Swap:        0 total,        0 free,        0 used. 12793912 avail Mem</a:t>
            </a:r>
          </a:p>
        </p:txBody>
      </p:sp>
    </p:spTree>
    <p:extLst>
      <p:ext uri="{BB962C8B-B14F-4D97-AF65-F5344CB8AC3E}">
        <p14:creationId xmlns:p14="http://schemas.microsoft.com/office/powerpoint/2010/main" val="1857783980"/>
      </p:ext>
    </p:extLst>
  </p:cSld>
  <p:clrMapOvr>
    <a:masterClrMapping/>
  </p:clrMapOvr>
  <p:transition spd="slow">
    <p:fade/>
  </p:transition>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196752"/>
            <a:ext cx="9574088"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which</a:t>
            </a:r>
            <a:r>
              <a:rPr lang="en-US" sz="2000" kern="0">
                <a:latin typeface="Arial" panose="020B0604020202020204" pitchFamily="34" charset="0"/>
                <a:cs typeface="Arial" panose="020B0604020202020204" pitchFamily="34" charset="0"/>
              </a:rPr>
              <a:t> command is used to locate the executable file associated with a given command by searching for it in the </a:t>
            </a:r>
            <a:r>
              <a:rPr lang="en-US" sz="2000" b="1" kern="0">
                <a:latin typeface="Arial" panose="020B0604020202020204" pitchFamily="34" charset="0"/>
                <a:cs typeface="Arial" panose="020B0604020202020204" pitchFamily="34" charset="0"/>
              </a:rPr>
              <a:t>PATH</a:t>
            </a:r>
            <a:r>
              <a:rPr lang="en-US" sz="2000" kern="0">
                <a:latin typeface="Arial" panose="020B0604020202020204" pitchFamily="34" charset="0"/>
                <a:cs typeface="Arial" panose="020B0604020202020204" pitchFamily="34" charset="0"/>
              </a:rPr>
              <a:t> environment variable.</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PATH</a:t>
            </a:r>
            <a:r>
              <a:rPr lang="en-US" sz="2000" kern="0">
                <a:latin typeface="Arial" panose="020B0604020202020204" pitchFamily="34" charset="0"/>
                <a:cs typeface="Arial" panose="020B0604020202020204" pitchFamily="34" charset="0"/>
              </a:rPr>
              <a:t> environment variable contains an ordered list of directories that Unix will search for executables when running a command. If the command does not exist in any of the directories, a </a:t>
            </a:r>
            <a:r>
              <a:rPr lang="en-US" sz="2000" b="1" kern="0">
                <a:latin typeface="Arial" panose="020B0604020202020204" pitchFamily="34" charset="0"/>
                <a:cs typeface="Arial" panose="020B0604020202020204" pitchFamily="34" charset="0"/>
              </a:rPr>
              <a:t>command not found </a:t>
            </a:r>
            <a:r>
              <a:rPr lang="en-US" sz="2000" kern="0">
                <a:latin typeface="Arial" panose="020B0604020202020204" pitchFamily="34" charset="0"/>
                <a:cs typeface="Arial" panose="020B0604020202020204" pitchFamily="34" charset="0"/>
              </a:rPr>
              <a:t>error is displayed.</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To print all matches, use the </a:t>
            </a:r>
            <a:r>
              <a:rPr lang="en-US" sz="2000" b="1" kern="0">
                <a:latin typeface="Arial" panose="020B0604020202020204" pitchFamily="34" charset="0"/>
                <a:cs typeface="Arial" panose="020B0604020202020204" pitchFamily="34" charset="0"/>
              </a:rPr>
              <a:t>-a</a:t>
            </a:r>
            <a:r>
              <a:rPr lang="en-US" sz="2000" kern="0">
                <a:latin typeface="Arial" panose="020B0604020202020204" pitchFamily="34" charset="0"/>
                <a:cs typeface="Arial" panose="020B0604020202020204" pitchFamily="34" charset="0"/>
              </a:rPr>
              <a:t> option:</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which Command</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6</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1343472" y="3551219"/>
            <a:ext cx="7992888" cy="1015663"/>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which -a touch</a:t>
            </a:r>
          </a:p>
          <a:p>
            <a:r>
              <a:rPr lang="en-US" sz="2000" b="1">
                <a:latin typeface="Consolas" pitchFamily="49" charset="0"/>
              </a:rPr>
              <a:t>/usr/bin/touch</a:t>
            </a:r>
          </a:p>
          <a:p>
            <a:r>
              <a:rPr lang="en-US" sz="2000" b="1">
                <a:latin typeface="Consolas" pitchFamily="49" charset="0"/>
              </a:rPr>
              <a:t>/bin/touch</a:t>
            </a:r>
          </a:p>
        </p:txBody>
      </p:sp>
      <p:sp>
        <p:nvSpPr>
          <p:cNvPr id="15" name="Content Placeholder 2">
            <a:extLst>
              <a:ext uri="{FF2B5EF4-FFF2-40B4-BE49-F238E27FC236}">
                <a16:creationId xmlns:a16="http://schemas.microsoft.com/office/drawing/2014/main" id="{CF81F336-7288-4E2D-AB25-AD46CF7E9F2D}"/>
              </a:ext>
            </a:extLst>
          </p:cNvPr>
          <p:cNvSpPr txBox="1">
            <a:spLocks/>
          </p:cNvSpPr>
          <p:nvPr/>
        </p:nvSpPr>
        <p:spPr>
          <a:xfrm>
            <a:off x="911907" y="4696377"/>
            <a:ext cx="9000517" cy="316799"/>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In this case, one of the executables is only a symbolic link to the other one, but in some cases, you may have two versions of the same command installed in different locations, or even totally different commands using the same name.</a:t>
            </a:r>
          </a:p>
        </p:txBody>
      </p:sp>
    </p:spTree>
    <p:extLst>
      <p:ext uri="{BB962C8B-B14F-4D97-AF65-F5344CB8AC3E}">
        <p14:creationId xmlns:p14="http://schemas.microsoft.com/office/powerpoint/2010/main" val="4044501081"/>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196752"/>
            <a:ext cx="9574088"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cal</a:t>
            </a:r>
            <a:r>
              <a:rPr lang="en-US" sz="2000" kern="0">
                <a:latin typeface="Arial" panose="020B0604020202020204" pitchFamily="34" charset="0"/>
                <a:cs typeface="Arial" panose="020B0604020202020204" pitchFamily="34" charset="0"/>
              </a:rPr>
              <a:t> command displays a calendar in the terminal.</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It can be used to print a single month, many months or an entire year.</a:t>
            </a:r>
          </a:p>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It supports starting the week on a Monday or a Sunday, showing Julian dates and showing calendars for arbitrary dates passed as arguments.</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cal Command</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7</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1343472" y="3002172"/>
            <a:ext cx="7992888" cy="2554545"/>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cal</a:t>
            </a:r>
          </a:p>
          <a:p>
            <a:r>
              <a:rPr lang="en-US" sz="2000" b="1">
                <a:latin typeface="Consolas" pitchFamily="49" charset="0"/>
              </a:rPr>
              <a:t> February 2022</a:t>
            </a:r>
          </a:p>
          <a:p>
            <a:r>
              <a:rPr lang="en-US" sz="2000" b="1">
                <a:latin typeface="Consolas" pitchFamily="49" charset="0"/>
              </a:rPr>
              <a:t>Su Mo Tu We Th Fr Sa</a:t>
            </a:r>
          </a:p>
          <a:p>
            <a:r>
              <a:rPr lang="en-US" sz="2000" b="1">
                <a:latin typeface="Consolas" pitchFamily="49" charset="0"/>
              </a:rPr>
              <a:t>       1  2  3  4  5</a:t>
            </a:r>
          </a:p>
          <a:p>
            <a:r>
              <a:rPr lang="en-US" sz="2000" b="1">
                <a:latin typeface="Consolas" pitchFamily="49" charset="0"/>
              </a:rPr>
              <a:t> 6  7  8  9 10 11 12</a:t>
            </a:r>
          </a:p>
          <a:p>
            <a:r>
              <a:rPr lang="en-US" sz="2000" b="1">
                <a:latin typeface="Consolas" pitchFamily="49" charset="0"/>
              </a:rPr>
              <a:t>13 </a:t>
            </a:r>
            <a:r>
              <a:rPr lang="en-US" sz="2000" b="1">
                <a:solidFill>
                  <a:schemeClr val="bg1"/>
                </a:solidFill>
                <a:highlight>
                  <a:srgbClr val="000000"/>
                </a:highlight>
                <a:latin typeface="Consolas" pitchFamily="49" charset="0"/>
              </a:rPr>
              <a:t>14</a:t>
            </a:r>
            <a:r>
              <a:rPr lang="en-US" sz="2000" b="1">
                <a:latin typeface="Consolas" pitchFamily="49" charset="0"/>
              </a:rPr>
              <a:t> 15 16 17 18 19</a:t>
            </a:r>
          </a:p>
          <a:p>
            <a:r>
              <a:rPr lang="en-US" sz="2000" b="1">
                <a:latin typeface="Consolas" pitchFamily="49" charset="0"/>
              </a:rPr>
              <a:t>20 21 22 23 24 25 26</a:t>
            </a:r>
          </a:p>
          <a:p>
            <a:r>
              <a:rPr lang="en-US" sz="2000" b="1">
                <a:latin typeface="Consolas" pitchFamily="49" charset="0"/>
              </a:rPr>
              <a:t>27 28</a:t>
            </a:r>
          </a:p>
        </p:txBody>
      </p:sp>
    </p:spTree>
    <p:extLst>
      <p:ext uri="{BB962C8B-B14F-4D97-AF65-F5344CB8AC3E}">
        <p14:creationId xmlns:p14="http://schemas.microsoft.com/office/powerpoint/2010/main" val="82485712"/>
      </p:ext>
    </p:extLst>
  </p:cSld>
  <p:clrMapOvr>
    <a:masterClrMapping/>
  </p:clrMapOvr>
  <p:transition spd="slow">
    <p:fade/>
  </p:transition>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Content Placeholder 2"/>
          <p:cNvSpPr txBox="1">
            <a:spLocks/>
          </p:cNvSpPr>
          <p:nvPr/>
        </p:nvSpPr>
        <p:spPr>
          <a:xfrm>
            <a:off x="914400" y="1196752"/>
            <a:ext cx="9574088"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Output the current month and the following 5 months:</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cal Command - options</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8</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1343472" y="1660738"/>
            <a:ext cx="7992888"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cal -A 5</a:t>
            </a:r>
          </a:p>
        </p:txBody>
      </p:sp>
      <p:sp>
        <p:nvSpPr>
          <p:cNvPr id="8" name="Content Placeholder 2">
            <a:extLst>
              <a:ext uri="{FF2B5EF4-FFF2-40B4-BE49-F238E27FC236}">
                <a16:creationId xmlns:a16="http://schemas.microsoft.com/office/drawing/2014/main" id="{4EF2D413-1798-4703-BF1E-911D5575D545}"/>
              </a:ext>
            </a:extLst>
          </p:cNvPr>
          <p:cNvSpPr txBox="1">
            <a:spLocks/>
          </p:cNvSpPr>
          <p:nvPr/>
        </p:nvSpPr>
        <p:spPr>
          <a:xfrm>
            <a:off x="914400" y="2177641"/>
            <a:ext cx="9574088"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Display the whole year:</a:t>
            </a:r>
          </a:p>
        </p:txBody>
      </p:sp>
      <p:sp>
        <p:nvSpPr>
          <p:cNvPr id="11" name="Rectangle 10">
            <a:extLst>
              <a:ext uri="{FF2B5EF4-FFF2-40B4-BE49-F238E27FC236}">
                <a16:creationId xmlns:a16="http://schemas.microsoft.com/office/drawing/2014/main" id="{6B709494-E9B9-4B09-869B-3A121571A3AD}"/>
              </a:ext>
            </a:extLst>
          </p:cNvPr>
          <p:cNvSpPr/>
          <p:nvPr/>
        </p:nvSpPr>
        <p:spPr>
          <a:xfrm>
            <a:off x="1343472" y="2598266"/>
            <a:ext cx="7992888"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cal -y</a:t>
            </a:r>
          </a:p>
        </p:txBody>
      </p:sp>
      <p:sp>
        <p:nvSpPr>
          <p:cNvPr id="12" name="Content Placeholder 2">
            <a:extLst>
              <a:ext uri="{FF2B5EF4-FFF2-40B4-BE49-F238E27FC236}">
                <a16:creationId xmlns:a16="http://schemas.microsoft.com/office/drawing/2014/main" id="{2CB02E54-55BF-4A36-93BA-7A70CA2CB8B0}"/>
              </a:ext>
            </a:extLst>
          </p:cNvPr>
          <p:cNvSpPr txBox="1">
            <a:spLocks/>
          </p:cNvSpPr>
          <p:nvPr/>
        </p:nvSpPr>
        <p:spPr>
          <a:xfrm>
            <a:off x="914400" y="3113745"/>
            <a:ext cx="9574088"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Display the day of the year in numbers (or Julian dates):</a:t>
            </a:r>
          </a:p>
        </p:txBody>
      </p:sp>
      <p:sp>
        <p:nvSpPr>
          <p:cNvPr id="15" name="Rectangle 14">
            <a:extLst>
              <a:ext uri="{FF2B5EF4-FFF2-40B4-BE49-F238E27FC236}">
                <a16:creationId xmlns:a16="http://schemas.microsoft.com/office/drawing/2014/main" id="{4D2E51BF-F559-421A-B47A-4C9B9E213D57}"/>
              </a:ext>
            </a:extLst>
          </p:cNvPr>
          <p:cNvSpPr/>
          <p:nvPr/>
        </p:nvSpPr>
        <p:spPr>
          <a:xfrm>
            <a:off x="1343472" y="3526957"/>
            <a:ext cx="7992888"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cal -j</a:t>
            </a:r>
          </a:p>
        </p:txBody>
      </p:sp>
      <p:sp>
        <p:nvSpPr>
          <p:cNvPr id="17" name="Content Placeholder 2">
            <a:extLst>
              <a:ext uri="{FF2B5EF4-FFF2-40B4-BE49-F238E27FC236}">
                <a16:creationId xmlns:a16="http://schemas.microsoft.com/office/drawing/2014/main" id="{218D9BD5-7C50-40AA-8330-53A35DBFD170}"/>
              </a:ext>
            </a:extLst>
          </p:cNvPr>
          <p:cNvSpPr txBox="1">
            <a:spLocks/>
          </p:cNvSpPr>
          <p:nvPr/>
        </p:nvSpPr>
        <p:spPr>
          <a:xfrm>
            <a:off x="914400" y="4049849"/>
            <a:ext cx="9574088"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Display a specific year (must be in </a:t>
            </a:r>
            <a:r>
              <a:rPr lang="en-US" sz="2000" b="1" kern="0">
                <a:latin typeface="Arial" panose="020B0604020202020204" pitchFamily="34" charset="0"/>
                <a:cs typeface="Arial" panose="020B0604020202020204" pitchFamily="34" charset="0"/>
              </a:rPr>
              <a:t>YYYY</a:t>
            </a:r>
            <a:r>
              <a:rPr lang="en-US" sz="2000" kern="0">
                <a:latin typeface="Arial" panose="020B0604020202020204" pitchFamily="34" charset="0"/>
                <a:cs typeface="Arial" panose="020B0604020202020204" pitchFamily="34" charset="0"/>
              </a:rPr>
              <a:t> format):</a:t>
            </a:r>
          </a:p>
        </p:txBody>
      </p:sp>
      <p:sp>
        <p:nvSpPr>
          <p:cNvPr id="18" name="Rectangle 17">
            <a:extLst>
              <a:ext uri="{FF2B5EF4-FFF2-40B4-BE49-F238E27FC236}">
                <a16:creationId xmlns:a16="http://schemas.microsoft.com/office/drawing/2014/main" id="{CF6BE7C4-1C0F-4036-A27C-D599F915FDA3}"/>
              </a:ext>
            </a:extLst>
          </p:cNvPr>
          <p:cNvSpPr/>
          <p:nvPr/>
        </p:nvSpPr>
        <p:spPr>
          <a:xfrm>
            <a:off x="1343472" y="4502277"/>
            <a:ext cx="7992888"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cal 2000</a:t>
            </a:r>
          </a:p>
        </p:txBody>
      </p:sp>
      <p:sp>
        <p:nvSpPr>
          <p:cNvPr id="19" name="Content Placeholder 2">
            <a:extLst>
              <a:ext uri="{FF2B5EF4-FFF2-40B4-BE49-F238E27FC236}">
                <a16:creationId xmlns:a16="http://schemas.microsoft.com/office/drawing/2014/main" id="{E615534F-2FFD-45A0-A7A0-247180EB07FB}"/>
              </a:ext>
            </a:extLst>
          </p:cNvPr>
          <p:cNvSpPr txBox="1">
            <a:spLocks/>
          </p:cNvSpPr>
          <p:nvPr/>
        </p:nvSpPr>
        <p:spPr>
          <a:xfrm>
            <a:off x="901768" y="5057961"/>
            <a:ext cx="9574088"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Display a specific month and year:</a:t>
            </a:r>
          </a:p>
        </p:txBody>
      </p:sp>
      <p:sp>
        <p:nvSpPr>
          <p:cNvPr id="20" name="Rectangle 19">
            <a:extLst>
              <a:ext uri="{FF2B5EF4-FFF2-40B4-BE49-F238E27FC236}">
                <a16:creationId xmlns:a16="http://schemas.microsoft.com/office/drawing/2014/main" id="{CF45EC48-F482-43B8-978B-3CE5D82115A1}"/>
              </a:ext>
            </a:extLst>
          </p:cNvPr>
          <p:cNvSpPr/>
          <p:nvPr/>
        </p:nvSpPr>
        <p:spPr>
          <a:xfrm>
            <a:off x="1330840" y="5477162"/>
            <a:ext cx="7992888"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cal -m 07 1969 </a:t>
            </a:r>
          </a:p>
        </p:txBody>
      </p:sp>
    </p:spTree>
    <p:extLst>
      <p:ext uri="{BB962C8B-B14F-4D97-AF65-F5344CB8AC3E}">
        <p14:creationId xmlns:p14="http://schemas.microsoft.com/office/powerpoint/2010/main" val="4260396677"/>
      </p:ext>
    </p:extLst>
  </p:cSld>
  <p:clrMapOvr>
    <a:masterClrMapping/>
  </p:clrMapOvr>
  <p:transition spd="slow">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914400" y="1196752"/>
            <a:ext cx="9574088" cy="459271"/>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r>
              <a:rPr lang="en-US" sz="2000" kern="0">
                <a:latin typeface="Arial" panose="020B0604020202020204" pitchFamily="34" charset="0"/>
                <a:cs typeface="Arial" panose="020B0604020202020204" pitchFamily="34" charset="0"/>
              </a:rPr>
              <a:t>The </a:t>
            </a:r>
            <a:r>
              <a:rPr lang="en-US" sz="2000" b="1" kern="0">
                <a:latin typeface="Arial" panose="020B0604020202020204" pitchFamily="34" charset="0"/>
                <a:cs typeface="Arial" panose="020B0604020202020204" pitchFamily="34" charset="0"/>
              </a:rPr>
              <a:t>sort</a:t>
            </a:r>
            <a:r>
              <a:rPr lang="en-US" sz="2000" kern="0">
                <a:latin typeface="Arial" panose="020B0604020202020204" pitchFamily="34" charset="0"/>
                <a:cs typeface="Arial" panose="020B0604020202020204" pitchFamily="34" charset="0"/>
              </a:rPr>
              <a:t> command outputs the lines in a text file so that they are sorted, numerically and alphabetically. By default, the rules for sorting are:</a:t>
            </a:r>
          </a:p>
          <a:p>
            <a:pPr marL="800100" lvl="1" indent="-342900">
              <a:spcAft>
                <a:spcPts val="1200"/>
              </a:spcAft>
              <a:buClr>
                <a:schemeClr val="accent1"/>
              </a:buClr>
              <a:buFont typeface="Courier New" panose="02070309020205020404" pitchFamily="49" charset="0"/>
              <a:buChar char="o"/>
              <a:defRPr/>
            </a:pPr>
            <a:r>
              <a:rPr lang="en-US" sz="2000" kern="0">
                <a:latin typeface="Arial" panose="020B0604020202020204" pitchFamily="34" charset="0"/>
                <a:cs typeface="Arial" panose="020B0604020202020204" pitchFamily="34" charset="0"/>
              </a:rPr>
              <a:t>Lines starting with a number will appear before lines starting with a letter.</a:t>
            </a:r>
          </a:p>
          <a:p>
            <a:pPr marL="800100" lvl="1" indent="-342900">
              <a:spcAft>
                <a:spcPts val="1200"/>
              </a:spcAft>
              <a:buClr>
                <a:schemeClr val="accent1"/>
              </a:buClr>
              <a:buFont typeface="Courier New" panose="02070309020205020404" pitchFamily="49" charset="0"/>
              <a:buChar char="o"/>
              <a:defRPr/>
            </a:pPr>
            <a:r>
              <a:rPr lang="en-US" sz="2000" kern="0">
                <a:latin typeface="Arial" panose="020B0604020202020204" pitchFamily="34" charset="0"/>
                <a:cs typeface="Arial" panose="020B0604020202020204" pitchFamily="34" charset="0"/>
              </a:rPr>
              <a:t>Lines starting with a letter that appears earlier in the alphabet will appear before lines starting with a letter that appears later in the alphabet.</a:t>
            </a:r>
          </a:p>
          <a:p>
            <a:pPr marL="800100" lvl="1" indent="-342900">
              <a:spcAft>
                <a:spcPts val="1200"/>
              </a:spcAft>
              <a:buClr>
                <a:schemeClr val="accent1"/>
              </a:buClr>
              <a:buFont typeface="Courier New" panose="02070309020205020404" pitchFamily="49" charset="0"/>
              <a:buChar char="o"/>
              <a:defRPr/>
            </a:pPr>
            <a:r>
              <a:rPr lang="en-US" sz="2000" kern="0">
                <a:latin typeface="Arial" panose="020B0604020202020204" pitchFamily="34" charset="0"/>
                <a:cs typeface="Arial" panose="020B0604020202020204" pitchFamily="34" charset="0"/>
              </a:rPr>
              <a:t>Lines starting with an upper case letter will appear before lines starting with the same letter in lower case.</a:t>
            </a:r>
          </a:p>
        </p:txBody>
      </p:sp>
      <p:sp>
        <p:nvSpPr>
          <p:cNvPr id="7" name="Title 2"/>
          <p:cNvSpPr txBox="1">
            <a:spLocks/>
          </p:cNvSpPr>
          <p:nvPr>
            <p:custDataLst>
              <p:tags r:id="rId1"/>
            </p:custDataLst>
          </p:nvPr>
        </p:nvSpPr>
        <p:spPr>
          <a:xfrm>
            <a:off x="240001" y="468000"/>
            <a:ext cx="11211092" cy="500066"/>
          </a:xfrm>
          <a:prstGeom prst="rect">
            <a:avLst/>
          </a:prstGeom>
        </p:spPr>
        <p:txBody>
          <a:bodyPr lIns="72000" tIns="72000" rIns="72000" bIns="72000">
            <a:noAutofit/>
          </a:bodyPr>
          <a:lst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a:lstStyle>
          <a:p>
            <a:r>
              <a:rPr lang="en-GB">
                <a:solidFill>
                  <a:prstClr val="black"/>
                </a:solidFill>
                <a:latin typeface="Arial Black" panose="020B0A04020102020204" pitchFamily="34" charset="0"/>
              </a:rPr>
              <a:t>The sort Command</a:t>
            </a:r>
            <a:endParaRPr lang="en-GB" dirty="0">
              <a:solidFill>
                <a:prstClr val="black"/>
              </a:solidFill>
              <a:latin typeface="Arial Black" panose="020B0A04020102020204" pitchFamily="34" charset="0"/>
            </a:endParaRPr>
          </a:p>
        </p:txBody>
      </p:sp>
      <p:pic>
        <p:nvPicPr>
          <p:cNvPr id="9" name="Picture 2"/>
          <p:cNvPicPr>
            <a:picLocks noChangeAspect="1" noChangeArrowheads="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69692" t="69710" r="609" b="-248"/>
          <a:stretch/>
        </p:blipFill>
        <p:spPr bwMode="auto">
          <a:xfrm>
            <a:off x="11332029" y="6368144"/>
            <a:ext cx="772885" cy="489856"/>
          </a:xfrm>
          <a:prstGeom prst="rect">
            <a:avLst/>
          </a:prstGeom>
          <a:noFill/>
          <a:ln>
            <a:noFill/>
          </a:ln>
          <a:effectLst>
            <a:softEdge rad="127000"/>
          </a:effectLst>
        </p:spPr>
      </p:pic>
      <p:sp>
        <p:nvSpPr>
          <p:cNvPr id="10" name="Slide Number Placeholder 1"/>
          <p:cNvSpPr>
            <a:spLocks noGrp="1"/>
          </p:cNvSpPr>
          <p:nvPr>
            <p:ph type="sldNum" sz="quarter" idx="4294967295"/>
          </p:nvPr>
        </p:nvSpPr>
        <p:spPr>
          <a:xfrm>
            <a:off x="407368" y="6462077"/>
            <a:ext cx="2844800" cy="301989"/>
          </a:xfrm>
          <a:prstGeom prst="rect">
            <a:avLst/>
          </a:prstGeom>
        </p:spPr>
        <p:txBody>
          <a:bodyPr/>
          <a:lstStyle/>
          <a:p>
            <a:pPr>
              <a:defRPr/>
            </a:pPr>
            <a:fld id="{51CB66A9-0355-481E-B709-72F5CA5C743B}" type="slidenum">
              <a:rPr lang="zh-TW" altLang="en-US" sz="1400" smtClean="0">
                <a:latin typeface="Arial" panose="020B0604020202020204" pitchFamily="34" charset="0"/>
                <a:cs typeface="Arial" panose="020B0604020202020204" pitchFamily="34" charset="0"/>
              </a:rPr>
              <a:t>9</a:t>
            </a:fld>
            <a:endParaRPr lang="zh-TW" altLang="en-US" sz="1400" dirty="0">
              <a:latin typeface="Arial" panose="020B0604020202020204" pitchFamily="34" charset="0"/>
              <a:cs typeface="Arial" panose="020B0604020202020204" pitchFamily="34" charset="0"/>
            </a:endParaRPr>
          </a:p>
        </p:txBody>
      </p:sp>
      <p:sp>
        <p:nvSpPr>
          <p:cNvPr id="13" name="Content Placeholder 2">
            <a:extLst>
              <a:ext uri="{FF2B5EF4-FFF2-40B4-BE49-F238E27FC236}">
                <a16:creationId xmlns:a16="http://schemas.microsoft.com/office/drawing/2014/main" id="{61D910F9-4FBC-4A30-B793-1351CC0F5F56}"/>
              </a:ext>
            </a:extLst>
          </p:cNvPr>
          <p:cNvSpPr txBox="1">
            <a:spLocks/>
          </p:cNvSpPr>
          <p:nvPr/>
        </p:nvSpPr>
        <p:spPr>
          <a:xfrm>
            <a:off x="911907" y="1700808"/>
            <a:ext cx="10363200" cy="396004"/>
          </a:xfrm>
          <a:prstGeom prst="rect">
            <a:avLst/>
          </a:prstGeom>
        </p:spPr>
        <p:txBody>
          <a:bodyPr/>
          <a:lstStyle/>
          <a:p>
            <a:pPr marL="342900" lvl="0" indent="-342900" eaLnBrk="1" hangingPunct="1">
              <a:spcBef>
                <a:spcPts val="0"/>
              </a:spcBef>
              <a:spcAft>
                <a:spcPts val="1200"/>
              </a:spcAft>
              <a:buClr>
                <a:schemeClr val="accent1"/>
              </a:buClr>
              <a:buFont typeface="Wingdings" panose="05000000000000000000" pitchFamily="2" charset="2"/>
              <a:buChar char="§"/>
              <a:defRPr/>
            </a:pPr>
            <a:endParaRPr lang="en-US" sz="2000" kern="0">
              <a:latin typeface="Arial" panose="020B0604020202020204" pitchFamily="34" charset="0"/>
              <a:cs typeface="Arial" panose="020B0604020202020204" pitchFamily="34" charset="0"/>
            </a:endParaRPr>
          </a:p>
        </p:txBody>
      </p:sp>
      <p:sp>
        <p:nvSpPr>
          <p:cNvPr id="14" name="Rectangle 13">
            <a:extLst>
              <a:ext uri="{FF2B5EF4-FFF2-40B4-BE49-F238E27FC236}">
                <a16:creationId xmlns:a16="http://schemas.microsoft.com/office/drawing/2014/main" id="{899BEA70-E2FD-489F-8C61-2F16E2233C14}"/>
              </a:ext>
            </a:extLst>
          </p:cNvPr>
          <p:cNvSpPr/>
          <p:nvPr/>
        </p:nvSpPr>
        <p:spPr>
          <a:xfrm>
            <a:off x="1343472" y="4258831"/>
            <a:ext cx="7992888" cy="400110"/>
          </a:xfrm>
          <a:prstGeom prst="rect">
            <a:avLst/>
          </a:prstGeom>
          <a:solidFill>
            <a:schemeClr val="bg1">
              <a:lumMod val="95000"/>
            </a:schemeClr>
          </a:solidFill>
          <a:ln w="76200" cap="flat" cmpd="sng" algn="ctr">
            <a:solidFill>
              <a:schemeClr val="accent1"/>
            </a:solidFill>
            <a:prstDash val="solid"/>
            <a:round/>
            <a:headEnd type="none" w="med" len="med"/>
            <a:tailEnd type="none" w="med" len="med"/>
          </a:ln>
          <a:effectLst>
            <a:softEdge rad="63500"/>
          </a:effectLst>
        </p:spPr>
        <p:txBody>
          <a:bodyPr vert="horz" wrap="square" lIns="91440" tIns="45720" rIns="91440" bIns="45720" numCol="1" anchor="t" anchorCtr="0" compatLnSpc="1">
            <a:prstTxWarp prst="textNoShape">
              <a:avLst/>
            </a:prstTxWarp>
            <a:spAutoFit/>
          </a:bodyPr>
          <a:lstStyle/>
          <a:p>
            <a:r>
              <a:rPr lang="en-US" sz="2000" b="1">
                <a:latin typeface="Consolas" pitchFamily="49" charset="0"/>
              </a:rPr>
              <a:t>sort </a:t>
            </a:r>
            <a:r>
              <a:rPr lang="en-US" sz="2000" b="1" i="1">
                <a:latin typeface="Consolas" pitchFamily="49" charset="0"/>
              </a:rPr>
              <a:t>filename</a:t>
            </a:r>
          </a:p>
        </p:txBody>
      </p:sp>
    </p:spTree>
    <p:extLst>
      <p:ext uri="{BB962C8B-B14F-4D97-AF65-F5344CB8AC3E}">
        <p14:creationId xmlns:p14="http://schemas.microsoft.com/office/powerpoint/2010/main" val="1803319919"/>
      </p:ext>
    </p:extLst>
  </p:cSld>
  <p:clrMapOvr>
    <a:masterClrMapping/>
  </p:clrMapOvr>
  <p:transition spd="slow">
    <p:fade/>
  </p:transition>
</p:sld>
</file>

<file path=ppt/tags/tag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0.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1.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1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2.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3.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4.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5.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6.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7.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8.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ags/tag9.xml><?xml version="1.0" encoding="utf-8"?>
<p:tagLst xmlns:a="http://schemas.openxmlformats.org/drawingml/2006/main" xmlns:r="http://schemas.openxmlformats.org/officeDocument/2006/relationships" xmlns:p="http://schemas.openxmlformats.org/presentationml/2006/main">
  <p:tag name="DVSHAPEID" val="YCZP6asStT2Se7b9FSy8hL"/>
</p:tagLst>
</file>

<file path=ppt/theme/theme1.xml><?xml version="1.0" encoding="utf-8"?>
<a:theme xmlns:a="http://schemas.openxmlformats.org/drawingml/2006/main" name="FDM theme">
  <a:themeElements>
    <a:clrScheme name="FDM">
      <a:dk1>
        <a:srgbClr val="000000"/>
      </a:dk1>
      <a:lt1>
        <a:sysClr val="window" lastClr="FFFFFF"/>
      </a:lt1>
      <a:dk2>
        <a:srgbClr val="000000"/>
      </a:dk2>
      <a:lt2>
        <a:srgbClr val="FFFFFF"/>
      </a:lt2>
      <a:accent1>
        <a:srgbClr val="009FE3"/>
      </a:accent1>
      <a:accent2>
        <a:srgbClr val="E4032E"/>
      </a:accent2>
      <a:accent3>
        <a:srgbClr val="823F91"/>
      </a:accent3>
      <a:accent4>
        <a:srgbClr val="91989C"/>
      </a:accent4>
      <a:accent5>
        <a:srgbClr val="FBBA00"/>
      </a:accent5>
      <a:accent6>
        <a:srgbClr val="00A75D"/>
      </a:accent6>
      <a:hlink>
        <a:srgbClr val="009FE3"/>
      </a:hlink>
      <a:folHlink>
        <a:srgbClr val="823F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DM PowerPoint Theme Template 3" id="{827A5BDE-93F6-4916-9EA2-BEE8519C1FFF}" vid="{3F37F2BE-5E5B-43EA-B815-E562BDF4297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5500C9E201B24BA211486359B83E2F" ma:contentTypeVersion="" ma:contentTypeDescription="Create a new document." ma:contentTypeScope="" ma:versionID="bf5f78802629ffd5a29b3d1fef3188fa">
  <xsd:schema xmlns:xsd="http://www.w3.org/2001/XMLSchema" xmlns:xs="http://www.w3.org/2001/XMLSchema" xmlns:p="http://schemas.microsoft.com/office/2006/metadata/properties" xmlns:ns3="68e59d48-7bd7-455e-bc7c-7b8badc05185" targetNamespace="http://schemas.microsoft.com/office/2006/metadata/properties" ma:root="true" ma:fieldsID="efa87a0d7e7b358cb82b7b5cb8e6b981" ns3:_="">
    <xsd:import namespace="68e59d48-7bd7-455e-bc7c-7b8badc05185"/>
    <xsd:element name="properties">
      <xsd:complexType>
        <xsd:sequence>
          <xsd:element name="documentManagement">
            <xsd:complexType>
              <xsd:all>
                <xsd:element ref="ns3:Modul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8e59d48-7bd7-455e-bc7c-7b8badc05185" elementFormDefault="qualified">
    <xsd:import namespace="http://schemas.microsoft.com/office/2006/documentManagement/types"/>
    <xsd:import namespace="http://schemas.microsoft.com/office/infopath/2007/PartnerControls"/>
    <xsd:element name="Module" ma:index="9" nillable="true" ma:displayName="Module" ma:default="Slides" ma:format="Dropdown" ma:internalName="Module">
      <xsd:simpleType>
        <xsd:restriction base="dms:Choice">
          <xsd:enumeration value="Slides"/>
          <xsd:enumeration value="Exercis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odule xmlns="68e59d48-7bd7-455e-bc7c-7b8badc05185">Slides</Modul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19F1505-F4B3-407D-BE21-271FA0BA81B1}"/>
</file>

<file path=customXml/itemProps2.xml><?xml version="1.0" encoding="utf-8"?>
<ds:datastoreItem xmlns:ds="http://schemas.openxmlformats.org/officeDocument/2006/customXml" ds:itemID="{0C23F31E-5961-4D77-91CD-F1240DE0F979}"/>
</file>

<file path=customXml/itemProps3.xml><?xml version="1.0" encoding="utf-8"?>
<ds:datastoreItem xmlns:ds="http://schemas.openxmlformats.org/officeDocument/2006/customXml" ds:itemID="{B6174928-5739-4DF5-896B-93A9B7F02A5A}"/>
</file>

<file path=docProps/app.xml><?xml version="1.0" encoding="utf-8"?>
<Properties xmlns="http://schemas.openxmlformats.org/officeDocument/2006/extended-properties" xmlns:vt="http://schemas.openxmlformats.org/officeDocument/2006/docPropsVTypes">
  <Template>FDM theme</Template>
  <TotalTime>0</TotalTime>
  <Words>1471</Words>
  <Application>Microsoft Office PowerPoint</Application>
  <PresentationFormat>Widescreen</PresentationFormat>
  <Paragraphs>148</Paragraphs>
  <Slides>17</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Arial Black</vt:lpstr>
      <vt:lpstr>Calibri</vt:lpstr>
      <vt:lpstr>Consolas</vt:lpstr>
      <vt:lpstr>Courier New</vt:lpstr>
      <vt:lpstr>Wingdings</vt:lpstr>
      <vt:lpstr>FDM theme</vt:lpstr>
      <vt:lpstr>Unix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FDM GROUP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Foundation</dc:title>
  <dc:creator>Mark.Lancaster@fdmgroup.com</dc:creator>
  <cp:lastModifiedBy>Mark Lancaster</cp:lastModifiedBy>
  <cp:revision>33</cp:revision>
  <dcterms:created xsi:type="dcterms:W3CDTF">2018-11-01T11:59:05Z</dcterms:created>
  <dcterms:modified xsi:type="dcterms:W3CDTF">2022-06-09T12:37:14Z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eek">
    <vt:lpwstr>03</vt:lpwstr>
  </property>
  <property fmtid="{D5CDD505-2E9C-101B-9397-08002B2CF9AE}" pid="3" name="ContentTypeId">
    <vt:lpwstr>0x010100F45500C9E201B24BA211486359B83E2F</vt:lpwstr>
  </property>
</Properties>
</file>