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16.xml" ContentType="application/vnd.openxmlformats-officedocument.presentationml.tags+xml"/>
  <Override PartName="/ppt/notesSlides/notesSlide12.xml" ContentType="application/vnd.openxmlformats-officedocument.presentationml.notesSlide+xml"/>
  <Override PartName="/ppt/tags/tag17.xml" ContentType="application/vnd.openxmlformats-officedocument.presentationml.tags+xml"/>
  <Override PartName="/ppt/notesSlides/notesSlide13.xml" ContentType="application/vnd.openxmlformats-officedocument.presentationml.notesSlide+xml"/>
  <Override PartName="/ppt/tags/tag18.xml" ContentType="application/vnd.openxmlformats-officedocument.presentationml.tags+xml"/>
  <Override PartName="/ppt/notesSlides/notesSlide14.xml" ContentType="application/vnd.openxmlformats-officedocument.presentationml.notesSlide+xml"/>
  <Override PartName="/ppt/tags/tag19.xml" ContentType="application/vnd.openxmlformats-officedocument.presentationml.tags+xml"/>
  <Override PartName="/ppt/notesSlides/notesSlide15.xml" ContentType="application/vnd.openxmlformats-officedocument.presentationml.notesSlide+xml"/>
  <Override PartName="/ppt/tags/tag20.xml" ContentType="application/vnd.openxmlformats-officedocument.presentationml.tags+xml"/>
  <Override PartName="/ppt/notesSlides/notesSlide16.xml" ContentType="application/vnd.openxmlformats-officedocument.presentationml.notesSlide+xml"/>
  <Override PartName="/ppt/tags/tag21.xml" ContentType="application/vnd.openxmlformats-officedocument.presentationml.tags+xml"/>
  <Override PartName="/ppt/notesSlides/notesSlide17.xml" ContentType="application/vnd.openxmlformats-officedocument.presentationml.notesSlide+xml"/>
  <Override PartName="/ppt/tags/tag22.xml" ContentType="application/vnd.openxmlformats-officedocument.presentationml.tags+xml"/>
  <Override PartName="/ppt/notesSlides/notesSlide18.xml" ContentType="application/vnd.openxmlformats-officedocument.presentationml.notesSlide+xml"/>
  <Override PartName="/ppt/tags/tag23.xml" ContentType="application/vnd.openxmlformats-officedocument.presentationml.tags+xml"/>
  <Override PartName="/ppt/notesSlides/notesSlide19.xml" ContentType="application/vnd.openxmlformats-officedocument.presentationml.notesSlide+xml"/>
  <Override PartName="/ppt/tags/tag24.xml" ContentType="application/vnd.openxmlformats-officedocument.presentationml.tags+xml"/>
  <Override PartName="/ppt/notesSlides/notesSlide20.xml" ContentType="application/vnd.openxmlformats-officedocument.presentationml.notesSlide+xml"/>
  <Override PartName="/ppt/tags/tag25.xml" ContentType="application/vnd.openxmlformats-officedocument.presentationml.tags+xml"/>
  <Override PartName="/ppt/notesSlides/notesSlide21.xml" ContentType="application/vnd.openxmlformats-officedocument.presentationml.notesSlide+xml"/>
  <Override PartName="/ppt/tags/tag26.xml" ContentType="application/vnd.openxmlformats-officedocument.presentationml.tags+xml"/>
  <Override PartName="/ppt/notesSlides/notesSlide22.xml" ContentType="application/vnd.openxmlformats-officedocument.presentationml.notesSlide+xml"/>
  <Override PartName="/ppt/tags/tag27.xml" ContentType="application/vnd.openxmlformats-officedocument.presentationml.tags+xml"/>
  <Override PartName="/ppt/notesSlides/notesSlide23.xml" ContentType="application/vnd.openxmlformats-officedocument.presentationml.notesSlide+xml"/>
  <Override PartName="/ppt/tags/tag28.xml" ContentType="application/vnd.openxmlformats-officedocument.presentationml.tags+xml"/>
  <Override PartName="/ppt/notesSlides/notesSlide24.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25.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26.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27.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28.xml" ContentType="application/vnd.openxmlformats-officedocument.presentationml.notesSlide+xml"/>
  <Override PartName="/ppt/tags/tag44.xml" ContentType="application/vnd.openxmlformats-officedocument.presentationml.tags+xml"/>
  <Override PartName="/ppt/notesSlides/notesSlide29.xml" ContentType="application/vnd.openxmlformats-officedocument.presentationml.notesSlide+xml"/>
  <Override PartName="/ppt/tags/tag45.xml" ContentType="application/vnd.openxmlformats-officedocument.presentationml.tags+xml"/>
  <Override PartName="/ppt/notesSlides/notesSlide30.xml" ContentType="application/vnd.openxmlformats-officedocument.presentationml.notesSlide+xml"/>
  <Override PartName="/ppt/tags/tag46.xml" ContentType="application/vnd.openxmlformats-officedocument.presentationml.tags+xml"/>
  <Override PartName="/ppt/notesSlides/notesSlide31.xml" ContentType="application/vnd.openxmlformats-officedocument.presentationml.notesSlide+xml"/>
  <Override PartName="/ppt/tags/tag47.xml" ContentType="application/vnd.openxmlformats-officedocument.presentationml.tags+xml"/>
  <Override PartName="/ppt/notesSlides/notesSlide32.xml" ContentType="application/vnd.openxmlformats-officedocument.presentationml.notesSlide+xml"/>
  <Override PartName="/ppt/tags/tag48.xml" ContentType="application/vnd.openxmlformats-officedocument.presentationml.tags+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4"/>
  </p:sldMasterIdLst>
  <p:notesMasterIdLst>
    <p:notesMasterId r:id="rId45"/>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2" r:id="rId29"/>
    <p:sldId id="280" r:id="rId30"/>
    <p:sldId id="281" r:id="rId31"/>
    <p:sldId id="297" r:id="rId32"/>
    <p:sldId id="283" r:id="rId33"/>
    <p:sldId id="284" r:id="rId34"/>
    <p:sldId id="285" r:id="rId35"/>
    <p:sldId id="286" r:id="rId36"/>
    <p:sldId id="287" r:id="rId37"/>
    <p:sldId id="288" r:id="rId38"/>
    <p:sldId id="289" r:id="rId39"/>
    <p:sldId id="290" r:id="rId40"/>
    <p:sldId id="291" r:id="rId41"/>
    <p:sldId id="292" r:id="rId42"/>
    <p:sldId id="295" r:id="rId43"/>
    <p:sldId id="296"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54" autoAdjust="0"/>
    <p:restoredTop sz="74255" autoAdjust="0"/>
  </p:normalViewPr>
  <p:slideViewPr>
    <p:cSldViewPr>
      <p:cViewPr varScale="1">
        <p:scale>
          <a:sx n="84" d="100"/>
          <a:sy n="84" d="100"/>
        </p:scale>
        <p:origin x="1962" y="96"/>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01775E-90DB-4F1E-96E7-E0DDCB9AC40E}" type="datetimeFigureOut">
              <a:rPr lang="en-GB" smtClean="0"/>
              <a:t>28/03/2021</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B8F1F2-DBA7-4051-8B40-9B21C34DBD35}" type="slidenum">
              <a:rPr lang="en-GB" smtClean="0"/>
              <a:t>‹#›</a:t>
            </a:fld>
            <a:endParaRPr lang="en-GB"/>
          </a:p>
        </p:txBody>
      </p:sp>
    </p:spTree>
    <p:extLst>
      <p:ext uri="{BB962C8B-B14F-4D97-AF65-F5344CB8AC3E}">
        <p14:creationId xmlns:p14="http://schemas.microsoft.com/office/powerpoint/2010/main" val="1443920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2</a:t>
            </a:fld>
            <a:endParaRPr lang="en-US" altLang="zh-TW"/>
          </a:p>
        </p:txBody>
      </p:sp>
    </p:spTree>
    <p:extLst>
      <p:ext uri="{BB962C8B-B14F-4D97-AF65-F5344CB8AC3E}">
        <p14:creationId xmlns:p14="http://schemas.microsoft.com/office/powerpoint/2010/main" val="641673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14</a:t>
            </a:fld>
            <a:endParaRPr lang="en-US" altLang="zh-TW"/>
          </a:p>
        </p:txBody>
      </p:sp>
    </p:spTree>
    <p:extLst>
      <p:ext uri="{BB962C8B-B14F-4D97-AF65-F5344CB8AC3E}">
        <p14:creationId xmlns:p14="http://schemas.microsoft.com/office/powerpoint/2010/main" val="641673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15</a:t>
            </a:fld>
            <a:endParaRPr lang="en-US" altLang="zh-TW"/>
          </a:p>
        </p:txBody>
      </p:sp>
    </p:spTree>
    <p:extLst>
      <p:ext uri="{BB962C8B-B14F-4D97-AF65-F5344CB8AC3E}">
        <p14:creationId xmlns:p14="http://schemas.microsoft.com/office/powerpoint/2010/main" val="641673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GB" altLang="en-US" dirty="0"/>
              <a:t>We had a similar scenario on slide 12. However in that scenario we used an inner join which filtered out all of the brokers who’d never made a trade. Here we can use an outer join to display all names in the brokers table even if they don’t match anything in the trades table.</a:t>
            </a:r>
          </a:p>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16</a:t>
            </a:fld>
            <a:endParaRPr lang="en-US" altLang="zh-TW"/>
          </a:p>
        </p:txBody>
      </p:sp>
    </p:spTree>
    <p:extLst>
      <p:ext uri="{BB962C8B-B14F-4D97-AF65-F5344CB8AC3E}">
        <p14:creationId xmlns:p14="http://schemas.microsoft.com/office/powerpoint/2010/main" val="641673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1C780EE7-D0E6-49CC-BC5E-7510905E8CFE}" type="slidenum">
              <a:rPr lang="en-US" altLang="zh-TW" smtClean="0"/>
              <a:pPr>
                <a:defRPr/>
              </a:pPr>
              <a:t>17</a:t>
            </a:fld>
            <a:endParaRPr lang="en-US" altLang="zh-TW"/>
          </a:p>
        </p:txBody>
      </p:sp>
    </p:spTree>
    <p:extLst>
      <p:ext uri="{BB962C8B-B14F-4D97-AF65-F5344CB8AC3E}">
        <p14:creationId xmlns:p14="http://schemas.microsoft.com/office/powerpoint/2010/main" val="796698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1C780EE7-D0E6-49CC-BC5E-7510905E8CFE}" type="slidenum">
              <a:rPr lang="en-US" altLang="zh-TW" smtClean="0"/>
              <a:pPr>
                <a:defRPr/>
              </a:pPr>
              <a:t>18</a:t>
            </a:fld>
            <a:endParaRPr lang="en-US" altLang="zh-TW"/>
          </a:p>
        </p:txBody>
      </p:sp>
    </p:spTree>
    <p:extLst>
      <p:ext uri="{BB962C8B-B14F-4D97-AF65-F5344CB8AC3E}">
        <p14:creationId xmlns:p14="http://schemas.microsoft.com/office/powerpoint/2010/main" val="796698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19</a:t>
            </a:fld>
            <a:endParaRPr lang="en-US" altLang="zh-TW"/>
          </a:p>
        </p:txBody>
      </p:sp>
    </p:spTree>
    <p:extLst>
      <p:ext uri="{BB962C8B-B14F-4D97-AF65-F5344CB8AC3E}">
        <p14:creationId xmlns:p14="http://schemas.microsoft.com/office/powerpoint/2010/main" val="6416737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1C780EE7-D0E6-49CC-BC5E-7510905E8CFE}" type="slidenum">
              <a:rPr lang="en-US" altLang="zh-TW" smtClean="0"/>
              <a:pPr>
                <a:defRPr/>
              </a:pPr>
              <a:t>20</a:t>
            </a:fld>
            <a:endParaRPr lang="en-US" altLang="zh-TW"/>
          </a:p>
        </p:txBody>
      </p:sp>
    </p:spTree>
    <p:extLst>
      <p:ext uri="{BB962C8B-B14F-4D97-AF65-F5344CB8AC3E}">
        <p14:creationId xmlns:p14="http://schemas.microsoft.com/office/powerpoint/2010/main" val="796698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GB" altLang="en-US" dirty="0"/>
              <a:t>This should list 9 brokers</a:t>
            </a:r>
          </a:p>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21</a:t>
            </a:fld>
            <a:endParaRPr lang="en-US" altLang="zh-TW"/>
          </a:p>
        </p:txBody>
      </p:sp>
    </p:spTree>
    <p:extLst>
      <p:ext uri="{BB962C8B-B14F-4D97-AF65-F5344CB8AC3E}">
        <p14:creationId xmlns:p14="http://schemas.microsoft.com/office/powerpoint/2010/main" val="6416737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22</a:t>
            </a:fld>
            <a:endParaRPr lang="en-US" altLang="zh-TW"/>
          </a:p>
        </p:txBody>
      </p:sp>
    </p:spTree>
    <p:extLst>
      <p:ext uri="{BB962C8B-B14F-4D97-AF65-F5344CB8AC3E}">
        <p14:creationId xmlns:p14="http://schemas.microsoft.com/office/powerpoint/2010/main" val="641673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23</a:t>
            </a:fld>
            <a:endParaRPr lang="en-US" altLang="zh-TW"/>
          </a:p>
        </p:txBody>
      </p:sp>
    </p:spTree>
    <p:extLst>
      <p:ext uri="{BB962C8B-B14F-4D97-AF65-F5344CB8AC3E}">
        <p14:creationId xmlns:p14="http://schemas.microsoft.com/office/powerpoint/2010/main" val="641673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4</a:t>
            </a:fld>
            <a:endParaRPr lang="en-US" altLang="zh-TW"/>
          </a:p>
        </p:txBody>
      </p:sp>
    </p:spTree>
    <p:extLst>
      <p:ext uri="{BB962C8B-B14F-4D97-AF65-F5344CB8AC3E}">
        <p14:creationId xmlns:p14="http://schemas.microsoft.com/office/powerpoint/2010/main" val="6416737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GB" altLang="en-US" dirty="0" err="1"/>
              <a:t>Share_id</a:t>
            </a:r>
            <a:r>
              <a:rPr lang="en-GB" altLang="en-US" dirty="0"/>
              <a:t> 6 has a null value for the </a:t>
            </a:r>
            <a:r>
              <a:rPr lang="en-GB" altLang="en-US" dirty="0" err="1"/>
              <a:t>trade_id</a:t>
            </a:r>
            <a:r>
              <a:rPr lang="en-GB" altLang="en-US" dirty="0"/>
              <a:t> as this share has never been traded.</a:t>
            </a:r>
          </a:p>
          <a:p>
            <a:endParaRPr lang="en-GB" dirty="0"/>
          </a:p>
        </p:txBody>
      </p:sp>
      <p:sp>
        <p:nvSpPr>
          <p:cNvPr id="4" name="Slide Number Placeholder 3"/>
          <p:cNvSpPr>
            <a:spLocks noGrp="1"/>
          </p:cNvSpPr>
          <p:nvPr>
            <p:ph type="sldNum" sz="quarter" idx="10"/>
          </p:nvPr>
        </p:nvSpPr>
        <p:spPr/>
        <p:txBody>
          <a:bodyPr/>
          <a:lstStyle/>
          <a:p>
            <a:pPr>
              <a:defRPr/>
            </a:pPr>
            <a:fld id="{1C780EE7-D0E6-49CC-BC5E-7510905E8CFE}" type="slidenum">
              <a:rPr lang="en-US" altLang="zh-TW" smtClean="0"/>
              <a:pPr>
                <a:defRPr/>
              </a:pPr>
              <a:t>24</a:t>
            </a:fld>
            <a:endParaRPr lang="en-US" altLang="zh-TW"/>
          </a:p>
        </p:txBody>
      </p:sp>
    </p:spTree>
    <p:extLst>
      <p:ext uri="{BB962C8B-B14F-4D97-AF65-F5344CB8AC3E}">
        <p14:creationId xmlns:p14="http://schemas.microsoft.com/office/powerpoint/2010/main" val="7966984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25</a:t>
            </a:fld>
            <a:endParaRPr lang="en-US" altLang="zh-TW"/>
          </a:p>
        </p:txBody>
      </p:sp>
    </p:spTree>
    <p:extLst>
      <p:ext uri="{BB962C8B-B14F-4D97-AF65-F5344CB8AC3E}">
        <p14:creationId xmlns:p14="http://schemas.microsoft.com/office/powerpoint/2010/main" val="6416737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26</a:t>
            </a:fld>
            <a:endParaRPr lang="en-US" altLang="zh-TW"/>
          </a:p>
        </p:txBody>
      </p:sp>
    </p:spTree>
    <p:extLst>
      <p:ext uri="{BB962C8B-B14F-4D97-AF65-F5344CB8AC3E}">
        <p14:creationId xmlns:p14="http://schemas.microsoft.com/office/powerpoint/2010/main" val="6416737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Notice from the Trading Platform ERD that companies and </a:t>
            </a:r>
            <a:r>
              <a:rPr lang="en-GB" dirty="0" err="1"/>
              <a:t>stock_exchanges</a:t>
            </a:r>
            <a:r>
              <a:rPr lang="en-GB" dirty="0"/>
              <a:t> tables are not directly linked; they are linked through places table. The above way of linking tables not directly lined is dangerous and should be avoided.</a:t>
            </a:r>
          </a:p>
          <a:p>
            <a:r>
              <a:rPr lang="en-GB" dirty="0"/>
              <a:t>In this case it will work because the relationship between both companies and </a:t>
            </a:r>
            <a:r>
              <a:rPr lang="en-GB" dirty="0" err="1"/>
              <a:t>stock_exchanges</a:t>
            </a:r>
            <a:r>
              <a:rPr lang="en-GB" dirty="0"/>
              <a:t> and the linking table (places) has “one” on the side of the linking table (here places). If this was not the case (i.e. if “many” was on the places side) the query would return the cartesian product (product of rows in both tables, where every row from the first table is matched with every row from the second </a:t>
            </a:r>
            <a:r>
              <a:rPr lang="en-GB"/>
              <a:t>table.) </a:t>
            </a:r>
            <a:endParaRPr lang="en-GB" dirty="0"/>
          </a:p>
          <a:p>
            <a:r>
              <a:rPr lang="en-GB" dirty="0"/>
              <a:t>The proper way of joining tables that are not directly linked is to include the linking table (in this example places). This is shown in the next slide.</a:t>
            </a:r>
          </a:p>
          <a:p>
            <a:endParaRPr lang="en-GB" dirty="0"/>
          </a:p>
        </p:txBody>
      </p:sp>
      <p:sp>
        <p:nvSpPr>
          <p:cNvPr id="4" name="Slide Number Placeholder 3"/>
          <p:cNvSpPr>
            <a:spLocks noGrp="1"/>
          </p:cNvSpPr>
          <p:nvPr>
            <p:ph type="sldNum" sz="quarter" idx="10"/>
          </p:nvPr>
        </p:nvSpPr>
        <p:spPr/>
        <p:txBody>
          <a:bodyPr/>
          <a:lstStyle/>
          <a:p>
            <a:pPr>
              <a:defRPr/>
            </a:pPr>
            <a:fld id="{1C780EE7-D0E6-49CC-BC5E-7510905E8CFE}" type="slidenum">
              <a:rPr lang="en-US" altLang="zh-TW" smtClean="0"/>
              <a:pPr>
                <a:defRPr/>
              </a:pPr>
              <a:t>27</a:t>
            </a:fld>
            <a:endParaRPr lang="en-US" altLang="zh-TW"/>
          </a:p>
        </p:txBody>
      </p:sp>
    </p:spTree>
    <p:extLst>
      <p:ext uri="{BB962C8B-B14F-4D97-AF65-F5344CB8AC3E}">
        <p14:creationId xmlns:p14="http://schemas.microsoft.com/office/powerpoint/2010/main" val="796698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Note: like with </a:t>
            </a:r>
            <a:r>
              <a:rPr lang="en-GB"/>
              <a:t>INNER JOIN, </a:t>
            </a:r>
            <a:r>
              <a:rPr lang="en-GB" dirty="0"/>
              <a:t>with FULL OUTER JOIN the order of tables around the JOIN clause does not matter.</a:t>
            </a:r>
          </a:p>
          <a:p>
            <a:endParaRPr lang="en-GB" dirty="0"/>
          </a:p>
        </p:txBody>
      </p:sp>
      <p:sp>
        <p:nvSpPr>
          <p:cNvPr id="4" name="Slide Number Placeholder 3"/>
          <p:cNvSpPr>
            <a:spLocks noGrp="1"/>
          </p:cNvSpPr>
          <p:nvPr>
            <p:ph type="sldNum" sz="quarter" idx="10"/>
          </p:nvPr>
        </p:nvSpPr>
        <p:spPr/>
        <p:txBody>
          <a:bodyPr/>
          <a:lstStyle/>
          <a:p>
            <a:pPr>
              <a:defRPr/>
            </a:pPr>
            <a:fld id="{1C780EE7-D0E6-49CC-BC5E-7510905E8CFE}" type="slidenum">
              <a:rPr lang="en-US" altLang="zh-TW" smtClean="0"/>
              <a:pPr>
                <a:defRPr/>
              </a:pPr>
              <a:t>28</a:t>
            </a:fld>
            <a:endParaRPr lang="en-US" altLang="zh-TW"/>
          </a:p>
        </p:txBody>
      </p:sp>
    </p:spTree>
    <p:extLst>
      <p:ext uri="{BB962C8B-B14F-4D97-AF65-F5344CB8AC3E}">
        <p14:creationId xmlns:p14="http://schemas.microsoft.com/office/powerpoint/2010/main" val="23420169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1C780EE7-D0E6-49CC-BC5E-7510905E8CFE}" type="slidenum">
              <a:rPr lang="en-US" altLang="zh-TW" smtClean="0"/>
              <a:pPr>
                <a:defRPr/>
              </a:pPr>
              <a:t>30</a:t>
            </a:fld>
            <a:endParaRPr lang="en-US" altLang="zh-TW"/>
          </a:p>
        </p:txBody>
      </p:sp>
    </p:spTree>
    <p:extLst>
      <p:ext uri="{BB962C8B-B14F-4D97-AF65-F5344CB8AC3E}">
        <p14:creationId xmlns:p14="http://schemas.microsoft.com/office/powerpoint/2010/main" val="7966984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1C780EE7-D0E6-49CC-BC5E-7510905E8CFE}" type="slidenum">
              <a:rPr lang="en-US" altLang="zh-TW" smtClean="0"/>
              <a:pPr>
                <a:defRPr/>
              </a:pPr>
              <a:t>32</a:t>
            </a:fld>
            <a:endParaRPr lang="en-US" altLang="zh-TW"/>
          </a:p>
        </p:txBody>
      </p:sp>
    </p:spTree>
    <p:extLst>
      <p:ext uri="{BB962C8B-B14F-4D97-AF65-F5344CB8AC3E}">
        <p14:creationId xmlns:p14="http://schemas.microsoft.com/office/powerpoint/2010/main" val="7966984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1C780EE7-D0E6-49CC-BC5E-7510905E8CFE}" type="slidenum">
              <a:rPr lang="en-US" altLang="zh-TW" smtClean="0"/>
              <a:pPr>
                <a:defRPr/>
              </a:pPr>
              <a:t>33</a:t>
            </a:fld>
            <a:endParaRPr lang="en-US" altLang="zh-TW"/>
          </a:p>
        </p:txBody>
      </p:sp>
    </p:spTree>
    <p:extLst>
      <p:ext uri="{BB962C8B-B14F-4D97-AF65-F5344CB8AC3E}">
        <p14:creationId xmlns:p14="http://schemas.microsoft.com/office/powerpoint/2010/main" val="7966984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1C780EE7-D0E6-49CC-BC5E-7510905E8CFE}" type="slidenum">
              <a:rPr lang="en-US" altLang="zh-TW" smtClean="0"/>
              <a:pPr>
                <a:defRPr/>
              </a:pPr>
              <a:t>35</a:t>
            </a:fld>
            <a:endParaRPr lang="en-US" altLang="zh-TW"/>
          </a:p>
        </p:txBody>
      </p:sp>
    </p:spTree>
    <p:extLst>
      <p:ext uri="{BB962C8B-B14F-4D97-AF65-F5344CB8AC3E}">
        <p14:creationId xmlns:p14="http://schemas.microsoft.com/office/powerpoint/2010/main" val="7966984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Note</a:t>
            </a:r>
            <a:r>
              <a:rPr lang="en-GB" dirty="0"/>
              <a:t>: DISTINCT applies to all columns following it (not just the first one).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Therefore you cannot select the </a:t>
            </a:r>
            <a:r>
              <a:rPr lang="en-GB" dirty="0" err="1"/>
              <a:t>price_total</a:t>
            </a:r>
            <a:r>
              <a:rPr lang="en-GB" dirty="0"/>
              <a:t> as well, as it would display different (broker, </a:t>
            </a:r>
            <a:r>
              <a:rPr lang="en-GB" dirty="0" err="1"/>
              <a:t>price_total</a:t>
            </a:r>
            <a:r>
              <a:rPr lang="en-GB" dirty="0"/>
              <a:t>) pairs, cancelling out the effect of DISTINCT.</a:t>
            </a:r>
          </a:p>
          <a:p>
            <a:endParaRPr lang="en-GB" dirty="0"/>
          </a:p>
        </p:txBody>
      </p:sp>
      <p:sp>
        <p:nvSpPr>
          <p:cNvPr id="4" name="Slide Number Placeholder 3"/>
          <p:cNvSpPr>
            <a:spLocks noGrp="1"/>
          </p:cNvSpPr>
          <p:nvPr>
            <p:ph type="sldNum" sz="quarter" idx="10"/>
          </p:nvPr>
        </p:nvSpPr>
        <p:spPr/>
        <p:txBody>
          <a:bodyPr/>
          <a:lstStyle/>
          <a:p>
            <a:pPr>
              <a:defRPr/>
            </a:pPr>
            <a:fld id="{1C780EE7-D0E6-49CC-BC5E-7510905E8CFE}" type="slidenum">
              <a:rPr lang="en-US" altLang="zh-TW" smtClean="0"/>
              <a:pPr>
                <a:defRPr/>
              </a:pPr>
              <a:t>36</a:t>
            </a:fld>
            <a:endParaRPr lang="en-US" altLang="zh-TW"/>
          </a:p>
        </p:txBody>
      </p:sp>
    </p:spTree>
    <p:extLst>
      <p:ext uri="{BB962C8B-B14F-4D97-AF65-F5344CB8AC3E}">
        <p14:creationId xmlns:p14="http://schemas.microsoft.com/office/powerpoint/2010/main" val="796698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6</a:t>
            </a:fld>
            <a:endParaRPr lang="en-US" altLang="zh-TW"/>
          </a:p>
        </p:txBody>
      </p:sp>
    </p:spTree>
    <p:extLst>
      <p:ext uri="{BB962C8B-B14F-4D97-AF65-F5344CB8AC3E}">
        <p14:creationId xmlns:p14="http://schemas.microsoft.com/office/powerpoint/2010/main" val="6416737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1C780EE7-D0E6-49CC-BC5E-7510905E8CFE}" type="slidenum">
              <a:rPr lang="en-US" altLang="zh-TW" smtClean="0"/>
              <a:pPr>
                <a:defRPr/>
              </a:pPr>
              <a:t>37</a:t>
            </a:fld>
            <a:endParaRPr lang="en-US" altLang="zh-TW"/>
          </a:p>
        </p:txBody>
      </p:sp>
    </p:spTree>
    <p:extLst>
      <p:ext uri="{BB962C8B-B14F-4D97-AF65-F5344CB8AC3E}">
        <p14:creationId xmlns:p14="http://schemas.microsoft.com/office/powerpoint/2010/main" val="7966984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40</a:t>
            </a:fld>
            <a:endParaRPr lang="en-US" altLang="zh-TW"/>
          </a:p>
        </p:txBody>
      </p:sp>
    </p:spTree>
    <p:extLst>
      <p:ext uri="{BB962C8B-B14F-4D97-AF65-F5344CB8AC3E}">
        <p14:creationId xmlns:p14="http://schemas.microsoft.com/office/powerpoint/2010/main" val="641673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7</a:t>
            </a:fld>
            <a:endParaRPr lang="en-US" altLang="zh-TW"/>
          </a:p>
        </p:txBody>
      </p:sp>
    </p:spTree>
    <p:extLst>
      <p:ext uri="{BB962C8B-B14F-4D97-AF65-F5344CB8AC3E}">
        <p14:creationId xmlns:p14="http://schemas.microsoft.com/office/powerpoint/2010/main" val="641673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1C780EE7-D0E6-49CC-BC5E-7510905E8CFE}" type="slidenum">
              <a:rPr lang="en-US" altLang="zh-TW" smtClean="0"/>
              <a:pPr>
                <a:defRPr/>
              </a:pPr>
              <a:t>8</a:t>
            </a:fld>
            <a:endParaRPr lang="en-US" altLang="zh-TW"/>
          </a:p>
        </p:txBody>
      </p:sp>
    </p:spTree>
    <p:extLst>
      <p:ext uri="{BB962C8B-B14F-4D97-AF65-F5344CB8AC3E}">
        <p14:creationId xmlns:p14="http://schemas.microsoft.com/office/powerpoint/2010/main" val="796698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1C780EE7-D0E6-49CC-BC5E-7510905E8CFE}" type="slidenum">
              <a:rPr lang="en-US" altLang="zh-TW" smtClean="0"/>
              <a:pPr>
                <a:defRPr/>
              </a:pPr>
              <a:t>9</a:t>
            </a:fld>
            <a:endParaRPr lang="en-US" altLang="zh-TW"/>
          </a:p>
        </p:txBody>
      </p:sp>
    </p:spTree>
    <p:extLst>
      <p:ext uri="{BB962C8B-B14F-4D97-AF65-F5344CB8AC3E}">
        <p14:creationId xmlns:p14="http://schemas.microsoft.com/office/powerpoint/2010/main" val="796698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1C780EE7-D0E6-49CC-BC5E-7510905E8CFE}" type="slidenum">
              <a:rPr lang="en-US" altLang="zh-TW" smtClean="0"/>
              <a:pPr>
                <a:defRPr/>
              </a:pPr>
              <a:t>10</a:t>
            </a:fld>
            <a:endParaRPr lang="en-US" altLang="zh-TW"/>
          </a:p>
        </p:txBody>
      </p:sp>
    </p:spTree>
    <p:extLst>
      <p:ext uri="{BB962C8B-B14F-4D97-AF65-F5344CB8AC3E}">
        <p14:creationId xmlns:p14="http://schemas.microsoft.com/office/powerpoint/2010/main" val="796698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1C780EE7-D0E6-49CC-BC5E-7510905E8CFE}" type="slidenum">
              <a:rPr lang="en-US" altLang="zh-TW" smtClean="0"/>
              <a:pPr>
                <a:defRPr/>
              </a:pPr>
              <a:t>11</a:t>
            </a:fld>
            <a:endParaRPr lang="en-US" altLang="zh-TW"/>
          </a:p>
        </p:txBody>
      </p:sp>
    </p:spTree>
    <p:extLst>
      <p:ext uri="{BB962C8B-B14F-4D97-AF65-F5344CB8AC3E}">
        <p14:creationId xmlns:p14="http://schemas.microsoft.com/office/powerpoint/2010/main" val="796698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GB" altLang="en-US" dirty="0"/>
              <a:t>Note that the query will only return the names of 6 different brokers. However, the brokers table contains 15 brokers. The inner join has filtered out all of the rows in the brokers table which don’t match anything in the trades table.</a:t>
            </a:r>
          </a:p>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12</a:t>
            </a:fld>
            <a:endParaRPr lang="en-US" altLang="zh-TW"/>
          </a:p>
        </p:txBody>
      </p:sp>
    </p:spTree>
    <p:extLst>
      <p:ext uri="{BB962C8B-B14F-4D97-AF65-F5344CB8AC3E}">
        <p14:creationId xmlns:p14="http://schemas.microsoft.com/office/powerpoint/2010/main" val="641673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Cover">
    <p:spTree>
      <p:nvGrpSpPr>
        <p:cNvPr id="1" name=""/>
        <p:cNvGrpSpPr/>
        <p:nvPr/>
      </p:nvGrpSpPr>
      <p:grpSpPr>
        <a:xfrm>
          <a:off x="0" y="0"/>
          <a:ext cx="0" cy="0"/>
          <a:chOff x="0" y="0"/>
          <a:chExt cx="0" cy="0"/>
        </a:xfrm>
      </p:grpSpPr>
      <p:sp>
        <p:nvSpPr>
          <p:cNvPr id="38" name="Rectangle 34">
            <a:extLst>
              <a:ext uri="{FF2B5EF4-FFF2-40B4-BE49-F238E27FC236}">
                <a16:creationId xmlns:a16="http://schemas.microsoft.com/office/drawing/2014/main" id="{87ADA3FF-0945-486B-8712-5DD904CD8E6C}"/>
              </a:ext>
            </a:extLst>
          </p:cNvPr>
          <p:cNvSpPr/>
          <p:nvPr/>
        </p:nvSpPr>
        <p:spPr>
          <a:xfrm>
            <a:off x="6096000" y="-6757"/>
            <a:ext cx="6101957" cy="6867137"/>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4718" h="6864359">
                <a:moveTo>
                  <a:pt x="4985258" y="6754"/>
                </a:moveTo>
                <a:lnTo>
                  <a:pt x="6104718" y="0"/>
                </a:lnTo>
                <a:cubicBezTo>
                  <a:pt x="6104194" y="2005904"/>
                  <a:pt x="6103668" y="4858455"/>
                  <a:pt x="6103144" y="6864359"/>
                </a:cubicBezTo>
                <a:lnTo>
                  <a:pt x="0" y="6861979"/>
                </a:lnTo>
                <a:lnTo>
                  <a:pt x="4985258" y="67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0"/>
              </a:spcBef>
            </a:pPr>
            <a:endParaRPr lang="en-GB"/>
          </a:p>
        </p:txBody>
      </p:sp>
      <p:sp>
        <p:nvSpPr>
          <p:cNvPr id="2" name="Title 1">
            <a:extLst>
              <a:ext uri="{FF2B5EF4-FFF2-40B4-BE49-F238E27FC236}">
                <a16:creationId xmlns:a16="http://schemas.microsoft.com/office/drawing/2014/main" id="{8B69D0A9-E10C-458E-90E2-971C8DF126F7}"/>
              </a:ext>
            </a:extLst>
          </p:cNvPr>
          <p:cNvSpPr>
            <a:spLocks noGrp="1"/>
          </p:cNvSpPr>
          <p:nvPr>
            <p:ph type="title"/>
          </p:nvPr>
        </p:nvSpPr>
        <p:spPr>
          <a:xfrm>
            <a:off x="599902" y="1552848"/>
            <a:ext cx="8404614" cy="1123452"/>
          </a:xfrm>
          <a:prstGeom prst="rect">
            <a:avLst/>
          </a:prstGeom>
        </p:spPr>
        <p:txBody>
          <a:bodyPr anchor="b" anchorCtr="0">
            <a:noAutofit/>
          </a:bodyPr>
          <a:lstStyle>
            <a:lvl1pPr>
              <a:lnSpc>
                <a:spcPct val="100000"/>
              </a:lnSpc>
              <a:spcBef>
                <a:spcPts val="0"/>
              </a:spcBef>
              <a:defRPr sz="5000">
                <a:latin typeface="Arial Black" panose="020B0A04020102020204" pitchFamily="34" charset="0"/>
              </a:defRPr>
            </a:lvl1pPr>
          </a:lstStyle>
          <a:p>
            <a:r>
              <a:rPr lang="en-US"/>
              <a:t>Click to edit Master title style</a:t>
            </a:r>
            <a:endParaRPr lang="en-GB" dirty="0"/>
          </a:p>
        </p:txBody>
      </p:sp>
      <p:grpSp>
        <p:nvGrpSpPr>
          <p:cNvPr id="28" name="Group 27">
            <a:extLst>
              <a:ext uri="{FF2B5EF4-FFF2-40B4-BE49-F238E27FC236}">
                <a16:creationId xmlns:a16="http://schemas.microsoft.com/office/drawing/2014/main" id="{A3678225-2154-40B6-B4C1-92A77A6AA138}"/>
              </a:ext>
            </a:extLst>
          </p:cNvPr>
          <p:cNvGrpSpPr/>
          <p:nvPr/>
        </p:nvGrpSpPr>
        <p:grpSpPr>
          <a:xfrm>
            <a:off x="9300296" y="5194370"/>
            <a:ext cx="2314575" cy="1092200"/>
            <a:chOff x="581025" y="582613"/>
            <a:chExt cx="2314575" cy="1092200"/>
          </a:xfrm>
          <a:solidFill>
            <a:schemeClr val="bg1"/>
          </a:solidFill>
        </p:grpSpPr>
        <p:sp>
          <p:nvSpPr>
            <p:cNvPr id="23" name="Freeform 12">
              <a:extLst>
                <a:ext uri="{FF2B5EF4-FFF2-40B4-BE49-F238E27FC236}">
                  <a16:creationId xmlns:a16="http://schemas.microsoft.com/office/drawing/2014/main" id="{F3AF64AF-0F3F-407B-A393-A3166EE369E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4" name="Freeform 13">
              <a:extLst>
                <a:ext uri="{FF2B5EF4-FFF2-40B4-BE49-F238E27FC236}">
                  <a16:creationId xmlns:a16="http://schemas.microsoft.com/office/drawing/2014/main" id="{F884E1BD-E6CB-4026-8B38-6533C0516A87}"/>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5" name="Freeform 14">
              <a:extLst>
                <a:ext uri="{FF2B5EF4-FFF2-40B4-BE49-F238E27FC236}">
                  <a16:creationId xmlns:a16="http://schemas.microsoft.com/office/drawing/2014/main" id="{C665C4A9-1883-4833-BEC0-3B0BF0821896}"/>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6" name="Freeform 15">
              <a:extLst>
                <a:ext uri="{FF2B5EF4-FFF2-40B4-BE49-F238E27FC236}">
                  <a16:creationId xmlns:a16="http://schemas.microsoft.com/office/drawing/2014/main" id="{04FE9DC1-E548-4902-AC9A-3CC71897ED32}"/>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7" name="Freeform 16">
              <a:extLst>
                <a:ext uri="{FF2B5EF4-FFF2-40B4-BE49-F238E27FC236}">
                  <a16:creationId xmlns:a16="http://schemas.microsoft.com/office/drawing/2014/main" id="{2C420ED5-8DFA-4140-89EE-7FED4172F588}"/>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grpSp>
      <p:sp>
        <p:nvSpPr>
          <p:cNvPr id="30" name="Text Placeholder 29">
            <a:extLst>
              <a:ext uri="{FF2B5EF4-FFF2-40B4-BE49-F238E27FC236}">
                <a16:creationId xmlns:a16="http://schemas.microsoft.com/office/drawing/2014/main" id="{82C7C409-2073-4F5A-8F42-A9B99D3867D9}"/>
              </a:ext>
            </a:extLst>
          </p:cNvPr>
          <p:cNvSpPr>
            <a:spLocks noGrp="1"/>
          </p:cNvSpPr>
          <p:nvPr>
            <p:ph type="body" sz="quarter" idx="10"/>
          </p:nvPr>
        </p:nvSpPr>
        <p:spPr>
          <a:xfrm>
            <a:off x="599901" y="2873623"/>
            <a:ext cx="6538981" cy="2257425"/>
          </a:xfrm>
          <a:prstGeom prst="rect">
            <a:avLst/>
          </a:prstGeom>
        </p:spPr>
        <p:txBody>
          <a:bodyPr>
            <a:noAutofit/>
          </a:bodyPr>
          <a:lstStyle>
            <a:lvl1pPr marL="0" indent="0">
              <a:lnSpc>
                <a:spcPct val="100000"/>
              </a:lnSpc>
              <a:spcBef>
                <a:spcPts val="0"/>
              </a:spcBef>
              <a:buNone/>
              <a:defRPr sz="2800">
                <a:latin typeface="Arial" panose="020B0604020202020204" pitchFamily="34" charset="0"/>
                <a:cs typeface="Arial" panose="020B0604020202020204" pitchFamily="34" charset="0"/>
              </a:defRPr>
            </a:lvl1pPr>
            <a:lvl2pPr>
              <a:lnSpc>
                <a:spcPct val="100000"/>
              </a:lnSpc>
              <a:defRPr sz="2800">
                <a:latin typeface="Arial" panose="020B0604020202020204" pitchFamily="34" charset="0"/>
                <a:cs typeface="Arial" panose="020B0604020202020204" pitchFamily="34" charset="0"/>
              </a:defRPr>
            </a:lvl2pPr>
            <a:lvl3pPr>
              <a:lnSpc>
                <a:spcPct val="100000"/>
              </a:lnSpc>
              <a:defRPr sz="2800">
                <a:latin typeface="Arial" panose="020B0604020202020204" pitchFamily="34" charset="0"/>
                <a:cs typeface="Arial" panose="020B0604020202020204" pitchFamily="34" charset="0"/>
              </a:defRPr>
            </a:lvl3pPr>
            <a:lvl4pPr>
              <a:lnSpc>
                <a:spcPct val="100000"/>
              </a:lnSpc>
              <a:defRPr sz="2800">
                <a:latin typeface="Arial" panose="020B0604020202020204" pitchFamily="34" charset="0"/>
                <a:cs typeface="Arial" panose="020B0604020202020204" pitchFamily="34" charset="0"/>
              </a:defRPr>
            </a:lvl4pPr>
            <a:lvl5pPr>
              <a:lnSpc>
                <a:spcPct val="100000"/>
              </a:lnSpc>
              <a:defRPr sz="2800">
                <a:latin typeface="Arial" panose="020B0604020202020204" pitchFamily="34" charset="0"/>
                <a:cs typeface="Arial" panose="020B0604020202020204" pitchFamily="34" charset="0"/>
              </a:defRPr>
            </a:lvl5pPr>
          </a:lstStyle>
          <a:p>
            <a:pPr lvl="0"/>
            <a:r>
              <a:rPr lang="en-US"/>
              <a:t>Click to edit Master text styles</a:t>
            </a:r>
          </a:p>
        </p:txBody>
      </p:sp>
      <p:sp>
        <p:nvSpPr>
          <p:cNvPr id="41" name="Content Placeholder 9">
            <a:extLst>
              <a:ext uri="{FF2B5EF4-FFF2-40B4-BE49-F238E27FC236}">
                <a16:creationId xmlns:a16="http://schemas.microsoft.com/office/drawing/2014/main" id="{06DE940F-761C-4905-A81B-C51850827CF0}"/>
              </a:ext>
            </a:extLst>
          </p:cNvPr>
          <p:cNvSpPr>
            <a:spLocks noGrp="1"/>
          </p:cNvSpPr>
          <p:nvPr>
            <p:ph sz="quarter" idx="12"/>
          </p:nvPr>
        </p:nvSpPr>
        <p:spPr>
          <a:xfrm>
            <a:off x="599901" y="5328371"/>
            <a:ext cx="5221288" cy="943841"/>
          </a:xfrm>
          <a:prstGeom prst="rect">
            <a:avLst/>
          </a:prstGeom>
        </p:spPr>
        <p:txBody>
          <a:bodyPr>
            <a:noAutofit/>
          </a:bodyPr>
          <a:lstStyle>
            <a:lvl1pPr marL="0" indent="0">
              <a:lnSpc>
                <a:spcPct val="100000"/>
              </a:lnSpc>
              <a:spcBef>
                <a:spcPts val="0"/>
              </a:spcBef>
              <a:buNone/>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279633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4297339"/>
            <a:ext cx="3275011" cy="1976461"/>
          </a:xfrm>
          <a:prstGeom prst="rect">
            <a:avLst/>
          </a:prstGeom>
        </p:spPr>
        <p:txBody>
          <a:bodyPr>
            <a:noAutofit/>
          </a:bodyPr>
          <a:lstStyle>
            <a:lvl1pPr>
              <a:defRPr sz="1800"/>
            </a:lvl1pPr>
          </a:lstStyle>
          <a:p>
            <a:pPr lvl="0"/>
            <a:r>
              <a:rPr lang="en-US"/>
              <a:t>Click to edit Master text styles</a:t>
            </a:r>
          </a:p>
        </p:txBody>
      </p:sp>
      <p:sp>
        <p:nvSpPr>
          <p:cNvPr id="8" name="Content Placeholder 9">
            <a:extLst>
              <a:ext uri="{FF2B5EF4-FFF2-40B4-BE49-F238E27FC236}">
                <a16:creationId xmlns:a16="http://schemas.microsoft.com/office/drawing/2014/main" id="{D222E9D0-7316-48EE-A819-766D60B44C4E}"/>
              </a:ext>
            </a:extLst>
          </p:cNvPr>
          <p:cNvSpPr>
            <a:spLocks noGrp="1"/>
          </p:cNvSpPr>
          <p:nvPr>
            <p:ph sz="quarter" idx="15"/>
          </p:nvPr>
        </p:nvSpPr>
        <p:spPr>
          <a:xfrm>
            <a:off x="4469004" y="4297339"/>
            <a:ext cx="3275011" cy="1976461"/>
          </a:xfrm>
          <a:prstGeom prst="rect">
            <a:avLst/>
          </a:prstGeom>
        </p:spPr>
        <p:txBody>
          <a:bodyPr>
            <a:noAutofit/>
          </a:bodyPr>
          <a:lstStyle>
            <a:lvl1pPr>
              <a:defRPr sz="1800"/>
            </a:lvl1pPr>
          </a:lstStyle>
          <a:p>
            <a:pPr lvl="0"/>
            <a:r>
              <a:rPr lang="en-US"/>
              <a:t>Click to edit Master text styles</a:t>
            </a:r>
          </a:p>
        </p:txBody>
      </p:sp>
      <p:sp>
        <p:nvSpPr>
          <p:cNvPr id="9" name="Picture Placeholder 3">
            <a:extLst>
              <a:ext uri="{FF2B5EF4-FFF2-40B4-BE49-F238E27FC236}">
                <a16:creationId xmlns:a16="http://schemas.microsoft.com/office/drawing/2014/main" id="{A603ECA0-2580-47CE-AE2F-B495EF47F73E}"/>
              </a:ext>
            </a:extLst>
          </p:cNvPr>
          <p:cNvSpPr>
            <a:spLocks noGrp="1"/>
          </p:cNvSpPr>
          <p:nvPr>
            <p:ph type="pic" sz="quarter" idx="16"/>
          </p:nvPr>
        </p:nvSpPr>
        <p:spPr>
          <a:xfrm>
            <a:off x="4469003" y="2286985"/>
            <a:ext cx="3275011" cy="1835299"/>
          </a:xfrm>
          <a:prstGeom prst="rect">
            <a:avLst/>
          </a:prstGeom>
        </p:spPr>
        <p:txBody>
          <a:bodyPr>
            <a:noAutofit/>
          </a:bodyPr>
          <a:lstStyle>
            <a:lvl1pPr>
              <a:defRPr sz="1800"/>
            </a:lvl1pPr>
          </a:lstStyle>
          <a:p>
            <a:r>
              <a:rPr lang="en-US"/>
              <a:t>Click icon to add picture</a:t>
            </a:r>
            <a:endParaRPr lang="en-GB" dirty="0"/>
          </a:p>
        </p:txBody>
      </p:sp>
      <p:sp>
        <p:nvSpPr>
          <p:cNvPr id="10" name="Content Placeholder 9">
            <a:extLst>
              <a:ext uri="{FF2B5EF4-FFF2-40B4-BE49-F238E27FC236}">
                <a16:creationId xmlns:a16="http://schemas.microsoft.com/office/drawing/2014/main" id="{0E065BBE-251C-48BF-9BFB-DA3EE6EDB835}"/>
              </a:ext>
            </a:extLst>
          </p:cNvPr>
          <p:cNvSpPr>
            <a:spLocks noGrp="1"/>
          </p:cNvSpPr>
          <p:nvPr>
            <p:ph sz="quarter" idx="17"/>
          </p:nvPr>
        </p:nvSpPr>
        <p:spPr>
          <a:xfrm>
            <a:off x="8328025" y="4297339"/>
            <a:ext cx="3275011" cy="1976461"/>
          </a:xfrm>
          <a:prstGeom prst="rect">
            <a:avLst/>
          </a:prstGeom>
        </p:spPr>
        <p:txBody>
          <a:bodyPr>
            <a:noAutofit/>
          </a:bodyPr>
          <a:lstStyle>
            <a:lvl1pPr>
              <a:defRPr sz="1800"/>
            </a:lvl1pPr>
          </a:lstStyle>
          <a:p>
            <a:pPr lvl="0"/>
            <a:r>
              <a:rPr lang="en-US"/>
              <a:t>Click to edit Master text styles</a:t>
            </a:r>
          </a:p>
        </p:txBody>
      </p:sp>
      <p:sp>
        <p:nvSpPr>
          <p:cNvPr id="11" name="Picture Placeholder 3">
            <a:extLst>
              <a:ext uri="{FF2B5EF4-FFF2-40B4-BE49-F238E27FC236}">
                <a16:creationId xmlns:a16="http://schemas.microsoft.com/office/drawing/2014/main" id="{DBDDCB70-1977-4945-863F-2AD7EA8F69BB}"/>
              </a:ext>
            </a:extLst>
          </p:cNvPr>
          <p:cNvSpPr>
            <a:spLocks noGrp="1"/>
          </p:cNvSpPr>
          <p:nvPr>
            <p:ph type="pic" sz="quarter" idx="18"/>
          </p:nvPr>
        </p:nvSpPr>
        <p:spPr>
          <a:xfrm>
            <a:off x="8328024" y="2286986"/>
            <a:ext cx="3275011" cy="1835298"/>
          </a:xfrm>
          <a:prstGeom prst="rect">
            <a:avLst/>
          </a:prstGeom>
        </p:spPr>
        <p:txBody>
          <a:bodyPr>
            <a:noAutofit/>
          </a:bodyPr>
          <a:lstStyle>
            <a:lvl1pPr>
              <a:defRPr sz="1800"/>
            </a:lvl1pPr>
          </a:lstStyle>
          <a:p>
            <a:r>
              <a:rPr lang="en-US"/>
              <a:t>Click icon to add picture</a:t>
            </a:r>
            <a:endParaRPr lang="en-GB" dirty="0"/>
          </a:p>
        </p:txBody>
      </p:sp>
      <p:sp>
        <p:nvSpPr>
          <p:cNvPr id="12" name="Picture Placeholder 3">
            <a:extLst>
              <a:ext uri="{FF2B5EF4-FFF2-40B4-BE49-F238E27FC236}">
                <a16:creationId xmlns:a16="http://schemas.microsoft.com/office/drawing/2014/main" id="{0FB627FE-E548-46EB-A472-24A3A108D79E}"/>
              </a:ext>
            </a:extLst>
          </p:cNvPr>
          <p:cNvSpPr>
            <a:spLocks noGrp="1"/>
          </p:cNvSpPr>
          <p:nvPr>
            <p:ph type="pic" sz="quarter" idx="19"/>
          </p:nvPr>
        </p:nvSpPr>
        <p:spPr>
          <a:xfrm>
            <a:off x="588963" y="2286985"/>
            <a:ext cx="3275011" cy="1835299"/>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r>
              <a:rPr lang="en-US"/>
              <a:t>Click icon to add picture</a:t>
            </a:r>
            <a:endParaRPr lang="en-GB" dirty="0"/>
          </a:p>
        </p:txBody>
      </p:sp>
    </p:spTree>
    <p:extLst>
      <p:ext uri="{BB962C8B-B14F-4D97-AF65-F5344CB8AC3E}">
        <p14:creationId xmlns:p14="http://schemas.microsoft.com/office/powerpoint/2010/main" val="1355291660"/>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819">
          <p15:clr>
            <a:srgbClr val="FBAE40"/>
          </p15:clr>
        </p15:guide>
        <p15:guide id="8" pos="4883">
          <p15:clr>
            <a:srgbClr val="FBAE40"/>
          </p15:clr>
        </p15:guide>
        <p15:guide id="9" pos="52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8964" y="2300147"/>
            <a:ext cx="2317397" cy="3972066"/>
          </a:xfrm>
          <a:prstGeom prst="rect">
            <a:avLst/>
          </a:prstGeom>
        </p:spPr>
        <p:txBody>
          <a:bodyPr>
            <a:noAutofit/>
          </a:bodyPr>
          <a:lstStyle>
            <a:lvl1pPr>
              <a:defRPr sz="1800"/>
            </a:lvl1pPr>
          </a:lstStyle>
          <a:p>
            <a:pPr lvl="0"/>
            <a:r>
              <a:rPr lang="en-US"/>
              <a:t>Click to edit Master text styles</a:t>
            </a:r>
          </a:p>
        </p:txBody>
      </p:sp>
      <p:sp>
        <p:nvSpPr>
          <p:cNvPr id="28" name="Content Placeholder 9">
            <a:extLst>
              <a:ext uri="{FF2B5EF4-FFF2-40B4-BE49-F238E27FC236}">
                <a16:creationId xmlns:a16="http://schemas.microsoft.com/office/drawing/2014/main" id="{36EB76BC-1441-48D5-A2CC-2EA2CD2AA350}"/>
              </a:ext>
            </a:extLst>
          </p:cNvPr>
          <p:cNvSpPr>
            <a:spLocks noGrp="1"/>
          </p:cNvSpPr>
          <p:nvPr>
            <p:ph sz="quarter" idx="11"/>
          </p:nvPr>
        </p:nvSpPr>
        <p:spPr>
          <a:xfrm>
            <a:off x="3480281" y="2301734"/>
            <a:ext cx="2317397" cy="3972066"/>
          </a:xfrm>
          <a:prstGeom prst="rect">
            <a:avLst/>
          </a:prstGeom>
        </p:spPr>
        <p:txBody>
          <a:bodyPr>
            <a:noAutofit/>
          </a:bodyPr>
          <a:lstStyle>
            <a:lvl1pPr>
              <a:defRPr sz="1800"/>
            </a:lvl1pPr>
          </a:lstStyle>
          <a:p>
            <a:pPr lvl="0"/>
            <a:r>
              <a:rPr lang="en-US"/>
              <a:t>Click to edit Master text styles</a:t>
            </a:r>
          </a:p>
        </p:txBody>
      </p:sp>
      <p:sp>
        <p:nvSpPr>
          <p:cNvPr id="29" name="Content Placeholder 9">
            <a:extLst>
              <a:ext uri="{FF2B5EF4-FFF2-40B4-BE49-F238E27FC236}">
                <a16:creationId xmlns:a16="http://schemas.microsoft.com/office/drawing/2014/main" id="{B6E5C1B3-F70B-4891-922A-62E3AB65A739}"/>
              </a:ext>
            </a:extLst>
          </p:cNvPr>
          <p:cNvSpPr>
            <a:spLocks noGrp="1"/>
          </p:cNvSpPr>
          <p:nvPr>
            <p:ph sz="quarter" idx="12"/>
          </p:nvPr>
        </p:nvSpPr>
        <p:spPr>
          <a:xfrm>
            <a:off x="6398405" y="2300147"/>
            <a:ext cx="2317397" cy="3972066"/>
          </a:xfrm>
          <a:prstGeom prst="rect">
            <a:avLst/>
          </a:prstGeom>
        </p:spPr>
        <p:txBody>
          <a:bodyPr>
            <a:noAutofit/>
          </a:bodyPr>
          <a:lstStyle>
            <a:lvl1pPr>
              <a:defRPr sz="1800"/>
            </a:lvl1pPr>
          </a:lstStyle>
          <a:p>
            <a:pPr lvl="0"/>
            <a:r>
              <a:rPr lang="en-US"/>
              <a:t>Click to edit Master text styles</a:t>
            </a:r>
          </a:p>
        </p:txBody>
      </p:sp>
      <p:sp>
        <p:nvSpPr>
          <p:cNvPr id="30" name="Content Placeholder 9">
            <a:extLst>
              <a:ext uri="{FF2B5EF4-FFF2-40B4-BE49-F238E27FC236}">
                <a16:creationId xmlns:a16="http://schemas.microsoft.com/office/drawing/2014/main" id="{3428F215-34F6-45EF-89E3-14647293542A}"/>
              </a:ext>
            </a:extLst>
          </p:cNvPr>
          <p:cNvSpPr>
            <a:spLocks noGrp="1"/>
          </p:cNvSpPr>
          <p:nvPr>
            <p:ph sz="quarter" idx="13"/>
          </p:nvPr>
        </p:nvSpPr>
        <p:spPr>
          <a:xfrm>
            <a:off x="9289722" y="2301734"/>
            <a:ext cx="2317397" cy="39720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205254720"/>
      </p:ext>
    </p:extLst>
  </p:cSld>
  <p:clrMapOvr>
    <a:masterClrMapping/>
  </p:clrMapOvr>
  <p:extLst>
    <p:ext uri="{DCECCB84-F9BA-43D5-87BE-67443E8EF086}">
      <p15:sldGuideLst xmlns:p15="http://schemas.microsoft.com/office/powerpoint/2012/main">
        <p15:guide id="1" pos="2184">
          <p15:clr>
            <a:srgbClr val="FBAE40"/>
          </p15:clr>
        </p15:guide>
        <p15:guide id="2" pos="184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85649"/>
            <a:ext cx="11029121" cy="1117932"/>
          </a:xfrm>
          <a:prstGeom prst="rect">
            <a:avLst/>
          </a:prstGeom>
        </p:spPr>
        <p:txBody>
          <a:bodyPr anchor="t" anchorCtr="0">
            <a:noAutofit/>
          </a:bodyPr>
          <a:lstStyle>
            <a:lvl1pPr algn="ctr">
              <a:defRPr sz="3600"/>
            </a:lvl1pPr>
          </a:lstStyle>
          <a:p>
            <a:r>
              <a:rPr lang="en-US"/>
              <a:t>Click to edit Master title style</a:t>
            </a:r>
            <a:endParaRPr lang="en-GB" dirty="0"/>
          </a:p>
        </p:txBody>
      </p:sp>
      <p:sp>
        <p:nvSpPr>
          <p:cNvPr id="4" name="Picture Placeholder 3">
            <a:extLst>
              <a:ext uri="{FF2B5EF4-FFF2-40B4-BE49-F238E27FC236}">
                <a16:creationId xmlns:a16="http://schemas.microsoft.com/office/drawing/2014/main" id="{E036A035-5E1D-4FEB-AD42-8C738760F495}"/>
              </a:ext>
            </a:extLst>
          </p:cNvPr>
          <p:cNvSpPr>
            <a:spLocks noGrp="1"/>
          </p:cNvSpPr>
          <p:nvPr>
            <p:ph type="pic" sz="quarter" idx="14"/>
          </p:nvPr>
        </p:nvSpPr>
        <p:spPr>
          <a:xfrm>
            <a:off x="588963" y="2300288"/>
            <a:ext cx="2317397" cy="1357527"/>
          </a:xfrm>
          <a:prstGeom prst="rect">
            <a:avLst/>
          </a:prstGeom>
        </p:spPr>
        <p:txBody>
          <a:bodyPr>
            <a:noAutofit/>
          </a:bodyPr>
          <a:lstStyle>
            <a:lvl1pPr>
              <a:defRPr sz="1800"/>
            </a:lvl1pPr>
          </a:lstStyle>
          <a:p>
            <a:r>
              <a:rPr lang="en-US"/>
              <a:t>Click icon to add picture</a:t>
            </a:r>
            <a:endParaRPr lang="en-GB" dirty="0"/>
          </a:p>
        </p:txBody>
      </p:sp>
      <p:sp>
        <p:nvSpPr>
          <p:cNvPr id="19" name="Content Placeholder 9">
            <a:extLst>
              <a:ext uri="{FF2B5EF4-FFF2-40B4-BE49-F238E27FC236}">
                <a16:creationId xmlns:a16="http://schemas.microsoft.com/office/drawing/2014/main" id="{CB76B09E-041D-4615-AFC8-FD5EFC779E2B}"/>
              </a:ext>
            </a:extLst>
          </p:cNvPr>
          <p:cNvSpPr>
            <a:spLocks noGrp="1"/>
          </p:cNvSpPr>
          <p:nvPr>
            <p:ph sz="quarter" idx="21"/>
          </p:nvPr>
        </p:nvSpPr>
        <p:spPr>
          <a:xfrm>
            <a:off x="588964" y="3850047"/>
            <a:ext cx="2317397" cy="2422166"/>
          </a:xfrm>
          <a:prstGeom prst="rect">
            <a:avLst/>
          </a:prstGeom>
        </p:spPr>
        <p:txBody>
          <a:bodyPr>
            <a:noAutofit/>
          </a:bodyPr>
          <a:lstStyle>
            <a:lvl1pPr>
              <a:defRPr sz="1800"/>
            </a:lvl1pPr>
          </a:lstStyle>
          <a:p>
            <a:pPr lvl="0"/>
            <a:r>
              <a:rPr lang="en-US"/>
              <a:t>Click to edit Master text styles</a:t>
            </a:r>
          </a:p>
        </p:txBody>
      </p:sp>
      <p:sp>
        <p:nvSpPr>
          <p:cNvPr id="23" name="Picture Placeholder 3">
            <a:extLst>
              <a:ext uri="{FF2B5EF4-FFF2-40B4-BE49-F238E27FC236}">
                <a16:creationId xmlns:a16="http://schemas.microsoft.com/office/drawing/2014/main" id="{3E52C249-A5C2-4E04-8BE0-1060DD0DA93B}"/>
              </a:ext>
            </a:extLst>
          </p:cNvPr>
          <p:cNvSpPr>
            <a:spLocks noGrp="1"/>
          </p:cNvSpPr>
          <p:nvPr>
            <p:ph type="pic" sz="quarter" idx="22"/>
          </p:nvPr>
        </p:nvSpPr>
        <p:spPr>
          <a:xfrm>
            <a:off x="3491266" y="2300288"/>
            <a:ext cx="2317397" cy="1357527"/>
          </a:xfrm>
          <a:prstGeom prst="rect">
            <a:avLst/>
          </a:prstGeom>
        </p:spPr>
        <p:txBody>
          <a:bodyPr>
            <a:noAutofit/>
          </a:bodyPr>
          <a:lstStyle>
            <a:lvl1pPr>
              <a:defRPr sz="1800"/>
            </a:lvl1pPr>
          </a:lstStyle>
          <a:p>
            <a:r>
              <a:rPr lang="en-US"/>
              <a:t>Click icon to add picture</a:t>
            </a:r>
            <a:endParaRPr lang="en-GB" dirty="0"/>
          </a:p>
        </p:txBody>
      </p:sp>
      <p:sp>
        <p:nvSpPr>
          <p:cNvPr id="24" name="Content Placeholder 9">
            <a:extLst>
              <a:ext uri="{FF2B5EF4-FFF2-40B4-BE49-F238E27FC236}">
                <a16:creationId xmlns:a16="http://schemas.microsoft.com/office/drawing/2014/main" id="{A784DFF9-9AF5-4A2A-B098-26838208ADBA}"/>
              </a:ext>
            </a:extLst>
          </p:cNvPr>
          <p:cNvSpPr>
            <a:spLocks noGrp="1"/>
          </p:cNvSpPr>
          <p:nvPr>
            <p:ph sz="quarter" idx="23"/>
          </p:nvPr>
        </p:nvSpPr>
        <p:spPr>
          <a:xfrm>
            <a:off x="3491267" y="3850047"/>
            <a:ext cx="2317397" cy="2422166"/>
          </a:xfrm>
          <a:prstGeom prst="rect">
            <a:avLst/>
          </a:prstGeom>
        </p:spPr>
        <p:txBody>
          <a:bodyPr>
            <a:noAutofit/>
          </a:bodyPr>
          <a:lstStyle>
            <a:lvl1pPr>
              <a:defRPr sz="1800"/>
            </a:lvl1pPr>
          </a:lstStyle>
          <a:p>
            <a:pPr lvl="0"/>
            <a:r>
              <a:rPr lang="en-US"/>
              <a:t>Click to edit Master text styles</a:t>
            </a:r>
          </a:p>
        </p:txBody>
      </p:sp>
      <p:sp>
        <p:nvSpPr>
          <p:cNvPr id="25" name="Picture Placeholder 3">
            <a:extLst>
              <a:ext uri="{FF2B5EF4-FFF2-40B4-BE49-F238E27FC236}">
                <a16:creationId xmlns:a16="http://schemas.microsoft.com/office/drawing/2014/main" id="{C3325528-45FC-4C82-A0CC-37BAEF7BFCA6}"/>
              </a:ext>
            </a:extLst>
          </p:cNvPr>
          <p:cNvSpPr>
            <a:spLocks noGrp="1"/>
          </p:cNvSpPr>
          <p:nvPr>
            <p:ph type="pic" sz="quarter" idx="24"/>
          </p:nvPr>
        </p:nvSpPr>
        <p:spPr>
          <a:xfrm>
            <a:off x="6393848" y="2300288"/>
            <a:ext cx="2317397" cy="1357527"/>
          </a:xfrm>
          <a:prstGeom prst="rect">
            <a:avLst/>
          </a:prstGeom>
        </p:spPr>
        <p:txBody>
          <a:bodyPr>
            <a:noAutofit/>
          </a:bodyPr>
          <a:lstStyle>
            <a:lvl1pPr>
              <a:defRPr sz="1800"/>
            </a:lvl1pPr>
          </a:lstStyle>
          <a:p>
            <a:r>
              <a:rPr lang="en-US"/>
              <a:t>Click icon to add picture</a:t>
            </a:r>
            <a:endParaRPr lang="en-GB" dirty="0"/>
          </a:p>
        </p:txBody>
      </p:sp>
      <p:sp>
        <p:nvSpPr>
          <p:cNvPr id="26" name="Content Placeholder 9">
            <a:extLst>
              <a:ext uri="{FF2B5EF4-FFF2-40B4-BE49-F238E27FC236}">
                <a16:creationId xmlns:a16="http://schemas.microsoft.com/office/drawing/2014/main" id="{3C597C1D-5167-4669-949D-CA5A8450FB4A}"/>
              </a:ext>
            </a:extLst>
          </p:cNvPr>
          <p:cNvSpPr>
            <a:spLocks noGrp="1"/>
          </p:cNvSpPr>
          <p:nvPr>
            <p:ph sz="quarter" idx="25"/>
          </p:nvPr>
        </p:nvSpPr>
        <p:spPr>
          <a:xfrm>
            <a:off x="6393849" y="3850047"/>
            <a:ext cx="2317397" cy="2422166"/>
          </a:xfrm>
          <a:prstGeom prst="rect">
            <a:avLst/>
          </a:prstGeom>
        </p:spPr>
        <p:txBody>
          <a:bodyPr>
            <a:noAutofit/>
          </a:bodyPr>
          <a:lstStyle>
            <a:lvl1pPr>
              <a:defRPr sz="1800"/>
            </a:lvl1pPr>
          </a:lstStyle>
          <a:p>
            <a:pPr lvl="0"/>
            <a:r>
              <a:rPr lang="en-US"/>
              <a:t>Click to edit Master text styles</a:t>
            </a:r>
          </a:p>
        </p:txBody>
      </p:sp>
      <p:sp>
        <p:nvSpPr>
          <p:cNvPr id="27" name="Picture Placeholder 3">
            <a:extLst>
              <a:ext uri="{FF2B5EF4-FFF2-40B4-BE49-F238E27FC236}">
                <a16:creationId xmlns:a16="http://schemas.microsoft.com/office/drawing/2014/main" id="{8216A13C-6734-459B-8AB5-0340E0067E9B}"/>
              </a:ext>
            </a:extLst>
          </p:cNvPr>
          <p:cNvSpPr>
            <a:spLocks noGrp="1"/>
          </p:cNvSpPr>
          <p:nvPr>
            <p:ph type="pic" sz="quarter" idx="26"/>
          </p:nvPr>
        </p:nvSpPr>
        <p:spPr>
          <a:xfrm>
            <a:off x="9285638" y="2301875"/>
            <a:ext cx="2317397" cy="1357527"/>
          </a:xfrm>
          <a:prstGeom prst="rect">
            <a:avLst/>
          </a:prstGeom>
        </p:spPr>
        <p:txBody>
          <a:bodyPr>
            <a:noAutofit/>
          </a:bodyPr>
          <a:lstStyle>
            <a:lvl1pPr>
              <a:defRPr sz="1800"/>
            </a:lvl1pPr>
          </a:lstStyle>
          <a:p>
            <a:r>
              <a:rPr lang="en-US"/>
              <a:t>Click icon to add picture</a:t>
            </a:r>
            <a:endParaRPr lang="en-GB" dirty="0"/>
          </a:p>
        </p:txBody>
      </p:sp>
      <p:sp>
        <p:nvSpPr>
          <p:cNvPr id="28" name="Content Placeholder 9">
            <a:extLst>
              <a:ext uri="{FF2B5EF4-FFF2-40B4-BE49-F238E27FC236}">
                <a16:creationId xmlns:a16="http://schemas.microsoft.com/office/drawing/2014/main" id="{C313676A-9E66-43F9-9150-888B1068C8A8}"/>
              </a:ext>
            </a:extLst>
          </p:cNvPr>
          <p:cNvSpPr>
            <a:spLocks noGrp="1"/>
          </p:cNvSpPr>
          <p:nvPr>
            <p:ph sz="quarter" idx="27"/>
          </p:nvPr>
        </p:nvSpPr>
        <p:spPr>
          <a:xfrm>
            <a:off x="9285639" y="3851634"/>
            <a:ext cx="2317397" cy="24221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1776555910"/>
      </p:ext>
    </p:extLst>
  </p:cSld>
  <p:clrMapOvr>
    <a:masterClrMapping/>
  </p:clrMapOvr>
  <p:extLst>
    <p:ext uri="{DCECCB84-F9BA-43D5-87BE-67443E8EF086}">
      <p15:sldGuideLst xmlns:p15="http://schemas.microsoft.com/office/powerpoint/2012/main">
        <p15:guide id="1" pos="1844">
          <p15:clr>
            <a:srgbClr val="FBAE40"/>
          </p15:clr>
        </p15:guide>
        <p15:guide id="2" pos="218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2292804"/>
            <a:ext cx="1739679" cy="3972066"/>
          </a:xfrm>
          <a:prstGeom prst="rect">
            <a:avLst/>
          </a:prstGeom>
        </p:spPr>
        <p:txBody>
          <a:bodyPr>
            <a:noAutofit/>
          </a:bodyPr>
          <a:lstStyle>
            <a:lvl1pPr>
              <a:defRPr sz="1800"/>
            </a:lvl1pPr>
          </a:lstStyle>
          <a:p>
            <a:pPr lvl="0"/>
            <a:r>
              <a:rPr lang="en-US"/>
              <a:t>Click to edit Master text styles</a:t>
            </a:r>
          </a:p>
        </p:txBody>
      </p:sp>
      <p:sp>
        <p:nvSpPr>
          <p:cNvPr id="26" name="Content Placeholder 9">
            <a:extLst>
              <a:ext uri="{FF2B5EF4-FFF2-40B4-BE49-F238E27FC236}">
                <a16:creationId xmlns:a16="http://schemas.microsoft.com/office/drawing/2014/main" id="{0176E233-E1D7-49C1-8E09-23CDD44A754E}"/>
              </a:ext>
            </a:extLst>
          </p:cNvPr>
          <p:cNvSpPr>
            <a:spLocks noGrp="1"/>
          </p:cNvSpPr>
          <p:nvPr>
            <p:ph sz="quarter" idx="11"/>
          </p:nvPr>
        </p:nvSpPr>
        <p:spPr>
          <a:xfrm>
            <a:off x="2916222" y="2292804"/>
            <a:ext cx="1739679" cy="3972066"/>
          </a:xfrm>
          <a:prstGeom prst="rect">
            <a:avLst/>
          </a:prstGeom>
        </p:spPr>
        <p:txBody>
          <a:bodyPr>
            <a:noAutofit/>
          </a:bodyPr>
          <a:lstStyle>
            <a:lvl1pPr>
              <a:defRPr sz="1800"/>
            </a:lvl1pPr>
          </a:lstStyle>
          <a:p>
            <a:pPr lvl="0"/>
            <a:r>
              <a:rPr lang="en-US"/>
              <a:t>Click to edit Master text styles</a:t>
            </a:r>
          </a:p>
        </p:txBody>
      </p:sp>
      <p:sp>
        <p:nvSpPr>
          <p:cNvPr id="27" name="Content Placeholder 9">
            <a:extLst>
              <a:ext uri="{FF2B5EF4-FFF2-40B4-BE49-F238E27FC236}">
                <a16:creationId xmlns:a16="http://schemas.microsoft.com/office/drawing/2014/main" id="{A41C7C2A-4A4B-422C-BB2A-4C9FAC3A5506}"/>
              </a:ext>
            </a:extLst>
          </p:cNvPr>
          <p:cNvSpPr>
            <a:spLocks noGrp="1"/>
          </p:cNvSpPr>
          <p:nvPr>
            <p:ph sz="quarter" idx="12"/>
          </p:nvPr>
        </p:nvSpPr>
        <p:spPr>
          <a:xfrm>
            <a:off x="5224800" y="2292804"/>
            <a:ext cx="1739679" cy="3972066"/>
          </a:xfrm>
          <a:prstGeom prst="rect">
            <a:avLst/>
          </a:prstGeom>
        </p:spPr>
        <p:txBody>
          <a:bodyPr>
            <a:noAutofit/>
          </a:bodyPr>
          <a:lstStyle>
            <a:lvl1pPr>
              <a:defRPr sz="1800"/>
            </a:lvl1pPr>
          </a:lstStyle>
          <a:p>
            <a:pPr lvl="0"/>
            <a:r>
              <a:rPr lang="en-US"/>
              <a:t>Click to edit Master text styles</a:t>
            </a:r>
          </a:p>
        </p:txBody>
      </p:sp>
      <p:sp>
        <p:nvSpPr>
          <p:cNvPr id="31" name="Content Placeholder 9">
            <a:extLst>
              <a:ext uri="{FF2B5EF4-FFF2-40B4-BE49-F238E27FC236}">
                <a16:creationId xmlns:a16="http://schemas.microsoft.com/office/drawing/2014/main" id="{E3418751-869D-4F85-B32F-0965D7D2AD55}"/>
              </a:ext>
            </a:extLst>
          </p:cNvPr>
          <p:cNvSpPr>
            <a:spLocks noGrp="1"/>
          </p:cNvSpPr>
          <p:nvPr>
            <p:ph sz="quarter" idx="13"/>
          </p:nvPr>
        </p:nvSpPr>
        <p:spPr>
          <a:xfrm>
            <a:off x="7533378" y="2292804"/>
            <a:ext cx="1739679" cy="3972066"/>
          </a:xfrm>
          <a:prstGeom prst="rect">
            <a:avLst/>
          </a:prstGeom>
        </p:spPr>
        <p:txBody>
          <a:bodyPr>
            <a:noAutofit/>
          </a:bodyPr>
          <a:lstStyle>
            <a:lvl1pPr>
              <a:defRPr sz="1800"/>
            </a:lvl1pPr>
          </a:lstStyle>
          <a:p>
            <a:pPr lvl="0"/>
            <a:r>
              <a:rPr lang="en-US"/>
              <a:t>Click to edit Master text styles</a:t>
            </a:r>
          </a:p>
        </p:txBody>
      </p:sp>
      <p:sp>
        <p:nvSpPr>
          <p:cNvPr id="32" name="Content Placeholder 9">
            <a:extLst>
              <a:ext uri="{FF2B5EF4-FFF2-40B4-BE49-F238E27FC236}">
                <a16:creationId xmlns:a16="http://schemas.microsoft.com/office/drawing/2014/main" id="{40CFF437-23DA-4121-8666-7AFDA6F1C6F8}"/>
              </a:ext>
            </a:extLst>
          </p:cNvPr>
          <p:cNvSpPr>
            <a:spLocks noGrp="1"/>
          </p:cNvSpPr>
          <p:nvPr>
            <p:ph sz="quarter" idx="14"/>
          </p:nvPr>
        </p:nvSpPr>
        <p:spPr>
          <a:xfrm>
            <a:off x="9862226" y="2292804"/>
            <a:ext cx="1739679" cy="39720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928824496"/>
      </p:ext>
    </p:extLst>
  </p:cSld>
  <p:clrMapOvr>
    <a:masterClrMapping/>
  </p:clrMapOvr>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3565624"/>
            <a:ext cx="1739679" cy="2699245"/>
          </a:xfrm>
          <a:prstGeom prst="rect">
            <a:avLst/>
          </a:prstGeom>
        </p:spPr>
        <p:txBody>
          <a:bodyPr>
            <a:noAutofit/>
          </a:bodyPr>
          <a:lstStyle>
            <a:lvl1pPr>
              <a:defRPr sz="1800"/>
            </a:lvl1pPr>
          </a:lstStyle>
          <a:p>
            <a:pPr lvl="0"/>
            <a:r>
              <a:rPr lang="en-US"/>
              <a:t>Click to edit Master text styles</a:t>
            </a:r>
          </a:p>
        </p:txBody>
      </p:sp>
      <p:sp>
        <p:nvSpPr>
          <p:cNvPr id="8" name="Picture Placeholder 3">
            <a:extLst>
              <a:ext uri="{FF2B5EF4-FFF2-40B4-BE49-F238E27FC236}">
                <a16:creationId xmlns:a16="http://schemas.microsoft.com/office/drawing/2014/main" id="{8CB3F181-B90E-4709-A812-42F5F9FAEF8C}"/>
              </a:ext>
            </a:extLst>
          </p:cNvPr>
          <p:cNvSpPr>
            <a:spLocks noGrp="1"/>
          </p:cNvSpPr>
          <p:nvPr>
            <p:ph type="pic" sz="quarter" idx="15"/>
          </p:nvPr>
        </p:nvSpPr>
        <p:spPr>
          <a:xfrm>
            <a:off x="587374" y="2300287"/>
            <a:ext cx="1763713" cy="992089"/>
          </a:xfrm>
          <a:prstGeom prst="rect">
            <a:avLst/>
          </a:prstGeom>
        </p:spPr>
        <p:txBody>
          <a:bodyPr>
            <a:noAutofit/>
          </a:bodyPr>
          <a:lstStyle>
            <a:lvl1pPr>
              <a:defRPr sz="1800"/>
            </a:lvl1pPr>
          </a:lstStyle>
          <a:p>
            <a:r>
              <a:rPr lang="en-US"/>
              <a:t>Click icon to add picture</a:t>
            </a:r>
            <a:endParaRPr lang="en-GB" dirty="0"/>
          </a:p>
        </p:txBody>
      </p:sp>
      <p:sp>
        <p:nvSpPr>
          <p:cNvPr id="10" name="Content Placeholder 9">
            <a:extLst>
              <a:ext uri="{FF2B5EF4-FFF2-40B4-BE49-F238E27FC236}">
                <a16:creationId xmlns:a16="http://schemas.microsoft.com/office/drawing/2014/main" id="{F7064BD1-661D-4392-B2D3-C94C878F5F00}"/>
              </a:ext>
            </a:extLst>
          </p:cNvPr>
          <p:cNvSpPr>
            <a:spLocks noGrp="1"/>
          </p:cNvSpPr>
          <p:nvPr>
            <p:ph sz="quarter" idx="16"/>
          </p:nvPr>
        </p:nvSpPr>
        <p:spPr>
          <a:xfrm>
            <a:off x="2908754" y="3561383"/>
            <a:ext cx="1739679" cy="2699245"/>
          </a:xfrm>
          <a:prstGeom prst="rect">
            <a:avLst/>
          </a:prstGeom>
        </p:spPr>
        <p:txBody>
          <a:bodyPr>
            <a:noAutofit/>
          </a:bodyPr>
          <a:lstStyle>
            <a:lvl1pPr>
              <a:defRPr sz="1800"/>
            </a:lvl1pPr>
          </a:lstStyle>
          <a:p>
            <a:pPr lvl="0"/>
            <a:r>
              <a:rPr lang="en-US"/>
              <a:t>Click to edit Master text styles</a:t>
            </a:r>
          </a:p>
        </p:txBody>
      </p:sp>
      <p:sp>
        <p:nvSpPr>
          <p:cNvPr id="12" name="Picture Placeholder 3">
            <a:extLst>
              <a:ext uri="{FF2B5EF4-FFF2-40B4-BE49-F238E27FC236}">
                <a16:creationId xmlns:a16="http://schemas.microsoft.com/office/drawing/2014/main" id="{E23378D4-9D40-4803-8C24-3DB36C6A5716}"/>
              </a:ext>
            </a:extLst>
          </p:cNvPr>
          <p:cNvSpPr>
            <a:spLocks noGrp="1"/>
          </p:cNvSpPr>
          <p:nvPr>
            <p:ph type="pic" sz="quarter" idx="17"/>
          </p:nvPr>
        </p:nvSpPr>
        <p:spPr>
          <a:xfrm>
            <a:off x="2908754" y="2296046"/>
            <a:ext cx="1763713" cy="992089"/>
          </a:xfrm>
          <a:prstGeom prst="rect">
            <a:avLst/>
          </a:prstGeom>
        </p:spPr>
        <p:txBody>
          <a:bodyPr>
            <a:noAutofit/>
          </a:bodyPr>
          <a:lstStyle>
            <a:lvl1pPr>
              <a:defRPr sz="1800"/>
            </a:lvl1pPr>
          </a:lstStyle>
          <a:p>
            <a:r>
              <a:rPr lang="en-US"/>
              <a:t>Click icon to add picture</a:t>
            </a:r>
            <a:endParaRPr lang="en-GB" dirty="0"/>
          </a:p>
        </p:txBody>
      </p:sp>
      <p:sp>
        <p:nvSpPr>
          <p:cNvPr id="13" name="Content Placeholder 9">
            <a:extLst>
              <a:ext uri="{FF2B5EF4-FFF2-40B4-BE49-F238E27FC236}">
                <a16:creationId xmlns:a16="http://schemas.microsoft.com/office/drawing/2014/main" id="{00FE57DA-ED33-4CB4-86C8-810DD824BFAB}"/>
              </a:ext>
            </a:extLst>
          </p:cNvPr>
          <p:cNvSpPr>
            <a:spLocks noGrp="1"/>
          </p:cNvSpPr>
          <p:nvPr>
            <p:ph sz="quarter" idx="18"/>
          </p:nvPr>
        </p:nvSpPr>
        <p:spPr>
          <a:xfrm>
            <a:off x="5217219" y="3558226"/>
            <a:ext cx="1739679" cy="2699245"/>
          </a:xfrm>
          <a:prstGeom prst="rect">
            <a:avLst/>
          </a:prstGeom>
        </p:spPr>
        <p:txBody>
          <a:bodyPr>
            <a:noAutofit/>
          </a:bodyPr>
          <a:lstStyle>
            <a:lvl1pPr>
              <a:defRPr sz="1800"/>
            </a:lvl1pPr>
          </a:lstStyle>
          <a:p>
            <a:pPr lvl="0"/>
            <a:r>
              <a:rPr lang="en-US"/>
              <a:t>Click to edit Master text styles</a:t>
            </a:r>
          </a:p>
        </p:txBody>
      </p:sp>
      <p:sp>
        <p:nvSpPr>
          <p:cNvPr id="14" name="Picture Placeholder 3">
            <a:extLst>
              <a:ext uri="{FF2B5EF4-FFF2-40B4-BE49-F238E27FC236}">
                <a16:creationId xmlns:a16="http://schemas.microsoft.com/office/drawing/2014/main" id="{A9355ED7-F872-4706-9817-B13472A932E1}"/>
              </a:ext>
            </a:extLst>
          </p:cNvPr>
          <p:cNvSpPr>
            <a:spLocks noGrp="1"/>
          </p:cNvSpPr>
          <p:nvPr>
            <p:ph type="pic" sz="quarter" idx="19"/>
          </p:nvPr>
        </p:nvSpPr>
        <p:spPr>
          <a:xfrm>
            <a:off x="5217219" y="2292889"/>
            <a:ext cx="1763713" cy="992089"/>
          </a:xfrm>
          <a:prstGeom prst="rect">
            <a:avLst/>
          </a:prstGeom>
        </p:spPr>
        <p:txBody>
          <a:bodyPr>
            <a:noAutofit/>
          </a:bodyPr>
          <a:lstStyle>
            <a:lvl1pPr>
              <a:defRPr sz="1800"/>
            </a:lvl1pPr>
          </a:lstStyle>
          <a:p>
            <a:r>
              <a:rPr lang="en-US"/>
              <a:t>Click icon to add picture</a:t>
            </a:r>
            <a:endParaRPr lang="en-GB" dirty="0"/>
          </a:p>
        </p:txBody>
      </p:sp>
      <p:sp>
        <p:nvSpPr>
          <p:cNvPr id="15" name="Content Placeholder 9">
            <a:extLst>
              <a:ext uri="{FF2B5EF4-FFF2-40B4-BE49-F238E27FC236}">
                <a16:creationId xmlns:a16="http://schemas.microsoft.com/office/drawing/2014/main" id="{115CCB77-02EC-4783-9DF6-0A05456ED730}"/>
              </a:ext>
            </a:extLst>
          </p:cNvPr>
          <p:cNvSpPr>
            <a:spLocks noGrp="1"/>
          </p:cNvSpPr>
          <p:nvPr>
            <p:ph sz="quarter" idx="20"/>
          </p:nvPr>
        </p:nvSpPr>
        <p:spPr>
          <a:xfrm>
            <a:off x="7527238" y="3549295"/>
            <a:ext cx="1739679" cy="2699245"/>
          </a:xfrm>
          <a:prstGeom prst="rect">
            <a:avLst/>
          </a:prstGeom>
        </p:spPr>
        <p:txBody>
          <a:bodyPr>
            <a:noAutofit/>
          </a:bodyPr>
          <a:lstStyle>
            <a:lvl1pPr>
              <a:defRPr sz="1800"/>
            </a:lvl1pPr>
          </a:lstStyle>
          <a:p>
            <a:pPr lvl="0"/>
            <a:r>
              <a:rPr lang="en-US"/>
              <a:t>Click to edit Master text styles</a:t>
            </a:r>
          </a:p>
        </p:txBody>
      </p:sp>
      <p:sp>
        <p:nvSpPr>
          <p:cNvPr id="16" name="Picture Placeholder 3">
            <a:extLst>
              <a:ext uri="{FF2B5EF4-FFF2-40B4-BE49-F238E27FC236}">
                <a16:creationId xmlns:a16="http://schemas.microsoft.com/office/drawing/2014/main" id="{DC2F2444-14F2-4088-9371-18C2860AC6D3}"/>
              </a:ext>
            </a:extLst>
          </p:cNvPr>
          <p:cNvSpPr>
            <a:spLocks noGrp="1"/>
          </p:cNvSpPr>
          <p:nvPr>
            <p:ph type="pic" sz="quarter" idx="21"/>
          </p:nvPr>
        </p:nvSpPr>
        <p:spPr>
          <a:xfrm>
            <a:off x="7527238" y="2283958"/>
            <a:ext cx="1763713" cy="992089"/>
          </a:xfrm>
          <a:prstGeom prst="rect">
            <a:avLst/>
          </a:prstGeom>
        </p:spPr>
        <p:txBody>
          <a:bodyPr>
            <a:noAutofit/>
          </a:bodyPr>
          <a:lstStyle>
            <a:lvl1pPr>
              <a:defRPr sz="1800"/>
            </a:lvl1pPr>
          </a:lstStyle>
          <a:p>
            <a:r>
              <a:rPr lang="en-US"/>
              <a:t>Click icon to add picture</a:t>
            </a:r>
            <a:endParaRPr lang="en-GB" dirty="0"/>
          </a:p>
        </p:txBody>
      </p:sp>
      <p:sp>
        <p:nvSpPr>
          <p:cNvPr id="17" name="Content Placeholder 9">
            <a:extLst>
              <a:ext uri="{FF2B5EF4-FFF2-40B4-BE49-F238E27FC236}">
                <a16:creationId xmlns:a16="http://schemas.microsoft.com/office/drawing/2014/main" id="{5E077B78-FC6D-470D-BE7E-00548B8BBCD1}"/>
              </a:ext>
            </a:extLst>
          </p:cNvPr>
          <p:cNvSpPr>
            <a:spLocks noGrp="1"/>
          </p:cNvSpPr>
          <p:nvPr>
            <p:ph sz="quarter" idx="22"/>
          </p:nvPr>
        </p:nvSpPr>
        <p:spPr>
          <a:xfrm>
            <a:off x="9855129" y="3574555"/>
            <a:ext cx="1739679" cy="2699245"/>
          </a:xfrm>
          <a:prstGeom prst="rect">
            <a:avLst/>
          </a:prstGeom>
        </p:spPr>
        <p:txBody>
          <a:bodyPr>
            <a:noAutofit/>
          </a:bodyPr>
          <a:lstStyle>
            <a:lvl1pPr>
              <a:defRPr sz="1800"/>
            </a:lvl1pPr>
          </a:lstStyle>
          <a:p>
            <a:pPr lvl="0"/>
            <a:r>
              <a:rPr lang="en-US"/>
              <a:t>Click to edit Master text styles</a:t>
            </a:r>
          </a:p>
        </p:txBody>
      </p:sp>
      <p:sp>
        <p:nvSpPr>
          <p:cNvPr id="18" name="Picture Placeholder 3">
            <a:extLst>
              <a:ext uri="{FF2B5EF4-FFF2-40B4-BE49-F238E27FC236}">
                <a16:creationId xmlns:a16="http://schemas.microsoft.com/office/drawing/2014/main" id="{FAD3149A-0394-4B2A-9DB9-07B38D07064A}"/>
              </a:ext>
            </a:extLst>
          </p:cNvPr>
          <p:cNvSpPr>
            <a:spLocks noGrp="1"/>
          </p:cNvSpPr>
          <p:nvPr>
            <p:ph type="pic" sz="quarter" idx="23"/>
          </p:nvPr>
        </p:nvSpPr>
        <p:spPr>
          <a:xfrm>
            <a:off x="9855129" y="2309218"/>
            <a:ext cx="1763713" cy="992089"/>
          </a:xfrm>
          <a:prstGeom prst="rect">
            <a:avLst/>
          </a:prstGeom>
        </p:spPr>
        <p:txBody>
          <a:bodyPr>
            <a:noAutofit/>
          </a:bodyPr>
          <a:lstStyle>
            <a:lvl1pPr>
              <a:defRPr sz="1800"/>
            </a:lvl1pPr>
          </a:lstStyle>
          <a:p>
            <a:r>
              <a:rPr lang="en-US"/>
              <a:t>Click icon to add picture</a:t>
            </a:r>
            <a:endParaRPr lang="en-GB" dirty="0"/>
          </a:p>
        </p:txBody>
      </p:sp>
    </p:spTree>
    <p:extLst>
      <p:ext uri="{BB962C8B-B14F-4D97-AF65-F5344CB8AC3E}">
        <p14:creationId xmlns:p14="http://schemas.microsoft.com/office/powerpoint/2010/main" val="3045894758"/>
      </p:ext>
    </p:extLst>
  </p:cSld>
  <p:clrMapOvr>
    <a:masterClrMapping/>
  </p:clrMapOvr>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154156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550964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19348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1172822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dirty="0"/>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89643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3F14-1390-4C40-9519-48E0DB1E16B0}"/>
              </a:ext>
            </a:extLst>
          </p:cNvPr>
          <p:cNvSpPr>
            <a:spLocks noGrp="1"/>
          </p:cNvSpPr>
          <p:nvPr>
            <p:ph type="title"/>
          </p:nvPr>
        </p:nvSpPr>
        <p:spPr>
          <a:xfrm>
            <a:off x="612428" y="2875756"/>
            <a:ext cx="10992198" cy="1106488"/>
          </a:xfrm>
        </p:spPr>
        <p:txBody>
          <a:bodyPr anchor="ctr" anchorCtr="0"/>
          <a:lstStyle>
            <a:lvl1pPr algn="ctr">
              <a:lnSpc>
                <a:spcPct val="100000"/>
              </a:lnSpc>
              <a:defRPr/>
            </a:lvl1pPr>
          </a:lstStyle>
          <a:p>
            <a:r>
              <a:rPr lang="en-US"/>
              <a:t>Click to edit Master title style</a:t>
            </a:r>
            <a:endParaRPr lang="en-GB" dirty="0"/>
          </a:p>
        </p:txBody>
      </p:sp>
    </p:spTree>
    <p:extLst>
      <p:ext uri="{BB962C8B-B14F-4D97-AF65-F5344CB8AC3E}">
        <p14:creationId xmlns:p14="http://schemas.microsoft.com/office/powerpoint/2010/main" val="42787243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7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dirty="0"/>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855334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dirty="0"/>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8094313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8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dirty="0"/>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7042491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dirty="0"/>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8930856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9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dirty="0"/>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9136455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4867876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10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3926866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5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dirty="0"/>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9857551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dirty="0"/>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2093360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6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44228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602248" y="609898"/>
            <a:ext cx="11002378" cy="1117932"/>
          </a:xfrm>
          <a:prstGeom prst="rect">
            <a:avLst/>
          </a:prstGeom>
        </p:spPr>
        <p:txBody>
          <a:bodyPr anchor="t" anchorCtr="0">
            <a:noAutofit/>
          </a:bodyPr>
          <a:lstStyle>
            <a:lvl1pPr algn="ctr">
              <a:lnSpc>
                <a:spcPct val="100000"/>
              </a:lnSpc>
              <a:spcBef>
                <a:spcPts val="0"/>
              </a:spcBef>
              <a:defRPr sz="3600">
                <a:latin typeface="Arial Black" panose="020B0A04020102020204" pitchFamily="34" charset="0"/>
              </a:defRPr>
            </a:lvl1pPr>
          </a:lstStyle>
          <a:p>
            <a:r>
              <a:rPr lang="en-US"/>
              <a:t>Click to edit Master title style</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601490" y="2300147"/>
            <a:ext cx="11003136" cy="3972066"/>
          </a:xfrm>
          <a:prstGeom prst="rect">
            <a:avLst/>
          </a:prstGeom>
        </p:spPr>
        <p:txBody>
          <a:bodyPr>
            <a:noAutofit/>
          </a:bodyPr>
          <a:lstStyle>
            <a:lvl1pPr>
              <a:lnSpc>
                <a:spcPct val="100000"/>
              </a:lnSpc>
              <a:spcBef>
                <a:spcPts val="0"/>
              </a:spcBef>
              <a:defRPr sz="1800">
                <a:latin typeface="Arial" panose="020B0604020202020204" pitchFamily="34" charset="0"/>
                <a:cs typeface="Arial" panose="020B0604020202020204" pitchFamily="34" charset="0"/>
              </a:defRPr>
            </a:lvl1pPr>
            <a:lvl2pPr>
              <a:lnSpc>
                <a:spcPct val="100000"/>
              </a:lnSpc>
              <a:spcBef>
                <a:spcPts val="0"/>
              </a:spcBef>
              <a:defRPr sz="1800">
                <a:latin typeface="Arial" panose="020B0604020202020204" pitchFamily="34" charset="0"/>
                <a:cs typeface="Arial" panose="020B0604020202020204" pitchFamily="34" charset="0"/>
              </a:defRPr>
            </a:lvl2pPr>
            <a:lvl3pPr>
              <a:lnSpc>
                <a:spcPct val="100000"/>
              </a:lnSpc>
              <a:spcBef>
                <a:spcPts val="0"/>
              </a:spcBef>
              <a:defRPr sz="1800">
                <a:latin typeface="Arial" panose="020B0604020202020204" pitchFamily="34" charset="0"/>
                <a:cs typeface="Arial" panose="020B0604020202020204" pitchFamily="34" charset="0"/>
              </a:defRPr>
            </a:lvl3pPr>
            <a:lvl4pPr>
              <a:lnSpc>
                <a:spcPct val="100000"/>
              </a:lnSpc>
              <a:spcBef>
                <a:spcPts val="0"/>
              </a:spcBef>
              <a:defRPr sz="1800">
                <a:latin typeface="Arial" panose="020B0604020202020204" pitchFamily="34" charset="0"/>
                <a:cs typeface="Arial" panose="020B0604020202020204" pitchFamily="34" charset="0"/>
              </a:defRPr>
            </a:lvl4pPr>
            <a:lvl5pPr>
              <a:lnSpc>
                <a:spcPct val="100000"/>
              </a:lnSpc>
              <a:spcBef>
                <a:spcPts val="0"/>
              </a:spcBef>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6989768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161090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333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7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dirty="0"/>
          </a:p>
        </p:txBody>
      </p:sp>
    </p:spTree>
    <p:extLst>
      <p:ext uri="{BB962C8B-B14F-4D97-AF65-F5344CB8AC3E}">
        <p14:creationId xmlns:p14="http://schemas.microsoft.com/office/powerpoint/2010/main" val="6034453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5_Section Headings">
    <p:spTree>
      <p:nvGrpSpPr>
        <p:cNvPr id="1" name=""/>
        <p:cNvGrpSpPr/>
        <p:nvPr/>
      </p:nvGrpSpPr>
      <p:grpSpPr>
        <a:xfrm>
          <a:off x="0" y="0"/>
          <a:ext cx="0" cy="0"/>
          <a:chOff x="0" y="0"/>
          <a:chExt cx="0" cy="0"/>
        </a:xfrm>
      </p:grpSpPr>
      <p:sp>
        <p:nvSpPr>
          <p:cNvPr id="3" name="Slide Number Placeholder 2"/>
          <p:cNvSpPr>
            <a:spLocks noGrp="1"/>
          </p:cNvSpPr>
          <p:nvPr>
            <p:ph type="sldNum" sz="quarter" idx="18"/>
          </p:nvPr>
        </p:nvSpPr>
        <p:spPr>
          <a:xfrm>
            <a:off x="8830733" y="6484939"/>
            <a:ext cx="2844800" cy="365125"/>
          </a:xfrm>
          <a:prstGeom prst="rect">
            <a:avLst/>
          </a:prstGeom>
        </p:spPr>
        <p:txBody>
          <a:bodyPr/>
          <a:lstStyle/>
          <a:p>
            <a:fld id="{CF8A0185-9EE6-43AC-B83F-2CFE9BEC84C0}" type="slidenum">
              <a:rPr lang="zh-TW" altLang="en-US" smtClean="0"/>
              <a:pPr/>
              <a:t>‹#›</a:t>
            </a:fld>
            <a:endParaRPr lang="zh-TW" altLang="en-US"/>
          </a:p>
        </p:txBody>
      </p:sp>
    </p:spTree>
    <p:extLst>
      <p:ext uri="{BB962C8B-B14F-4D97-AF65-F5344CB8AC3E}">
        <p14:creationId xmlns:p14="http://schemas.microsoft.com/office/powerpoint/2010/main" val="3450423224"/>
      </p:ext>
    </p:extLst>
  </p:cSld>
  <p:clrMapOvr>
    <a:masterClrMapping/>
  </p:clrMapOvr>
  <p:transition spd="slow">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8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dirty="0"/>
          </a:p>
        </p:txBody>
      </p:sp>
    </p:spTree>
    <p:extLst>
      <p:ext uri="{BB962C8B-B14F-4D97-AF65-F5344CB8AC3E}">
        <p14:creationId xmlns:p14="http://schemas.microsoft.com/office/powerpoint/2010/main" val="6034453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9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dirty="0"/>
          </a:p>
        </p:txBody>
      </p:sp>
    </p:spTree>
    <p:extLst>
      <p:ext uri="{BB962C8B-B14F-4D97-AF65-F5344CB8AC3E}">
        <p14:creationId xmlns:p14="http://schemas.microsoft.com/office/powerpoint/2010/main" val="6034453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10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dirty="0"/>
          </a:p>
        </p:txBody>
      </p:sp>
    </p:spTree>
    <p:extLst>
      <p:ext uri="{BB962C8B-B14F-4D97-AF65-F5344CB8AC3E}">
        <p14:creationId xmlns:p14="http://schemas.microsoft.com/office/powerpoint/2010/main" val="6034453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11_Title and Content">
    <p:spTree>
      <p:nvGrpSpPr>
        <p:cNvPr id="1" name=""/>
        <p:cNvGrpSpPr/>
        <p:nvPr/>
      </p:nvGrpSpPr>
      <p:grpSpPr>
        <a:xfrm>
          <a:off x="0" y="0"/>
          <a:ext cx="0" cy="0"/>
          <a:chOff x="0" y="0"/>
          <a:chExt cx="0" cy="0"/>
        </a:xfrm>
      </p:grpSpPr>
      <p:sp>
        <p:nvSpPr>
          <p:cNvPr id="4" name="Rectangle 3"/>
          <p:cNvSpPr/>
          <p:nvPr userDrawn="1"/>
        </p:nvSpPr>
        <p:spPr>
          <a:xfrm>
            <a:off x="0" y="1"/>
            <a:ext cx="12192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nvGrpSpPr>
          <p:cNvPr id="5" name="Group 9"/>
          <p:cNvGrpSpPr>
            <a:grpSpLocks/>
          </p:cNvGrpSpPr>
          <p:nvPr userDrawn="1"/>
        </p:nvGrpSpPr>
        <p:grpSpPr bwMode="auto">
          <a:xfrm>
            <a:off x="10780184" y="77788"/>
            <a:ext cx="861483" cy="182562"/>
            <a:chOff x="5282347" y="2359163"/>
            <a:chExt cx="3415237" cy="964722"/>
          </a:xfrm>
        </p:grpSpPr>
        <p:sp>
          <p:nvSpPr>
            <p:cNvPr id="6" name="Oval 5"/>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7" name="Oval 6"/>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8" name="Oval 7"/>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cxnSp>
        <p:nvCxnSpPr>
          <p:cNvPr id="11" name="Straight Connector 10"/>
          <p:cNvCxnSpPr/>
          <p:nvPr userDrawn="1"/>
        </p:nvCxnSpPr>
        <p:spPr>
          <a:xfrm>
            <a:off x="609600" y="6484938"/>
            <a:ext cx="109728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itle Placeholder 1"/>
          <p:cNvSpPr>
            <a:spLocks noGrp="1"/>
          </p:cNvSpPr>
          <p:nvPr>
            <p:ph type="title"/>
          </p:nvPr>
        </p:nvSpPr>
        <p:spPr bwMode="auto">
          <a:xfrm>
            <a:off x="609600" y="641351"/>
            <a:ext cx="109728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a:t>Click to edit Master title style</a:t>
            </a:r>
            <a:endParaRPr lang="en-US" altLang="zh-TW"/>
          </a:p>
        </p:txBody>
      </p:sp>
      <p:sp>
        <p:nvSpPr>
          <p:cNvPr id="10" name="Text Placeholder 2"/>
          <p:cNvSpPr>
            <a:spLocks noGrp="1"/>
          </p:cNvSpPr>
          <p:nvPr>
            <p:ph idx="1"/>
          </p:nvPr>
        </p:nvSpPr>
        <p:spPr bwMode="auto">
          <a:xfrm>
            <a:off x="609600" y="1331913"/>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noProof="0"/>
              <a:t>Click to edit Master text styles</a:t>
            </a:r>
          </a:p>
          <a:p>
            <a:pPr lvl="1"/>
            <a:endParaRPr lang="en-GB" altLang="zh-TW" noProof="0"/>
          </a:p>
          <a:p>
            <a:pPr lvl="1"/>
            <a:r>
              <a:rPr lang="en-GB" altLang="zh-TW" noProof="0"/>
              <a:t>Second level</a:t>
            </a:r>
          </a:p>
          <a:p>
            <a:pPr lvl="2"/>
            <a:r>
              <a:rPr lang="en-GB" altLang="zh-TW" noProof="0"/>
              <a:t>Third level</a:t>
            </a:r>
            <a:endParaRPr lang="en-US" altLang="zh-TW" noProof="0"/>
          </a:p>
        </p:txBody>
      </p:sp>
      <p:sp>
        <p:nvSpPr>
          <p:cNvPr id="12" name="Slide Number Placeholder 1"/>
          <p:cNvSpPr>
            <a:spLocks noGrp="1"/>
          </p:cNvSpPr>
          <p:nvPr>
            <p:ph type="sldNum" sz="quarter" idx="10"/>
          </p:nvPr>
        </p:nvSpPr>
        <p:spPr>
          <a:xfrm>
            <a:off x="8830733" y="6484939"/>
            <a:ext cx="2844800" cy="365125"/>
          </a:xfrm>
          <a:prstGeom prst="rect">
            <a:avLst/>
          </a:prstGeom>
        </p:spPr>
        <p:txBody>
          <a:bodyPr/>
          <a:lstStyle>
            <a:lvl1pPr>
              <a:defRPr/>
            </a:lvl1pPr>
          </a:lstStyle>
          <a:p>
            <a:pPr>
              <a:defRPr/>
            </a:pPr>
            <a:fld id="{7277E221-0808-4A76-8FE9-DDD63739939F}" type="slidenum">
              <a:rPr lang="zh-TW" altLang="en-US"/>
              <a:pPr>
                <a:defRPr/>
              </a:pPr>
              <a:t>‹#›</a:t>
            </a:fld>
            <a:endParaRPr lang="zh-TW" altLang="en-US"/>
          </a:p>
        </p:txBody>
      </p:sp>
    </p:spTree>
    <p:extLst>
      <p:ext uri="{BB962C8B-B14F-4D97-AF65-F5344CB8AC3E}">
        <p14:creationId xmlns:p14="http://schemas.microsoft.com/office/powerpoint/2010/main" val="274787945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12_Title and Content">
    <p:spTree>
      <p:nvGrpSpPr>
        <p:cNvPr id="1" name=""/>
        <p:cNvGrpSpPr/>
        <p:nvPr/>
      </p:nvGrpSpPr>
      <p:grpSpPr>
        <a:xfrm>
          <a:off x="0" y="0"/>
          <a:ext cx="0" cy="0"/>
          <a:chOff x="0" y="0"/>
          <a:chExt cx="0" cy="0"/>
        </a:xfrm>
      </p:grpSpPr>
      <p:sp>
        <p:nvSpPr>
          <p:cNvPr id="4" name="Rectangle 3"/>
          <p:cNvSpPr/>
          <p:nvPr userDrawn="1"/>
        </p:nvSpPr>
        <p:spPr>
          <a:xfrm>
            <a:off x="0" y="1"/>
            <a:ext cx="12192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nvGrpSpPr>
          <p:cNvPr id="5" name="Group 9"/>
          <p:cNvGrpSpPr>
            <a:grpSpLocks/>
          </p:cNvGrpSpPr>
          <p:nvPr userDrawn="1"/>
        </p:nvGrpSpPr>
        <p:grpSpPr bwMode="auto">
          <a:xfrm>
            <a:off x="10780184" y="77788"/>
            <a:ext cx="861483" cy="182562"/>
            <a:chOff x="5282347" y="2359163"/>
            <a:chExt cx="3415237" cy="964722"/>
          </a:xfrm>
        </p:grpSpPr>
        <p:sp>
          <p:nvSpPr>
            <p:cNvPr id="6" name="Oval 5"/>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7" name="Oval 6"/>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8" name="Oval 7"/>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cxnSp>
        <p:nvCxnSpPr>
          <p:cNvPr id="11" name="Straight Connector 10"/>
          <p:cNvCxnSpPr/>
          <p:nvPr userDrawn="1"/>
        </p:nvCxnSpPr>
        <p:spPr>
          <a:xfrm>
            <a:off x="609600" y="6484938"/>
            <a:ext cx="109728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itle Placeholder 1"/>
          <p:cNvSpPr>
            <a:spLocks noGrp="1"/>
          </p:cNvSpPr>
          <p:nvPr>
            <p:ph type="title"/>
          </p:nvPr>
        </p:nvSpPr>
        <p:spPr bwMode="auto">
          <a:xfrm>
            <a:off x="609600" y="641351"/>
            <a:ext cx="109728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a:t>Click to edit Master title style</a:t>
            </a:r>
            <a:endParaRPr lang="en-US" altLang="zh-TW"/>
          </a:p>
        </p:txBody>
      </p:sp>
      <p:sp>
        <p:nvSpPr>
          <p:cNvPr id="10" name="Text Placeholder 2"/>
          <p:cNvSpPr>
            <a:spLocks noGrp="1"/>
          </p:cNvSpPr>
          <p:nvPr>
            <p:ph idx="1"/>
          </p:nvPr>
        </p:nvSpPr>
        <p:spPr bwMode="auto">
          <a:xfrm>
            <a:off x="609600" y="1331913"/>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noProof="0"/>
              <a:t>Click to edit Master text styles</a:t>
            </a:r>
          </a:p>
          <a:p>
            <a:pPr lvl="1"/>
            <a:endParaRPr lang="en-GB" altLang="zh-TW" noProof="0"/>
          </a:p>
          <a:p>
            <a:pPr lvl="1"/>
            <a:r>
              <a:rPr lang="en-GB" altLang="zh-TW" noProof="0"/>
              <a:t>Second level</a:t>
            </a:r>
          </a:p>
          <a:p>
            <a:pPr lvl="2"/>
            <a:r>
              <a:rPr lang="en-GB" altLang="zh-TW" noProof="0"/>
              <a:t>Third level</a:t>
            </a:r>
            <a:endParaRPr lang="en-US" altLang="zh-TW" noProof="0"/>
          </a:p>
        </p:txBody>
      </p:sp>
      <p:sp>
        <p:nvSpPr>
          <p:cNvPr id="12" name="Slide Number Placeholder 1"/>
          <p:cNvSpPr>
            <a:spLocks noGrp="1"/>
          </p:cNvSpPr>
          <p:nvPr>
            <p:ph type="sldNum" sz="quarter" idx="10"/>
          </p:nvPr>
        </p:nvSpPr>
        <p:spPr>
          <a:xfrm>
            <a:off x="8830733" y="6484939"/>
            <a:ext cx="2844800" cy="365125"/>
          </a:xfrm>
          <a:prstGeom prst="rect">
            <a:avLst/>
          </a:prstGeom>
        </p:spPr>
        <p:txBody>
          <a:bodyPr/>
          <a:lstStyle>
            <a:lvl1pPr>
              <a:defRPr/>
            </a:lvl1pPr>
          </a:lstStyle>
          <a:p>
            <a:pPr>
              <a:defRPr/>
            </a:pPr>
            <a:fld id="{7277E221-0808-4A76-8FE9-DDD63739939F}" type="slidenum">
              <a:rPr lang="zh-TW" altLang="en-US"/>
              <a:pPr>
                <a:defRPr/>
              </a:pPr>
              <a:t>‹#›</a:t>
            </a:fld>
            <a:endParaRPr lang="zh-TW" altLang="en-US"/>
          </a:p>
        </p:txBody>
      </p:sp>
    </p:spTree>
    <p:extLst>
      <p:ext uri="{BB962C8B-B14F-4D97-AF65-F5344CB8AC3E}">
        <p14:creationId xmlns:p14="http://schemas.microsoft.com/office/powerpoint/2010/main" val="27478794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13_Title and Content">
    <p:spTree>
      <p:nvGrpSpPr>
        <p:cNvPr id="1" name=""/>
        <p:cNvGrpSpPr/>
        <p:nvPr/>
      </p:nvGrpSpPr>
      <p:grpSpPr>
        <a:xfrm>
          <a:off x="0" y="0"/>
          <a:ext cx="0" cy="0"/>
          <a:chOff x="0" y="0"/>
          <a:chExt cx="0" cy="0"/>
        </a:xfrm>
      </p:grpSpPr>
      <p:sp>
        <p:nvSpPr>
          <p:cNvPr id="4" name="Rectangle 3"/>
          <p:cNvSpPr/>
          <p:nvPr userDrawn="1"/>
        </p:nvSpPr>
        <p:spPr>
          <a:xfrm>
            <a:off x="0" y="1"/>
            <a:ext cx="12192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nvGrpSpPr>
          <p:cNvPr id="5" name="Group 9"/>
          <p:cNvGrpSpPr>
            <a:grpSpLocks/>
          </p:cNvGrpSpPr>
          <p:nvPr userDrawn="1"/>
        </p:nvGrpSpPr>
        <p:grpSpPr bwMode="auto">
          <a:xfrm>
            <a:off x="10780184" y="77788"/>
            <a:ext cx="861483" cy="182562"/>
            <a:chOff x="5282347" y="2359163"/>
            <a:chExt cx="3415237" cy="964722"/>
          </a:xfrm>
        </p:grpSpPr>
        <p:sp>
          <p:nvSpPr>
            <p:cNvPr id="6" name="Oval 5"/>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7" name="Oval 6"/>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8" name="Oval 7"/>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cxnSp>
        <p:nvCxnSpPr>
          <p:cNvPr id="11" name="Straight Connector 10"/>
          <p:cNvCxnSpPr/>
          <p:nvPr userDrawn="1"/>
        </p:nvCxnSpPr>
        <p:spPr>
          <a:xfrm>
            <a:off x="609600" y="6484938"/>
            <a:ext cx="109728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itle Placeholder 1"/>
          <p:cNvSpPr>
            <a:spLocks noGrp="1"/>
          </p:cNvSpPr>
          <p:nvPr>
            <p:ph type="title"/>
          </p:nvPr>
        </p:nvSpPr>
        <p:spPr bwMode="auto">
          <a:xfrm>
            <a:off x="609600" y="641351"/>
            <a:ext cx="109728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a:t>Click to edit Master title style</a:t>
            </a:r>
            <a:endParaRPr lang="en-US" altLang="zh-TW"/>
          </a:p>
        </p:txBody>
      </p:sp>
      <p:sp>
        <p:nvSpPr>
          <p:cNvPr id="10" name="Text Placeholder 2"/>
          <p:cNvSpPr>
            <a:spLocks noGrp="1"/>
          </p:cNvSpPr>
          <p:nvPr>
            <p:ph idx="1"/>
          </p:nvPr>
        </p:nvSpPr>
        <p:spPr bwMode="auto">
          <a:xfrm>
            <a:off x="609600" y="1331913"/>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noProof="0"/>
              <a:t>Click to edit Master text styles</a:t>
            </a:r>
          </a:p>
          <a:p>
            <a:pPr lvl="1"/>
            <a:endParaRPr lang="en-GB" altLang="zh-TW" noProof="0"/>
          </a:p>
          <a:p>
            <a:pPr lvl="1"/>
            <a:r>
              <a:rPr lang="en-GB" altLang="zh-TW" noProof="0"/>
              <a:t>Second level</a:t>
            </a:r>
          </a:p>
          <a:p>
            <a:pPr lvl="2"/>
            <a:r>
              <a:rPr lang="en-GB" altLang="zh-TW" noProof="0"/>
              <a:t>Third level</a:t>
            </a:r>
            <a:endParaRPr lang="en-US" altLang="zh-TW" noProof="0"/>
          </a:p>
        </p:txBody>
      </p:sp>
      <p:sp>
        <p:nvSpPr>
          <p:cNvPr id="12" name="Slide Number Placeholder 1"/>
          <p:cNvSpPr>
            <a:spLocks noGrp="1"/>
          </p:cNvSpPr>
          <p:nvPr>
            <p:ph type="sldNum" sz="quarter" idx="10"/>
          </p:nvPr>
        </p:nvSpPr>
        <p:spPr>
          <a:xfrm>
            <a:off x="8830733" y="6484939"/>
            <a:ext cx="2844800" cy="365125"/>
          </a:xfrm>
          <a:prstGeom prst="rect">
            <a:avLst/>
          </a:prstGeom>
        </p:spPr>
        <p:txBody>
          <a:bodyPr/>
          <a:lstStyle>
            <a:lvl1pPr>
              <a:defRPr/>
            </a:lvl1pPr>
          </a:lstStyle>
          <a:p>
            <a:pPr>
              <a:defRPr/>
            </a:pPr>
            <a:fld id="{7277E221-0808-4A76-8FE9-DDD63739939F}" type="slidenum">
              <a:rPr lang="zh-TW" altLang="en-US"/>
              <a:pPr>
                <a:defRPr/>
              </a:pPr>
              <a:t>‹#›</a:t>
            </a:fld>
            <a:endParaRPr lang="zh-TW" altLang="en-US"/>
          </a:p>
        </p:txBody>
      </p:sp>
    </p:spTree>
    <p:extLst>
      <p:ext uri="{BB962C8B-B14F-4D97-AF65-F5344CB8AC3E}">
        <p14:creationId xmlns:p14="http://schemas.microsoft.com/office/powerpoint/2010/main" val="2747879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10042" y="0"/>
            <a:ext cx="5814644"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77356"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65056446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14_Title and Content">
    <p:spTree>
      <p:nvGrpSpPr>
        <p:cNvPr id="1" name=""/>
        <p:cNvGrpSpPr/>
        <p:nvPr/>
      </p:nvGrpSpPr>
      <p:grpSpPr>
        <a:xfrm>
          <a:off x="0" y="0"/>
          <a:ext cx="0" cy="0"/>
          <a:chOff x="0" y="0"/>
          <a:chExt cx="0" cy="0"/>
        </a:xfrm>
      </p:grpSpPr>
      <p:sp>
        <p:nvSpPr>
          <p:cNvPr id="4" name="Rectangle 3"/>
          <p:cNvSpPr/>
          <p:nvPr userDrawn="1"/>
        </p:nvSpPr>
        <p:spPr>
          <a:xfrm>
            <a:off x="0" y="1"/>
            <a:ext cx="12192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nvGrpSpPr>
          <p:cNvPr id="5" name="Group 9"/>
          <p:cNvGrpSpPr>
            <a:grpSpLocks/>
          </p:cNvGrpSpPr>
          <p:nvPr userDrawn="1"/>
        </p:nvGrpSpPr>
        <p:grpSpPr bwMode="auto">
          <a:xfrm>
            <a:off x="10780184" y="77788"/>
            <a:ext cx="861483" cy="182562"/>
            <a:chOff x="5282347" y="2359163"/>
            <a:chExt cx="3415237" cy="964722"/>
          </a:xfrm>
        </p:grpSpPr>
        <p:sp>
          <p:nvSpPr>
            <p:cNvPr id="6" name="Oval 5"/>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7" name="Oval 6"/>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8" name="Oval 7"/>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cxnSp>
        <p:nvCxnSpPr>
          <p:cNvPr id="11" name="Straight Connector 10"/>
          <p:cNvCxnSpPr/>
          <p:nvPr userDrawn="1"/>
        </p:nvCxnSpPr>
        <p:spPr>
          <a:xfrm>
            <a:off x="609600" y="6484938"/>
            <a:ext cx="109728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itle Placeholder 1"/>
          <p:cNvSpPr>
            <a:spLocks noGrp="1"/>
          </p:cNvSpPr>
          <p:nvPr>
            <p:ph type="title"/>
          </p:nvPr>
        </p:nvSpPr>
        <p:spPr bwMode="auto">
          <a:xfrm>
            <a:off x="609600" y="641351"/>
            <a:ext cx="109728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a:t>Click to edit Master title style</a:t>
            </a:r>
            <a:endParaRPr lang="en-US" altLang="zh-TW"/>
          </a:p>
        </p:txBody>
      </p:sp>
      <p:sp>
        <p:nvSpPr>
          <p:cNvPr id="10" name="Text Placeholder 2"/>
          <p:cNvSpPr>
            <a:spLocks noGrp="1"/>
          </p:cNvSpPr>
          <p:nvPr>
            <p:ph idx="1"/>
          </p:nvPr>
        </p:nvSpPr>
        <p:spPr bwMode="auto">
          <a:xfrm>
            <a:off x="609600" y="1331913"/>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noProof="0"/>
              <a:t>Click to edit Master text styles</a:t>
            </a:r>
          </a:p>
          <a:p>
            <a:pPr lvl="1"/>
            <a:endParaRPr lang="en-GB" altLang="zh-TW" noProof="0"/>
          </a:p>
          <a:p>
            <a:pPr lvl="1"/>
            <a:r>
              <a:rPr lang="en-GB" altLang="zh-TW" noProof="0"/>
              <a:t>Second level</a:t>
            </a:r>
          </a:p>
          <a:p>
            <a:pPr lvl="2"/>
            <a:r>
              <a:rPr lang="en-GB" altLang="zh-TW" noProof="0"/>
              <a:t>Third level</a:t>
            </a:r>
            <a:endParaRPr lang="en-US" altLang="zh-TW" noProof="0"/>
          </a:p>
        </p:txBody>
      </p:sp>
      <p:sp>
        <p:nvSpPr>
          <p:cNvPr id="12" name="Slide Number Placeholder 1"/>
          <p:cNvSpPr>
            <a:spLocks noGrp="1"/>
          </p:cNvSpPr>
          <p:nvPr>
            <p:ph type="sldNum" sz="quarter" idx="10"/>
          </p:nvPr>
        </p:nvSpPr>
        <p:spPr>
          <a:xfrm>
            <a:off x="8830733" y="6484939"/>
            <a:ext cx="2844800" cy="365125"/>
          </a:xfrm>
          <a:prstGeom prst="rect">
            <a:avLst/>
          </a:prstGeom>
        </p:spPr>
        <p:txBody>
          <a:bodyPr/>
          <a:lstStyle>
            <a:lvl1pPr>
              <a:defRPr/>
            </a:lvl1pPr>
          </a:lstStyle>
          <a:p>
            <a:pPr>
              <a:defRPr/>
            </a:pPr>
            <a:fld id="{7277E221-0808-4A76-8FE9-DDD63739939F}" type="slidenum">
              <a:rPr lang="zh-TW" altLang="en-US"/>
              <a:pPr>
                <a:defRPr/>
              </a:pPr>
              <a:t>‹#›</a:t>
            </a:fld>
            <a:endParaRPr lang="zh-TW" altLang="en-US"/>
          </a:p>
        </p:txBody>
      </p:sp>
    </p:spTree>
    <p:extLst>
      <p:ext uri="{BB962C8B-B14F-4D97-AF65-F5344CB8AC3E}">
        <p14:creationId xmlns:p14="http://schemas.microsoft.com/office/powerpoint/2010/main" val="274787945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15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dirty="0"/>
          </a:p>
        </p:txBody>
      </p:sp>
    </p:spTree>
    <p:extLst>
      <p:ext uri="{BB962C8B-B14F-4D97-AF65-F5344CB8AC3E}">
        <p14:creationId xmlns:p14="http://schemas.microsoft.com/office/powerpoint/2010/main" val="60344532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16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dirty="0"/>
          </a:p>
        </p:txBody>
      </p:sp>
    </p:spTree>
    <p:extLst>
      <p:ext uri="{BB962C8B-B14F-4D97-AF65-F5344CB8AC3E}">
        <p14:creationId xmlns:p14="http://schemas.microsoft.com/office/powerpoint/2010/main" val="6034453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17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dirty="0"/>
          </a:p>
        </p:txBody>
      </p:sp>
    </p:spTree>
    <p:extLst>
      <p:ext uri="{BB962C8B-B14F-4D97-AF65-F5344CB8AC3E}">
        <p14:creationId xmlns:p14="http://schemas.microsoft.com/office/powerpoint/2010/main" val="60344532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18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dirty="0"/>
          </a:p>
        </p:txBody>
      </p:sp>
    </p:spTree>
    <p:extLst>
      <p:ext uri="{BB962C8B-B14F-4D97-AF65-F5344CB8AC3E}">
        <p14:creationId xmlns:p14="http://schemas.microsoft.com/office/powerpoint/2010/main" val="60344532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19_Title and Content">
    <p:spTree>
      <p:nvGrpSpPr>
        <p:cNvPr id="1" name=""/>
        <p:cNvGrpSpPr/>
        <p:nvPr/>
      </p:nvGrpSpPr>
      <p:grpSpPr>
        <a:xfrm>
          <a:off x="0" y="0"/>
          <a:ext cx="0" cy="0"/>
          <a:chOff x="0" y="0"/>
          <a:chExt cx="0" cy="0"/>
        </a:xfrm>
      </p:grpSpPr>
      <p:sp>
        <p:nvSpPr>
          <p:cNvPr id="4" name="Rectangle 3"/>
          <p:cNvSpPr/>
          <p:nvPr userDrawn="1"/>
        </p:nvSpPr>
        <p:spPr>
          <a:xfrm>
            <a:off x="0" y="1"/>
            <a:ext cx="12192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nvGrpSpPr>
          <p:cNvPr id="5" name="Group 9"/>
          <p:cNvGrpSpPr>
            <a:grpSpLocks/>
          </p:cNvGrpSpPr>
          <p:nvPr userDrawn="1"/>
        </p:nvGrpSpPr>
        <p:grpSpPr bwMode="auto">
          <a:xfrm>
            <a:off x="10780184" y="77788"/>
            <a:ext cx="861483" cy="182562"/>
            <a:chOff x="5282347" y="2359163"/>
            <a:chExt cx="3415237" cy="964722"/>
          </a:xfrm>
        </p:grpSpPr>
        <p:sp>
          <p:nvSpPr>
            <p:cNvPr id="6" name="Oval 5"/>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7" name="Oval 6"/>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8" name="Oval 7"/>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cxnSp>
        <p:nvCxnSpPr>
          <p:cNvPr id="11" name="Straight Connector 10"/>
          <p:cNvCxnSpPr/>
          <p:nvPr userDrawn="1"/>
        </p:nvCxnSpPr>
        <p:spPr>
          <a:xfrm>
            <a:off x="609600" y="6484938"/>
            <a:ext cx="109728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itle Placeholder 1"/>
          <p:cNvSpPr>
            <a:spLocks noGrp="1"/>
          </p:cNvSpPr>
          <p:nvPr>
            <p:ph type="title"/>
          </p:nvPr>
        </p:nvSpPr>
        <p:spPr bwMode="auto">
          <a:xfrm>
            <a:off x="609600" y="641351"/>
            <a:ext cx="109728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a:t>Click to edit Master title style</a:t>
            </a:r>
            <a:endParaRPr lang="en-US" altLang="zh-TW"/>
          </a:p>
        </p:txBody>
      </p:sp>
      <p:sp>
        <p:nvSpPr>
          <p:cNvPr id="10" name="Text Placeholder 2"/>
          <p:cNvSpPr>
            <a:spLocks noGrp="1"/>
          </p:cNvSpPr>
          <p:nvPr>
            <p:ph idx="1"/>
          </p:nvPr>
        </p:nvSpPr>
        <p:spPr bwMode="auto">
          <a:xfrm>
            <a:off x="609600" y="1331913"/>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noProof="0"/>
              <a:t>Click to edit Master text styles</a:t>
            </a:r>
          </a:p>
          <a:p>
            <a:pPr lvl="1"/>
            <a:endParaRPr lang="en-GB" altLang="zh-TW" noProof="0"/>
          </a:p>
          <a:p>
            <a:pPr lvl="1"/>
            <a:r>
              <a:rPr lang="en-GB" altLang="zh-TW" noProof="0"/>
              <a:t>Second level</a:t>
            </a:r>
          </a:p>
          <a:p>
            <a:pPr lvl="2"/>
            <a:r>
              <a:rPr lang="en-GB" altLang="zh-TW" noProof="0"/>
              <a:t>Third level</a:t>
            </a:r>
            <a:endParaRPr lang="en-US" altLang="zh-TW" noProof="0"/>
          </a:p>
        </p:txBody>
      </p:sp>
      <p:sp>
        <p:nvSpPr>
          <p:cNvPr id="12" name="Slide Number Placeholder 1"/>
          <p:cNvSpPr>
            <a:spLocks noGrp="1"/>
          </p:cNvSpPr>
          <p:nvPr>
            <p:ph type="sldNum" sz="quarter" idx="10"/>
          </p:nvPr>
        </p:nvSpPr>
        <p:spPr>
          <a:xfrm>
            <a:off x="8830733" y="6484939"/>
            <a:ext cx="2844800" cy="365125"/>
          </a:xfrm>
          <a:prstGeom prst="rect">
            <a:avLst/>
          </a:prstGeom>
        </p:spPr>
        <p:txBody>
          <a:bodyPr/>
          <a:lstStyle>
            <a:lvl1pPr>
              <a:defRPr/>
            </a:lvl1pPr>
          </a:lstStyle>
          <a:p>
            <a:pPr>
              <a:defRPr/>
            </a:pPr>
            <a:fld id="{7277E221-0808-4A76-8FE9-DDD63739939F}" type="slidenum">
              <a:rPr lang="zh-TW" altLang="en-US"/>
              <a:pPr>
                <a:defRPr/>
              </a:pPr>
              <a:t>‹#›</a:t>
            </a:fld>
            <a:endParaRPr lang="zh-TW" altLang="en-US"/>
          </a:p>
        </p:txBody>
      </p:sp>
    </p:spTree>
    <p:extLst>
      <p:ext uri="{BB962C8B-B14F-4D97-AF65-F5344CB8AC3E}">
        <p14:creationId xmlns:p14="http://schemas.microsoft.com/office/powerpoint/2010/main" val="274787945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20_Title and Content">
    <p:spTree>
      <p:nvGrpSpPr>
        <p:cNvPr id="1" name=""/>
        <p:cNvGrpSpPr/>
        <p:nvPr/>
      </p:nvGrpSpPr>
      <p:grpSpPr>
        <a:xfrm>
          <a:off x="0" y="0"/>
          <a:ext cx="0" cy="0"/>
          <a:chOff x="0" y="0"/>
          <a:chExt cx="0" cy="0"/>
        </a:xfrm>
      </p:grpSpPr>
      <p:sp>
        <p:nvSpPr>
          <p:cNvPr id="4" name="Rectangle 3"/>
          <p:cNvSpPr/>
          <p:nvPr userDrawn="1"/>
        </p:nvSpPr>
        <p:spPr>
          <a:xfrm>
            <a:off x="0" y="1"/>
            <a:ext cx="12192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nvGrpSpPr>
          <p:cNvPr id="5" name="Group 9"/>
          <p:cNvGrpSpPr>
            <a:grpSpLocks/>
          </p:cNvGrpSpPr>
          <p:nvPr userDrawn="1"/>
        </p:nvGrpSpPr>
        <p:grpSpPr bwMode="auto">
          <a:xfrm>
            <a:off x="10780184" y="77788"/>
            <a:ext cx="861483" cy="182562"/>
            <a:chOff x="5282347" y="2359163"/>
            <a:chExt cx="3415237" cy="964722"/>
          </a:xfrm>
        </p:grpSpPr>
        <p:sp>
          <p:nvSpPr>
            <p:cNvPr id="6" name="Oval 5"/>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7" name="Oval 6"/>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8" name="Oval 7"/>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cxnSp>
        <p:nvCxnSpPr>
          <p:cNvPr id="11" name="Straight Connector 10"/>
          <p:cNvCxnSpPr/>
          <p:nvPr userDrawn="1"/>
        </p:nvCxnSpPr>
        <p:spPr>
          <a:xfrm>
            <a:off x="609600" y="6484938"/>
            <a:ext cx="109728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itle Placeholder 1"/>
          <p:cNvSpPr>
            <a:spLocks noGrp="1"/>
          </p:cNvSpPr>
          <p:nvPr>
            <p:ph type="title"/>
          </p:nvPr>
        </p:nvSpPr>
        <p:spPr bwMode="auto">
          <a:xfrm>
            <a:off x="609600" y="641351"/>
            <a:ext cx="109728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a:t>Click to edit Master title style</a:t>
            </a:r>
            <a:endParaRPr lang="en-US" altLang="zh-TW"/>
          </a:p>
        </p:txBody>
      </p:sp>
      <p:sp>
        <p:nvSpPr>
          <p:cNvPr id="10" name="Text Placeholder 2"/>
          <p:cNvSpPr>
            <a:spLocks noGrp="1"/>
          </p:cNvSpPr>
          <p:nvPr>
            <p:ph idx="1"/>
          </p:nvPr>
        </p:nvSpPr>
        <p:spPr bwMode="auto">
          <a:xfrm>
            <a:off x="609600" y="1331913"/>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noProof="0"/>
              <a:t>Click to edit Master text styles</a:t>
            </a:r>
          </a:p>
          <a:p>
            <a:pPr lvl="1"/>
            <a:endParaRPr lang="en-GB" altLang="zh-TW" noProof="0"/>
          </a:p>
          <a:p>
            <a:pPr lvl="1"/>
            <a:r>
              <a:rPr lang="en-GB" altLang="zh-TW" noProof="0"/>
              <a:t>Second level</a:t>
            </a:r>
          </a:p>
          <a:p>
            <a:pPr lvl="2"/>
            <a:r>
              <a:rPr lang="en-GB" altLang="zh-TW" noProof="0"/>
              <a:t>Third level</a:t>
            </a:r>
            <a:endParaRPr lang="en-US" altLang="zh-TW" noProof="0"/>
          </a:p>
        </p:txBody>
      </p:sp>
      <p:sp>
        <p:nvSpPr>
          <p:cNvPr id="12" name="Slide Number Placeholder 1"/>
          <p:cNvSpPr>
            <a:spLocks noGrp="1"/>
          </p:cNvSpPr>
          <p:nvPr>
            <p:ph type="sldNum" sz="quarter" idx="10"/>
          </p:nvPr>
        </p:nvSpPr>
        <p:spPr>
          <a:xfrm>
            <a:off x="8830733" y="6484939"/>
            <a:ext cx="2844800" cy="365125"/>
          </a:xfrm>
          <a:prstGeom prst="rect">
            <a:avLst/>
          </a:prstGeom>
        </p:spPr>
        <p:txBody>
          <a:bodyPr/>
          <a:lstStyle>
            <a:lvl1pPr>
              <a:defRPr/>
            </a:lvl1pPr>
          </a:lstStyle>
          <a:p>
            <a:pPr>
              <a:defRPr/>
            </a:pPr>
            <a:fld id="{7277E221-0808-4A76-8FE9-DDD63739939F}" type="slidenum">
              <a:rPr lang="zh-TW" altLang="en-US"/>
              <a:pPr>
                <a:defRPr/>
              </a:pPr>
              <a:t>‹#›</a:t>
            </a:fld>
            <a:endParaRPr lang="zh-TW" altLang="en-US"/>
          </a:p>
        </p:txBody>
      </p:sp>
    </p:spTree>
    <p:extLst>
      <p:ext uri="{BB962C8B-B14F-4D97-AF65-F5344CB8AC3E}">
        <p14:creationId xmlns:p14="http://schemas.microsoft.com/office/powerpoint/2010/main" val="274787945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21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dirty="0"/>
          </a:p>
        </p:txBody>
      </p:sp>
    </p:spTree>
    <p:extLst>
      <p:ext uri="{BB962C8B-B14F-4D97-AF65-F5344CB8AC3E}">
        <p14:creationId xmlns:p14="http://schemas.microsoft.com/office/powerpoint/2010/main" val="60344532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userDrawn="1">
  <p:cSld name="22_Title and Content">
    <p:spTree>
      <p:nvGrpSpPr>
        <p:cNvPr id="1" name=""/>
        <p:cNvGrpSpPr/>
        <p:nvPr/>
      </p:nvGrpSpPr>
      <p:grpSpPr>
        <a:xfrm>
          <a:off x="0" y="0"/>
          <a:ext cx="0" cy="0"/>
          <a:chOff x="0" y="0"/>
          <a:chExt cx="0" cy="0"/>
        </a:xfrm>
      </p:grpSpPr>
      <p:sp>
        <p:nvSpPr>
          <p:cNvPr id="4" name="Rectangle 3"/>
          <p:cNvSpPr/>
          <p:nvPr userDrawn="1"/>
        </p:nvSpPr>
        <p:spPr>
          <a:xfrm>
            <a:off x="0" y="1"/>
            <a:ext cx="12192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nvGrpSpPr>
          <p:cNvPr id="5" name="Group 9"/>
          <p:cNvGrpSpPr>
            <a:grpSpLocks/>
          </p:cNvGrpSpPr>
          <p:nvPr userDrawn="1"/>
        </p:nvGrpSpPr>
        <p:grpSpPr bwMode="auto">
          <a:xfrm>
            <a:off x="10780184" y="77788"/>
            <a:ext cx="861483" cy="182562"/>
            <a:chOff x="5282347" y="2359163"/>
            <a:chExt cx="3415237" cy="964722"/>
          </a:xfrm>
        </p:grpSpPr>
        <p:sp>
          <p:nvSpPr>
            <p:cNvPr id="6" name="Oval 5"/>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7" name="Oval 6"/>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8" name="Oval 7"/>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cxnSp>
        <p:nvCxnSpPr>
          <p:cNvPr id="11" name="Straight Connector 10"/>
          <p:cNvCxnSpPr/>
          <p:nvPr userDrawn="1"/>
        </p:nvCxnSpPr>
        <p:spPr>
          <a:xfrm>
            <a:off x="609600" y="6484938"/>
            <a:ext cx="109728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itle Placeholder 1"/>
          <p:cNvSpPr>
            <a:spLocks noGrp="1"/>
          </p:cNvSpPr>
          <p:nvPr>
            <p:ph type="title"/>
          </p:nvPr>
        </p:nvSpPr>
        <p:spPr bwMode="auto">
          <a:xfrm>
            <a:off x="609600" y="641351"/>
            <a:ext cx="109728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a:t>Click to edit Master title style</a:t>
            </a:r>
            <a:endParaRPr lang="en-US" altLang="zh-TW"/>
          </a:p>
        </p:txBody>
      </p:sp>
      <p:sp>
        <p:nvSpPr>
          <p:cNvPr id="10" name="Text Placeholder 2"/>
          <p:cNvSpPr>
            <a:spLocks noGrp="1"/>
          </p:cNvSpPr>
          <p:nvPr>
            <p:ph idx="1"/>
          </p:nvPr>
        </p:nvSpPr>
        <p:spPr bwMode="auto">
          <a:xfrm>
            <a:off x="609600" y="1331913"/>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noProof="0"/>
              <a:t>Click to edit Master text styles</a:t>
            </a:r>
          </a:p>
          <a:p>
            <a:pPr lvl="1"/>
            <a:endParaRPr lang="en-GB" altLang="zh-TW" noProof="0"/>
          </a:p>
          <a:p>
            <a:pPr lvl="1"/>
            <a:r>
              <a:rPr lang="en-GB" altLang="zh-TW" noProof="0"/>
              <a:t>Second level</a:t>
            </a:r>
          </a:p>
          <a:p>
            <a:pPr lvl="2"/>
            <a:r>
              <a:rPr lang="en-GB" altLang="zh-TW" noProof="0"/>
              <a:t>Third level</a:t>
            </a:r>
            <a:endParaRPr lang="en-US" altLang="zh-TW" noProof="0"/>
          </a:p>
        </p:txBody>
      </p:sp>
      <p:sp>
        <p:nvSpPr>
          <p:cNvPr id="12" name="Slide Number Placeholder 1"/>
          <p:cNvSpPr>
            <a:spLocks noGrp="1"/>
          </p:cNvSpPr>
          <p:nvPr>
            <p:ph type="sldNum" sz="quarter" idx="10"/>
          </p:nvPr>
        </p:nvSpPr>
        <p:spPr>
          <a:xfrm>
            <a:off x="8830733" y="6484939"/>
            <a:ext cx="2844800" cy="365125"/>
          </a:xfrm>
          <a:prstGeom prst="rect">
            <a:avLst/>
          </a:prstGeom>
        </p:spPr>
        <p:txBody>
          <a:bodyPr/>
          <a:lstStyle>
            <a:lvl1pPr>
              <a:defRPr/>
            </a:lvl1pPr>
          </a:lstStyle>
          <a:p>
            <a:pPr>
              <a:defRPr/>
            </a:pPr>
            <a:fld id="{7277E221-0808-4A76-8FE9-DDD63739939F}" type="slidenum">
              <a:rPr lang="zh-TW" altLang="en-US"/>
              <a:pPr>
                <a:defRPr/>
              </a:pPr>
              <a:t>‹#›</a:t>
            </a:fld>
            <a:endParaRPr lang="zh-TW" altLang="en-US"/>
          </a:p>
        </p:txBody>
      </p:sp>
    </p:spTree>
    <p:extLst>
      <p:ext uri="{BB962C8B-B14F-4D97-AF65-F5344CB8AC3E}">
        <p14:creationId xmlns:p14="http://schemas.microsoft.com/office/powerpoint/2010/main" val="274787945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23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dirty="0"/>
          </a:p>
        </p:txBody>
      </p:sp>
    </p:spTree>
    <p:extLst>
      <p:ext uri="{BB962C8B-B14F-4D97-AF65-F5344CB8AC3E}">
        <p14:creationId xmlns:p14="http://schemas.microsoft.com/office/powerpoint/2010/main" val="603445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6377356" y="0"/>
            <a:ext cx="5814644"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84788"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72756"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3559410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10">
          <p15:clr>
            <a:srgbClr val="FBAE40"/>
          </p15:clr>
        </p15:guide>
        <p15:guide id="4" orient="horz" pos="3974">
          <p15:clr>
            <a:srgbClr val="FBAE40"/>
          </p15:clr>
        </p15:guide>
        <p15:guide id="5" orient="horz" pos="368">
          <p15:clr>
            <a:srgbClr val="FBAE40"/>
          </p15:clr>
        </p15:guide>
        <p15:guide id="6" pos="37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24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dirty="0"/>
          </a:p>
        </p:txBody>
      </p:sp>
    </p:spTree>
    <p:extLst>
      <p:ext uri="{BB962C8B-B14F-4D97-AF65-F5344CB8AC3E}">
        <p14:creationId xmlns:p14="http://schemas.microsoft.com/office/powerpoint/2010/main" val="60344532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userDrawn="1">
  <p:cSld name="25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dirty="0"/>
          </a:p>
        </p:txBody>
      </p:sp>
    </p:spTree>
    <p:extLst>
      <p:ext uri="{BB962C8B-B14F-4D97-AF65-F5344CB8AC3E}">
        <p14:creationId xmlns:p14="http://schemas.microsoft.com/office/powerpoint/2010/main" val="60344532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userDrawn="1">
  <p:cSld name="26_Title and Content">
    <p:spTree>
      <p:nvGrpSpPr>
        <p:cNvPr id="1" name=""/>
        <p:cNvGrpSpPr/>
        <p:nvPr/>
      </p:nvGrpSpPr>
      <p:grpSpPr>
        <a:xfrm>
          <a:off x="0" y="0"/>
          <a:ext cx="0" cy="0"/>
          <a:chOff x="0" y="0"/>
          <a:chExt cx="0" cy="0"/>
        </a:xfrm>
      </p:grpSpPr>
      <p:sp>
        <p:nvSpPr>
          <p:cNvPr id="4" name="Rectangle 3"/>
          <p:cNvSpPr/>
          <p:nvPr userDrawn="1"/>
        </p:nvSpPr>
        <p:spPr>
          <a:xfrm>
            <a:off x="0" y="1"/>
            <a:ext cx="12192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nvGrpSpPr>
          <p:cNvPr id="5" name="Group 9"/>
          <p:cNvGrpSpPr>
            <a:grpSpLocks/>
          </p:cNvGrpSpPr>
          <p:nvPr userDrawn="1"/>
        </p:nvGrpSpPr>
        <p:grpSpPr bwMode="auto">
          <a:xfrm>
            <a:off x="10780184" y="77788"/>
            <a:ext cx="861483" cy="182562"/>
            <a:chOff x="5282347" y="2359163"/>
            <a:chExt cx="3415237" cy="964722"/>
          </a:xfrm>
        </p:grpSpPr>
        <p:sp>
          <p:nvSpPr>
            <p:cNvPr id="6" name="Oval 5"/>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7" name="Oval 6"/>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8" name="Oval 7"/>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cxnSp>
        <p:nvCxnSpPr>
          <p:cNvPr id="11" name="Straight Connector 10"/>
          <p:cNvCxnSpPr/>
          <p:nvPr userDrawn="1"/>
        </p:nvCxnSpPr>
        <p:spPr>
          <a:xfrm>
            <a:off x="609600" y="6484938"/>
            <a:ext cx="109728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itle Placeholder 1"/>
          <p:cNvSpPr>
            <a:spLocks noGrp="1"/>
          </p:cNvSpPr>
          <p:nvPr>
            <p:ph type="title"/>
          </p:nvPr>
        </p:nvSpPr>
        <p:spPr bwMode="auto">
          <a:xfrm>
            <a:off x="609600" y="641351"/>
            <a:ext cx="109728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a:t>Click to edit Master title style</a:t>
            </a:r>
            <a:endParaRPr lang="en-US" altLang="zh-TW"/>
          </a:p>
        </p:txBody>
      </p:sp>
      <p:sp>
        <p:nvSpPr>
          <p:cNvPr id="10" name="Text Placeholder 2"/>
          <p:cNvSpPr>
            <a:spLocks noGrp="1"/>
          </p:cNvSpPr>
          <p:nvPr>
            <p:ph idx="1"/>
          </p:nvPr>
        </p:nvSpPr>
        <p:spPr bwMode="auto">
          <a:xfrm>
            <a:off x="609600" y="1331913"/>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noProof="0"/>
              <a:t>Click to edit Master text styles</a:t>
            </a:r>
          </a:p>
          <a:p>
            <a:pPr lvl="1"/>
            <a:endParaRPr lang="en-GB" altLang="zh-TW" noProof="0"/>
          </a:p>
          <a:p>
            <a:pPr lvl="1"/>
            <a:r>
              <a:rPr lang="en-GB" altLang="zh-TW" noProof="0"/>
              <a:t>Second level</a:t>
            </a:r>
          </a:p>
          <a:p>
            <a:pPr lvl="2"/>
            <a:r>
              <a:rPr lang="en-GB" altLang="zh-TW" noProof="0"/>
              <a:t>Third level</a:t>
            </a:r>
            <a:endParaRPr lang="en-US" altLang="zh-TW" noProof="0"/>
          </a:p>
        </p:txBody>
      </p:sp>
      <p:sp>
        <p:nvSpPr>
          <p:cNvPr id="12" name="Slide Number Placeholder 1"/>
          <p:cNvSpPr>
            <a:spLocks noGrp="1"/>
          </p:cNvSpPr>
          <p:nvPr>
            <p:ph type="sldNum" sz="quarter" idx="10"/>
          </p:nvPr>
        </p:nvSpPr>
        <p:spPr>
          <a:xfrm>
            <a:off x="8830733" y="6484939"/>
            <a:ext cx="2844800" cy="365125"/>
          </a:xfrm>
          <a:prstGeom prst="rect">
            <a:avLst/>
          </a:prstGeom>
        </p:spPr>
        <p:txBody>
          <a:bodyPr/>
          <a:lstStyle>
            <a:lvl1pPr>
              <a:defRPr/>
            </a:lvl1pPr>
          </a:lstStyle>
          <a:p>
            <a:pPr>
              <a:defRPr/>
            </a:pPr>
            <a:fld id="{7277E221-0808-4A76-8FE9-DDD63739939F}" type="slidenum">
              <a:rPr lang="zh-TW" altLang="en-US"/>
              <a:pPr>
                <a:defRPr/>
              </a:pPr>
              <a:t>‹#›</a:t>
            </a:fld>
            <a:endParaRPr lang="zh-TW" altLang="en-US"/>
          </a:p>
        </p:txBody>
      </p:sp>
    </p:spTree>
    <p:extLst>
      <p:ext uri="{BB962C8B-B14F-4D97-AF65-F5344CB8AC3E}">
        <p14:creationId xmlns:p14="http://schemas.microsoft.com/office/powerpoint/2010/main" val="274787945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userDrawn="1">
  <p:cSld name="27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dirty="0"/>
          </a:p>
        </p:txBody>
      </p:sp>
    </p:spTree>
    <p:extLst>
      <p:ext uri="{BB962C8B-B14F-4D97-AF65-F5344CB8AC3E}">
        <p14:creationId xmlns:p14="http://schemas.microsoft.com/office/powerpoint/2010/main" val="60344532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userDrawn="1">
  <p:cSld name="28_Title and Content">
    <p:spTree>
      <p:nvGrpSpPr>
        <p:cNvPr id="1" name=""/>
        <p:cNvGrpSpPr/>
        <p:nvPr/>
      </p:nvGrpSpPr>
      <p:grpSpPr>
        <a:xfrm>
          <a:off x="0" y="0"/>
          <a:ext cx="0" cy="0"/>
          <a:chOff x="0" y="0"/>
          <a:chExt cx="0" cy="0"/>
        </a:xfrm>
      </p:grpSpPr>
      <p:sp>
        <p:nvSpPr>
          <p:cNvPr id="4" name="Rectangle 3"/>
          <p:cNvSpPr/>
          <p:nvPr userDrawn="1"/>
        </p:nvSpPr>
        <p:spPr>
          <a:xfrm>
            <a:off x="0" y="1"/>
            <a:ext cx="12192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nvGrpSpPr>
          <p:cNvPr id="5" name="Group 9"/>
          <p:cNvGrpSpPr>
            <a:grpSpLocks/>
          </p:cNvGrpSpPr>
          <p:nvPr userDrawn="1"/>
        </p:nvGrpSpPr>
        <p:grpSpPr bwMode="auto">
          <a:xfrm>
            <a:off x="10780184" y="77788"/>
            <a:ext cx="861483" cy="182562"/>
            <a:chOff x="5282347" y="2359163"/>
            <a:chExt cx="3415237" cy="964722"/>
          </a:xfrm>
        </p:grpSpPr>
        <p:sp>
          <p:nvSpPr>
            <p:cNvPr id="6" name="Oval 5"/>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7" name="Oval 6"/>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8" name="Oval 7"/>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cxnSp>
        <p:nvCxnSpPr>
          <p:cNvPr id="11" name="Straight Connector 10"/>
          <p:cNvCxnSpPr/>
          <p:nvPr userDrawn="1"/>
        </p:nvCxnSpPr>
        <p:spPr>
          <a:xfrm>
            <a:off x="609600" y="6484938"/>
            <a:ext cx="109728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itle Placeholder 1"/>
          <p:cNvSpPr>
            <a:spLocks noGrp="1"/>
          </p:cNvSpPr>
          <p:nvPr>
            <p:ph type="title"/>
          </p:nvPr>
        </p:nvSpPr>
        <p:spPr bwMode="auto">
          <a:xfrm>
            <a:off x="609600" y="641351"/>
            <a:ext cx="109728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a:t>Click to edit Master title style</a:t>
            </a:r>
            <a:endParaRPr lang="en-US" altLang="zh-TW"/>
          </a:p>
        </p:txBody>
      </p:sp>
      <p:sp>
        <p:nvSpPr>
          <p:cNvPr id="10" name="Text Placeholder 2"/>
          <p:cNvSpPr>
            <a:spLocks noGrp="1"/>
          </p:cNvSpPr>
          <p:nvPr>
            <p:ph idx="1"/>
          </p:nvPr>
        </p:nvSpPr>
        <p:spPr bwMode="auto">
          <a:xfrm>
            <a:off x="609600" y="1331913"/>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noProof="0"/>
              <a:t>Click to edit Master text styles</a:t>
            </a:r>
          </a:p>
          <a:p>
            <a:pPr lvl="1"/>
            <a:endParaRPr lang="en-GB" altLang="zh-TW" noProof="0"/>
          </a:p>
          <a:p>
            <a:pPr lvl="1"/>
            <a:r>
              <a:rPr lang="en-GB" altLang="zh-TW" noProof="0"/>
              <a:t>Second level</a:t>
            </a:r>
          </a:p>
          <a:p>
            <a:pPr lvl="2"/>
            <a:r>
              <a:rPr lang="en-GB" altLang="zh-TW" noProof="0"/>
              <a:t>Third level</a:t>
            </a:r>
            <a:endParaRPr lang="en-US" altLang="zh-TW" noProof="0"/>
          </a:p>
        </p:txBody>
      </p:sp>
      <p:sp>
        <p:nvSpPr>
          <p:cNvPr id="12" name="Slide Number Placeholder 1"/>
          <p:cNvSpPr>
            <a:spLocks noGrp="1"/>
          </p:cNvSpPr>
          <p:nvPr>
            <p:ph type="sldNum" sz="quarter" idx="10"/>
          </p:nvPr>
        </p:nvSpPr>
        <p:spPr>
          <a:xfrm>
            <a:off x="8830733" y="6484939"/>
            <a:ext cx="2844800" cy="365125"/>
          </a:xfrm>
          <a:prstGeom prst="rect">
            <a:avLst/>
          </a:prstGeom>
        </p:spPr>
        <p:txBody>
          <a:bodyPr/>
          <a:lstStyle>
            <a:lvl1pPr>
              <a:defRPr/>
            </a:lvl1pPr>
          </a:lstStyle>
          <a:p>
            <a:pPr>
              <a:defRPr/>
            </a:pPr>
            <a:fld id="{7277E221-0808-4A76-8FE9-DDD63739939F}" type="slidenum">
              <a:rPr lang="zh-TW" altLang="en-US"/>
              <a:pPr>
                <a:defRPr/>
              </a:pPr>
              <a:t>‹#›</a:t>
            </a:fld>
            <a:endParaRPr lang="zh-TW" altLang="en-US"/>
          </a:p>
        </p:txBody>
      </p:sp>
    </p:spTree>
    <p:extLst>
      <p:ext uri="{BB962C8B-B14F-4D97-AF65-F5344CB8AC3E}">
        <p14:creationId xmlns:p14="http://schemas.microsoft.com/office/powerpoint/2010/main" val="274787945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userDrawn="1">
  <p:cSld name="29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dirty="0"/>
          </a:p>
        </p:txBody>
      </p:sp>
    </p:spTree>
    <p:extLst>
      <p:ext uri="{BB962C8B-B14F-4D97-AF65-F5344CB8AC3E}">
        <p14:creationId xmlns:p14="http://schemas.microsoft.com/office/powerpoint/2010/main" val="6034453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userDrawn="1">
  <p:cSld name="30_Title and Content">
    <p:spTree>
      <p:nvGrpSpPr>
        <p:cNvPr id="1" name=""/>
        <p:cNvGrpSpPr/>
        <p:nvPr/>
      </p:nvGrpSpPr>
      <p:grpSpPr>
        <a:xfrm>
          <a:off x="0" y="0"/>
          <a:ext cx="0" cy="0"/>
          <a:chOff x="0" y="0"/>
          <a:chExt cx="0" cy="0"/>
        </a:xfrm>
      </p:grpSpPr>
      <p:sp>
        <p:nvSpPr>
          <p:cNvPr id="4" name="Rectangle 3"/>
          <p:cNvSpPr/>
          <p:nvPr userDrawn="1"/>
        </p:nvSpPr>
        <p:spPr>
          <a:xfrm>
            <a:off x="0" y="1"/>
            <a:ext cx="12192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nvGrpSpPr>
          <p:cNvPr id="5" name="Group 9"/>
          <p:cNvGrpSpPr>
            <a:grpSpLocks/>
          </p:cNvGrpSpPr>
          <p:nvPr userDrawn="1"/>
        </p:nvGrpSpPr>
        <p:grpSpPr bwMode="auto">
          <a:xfrm>
            <a:off x="10780184" y="77788"/>
            <a:ext cx="861483" cy="182562"/>
            <a:chOff x="5282347" y="2359163"/>
            <a:chExt cx="3415237" cy="964722"/>
          </a:xfrm>
        </p:grpSpPr>
        <p:sp>
          <p:nvSpPr>
            <p:cNvPr id="6" name="Oval 5"/>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7" name="Oval 6"/>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8" name="Oval 7"/>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cxnSp>
        <p:nvCxnSpPr>
          <p:cNvPr id="11" name="Straight Connector 10"/>
          <p:cNvCxnSpPr/>
          <p:nvPr userDrawn="1"/>
        </p:nvCxnSpPr>
        <p:spPr>
          <a:xfrm>
            <a:off x="609600" y="6484938"/>
            <a:ext cx="109728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itle Placeholder 1"/>
          <p:cNvSpPr>
            <a:spLocks noGrp="1"/>
          </p:cNvSpPr>
          <p:nvPr>
            <p:ph type="title"/>
          </p:nvPr>
        </p:nvSpPr>
        <p:spPr bwMode="auto">
          <a:xfrm>
            <a:off x="609600" y="641351"/>
            <a:ext cx="109728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a:t>Click to edit Master title style</a:t>
            </a:r>
            <a:endParaRPr lang="en-US" altLang="zh-TW"/>
          </a:p>
        </p:txBody>
      </p:sp>
      <p:sp>
        <p:nvSpPr>
          <p:cNvPr id="10" name="Text Placeholder 2"/>
          <p:cNvSpPr>
            <a:spLocks noGrp="1"/>
          </p:cNvSpPr>
          <p:nvPr>
            <p:ph idx="1"/>
          </p:nvPr>
        </p:nvSpPr>
        <p:spPr bwMode="auto">
          <a:xfrm>
            <a:off x="609600" y="1331913"/>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noProof="0"/>
              <a:t>Click to edit Master text styles</a:t>
            </a:r>
          </a:p>
          <a:p>
            <a:pPr lvl="1"/>
            <a:endParaRPr lang="en-GB" altLang="zh-TW" noProof="0"/>
          </a:p>
          <a:p>
            <a:pPr lvl="1"/>
            <a:r>
              <a:rPr lang="en-GB" altLang="zh-TW" noProof="0"/>
              <a:t>Second level</a:t>
            </a:r>
          </a:p>
          <a:p>
            <a:pPr lvl="2"/>
            <a:r>
              <a:rPr lang="en-GB" altLang="zh-TW" noProof="0"/>
              <a:t>Third level</a:t>
            </a:r>
            <a:endParaRPr lang="en-US" altLang="zh-TW" noProof="0"/>
          </a:p>
        </p:txBody>
      </p:sp>
      <p:sp>
        <p:nvSpPr>
          <p:cNvPr id="12" name="Slide Number Placeholder 1"/>
          <p:cNvSpPr>
            <a:spLocks noGrp="1"/>
          </p:cNvSpPr>
          <p:nvPr>
            <p:ph type="sldNum" sz="quarter" idx="10"/>
          </p:nvPr>
        </p:nvSpPr>
        <p:spPr>
          <a:xfrm>
            <a:off x="8830733" y="6484939"/>
            <a:ext cx="2844800" cy="365125"/>
          </a:xfrm>
          <a:prstGeom prst="rect">
            <a:avLst/>
          </a:prstGeom>
        </p:spPr>
        <p:txBody>
          <a:bodyPr/>
          <a:lstStyle>
            <a:lvl1pPr>
              <a:defRPr/>
            </a:lvl1pPr>
          </a:lstStyle>
          <a:p>
            <a:pPr>
              <a:defRPr/>
            </a:pPr>
            <a:fld id="{7277E221-0808-4A76-8FE9-DDD63739939F}" type="slidenum">
              <a:rPr lang="zh-TW" altLang="en-US"/>
              <a:pPr>
                <a:defRPr/>
              </a:pPr>
              <a:t>‹#›</a:t>
            </a:fld>
            <a:endParaRPr lang="zh-TW" altLang="en-US"/>
          </a:p>
        </p:txBody>
      </p:sp>
    </p:spTree>
    <p:extLst>
      <p:ext uri="{BB962C8B-B14F-4D97-AF65-F5344CB8AC3E}">
        <p14:creationId xmlns:p14="http://schemas.microsoft.com/office/powerpoint/2010/main" val="274787945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31_Title and Content">
    <p:spTree>
      <p:nvGrpSpPr>
        <p:cNvPr id="1" name=""/>
        <p:cNvGrpSpPr/>
        <p:nvPr/>
      </p:nvGrpSpPr>
      <p:grpSpPr>
        <a:xfrm>
          <a:off x="0" y="0"/>
          <a:ext cx="0" cy="0"/>
          <a:chOff x="0" y="0"/>
          <a:chExt cx="0" cy="0"/>
        </a:xfrm>
      </p:grpSpPr>
      <p:sp>
        <p:nvSpPr>
          <p:cNvPr id="4" name="Rectangle 3"/>
          <p:cNvSpPr/>
          <p:nvPr userDrawn="1"/>
        </p:nvSpPr>
        <p:spPr>
          <a:xfrm>
            <a:off x="0" y="1"/>
            <a:ext cx="12192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nvGrpSpPr>
          <p:cNvPr id="5" name="Group 9"/>
          <p:cNvGrpSpPr>
            <a:grpSpLocks/>
          </p:cNvGrpSpPr>
          <p:nvPr userDrawn="1"/>
        </p:nvGrpSpPr>
        <p:grpSpPr bwMode="auto">
          <a:xfrm>
            <a:off x="10780184" y="77788"/>
            <a:ext cx="861483" cy="182562"/>
            <a:chOff x="5282347" y="2359163"/>
            <a:chExt cx="3415237" cy="964722"/>
          </a:xfrm>
        </p:grpSpPr>
        <p:sp>
          <p:nvSpPr>
            <p:cNvPr id="6" name="Oval 5"/>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7" name="Oval 6"/>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8" name="Oval 7"/>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cxnSp>
        <p:nvCxnSpPr>
          <p:cNvPr id="11" name="Straight Connector 10"/>
          <p:cNvCxnSpPr/>
          <p:nvPr userDrawn="1"/>
        </p:nvCxnSpPr>
        <p:spPr>
          <a:xfrm>
            <a:off x="609600" y="6484938"/>
            <a:ext cx="109728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itle Placeholder 1"/>
          <p:cNvSpPr>
            <a:spLocks noGrp="1"/>
          </p:cNvSpPr>
          <p:nvPr>
            <p:ph type="title"/>
          </p:nvPr>
        </p:nvSpPr>
        <p:spPr bwMode="auto">
          <a:xfrm>
            <a:off x="609600" y="641351"/>
            <a:ext cx="109728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a:t>Click to edit Master title style</a:t>
            </a:r>
            <a:endParaRPr lang="en-US" altLang="zh-TW"/>
          </a:p>
        </p:txBody>
      </p:sp>
      <p:sp>
        <p:nvSpPr>
          <p:cNvPr id="10" name="Text Placeholder 2"/>
          <p:cNvSpPr>
            <a:spLocks noGrp="1"/>
          </p:cNvSpPr>
          <p:nvPr>
            <p:ph idx="1"/>
          </p:nvPr>
        </p:nvSpPr>
        <p:spPr bwMode="auto">
          <a:xfrm>
            <a:off x="609600" y="1331913"/>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noProof="0"/>
              <a:t>Click to edit Master text styles</a:t>
            </a:r>
          </a:p>
          <a:p>
            <a:pPr lvl="1"/>
            <a:endParaRPr lang="en-GB" altLang="zh-TW" noProof="0"/>
          </a:p>
          <a:p>
            <a:pPr lvl="1"/>
            <a:r>
              <a:rPr lang="en-GB" altLang="zh-TW" noProof="0"/>
              <a:t>Second level</a:t>
            </a:r>
          </a:p>
          <a:p>
            <a:pPr lvl="2"/>
            <a:r>
              <a:rPr lang="en-GB" altLang="zh-TW" noProof="0"/>
              <a:t>Third level</a:t>
            </a:r>
            <a:endParaRPr lang="en-US" altLang="zh-TW" noProof="0"/>
          </a:p>
        </p:txBody>
      </p:sp>
      <p:sp>
        <p:nvSpPr>
          <p:cNvPr id="12" name="Slide Number Placeholder 1"/>
          <p:cNvSpPr>
            <a:spLocks noGrp="1"/>
          </p:cNvSpPr>
          <p:nvPr>
            <p:ph type="sldNum" sz="quarter" idx="10"/>
          </p:nvPr>
        </p:nvSpPr>
        <p:spPr>
          <a:xfrm>
            <a:off x="8830733" y="6484939"/>
            <a:ext cx="2844800" cy="365125"/>
          </a:xfrm>
          <a:prstGeom prst="rect">
            <a:avLst/>
          </a:prstGeom>
        </p:spPr>
        <p:txBody>
          <a:bodyPr/>
          <a:lstStyle>
            <a:lvl1pPr>
              <a:defRPr/>
            </a:lvl1pPr>
          </a:lstStyle>
          <a:p>
            <a:pPr>
              <a:defRPr/>
            </a:pPr>
            <a:fld id="{7277E221-0808-4A76-8FE9-DDD63739939F}" type="slidenum">
              <a:rPr lang="zh-TW" altLang="en-US"/>
              <a:pPr>
                <a:defRPr/>
              </a:pPr>
              <a:t>‹#›</a:t>
            </a:fld>
            <a:endParaRPr lang="zh-TW" altLang="en-US"/>
          </a:p>
        </p:txBody>
      </p:sp>
    </p:spTree>
    <p:extLst>
      <p:ext uri="{BB962C8B-B14F-4D97-AF65-F5344CB8AC3E}">
        <p14:creationId xmlns:p14="http://schemas.microsoft.com/office/powerpoint/2010/main" val="274787945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userDrawn="1">
  <p:cSld name="32_Title and Content">
    <p:spTree>
      <p:nvGrpSpPr>
        <p:cNvPr id="1" name=""/>
        <p:cNvGrpSpPr/>
        <p:nvPr/>
      </p:nvGrpSpPr>
      <p:grpSpPr>
        <a:xfrm>
          <a:off x="0" y="0"/>
          <a:ext cx="0" cy="0"/>
          <a:chOff x="0" y="0"/>
          <a:chExt cx="0" cy="0"/>
        </a:xfrm>
      </p:grpSpPr>
      <p:sp>
        <p:nvSpPr>
          <p:cNvPr id="4" name="Rectangle 3"/>
          <p:cNvSpPr/>
          <p:nvPr userDrawn="1"/>
        </p:nvSpPr>
        <p:spPr>
          <a:xfrm>
            <a:off x="0" y="1"/>
            <a:ext cx="12192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nvGrpSpPr>
          <p:cNvPr id="5" name="Group 9"/>
          <p:cNvGrpSpPr>
            <a:grpSpLocks/>
          </p:cNvGrpSpPr>
          <p:nvPr userDrawn="1"/>
        </p:nvGrpSpPr>
        <p:grpSpPr bwMode="auto">
          <a:xfrm>
            <a:off x="10780184" y="77788"/>
            <a:ext cx="861483" cy="182562"/>
            <a:chOff x="5282347" y="2359163"/>
            <a:chExt cx="3415237" cy="964722"/>
          </a:xfrm>
        </p:grpSpPr>
        <p:sp>
          <p:nvSpPr>
            <p:cNvPr id="6" name="Oval 5"/>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7" name="Oval 6"/>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8" name="Oval 7"/>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cxnSp>
        <p:nvCxnSpPr>
          <p:cNvPr id="11" name="Straight Connector 10"/>
          <p:cNvCxnSpPr/>
          <p:nvPr userDrawn="1"/>
        </p:nvCxnSpPr>
        <p:spPr>
          <a:xfrm>
            <a:off x="609600" y="6484938"/>
            <a:ext cx="109728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itle Placeholder 1"/>
          <p:cNvSpPr>
            <a:spLocks noGrp="1"/>
          </p:cNvSpPr>
          <p:nvPr>
            <p:ph type="title"/>
          </p:nvPr>
        </p:nvSpPr>
        <p:spPr bwMode="auto">
          <a:xfrm>
            <a:off x="609600" y="641351"/>
            <a:ext cx="109728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a:t>Click to edit Master title style</a:t>
            </a:r>
            <a:endParaRPr lang="en-US" altLang="zh-TW"/>
          </a:p>
        </p:txBody>
      </p:sp>
      <p:sp>
        <p:nvSpPr>
          <p:cNvPr id="10" name="Text Placeholder 2"/>
          <p:cNvSpPr>
            <a:spLocks noGrp="1"/>
          </p:cNvSpPr>
          <p:nvPr>
            <p:ph idx="1"/>
          </p:nvPr>
        </p:nvSpPr>
        <p:spPr bwMode="auto">
          <a:xfrm>
            <a:off x="609600" y="1331913"/>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noProof="0"/>
              <a:t>Click to edit Master text styles</a:t>
            </a:r>
          </a:p>
          <a:p>
            <a:pPr lvl="1"/>
            <a:endParaRPr lang="en-GB" altLang="zh-TW" noProof="0"/>
          </a:p>
          <a:p>
            <a:pPr lvl="1"/>
            <a:r>
              <a:rPr lang="en-GB" altLang="zh-TW" noProof="0"/>
              <a:t>Second level</a:t>
            </a:r>
          </a:p>
          <a:p>
            <a:pPr lvl="2"/>
            <a:r>
              <a:rPr lang="en-GB" altLang="zh-TW" noProof="0"/>
              <a:t>Third level</a:t>
            </a:r>
            <a:endParaRPr lang="en-US" altLang="zh-TW" noProof="0"/>
          </a:p>
        </p:txBody>
      </p:sp>
      <p:sp>
        <p:nvSpPr>
          <p:cNvPr id="12" name="Slide Number Placeholder 1"/>
          <p:cNvSpPr>
            <a:spLocks noGrp="1"/>
          </p:cNvSpPr>
          <p:nvPr>
            <p:ph type="sldNum" sz="quarter" idx="10"/>
          </p:nvPr>
        </p:nvSpPr>
        <p:spPr>
          <a:xfrm>
            <a:off x="8830733" y="6484939"/>
            <a:ext cx="2844800" cy="365125"/>
          </a:xfrm>
          <a:prstGeom prst="rect">
            <a:avLst/>
          </a:prstGeom>
        </p:spPr>
        <p:txBody>
          <a:bodyPr/>
          <a:lstStyle>
            <a:lvl1pPr>
              <a:defRPr/>
            </a:lvl1pPr>
          </a:lstStyle>
          <a:p>
            <a:pPr>
              <a:defRPr/>
            </a:pPr>
            <a:fld id="{7277E221-0808-4A76-8FE9-DDD63739939F}" type="slidenum">
              <a:rPr lang="zh-TW" altLang="en-US"/>
              <a:pPr>
                <a:defRPr/>
              </a:pPr>
              <a:t>‹#›</a:t>
            </a:fld>
            <a:endParaRPr lang="zh-TW" altLang="en-US"/>
          </a:p>
        </p:txBody>
      </p:sp>
    </p:spTree>
    <p:extLst>
      <p:ext uri="{BB962C8B-B14F-4D97-AF65-F5344CB8AC3E}">
        <p14:creationId xmlns:p14="http://schemas.microsoft.com/office/powerpoint/2010/main" val="274787945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userDrawn="1">
  <p:cSld name="33_Title and Content">
    <p:spTree>
      <p:nvGrpSpPr>
        <p:cNvPr id="1" name=""/>
        <p:cNvGrpSpPr/>
        <p:nvPr/>
      </p:nvGrpSpPr>
      <p:grpSpPr>
        <a:xfrm>
          <a:off x="0" y="0"/>
          <a:ext cx="0" cy="0"/>
          <a:chOff x="0" y="0"/>
          <a:chExt cx="0" cy="0"/>
        </a:xfrm>
      </p:grpSpPr>
      <p:sp>
        <p:nvSpPr>
          <p:cNvPr id="4" name="Rectangle 3"/>
          <p:cNvSpPr/>
          <p:nvPr userDrawn="1"/>
        </p:nvSpPr>
        <p:spPr>
          <a:xfrm>
            <a:off x="0" y="1"/>
            <a:ext cx="12192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nvGrpSpPr>
          <p:cNvPr id="5" name="Group 9"/>
          <p:cNvGrpSpPr>
            <a:grpSpLocks/>
          </p:cNvGrpSpPr>
          <p:nvPr userDrawn="1"/>
        </p:nvGrpSpPr>
        <p:grpSpPr bwMode="auto">
          <a:xfrm>
            <a:off x="10780184" y="77788"/>
            <a:ext cx="861483" cy="182562"/>
            <a:chOff x="5282347" y="2359163"/>
            <a:chExt cx="3415237" cy="964722"/>
          </a:xfrm>
        </p:grpSpPr>
        <p:sp>
          <p:nvSpPr>
            <p:cNvPr id="6" name="Oval 5"/>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7" name="Oval 6"/>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8" name="Oval 7"/>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cxnSp>
        <p:nvCxnSpPr>
          <p:cNvPr id="11" name="Straight Connector 10"/>
          <p:cNvCxnSpPr/>
          <p:nvPr userDrawn="1"/>
        </p:nvCxnSpPr>
        <p:spPr>
          <a:xfrm>
            <a:off x="609600" y="6484938"/>
            <a:ext cx="109728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itle Placeholder 1"/>
          <p:cNvSpPr>
            <a:spLocks noGrp="1"/>
          </p:cNvSpPr>
          <p:nvPr>
            <p:ph type="title"/>
          </p:nvPr>
        </p:nvSpPr>
        <p:spPr bwMode="auto">
          <a:xfrm>
            <a:off x="609600" y="641351"/>
            <a:ext cx="109728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a:t>Click to edit Master title style</a:t>
            </a:r>
            <a:endParaRPr lang="en-US" altLang="zh-TW"/>
          </a:p>
        </p:txBody>
      </p:sp>
      <p:sp>
        <p:nvSpPr>
          <p:cNvPr id="10" name="Text Placeholder 2"/>
          <p:cNvSpPr>
            <a:spLocks noGrp="1"/>
          </p:cNvSpPr>
          <p:nvPr>
            <p:ph idx="1"/>
          </p:nvPr>
        </p:nvSpPr>
        <p:spPr bwMode="auto">
          <a:xfrm>
            <a:off x="609600" y="1331913"/>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noProof="0"/>
              <a:t>Click to edit Master text styles</a:t>
            </a:r>
          </a:p>
          <a:p>
            <a:pPr lvl="1"/>
            <a:endParaRPr lang="en-GB" altLang="zh-TW" noProof="0"/>
          </a:p>
          <a:p>
            <a:pPr lvl="1"/>
            <a:r>
              <a:rPr lang="en-GB" altLang="zh-TW" noProof="0"/>
              <a:t>Second level</a:t>
            </a:r>
          </a:p>
          <a:p>
            <a:pPr lvl="2"/>
            <a:r>
              <a:rPr lang="en-GB" altLang="zh-TW" noProof="0"/>
              <a:t>Third level</a:t>
            </a:r>
            <a:endParaRPr lang="en-US" altLang="zh-TW" noProof="0"/>
          </a:p>
        </p:txBody>
      </p:sp>
      <p:sp>
        <p:nvSpPr>
          <p:cNvPr id="12" name="Slide Number Placeholder 1"/>
          <p:cNvSpPr>
            <a:spLocks noGrp="1"/>
          </p:cNvSpPr>
          <p:nvPr>
            <p:ph type="sldNum" sz="quarter" idx="10"/>
          </p:nvPr>
        </p:nvSpPr>
        <p:spPr>
          <a:xfrm>
            <a:off x="8830733" y="6484939"/>
            <a:ext cx="2844800" cy="365125"/>
          </a:xfrm>
          <a:prstGeom prst="rect">
            <a:avLst/>
          </a:prstGeom>
        </p:spPr>
        <p:txBody>
          <a:bodyPr/>
          <a:lstStyle>
            <a:lvl1pPr>
              <a:defRPr/>
            </a:lvl1pPr>
          </a:lstStyle>
          <a:p>
            <a:pPr>
              <a:defRPr/>
            </a:pPr>
            <a:fld id="{7277E221-0808-4A76-8FE9-DDD63739939F}" type="slidenum">
              <a:rPr lang="zh-TW" altLang="en-US"/>
              <a:pPr>
                <a:defRPr/>
              </a:pPr>
              <a:t>‹#›</a:t>
            </a:fld>
            <a:endParaRPr lang="zh-TW" altLang="en-US"/>
          </a:p>
        </p:txBody>
      </p:sp>
    </p:spTree>
    <p:extLst>
      <p:ext uri="{BB962C8B-B14F-4D97-AF65-F5344CB8AC3E}">
        <p14:creationId xmlns:p14="http://schemas.microsoft.com/office/powerpoint/2010/main" val="2747879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dirty="0"/>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11">
            <a:extLst>
              <a:ext uri="{FF2B5EF4-FFF2-40B4-BE49-F238E27FC236}">
                <a16:creationId xmlns:a16="http://schemas.microsoft.com/office/drawing/2014/main" id="{3FC6D143-2387-4A1E-96D3-A9467EA4A995}"/>
              </a:ext>
            </a:extLst>
          </p:cNvPr>
          <p:cNvSpPr>
            <a:spLocks noGrp="1"/>
          </p:cNvSpPr>
          <p:nvPr>
            <p:ph sz="quarter" idx="13"/>
          </p:nvPr>
        </p:nvSpPr>
        <p:spPr>
          <a:xfrm>
            <a:off x="6380749"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49196031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34_Title and Content">
    <p:spTree>
      <p:nvGrpSpPr>
        <p:cNvPr id="1" name=""/>
        <p:cNvGrpSpPr/>
        <p:nvPr/>
      </p:nvGrpSpPr>
      <p:grpSpPr>
        <a:xfrm>
          <a:off x="0" y="0"/>
          <a:ext cx="0" cy="0"/>
          <a:chOff x="0" y="0"/>
          <a:chExt cx="0" cy="0"/>
        </a:xfrm>
      </p:grpSpPr>
      <p:sp>
        <p:nvSpPr>
          <p:cNvPr id="4" name="Rectangle 3"/>
          <p:cNvSpPr/>
          <p:nvPr userDrawn="1"/>
        </p:nvSpPr>
        <p:spPr>
          <a:xfrm>
            <a:off x="0" y="1"/>
            <a:ext cx="12192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nvGrpSpPr>
          <p:cNvPr id="5" name="Group 9"/>
          <p:cNvGrpSpPr>
            <a:grpSpLocks/>
          </p:cNvGrpSpPr>
          <p:nvPr userDrawn="1"/>
        </p:nvGrpSpPr>
        <p:grpSpPr bwMode="auto">
          <a:xfrm>
            <a:off x="10780184" y="77788"/>
            <a:ext cx="861483" cy="182562"/>
            <a:chOff x="5282347" y="2359163"/>
            <a:chExt cx="3415237" cy="964722"/>
          </a:xfrm>
        </p:grpSpPr>
        <p:sp>
          <p:nvSpPr>
            <p:cNvPr id="6" name="Oval 5"/>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7" name="Oval 6"/>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8" name="Oval 7"/>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cxnSp>
        <p:nvCxnSpPr>
          <p:cNvPr id="11" name="Straight Connector 10"/>
          <p:cNvCxnSpPr/>
          <p:nvPr userDrawn="1"/>
        </p:nvCxnSpPr>
        <p:spPr>
          <a:xfrm>
            <a:off x="609600" y="6484938"/>
            <a:ext cx="109728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itle Placeholder 1"/>
          <p:cNvSpPr>
            <a:spLocks noGrp="1"/>
          </p:cNvSpPr>
          <p:nvPr>
            <p:ph type="title"/>
          </p:nvPr>
        </p:nvSpPr>
        <p:spPr bwMode="auto">
          <a:xfrm>
            <a:off x="609600" y="641351"/>
            <a:ext cx="109728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a:t>Click to edit Master title style</a:t>
            </a:r>
            <a:endParaRPr lang="en-US" altLang="zh-TW"/>
          </a:p>
        </p:txBody>
      </p:sp>
      <p:sp>
        <p:nvSpPr>
          <p:cNvPr id="10" name="Text Placeholder 2"/>
          <p:cNvSpPr>
            <a:spLocks noGrp="1"/>
          </p:cNvSpPr>
          <p:nvPr>
            <p:ph idx="1"/>
          </p:nvPr>
        </p:nvSpPr>
        <p:spPr bwMode="auto">
          <a:xfrm>
            <a:off x="609600" y="1331913"/>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noProof="0"/>
              <a:t>Click to edit Master text styles</a:t>
            </a:r>
          </a:p>
          <a:p>
            <a:pPr lvl="1"/>
            <a:endParaRPr lang="en-GB" altLang="zh-TW" noProof="0"/>
          </a:p>
          <a:p>
            <a:pPr lvl="1"/>
            <a:r>
              <a:rPr lang="en-GB" altLang="zh-TW" noProof="0"/>
              <a:t>Second level</a:t>
            </a:r>
          </a:p>
          <a:p>
            <a:pPr lvl="2"/>
            <a:r>
              <a:rPr lang="en-GB" altLang="zh-TW" noProof="0"/>
              <a:t>Third level</a:t>
            </a:r>
            <a:endParaRPr lang="en-US" altLang="zh-TW" noProof="0"/>
          </a:p>
        </p:txBody>
      </p:sp>
      <p:sp>
        <p:nvSpPr>
          <p:cNvPr id="12" name="Slide Number Placeholder 1"/>
          <p:cNvSpPr>
            <a:spLocks noGrp="1"/>
          </p:cNvSpPr>
          <p:nvPr>
            <p:ph type="sldNum" sz="quarter" idx="10"/>
          </p:nvPr>
        </p:nvSpPr>
        <p:spPr>
          <a:xfrm>
            <a:off x="8830733" y="6484939"/>
            <a:ext cx="2844800" cy="365125"/>
          </a:xfrm>
          <a:prstGeom prst="rect">
            <a:avLst/>
          </a:prstGeom>
        </p:spPr>
        <p:txBody>
          <a:bodyPr/>
          <a:lstStyle>
            <a:lvl1pPr>
              <a:defRPr/>
            </a:lvl1pPr>
          </a:lstStyle>
          <a:p>
            <a:pPr>
              <a:defRPr/>
            </a:pPr>
            <a:fld id="{7277E221-0808-4A76-8FE9-DDD63739939F}" type="slidenum">
              <a:rPr lang="zh-TW" altLang="en-US"/>
              <a:pPr>
                <a:defRPr/>
              </a:pPr>
              <a:t>‹#›</a:t>
            </a:fld>
            <a:endParaRPr lang="zh-TW" altLang="en-US"/>
          </a:p>
        </p:txBody>
      </p:sp>
    </p:spTree>
    <p:extLst>
      <p:ext uri="{BB962C8B-B14F-4D97-AF65-F5344CB8AC3E}">
        <p14:creationId xmlns:p14="http://schemas.microsoft.com/office/powerpoint/2010/main" val="274787945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userDrawn="1">
  <p:cSld name="35_Title and Content">
    <p:spTree>
      <p:nvGrpSpPr>
        <p:cNvPr id="1" name=""/>
        <p:cNvGrpSpPr/>
        <p:nvPr/>
      </p:nvGrpSpPr>
      <p:grpSpPr>
        <a:xfrm>
          <a:off x="0" y="0"/>
          <a:ext cx="0" cy="0"/>
          <a:chOff x="0" y="0"/>
          <a:chExt cx="0" cy="0"/>
        </a:xfrm>
      </p:grpSpPr>
      <p:sp>
        <p:nvSpPr>
          <p:cNvPr id="4" name="Rectangle 3"/>
          <p:cNvSpPr/>
          <p:nvPr userDrawn="1"/>
        </p:nvSpPr>
        <p:spPr>
          <a:xfrm>
            <a:off x="0" y="1"/>
            <a:ext cx="12192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nvGrpSpPr>
          <p:cNvPr id="5" name="Group 9"/>
          <p:cNvGrpSpPr>
            <a:grpSpLocks/>
          </p:cNvGrpSpPr>
          <p:nvPr userDrawn="1"/>
        </p:nvGrpSpPr>
        <p:grpSpPr bwMode="auto">
          <a:xfrm>
            <a:off x="10780184" y="77788"/>
            <a:ext cx="861483" cy="182562"/>
            <a:chOff x="5282347" y="2359163"/>
            <a:chExt cx="3415237" cy="964722"/>
          </a:xfrm>
        </p:grpSpPr>
        <p:sp>
          <p:nvSpPr>
            <p:cNvPr id="6" name="Oval 5"/>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7" name="Oval 6"/>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8" name="Oval 7"/>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cxnSp>
        <p:nvCxnSpPr>
          <p:cNvPr id="11" name="Straight Connector 10"/>
          <p:cNvCxnSpPr/>
          <p:nvPr userDrawn="1"/>
        </p:nvCxnSpPr>
        <p:spPr>
          <a:xfrm>
            <a:off x="609600" y="6484938"/>
            <a:ext cx="109728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Title Placeholder 1"/>
          <p:cNvSpPr>
            <a:spLocks noGrp="1"/>
          </p:cNvSpPr>
          <p:nvPr>
            <p:ph type="title"/>
          </p:nvPr>
        </p:nvSpPr>
        <p:spPr bwMode="auto">
          <a:xfrm>
            <a:off x="609600" y="641351"/>
            <a:ext cx="109728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a:t>Click to edit Master title style</a:t>
            </a:r>
            <a:endParaRPr lang="en-US" altLang="zh-TW"/>
          </a:p>
        </p:txBody>
      </p:sp>
      <p:sp>
        <p:nvSpPr>
          <p:cNvPr id="10" name="Text Placeholder 2"/>
          <p:cNvSpPr>
            <a:spLocks noGrp="1"/>
          </p:cNvSpPr>
          <p:nvPr>
            <p:ph idx="1"/>
          </p:nvPr>
        </p:nvSpPr>
        <p:spPr bwMode="auto">
          <a:xfrm>
            <a:off x="609600" y="1331913"/>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a:extLst>
        </p:spPr>
        <p:txBody>
          <a:bodyPr/>
          <a:lstStyle/>
          <a:p>
            <a:pPr lvl="0"/>
            <a:r>
              <a:rPr lang="en-GB" altLang="zh-TW" noProof="0"/>
              <a:t>Click to edit Master text styles</a:t>
            </a:r>
          </a:p>
          <a:p>
            <a:pPr lvl="1"/>
            <a:endParaRPr lang="en-GB" altLang="zh-TW" noProof="0"/>
          </a:p>
          <a:p>
            <a:pPr lvl="1"/>
            <a:r>
              <a:rPr lang="en-GB" altLang="zh-TW" noProof="0"/>
              <a:t>Second level</a:t>
            </a:r>
          </a:p>
          <a:p>
            <a:pPr lvl="2"/>
            <a:r>
              <a:rPr lang="en-GB" altLang="zh-TW" noProof="0"/>
              <a:t>Third level</a:t>
            </a:r>
            <a:endParaRPr lang="en-US" altLang="zh-TW" noProof="0"/>
          </a:p>
        </p:txBody>
      </p:sp>
      <p:sp>
        <p:nvSpPr>
          <p:cNvPr id="12" name="Slide Number Placeholder 1"/>
          <p:cNvSpPr>
            <a:spLocks noGrp="1"/>
          </p:cNvSpPr>
          <p:nvPr>
            <p:ph type="sldNum" sz="quarter" idx="10"/>
          </p:nvPr>
        </p:nvSpPr>
        <p:spPr>
          <a:xfrm>
            <a:off x="8830733" y="6484939"/>
            <a:ext cx="2844800" cy="365125"/>
          </a:xfrm>
          <a:prstGeom prst="rect">
            <a:avLst/>
          </a:prstGeom>
        </p:spPr>
        <p:txBody>
          <a:bodyPr/>
          <a:lstStyle>
            <a:lvl1pPr>
              <a:defRPr/>
            </a:lvl1pPr>
          </a:lstStyle>
          <a:p>
            <a:pPr>
              <a:defRPr/>
            </a:pPr>
            <a:fld id="{7277E221-0808-4A76-8FE9-DDD63739939F}" type="slidenum">
              <a:rPr lang="zh-TW" altLang="en-US"/>
              <a:pPr>
                <a:defRPr/>
              </a:pPr>
              <a:t>‹#›</a:t>
            </a:fld>
            <a:endParaRPr lang="zh-TW" altLang="en-US"/>
          </a:p>
        </p:txBody>
      </p:sp>
    </p:spTree>
    <p:extLst>
      <p:ext uri="{BB962C8B-B14F-4D97-AF65-F5344CB8AC3E}">
        <p14:creationId xmlns:p14="http://schemas.microsoft.com/office/powerpoint/2010/main" val="274787945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userDrawn="1">
  <p:cSld name="36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dirty="0"/>
          </a:p>
        </p:txBody>
      </p:sp>
    </p:spTree>
    <p:extLst>
      <p:ext uri="{BB962C8B-B14F-4D97-AF65-F5344CB8AC3E}">
        <p14:creationId xmlns:p14="http://schemas.microsoft.com/office/powerpoint/2010/main" val="403010699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userDrawn="1">
  <p:cSld name="39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dirty="0"/>
          </a:p>
        </p:txBody>
      </p:sp>
    </p:spTree>
    <p:extLst>
      <p:ext uri="{BB962C8B-B14F-4D97-AF65-F5344CB8AC3E}">
        <p14:creationId xmlns:p14="http://schemas.microsoft.com/office/powerpoint/2010/main" val="2397851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dirty="0"/>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Content Placeholder 11">
            <a:extLst>
              <a:ext uri="{FF2B5EF4-FFF2-40B4-BE49-F238E27FC236}">
                <a16:creationId xmlns:a16="http://schemas.microsoft.com/office/drawing/2014/main" id="{98FC274D-A48E-42C4-9DC7-F6049539065E}"/>
              </a:ext>
            </a:extLst>
          </p:cNvPr>
          <p:cNvSpPr>
            <a:spLocks noGrp="1"/>
          </p:cNvSpPr>
          <p:nvPr>
            <p:ph sz="quarter" idx="14"/>
          </p:nvPr>
        </p:nvSpPr>
        <p:spPr>
          <a:xfrm>
            <a:off x="585662"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Content Placeholder 11">
            <a:extLst>
              <a:ext uri="{FF2B5EF4-FFF2-40B4-BE49-F238E27FC236}">
                <a16:creationId xmlns:a16="http://schemas.microsoft.com/office/drawing/2014/main" id="{D1CA8378-3408-439F-8F67-E28774CB5E43}"/>
              </a:ext>
            </a:extLst>
          </p:cNvPr>
          <p:cNvSpPr>
            <a:spLocks noGrp="1"/>
          </p:cNvSpPr>
          <p:nvPr>
            <p:ph sz="quarter" idx="15"/>
          </p:nvPr>
        </p:nvSpPr>
        <p:spPr>
          <a:xfrm>
            <a:off x="6380749"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11">
            <a:extLst>
              <a:ext uri="{FF2B5EF4-FFF2-40B4-BE49-F238E27FC236}">
                <a16:creationId xmlns:a16="http://schemas.microsoft.com/office/drawing/2014/main" id="{5C7ECB63-85CD-4ACC-BEFF-B0D37FA6877E}"/>
              </a:ext>
            </a:extLst>
          </p:cNvPr>
          <p:cNvSpPr>
            <a:spLocks noGrp="1"/>
          </p:cNvSpPr>
          <p:nvPr>
            <p:ph sz="quarter" idx="16"/>
          </p:nvPr>
        </p:nvSpPr>
        <p:spPr>
          <a:xfrm>
            <a:off x="6380747"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379196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spcBef>
                <a:spcPts val="0"/>
              </a:spcBef>
              <a:defRPr sz="3600">
                <a:latin typeface="Arial Black" panose="020B0A04020102020204" pitchFamily="34" charset="0"/>
              </a:defRPr>
            </a:lvl1pPr>
          </a:lstStyle>
          <a:p>
            <a:r>
              <a:rPr lang="en-US"/>
              <a:t>Click to edit Master title style</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460713" y="2301734"/>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1" name="Content Placeholder 9">
            <a:extLst>
              <a:ext uri="{FF2B5EF4-FFF2-40B4-BE49-F238E27FC236}">
                <a16:creationId xmlns:a16="http://schemas.microsoft.com/office/drawing/2014/main" id="{1D07E080-B3E4-4B1D-A18E-2D10025797CC}"/>
              </a:ext>
            </a:extLst>
          </p:cNvPr>
          <p:cNvSpPr>
            <a:spLocks noGrp="1"/>
          </p:cNvSpPr>
          <p:nvPr>
            <p:ph sz="quarter" idx="12"/>
          </p:nvPr>
        </p:nvSpPr>
        <p:spPr>
          <a:xfrm>
            <a:off x="8328025"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2144617087"/>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328505" y="2301734"/>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3" name="Content Placeholder 9">
            <a:extLst>
              <a:ext uri="{FF2B5EF4-FFF2-40B4-BE49-F238E27FC236}">
                <a16:creationId xmlns:a16="http://schemas.microsoft.com/office/drawing/2014/main" id="{333C1F87-A303-4CC8-9E9C-9C78AEC6180E}"/>
              </a:ext>
            </a:extLst>
          </p:cNvPr>
          <p:cNvSpPr>
            <a:spLocks noGrp="1"/>
          </p:cNvSpPr>
          <p:nvPr>
            <p:ph sz="quarter" idx="13"/>
          </p:nvPr>
        </p:nvSpPr>
        <p:spPr>
          <a:xfrm>
            <a:off x="4328505" y="3679268"/>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4" name="Content Placeholder 9">
            <a:extLst>
              <a:ext uri="{FF2B5EF4-FFF2-40B4-BE49-F238E27FC236}">
                <a16:creationId xmlns:a16="http://schemas.microsoft.com/office/drawing/2014/main" id="{57B7F16B-A317-4FE4-A49A-EF8904DB1A8A}"/>
              </a:ext>
            </a:extLst>
          </p:cNvPr>
          <p:cNvSpPr>
            <a:spLocks noGrp="1"/>
          </p:cNvSpPr>
          <p:nvPr>
            <p:ph sz="quarter" idx="14"/>
          </p:nvPr>
        </p:nvSpPr>
        <p:spPr>
          <a:xfrm>
            <a:off x="4328505" y="5062642"/>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5" name="Content Placeholder 9">
            <a:extLst>
              <a:ext uri="{FF2B5EF4-FFF2-40B4-BE49-F238E27FC236}">
                <a16:creationId xmlns:a16="http://schemas.microsoft.com/office/drawing/2014/main" id="{B7AEA07C-10F8-403E-A03F-4141E4E77FE8}"/>
              </a:ext>
            </a:extLst>
          </p:cNvPr>
          <p:cNvSpPr>
            <a:spLocks noGrp="1"/>
          </p:cNvSpPr>
          <p:nvPr>
            <p:ph sz="quarter" idx="15"/>
          </p:nvPr>
        </p:nvSpPr>
        <p:spPr>
          <a:xfrm>
            <a:off x="588964" y="367926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6" name="Content Placeholder 9">
            <a:extLst>
              <a:ext uri="{FF2B5EF4-FFF2-40B4-BE49-F238E27FC236}">
                <a16:creationId xmlns:a16="http://schemas.microsoft.com/office/drawing/2014/main" id="{2E3C93EA-3B23-48E7-AFA4-FA01AEADD2FF}"/>
              </a:ext>
            </a:extLst>
          </p:cNvPr>
          <p:cNvSpPr>
            <a:spLocks noGrp="1"/>
          </p:cNvSpPr>
          <p:nvPr>
            <p:ph sz="quarter" idx="16"/>
          </p:nvPr>
        </p:nvSpPr>
        <p:spPr>
          <a:xfrm>
            <a:off x="588964" y="5072542"/>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0" name="Content Placeholder 9">
            <a:extLst>
              <a:ext uri="{FF2B5EF4-FFF2-40B4-BE49-F238E27FC236}">
                <a16:creationId xmlns:a16="http://schemas.microsoft.com/office/drawing/2014/main" id="{EFAA73BB-5DE7-4228-8286-4CD1B5AC1EA5}"/>
              </a:ext>
            </a:extLst>
          </p:cNvPr>
          <p:cNvSpPr>
            <a:spLocks noGrp="1"/>
          </p:cNvSpPr>
          <p:nvPr>
            <p:ph sz="quarter" idx="17"/>
          </p:nvPr>
        </p:nvSpPr>
        <p:spPr>
          <a:xfrm>
            <a:off x="8051934" y="2300147"/>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Content Placeholder 9">
            <a:extLst>
              <a:ext uri="{FF2B5EF4-FFF2-40B4-BE49-F238E27FC236}">
                <a16:creationId xmlns:a16="http://schemas.microsoft.com/office/drawing/2014/main" id="{728184AE-9026-48AC-B7D7-5D12FFCC2C05}"/>
              </a:ext>
            </a:extLst>
          </p:cNvPr>
          <p:cNvSpPr>
            <a:spLocks noGrp="1"/>
          </p:cNvSpPr>
          <p:nvPr>
            <p:ph sz="quarter" idx="18"/>
          </p:nvPr>
        </p:nvSpPr>
        <p:spPr>
          <a:xfrm>
            <a:off x="8051934" y="3677681"/>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2" name="Content Placeholder 9">
            <a:extLst>
              <a:ext uri="{FF2B5EF4-FFF2-40B4-BE49-F238E27FC236}">
                <a16:creationId xmlns:a16="http://schemas.microsoft.com/office/drawing/2014/main" id="{A3015C1D-411B-45B4-8B71-9BDD089AD984}"/>
              </a:ext>
            </a:extLst>
          </p:cNvPr>
          <p:cNvSpPr>
            <a:spLocks noGrp="1"/>
          </p:cNvSpPr>
          <p:nvPr>
            <p:ph sz="quarter" idx="19"/>
          </p:nvPr>
        </p:nvSpPr>
        <p:spPr>
          <a:xfrm>
            <a:off x="8051934" y="5061055"/>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646202565"/>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bg1"/>
            </a:gs>
            <a:gs pos="80000">
              <a:schemeClr val="accent1">
                <a:tint val="44500"/>
                <a:satMod val="160000"/>
                <a:alpha val="50000"/>
              </a:schemeClr>
            </a:gs>
            <a:gs pos="100000">
              <a:schemeClr val="accent1"/>
            </a:gs>
          </a:gsLst>
          <a:lin ang="2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2428" y="609252"/>
            <a:ext cx="10992198" cy="1106488"/>
          </a:xfrm>
          <a:prstGeom prst="rect">
            <a:avLst/>
          </a:prstGeom>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612428" y="1825624"/>
            <a:ext cx="10992198" cy="4448175"/>
          </a:xfrm>
          <a:prstGeom prst="rect">
            <a:avLst/>
          </a:prstGeom>
        </p:spPr>
        <p:txBody>
          <a:bodyPr vert="horz" lIns="91440" tIns="45720" rIns="91440" bIns="45720" rtlCol="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0689790"/>
      </p:ext>
    </p:extLst>
  </p:cSld>
  <p:clrMap bg1="lt1" tx1="dk1" bg2="lt2" tx2="dk2" accent1="accent1" accent2="accent2" accent3="accent3" accent4="accent4" accent5="accent5" accent6="accent6" hlink="hlink" folHlink="folHlink"/>
  <p:sldLayoutIdLst>
    <p:sldLayoutId id="2147483735" r:id="rId1"/>
    <p:sldLayoutId id="2147483748" r:id="rId2"/>
    <p:sldLayoutId id="2147483649" r:id="rId3"/>
    <p:sldLayoutId id="2147483661" r:id="rId4"/>
    <p:sldLayoutId id="2147483650" r:id="rId5"/>
    <p:sldLayoutId id="2147483652" r:id="rId6"/>
    <p:sldLayoutId id="2147483749" r:id="rId7"/>
    <p:sldLayoutId id="2147483666" r:id="rId8"/>
    <p:sldLayoutId id="2147483750" r:id="rId9"/>
    <p:sldLayoutId id="2147483670" r:id="rId10"/>
    <p:sldLayoutId id="2147483669" r:id="rId11"/>
    <p:sldLayoutId id="2147483667" r:id="rId12"/>
    <p:sldLayoutId id="2147483736" r:id="rId13"/>
    <p:sldLayoutId id="2147483737" r:id="rId14"/>
    <p:sldLayoutId id="2147483664" r:id="rId15"/>
    <p:sldLayoutId id="2147483740" r:id="rId16"/>
    <p:sldLayoutId id="2147483665" r:id="rId17"/>
    <p:sldLayoutId id="2147483741" r:id="rId18"/>
    <p:sldLayoutId id="2147483651" r:id="rId19"/>
    <p:sldLayoutId id="2147483742" r:id="rId20"/>
    <p:sldLayoutId id="2147483662" r:id="rId21"/>
    <p:sldLayoutId id="2147483743" r:id="rId22"/>
    <p:sldLayoutId id="2147483663" r:id="rId23"/>
    <p:sldLayoutId id="2147483744" r:id="rId24"/>
    <p:sldLayoutId id="2147483668" r:id="rId25"/>
    <p:sldLayoutId id="2147483745" r:id="rId26"/>
    <p:sldLayoutId id="2147483738" r:id="rId27"/>
    <p:sldLayoutId id="2147483746" r:id="rId28"/>
    <p:sldLayoutId id="2147483739" r:id="rId29"/>
    <p:sldLayoutId id="2147483747" r:id="rId30"/>
    <p:sldLayoutId id="2147483751" r:id="rId31"/>
    <p:sldLayoutId id="2147483752" r:id="rId32"/>
    <p:sldLayoutId id="2147483753" r:id="rId33"/>
    <p:sldLayoutId id="2147483754" r:id="rId34"/>
    <p:sldLayoutId id="2147483755" r:id="rId35"/>
    <p:sldLayoutId id="2147483756" r:id="rId36"/>
    <p:sldLayoutId id="2147483757" r:id="rId37"/>
    <p:sldLayoutId id="2147483758" r:id="rId38"/>
    <p:sldLayoutId id="2147483759" r:id="rId39"/>
    <p:sldLayoutId id="2147483760" r:id="rId40"/>
    <p:sldLayoutId id="2147483761" r:id="rId41"/>
    <p:sldLayoutId id="2147483762" r:id="rId42"/>
    <p:sldLayoutId id="2147483763" r:id="rId43"/>
    <p:sldLayoutId id="2147483764" r:id="rId44"/>
    <p:sldLayoutId id="2147483765" r:id="rId45"/>
    <p:sldLayoutId id="2147483766" r:id="rId46"/>
    <p:sldLayoutId id="2147483767" r:id="rId47"/>
    <p:sldLayoutId id="2147483768" r:id="rId48"/>
    <p:sldLayoutId id="2147483769" r:id="rId49"/>
    <p:sldLayoutId id="2147483770" r:id="rId50"/>
    <p:sldLayoutId id="2147483771" r:id="rId51"/>
    <p:sldLayoutId id="2147483772" r:id="rId52"/>
    <p:sldLayoutId id="2147483773" r:id="rId53"/>
    <p:sldLayoutId id="2147483774" r:id="rId54"/>
    <p:sldLayoutId id="2147483775" r:id="rId55"/>
    <p:sldLayoutId id="2147483776" r:id="rId56"/>
    <p:sldLayoutId id="2147483777" r:id="rId57"/>
    <p:sldLayoutId id="2147483778" r:id="rId58"/>
    <p:sldLayoutId id="2147483779" r:id="rId59"/>
    <p:sldLayoutId id="2147483780" r:id="rId60"/>
    <p:sldLayoutId id="2147483781" r:id="rId61"/>
    <p:sldLayoutId id="2147483782" r:id="rId62"/>
    <p:sldLayoutId id="2147483785" r:id="rId63"/>
  </p:sldLayoutIdLst>
  <p:txStyles>
    <p:titleStyle>
      <a:lvl1pPr algn="l" defTabSz="914400" rtl="0" eaLnBrk="1" latinLnBrk="0" hangingPunct="1">
        <a:lnSpc>
          <a:spcPct val="100000"/>
        </a:lnSpc>
        <a:spcBef>
          <a:spcPts val="0"/>
        </a:spcBef>
        <a:buNone/>
        <a:defRPr sz="3600" kern="1200">
          <a:solidFill>
            <a:schemeClr val="tx1"/>
          </a:solidFill>
          <a:latin typeface="Arial Black" panose="020B0A04020102020204" pitchFamily="34" charset="0"/>
          <a:ea typeface="+mj-ea"/>
          <a:cs typeface="+mj-cs"/>
        </a:defRPr>
      </a:lvl1pPr>
    </p:titleStyle>
    <p:body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3952">
          <p15:clr>
            <a:srgbClr val="F26B43"/>
          </p15:clr>
        </p15:guide>
        <p15:guide id="3" orient="horz" pos="368">
          <p15:clr>
            <a:srgbClr val="F26B43"/>
          </p15:clr>
        </p15:guide>
        <p15:guide id="4" pos="7310">
          <p15:clr>
            <a:srgbClr val="F26B43"/>
          </p15:clr>
        </p15:guide>
        <p15:guide id="5" pos="370">
          <p15:clr>
            <a:srgbClr val="F26B43"/>
          </p15:clr>
        </p15:guide>
        <p15:guide id="6" pos="3659">
          <p15:clr>
            <a:srgbClr val="F26B43"/>
          </p15:clr>
        </p15:guide>
        <p15:guide id="7" pos="402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9.xml"/><Relationship Id="rId1" Type="http://schemas.openxmlformats.org/officeDocument/2006/relationships/tags" Target="../tags/tag9.xml"/><Relationship Id="rId5" Type="http://schemas.microsoft.com/office/2007/relationships/hdphoto" Target="../media/hdphoto1.wdp"/><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0.xml"/><Relationship Id="rId1" Type="http://schemas.openxmlformats.org/officeDocument/2006/relationships/tags" Target="../tags/tag10.xml"/><Relationship Id="rId5" Type="http://schemas.microsoft.com/office/2007/relationships/hdphoto" Target="../media/hdphoto1.wdp"/><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1.xml"/><Relationship Id="rId1" Type="http://schemas.openxmlformats.org/officeDocument/2006/relationships/tags" Target="../tags/tag11.xml"/><Relationship Id="rId5" Type="http://schemas.microsoft.com/office/2007/relationships/hdphoto" Target="../media/hdphoto1.wdp"/><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3.xml"/><Relationship Id="rId1" Type="http://schemas.openxmlformats.org/officeDocument/2006/relationships/tags" Target="../tags/tag12.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tags" Target="../tags/tag14.xml"/><Relationship Id="rId1" Type="http://schemas.openxmlformats.org/officeDocument/2006/relationships/tags" Target="../tags/tag13.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3.xml"/><Relationship Id="rId1" Type="http://schemas.openxmlformats.org/officeDocument/2006/relationships/tags" Target="../tags/tag15.xml"/><Relationship Id="rId5" Type="http://schemas.microsoft.com/office/2007/relationships/hdphoto" Target="../media/hdphoto1.wdp"/><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4.xml"/><Relationship Id="rId1" Type="http://schemas.openxmlformats.org/officeDocument/2006/relationships/tags" Target="../tags/tag16.xml"/><Relationship Id="rId5" Type="http://schemas.microsoft.com/office/2007/relationships/hdphoto" Target="../media/hdphoto1.wdp"/><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5.xml"/><Relationship Id="rId1" Type="http://schemas.openxmlformats.org/officeDocument/2006/relationships/tags" Target="../tags/tag17.xml"/><Relationship Id="rId5" Type="http://schemas.microsoft.com/office/2007/relationships/hdphoto" Target="../media/hdphoto1.wdp"/><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6.xml"/><Relationship Id="rId1" Type="http://schemas.openxmlformats.org/officeDocument/2006/relationships/tags" Target="../tags/tag18.xml"/><Relationship Id="rId5" Type="http://schemas.microsoft.com/office/2007/relationships/hdphoto" Target="../media/hdphoto1.wdp"/><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7.xml"/><Relationship Id="rId1" Type="http://schemas.openxmlformats.org/officeDocument/2006/relationships/tags" Target="../tags/tag19.xml"/><Relationship Id="rId5" Type="http://schemas.microsoft.com/office/2007/relationships/hdphoto" Target="../media/hdphoto1.wdp"/><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2.xml"/><Relationship Id="rId1" Type="http://schemas.openxmlformats.org/officeDocument/2006/relationships/tags" Target="../tags/tag1.xml"/><Relationship Id="rId5" Type="http://schemas.microsoft.com/office/2007/relationships/hdphoto" Target="../media/hdphoto1.wdp"/><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8.xml"/><Relationship Id="rId1" Type="http://schemas.openxmlformats.org/officeDocument/2006/relationships/tags" Target="../tags/tag20.xml"/><Relationship Id="rId5" Type="http://schemas.microsoft.com/office/2007/relationships/hdphoto" Target="../media/hdphoto1.wdp"/><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9.xml"/><Relationship Id="rId1" Type="http://schemas.openxmlformats.org/officeDocument/2006/relationships/tags" Target="../tags/tag21.xml"/><Relationship Id="rId5" Type="http://schemas.microsoft.com/office/2007/relationships/hdphoto" Target="../media/hdphoto1.wdp"/><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0.xml"/><Relationship Id="rId1" Type="http://schemas.openxmlformats.org/officeDocument/2006/relationships/tags" Target="../tags/tag22.xml"/><Relationship Id="rId5" Type="http://schemas.microsoft.com/office/2007/relationships/hdphoto" Target="../media/hdphoto1.wdp"/><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1.xml"/><Relationship Id="rId1" Type="http://schemas.openxmlformats.org/officeDocument/2006/relationships/tags" Target="../tags/tag23.xml"/><Relationship Id="rId5" Type="http://schemas.microsoft.com/office/2007/relationships/hdphoto" Target="../media/hdphoto1.wdp"/><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2.xml"/><Relationship Id="rId1" Type="http://schemas.openxmlformats.org/officeDocument/2006/relationships/tags" Target="../tags/tag24.xml"/><Relationship Id="rId5" Type="http://schemas.microsoft.com/office/2007/relationships/hdphoto" Target="../media/hdphoto1.wdp"/><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5.xml"/><Relationship Id="rId1" Type="http://schemas.openxmlformats.org/officeDocument/2006/relationships/tags" Target="../tags/tag25.xml"/><Relationship Id="rId5" Type="http://schemas.microsoft.com/office/2007/relationships/hdphoto" Target="../media/hdphoto1.wdp"/><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3.xml"/><Relationship Id="rId1" Type="http://schemas.openxmlformats.org/officeDocument/2006/relationships/tags" Target="../tags/tag26.xml"/><Relationship Id="rId5" Type="http://schemas.microsoft.com/office/2007/relationships/hdphoto" Target="../media/hdphoto1.wdp"/><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4.xml"/><Relationship Id="rId1" Type="http://schemas.openxmlformats.org/officeDocument/2006/relationships/tags" Target="../tags/tag27.xml"/><Relationship Id="rId5" Type="http://schemas.microsoft.com/office/2007/relationships/hdphoto" Target="../media/hdphoto1.wdp"/><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4.xml"/><Relationship Id="rId1" Type="http://schemas.openxmlformats.org/officeDocument/2006/relationships/tags" Target="../tags/tag28.xml"/><Relationship Id="rId5" Type="http://schemas.microsoft.com/office/2007/relationships/hdphoto" Target="../media/hdphoto1.wdp"/><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3.xml"/><Relationship Id="rId1" Type="http://schemas.openxmlformats.org/officeDocument/2006/relationships/tags" Target="../tags/tag29.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3.xml"/><Relationship Id="rId1" Type="http://schemas.openxmlformats.org/officeDocument/2006/relationships/tags" Target="../tags/tag2.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ags" Target="../tags/tag32.xml"/><Relationship Id="rId7" Type="http://schemas.openxmlformats.org/officeDocument/2006/relationships/image" Target="../media/image1.pn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notesSlide" Target="../notesSlides/notesSlide25.xml"/><Relationship Id="rId5" Type="http://schemas.openxmlformats.org/officeDocument/2006/relationships/slideLayout" Target="../slideLayouts/slideLayout56.xml"/><Relationship Id="rId4" Type="http://schemas.openxmlformats.org/officeDocument/2006/relationships/tags" Target="../tags/tag33.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3.xml"/><Relationship Id="rId1" Type="http://schemas.openxmlformats.org/officeDocument/2006/relationships/tags" Target="../tags/tag34.xml"/><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57.xml"/><Relationship Id="rId2" Type="http://schemas.openxmlformats.org/officeDocument/2006/relationships/tags" Target="../tags/tag36.xml"/><Relationship Id="rId1" Type="http://schemas.openxmlformats.org/officeDocument/2006/relationships/tags" Target="../tags/tag35.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notesSlide" Target="../notesSlides/notesSlide26.xml"/></Relationships>
</file>

<file path=ppt/slides/_rels/slide3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ags" Target="../tags/tag39.xml"/><Relationship Id="rId7" Type="http://schemas.openxmlformats.org/officeDocument/2006/relationships/image" Target="../media/image1.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notesSlide" Target="../notesSlides/notesSlide27.xml"/><Relationship Id="rId5" Type="http://schemas.openxmlformats.org/officeDocument/2006/relationships/slideLayout" Target="../slideLayouts/slideLayout58.xml"/><Relationship Id="rId4" Type="http://schemas.openxmlformats.org/officeDocument/2006/relationships/tags" Target="../tags/tag40.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3.xml"/><Relationship Id="rId1" Type="http://schemas.openxmlformats.org/officeDocument/2006/relationships/tags" Target="../tags/tag41.xml"/><Relationship Id="rId4" Type="http://schemas.microsoft.com/office/2007/relationships/hdphoto" Target="../media/hdphoto1.wdp"/></Relationships>
</file>

<file path=ppt/slides/_rels/slide3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59.xml"/><Relationship Id="rId7" Type="http://schemas.openxmlformats.org/officeDocument/2006/relationships/image" Target="../media/image2.png"/><Relationship Id="rId2" Type="http://schemas.openxmlformats.org/officeDocument/2006/relationships/tags" Target="../tags/tag43.xml"/><Relationship Id="rId1" Type="http://schemas.openxmlformats.org/officeDocument/2006/relationships/tags" Target="../tags/tag42.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notesSlide" Target="../notesSlides/notesSlide28.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0.xml"/><Relationship Id="rId1" Type="http://schemas.openxmlformats.org/officeDocument/2006/relationships/tags" Target="../tags/tag44.xml"/><Relationship Id="rId5" Type="http://schemas.microsoft.com/office/2007/relationships/hdphoto" Target="../media/hdphoto1.wdp"/><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1.xml"/><Relationship Id="rId1" Type="http://schemas.openxmlformats.org/officeDocument/2006/relationships/tags" Target="../tags/tag45.xml"/><Relationship Id="rId5" Type="http://schemas.microsoft.com/office/2007/relationships/hdphoto" Target="../media/hdphoto1.wdp"/><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2.xml"/><Relationship Id="rId1" Type="http://schemas.openxmlformats.org/officeDocument/2006/relationships/tags" Target="../tags/tag46.xml"/><Relationship Id="rId5" Type="http://schemas.microsoft.com/office/2007/relationships/hdphoto" Target="../media/hdphoto1.wdp"/><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3.xml"/><Relationship Id="rId1" Type="http://schemas.openxmlformats.org/officeDocument/2006/relationships/tags" Target="../tags/tag47.xml"/><Relationship Id="rId5" Type="http://schemas.microsoft.com/office/2007/relationships/hdphoto" Target="../media/hdphoto1.wdp"/><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4.xml"/><Relationship Id="rId1" Type="http://schemas.openxmlformats.org/officeDocument/2006/relationships/tags" Target="../tags/tag3.xml"/><Relationship Id="rId5" Type="http://schemas.microsoft.com/office/2007/relationships/hdphoto" Target="../media/hdphoto1.wdp"/><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2.xml"/><Relationship Id="rId1" Type="http://schemas.openxmlformats.org/officeDocument/2006/relationships/tags" Target="../tags/tag48.xml"/><Relationship Id="rId5" Type="http://schemas.microsoft.com/office/2007/relationships/hdphoto" Target="../media/hdphoto1.wdp"/><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3.xml"/><Relationship Id="rId1" Type="http://schemas.openxmlformats.org/officeDocument/2006/relationships/tags" Target="../tags/tag4.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5.xml"/><Relationship Id="rId1" Type="http://schemas.openxmlformats.org/officeDocument/2006/relationships/tags" Target="../tags/tag5.xml"/><Relationship Id="rId5" Type="http://schemas.microsoft.com/office/2007/relationships/hdphoto" Target="../media/hdphoto1.wdp"/><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6.xml"/><Relationship Id="rId1" Type="http://schemas.openxmlformats.org/officeDocument/2006/relationships/tags" Target="../tags/tag6.xml"/><Relationship Id="rId5" Type="http://schemas.microsoft.com/office/2007/relationships/hdphoto" Target="../media/hdphoto1.wdp"/><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7.xml"/><Relationship Id="rId1" Type="http://schemas.openxmlformats.org/officeDocument/2006/relationships/tags" Target="../tags/tag7.xml"/><Relationship Id="rId5" Type="http://schemas.microsoft.com/office/2007/relationships/hdphoto" Target="../media/hdphoto1.wdp"/><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8.xml"/><Relationship Id="rId1" Type="http://schemas.openxmlformats.org/officeDocument/2006/relationships/tags" Target="../tags/tag8.xml"/><Relationship Id="rId5" Type="http://schemas.microsoft.com/office/2007/relationships/hdphoto" Target="../media/hdphoto1.wdp"/><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Foundation</a:t>
            </a:r>
          </a:p>
        </p:txBody>
      </p:sp>
      <p:sp>
        <p:nvSpPr>
          <p:cNvPr id="3" name="Text Placeholder 2"/>
          <p:cNvSpPr>
            <a:spLocks noGrp="1"/>
          </p:cNvSpPr>
          <p:nvPr>
            <p:ph type="body" sz="quarter" idx="10"/>
          </p:nvPr>
        </p:nvSpPr>
        <p:spPr/>
        <p:txBody>
          <a:bodyPr/>
          <a:lstStyle/>
          <a:p>
            <a:r>
              <a:rPr lang="en-GB" b="1" dirty="0">
                <a:solidFill>
                  <a:schemeClr val="accent1"/>
                </a:solidFill>
              </a:rPr>
              <a:t>SQL – Joining Tables – Part 1</a:t>
            </a:r>
          </a:p>
        </p:txBody>
      </p:sp>
    </p:spTree>
    <p:extLst>
      <p:ext uri="{BB962C8B-B14F-4D97-AF65-F5344CB8AC3E}">
        <p14:creationId xmlns:p14="http://schemas.microsoft.com/office/powerpoint/2010/main" val="4088333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1586989" y="1844824"/>
            <a:ext cx="9017752" cy="4093428"/>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eaLnBrk="0" hangingPunct="0">
              <a:spcBef>
                <a:spcPts val="350"/>
              </a:spcBef>
              <a:spcAft>
                <a:spcPts val="350"/>
              </a:spcAft>
              <a:buFont typeface="Arial" pitchFamily="34" charset="0"/>
              <a:buNone/>
            </a:pPr>
            <a:r>
              <a:rPr lang="en-GB" altLang="en-US" sz="2000" b="1" dirty="0">
                <a:solidFill>
                  <a:schemeClr val="accent2"/>
                </a:solidFill>
                <a:latin typeface="Consolas" panose="020B0609020204030204" pitchFamily="49" charset="0"/>
                <a:ea typeface="ヒラギノ角ゴ Pro W3" pitchFamily="-112" charset="-128"/>
                <a:cs typeface="Consolas" panose="020B0609020204030204" pitchFamily="49" charset="0"/>
              </a:rPr>
              <a:t>SELECT</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companies.name,</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err="1">
                <a:latin typeface="Consolas" panose="020B0609020204030204" pitchFamily="49" charset="0"/>
                <a:ea typeface="ヒラギノ角ゴ Pro W3" pitchFamily="-112" charset="-128"/>
                <a:cs typeface="Consolas" panose="020B0609020204030204" pitchFamily="49" charset="0"/>
              </a:rPr>
              <a:t>places.country</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FROM</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companies</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INNER JOIN</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places</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ON</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err="1">
                <a:latin typeface="Consolas" panose="020B0609020204030204" pitchFamily="49" charset="0"/>
                <a:ea typeface="ヒラギノ角ゴ Pro W3" pitchFamily="-112" charset="-128"/>
                <a:cs typeface="Consolas" panose="020B0609020204030204" pitchFamily="49" charset="0"/>
              </a:rPr>
              <a:t>companies.place_id</a:t>
            </a:r>
            <a:r>
              <a:rPr lang="en-GB" altLang="en-US" sz="2000" b="1" dirty="0">
                <a:latin typeface="Consolas" panose="020B0609020204030204" pitchFamily="49" charset="0"/>
                <a:ea typeface="ヒラギノ角ゴ Pro W3" pitchFamily="-112" charset="-128"/>
                <a:cs typeface="Consolas" panose="020B0609020204030204" pitchFamily="49" charset="0"/>
              </a:rPr>
              <a:t> = </a:t>
            </a:r>
            <a:r>
              <a:rPr lang="en-GB" altLang="en-US" sz="2000" b="1" dirty="0" err="1">
                <a:latin typeface="Consolas" panose="020B0609020204030204" pitchFamily="49" charset="0"/>
                <a:ea typeface="ヒラギノ角ゴ Pro W3" pitchFamily="-112" charset="-128"/>
                <a:cs typeface="Consolas" panose="020B0609020204030204" pitchFamily="49" charset="0"/>
              </a:rPr>
              <a:t>places.place_id</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latin typeface="Arial Black" panose="020B0A04020102020204" pitchFamily="34" charset="0"/>
              </a:rPr>
              <a:t>INNER JOIN - Solution</a:t>
            </a:r>
          </a:p>
        </p:txBody>
      </p:sp>
      <p:sp>
        <p:nvSpPr>
          <p:cNvPr id="10"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dirty="0">
                <a:latin typeface="Arial" panose="020B0604020202020204" pitchFamily="34" charset="0"/>
              </a:rPr>
              <a:t>Step 3: </a:t>
            </a:r>
            <a:r>
              <a:rPr lang="en-GB" dirty="0">
                <a:solidFill>
                  <a:schemeClr val="tx1"/>
                </a:solidFill>
                <a:latin typeface="Arial" panose="020B0604020202020204" pitchFamily="34" charset="0"/>
              </a:rPr>
              <a:t>Identify columns you wish to display</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1"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10</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8188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1587124" y="1617072"/>
            <a:ext cx="9017752" cy="4093428"/>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SELECT</a:t>
            </a:r>
          </a:p>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companies.name,</a:t>
            </a:r>
          </a:p>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err="1">
                <a:latin typeface="Consolas" panose="020B0609020204030204" pitchFamily="49" charset="0"/>
                <a:ea typeface="ヒラギノ角ゴ Pro W3" pitchFamily="-112" charset="-128"/>
                <a:cs typeface="Consolas" panose="020B0609020204030204" pitchFamily="49" charset="0"/>
              </a:rPr>
              <a:t>places.country</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FROM</a:t>
            </a:r>
          </a:p>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companies</a:t>
            </a:r>
          </a:p>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INNER JOIN</a:t>
            </a:r>
          </a:p>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places</a:t>
            </a:r>
          </a:p>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ON</a:t>
            </a:r>
          </a:p>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err="1">
                <a:latin typeface="Consolas" panose="020B0609020204030204" pitchFamily="49" charset="0"/>
                <a:ea typeface="ヒラギノ角ゴ Pro W3" pitchFamily="-112" charset="-128"/>
                <a:cs typeface="Consolas" panose="020B0609020204030204" pitchFamily="49" charset="0"/>
              </a:rPr>
              <a:t>companies.place_id</a:t>
            </a:r>
            <a:r>
              <a:rPr lang="en-GB" altLang="en-US" sz="2000" b="1" dirty="0">
                <a:latin typeface="Consolas" panose="020B0609020204030204" pitchFamily="49" charset="0"/>
                <a:ea typeface="ヒラギノ角ゴ Pro W3" pitchFamily="-112" charset="-128"/>
                <a:cs typeface="Consolas" panose="020B0609020204030204" pitchFamily="49" charset="0"/>
              </a:rPr>
              <a:t> = </a:t>
            </a:r>
            <a:r>
              <a:rPr lang="en-GB" altLang="en-US" sz="2000" b="1" dirty="0" err="1">
                <a:latin typeface="Consolas" panose="020B0609020204030204" pitchFamily="49" charset="0"/>
                <a:ea typeface="ヒラギノ角ゴ Pro W3" pitchFamily="-112" charset="-128"/>
                <a:cs typeface="Consolas" panose="020B0609020204030204" pitchFamily="49" charset="0"/>
              </a:rPr>
              <a:t>places.place_id</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ORDER BY</a:t>
            </a:r>
          </a:p>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err="1">
                <a:latin typeface="Consolas" panose="020B0609020204030204" pitchFamily="49" charset="0"/>
                <a:ea typeface="ヒラギノ角ゴ Pro W3" pitchFamily="-112" charset="-128"/>
                <a:cs typeface="Consolas" panose="020B0609020204030204" pitchFamily="49" charset="0"/>
              </a:rPr>
              <a:t>places.country</a:t>
            </a: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ASC</a:t>
            </a:r>
            <a:r>
              <a:rPr lang="en-GB" altLang="en-US" sz="2000" b="1"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companies.name </a:t>
            </a: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ASC</a:t>
            </a:r>
          </a:p>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latin typeface="Arial Black" panose="020B0A04020102020204" pitchFamily="34" charset="0"/>
              </a:rPr>
              <a:t>INNER JOIN – Solution – Try It!</a:t>
            </a:r>
          </a:p>
        </p:txBody>
      </p:sp>
      <p:sp>
        <p:nvSpPr>
          <p:cNvPr id="10"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dirty="0">
                <a:latin typeface="Arial" panose="020B0604020202020204" pitchFamily="34" charset="0"/>
              </a:rPr>
              <a:t>Step 4: </a:t>
            </a:r>
            <a:r>
              <a:rPr lang="en-GB" dirty="0">
                <a:solidFill>
                  <a:schemeClr val="tx1"/>
                </a:solidFill>
                <a:latin typeface="Arial" panose="020B0604020202020204" pitchFamily="34" charset="0"/>
              </a:rPr>
              <a:t>Perform the ordering if required</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1"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11</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7288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1325767" y="2923015"/>
            <a:ext cx="9600000" cy="954107"/>
          </a:xfrm>
          <a:prstGeom prst="rect">
            <a:avLst/>
          </a:prstGeom>
          <a:noFill/>
          <a:ln w="76200" cmpd="sng">
            <a:noFill/>
          </a:ln>
          <a:effectLst>
            <a:softEdge rad="63500"/>
          </a:effectLst>
        </p:spPr>
        <p:style>
          <a:lnRef idx="1">
            <a:schemeClr val="accent6"/>
          </a:lnRef>
          <a:fillRef idx="2">
            <a:schemeClr val="accent6"/>
          </a:fillRef>
          <a:effectRef idx="1">
            <a:schemeClr val="accent6"/>
          </a:effectRef>
          <a:fontRef idx="minor">
            <a:schemeClr val="dk1"/>
          </a:fontRef>
        </p:style>
        <p:txBody>
          <a:bodyPr rtlCol="0" anchor="ctr">
            <a:spAutoFit/>
          </a:bodyPr>
          <a:lstStyle/>
          <a:p>
            <a:r>
              <a:rPr lang="en-GB" altLang="en-US" sz="2800" dirty="0">
                <a:latin typeface="Arial" panose="020B0604020202020204" pitchFamily="34" charset="0"/>
                <a:cs typeface="Arial" panose="020B0604020202020204" pitchFamily="34" charset="0"/>
              </a:rPr>
              <a:t>Display the name of each broker who has made a trade and the price total of each trade that they've made.</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INNER JOIN – Practice Scenario</a:t>
            </a:r>
          </a:p>
        </p:txBody>
      </p:sp>
      <p:pic>
        <p:nvPicPr>
          <p:cNvPr id="5"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12</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4605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ubject 4"/>
          <p:cNvSpPr>
            <a:spLocks noGrp="1"/>
          </p:cNvSpPr>
          <p:nvPr>
            <p:ph type="body" sz="quarter" idx="4294967295"/>
          </p:nvPr>
        </p:nvSpPr>
        <p:spPr>
          <a:xfrm>
            <a:off x="1806188" y="3917086"/>
            <a:ext cx="8559800" cy="503237"/>
          </a:xfrm>
          <a:prstGeom prst="rect">
            <a:avLst/>
          </a:prstGeom>
          <a:solidFill>
            <a:schemeClr val="bg1">
              <a:lumMod val="85000"/>
            </a:schemeClr>
          </a:solidFill>
          <a:ln w="6350">
            <a:solidFill>
              <a:schemeClr val="bg1">
                <a:lumMod val="50000"/>
              </a:scheme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p>
            <a:pPr marL="0" indent="0" algn="ctr">
              <a:buNone/>
            </a:pPr>
            <a:r>
              <a:rPr lang="en-GB" sz="2200" dirty="0">
                <a:solidFill>
                  <a:schemeClr val="tx1">
                    <a:lumMod val="50000"/>
                    <a:lumOff val="50000"/>
                  </a:schemeClr>
                </a:solidFill>
                <a:latin typeface="Arial" panose="020B0604020202020204" pitchFamily="34" charset="0"/>
                <a:cs typeface="Arial" panose="020B0604020202020204" pitchFamily="34" charset="0"/>
              </a:rPr>
              <a:t>Joining More Than Two Tables</a:t>
            </a:r>
          </a:p>
        </p:txBody>
      </p:sp>
      <p:sp>
        <p:nvSpPr>
          <p:cNvPr id="7" name="Subject 3"/>
          <p:cNvSpPr>
            <a:spLocks noGrp="1"/>
          </p:cNvSpPr>
          <p:nvPr>
            <p:ph type="body" sz="quarter" idx="4294967295"/>
          </p:nvPr>
        </p:nvSpPr>
        <p:spPr>
          <a:xfrm>
            <a:off x="1806188" y="3270972"/>
            <a:ext cx="8559800" cy="503238"/>
          </a:xfrm>
          <a:prstGeom prst="rect">
            <a:avLst/>
          </a:prstGeom>
          <a:solidFill>
            <a:srgbClr val="2EABE2"/>
          </a:solidFill>
          <a:ln>
            <a:noFill/>
          </a:ln>
          <a:effectLst/>
        </p:spPr>
        <p:txBody>
          <a:bodyPr anchor="ctr">
            <a:noAutofit/>
          </a:bodyPr>
          <a:lstStyle/>
          <a:p>
            <a:pPr marL="0" indent="0" algn="ctr">
              <a:buNone/>
            </a:pPr>
            <a:r>
              <a:rPr lang="en-GB" sz="2200" b="1" dirty="0">
                <a:solidFill>
                  <a:schemeClr val="bg1"/>
                </a:solidFill>
                <a:latin typeface="Arial"/>
                <a:ea typeface="MS PGothic" pitchFamily="34" charset="-128"/>
                <a:cs typeface="MS PGothic" pitchFamily="34" charset="-128"/>
              </a:rPr>
              <a:t>OUTER JOIN</a:t>
            </a:r>
          </a:p>
        </p:txBody>
      </p:sp>
      <p:sp>
        <p:nvSpPr>
          <p:cNvPr id="6" name="Subject 1"/>
          <p:cNvSpPr>
            <a:spLocks noGrp="1"/>
          </p:cNvSpPr>
          <p:nvPr>
            <p:ph type="body" sz="quarter" idx="4294967295"/>
          </p:nvPr>
        </p:nvSpPr>
        <p:spPr>
          <a:xfrm>
            <a:off x="1807165" y="2623755"/>
            <a:ext cx="8559800" cy="503238"/>
          </a:xfrm>
          <a:prstGeom prst="rect">
            <a:avLst/>
          </a:prstGeom>
          <a:solidFill>
            <a:schemeClr val="bg1">
              <a:lumMod val="85000"/>
            </a:schemeClr>
          </a:solidFill>
          <a:ln w="6350">
            <a:solidFill>
              <a:schemeClr val="bg1">
                <a:lumMod val="50000"/>
              </a:scheme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p>
            <a:pPr marL="0" indent="0" algn="ctr">
              <a:buNone/>
            </a:pPr>
            <a:r>
              <a:rPr lang="en-GB" sz="2200" dirty="0">
                <a:solidFill>
                  <a:schemeClr val="tx1">
                    <a:lumMod val="50000"/>
                    <a:lumOff val="50000"/>
                  </a:schemeClr>
                </a:solidFill>
                <a:latin typeface="Arial" panose="020B0604020202020204" pitchFamily="34" charset="0"/>
                <a:cs typeface="Arial" panose="020B0604020202020204" pitchFamily="34" charset="0"/>
              </a:rPr>
              <a:t>INNER JOIN</a:t>
            </a:r>
          </a:p>
        </p:txBody>
      </p:sp>
      <p:sp>
        <p:nvSpPr>
          <p:cNvPr id="14"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latin typeface="Arial Black" panose="020B0A04020102020204" pitchFamily="34" charset="0"/>
              </a:rPr>
              <a:t>Joining Tables</a:t>
            </a:r>
          </a:p>
        </p:txBody>
      </p:sp>
      <p:sp>
        <p:nvSpPr>
          <p:cNvPr id="16" name="Next subject"/>
          <p:cNvSpPr txBox="1">
            <a:spLocks/>
          </p:cNvSpPr>
          <p:nvPr/>
        </p:nvSpPr>
        <p:spPr>
          <a:xfrm>
            <a:off x="1807166" y="1975572"/>
            <a:ext cx="8560777" cy="504000"/>
          </a:xfrm>
          <a:prstGeom prst="rect">
            <a:avLst/>
          </a:prstGeom>
          <a:solidFill>
            <a:schemeClr val="bg1">
              <a:lumMod val="85000"/>
            </a:schemeClr>
          </a:solidFill>
          <a:ln w="6350">
            <a:solidFill>
              <a:schemeClr val="bg1">
                <a:lumMod val="50000"/>
              </a:scheme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ctr" eaLnBrk="0" hangingPunct="0">
              <a:spcBef>
                <a:spcPct val="20000"/>
              </a:spcBef>
              <a:defRPr sz="2200">
                <a:solidFill>
                  <a:schemeClr val="tx1">
                    <a:lumMod val="50000"/>
                    <a:lumOff val="50000"/>
                  </a:schemeClr>
                </a:solidFill>
                <a:latin typeface="+mn-lt"/>
                <a:ea typeface="+mn-ea"/>
              </a:defRPr>
            </a:lvl1pPr>
            <a:lvl2pPr marL="285750" indent="-200025" eaLnBrk="0" hangingPunct="0">
              <a:spcBef>
                <a:spcPct val="20000"/>
              </a:spcBef>
              <a:buFont typeface="Arial" pitchFamily="34" charset="0"/>
              <a:buChar char="•"/>
              <a:defRPr sz="1600">
                <a:solidFill>
                  <a:schemeClr val="lt1"/>
                </a:solidFill>
                <a:latin typeface="+mn-lt"/>
                <a:ea typeface="+mn-ea"/>
              </a:defRPr>
            </a:lvl2pPr>
            <a:lvl3pPr marL="442913" indent="-177800" eaLnBrk="0" hangingPunct="0">
              <a:spcBef>
                <a:spcPct val="20000"/>
              </a:spcBef>
              <a:buClr>
                <a:schemeClr val="tx1"/>
              </a:buClr>
              <a:buFont typeface="Arial" pitchFamily="34" charset="0"/>
              <a:buChar char="•"/>
              <a:defRPr sz="1600">
                <a:solidFill>
                  <a:schemeClr val="lt1"/>
                </a:solidFill>
                <a:latin typeface="+mn-lt"/>
                <a:ea typeface="+mn-ea"/>
              </a:defRPr>
            </a:lvl3pPr>
            <a:lvl4pPr marL="1600200" indent="-228600" eaLnBrk="0" hangingPunct="0">
              <a:spcBef>
                <a:spcPct val="20000"/>
              </a:spcBef>
              <a:buFont typeface="Arial" pitchFamily="34" charset="0"/>
              <a:buChar char="–"/>
              <a:defRPr sz="2000">
                <a:solidFill>
                  <a:schemeClr val="lt1"/>
                </a:solidFill>
                <a:latin typeface="+mn-lt"/>
                <a:ea typeface="+mn-ea"/>
              </a:defRPr>
            </a:lvl4pPr>
            <a:lvl5pPr marL="2057400" indent="-228600" eaLnBrk="0" hangingPunct="0">
              <a:spcBef>
                <a:spcPct val="20000"/>
              </a:spcBef>
              <a:buFont typeface="Arial" pitchFamily="34" charset="0"/>
              <a:buChar char="»"/>
              <a:defRPr sz="2000">
                <a:solidFill>
                  <a:schemeClr val="lt1"/>
                </a:solidFill>
                <a:latin typeface="+mn-lt"/>
                <a:ea typeface="+mn-ea"/>
              </a:defRPr>
            </a:lvl5pPr>
            <a:lvl6pPr marL="2514600" indent="-228600" defTabSz="457200">
              <a:spcBef>
                <a:spcPct val="20000"/>
              </a:spcBef>
              <a:buFont typeface="Arial"/>
              <a:buChar char="•"/>
              <a:defRPr sz="2000">
                <a:solidFill>
                  <a:schemeClr val="lt1"/>
                </a:solidFill>
                <a:latin typeface="+mn-lt"/>
                <a:ea typeface="+mn-ea"/>
              </a:defRPr>
            </a:lvl6pPr>
            <a:lvl7pPr marL="2971800" indent="-228600" defTabSz="457200">
              <a:spcBef>
                <a:spcPct val="20000"/>
              </a:spcBef>
              <a:buFont typeface="Arial"/>
              <a:buChar char="•"/>
              <a:defRPr sz="2000">
                <a:solidFill>
                  <a:schemeClr val="lt1"/>
                </a:solidFill>
                <a:latin typeface="+mn-lt"/>
                <a:ea typeface="+mn-ea"/>
              </a:defRPr>
            </a:lvl7pPr>
            <a:lvl8pPr marL="3429000" indent="-228600" defTabSz="457200">
              <a:spcBef>
                <a:spcPct val="20000"/>
              </a:spcBef>
              <a:buFont typeface="Arial"/>
              <a:buChar char="•"/>
              <a:defRPr sz="2000">
                <a:solidFill>
                  <a:schemeClr val="lt1"/>
                </a:solidFill>
                <a:latin typeface="+mn-lt"/>
                <a:ea typeface="+mn-ea"/>
              </a:defRPr>
            </a:lvl8pPr>
            <a:lvl9pPr marL="3886200" indent="-228600" defTabSz="457200">
              <a:spcBef>
                <a:spcPct val="20000"/>
              </a:spcBef>
              <a:buFont typeface="Arial"/>
              <a:buChar char="•"/>
              <a:defRPr sz="2000">
                <a:solidFill>
                  <a:schemeClr val="lt1"/>
                </a:solidFill>
                <a:latin typeface="+mn-lt"/>
                <a:ea typeface="+mn-ea"/>
              </a:defRPr>
            </a:lvl9pPr>
          </a:lstStyle>
          <a:p>
            <a:r>
              <a:rPr lang="en-GB" dirty="0">
                <a:latin typeface="Arial" panose="020B0604020202020204" pitchFamily="34" charset="0"/>
                <a:cs typeface="Arial" panose="020B0604020202020204" pitchFamily="34" charset="0"/>
              </a:rPr>
              <a:t>Joins</a:t>
            </a:r>
          </a:p>
        </p:txBody>
      </p:sp>
      <p:sp>
        <p:nvSpPr>
          <p:cNvPr id="9" name="Subject 4"/>
          <p:cNvSpPr txBox="1">
            <a:spLocks/>
          </p:cNvSpPr>
          <p:nvPr/>
        </p:nvSpPr>
        <p:spPr>
          <a:xfrm>
            <a:off x="1806188" y="4547449"/>
            <a:ext cx="8559800" cy="503237"/>
          </a:xfrm>
          <a:prstGeom prst="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6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latin typeface="Arial" panose="020B0604020202020204" pitchFamily="34" charset="0"/>
                <a:cs typeface="Arial" panose="020B0604020202020204" pitchFamily="34" charset="0"/>
              </a:rPr>
              <a:t>Aliases and Concatenation</a:t>
            </a:r>
          </a:p>
        </p:txBody>
      </p:sp>
      <p:sp>
        <p:nvSpPr>
          <p:cNvPr id="10" name="Subject 4"/>
          <p:cNvSpPr txBox="1">
            <a:spLocks/>
          </p:cNvSpPr>
          <p:nvPr/>
        </p:nvSpPr>
        <p:spPr>
          <a:xfrm>
            <a:off x="1823121" y="5207849"/>
            <a:ext cx="8559800" cy="503237"/>
          </a:xfrm>
          <a:prstGeom prst="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6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latin typeface="Arial" panose="020B0604020202020204" pitchFamily="34" charset="0"/>
                <a:cs typeface="Arial" panose="020B0604020202020204" pitchFamily="34" charset="0"/>
              </a:rPr>
              <a:t>Distinct</a:t>
            </a:r>
          </a:p>
        </p:txBody>
      </p:sp>
      <p:pic>
        <p:nvPicPr>
          <p:cNvPr id="11"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3" name="Slide Number Placeholder 1"/>
          <p:cNvSpPr>
            <a:spLocks noGrp="1"/>
          </p:cNvSpPr>
          <p:nvPr>
            <p:ph type="sldNum" sz="quarter" idx="4294967295"/>
          </p:nvPr>
        </p:nvSpPr>
        <p:spPr>
          <a:xfrm>
            <a:off x="407368" y="6462077"/>
            <a:ext cx="2844800" cy="301989"/>
          </a:xfrm>
          <a:prstGeom prst="rect">
            <a:avLst/>
          </a:prstGeo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13</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4729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dirty="0">
                <a:latin typeface="Arial" panose="020B0604020202020204" pitchFamily="34" charset="0"/>
              </a:rPr>
              <a:t>In this section we are going to look at 3 types of outer join:</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OUTER JOIN</a:t>
            </a:r>
          </a:p>
        </p:txBody>
      </p:sp>
      <p:grpSp>
        <p:nvGrpSpPr>
          <p:cNvPr id="6" name="Group 7"/>
          <p:cNvGrpSpPr>
            <a:grpSpLocks/>
          </p:cNvGrpSpPr>
          <p:nvPr/>
        </p:nvGrpSpPr>
        <p:grpSpPr bwMode="auto">
          <a:xfrm>
            <a:off x="5066969" y="2568450"/>
            <a:ext cx="5635647" cy="1911593"/>
            <a:chOff x="1549109" y="3377903"/>
            <a:chExt cx="6176790" cy="2798778"/>
          </a:xfrm>
        </p:grpSpPr>
        <p:sp>
          <p:nvSpPr>
            <p:cNvPr id="9" name="Oval 3"/>
            <p:cNvSpPr>
              <a:spLocks noChangeArrowheads="1"/>
            </p:cNvSpPr>
            <p:nvPr/>
          </p:nvSpPr>
          <p:spPr bwMode="auto">
            <a:xfrm>
              <a:off x="1549109" y="3377903"/>
              <a:ext cx="2796990" cy="2796990"/>
            </a:xfrm>
            <a:prstGeom prst="ellipse">
              <a:avLst/>
            </a:prstGeom>
            <a:noFill/>
            <a:ln w="762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defRPr sz="1600">
                  <a:solidFill>
                    <a:schemeClr val="tx1"/>
                  </a:solidFill>
                  <a:latin typeface="Arial" pitchFamily="34" charset="0"/>
                  <a:ea typeface="MS PGothic" pitchFamily="34" charset="-128"/>
                  <a:cs typeface="MS PGothic" pitchFamily="34" charset="-128"/>
                </a:defRPr>
              </a:lvl1pPr>
              <a:lvl2pPr marL="742950" indent="-285750" eaLnBrk="0" hangingPunct="0">
                <a:spcBef>
                  <a:spcPct val="20000"/>
                </a:spcBef>
                <a:buFont typeface="Arial" pitchFamily="34" charset="0"/>
                <a:buChar char="•"/>
                <a:defRPr sz="1600">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Clr>
                  <a:schemeClr val="tx1"/>
                </a:buClr>
                <a:buFont typeface="Arial" pitchFamily="34" charset="0"/>
                <a:buChar char="•"/>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defRPr sz="2000">
                  <a:solidFill>
                    <a:schemeClr val="tx1"/>
                  </a:solidFill>
                  <a:latin typeface="Arial" pitchFamily="34" charset="0"/>
                  <a:ea typeface="Arial" pitchFamily="34" charset="0"/>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9pPr>
            </a:lstStyle>
            <a:p>
              <a:pPr defTabSz="914400">
                <a:spcBef>
                  <a:spcPct val="0"/>
                </a:spcBef>
              </a:pPr>
              <a:endParaRPr lang="en-GB" altLang="en-US" sz="3200">
                <a:ea typeface="ヒラギノ角ゴ Pro W3"/>
                <a:cs typeface="ヒラギノ角ゴ Pro W3"/>
              </a:endParaRPr>
            </a:p>
          </p:txBody>
        </p:sp>
        <p:sp>
          <p:nvSpPr>
            <p:cNvPr id="11" name="Oval 4"/>
            <p:cNvSpPr>
              <a:spLocks noChangeArrowheads="1"/>
            </p:cNvSpPr>
            <p:nvPr/>
          </p:nvSpPr>
          <p:spPr bwMode="auto">
            <a:xfrm>
              <a:off x="4928909" y="3379691"/>
              <a:ext cx="2796990" cy="2796990"/>
            </a:xfrm>
            <a:prstGeom prst="ellipse">
              <a:avLst/>
            </a:prstGeom>
            <a:noFill/>
            <a:ln w="762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defRPr sz="1600">
                  <a:solidFill>
                    <a:schemeClr val="tx1"/>
                  </a:solidFill>
                  <a:latin typeface="Arial" pitchFamily="34" charset="0"/>
                  <a:ea typeface="MS PGothic" pitchFamily="34" charset="-128"/>
                  <a:cs typeface="MS PGothic" pitchFamily="34" charset="-128"/>
                </a:defRPr>
              </a:lvl1pPr>
              <a:lvl2pPr marL="742950" indent="-285750" eaLnBrk="0" hangingPunct="0">
                <a:spcBef>
                  <a:spcPct val="20000"/>
                </a:spcBef>
                <a:buFont typeface="Arial" pitchFamily="34" charset="0"/>
                <a:buChar char="•"/>
                <a:defRPr sz="1600">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Clr>
                  <a:schemeClr val="tx1"/>
                </a:buClr>
                <a:buFont typeface="Arial" pitchFamily="34" charset="0"/>
                <a:buChar char="•"/>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defRPr sz="2000">
                  <a:solidFill>
                    <a:schemeClr val="tx1"/>
                  </a:solidFill>
                  <a:latin typeface="Arial" pitchFamily="34" charset="0"/>
                  <a:ea typeface="Arial" pitchFamily="34" charset="0"/>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9pPr>
            </a:lstStyle>
            <a:p>
              <a:pPr defTabSz="914400">
                <a:spcBef>
                  <a:spcPct val="0"/>
                </a:spcBef>
              </a:pPr>
              <a:endParaRPr lang="en-GB" altLang="en-US" sz="3200">
                <a:ea typeface="ヒラギノ角ゴ Pro W3"/>
                <a:cs typeface="ヒラギノ角ゴ Pro W3"/>
              </a:endParaRPr>
            </a:p>
          </p:txBody>
        </p:sp>
        <p:sp>
          <p:nvSpPr>
            <p:cNvPr id="12" name="TextBox 5"/>
            <p:cNvSpPr txBox="1">
              <a:spLocks noChangeArrowheads="1"/>
            </p:cNvSpPr>
            <p:nvPr/>
          </p:nvSpPr>
          <p:spPr bwMode="auto">
            <a:xfrm>
              <a:off x="2398954" y="4576921"/>
              <a:ext cx="1097280" cy="585804"/>
            </a:xfrm>
            <a:prstGeom prst="rect">
              <a:avLst/>
            </a:prstGeom>
            <a:noFill/>
            <a:ln w="19050">
              <a:noFill/>
              <a:miter lim="800000"/>
              <a:headEnd/>
              <a:tailEnd/>
            </a:ln>
            <a:effectLst/>
          </p:spPr>
          <p:txBody>
            <a:bodyPr>
              <a:spAutoFit/>
            </a:bodyPr>
            <a:lstStyle>
              <a:lvl1pPr eaLnBrk="0" hangingPunct="0">
                <a:spcBef>
                  <a:spcPct val="20000"/>
                </a:spcBef>
                <a:defRPr sz="1600">
                  <a:solidFill>
                    <a:schemeClr val="tx1"/>
                  </a:solidFill>
                  <a:latin typeface="Arial" pitchFamily="34" charset="0"/>
                  <a:ea typeface="MS PGothic" pitchFamily="34" charset="-128"/>
                  <a:cs typeface="MS PGothic" pitchFamily="34" charset="-128"/>
                </a:defRPr>
              </a:lvl1pPr>
              <a:lvl2pPr marL="742950" indent="-285750" eaLnBrk="0" hangingPunct="0">
                <a:spcBef>
                  <a:spcPct val="20000"/>
                </a:spcBef>
                <a:buFont typeface="Arial" pitchFamily="34" charset="0"/>
                <a:buChar char="•"/>
                <a:defRPr sz="1600">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Clr>
                  <a:schemeClr val="tx1"/>
                </a:buClr>
                <a:buFont typeface="Arial" pitchFamily="34" charset="0"/>
                <a:buChar char="•"/>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defRPr sz="2000">
                  <a:solidFill>
                    <a:schemeClr val="tx1"/>
                  </a:solidFill>
                  <a:latin typeface="Arial" pitchFamily="34" charset="0"/>
                  <a:ea typeface="Arial" pitchFamily="34" charset="0"/>
                  <a:cs typeface="Arial" pitchFamily="34" charset="0"/>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9pPr>
            </a:lstStyle>
            <a:p>
              <a:pPr algn="ctr" eaLnBrk="1" hangingPunct="1">
                <a:spcBef>
                  <a:spcPct val="0"/>
                </a:spcBef>
              </a:pPr>
              <a:r>
                <a:rPr lang="en-GB" altLang="en-US" sz="2000" b="1" dirty="0">
                  <a:solidFill>
                    <a:schemeClr val="accent1"/>
                  </a:solidFill>
                  <a:cs typeface="Arial" panose="020B0604020202020204" pitchFamily="34" charset="0"/>
                </a:rPr>
                <a:t>Table1</a:t>
              </a:r>
            </a:p>
          </p:txBody>
        </p:sp>
        <p:sp>
          <p:nvSpPr>
            <p:cNvPr id="13" name="TextBox 6"/>
            <p:cNvSpPr txBox="1">
              <a:spLocks noChangeArrowheads="1"/>
            </p:cNvSpPr>
            <p:nvPr/>
          </p:nvSpPr>
          <p:spPr bwMode="auto">
            <a:xfrm>
              <a:off x="5800164" y="4576921"/>
              <a:ext cx="1097280" cy="585804"/>
            </a:xfrm>
            <a:prstGeom prst="rect">
              <a:avLst/>
            </a:prstGeom>
            <a:noFill/>
            <a:ln w="19050">
              <a:noFill/>
              <a:miter lim="800000"/>
              <a:headEnd/>
              <a:tailEnd/>
            </a:ln>
            <a:effectLst/>
          </p:spPr>
          <p:txBody>
            <a:bodyPr>
              <a:spAutoFit/>
            </a:bodyPr>
            <a:lstStyle>
              <a:lvl1pPr eaLnBrk="0" hangingPunct="0">
                <a:spcBef>
                  <a:spcPct val="20000"/>
                </a:spcBef>
                <a:defRPr sz="1600">
                  <a:solidFill>
                    <a:schemeClr val="tx1"/>
                  </a:solidFill>
                  <a:latin typeface="Arial" pitchFamily="34" charset="0"/>
                  <a:ea typeface="MS PGothic" pitchFamily="34" charset="-128"/>
                  <a:cs typeface="MS PGothic" pitchFamily="34" charset="-128"/>
                </a:defRPr>
              </a:lvl1pPr>
              <a:lvl2pPr marL="742950" indent="-285750" eaLnBrk="0" hangingPunct="0">
                <a:spcBef>
                  <a:spcPct val="20000"/>
                </a:spcBef>
                <a:buFont typeface="Arial" pitchFamily="34" charset="0"/>
                <a:buChar char="•"/>
                <a:defRPr sz="1600">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Clr>
                  <a:schemeClr val="tx1"/>
                </a:buClr>
                <a:buFont typeface="Arial" pitchFamily="34" charset="0"/>
                <a:buChar char="•"/>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defRPr sz="2000">
                  <a:solidFill>
                    <a:schemeClr val="tx1"/>
                  </a:solidFill>
                  <a:latin typeface="Arial" pitchFamily="34" charset="0"/>
                  <a:ea typeface="Arial" pitchFamily="34" charset="0"/>
                  <a:cs typeface="Arial" pitchFamily="34" charset="0"/>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9pPr>
            </a:lstStyle>
            <a:p>
              <a:pPr algn="ctr" eaLnBrk="1" hangingPunct="1">
                <a:spcBef>
                  <a:spcPct val="0"/>
                </a:spcBef>
              </a:pPr>
              <a:r>
                <a:rPr lang="en-GB" altLang="en-US" sz="2000" b="1" dirty="0">
                  <a:solidFill>
                    <a:schemeClr val="accent1"/>
                  </a:solidFill>
                  <a:cs typeface="Arial" panose="020B0604020202020204" pitchFamily="34" charset="0"/>
                </a:rPr>
                <a:t>Table2</a:t>
              </a:r>
            </a:p>
          </p:txBody>
        </p:sp>
      </p:grpSp>
      <p:sp>
        <p:nvSpPr>
          <p:cNvPr id="14" name="Content Placeholder 4"/>
          <p:cNvSpPr txBox="1">
            <a:spLocks/>
          </p:cNvSpPr>
          <p:nvPr>
            <p:custDataLst>
              <p:tags r:id="rId2"/>
            </p:custDataLst>
          </p:nvPr>
        </p:nvSpPr>
        <p:spPr>
          <a:xfrm>
            <a:off x="613616" y="2380482"/>
            <a:ext cx="10463861" cy="2287531"/>
          </a:xfrm>
          <a:prstGeom prst="rect">
            <a:avLst/>
          </a:prstGeom>
        </p:spPr>
        <p:txBody>
          <a:bodyPr wrap="square" lIns="72000" tIns="72000" rIns="72000" bIns="72000">
            <a:spAutoFit/>
          </a:bodyPr>
          <a:lstStyle>
            <a:lvl1pPr marL="342900" indent="-342900" algn="l" defTabSz="457200" rtl="0" eaLnBrk="0" fontAlgn="base" hangingPunct="0">
              <a:spcBef>
                <a:spcPct val="20000"/>
              </a:spcBef>
              <a:spcAft>
                <a:spcPct val="0"/>
              </a:spcAft>
              <a:defRPr sz="160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buClr>
                <a:schemeClr val="accent1"/>
              </a:buClr>
              <a:buFont typeface="Wingdings" panose="05000000000000000000" pitchFamily="2" charset="2"/>
              <a:buChar char="§"/>
            </a:pPr>
            <a:r>
              <a:rPr lang="en-GB" altLang="en-US" sz="2400" b="1" dirty="0">
                <a:latin typeface="Arial" pitchFamily="34" charset="0"/>
                <a:cs typeface="Arial" pitchFamily="34" charset="0"/>
              </a:rPr>
              <a:t>LEFT OUTER JOIN</a:t>
            </a:r>
          </a:p>
          <a:p>
            <a:pPr lvl="1">
              <a:buClr>
                <a:schemeClr val="accent1"/>
              </a:buClr>
              <a:buFont typeface="Wingdings" panose="05000000000000000000" pitchFamily="2" charset="2"/>
              <a:buChar char="§"/>
            </a:pPr>
            <a:endParaRPr lang="en-GB" altLang="en-US" sz="2400" b="1" dirty="0">
              <a:latin typeface="Arial" pitchFamily="34" charset="0"/>
              <a:cs typeface="Arial" pitchFamily="34" charset="0"/>
            </a:endParaRPr>
          </a:p>
          <a:p>
            <a:pPr lvl="1">
              <a:buClr>
                <a:schemeClr val="accent1"/>
              </a:buClr>
              <a:buFont typeface="Wingdings" panose="05000000000000000000" pitchFamily="2" charset="2"/>
              <a:buChar char="§"/>
            </a:pPr>
            <a:r>
              <a:rPr lang="en-GB" altLang="en-US" sz="2400" b="1" dirty="0">
                <a:latin typeface="Arial" pitchFamily="34" charset="0"/>
                <a:cs typeface="Arial" pitchFamily="34" charset="0"/>
              </a:rPr>
              <a:t>RIGHT OUTER JOIN</a:t>
            </a:r>
          </a:p>
          <a:p>
            <a:pPr lvl="1">
              <a:buClr>
                <a:schemeClr val="accent1"/>
              </a:buClr>
              <a:buFont typeface="Wingdings" panose="05000000000000000000" pitchFamily="2" charset="2"/>
              <a:buChar char="§"/>
            </a:pPr>
            <a:endParaRPr lang="en-GB" altLang="en-US" sz="2400" b="1" dirty="0">
              <a:latin typeface="Arial" pitchFamily="34" charset="0"/>
              <a:cs typeface="Arial" pitchFamily="34" charset="0"/>
            </a:endParaRPr>
          </a:p>
          <a:p>
            <a:pPr lvl="1">
              <a:buClr>
                <a:schemeClr val="accent1"/>
              </a:buClr>
              <a:buFont typeface="Wingdings" panose="05000000000000000000" pitchFamily="2" charset="2"/>
              <a:buChar char="§"/>
            </a:pPr>
            <a:r>
              <a:rPr lang="en-GB" altLang="en-US" sz="2400" b="1" dirty="0">
                <a:latin typeface="Arial" pitchFamily="34" charset="0"/>
                <a:cs typeface="Arial" pitchFamily="34" charset="0"/>
              </a:rPr>
              <a:t>FULL OUTER JOIN</a:t>
            </a:r>
          </a:p>
        </p:txBody>
      </p:sp>
      <p:pic>
        <p:nvPicPr>
          <p:cNvPr id="15" name="Picture 2"/>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7"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14</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3678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xEl>
                                              <p:pRg st="2" end="2"/>
                                            </p:txEl>
                                          </p:spTgt>
                                        </p:tgtEl>
                                        <p:attrNameLst>
                                          <p:attrName>style.visibility</p:attrName>
                                        </p:attrNameLst>
                                      </p:cBhvr>
                                      <p:to>
                                        <p:strVal val="visible"/>
                                      </p:to>
                                    </p:set>
                                    <p:animEffect transition="in" filter="fade">
                                      <p:cBhvr>
                                        <p:cTn id="10" dur="500"/>
                                        <p:tgtEl>
                                          <p:spTgt spid="14">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xEl>
                                              <p:pRg st="4" end="4"/>
                                            </p:txEl>
                                          </p:spTgt>
                                        </p:tgtEl>
                                        <p:attrNameLst>
                                          <p:attrName>style.visibility</p:attrName>
                                        </p:attrNameLst>
                                      </p:cBhvr>
                                      <p:to>
                                        <p:strVal val="visible"/>
                                      </p:to>
                                    </p:set>
                                    <p:animEffect transition="in" filter="fade">
                                      <p:cBhvr>
                                        <p:cTn id="13" dur="500"/>
                                        <p:tgtEl>
                                          <p:spTgt spid="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txBox="1">
            <a:spLocks noChangeArrowheads="1"/>
          </p:cNvSpPr>
          <p:nvPr/>
        </p:nvSpPr>
        <p:spPr>
          <a:xfrm>
            <a:off x="576000" y="1074890"/>
            <a:ext cx="11099533" cy="760959"/>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pPr marL="342900" indent="-342900">
              <a:buClr>
                <a:schemeClr val="accent1"/>
              </a:buClr>
              <a:buFont typeface="Wingdings" panose="05000000000000000000" pitchFamily="2" charset="2"/>
              <a:buChar char="§"/>
            </a:pPr>
            <a:r>
              <a:rPr lang="en-GB" dirty="0">
                <a:solidFill>
                  <a:schemeClr val="tx1"/>
                </a:solidFill>
                <a:latin typeface="Arial" panose="020B0604020202020204" pitchFamily="34" charset="0"/>
              </a:rPr>
              <a:t>Returns everything from the first table mentioned (Left), and any corresponding data from the second table (Right) where the common column(s) match.</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LEFT OUTER JOIN</a:t>
            </a:r>
          </a:p>
        </p:txBody>
      </p:sp>
      <p:grpSp>
        <p:nvGrpSpPr>
          <p:cNvPr id="11" name="Group 10"/>
          <p:cNvGrpSpPr/>
          <p:nvPr/>
        </p:nvGrpSpPr>
        <p:grpSpPr>
          <a:xfrm>
            <a:off x="2269448" y="2364411"/>
            <a:ext cx="7152197" cy="3252438"/>
            <a:chOff x="2291018" y="3167536"/>
            <a:chExt cx="4673530" cy="2803525"/>
          </a:xfrm>
        </p:grpSpPr>
        <p:sp>
          <p:nvSpPr>
            <p:cNvPr id="12" name="Freeform 12"/>
            <p:cNvSpPr>
              <a:spLocks/>
            </p:cNvSpPr>
            <p:nvPr/>
          </p:nvSpPr>
          <p:spPr bwMode="auto">
            <a:xfrm>
              <a:off x="2292603" y="3167536"/>
              <a:ext cx="2410025" cy="2797200"/>
            </a:xfrm>
            <a:custGeom>
              <a:avLst/>
              <a:gdLst>
                <a:gd name="T0" fmla="*/ 559384 w 2438400"/>
                <a:gd name="T1" fmla="*/ 0 h 2805113"/>
                <a:gd name="T2" fmla="*/ 448693 w 2438400"/>
                <a:gd name="T3" fmla="*/ 33338 h 2805113"/>
                <a:gd name="T4" fmla="*/ 367653 w 2438400"/>
                <a:gd name="T5" fmla="*/ 100013 h 2805113"/>
                <a:gd name="T6" fmla="*/ 294517 w 2438400"/>
                <a:gd name="T7" fmla="*/ 176213 h 2805113"/>
                <a:gd name="T8" fmla="*/ 215452 w 2438400"/>
                <a:gd name="T9" fmla="*/ 300038 h 2805113"/>
                <a:gd name="T10" fmla="*/ 164061 w 2438400"/>
                <a:gd name="T11" fmla="*/ 423863 h 2805113"/>
                <a:gd name="T12" fmla="*/ 108714 w 2438400"/>
                <a:gd name="T13" fmla="*/ 590550 h 2805113"/>
                <a:gd name="T14" fmla="*/ 45463 w 2438400"/>
                <a:gd name="T15" fmla="*/ 857250 h 2805113"/>
                <a:gd name="T16" fmla="*/ 17790 w 2438400"/>
                <a:gd name="T17" fmla="*/ 1033463 h 2805113"/>
                <a:gd name="T18" fmla="*/ 0 w 2438400"/>
                <a:gd name="T19" fmla="*/ 1295400 h 2805113"/>
                <a:gd name="T20" fmla="*/ 0 w 2438400"/>
                <a:gd name="T21" fmla="*/ 1504950 h 2805113"/>
                <a:gd name="T22" fmla="*/ 25697 w 2438400"/>
                <a:gd name="T23" fmla="*/ 1852613 h 2805113"/>
                <a:gd name="T24" fmla="*/ 73136 w 2438400"/>
                <a:gd name="T25" fmla="*/ 2085975 h 2805113"/>
                <a:gd name="T26" fmla="*/ 120573 w 2438400"/>
                <a:gd name="T27" fmla="*/ 2262188 h 2805113"/>
                <a:gd name="T28" fmla="*/ 205568 w 2438400"/>
                <a:gd name="T29" fmla="*/ 2481263 h 2805113"/>
                <a:gd name="T30" fmla="*/ 298471 w 2438400"/>
                <a:gd name="T31" fmla="*/ 2628900 h 2805113"/>
                <a:gd name="T32" fmla="*/ 391371 w 2438400"/>
                <a:gd name="T33" fmla="*/ 2724150 h 2805113"/>
                <a:gd name="T34" fmla="*/ 490202 w 2438400"/>
                <a:gd name="T35" fmla="*/ 2786063 h 2805113"/>
                <a:gd name="T36" fmla="*/ 600892 w 2438400"/>
                <a:gd name="T37" fmla="*/ 2805113 h 2805113"/>
                <a:gd name="T38" fmla="*/ 707629 w 2438400"/>
                <a:gd name="T39" fmla="*/ 2767013 h 2805113"/>
                <a:gd name="T40" fmla="*/ 774835 w 2438400"/>
                <a:gd name="T41" fmla="*/ 2724150 h 2805113"/>
                <a:gd name="T42" fmla="*/ 845994 w 2438400"/>
                <a:gd name="T43" fmla="*/ 2638425 h 2805113"/>
                <a:gd name="T44" fmla="*/ 927035 w 2438400"/>
                <a:gd name="T45" fmla="*/ 2528888 h 2805113"/>
                <a:gd name="T46" fmla="*/ 1012030 w 2438400"/>
                <a:gd name="T47" fmla="*/ 2333625 h 2805113"/>
                <a:gd name="T48" fmla="*/ 901338 w 2438400"/>
                <a:gd name="T49" fmla="*/ 1928813 h 2805113"/>
                <a:gd name="T50" fmla="*/ 859830 w 2438400"/>
                <a:gd name="T51" fmla="*/ 1390650 h 2805113"/>
                <a:gd name="T52" fmla="*/ 909244 w 2438400"/>
                <a:gd name="T53" fmla="*/ 823913 h 2805113"/>
                <a:gd name="T54" fmla="*/ 1010054 w 2438400"/>
                <a:gd name="T55" fmla="*/ 476250 h 2805113"/>
                <a:gd name="T56" fmla="*/ 883550 w 2438400"/>
                <a:gd name="T57" fmla="*/ 204788 h 2805113"/>
                <a:gd name="T58" fmla="*/ 745186 w 2438400"/>
                <a:gd name="T59" fmla="*/ 66675 h 2805113"/>
                <a:gd name="T60" fmla="*/ 628565 w 2438400"/>
                <a:gd name="T61" fmla="*/ 9525 h 2805113"/>
                <a:gd name="T62" fmla="*/ 559384 w 2438400"/>
                <a:gd name="T63" fmla="*/ 0 h 280511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438400" h="2805113">
                  <a:moveTo>
                    <a:pt x="1347788" y="0"/>
                  </a:moveTo>
                  <a:lnTo>
                    <a:pt x="1081088" y="33338"/>
                  </a:lnTo>
                  <a:lnTo>
                    <a:pt x="885825" y="100013"/>
                  </a:lnTo>
                  <a:lnTo>
                    <a:pt x="709613" y="176213"/>
                  </a:lnTo>
                  <a:lnTo>
                    <a:pt x="519113" y="300038"/>
                  </a:lnTo>
                  <a:lnTo>
                    <a:pt x="395288" y="423863"/>
                  </a:lnTo>
                  <a:lnTo>
                    <a:pt x="261938" y="590550"/>
                  </a:lnTo>
                  <a:lnTo>
                    <a:pt x="109538" y="857250"/>
                  </a:lnTo>
                  <a:lnTo>
                    <a:pt x="42863" y="1033463"/>
                  </a:lnTo>
                  <a:lnTo>
                    <a:pt x="0" y="1295400"/>
                  </a:lnTo>
                  <a:lnTo>
                    <a:pt x="0" y="1504950"/>
                  </a:lnTo>
                  <a:lnTo>
                    <a:pt x="61913" y="1852613"/>
                  </a:lnTo>
                  <a:lnTo>
                    <a:pt x="176213" y="2085975"/>
                  </a:lnTo>
                  <a:lnTo>
                    <a:pt x="290513" y="2262188"/>
                  </a:lnTo>
                  <a:lnTo>
                    <a:pt x="495300" y="2481263"/>
                  </a:lnTo>
                  <a:lnTo>
                    <a:pt x="719138" y="2628900"/>
                  </a:lnTo>
                  <a:lnTo>
                    <a:pt x="942975" y="2724150"/>
                  </a:lnTo>
                  <a:lnTo>
                    <a:pt x="1181100" y="2786063"/>
                  </a:lnTo>
                  <a:lnTo>
                    <a:pt x="1447800" y="2805113"/>
                  </a:lnTo>
                  <a:lnTo>
                    <a:pt x="1704975" y="2767013"/>
                  </a:lnTo>
                  <a:lnTo>
                    <a:pt x="1866900" y="2724150"/>
                  </a:lnTo>
                  <a:lnTo>
                    <a:pt x="2038350" y="2638425"/>
                  </a:lnTo>
                  <a:lnTo>
                    <a:pt x="2233613" y="2528888"/>
                  </a:lnTo>
                  <a:lnTo>
                    <a:pt x="2438400" y="2333625"/>
                  </a:lnTo>
                  <a:lnTo>
                    <a:pt x="2171700" y="1928813"/>
                  </a:lnTo>
                  <a:lnTo>
                    <a:pt x="2071688" y="1390650"/>
                  </a:lnTo>
                  <a:lnTo>
                    <a:pt x="2190750" y="823913"/>
                  </a:lnTo>
                  <a:lnTo>
                    <a:pt x="2433638" y="476250"/>
                  </a:lnTo>
                  <a:lnTo>
                    <a:pt x="2128838" y="204788"/>
                  </a:lnTo>
                  <a:lnTo>
                    <a:pt x="1795463" y="66675"/>
                  </a:lnTo>
                  <a:lnTo>
                    <a:pt x="1514475" y="9525"/>
                  </a:lnTo>
                  <a:lnTo>
                    <a:pt x="1347788" y="0"/>
                  </a:lnTo>
                  <a:close/>
                </a:path>
              </a:pathLst>
            </a:custGeom>
            <a:solidFill>
              <a:schemeClr val="accent1"/>
            </a:solidFill>
            <a:ln>
              <a:noFill/>
            </a:ln>
          </p:spPr>
          <p:txBody>
            <a:bodyPr/>
            <a:lstStyle/>
            <a:p>
              <a:endParaRPr lang="en-GB" sz="3200"/>
            </a:p>
          </p:txBody>
        </p:sp>
        <p:sp>
          <p:nvSpPr>
            <p:cNvPr id="13" name="Freeform 4"/>
            <p:cNvSpPr>
              <a:spLocks/>
            </p:cNvSpPr>
            <p:nvPr/>
          </p:nvSpPr>
          <p:spPr bwMode="auto">
            <a:xfrm>
              <a:off x="4043643" y="3464495"/>
              <a:ext cx="1044575" cy="2172422"/>
            </a:xfrm>
            <a:custGeom>
              <a:avLst/>
              <a:gdLst>
                <a:gd name="T0" fmla="*/ 146817 w 711200"/>
                <a:gd name="T1" fmla="*/ 0 h 1857375"/>
                <a:gd name="T2" fmla="*/ 81854 w 711200"/>
                <a:gd name="T3" fmla="*/ 200025 h 1857375"/>
                <a:gd name="T4" fmla="*/ 44175 w 711200"/>
                <a:gd name="T5" fmla="*/ 409575 h 1857375"/>
                <a:gd name="T6" fmla="*/ 19488 w 711200"/>
                <a:gd name="T7" fmla="*/ 603250 h 1857375"/>
                <a:gd name="T8" fmla="*/ 0 w 711200"/>
                <a:gd name="T9" fmla="*/ 863600 h 1857375"/>
                <a:gd name="T10" fmla="*/ 5198 w 711200"/>
                <a:gd name="T11" fmla="*/ 1104900 h 1857375"/>
                <a:gd name="T12" fmla="*/ 28584 w 711200"/>
                <a:gd name="T13" fmla="*/ 1365250 h 1857375"/>
                <a:gd name="T14" fmla="*/ 70161 w 711200"/>
                <a:gd name="T15" fmla="*/ 1577975 h 1857375"/>
                <a:gd name="T16" fmla="*/ 115636 w 711200"/>
                <a:gd name="T17" fmla="*/ 1771650 h 1857375"/>
                <a:gd name="T18" fmla="*/ 148117 w 711200"/>
                <a:gd name="T19" fmla="*/ 1857375 h 1857375"/>
                <a:gd name="T20" fmla="*/ 193591 w 711200"/>
                <a:gd name="T21" fmla="*/ 1717675 h 1857375"/>
                <a:gd name="T22" fmla="*/ 237766 w 711200"/>
                <a:gd name="T23" fmla="*/ 1530350 h 1857375"/>
                <a:gd name="T24" fmla="*/ 276744 w 711200"/>
                <a:gd name="T25" fmla="*/ 1279525 h 1857375"/>
                <a:gd name="T26" fmla="*/ 291036 w 711200"/>
                <a:gd name="T27" fmla="*/ 1038225 h 1857375"/>
                <a:gd name="T28" fmla="*/ 288436 w 711200"/>
                <a:gd name="T29" fmla="*/ 803275 h 1857375"/>
                <a:gd name="T30" fmla="*/ 274145 w 711200"/>
                <a:gd name="T31" fmla="*/ 574675 h 1857375"/>
                <a:gd name="T32" fmla="*/ 244261 w 711200"/>
                <a:gd name="T33" fmla="*/ 365125 h 1857375"/>
                <a:gd name="T34" fmla="*/ 213080 w 711200"/>
                <a:gd name="T35" fmla="*/ 212725 h 1857375"/>
                <a:gd name="T36" fmla="*/ 175401 w 711200"/>
                <a:gd name="T37" fmla="*/ 73025 h 1857375"/>
                <a:gd name="T38" fmla="*/ 146817 w 711200"/>
                <a:gd name="T39" fmla="*/ 0 h 18573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711200" h="1857375">
                  <a:moveTo>
                    <a:pt x="358775" y="0"/>
                  </a:moveTo>
                  <a:lnTo>
                    <a:pt x="200025" y="200025"/>
                  </a:lnTo>
                  <a:lnTo>
                    <a:pt x="107950" y="409575"/>
                  </a:lnTo>
                  <a:lnTo>
                    <a:pt x="47625" y="603250"/>
                  </a:lnTo>
                  <a:lnTo>
                    <a:pt x="0" y="863600"/>
                  </a:lnTo>
                  <a:lnTo>
                    <a:pt x="12700" y="1104900"/>
                  </a:lnTo>
                  <a:lnTo>
                    <a:pt x="69850" y="1365250"/>
                  </a:lnTo>
                  <a:lnTo>
                    <a:pt x="171450" y="1577975"/>
                  </a:lnTo>
                  <a:lnTo>
                    <a:pt x="282575" y="1771650"/>
                  </a:lnTo>
                  <a:lnTo>
                    <a:pt x="361950" y="1857375"/>
                  </a:lnTo>
                  <a:lnTo>
                    <a:pt x="473075" y="1717675"/>
                  </a:lnTo>
                  <a:lnTo>
                    <a:pt x="581025" y="1530350"/>
                  </a:lnTo>
                  <a:lnTo>
                    <a:pt x="676275" y="1279525"/>
                  </a:lnTo>
                  <a:lnTo>
                    <a:pt x="711200" y="1038225"/>
                  </a:lnTo>
                  <a:lnTo>
                    <a:pt x="704850" y="803275"/>
                  </a:lnTo>
                  <a:lnTo>
                    <a:pt x="669925" y="574675"/>
                  </a:lnTo>
                  <a:lnTo>
                    <a:pt x="596900" y="365125"/>
                  </a:lnTo>
                  <a:lnTo>
                    <a:pt x="520700" y="212725"/>
                  </a:lnTo>
                  <a:lnTo>
                    <a:pt x="428625" y="73025"/>
                  </a:lnTo>
                  <a:lnTo>
                    <a:pt x="358775" y="0"/>
                  </a:lnTo>
                  <a:close/>
                </a:path>
              </a:pathLst>
            </a:custGeom>
            <a:solidFill>
              <a:schemeClr val="accent1"/>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GB" sz="3200"/>
            </a:p>
          </p:txBody>
        </p:sp>
        <p:sp>
          <p:nvSpPr>
            <p:cNvPr id="14" name="Oval 8"/>
            <p:cNvSpPr>
              <a:spLocks noChangeArrowheads="1"/>
            </p:cNvSpPr>
            <p:nvPr/>
          </p:nvSpPr>
          <p:spPr bwMode="auto">
            <a:xfrm>
              <a:off x="4167348" y="3173886"/>
              <a:ext cx="2797200" cy="2797175"/>
            </a:xfrm>
            <a:prstGeom prst="ellipse">
              <a:avLst/>
            </a:prstGeom>
            <a:noFill/>
            <a:ln w="76200" algn="ctr">
              <a:solidFill>
                <a:schemeClr val="tx1"/>
              </a:solidFill>
              <a:round/>
              <a:headEnd/>
              <a:tailEnd/>
            </a:ln>
          </p:spPr>
          <p:txBody>
            <a:bodyPr/>
            <a:lstStyle>
              <a:lvl1pPr eaLnBrk="0" hangingPunct="0">
                <a:spcBef>
                  <a:spcPct val="20000"/>
                </a:spcBef>
                <a:defRPr sz="1600">
                  <a:solidFill>
                    <a:schemeClr val="tx1"/>
                  </a:solidFill>
                  <a:latin typeface="Arial" pitchFamily="34" charset="0"/>
                  <a:ea typeface="MS PGothic" pitchFamily="34" charset="-128"/>
                  <a:cs typeface="MS PGothic" pitchFamily="34" charset="-128"/>
                </a:defRPr>
              </a:lvl1pPr>
              <a:lvl2pPr marL="742950" indent="-285750" eaLnBrk="0" hangingPunct="0">
                <a:spcBef>
                  <a:spcPct val="20000"/>
                </a:spcBef>
                <a:buFont typeface="Arial" pitchFamily="34" charset="0"/>
                <a:buChar char="•"/>
                <a:defRPr sz="1600">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Clr>
                  <a:schemeClr val="tx1"/>
                </a:buClr>
                <a:buFont typeface="Arial" pitchFamily="34" charset="0"/>
                <a:buChar char="•"/>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defRPr sz="2000">
                  <a:solidFill>
                    <a:schemeClr val="tx1"/>
                  </a:solidFill>
                  <a:latin typeface="Arial" pitchFamily="34" charset="0"/>
                  <a:ea typeface="Arial" pitchFamily="34" charset="0"/>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9pPr>
            </a:lstStyle>
            <a:p>
              <a:pPr defTabSz="914400">
                <a:spcBef>
                  <a:spcPct val="0"/>
                </a:spcBef>
              </a:pPr>
              <a:endParaRPr lang="en-GB" altLang="en-US" sz="4000">
                <a:ea typeface="ヒラギノ角ゴ Pro W3"/>
                <a:cs typeface="ヒラギノ角ゴ Pro W3"/>
              </a:endParaRPr>
            </a:p>
          </p:txBody>
        </p:sp>
        <p:sp>
          <p:nvSpPr>
            <p:cNvPr id="20" name="TextBox 9"/>
            <p:cNvSpPr txBox="1">
              <a:spLocks noChangeArrowheads="1"/>
            </p:cNvSpPr>
            <p:nvPr/>
          </p:nvSpPr>
          <p:spPr bwMode="auto">
            <a:xfrm>
              <a:off x="5175117" y="4371195"/>
              <a:ext cx="1027909" cy="504062"/>
            </a:xfrm>
            <a:prstGeom prst="rect">
              <a:avLst/>
            </a:prstGeom>
            <a:noFill/>
            <a:ln w="19050">
              <a:noFill/>
              <a:miter lim="800000"/>
              <a:headEnd/>
              <a:tailEnd/>
            </a:ln>
            <a:effectLst/>
          </p:spPr>
          <p:txBody>
            <a:bodyPr wrap="square">
              <a:spAutoFit/>
            </a:bodyPr>
            <a:lstStyle>
              <a:lvl1pPr eaLnBrk="0" hangingPunct="0">
                <a:spcBef>
                  <a:spcPct val="20000"/>
                </a:spcBef>
                <a:defRPr sz="1600">
                  <a:solidFill>
                    <a:schemeClr val="tx1"/>
                  </a:solidFill>
                  <a:latin typeface="Arial" pitchFamily="34" charset="0"/>
                  <a:ea typeface="MS PGothic" pitchFamily="34" charset="-128"/>
                  <a:cs typeface="MS PGothic" pitchFamily="34" charset="-128"/>
                </a:defRPr>
              </a:lvl1pPr>
              <a:lvl2pPr marL="742950" indent="-285750" eaLnBrk="0" hangingPunct="0">
                <a:spcBef>
                  <a:spcPct val="20000"/>
                </a:spcBef>
                <a:buFont typeface="Arial" pitchFamily="34" charset="0"/>
                <a:buChar char="•"/>
                <a:defRPr sz="1600">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Clr>
                  <a:schemeClr val="tx1"/>
                </a:buClr>
                <a:buFont typeface="Arial" pitchFamily="34" charset="0"/>
                <a:buChar char="•"/>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defRPr sz="2000">
                  <a:solidFill>
                    <a:schemeClr val="tx1"/>
                  </a:solidFill>
                  <a:latin typeface="Arial" pitchFamily="34" charset="0"/>
                  <a:ea typeface="Arial" pitchFamily="34" charset="0"/>
                  <a:cs typeface="Arial" pitchFamily="34" charset="0"/>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9pPr>
            </a:lstStyle>
            <a:p>
              <a:pPr algn="ctr" eaLnBrk="1" hangingPunct="1">
                <a:spcBef>
                  <a:spcPct val="0"/>
                </a:spcBef>
              </a:pPr>
              <a:r>
                <a:rPr lang="en-GB" altLang="en-US" sz="3200" b="1" dirty="0">
                  <a:solidFill>
                    <a:schemeClr val="accent1"/>
                  </a:solidFill>
                  <a:cs typeface="Arial" panose="020B0604020202020204" pitchFamily="34" charset="0"/>
                </a:rPr>
                <a:t>Table2</a:t>
              </a:r>
            </a:p>
          </p:txBody>
        </p:sp>
        <p:sp>
          <p:nvSpPr>
            <p:cNvPr id="21" name="TextBox 11"/>
            <p:cNvSpPr txBox="1">
              <a:spLocks noChangeArrowheads="1"/>
            </p:cNvSpPr>
            <p:nvPr/>
          </p:nvSpPr>
          <p:spPr bwMode="auto">
            <a:xfrm>
              <a:off x="2909324" y="4371396"/>
              <a:ext cx="1134319" cy="504062"/>
            </a:xfrm>
            <a:prstGeom prst="rect">
              <a:avLst/>
            </a:prstGeom>
            <a:solidFill>
              <a:schemeClr val="accent1"/>
            </a:solidFill>
            <a:ln w="19050">
              <a:noFill/>
              <a:miter lim="800000"/>
              <a:headEnd/>
              <a:tailEnd/>
            </a:ln>
            <a:effectLst/>
          </p:spPr>
          <p:txBody>
            <a:bodyPr wrap="square">
              <a:spAutoFit/>
            </a:bodyPr>
            <a:lstStyle>
              <a:lvl1pPr eaLnBrk="0" hangingPunct="0">
                <a:spcBef>
                  <a:spcPct val="20000"/>
                </a:spcBef>
                <a:defRPr sz="1600">
                  <a:solidFill>
                    <a:schemeClr val="tx1"/>
                  </a:solidFill>
                  <a:latin typeface="Arial" pitchFamily="34" charset="0"/>
                  <a:ea typeface="MS PGothic" pitchFamily="34" charset="-128"/>
                  <a:cs typeface="MS PGothic" pitchFamily="34" charset="-128"/>
                </a:defRPr>
              </a:lvl1pPr>
              <a:lvl2pPr marL="742950" indent="-285750" eaLnBrk="0" hangingPunct="0">
                <a:spcBef>
                  <a:spcPct val="20000"/>
                </a:spcBef>
                <a:buFont typeface="Arial" pitchFamily="34" charset="0"/>
                <a:buChar char="•"/>
                <a:defRPr sz="1600">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Clr>
                  <a:schemeClr val="tx1"/>
                </a:buClr>
                <a:buFont typeface="Arial" pitchFamily="34" charset="0"/>
                <a:buChar char="•"/>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defRPr sz="2000">
                  <a:solidFill>
                    <a:schemeClr val="tx1"/>
                  </a:solidFill>
                  <a:latin typeface="Arial" pitchFamily="34" charset="0"/>
                  <a:ea typeface="Arial" pitchFamily="34" charset="0"/>
                  <a:cs typeface="Arial" pitchFamily="34" charset="0"/>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9pPr>
            </a:lstStyle>
            <a:p>
              <a:pPr algn="ctr" eaLnBrk="1" hangingPunct="1">
                <a:spcBef>
                  <a:spcPct val="0"/>
                </a:spcBef>
              </a:pPr>
              <a:r>
                <a:rPr lang="en-GB" altLang="en-US" sz="3200" b="1" dirty="0">
                  <a:solidFill>
                    <a:schemeClr val="bg1"/>
                  </a:solidFill>
                  <a:cs typeface="Arial" panose="020B0604020202020204" pitchFamily="34" charset="0"/>
                </a:rPr>
                <a:t>Table1</a:t>
              </a:r>
            </a:p>
          </p:txBody>
        </p:sp>
        <p:sp>
          <p:nvSpPr>
            <p:cNvPr id="22" name="Oval 10"/>
            <p:cNvSpPr>
              <a:spLocks noChangeArrowheads="1"/>
            </p:cNvSpPr>
            <p:nvPr/>
          </p:nvSpPr>
          <p:spPr bwMode="auto">
            <a:xfrm>
              <a:off x="2291018" y="3172299"/>
              <a:ext cx="2797200" cy="2797175"/>
            </a:xfrm>
            <a:prstGeom prst="ellipse">
              <a:avLst/>
            </a:prstGeom>
            <a:noFill/>
            <a:ln w="762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defRPr sz="1600">
                  <a:solidFill>
                    <a:schemeClr val="tx1"/>
                  </a:solidFill>
                  <a:latin typeface="Arial" pitchFamily="34" charset="0"/>
                  <a:ea typeface="MS PGothic" pitchFamily="34" charset="-128"/>
                  <a:cs typeface="MS PGothic" pitchFamily="34" charset="-128"/>
                </a:defRPr>
              </a:lvl1pPr>
              <a:lvl2pPr marL="742950" indent="-285750" eaLnBrk="0" hangingPunct="0">
                <a:spcBef>
                  <a:spcPct val="20000"/>
                </a:spcBef>
                <a:buFont typeface="Arial" pitchFamily="34" charset="0"/>
                <a:buChar char="•"/>
                <a:defRPr sz="1600">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Clr>
                  <a:schemeClr val="tx1"/>
                </a:buClr>
                <a:buFont typeface="Arial" pitchFamily="34" charset="0"/>
                <a:buChar char="•"/>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defRPr sz="2000">
                  <a:solidFill>
                    <a:schemeClr val="tx1"/>
                  </a:solidFill>
                  <a:latin typeface="Arial" pitchFamily="34" charset="0"/>
                  <a:ea typeface="Arial" pitchFamily="34" charset="0"/>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9pPr>
            </a:lstStyle>
            <a:p>
              <a:pPr defTabSz="914400">
                <a:spcBef>
                  <a:spcPct val="0"/>
                </a:spcBef>
              </a:pPr>
              <a:endParaRPr lang="en-GB" altLang="en-US" sz="4000">
                <a:ea typeface="ヒラギノ角ゴ Pro W3"/>
                <a:cs typeface="ヒラギノ角ゴ Pro W3"/>
              </a:endParaRPr>
            </a:p>
          </p:txBody>
        </p:sp>
      </p:grpSp>
      <p:pic>
        <p:nvPicPr>
          <p:cNvPr id="15"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7"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15</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7983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1325767" y="2923016"/>
            <a:ext cx="9600000" cy="954107"/>
          </a:xfrm>
          <a:prstGeom prst="rect">
            <a:avLst/>
          </a:prstGeom>
          <a:noFill/>
          <a:ln w="76200" cmpd="sng">
            <a:noFill/>
          </a:ln>
          <a:effectLst>
            <a:softEdge rad="63500"/>
          </a:effectLst>
        </p:spPr>
        <p:style>
          <a:lnRef idx="1">
            <a:schemeClr val="accent6"/>
          </a:lnRef>
          <a:fillRef idx="2">
            <a:schemeClr val="accent6"/>
          </a:fillRef>
          <a:effectRef idx="1">
            <a:schemeClr val="accent6"/>
          </a:effectRef>
          <a:fontRef idx="minor">
            <a:schemeClr val="dk1"/>
          </a:fontRef>
        </p:style>
        <p:txBody>
          <a:bodyPr rtlCol="0" anchor="ctr">
            <a:spAutoFit/>
          </a:bodyPr>
          <a:lstStyle/>
          <a:p>
            <a:r>
              <a:rPr lang="en-GB" altLang="en-US" sz="2800" dirty="0">
                <a:latin typeface="Arial" panose="020B0604020202020204" pitchFamily="34" charset="0"/>
                <a:cs typeface="Arial" panose="020B0604020202020204" pitchFamily="34" charset="0"/>
              </a:rPr>
              <a:t>Display the name of every broker and the total price of any trades they have made.</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LEFT OUTER JOIN – Scenario</a:t>
            </a:r>
          </a:p>
        </p:txBody>
      </p:sp>
      <p:pic>
        <p:nvPicPr>
          <p:cNvPr id="5"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0"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16</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4346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1575684" y="1340768"/>
            <a:ext cx="9017752" cy="4503797"/>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SELECT</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err="1">
                <a:latin typeface="Consolas" panose="020B0609020204030204" pitchFamily="49" charset="0"/>
                <a:ea typeface="ヒラギノ角ゴ Pro W3" pitchFamily="-112" charset="-128"/>
                <a:cs typeface="Consolas" panose="020B0609020204030204" pitchFamily="49" charset="0"/>
              </a:rPr>
              <a:t>brokers.first_name</a:t>
            </a:r>
            <a:r>
              <a:rPr lang="en-GB" altLang="en-US" sz="2000" b="1" dirty="0">
                <a:latin typeface="Consolas" panose="020B0609020204030204" pitchFamily="49" charset="0"/>
                <a:ea typeface="ヒラギノ角ゴ Pro W3" pitchFamily="-112" charset="-128"/>
                <a:cs typeface="Consolas" panose="020B0609020204030204" pitchFamily="49" charset="0"/>
              </a:rPr>
              <a:t>,</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err="1">
                <a:latin typeface="Consolas" panose="020B0609020204030204" pitchFamily="49" charset="0"/>
                <a:ea typeface="ヒラギノ角ゴ Pro W3" pitchFamily="-112" charset="-128"/>
                <a:cs typeface="Consolas" panose="020B0609020204030204" pitchFamily="49" charset="0"/>
              </a:rPr>
              <a:t>brokers.last_name</a:t>
            </a:r>
            <a:r>
              <a:rPr lang="en-GB" altLang="en-US" sz="2000" b="1" dirty="0">
                <a:latin typeface="Consolas" panose="020B0609020204030204" pitchFamily="49" charset="0"/>
                <a:ea typeface="ヒラギノ角ゴ Pro W3" pitchFamily="-112" charset="-128"/>
                <a:cs typeface="Consolas" panose="020B0609020204030204" pitchFamily="49" charset="0"/>
              </a:rPr>
              <a:t>,</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err="1">
                <a:latin typeface="Consolas" panose="020B0609020204030204" pitchFamily="49" charset="0"/>
                <a:ea typeface="ヒラギノ角ゴ Pro W3" pitchFamily="-112" charset="-128"/>
                <a:cs typeface="Consolas" panose="020B0609020204030204" pitchFamily="49" charset="0"/>
              </a:rPr>
              <a:t>trades.price_total</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FROM</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brokers</a:t>
            </a:r>
          </a:p>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LEFT OUTER JOIN</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trades</a:t>
            </a:r>
          </a:p>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ON</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err="1">
                <a:latin typeface="Consolas" panose="020B0609020204030204" pitchFamily="49" charset="0"/>
                <a:ea typeface="ヒラギノ角ゴ Pro W3" pitchFamily="-112" charset="-128"/>
                <a:cs typeface="Consolas" panose="020B0609020204030204" pitchFamily="49" charset="0"/>
              </a:rPr>
              <a:t>brokers.broker_id</a:t>
            </a:r>
            <a:r>
              <a:rPr lang="en-GB" altLang="en-US" sz="2000" b="1" dirty="0">
                <a:latin typeface="Consolas" panose="020B0609020204030204" pitchFamily="49" charset="0"/>
                <a:ea typeface="ヒラギノ角ゴ Pro W3" pitchFamily="-112" charset="-128"/>
                <a:cs typeface="Consolas" panose="020B0609020204030204" pitchFamily="49" charset="0"/>
              </a:rPr>
              <a:t> = </a:t>
            </a:r>
            <a:r>
              <a:rPr lang="en-GB" altLang="en-US" sz="2000" b="1" dirty="0" err="1">
                <a:latin typeface="Consolas" panose="020B0609020204030204" pitchFamily="49" charset="0"/>
                <a:ea typeface="ヒラギノ角ゴ Pro W3" pitchFamily="-112" charset="-128"/>
                <a:cs typeface="Consolas" panose="020B0609020204030204" pitchFamily="49" charset="0"/>
              </a:rPr>
              <a:t>trades.broker_id</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latin typeface="Arial Black" panose="020B0A04020102020204" pitchFamily="34" charset="0"/>
              </a:rPr>
              <a:t>LEFT OUTER JOIN – Solution – Try It!</a:t>
            </a:r>
          </a:p>
        </p:txBody>
      </p:sp>
      <p:pic>
        <p:nvPicPr>
          <p:cNvPr id="5"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17</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4285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1445839" y="1854646"/>
            <a:ext cx="9017752" cy="4503797"/>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SELECT</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err="1">
                <a:latin typeface="Consolas" panose="020B0609020204030204" pitchFamily="49" charset="0"/>
                <a:ea typeface="ヒラギノ角ゴ Pro W3" pitchFamily="-112" charset="-128"/>
                <a:cs typeface="Consolas" panose="020B0609020204030204" pitchFamily="49" charset="0"/>
              </a:rPr>
              <a:t>brokers.first_name</a:t>
            </a:r>
            <a:r>
              <a:rPr lang="en-GB" altLang="en-US" sz="2000" b="1" dirty="0">
                <a:latin typeface="Consolas" panose="020B0609020204030204" pitchFamily="49" charset="0"/>
                <a:ea typeface="ヒラギノ角ゴ Pro W3" pitchFamily="-112" charset="-128"/>
                <a:cs typeface="Consolas" panose="020B0609020204030204" pitchFamily="49" charset="0"/>
              </a:rPr>
              <a:t>,</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err="1">
                <a:latin typeface="Consolas" panose="020B0609020204030204" pitchFamily="49" charset="0"/>
                <a:ea typeface="ヒラギノ角ゴ Pro W3" pitchFamily="-112" charset="-128"/>
                <a:cs typeface="Consolas" panose="020B0609020204030204" pitchFamily="49" charset="0"/>
              </a:rPr>
              <a:t>brokers.last_name</a:t>
            </a:r>
            <a:r>
              <a:rPr lang="en-GB" altLang="en-US" sz="2000" b="1" dirty="0">
                <a:latin typeface="Consolas" panose="020B0609020204030204" pitchFamily="49" charset="0"/>
                <a:ea typeface="ヒラギノ角ゴ Pro W3" pitchFamily="-112" charset="-128"/>
                <a:cs typeface="Consolas" panose="020B0609020204030204" pitchFamily="49" charset="0"/>
              </a:rPr>
              <a:t>,</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NVL(trades.price_total,0)</a:t>
            </a:r>
          </a:p>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FROM</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brokers</a:t>
            </a:r>
          </a:p>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LEFT OUTER JOIN</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trades</a:t>
            </a:r>
          </a:p>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ON</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err="1">
                <a:latin typeface="Consolas" panose="020B0609020204030204" pitchFamily="49" charset="0"/>
                <a:ea typeface="ヒラギノ角ゴ Pro W3" pitchFamily="-112" charset="-128"/>
                <a:cs typeface="Consolas" panose="020B0609020204030204" pitchFamily="49" charset="0"/>
              </a:rPr>
              <a:t>brokers.broker_id</a:t>
            </a:r>
            <a:r>
              <a:rPr lang="en-GB" altLang="en-US" sz="2000" b="1" dirty="0">
                <a:latin typeface="Consolas" panose="020B0609020204030204" pitchFamily="49" charset="0"/>
                <a:ea typeface="ヒラギノ角ゴ Pro W3" pitchFamily="-112" charset="-128"/>
                <a:cs typeface="Consolas" panose="020B0609020204030204" pitchFamily="49" charset="0"/>
              </a:rPr>
              <a:t> = </a:t>
            </a:r>
            <a:r>
              <a:rPr lang="en-GB" altLang="en-US" sz="2000" b="1" dirty="0" err="1">
                <a:latin typeface="Consolas" panose="020B0609020204030204" pitchFamily="49" charset="0"/>
                <a:ea typeface="ヒラギノ角ゴ Pro W3" pitchFamily="-112" charset="-128"/>
                <a:cs typeface="Consolas" panose="020B0609020204030204" pitchFamily="49" charset="0"/>
              </a:rPr>
              <a:t>trades.broker_id</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latin typeface="Arial Black" panose="020B0A04020102020204" pitchFamily="34" charset="0"/>
              </a:rPr>
              <a:t>LEFT OUTER JOIN – Solution with NVL</a:t>
            </a:r>
          </a:p>
        </p:txBody>
      </p:sp>
      <p:sp>
        <p:nvSpPr>
          <p:cNvPr id="3" name="TextBox 2"/>
          <p:cNvSpPr txBox="1"/>
          <p:nvPr/>
        </p:nvSpPr>
        <p:spPr>
          <a:xfrm>
            <a:off x="1408727" y="1016373"/>
            <a:ext cx="9545332" cy="646331"/>
          </a:xfrm>
          <a:prstGeom prst="rect">
            <a:avLst/>
          </a:prstGeom>
          <a:noFill/>
        </p:spPr>
        <p:txBody>
          <a:bodyPr wrap="square" rtlCol="0">
            <a:spAutoFit/>
          </a:bodyPr>
          <a:lstStyle/>
          <a:p>
            <a:pPr marL="285750" indent="-285750">
              <a:buFont typeface="Wingdings" panose="05000000000000000000" pitchFamily="2" charset="2"/>
              <a:buChar char="§"/>
            </a:pPr>
            <a:r>
              <a:rPr lang="en-GB" b="1" dirty="0">
                <a:latin typeface="Arial" panose="020B0604020202020204" pitchFamily="34" charset="0"/>
                <a:cs typeface="Arial" panose="020B0604020202020204" pitchFamily="34" charset="0"/>
              </a:rPr>
              <a:t>NVL</a:t>
            </a:r>
            <a:r>
              <a:rPr lang="en-GB" dirty="0">
                <a:latin typeface="Arial" panose="020B0604020202020204" pitchFamily="34" charset="0"/>
                <a:cs typeface="Arial" panose="020B0604020202020204" pitchFamily="34" charset="0"/>
              </a:rPr>
              <a:t> can be used to replace </a:t>
            </a:r>
            <a:r>
              <a:rPr lang="en-GB" b="1" dirty="0">
                <a:latin typeface="Arial" panose="020B0604020202020204" pitchFamily="34" charset="0"/>
                <a:cs typeface="Arial" panose="020B0604020202020204" pitchFamily="34" charset="0"/>
              </a:rPr>
              <a:t>NULL</a:t>
            </a:r>
            <a:r>
              <a:rPr lang="en-GB" dirty="0">
                <a:latin typeface="Arial" panose="020B0604020202020204" pitchFamily="34" charset="0"/>
                <a:cs typeface="Arial" panose="020B0604020202020204" pitchFamily="34" charset="0"/>
              </a:rPr>
              <a:t> values with some other value. In this example we’ve replaced the NULLs with zero.</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0"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18</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8793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pPr marL="342900" indent="-342900">
              <a:buClr>
                <a:schemeClr val="accent1"/>
              </a:buClr>
              <a:buFont typeface="Wingdings" panose="05000000000000000000" pitchFamily="2" charset="2"/>
              <a:buChar char="§"/>
            </a:pPr>
            <a:r>
              <a:rPr lang="en-GB" dirty="0">
                <a:solidFill>
                  <a:schemeClr val="tx1"/>
                </a:solidFill>
                <a:latin typeface="Arial" panose="020B0604020202020204" pitchFamily="34" charset="0"/>
              </a:rPr>
              <a:t>What could improve the previous query?</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LEFT OUTER JOIN – Solution </a:t>
            </a:r>
          </a:p>
        </p:txBody>
      </p:sp>
      <p:sp>
        <p:nvSpPr>
          <p:cNvPr id="15" name="Oval Callout 14"/>
          <p:cNvSpPr/>
          <p:nvPr/>
        </p:nvSpPr>
        <p:spPr>
          <a:xfrm>
            <a:off x="3378116" y="2471058"/>
            <a:ext cx="5141769" cy="2046512"/>
          </a:xfrm>
          <a:prstGeom prst="wedgeEllipseCallou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latin typeface="Arial" panose="020B0604020202020204" pitchFamily="34" charset="0"/>
                <a:cs typeface="Arial" panose="020B0604020202020204" pitchFamily="34" charset="0"/>
              </a:rPr>
              <a:t>The results could have been ordered</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19</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05967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dirty="0">
                <a:latin typeface="Arial" panose="020B0604020202020204" pitchFamily="34" charset="0"/>
              </a:rPr>
              <a:t>After completing this module you will be able to:</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Module Objectives</a:t>
            </a:r>
          </a:p>
        </p:txBody>
      </p:sp>
      <p:sp>
        <p:nvSpPr>
          <p:cNvPr id="3" name="Rectangle 2"/>
          <p:cNvSpPr/>
          <p:nvPr/>
        </p:nvSpPr>
        <p:spPr>
          <a:xfrm>
            <a:off x="1381051" y="1899366"/>
            <a:ext cx="8928992" cy="1015663"/>
          </a:xfrm>
          <a:prstGeom prst="rect">
            <a:avLst/>
          </a:prstGeom>
        </p:spPr>
        <p:txBody>
          <a:bodyPr wrap="square">
            <a:spAutoFit/>
          </a:bodyPr>
          <a:lstStyle/>
          <a:p>
            <a:pPr marL="285750" indent="-285750">
              <a:buClr>
                <a:schemeClr val="accent1"/>
              </a:buClr>
              <a:buSzPct val="100000"/>
              <a:buFont typeface="Wingdings" panose="05000000000000000000" pitchFamily="2" charset="2"/>
              <a:buChar char="q"/>
            </a:pPr>
            <a:r>
              <a:rPr lang="en-GB" altLang="en-US" sz="2000" dirty="0">
                <a:latin typeface="Arial" panose="020B0604020202020204" pitchFamily="34" charset="0"/>
                <a:cs typeface="Arial" panose="020B0604020202020204" pitchFamily="34" charset="0"/>
              </a:rPr>
              <a:t>Retrieve data from multiple tables</a:t>
            </a:r>
          </a:p>
          <a:p>
            <a:pPr marL="285750" indent="-285750">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q"/>
            </a:pPr>
            <a:r>
              <a:rPr lang="en-GB" altLang="en-US" sz="2000" dirty="0">
                <a:latin typeface="Arial" panose="020B0604020202020204" pitchFamily="34" charset="0"/>
                <a:cs typeface="Arial" panose="020B0604020202020204" pitchFamily="34" charset="0"/>
              </a:rPr>
              <a:t>Demonstrate how aliases can be used to enhance query readability</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952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1587124" y="958050"/>
            <a:ext cx="9017752" cy="5427127"/>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eaLnBrk="0" hangingPunct="0">
              <a:spcBef>
                <a:spcPts val="200"/>
              </a:spcBef>
              <a:spcAft>
                <a:spcPts val="20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SELECT</a:t>
            </a:r>
          </a:p>
          <a:p>
            <a:pPr eaLnBrk="0" hangingPunct="0">
              <a:spcBef>
                <a:spcPts val="200"/>
              </a:spcBef>
              <a:spcAft>
                <a:spcPts val="20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err="1">
                <a:latin typeface="Consolas" panose="020B0609020204030204" pitchFamily="49" charset="0"/>
                <a:ea typeface="ヒラギノ角ゴ Pro W3" pitchFamily="-112" charset="-128"/>
                <a:cs typeface="Consolas" panose="020B0609020204030204" pitchFamily="49" charset="0"/>
              </a:rPr>
              <a:t>brokers.first_name</a:t>
            </a:r>
            <a:r>
              <a:rPr lang="en-GB" altLang="en-US" sz="2000" b="1" dirty="0">
                <a:latin typeface="Consolas" panose="020B0609020204030204" pitchFamily="49" charset="0"/>
                <a:ea typeface="ヒラギノ角ゴ Pro W3" pitchFamily="-112" charset="-128"/>
                <a:cs typeface="Consolas" panose="020B0609020204030204" pitchFamily="49" charset="0"/>
              </a:rPr>
              <a:t>,</a:t>
            </a:r>
          </a:p>
          <a:p>
            <a:pPr eaLnBrk="0" hangingPunct="0">
              <a:spcBef>
                <a:spcPts val="200"/>
              </a:spcBef>
              <a:spcAft>
                <a:spcPts val="20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err="1">
                <a:latin typeface="Consolas" panose="020B0609020204030204" pitchFamily="49" charset="0"/>
                <a:ea typeface="ヒラギノ角ゴ Pro W3" pitchFamily="-112" charset="-128"/>
                <a:cs typeface="Consolas" panose="020B0609020204030204" pitchFamily="49" charset="0"/>
              </a:rPr>
              <a:t>brokers.last_name</a:t>
            </a:r>
            <a:r>
              <a:rPr lang="en-GB" altLang="en-US" sz="2000" b="1" dirty="0">
                <a:latin typeface="Consolas" panose="020B0609020204030204" pitchFamily="49" charset="0"/>
                <a:ea typeface="ヒラギノ角ゴ Pro W3" pitchFamily="-112" charset="-128"/>
                <a:cs typeface="Consolas" panose="020B0609020204030204" pitchFamily="49" charset="0"/>
              </a:rPr>
              <a:t>,</a:t>
            </a:r>
          </a:p>
          <a:p>
            <a:pPr eaLnBrk="0" hangingPunct="0">
              <a:spcBef>
                <a:spcPts val="200"/>
              </a:spcBef>
              <a:spcAft>
                <a:spcPts val="20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NVL(trades.price_total,0) </a:t>
            </a:r>
          </a:p>
          <a:p>
            <a:pPr eaLnBrk="0" hangingPunct="0">
              <a:spcBef>
                <a:spcPts val="200"/>
              </a:spcBef>
              <a:spcAft>
                <a:spcPts val="20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FROM</a:t>
            </a:r>
          </a:p>
          <a:p>
            <a:pPr eaLnBrk="0" hangingPunct="0">
              <a:spcBef>
                <a:spcPts val="200"/>
              </a:spcBef>
              <a:spcAft>
                <a:spcPts val="20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brokers</a:t>
            </a:r>
          </a:p>
          <a:p>
            <a:pPr eaLnBrk="0" hangingPunct="0">
              <a:spcBef>
                <a:spcPts val="200"/>
              </a:spcBef>
              <a:spcAft>
                <a:spcPts val="200"/>
              </a:spcAft>
              <a:buFont typeface="Arial" pitchFamily="34" charset="0"/>
              <a:buNone/>
            </a:pPr>
            <a:r>
              <a:rPr lang="en-GB" altLang="en-US" sz="2000" b="1" dirty="0">
                <a:solidFill>
                  <a:schemeClr val="accent2"/>
                </a:solidFill>
                <a:latin typeface="Consolas" panose="020B0609020204030204" pitchFamily="49" charset="0"/>
                <a:ea typeface="ヒラギノ角ゴ Pro W3" pitchFamily="-112" charset="-128"/>
                <a:cs typeface="Consolas" panose="020B0609020204030204" pitchFamily="49" charset="0"/>
              </a:rPr>
              <a:t>LEFT OUTER JOIN</a:t>
            </a:r>
          </a:p>
          <a:p>
            <a:pPr eaLnBrk="0" hangingPunct="0">
              <a:spcBef>
                <a:spcPts val="200"/>
              </a:spcBef>
              <a:spcAft>
                <a:spcPts val="20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trades</a:t>
            </a:r>
          </a:p>
          <a:p>
            <a:pPr eaLnBrk="0" hangingPunct="0">
              <a:spcBef>
                <a:spcPts val="200"/>
              </a:spcBef>
              <a:spcAft>
                <a:spcPts val="20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ON</a:t>
            </a:r>
          </a:p>
          <a:p>
            <a:pPr eaLnBrk="0" hangingPunct="0">
              <a:spcBef>
                <a:spcPts val="200"/>
              </a:spcBef>
              <a:spcAft>
                <a:spcPts val="20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err="1">
                <a:latin typeface="Consolas" panose="020B0609020204030204" pitchFamily="49" charset="0"/>
                <a:ea typeface="ヒラギノ角ゴ Pro W3" pitchFamily="-112" charset="-128"/>
                <a:cs typeface="Consolas" panose="020B0609020204030204" pitchFamily="49" charset="0"/>
              </a:rPr>
              <a:t>brokers.broker_id</a:t>
            </a:r>
            <a:r>
              <a:rPr lang="en-GB" altLang="en-US" sz="2000" b="1" dirty="0">
                <a:latin typeface="Consolas" panose="020B0609020204030204" pitchFamily="49" charset="0"/>
                <a:ea typeface="ヒラギノ角ゴ Pro W3" pitchFamily="-112" charset="-128"/>
                <a:cs typeface="Consolas" panose="020B0609020204030204" pitchFamily="49" charset="0"/>
              </a:rPr>
              <a:t> = </a:t>
            </a:r>
            <a:r>
              <a:rPr lang="en-GB" altLang="en-US" sz="2000" b="1" dirty="0" err="1">
                <a:latin typeface="Consolas" panose="020B0609020204030204" pitchFamily="49" charset="0"/>
                <a:ea typeface="ヒラギノ角ゴ Pro W3" pitchFamily="-112" charset="-128"/>
                <a:cs typeface="Consolas" panose="020B0609020204030204" pitchFamily="49" charset="0"/>
              </a:rPr>
              <a:t>trades.broker_id</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spcBef>
                <a:spcPts val="200"/>
              </a:spcBef>
              <a:spcAft>
                <a:spcPts val="20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ORDER BY</a:t>
            </a:r>
          </a:p>
          <a:p>
            <a:pPr eaLnBrk="0" hangingPunct="0">
              <a:spcBef>
                <a:spcPts val="200"/>
              </a:spcBef>
              <a:spcAft>
                <a:spcPts val="20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err="1">
                <a:latin typeface="Consolas" panose="020B0609020204030204" pitchFamily="49" charset="0"/>
                <a:ea typeface="ヒラギノ角ゴ Pro W3" pitchFamily="-112" charset="-128"/>
                <a:cs typeface="Consolas" panose="020B0609020204030204" pitchFamily="49" charset="0"/>
              </a:rPr>
              <a:t>brokers.last_name</a:t>
            </a: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ASC</a:t>
            </a:r>
            <a:r>
              <a:rPr lang="en-GB" altLang="en-US" sz="2000" b="1" dirty="0">
                <a:latin typeface="Consolas" panose="020B0609020204030204" pitchFamily="49" charset="0"/>
                <a:ea typeface="ヒラギノ角ゴ Pro W3" pitchFamily="-112" charset="-128"/>
                <a:cs typeface="Consolas" panose="020B0609020204030204" pitchFamily="49" charset="0"/>
              </a:rPr>
              <a:t>,</a:t>
            </a:r>
          </a:p>
          <a:p>
            <a:pPr eaLnBrk="0" hangingPunct="0">
              <a:spcBef>
                <a:spcPts val="200"/>
              </a:spcBef>
              <a:spcAft>
                <a:spcPts val="20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err="1">
                <a:latin typeface="Consolas" panose="020B0609020204030204" pitchFamily="49" charset="0"/>
                <a:ea typeface="ヒラギノ角ゴ Pro W3" pitchFamily="-112" charset="-128"/>
                <a:cs typeface="Consolas" panose="020B0609020204030204" pitchFamily="49" charset="0"/>
              </a:rPr>
              <a:t>brokers.first_name</a:t>
            </a: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ASC</a:t>
            </a:r>
            <a:r>
              <a:rPr lang="en-GB" altLang="en-US" sz="2000" b="1" dirty="0">
                <a:latin typeface="Consolas" panose="020B0609020204030204" pitchFamily="49" charset="0"/>
                <a:ea typeface="ヒラギノ角ゴ Pro W3" pitchFamily="-112" charset="-128"/>
                <a:cs typeface="Consolas" panose="020B0609020204030204" pitchFamily="49" charset="0"/>
              </a:rPr>
              <a:t>,</a:t>
            </a:r>
          </a:p>
          <a:p>
            <a:pPr eaLnBrk="0" hangingPunct="0">
              <a:spcBef>
                <a:spcPts val="200"/>
              </a:spcBef>
              <a:spcAft>
                <a:spcPts val="20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err="1">
                <a:latin typeface="Consolas" panose="020B0609020204030204" pitchFamily="49" charset="0"/>
                <a:ea typeface="ヒラギノ角ゴ Pro W3" pitchFamily="-112" charset="-128"/>
                <a:cs typeface="Consolas" panose="020B0609020204030204" pitchFamily="49" charset="0"/>
              </a:rPr>
              <a:t>trades.price_total</a:t>
            </a: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DESC</a:t>
            </a:r>
          </a:p>
          <a:p>
            <a:pPr eaLnBrk="0" hangingPunct="0">
              <a:spcBef>
                <a:spcPts val="200"/>
              </a:spcBef>
              <a:spcAft>
                <a:spcPts val="20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latin typeface="Arial Black" panose="020B0A04020102020204" pitchFamily="34" charset="0"/>
              </a:rPr>
              <a:t>LEFT OUTER JOIN – Solution – Try It!</a:t>
            </a:r>
          </a:p>
        </p:txBody>
      </p:sp>
      <p:pic>
        <p:nvPicPr>
          <p:cNvPr id="5"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20</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1233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695400" y="2923015"/>
            <a:ext cx="10513168" cy="954107"/>
          </a:xfrm>
          <a:prstGeom prst="rect">
            <a:avLst/>
          </a:prstGeom>
          <a:noFill/>
          <a:ln w="76200" cmpd="sng">
            <a:noFill/>
          </a:ln>
          <a:effectLst>
            <a:softEdge rad="63500"/>
          </a:effectLst>
        </p:spPr>
        <p:style>
          <a:lnRef idx="1">
            <a:schemeClr val="accent6"/>
          </a:lnRef>
          <a:fillRef idx="2">
            <a:schemeClr val="accent6"/>
          </a:fillRef>
          <a:effectRef idx="1">
            <a:schemeClr val="accent6"/>
          </a:effectRef>
          <a:fontRef idx="minor">
            <a:schemeClr val="dk1"/>
          </a:fontRef>
        </p:style>
        <p:txBody>
          <a:bodyPr wrap="square" rtlCol="0" anchor="ctr">
            <a:spAutoFit/>
          </a:bodyPr>
          <a:lstStyle/>
          <a:p>
            <a:r>
              <a:rPr lang="en-GB" altLang="en-US" sz="2800" dirty="0">
                <a:latin typeface="Arial" panose="020B0604020202020204" pitchFamily="34" charset="0"/>
                <a:cs typeface="Arial" panose="020B0604020202020204" pitchFamily="34" charset="0"/>
              </a:rPr>
              <a:t>Modify your previous query to show only the names of brokers who’ve never made a trade.</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LEFT OUTER JOIN – Practice Scenario</a:t>
            </a:r>
          </a:p>
        </p:txBody>
      </p:sp>
      <p:pic>
        <p:nvPicPr>
          <p:cNvPr id="5"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21</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1036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txBox="1">
            <a:spLocks noChangeArrowheads="1"/>
          </p:cNvSpPr>
          <p:nvPr/>
        </p:nvSpPr>
        <p:spPr>
          <a:xfrm>
            <a:off x="576000" y="1074890"/>
            <a:ext cx="11099533" cy="760959"/>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dirty="0">
                <a:solidFill>
                  <a:schemeClr val="tx2"/>
                </a:solidFill>
                <a:latin typeface="Arial" panose="020B0604020202020204" pitchFamily="34" charset="0"/>
              </a:rPr>
              <a:t>Returns everything from the second table mentioned (Right), and any corresponding data from the first table (Left) where the common column(s) match.</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RIGHT OUTER JOIN</a:t>
            </a:r>
          </a:p>
        </p:txBody>
      </p:sp>
      <p:grpSp>
        <p:nvGrpSpPr>
          <p:cNvPr id="15" name="Group 14"/>
          <p:cNvGrpSpPr/>
          <p:nvPr/>
        </p:nvGrpSpPr>
        <p:grpSpPr>
          <a:xfrm>
            <a:off x="2269448" y="2364411"/>
            <a:ext cx="7152197" cy="3252438"/>
            <a:chOff x="2291018" y="3167536"/>
            <a:chExt cx="4673530" cy="2803525"/>
          </a:xfrm>
        </p:grpSpPr>
        <p:sp>
          <p:nvSpPr>
            <p:cNvPr id="16" name="Freeform 12"/>
            <p:cNvSpPr>
              <a:spLocks/>
            </p:cNvSpPr>
            <p:nvPr/>
          </p:nvSpPr>
          <p:spPr bwMode="auto">
            <a:xfrm>
              <a:off x="2292603" y="3167536"/>
              <a:ext cx="2410025" cy="2797200"/>
            </a:xfrm>
            <a:custGeom>
              <a:avLst/>
              <a:gdLst>
                <a:gd name="T0" fmla="*/ 559384 w 2438400"/>
                <a:gd name="T1" fmla="*/ 0 h 2805113"/>
                <a:gd name="T2" fmla="*/ 448693 w 2438400"/>
                <a:gd name="T3" fmla="*/ 33338 h 2805113"/>
                <a:gd name="T4" fmla="*/ 367653 w 2438400"/>
                <a:gd name="T5" fmla="*/ 100013 h 2805113"/>
                <a:gd name="T6" fmla="*/ 294517 w 2438400"/>
                <a:gd name="T7" fmla="*/ 176213 h 2805113"/>
                <a:gd name="T8" fmla="*/ 215452 w 2438400"/>
                <a:gd name="T9" fmla="*/ 300038 h 2805113"/>
                <a:gd name="T10" fmla="*/ 164061 w 2438400"/>
                <a:gd name="T11" fmla="*/ 423863 h 2805113"/>
                <a:gd name="T12" fmla="*/ 108714 w 2438400"/>
                <a:gd name="T13" fmla="*/ 590550 h 2805113"/>
                <a:gd name="T14" fmla="*/ 45463 w 2438400"/>
                <a:gd name="T15" fmla="*/ 857250 h 2805113"/>
                <a:gd name="T16" fmla="*/ 17790 w 2438400"/>
                <a:gd name="T17" fmla="*/ 1033463 h 2805113"/>
                <a:gd name="T18" fmla="*/ 0 w 2438400"/>
                <a:gd name="T19" fmla="*/ 1295400 h 2805113"/>
                <a:gd name="T20" fmla="*/ 0 w 2438400"/>
                <a:gd name="T21" fmla="*/ 1504950 h 2805113"/>
                <a:gd name="T22" fmla="*/ 25697 w 2438400"/>
                <a:gd name="T23" fmla="*/ 1852613 h 2805113"/>
                <a:gd name="T24" fmla="*/ 73136 w 2438400"/>
                <a:gd name="T25" fmla="*/ 2085975 h 2805113"/>
                <a:gd name="T26" fmla="*/ 120573 w 2438400"/>
                <a:gd name="T27" fmla="*/ 2262188 h 2805113"/>
                <a:gd name="T28" fmla="*/ 205568 w 2438400"/>
                <a:gd name="T29" fmla="*/ 2481263 h 2805113"/>
                <a:gd name="T30" fmla="*/ 298471 w 2438400"/>
                <a:gd name="T31" fmla="*/ 2628900 h 2805113"/>
                <a:gd name="T32" fmla="*/ 391371 w 2438400"/>
                <a:gd name="T33" fmla="*/ 2724150 h 2805113"/>
                <a:gd name="T34" fmla="*/ 490202 w 2438400"/>
                <a:gd name="T35" fmla="*/ 2786063 h 2805113"/>
                <a:gd name="T36" fmla="*/ 600892 w 2438400"/>
                <a:gd name="T37" fmla="*/ 2805113 h 2805113"/>
                <a:gd name="T38" fmla="*/ 707629 w 2438400"/>
                <a:gd name="T39" fmla="*/ 2767013 h 2805113"/>
                <a:gd name="T40" fmla="*/ 774835 w 2438400"/>
                <a:gd name="T41" fmla="*/ 2724150 h 2805113"/>
                <a:gd name="T42" fmla="*/ 845994 w 2438400"/>
                <a:gd name="T43" fmla="*/ 2638425 h 2805113"/>
                <a:gd name="T44" fmla="*/ 927035 w 2438400"/>
                <a:gd name="T45" fmla="*/ 2528888 h 2805113"/>
                <a:gd name="T46" fmla="*/ 1012030 w 2438400"/>
                <a:gd name="T47" fmla="*/ 2333625 h 2805113"/>
                <a:gd name="T48" fmla="*/ 901338 w 2438400"/>
                <a:gd name="T49" fmla="*/ 1928813 h 2805113"/>
                <a:gd name="T50" fmla="*/ 859830 w 2438400"/>
                <a:gd name="T51" fmla="*/ 1390650 h 2805113"/>
                <a:gd name="T52" fmla="*/ 909244 w 2438400"/>
                <a:gd name="T53" fmla="*/ 823913 h 2805113"/>
                <a:gd name="T54" fmla="*/ 1010054 w 2438400"/>
                <a:gd name="T55" fmla="*/ 476250 h 2805113"/>
                <a:gd name="T56" fmla="*/ 883550 w 2438400"/>
                <a:gd name="T57" fmla="*/ 204788 h 2805113"/>
                <a:gd name="T58" fmla="*/ 745186 w 2438400"/>
                <a:gd name="T59" fmla="*/ 66675 h 2805113"/>
                <a:gd name="T60" fmla="*/ 628565 w 2438400"/>
                <a:gd name="T61" fmla="*/ 9525 h 2805113"/>
                <a:gd name="T62" fmla="*/ 559384 w 2438400"/>
                <a:gd name="T63" fmla="*/ 0 h 280511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438400" h="2805113">
                  <a:moveTo>
                    <a:pt x="1347788" y="0"/>
                  </a:moveTo>
                  <a:lnTo>
                    <a:pt x="1081088" y="33338"/>
                  </a:lnTo>
                  <a:lnTo>
                    <a:pt x="885825" y="100013"/>
                  </a:lnTo>
                  <a:lnTo>
                    <a:pt x="709613" y="176213"/>
                  </a:lnTo>
                  <a:lnTo>
                    <a:pt x="519113" y="300038"/>
                  </a:lnTo>
                  <a:lnTo>
                    <a:pt x="395288" y="423863"/>
                  </a:lnTo>
                  <a:lnTo>
                    <a:pt x="261938" y="590550"/>
                  </a:lnTo>
                  <a:lnTo>
                    <a:pt x="109538" y="857250"/>
                  </a:lnTo>
                  <a:lnTo>
                    <a:pt x="42863" y="1033463"/>
                  </a:lnTo>
                  <a:lnTo>
                    <a:pt x="0" y="1295400"/>
                  </a:lnTo>
                  <a:lnTo>
                    <a:pt x="0" y="1504950"/>
                  </a:lnTo>
                  <a:lnTo>
                    <a:pt x="61913" y="1852613"/>
                  </a:lnTo>
                  <a:lnTo>
                    <a:pt x="176213" y="2085975"/>
                  </a:lnTo>
                  <a:lnTo>
                    <a:pt x="290513" y="2262188"/>
                  </a:lnTo>
                  <a:lnTo>
                    <a:pt x="495300" y="2481263"/>
                  </a:lnTo>
                  <a:lnTo>
                    <a:pt x="719138" y="2628900"/>
                  </a:lnTo>
                  <a:lnTo>
                    <a:pt x="942975" y="2724150"/>
                  </a:lnTo>
                  <a:lnTo>
                    <a:pt x="1181100" y="2786063"/>
                  </a:lnTo>
                  <a:lnTo>
                    <a:pt x="1447800" y="2805113"/>
                  </a:lnTo>
                  <a:lnTo>
                    <a:pt x="1704975" y="2767013"/>
                  </a:lnTo>
                  <a:lnTo>
                    <a:pt x="1866900" y="2724150"/>
                  </a:lnTo>
                  <a:lnTo>
                    <a:pt x="2038350" y="2638425"/>
                  </a:lnTo>
                  <a:lnTo>
                    <a:pt x="2233613" y="2528888"/>
                  </a:lnTo>
                  <a:lnTo>
                    <a:pt x="2438400" y="2333625"/>
                  </a:lnTo>
                  <a:lnTo>
                    <a:pt x="2171700" y="1928813"/>
                  </a:lnTo>
                  <a:lnTo>
                    <a:pt x="2071688" y="1390650"/>
                  </a:lnTo>
                  <a:lnTo>
                    <a:pt x="2190750" y="823913"/>
                  </a:lnTo>
                  <a:lnTo>
                    <a:pt x="2433638" y="476250"/>
                  </a:lnTo>
                  <a:lnTo>
                    <a:pt x="2128838" y="204788"/>
                  </a:lnTo>
                  <a:lnTo>
                    <a:pt x="1795463" y="66675"/>
                  </a:lnTo>
                  <a:lnTo>
                    <a:pt x="1514475" y="9525"/>
                  </a:lnTo>
                  <a:lnTo>
                    <a:pt x="1347788" y="0"/>
                  </a:lnTo>
                  <a:close/>
                </a:path>
              </a:pathLst>
            </a:custGeom>
            <a:noFill/>
            <a:ln>
              <a:solidFill>
                <a:schemeClr val="tx1"/>
              </a:solidFill>
            </a:ln>
          </p:spPr>
          <p:txBody>
            <a:bodyPr/>
            <a:lstStyle/>
            <a:p>
              <a:endParaRPr lang="en-GB" sz="3200">
                <a:solidFill>
                  <a:schemeClr val="accent1"/>
                </a:solidFill>
              </a:endParaRPr>
            </a:p>
          </p:txBody>
        </p:sp>
        <p:sp>
          <p:nvSpPr>
            <p:cNvPr id="17" name="Freeform 4"/>
            <p:cNvSpPr>
              <a:spLocks/>
            </p:cNvSpPr>
            <p:nvPr/>
          </p:nvSpPr>
          <p:spPr bwMode="auto">
            <a:xfrm>
              <a:off x="4273857" y="3464495"/>
              <a:ext cx="814360" cy="2172422"/>
            </a:xfrm>
            <a:custGeom>
              <a:avLst/>
              <a:gdLst>
                <a:gd name="T0" fmla="*/ 146817 w 711200"/>
                <a:gd name="T1" fmla="*/ 0 h 1857375"/>
                <a:gd name="T2" fmla="*/ 81854 w 711200"/>
                <a:gd name="T3" fmla="*/ 200025 h 1857375"/>
                <a:gd name="T4" fmla="*/ 44175 w 711200"/>
                <a:gd name="T5" fmla="*/ 409575 h 1857375"/>
                <a:gd name="T6" fmla="*/ 19488 w 711200"/>
                <a:gd name="T7" fmla="*/ 603250 h 1857375"/>
                <a:gd name="T8" fmla="*/ 0 w 711200"/>
                <a:gd name="T9" fmla="*/ 863600 h 1857375"/>
                <a:gd name="T10" fmla="*/ 5198 w 711200"/>
                <a:gd name="T11" fmla="*/ 1104900 h 1857375"/>
                <a:gd name="T12" fmla="*/ 28584 w 711200"/>
                <a:gd name="T13" fmla="*/ 1365250 h 1857375"/>
                <a:gd name="T14" fmla="*/ 70161 w 711200"/>
                <a:gd name="T15" fmla="*/ 1577975 h 1857375"/>
                <a:gd name="T16" fmla="*/ 115636 w 711200"/>
                <a:gd name="T17" fmla="*/ 1771650 h 1857375"/>
                <a:gd name="T18" fmla="*/ 148117 w 711200"/>
                <a:gd name="T19" fmla="*/ 1857375 h 1857375"/>
                <a:gd name="T20" fmla="*/ 193591 w 711200"/>
                <a:gd name="T21" fmla="*/ 1717675 h 1857375"/>
                <a:gd name="T22" fmla="*/ 237766 w 711200"/>
                <a:gd name="T23" fmla="*/ 1530350 h 1857375"/>
                <a:gd name="T24" fmla="*/ 276744 w 711200"/>
                <a:gd name="T25" fmla="*/ 1279525 h 1857375"/>
                <a:gd name="T26" fmla="*/ 291036 w 711200"/>
                <a:gd name="T27" fmla="*/ 1038225 h 1857375"/>
                <a:gd name="T28" fmla="*/ 288436 w 711200"/>
                <a:gd name="T29" fmla="*/ 803275 h 1857375"/>
                <a:gd name="T30" fmla="*/ 274145 w 711200"/>
                <a:gd name="T31" fmla="*/ 574675 h 1857375"/>
                <a:gd name="T32" fmla="*/ 244261 w 711200"/>
                <a:gd name="T33" fmla="*/ 365125 h 1857375"/>
                <a:gd name="T34" fmla="*/ 213080 w 711200"/>
                <a:gd name="T35" fmla="*/ 212725 h 1857375"/>
                <a:gd name="T36" fmla="*/ 175401 w 711200"/>
                <a:gd name="T37" fmla="*/ 73025 h 1857375"/>
                <a:gd name="T38" fmla="*/ 146817 w 711200"/>
                <a:gd name="T39" fmla="*/ 0 h 18573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711200" h="1857375">
                  <a:moveTo>
                    <a:pt x="358775" y="0"/>
                  </a:moveTo>
                  <a:lnTo>
                    <a:pt x="200025" y="200025"/>
                  </a:lnTo>
                  <a:lnTo>
                    <a:pt x="107950" y="409575"/>
                  </a:lnTo>
                  <a:lnTo>
                    <a:pt x="47625" y="603250"/>
                  </a:lnTo>
                  <a:lnTo>
                    <a:pt x="0" y="863600"/>
                  </a:lnTo>
                  <a:lnTo>
                    <a:pt x="12700" y="1104900"/>
                  </a:lnTo>
                  <a:lnTo>
                    <a:pt x="69850" y="1365250"/>
                  </a:lnTo>
                  <a:lnTo>
                    <a:pt x="171450" y="1577975"/>
                  </a:lnTo>
                  <a:lnTo>
                    <a:pt x="282575" y="1771650"/>
                  </a:lnTo>
                  <a:lnTo>
                    <a:pt x="361950" y="1857375"/>
                  </a:lnTo>
                  <a:lnTo>
                    <a:pt x="473075" y="1717675"/>
                  </a:lnTo>
                  <a:lnTo>
                    <a:pt x="581025" y="1530350"/>
                  </a:lnTo>
                  <a:lnTo>
                    <a:pt x="676275" y="1279525"/>
                  </a:lnTo>
                  <a:lnTo>
                    <a:pt x="711200" y="1038225"/>
                  </a:lnTo>
                  <a:lnTo>
                    <a:pt x="704850" y="803275"/>
                  </a:lnTo>
                  <a:lnTo>
                    <a:pt x="669925" y="574675"/>
                  </a:lnTo>
                  <a:lnTo>
                    <a:pt x="596900" y="365125"/>
                  </a:lnTo>
                  <a:lnTo>
                    <a:pt x="520700" y="212725"/>
                  </a:lnTo>
                  <a:lnTo>
                    <a:pt x="428625" y="73025"/>
                  </a:lnTo>
                  <a:lnTo>
                    <a:pt x="358775" y="0"/>
                  </a:lnTo>
                  <a:close/>
                </a:path>
              </a:pathLst>
            </a:custGeom>
            <a:solidFill>
              <a:schemeClr val="accent1"/>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GB" sz="3200"/>
            </a:p>
          </p:txBody>
        </p:sp>
        <p:sp>
          <p:nvSpPr>
            <p:cNvPr id="18" name="Oval 8"/>
            <p:cNvSpPr>
              <a:spLocks noChangeArrowheads="1"/>
            </p:cNvSpPr>
            <p:nvPr/>
          </p:nvSpPr>
          <p:spPr bwMode="auto">
            <a:xfrm>
              <a:off x="4167348" y="3173886"/>
              <a:ext cx="2797200" cy="2797175"/>
            </a:xfrm>
            <a:prstGeom prst="ellipse">
              <a:avLst/>
            </a:prstGeom>
            <a:solidFill>
              <a:schemeClr val="accent1"/>
            </a:solidFill>
            <a:ln w="76200" algn="ctr">
              <a:solidFill>
                <a:schemeClr val="tx1"/>
              </a:solidFill>
              <a:round/>
              <a:headEnd/>
              <a:tailEnd/>
            </a:ln>
          </p:spPr>
          <p:txBody>
            <a:bodyPr/>
            <a:lstStyle>
              <a:lvl1pPr eaLnBrk="0" hangingPunct="0">
                <a:spcBef>
                  <a:spcPct val="20000"/>
                </a:spcBef>
                <a:defRPr sz="1600">
                  <a:solidFill>
                    <a:schemeClr val="tx1"/>
                  </a:solidFill>
                  <a:latin typeface="Arial" pitchFamily="34" charset="0"/>
                  <a:ea typeface="MS PGothic" pitchFamily="34" charset="-128"/>
                  <a:cs typeface="MS PGothic" pitchFamily="34" charset="-128"/>
                </a:defRPr>
              </a:lvl1pPr>
              <a:lvl2pPr marL="742950" indent="-285750" eaLnBrk="0" hangingPunct="0">
                <a:spcBef>
                  <a:spcPct val="20000"/>
                </a:spcBef>
                <a:buFont typeface="Arial" pitchFamily="34" charset="0"/>
                <a:buChar char="•"/>
                <a:defRPr sz="1600">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Clr>
                  <a:schemeClr val="tx1"/>
                </a:buClr>
                <a:buFont typeface="Arial" pitchFamily="34" charset="0"/>
                <a:buChar char="•"/>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defRPr sz="2000">
                  <a:solidFill>
                    <a:schemeClr val="tx1"/>
                  </a:solidFill>
                  <a:latin typeface="Arial" pitchFamily="34" charset="0"/>
                  <a:ea typeface="Arial" pitchFamily="34" charset="0"/>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9pPr>
            </a:lstStyle>
            <a:p>
              <a:pPr defTabSz="914400">
                <a:spcBef>
                  <a:spcPct val="0"/>
                </a:spcBef>
              </a:pPr>
              <a:endParaRPr lang="en-GB" altLang="en-US" sz="4000">
                <a:ea typeface="ヒラギノ角ゴ Pro W3"/>
                <a:cs typeface="ヒラギノ角ゴ Pro W3"/>
              </a:endParaRPr>
            </a:p>
          </p:txBody>
        </p:sp>
        <p:sp>
          <p:nvSpPr>
            <p:cNvPr id="19" name="TextBox 9"/>
            <p:cNvSpPr txBox="1">
              <a:spLocks noChangeArrowheads="1"/>
            </p:cNvSpPr>
            <p:nvPr/>
          </p:nvSpPr>
          <p:spPr bwMode="auto">
            <a:xfrm>
              <a:off x="5175117" y="4371195"/>
              <a:ext cx="1027909" cy="504062"/>
            </a:xfrm>
            <a:prstGeom prst="rect">
              <a:avLst/>
            </a:prstGeom>
            <a:noFill/>
            <a:ln w="19050">
              <a:noFill/>
              <a:miter lim="800000"/>
              <a:headEnd/>
              <a:tailEnd/>
            </a:ln>
            <a:effectLst/>
          </p:spPr>
          <p:txBody>
            <a:bodyPr wrap="square">
              <a:spAutoFit/>
            </a:bodyPr>
            <a:lstStyle>
              <a:lvl1pPr eaLnBrk="0" hangingPunct="0">
                <a:spcBef>
                  <a:spcPct val="20000"/>
                </a:spcBef>
                <a:defRPr sz="1600">
                  <a:solidFill>
                    <a:schemeClr val="tx1"/>
                  </a:solidFill>
                  <a:latin typeface="Arial" pitchFamily="34" charset="0"/>
                  <a:ea typeface="MS PGothic" pitchFamily="34" charset="-128"/>
                  <a:cs typeface="MS PGothic" pitchFamily="34" charset="-128"/>
                </a:defRPr>
              </a:lvl1pPr>
              <a:lvl2pPr marL="742950" indent="-285750" eaLnBrk="0" hangingPunct="0">
                <a:spcBef>
                  <a:spcPct val="20000"/>
                </a:spcBef>
                <a:buFont typeface="Arial" pitchFamily="34" charset="0"/>
                <a:buChar char="•"/>
                <a:defRPr sz="1600">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Clr>
                  <a:schemeClr val="tx1"/>
                </a:buClr>
                <a:buFont typeface="Arial" pitchFamily="34" charset="0"/>
                <a:buChar char="•"/>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defRPr sz="2000">
                  <a:solidFill>
                    <a:schemeClr val="tx1"/>
                  </a:solidFill>
                  <a:latin typeface="Arial" pitchFamily="34" charset="0"/>
                  <a:ea typeface="Arial" pitchFamily="34" charset="0"/>
                  <a:cs typeface="Arial" pitchFamily="34" charset="0"/>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9pPr>
            </a:lstStyle>
            <a:p>
              <a:pPr algn="ctr" eaLnBrk="1" hangingPunct="1">
                <a:spcBef>
                  <a:spcPct val="0"/>
                </a:spcBef>
              </a:pPr>
              <a:r>
                <a:rPr lang="en-GB" altLang="en-US" sz="3200" b="1" dirty="0">
                  <a:solidFill>
                    <a:schemeClr val="bg1"/>
                  </a:solidFill>
                  <a:cs typeface="Arial" panose="020B0604020202020204" pitchFamily="34" charset="0"/>
                </a:rPr>
                <a:t>Table2</a:t>
              </a:r>
            </a:p>
          </p:txBody>
        </p:sp>
        <p:sp>
          <p:nvSpPr>
            <p:cNvPr id="21" name="TextBox 11"/>
            <p:cNvSpPr txBox="1">
              <a:spLocks noChangeArrowheads="1"/>
            </p:cNvSpPr>
            <p:nvPr/>
          </p:nvSpPr>
          <p:spPr bwMode="auto">
            <a:xfrm>
              <a:off x="2909324" y="4371396"/>
              <a:ext cx="1134319" cy="504062"/>
            </a:xfrm>
            <a:prstGeom prst="rect">
              <a:avLst/>
            </a:prstGeom>
            <a:noFill/>
            <a:ln w="19050">
              <a:noFill/>
              <a:miter lim="800000"/>
              <a:headEnd/>
              <a:tailEnd/>
            </a:ln>
            <a:effectLst/>
          </p:spPr>
          <p:txBody>
            <a:bodyPr wrap="square">
              <a:spAutoFit/>
            </a:bodyPr>
            <a:lstStyle>
              <a:lvl1pPr eaLnBrk="0" hangingPunct="0">
                <a:spcBef>
                  <a:spcPct val="20000"/>
                </a:spcBef>
                <a:defRPr sz="1600">
                  <a:solidFill>
                    <a:schemeClr val="tx1"/>
                  </a:solidFill>
                  <a:latin typeface="Arial" pitchFamily="34" charset="0"/>
                  <a:ea typeface="MS PGothic" pitchFamily="34" charset="-128"/>
                  <a:cs typeface="MS PGothic" pitchFamily="34" charset="-128"/>
                </a:defRPr>
              </a:lvl1pPr>
              <a:lvl2pPr marL="742950" indent="-285750" eaLnBrk="0" hangingPunct="0">
                <a:spcBef>
                  <a:spcPct val="20000"/>
                </a:spcBef>
                <a:buFont typeface="Arial" pitchFamily="34" charset="0"/>
                <a:buChar char="•"/>
                <a:defRPr sz="1600">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Clr>
                  <a:schemeClr val="tx1"/>
                </a:buClr>
                <a:buFont typeface="Arial" pitchFamily="34" charset="0"/>
                <a:buChar char="•"/>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defRPr sz="2000">
                  <a:solidFill>
                    <a:schemeClr val="tx1"/>
                  </a:solidFill>
                  <a:latin typeface="Arial" pitchFamily="34" charset="0"/>
                  <a:ea typeface="Arial" pitchFamily="34" charset="0"/>
                  <a:cs typeface="Arial" pitchFamily="34" charset="0"/>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9pPr>
            </a:lstStyle>
            <a:p>
              <a:pPr algn="ctr" eaLnBrk="1" hangingPunct="1">
                <a:spcBef>
                  <a:spcPct val="0"/>
                </a:spcBef>
              </a:pPr>
              <a:r>
                <a:rPr lang="en-GB" altLang="en-US" sz="3200" b="1" dirty="0">
                  <a:solidFill>
                    <a:schemeClr val="accent1"/>
                  </a:solidFill>
                  <a:cs typeface="Arial" panose="020B0604020202020204" pitchFamily="34" charset="0"/>
                </a:rPr>
                <a:t>Table1</a:t>
              </a:r>
            </a:p>
          </p:txBody>
        </p:sp>
        <p:sp>
          <p:nvSpPr>
            <p:cNvPr id="22" name="Oval 10"/>
            <p:cNvSpPr>
              <a:spLocks noChangeArrowheads="1"/>
            </p:cNvSpPr>
            <p:nvPr/>
          </p:nvSpPr>
          <p:spPr bwMode="auto">
            <a:xfrm>
              <a:off x="2291018" y="3172299"/>
              <a:ext cx="2797200" cy="2797175"/>
            </a:xfrm>
            <a:prstGeom prst="ellipse">
              <a:avLst/>
            </a:prstGeom>
            <a:noFill/>
            <a:ln w="76200" algn="ctr">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defRPr sz="1600">
                  <a:solidFill>
                    <a:schemeClr val="tx1"/>
                  </a:solidFill>
                  <a:latin typeface="Arial" pitchFamily="34" charset="0"/>
                  <a:ea typeface="MS PGothic" pitchFamily="34" charset="-128"/>
                  <a:cs typeface="MS PGothic" pitchFamily="34" charset="-128"/>
                </a:defRPr>
              </a:lvl1pPr>
              <a:lvl2pPr marL="742950" indent="-285750" eaLnBrk="0" hangingPunct="0">
                <a:spcBef>
                  <a:spcPct val="20000"/>
                </a:spcBef>
                <a:buFont typeface="Arial" pitchFamily="34" charset="0"/>
                <a:buChar char="•"/>
                <a:defRPr sz="1600">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Clr>
                  <a:schemeClr val="tx1"/>
                </a:buClr>
                <a:buFont typeface="Arial" pitchFamily="34" charset="0"/>
                <a:buChar char="•"/>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defRPr sz="2000">
                  <a:solidFill>
                    <a:schemeClr val="tx1"/>
                  </a:solidFill>
                  <a:latin typeface="Arial" pitchFamily="34" charset="0"/>
                  <a:ea typeface="Arial" pitchFamily="34" charset="0"/>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9pPr>
            </a:lstStyle>
            <a:p>
              <a:pPr defTabSz="914400">
                <a:spcBef>
                  <a:spcPct val="0"/>
                </a:spcBef>
              </a:pPr>
              <a:endParaRPr lang="en-GB" altLang="en-US" sz="4000">
                <a:ea typeface="ヒラギノ角ゴ Pro W3"/>
                <a:cs typeface="ヒラギノ角ゴ Pro W3"/>
              </a:endParaRPr>
            </a:p>
          </p:txBody>
        </p:sp>
      </p:grpSp>
      <p:pic>
        <p:nvPicPr>
          <p:cNvPr id="12"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4"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22</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2837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695400" y="2923016"/>
            <a:ext cx="10230367" cy="954107"/>
          </a:xfrm>
          <a:prstGeom prst="rect">
            <a:avLst/>
          </a:prstGeom>
          <a:noFill/>
          <a:ln w="76200" cmpd="sng">
            <a:noFill/>
          </a:ln>
          <a:effectLst>
            <a:softEdge rad="63500"/>
          </a:effectLst>
        </p:spPr>
        <p:style>
          <a:lnRef idx="1">
            <a:schemeClr val="accent6"/>
          </a:lnRef>
          <a:fillRef idx="2">
            <a:schemeClr val="accent6"/>
          </a:fillRef>
          <a:effectRef idx="1">
            <a:schemeClr val="accent6"/>
          </a:effectRef>
          <a:fontRef idx="minor">
            <a:schemeClr val="dk1"/>
          </a:fontRef>
        </p:style>
        <p:txBody>
          <a:bodyPr wrap="square" rtlCol="0" anchor="ctr">
            <a:spAutoFit/>
          </a:bodyPr>
          <a:lstStyle/>
          <a:p>
            <a:r>
              <a:rPr lang="en-GB" altLang="en-US" sz="2800" dirty="0">
                <a:latin typeface="Arial" panose="020B0604020202020204" pitchFamily="34" charset="0"/>
                <a:cs typeface="Arial" panose="020B0604020202020204" pitchFamily="34" charset="0"/>
              </a:rPr>
              <a:t>Display all shares and any trades that have been made on those shares.</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RIGHT OUTER JOIN – Scenario </a:t>
            </a:r>
          </a:p>
        </p:txBody>
      </p:sp>
      <p:pic>
        <p:nvPicPr>
          <p:cNvPr id="5"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23</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0448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2063552" y="1124743"/>
            <a:ext cx="6603820" cy="5324535"/>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SELECT</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err="1">
                <a:latin typeface="Consolas" panose="020B0609020204030204" pitchFamily="49" charset="0"/>
                <a:ea typeface="ヒラギノ角ゴ Pro W3" pitchFamily="-112" charset="-128"/>
                <a:cs typeface="Consolas" panose="020B0609020204030204" pitchFamily="49" charset="0"/>
              </a:rPr>
              <a:t>trades.trade_id</a:t>
            </a:r>
            <a:r>
              <a:rPr lang="en-GB" altLang="en-US" sz="2000" b="1" dirty="0">
                <a:latin typeface="Consolas" panose="020B0609020204030204" pitchFamily="49" charset="0"/>
                <a:ea typeface="ヒラギノ角ゴ Pro W3" pitchFamily="-112" charset="-128"/>
                <a:cs typeface="Consolas" panose="020B0609020204030204" pitchFamily="49" charset="0"/>
              </a:rPr>
              <a:t>,</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err="1">
                <a:latin typeface="Consolas" panose="020B0609020204030204" pitchFamily="49" charset="0"/>
                <a:ea typeface="ヒラギノ角ゴ Pro W3" pitchFamily="-112" charset="-128"/>
                <a:cs typeface="Consolas" panose="020B0609020204030204" pitchFamily="49" charset="0"/>
              </a:rPr>
              <a:t>shares.share_id</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FROM</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trades</a:t>
            </a:r>
          </a:p>
          <a:p>
            <a:pPr eaLnBrk="0" hangingPunct="0">
              <a:spcBef>
                <a:spcPts val="350"/>
              </a:spcBef>
              <a:spcAft>
                <a:spcPts val="350"/>
              </a:spcAft>
              <a:buFont typeface="Arial" pitchFamily="34" charset="0"/>
              <a:buNone/>
            </a:pPr>
            <a:r>
              <a:rPr lang="en-GB" altLang="en-US" sz="2000" b="1" dirty="0">
                <a:solidFill>
                  <a:schemeClr val="accent2"/>
                </a:solidFill>
                <a:latin typeface="Consolas" panose="020B0609020204030204" pitchFamily="49" charset="0"/>
                <a:ea typeface="ヒラギノ角ゴ Pro W3" pitchFamily="-112" charset="-128"/>
                <a:cs typeface="Consolas" panose="020B0609020204030204" pitchFamily="49" charset="0"/>
              </a:rPr>
              <a:t>RIGHT OUTER JOIN</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shares</a:t>
            </a:r>
          </a:p>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ON</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err="1">
                <a:latin typeface="Consolas" panose="020B0609020204030204" pitchFamily="49" charset="0"/>
                <a:ea typeface="ヒラギノ角ゴ Pro W3" pitchFamily="-112" charset="-128"/>
                <a:cs typeface="Consolas" panose="020B0609020204030204" pitchFamily="49" charset="0"/>
              </a:rPr>
              <a:t>trades.share_id</a:t>
            </a:r>
            <a:r>
              <a:rPr lang="en-GB" altLang="en-US" sz="2000" b="1" dirty="0">
                <a:latin typeface="Consolas" panose="020B0609020204030204" pitchFamily="49" charset="0"/>
                <a:ea typeface="ヒラギノ角ゴ Pro W3" pitchFamily="-112" charset="-128"/>
                <a:cs typeface="Consolas" panose="020B0609020204030204" pitchFamily="49" charset="0"/>
              </a:rPr>
              <a:t> = </a:t>
            </a:r>
            <a:r>
              <a:rPr lang="en-GB" altLang="en-US" sz="2000" b="1" dirty="0" err="1">
                <a:latin typeface="Consolas" panose="020B0609020204030204" pitchFamily="49" charset="0"/>
                <a:ea typeface="ヒラギノ角ゴ Pro W3" pitchFamily="-112" charset="-128"/>
                <a:cs typeface="Consolas" panose="020B0609020204030204" pitchFamily="49" charset="0"/>
              </a:rPr>
              <a:t>shares.share_id</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ORDER BY</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err="1">
                <a:latin typeface="Consolas" panose="020B0609020204030204" pitchFamily="49" charset="0"/>
                <a:ea typeface="ヒラギノ角ゴ Pro W3" pitchFamily="-112" charset="-128"/>
                <a:cs typeface="Consolas" panose="020B0609020204030204" pitchFamily="49" charset="0"/>
              </a:rPr>
              <a:t>shares.share_id</a:t>
            </a:r>
            <a:r>
              <a:rPr lang="en-GB" altLang="en-US" sz="2000" b="1" dirty="0">
                <a:latin typeface="Consolas" panose="020B0609020204030204" pitchFamily="49" charset="0"/>
                <a:ea typeface="ヒラギノ角ゴ Pro W3" pitchFamily="-112" charset="-128"/>
                <a:cs typeface="Consolas" panose="020B0609020204030204" pitchFamily="49" charset="0"/>
              </a:rPr>
              <a:t> ASC,</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err="1">
                <a:latin typeface="Consolas" panose="020B0609020204030204" pitchFamily="49" charset="0"/>
                <a:ea typeface="ヒラギノ角ゴ Pro W3" pitchFamily="-112" charset="-128"/>
                <a:cs typeface="Consolas" panose="020B0609020204030204" pitchFamily="49" charset="0"/>
              </a:rPr>
              <a:t>trades.trade_id</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latin typeface="Arial Black" panose="020B0A04020102020204" pitchFamily="34" charset="0"/>
              </a:rPr>
              <a:t>RIGHT OUTER JOIN – Solution – Try It!</a:t>
            </a:r>
          </a:p>
        </p:txBody>
      </p:sp>
      <p:pic>
        <p:nvPicPr>
          <p:cNvPr id="5"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24</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1746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txBox="1">
            <a:spLocks noChangeArrowheads="1"/>
          </p:cNvSpPr>
          <p:nvPr/>
        </p:nvSpPr>
        <p:spPr>
          <a:xfrm>
            <a:off x="576000" y="1074891"/>
            <a:ext cx="11099533" cy="760959"/>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dirty="0">
                <a:solidFill>
                  <a:schemeClr val="tx2"/>
                </a:solidFill>
                <a:latin typeface="Arial" panose="020B0604020202020204" pitchFamily="34" charset="0"/>
              </a:rPr>
              <a:t>Returns data from both tables, and any corresponding data where the common column(s) match.</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FULL OUTER JOIN</a:t>
            </a:r>
          </a:p>
        </p:txBody>
      </p:sp>
      <p:grpSp>
        <p:nvGrpSpPr>
          <p:cNvPr id="15" name="Group 14"/>
          <p:cNvGrpSpPr/>
          <p:nvPr/>
        </p:nvGrpSpPr>
        <p:grpSpPr>
          <a:xfrm>
            <a:off x="2269448" y="2364411"/>
            <a:ext cx="7152197" cy="3252438"/>
            <a:chOff x="2291018" y="3167536"/>
            <a:chExt cx="4673530" cy="2803525"/>
          </a:xfrm>
        </p:grpSpPr>
        <p:sp>
          <p:nvSpPr>
            <p:cNvPr id="16" name="Freeform 12"/>
            <p:cNvSpPr>
              <a:spLocks/>
            </p:cNvSpPr>
            <p:nvPr/>
          </p:nvSpPr>
          <p:spPr bwMode="auto">
            <a:xfrm>
              <a:off x="2292603" y="3167536"/>
              <a:ext cx="2410025" cy="2797200"/>
            </a:xfrm>
            <a:custGeom>
              <a:avLst/>
              <a:gdLst>
                <a:gd name="T0" fmla="*/ 559384 w 2438400"/>
                <a:gd name="T1" fmla="*/ 0 h 2805113"/>
                <a:gd name="T2" fmla="*/ 448693 w 2438400"/>
                <a:gd name="T3" fmla="*/ 33338 h 2805113"/>
                <a:gd name="T4" fmla="*/ 367653 w 2438400"/>
                <a:gd name="T5" fmla="*/ 100013 h 2805113"/>
                <a:gd name="T6" fmla="*/ 294517 w 2438400"/>
                <a:gd name="T7" fmla="*/ 176213 h 2805113"/>
                <a:gd name="T8" fmla="*/ 215452 w 2438400"/>
                <a:gd name="T9" fmla="*/ 300038 h 2805113"/>
                <a:gd name="T10" fmla="*/ 164061 w 2438400"/>
                <a:gd name="T11" fmla="*/ 423863 h 2805113"/>
                <a:gd name="T12" fmla="*/ 108714 w 2438400"/>
                <a:gd name="T13" fmla="*/ 590550 h 2805113"/>
                <a:gd name="T14" fmla="*/ 45463 w 2438400"/>
                <a:gd name="T15" fmla="*/ 857250 h 2805113"/>
                <a:gd name="T16" fmla="*/ 17790 w 2438400"/>
                <a:gd name="T17" fmla="*/ 1033463 h 2805113"/>
                <a:gd name="T18" fmla="*/ 0 w 2438400"/>
                <a:gd name="T19" fmla="*/ 1295400 h 2805113"/>
                <a:gd name="T20" fmla="*/ 0 w 2438400"/>
                <a:gd name="T21" fmla="*/ 1504950 h 2805113"/>
                <a:gd name="T22" fmla="*/ 25697 w 2438400"/>
                <a:gd name="T23" fmla="*/ 1852613 h 2805113"/>
                <a:gd name="T24" fmla="*/ 73136 w 2438400"/>
                <a:gd name="T25" fmla="*/ 2085975 h 2805113"/>
                <a:gd name="T26" fmla="*/ 120573 w 2438400"/>
                <a:gd name="T27" fmla="*/ 2262188 h 2805113"/>
                <a:gd name="T28" fmla="*/ 205568 w 2438400"/>
                <a:gd name="T29" fmla="*/ 2481263 h 2805113"/>
                <a:gd name="T30" fmla="*/ 298471 w 2438400"/>
                <a:gd name="T31" fmla="*/ 2628900 h 2805113"/>
                <a:gd name="T32" fmla="*/ 391371 w 2438400"/>
                <a:gd name="T33" fmla="*/ 2724150 h 2805113"/>
                <a:gd name="T34" fmla="*/ 490202 w 2438400"/>
                <a:gd name="T35" fmla="*/ 2786063 h 2805113"/>
                <a:gd name="T36" fmla="*/ 600892 w 2438400"/>
                <a:gd name="T37" fmla="*/ 2805113 h 2805113"/>
                <a:gd name="T38" fmla="*/ 707629 w 2438400"/>
                <a:gd name="T39" fmla="*/ 2767013 h 2805113"/>
                <a:gd name="T40" fmla="*/ 774835 w 2438400"/>
                <a:gd name="T41" fmla="*/ 2724150 h 2805113"/>
                <a:gd name="T42" fmla="*/ 845994 w 2438400"/>
                <a:gd name="T43" fmla="*/ 2638425 h 2805113"/>
                <a:gd name="T44" fmla="*/ 927035 w 2438400"/>
                <a:gd name="T45" fmla="*/ 2528888 h 2805113"/>
                <a:gd name="T46" fmla="*/ 1012030 w 2438400"/>
                <a:gd name="T47" fmla="*/ 2333625 h 2805113"/>
                <a:gd name="T48" fmla="*/ 901338 w 2438400"/>
                <a:gd name="T49" fmla="*/ 1928813 h 2805113"/>
                <a:gd name="T50" fmla="*/ 859830 w 2438400"/>
                <a:gd name="T51" fmla="*/ 1390650 h 2805113"/>
                <a:gd name="T52" fmla="*/ 909244 w 2438400"/>
                <a:gd name="T53" fmla="*/ 823913 h 2805113"/>
                <a:gd name="T54" fmla="*/ 1010054 w 2438400"/>
                <a:gd name="T55" fmla="*/ 476250 h 2805113"/>
                <a:gd name="T56" fmla="*/ 883550 w 2438400"/>
                <a:gd name="T57" fmla="*/ 204788 h 2805113"/>
                <a:gd name="T58" fmla="*/ 745186 w 2438400"/>
                <a:gd name="T59" fmla="*/ 66675 h 2805113"/>
                <a:gd name="T60" fmla="*/ 628565 w 2438400"/>
                <a:gd name="T61" fmla="*/ 9525 h 2805113"/>
                <a:gd name="T62" fmla="*/ 559384 w 2438400"/>
                <a:gd name="T63" fmla="*/ 0 h 280511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438400" h="2805113">
                  <a:moveTo>
                    <a:pt x="1347788" y="0"/>
                  </a:moveTo>
                  <a:lnTo>
                    <a:pt x="1081088" y="33338"/>
                  </a:lnTo>
                  <a:lnTo>
                    <a:pt x="885825" y="100013"/>
                  </a:lnTo>
                  <a:lnTo>
                    <a:pt x="709613" y="176213"/>
                  </a:lnTo>
                  <a:lnTo>
                    <a:pt x="519113" y="300038"/>
                  </a:lnTo>
                  <a:lnTo>
                    <a:pt x="395288" y="423863"/>
                  </a:lnTo>
                  <a:lnTo>
                    <a:pt x="261938" y="590550"/>
                  </a:lnTo>
                  <a:lnTo>
                    <a:pt x="109538" y="857250"/>
                  </a:lnTo>
                  <a:lnTo>
                    <a:pt x="42863" y="1033463"/>
                  </a:lnTo>
                  <a:lnTo>
                    <a:pt x="0" y="1295400"/>
                  </a:lnTo>
                  <a:lnTo>
                    <a:pt x="0" y="1504950"/>
                  </a:lnTo>
                  <a:lnTo>
                    <a:pt x="61913" y="1852613"/>
                  </a:lnTo>
                  <a:lnTo>
                    <a:pt x="176213" y="2085975"/>
                  </a:lnTo>
                  <a:lnTo>
                    <a:pt x="290513" y="2262188"/>
                  </a:lnTo>
                  <a:lnTo>
                    <a:pt x="495300" y="2481263"/>
                  </a:lnTo>
                  <a:lnTo>
                    <a:pt x="719138" y="2628900"/>
                  </a:lnTo>
                  <a:lnTo>
                    <a:pt x="942975" y="2724150"/>
                  </a:lnTo>
                  <a:lnTo>
                    <a:pt x="1181100" y="2786063"/>
                  </a:lnTo>
                  <a:lnTo>
                    <a:pt x="1447800" y="2805113"/>
                  </a:lnTo>
                  <a:lnTo>
                    <a:pt x="1704975" y="2767013"/>
                  </a:lnTo>
                  <a:lnTo>
                    <a:pt x="1866900" y="2724150"/>
                  </a:lnTo>
                  <a:lnTo>
                    <a:pt x="2038350" y="2638425"/>
                  </a:lnTo>
                  <a:lnTo>
                    <a:pt x="2233613" y="2528888"/>
                  </a:lnTo>
                  <a:lnTo>
                    <a:pt x="2438400" y="2333625"/>
                  </a:lnTo>
                  <a:lnTo>
                    <a:pt x="2171700" y="1928813"/>
                  </a:lnTo>
                  <a:lnTo>
                    <a:pt x="2071688" y="1390650"/>
                  </a:lnTo>
                  <a:lnTo>
                    <a:pt x="2190750" y="823913"/>
                  </a:lnTo>
                  <a:lnTo>
                    <a:pt x="2433638" y="476250"/>
                  </a:lnTo>
                  <a:lnTo>
                    <a:pt x="2128838" y="204788"/>
                  </a:lnTo>
                  <a:lnTo>
                    <a:pt x="1795463" y="66675"/>
                  </a:lnTo>
                  <a:lnTo>
                    <a:pt x="1514475" y="9525"/>
                  </a:lnTo>
                  <a:lnTo>
                    <a:pt x="1347788" y="0"/>
                  </a:lnTo>
                  <a:close/>
                </a:path>
              </a:pathLst>
            </a:custGeom>
            <a:solidFill>
              <a:schemeClr val="accent1"/>
            </a:solidFill>
            <a:ln>
              <a:solidFill>
                <a:schemeClr val="tx1"/>
              </a:solidFill>
            </a:ln>
          </p:spPr>
          <p:txBody>
            <a:bodyPr/>
            <a:lstStyle/>
            <a:p>
              <a:endParaRPr lang="en-GB" sz="3200"/>
            </a:p>
          </p:txBody>
        </p:sp>
        <p:sp>
          <p:nvSpPr>
            <p:cNvPr id="17" name="Freeform 4"/>
            <p:cNvSpPr>
              <a:spLocks/>
            </p:cNvSpPr>
            <p:nvPr/>
          </p:nvSpPr>
          <p:spPr bwMode="auto">
            <a:xfrm>
              <a:off x="4211894" y="3642199"/>
              <a:ext cx="655637" cy="1857375"/>
            </a:xfrm>
            <a:custGeom>
              <a:avLst/>
              <a:gdLst>
                <a:gd name="T0" fmla="*/ 146817 w 711200"/>
                <a:gd name="T1" fmla="*/ 0 h 1857375"/>
                <a:gd name="T2" fmla="*/ 81854 w 711200"/>
                <a:gd name="T3" fmla="*/ 200025 h 1857375"/>
                <a:gd name="T4" fmla="*/ 44175 w 711200"/>
                <a:gd name="T5" fmla="*/ 409575 h 1857375"/>
                <a:gd name="T6" fmla="*/ 19488 w 711200"/>
                <a:gd name="T7" fmla="*/ 603250 h 1857375"/>
                <a:gd name="T8" fmla="*/ 0 w 711200"/>
                <a:gd name="T9" fmla="*/ 863600 h 1857375"/>
                <a:gd name="T10" fmla="*/ 5198 w 711200"/>
                <a:gd name="T11" fmla="*/ 1104900 h 1857375"/>
                <a:gd name="T12" fmla="*/ 28584 w 711200"/>
                <a:gd name="T13" fmla="*/ 1365250 h 1857375"/>
                <a:gd name="T14" fmla="*/ 70161 w 711200"/>
                <a:gd name="T15" fmla="*/ 1577975 h 1857375"/>
                <a:gd name="T16" fmla="*/ 115636 w 711200"/>
                <a:gd name="T17" fmla="*/ 1771650 h 1857375"/>
                <a:gd name="T18" fmla="*/ 148117 w 711200"/>
                <a:gd name="T19" fmla="*/ 1857375 h 1857375"/>
                <a:gd name="T20" fmla="*/ 193591 w 711200"/>
                <a:gd name="T21" fmla="*/ 1717675 h 1857375"/>
                <a:gd name="T22" fmla="*/ 237766 w 711200"/>
                <a:gd name="T23" fmla="*/ 1530350 h 1857375"/>
                <a:gd name="T24" fmla="*/ 276744 w 711200"/>
                <a:gd name="T25" fmla="*/ 1279525 h 1857375"/>
                <a:gd name="T26" fmla="*/ 291036 w 711200"/>
                <a:gd name="T27" fmla="*/ 1038225 h 1857375"/>
                <a:gd name="T28" fmla="*/ 288436 w 711200"/>
                <a:gd name="T29" fmla="*/ 803275 h 1857375"/>
                <a:gd name="T30" fmla="*/ 274145 w 711200"/>
                <a:gd name="T31" fmla="*/ 574675 h 1857375"/>
                <a:gd name="T32" fmla="*/ 244261 w 711200"/>
                <a:gd name="T33" fmla="*/ 365125 h 1857375"/>
                <a:gd name="T34" fmla="*/ 213080 w 711200"/>
                <a:gd name="T35" fmla="*/ 212725 h 1857375"/>
                <a:gd name="T36" fmla="*/ 175401 w 711200"/>
                <a:gd name="T37" fmla="*/ 73025 h 1857375"/>
                <a:gd name="T38" fmla="*/ 146817 w 711200"/>
                <a:gd name="T39" fmla="*/ 0 h 18573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711200" h="1857375">
                  <a:moveTo>
                    <a:pt x="358775" y="0"/>
                  </a:moveTo>
                  <a:lnTo>
                    <a:pt x="200025" y="200025"/>
                  </a:lnTo>
                  <a:lnTo>
                    <a:pt x="107950" y="409575"/>
                  </a:lnTo>
                  <a:lnTo>
                    <a:pt x="47625" y="603250"/>
                  </a:lnTo>
                  <a:lnTo>
                    <a:pt x="0" y="863600"/>
                  </a:lnTo>
                  <a:lnTo>
                    <a:pt x="12700" y="1104900"/>
                  </a:lnTo>
                  <a:lnTo>
                    <a:pt x="69850" y="1365250"/>
                  </a:lnTo>
                  <a:lnTo>
                    <a:pt x="171450" y="1577975"/>
                  </a:lnTo>
                  <a:lnTo>
                    <a:pt x="282575" y="1771650"/>
                  </a:lnTo>
                  <a:lnTo>
                    <a:pt x="361950" y="1857375"/>
                  </a:lnTo>
                  <a:lnTo>
                    <a:pt x="473075" y="1717675"/>
                  </a:lnTo>
                  <a:lnTo>
                    <a:pt x="581025" y="1530350"/>
                  </a:lnTo>
                  <a:lnTo>
                    <a:pt x="676275" y="1279525"/>
                  </a:lnTo>
                  <a:lnTo>
                    <a:pt x="711200" y="1038225"/>
                  </a:lnTo>
                  <a:lnTo>
                    <a:pt x="704850" y="803275"/>
                  </a:lnTo>
                  <a:lnTo>
                    <a:pt x="669925" y="574675"/>
                  </a:lnTo>
                  <a:lnTo>
                    <a:pt x="596900" y="365125"/>
                  </a:lnTo>
                  <a:lnTo>
                    <a:pt x="520700" y="212725"/>
                  </a:lnTo>
                  <a:lnTo>
                    <a:pt x="428625" y="73025"/>
                  </a:lnTo>
                  <a:lnTo>
                    <a:pt x="358775" y="0"/>
                  </a:lnTo>
                  <a:close/>
                </a:path>
              </a:pathLst>
            </a:custGeom>
            <a:solidFill>
              <a:srgbClr val="B4C84C"/>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GB" sz="3200"/>
            </a:p>
          </p:txBody>
        </p:sp>
        <p:sp>
          <p:nvSpPr>
            <p:cNvPr id="18" name="Oval 8"/>
            <p:cNvSpPr>
              <a:spLocks noChangeArrowheads="1"/>
            </p:cNvSpPr>
            <p:nvPr/>
          </p:nvSpPr>
          <p:spPr bwMode="auto">
            <a:xfrm>
              <a:off x="4167348" y="3173886"/>
              <a:ext cx="2797200" cy="2797175"/>
            </a:xfrm>
            <a:prstGeom prst="ellipse">
              <a:avLst/>
            </a:prstGeom>
            <a:solidFill>
              <a:schemeClr val="accent1"/>
            </a:solidFill>
            <a:ln w="76200" algn="ctr">
              <a:solidFill>
                <a:schemeClr val="tx1"/>
              </a:solidFill>
              <a:round/>
              <a:headEnd/>
              <a:tailEnd/>
            </a:ln>
          </p:spPr>
          <p:txBody>
            <a:bodyPr/>
            <a:lstStyle>
              <a:lvl1pPr eaLnBrk="0" hangingPunct="0">
                <a:spcBef>
                  <a:spcPct val="20000"/>
                </a:spcBef>
                <a:defRPr sz="1600">
                  <a:solidFill>
                    <a:schemeClr val="tx1"/>
                  </a:solidFill>
                  <a:latin typeface="Arial" pitchFamily="34" charset="0"/>
                  <a:ea typeface="MS PGothic" pitchFamily="34" charset="-128"/>
                  <a:cs typeface="MS PGothic" pitchFamily="34" charset="-128"/>
                </a:defRPr>
              </a:lvl1pPr>
              <a:lvl2pPr marL="742950" indent="-285750" eaLnBrk="0" hangingPunct="0">
                <a:spcBef>
                  <a:spcPct val="20000"/>
                </a:spcBef>
                <a:buFont typeface="Arial" pitchFamily="34" charset="0"/>
                <a:buChar char="•"/>
                <a:defRPr sz="1600">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Clr>
                  <a:schemeClr val="tx1"/>
                </a:buClr>
                <a:buFont typeface="Arial" pitchFamily="34" charset="0"/>
                <a:buChar char="•"/>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defRPr sz="2000">
                  <a:solidFill>
                    <a:schemeClr val="tx1"/>
                  </a:solidFill>
                  <a:latin typeface="Arial" pitchFamily="34" charset="0"/>
                  <a:ea typeface="Arial" pitchFamily="34" charset="0"/>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9pPr>
            </a:lstStyle>
            <a:p>
              <a:pPr defTabSz="914400">
                <a:spcBef>
                  <a:spcPct val="0"/>
                </a:spcBef>
              </a:pPr>
              <a:endParaRPr lang="en-GB" altLang="en-US" sz="4000">
                <a:ea typeface="ヒラギノ角ゴ Pro W3"/>
                <a:cs typeface="ヒラギノ角ゴ Pro W3"/>
              </a:endParaRPr>
            </a:p>
          </p:txBody>
        </p:sp>
        <p:sp>
          <p:nvSpPr>
            <p:cNvPr id="19" name="TextBox 9"/>
            <p:cNvSpPr txBox="1">
              <a:spLocks noChangeArrowheads="1"/>
            </p:cNvSpPr>
            <p:nvPr/>
          </p:nvSpPr>
          <p:spPr bwMode="auto">
            <a:xfrm>
              <a:off x="5175117" y="4371195"/>
              <a:ext cx="1074962" cy="504062"/>
            </a:xfrm>
            <a:prstGeom prst="rect">
              <a:avLst/>
            </a:prstGeom>
            <a:solidFill>
              <a:schemeClr val="accent1"/>
            </a:solidFill>
            <a:ln w="19050">
              <a:noFill/>
              <a:miter lim="800000"/>
              <a:headEnd/>
              <a:tailEnd/>
            </a:ln>
            <a:effectLst/>
          </p:spPr>
          <p:txBody>
            <a:bodyPr wrap="square">
              <a:spAutoFit/>
            </a:bodyPr>
            <a:lstStyle>
              <a:lvl1pPr eaLnBrk="0" hangingPunct="0">
                <a:spcBef>
                  <a:spcPct val="20000"/>
                </a:spcBef>
                <a:defRPr sz="1600">
                  <a:solidFill>
                    <a:schemeClr val="tx1"/>
                  </a:solidFill>
                  <a:latin typeface="Arial" pitchFamily="34" charset="0"/>
                  <a:ea typeface="MS PGothic" pitchFamily="34" charset="-128"/>
                  <a:cs typeface="MS PGothic" pitchFamily="34" charset="-128"/>
                </a:defRPr>
              </a:lvl1pPr>
              <a:lvl2pPr marL="742950" indent="-285750" eaLnBrk="0" hangingPunct="0">
                <a:spcBef>
                  <a:spcPct val="20000"/>
                </a:spcBef>
                <a:buFont typeface="Arial" pitchFamily="34" charset="0"/>
                <a:buChar char="•"/>
                <a:defRPr sz="1600">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Clr>
                  <a:schemeClr val="tx1"/>
                </a:buClr>
                <a:buFont typeface="Arial" pitchFamily="34" charset="0"/>
                <a:buChar char="•"/>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defRPr sz="2000">
                  <a:solidFill>
                    <a:schemeClr val="tx1"/>
                  </a:solidFill>
                  <a:latin typeface="Arial" pitchFamily="34" charset="0"/>
                  <a:ea typeface="Arial" pitchFamily="34" charset="0"/>
                  <a:cs typeface="Arial" pitchFamily="34" charset="0"/>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9pPr>
            </a:lstStyle>
            <a:p>
              <a:pPr algn="ctr" eaLnBrk="1" hangingPunct="1">
                <a:spcBef>
                  <a:spcPct val="0"/>
                </a:spcBef>
              </a:pPr>
              <a:r>
                <a:rPr lang="en-GB" altLang="en-US" sz="3200" b="1" dirty="0">
                  <a:solidFill>
                    <a:schemeClr val="bg1"/>
                  </a:solidFill>
                  <a:cs typeface="Arial" panose="020B0604020202020204" pitchFamily="34" charset="0"/>
                </a:rPr>
                <a:t>Table2</a:t>
              </a:r>
            </a:p>
          </p:txBody>
        </p:sp>
        <p:sp>
          <p:nvSpPr>
            <p:cNvPr id="21" name="TextBox 11"/>
            <p:cNvSpPr txBox="1">
              <a:spLocks noChangeArrowheads="1"/>
            </p:cNvSpPr>
            <p:nvPr/>
          </p:nvSpPr>
          <p:spPr bwMode="auto">
            <a:xfrm>
              <a:off x="3003430" y="4371396"/>
              <a:ext cx="1040213" cy="504062"/>
            </a:xfrm>
            <a:prstGeom prst="rect">
              <a:avLst/>
            </a:prstGeom>
            <a:solidFill>
              <a:schemeClr val="accent1"/>
            </a:solidFill>
            <a:ln w="19050">
              <a:noFill/>
              <a:miter lim="800000"/>
              <a:headEnd/>
              <a:tailEnd/>
            </a:ln>
            <a:effectLst/>
          </p:spPr>
          <p:txBody>
            <a:bodyPr wrap="square">
              <a:spAutoFit/>
            </a:bodyPr>
            <a:lstStyle>
              <a:lvl1pPr eaLnBrk="0" hangingPunct="0">
                <a:spcBef>
                  <a:spcPct val="20000"/>
                </a:spcBef>
                <a:defRPr sz="1600">
                  <a:solidFill>
                    <a:schemeClr val="tx1"/>
                  </a:solidFill>
                  <a:latin typeface="Arial" pitchFamily="34" charset="0"/>
                  <a:ea typeface="MS PGothic" pitchFamily="34" charset="-128"/>
                  <a:cs typeface="MS PGothic" pitchFamily="34" charset="-128"/>
                </a:defRPr>
              </a:lvl1pPr>
              <a:lvl2pPr marL="742950" indent="-285750" eaLnBrk="0" hangingPunct="0">
                <a:spcBef>
                  <a:spcPct val="20000"/>
                </a:spcBef>
                <a:buFont typeface="Arial" pitchFamily="34" charset="0"/>
                <a:buChar char="•"/>
                <a:defRPr sz="1600">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Clr>
                  <a:schemeClr val="tx1"/>
                </a:buClr>
                <a:buFont typeface="Arial" pitchFamily="34" charset="0"/>
                <a:buChar char="•"/>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defRPr sz="2000">
                  <a:solidFill>
                    <a:schemeClr val="tx1"/>
                  </a:solidFill>
                  <a:latin typeface="Arial" pitchFamily="34" charset="0"/>
                  <a:ea typeface="Arial" pitchFamily="34" charset="0"/>
                  <a:cs typeface="Arial" pitchFamily="34" charset="0"/>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9pPr>
            </a:lstStyle>
            <a:p>
              <a:pPr algn="ctr" eaLnBrk="1" hangingPunct="1">
                <a:spcBef>
                  <a:spcPct val="0"/>
                </a:spcBef>
              </a:pPr>
              <a:r>
                <a:rPr lang="en-GB" altLang="en-US" sz="3200" b="1" dirty="0">
                  <a:solidFill>
                    <a:schemeClr val="bg1"/>
                  </a:solidFill>
                  <a:cs typeface="Arial" panose="020B0604020202020204" pitchFamily="34" charset="0"/>
                </a:rPr>
                <a:t>Table1</a:t>
              </a:r>
            </a:p>
          </p:txBody>
        </p:sp>
        <p:sp>
          <p:nvSpPr>
            <p:cNvPr id="22" name="Oval 10"/>
            <p:cNvSpPr>
              <a:spLocks noChangeArrowheads="1"/>
            </p:cNvSpPr>
            <p:nvPr/>
          </p:nvSpPr>
          <p:spPr bwMode="auto">
            <a:xfrm>
              <a:off x="2291018" y="3172299"/>
              <a:ext cx="2797200" cy="2797175"/>
            </a:xfrm>
            <a:prstGeom prst="ellipse">
              <a:avLst/>
            </a:prstGeom>
            <a:noFill/>
            <a:ln w="76200" algn="ctr">
              <a:solidFill>
                <a:srgbClr val="333399"/>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defRPr sz="1600">
                  <a:solidFill>
                    <a:schemeClr val="tx1"/>
                  </a:solidFill>
                  <a:latin typeface="Arial" pitchFamily="34" charset="0"/>
                  <a:ea typeface="MS PGothic" pitchFamily="34" charset="-128"/>
                  <a:cs typeface="MS PGothic" pitchFamily="34" charset="-128"/>
                </a:defRPr>
              </a:lvl1pPr>
              <a:lvl2pPr marL="742950" indent="-285750" eaLnBrk="0" hangingPunct="0">
                <a:spcBef>
                  <a:spcPct val="20000"/>
                </a:spcBef>
                <a:buFont typeface="Arial" pitchFamily="34" charset="0"/>
                <a:buChar char="•"/>
                <a:defRPr sz="1600">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Clr>
                  <a:schemeClr val="tx1"/>
                </a:buClr>
                <a:buFont typeface="Arial" pitchFamily="34" charset="0"/>
                <a:buChar char="•"/>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defRPr sz="2000">
                  <a:solidFill>
                    <a:schemeClr val="tx1"/>
                  </a:solidFill>
                  <a:latin typeface="Arial" pitchFamily="34" charset="0"/>
                  <a:ea typeface="Arial" pitchFamily="34" charset="0"/>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9pPr>
            </a:lstStyle>
            <a:p>
              <a:pPr defTabSz="914400">
                <a:spcBef>
                  <a:spcPct val="0"/>
                </a:spcBef>
              </a:pPr>
              <a:endParaRPr lang="en-GB" altLang="en-US" sz="4000">
                <a:ea typeface="ヒラギノ角ゴ Pro W3"/>
                <a:cs typeface="ヒラギノ角ゴ Pro W3"/>
              </a:endParaRPr>
            </a:p>
          </p:txBody>
        </p:sp>
      </p:grpSp>
      <p:pic>
        <p:nvPicPr>
          <p:cNvPr id="12"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4"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25</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48643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911424" y="2923015"/>
            <a:ext cx="10369152" cy="954107"/>
          </a:xfrm>
          <a:prstGeom prst="rect">
            <a:avLst/>
          </a:prstGeom>
          <a:noFill/>
          <a:ln w="76200" cmpd="sng">
            <a:noFill/>
          </a:ln>
          <a:effectLst>
            <a:softEdge rad="63500"/>
          </a:effectLst>
        </p:spPr>
        <p:style>
          <a:lnRef idx="1">
            <a:schemeClr val="accent6"/>
          </a:lnRef>
          <a:fillRef idx="2">
            <a:schemeClr val="accent6"/>
          </a:fillRef>
          <a:effectRef idx="1">
            <a:schemeClr val="accent6"/>
          </a:effectRef>
          <a:fontRef idx="minor">
            <a:schemeClr val="dk1"/>
          </a:fontRef>
        </p:style>
        <p:txBody>
          <a:bodyPr wrap="square" rtlCol="0" anchor="ctr">
            <a:spAutoFit/>
          </a:bodyPr>
          <a:lstStyle/>
          <a:p>
            <a:r>
              <a:rPr lang="en-GB" altLang="en-US" sz="2800" dirty="0">
                <a:latin typeface="Arial" panose="020B0604020202020204" pitchFamily="34" charset="0"/>
                <a:cs typeface="Arial" panose="020B0604020202020204" pitchFamily="34" charset="0"/>
              </a:rPr>
              <a:t>Display all companies and all stock exchanges and the link between them if they are in the same place.</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FULL OUTER JOIN – Scenario </a:t>
            </a:r>
          </a:p>
        </p:txBody>
      </p:sp>
      <p:pic>
        <p:nvPicPr>
          <p:cNvPr id="5"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26</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967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1136238" y="1556792"/>
            <a:ext cx="9919527" cy="4093428"/>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SELECT</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companies.name,</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stock_exchanges.name</a:t>
            </a:r>
          </a:p>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FROM</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companies</a:t>
            </a:r>
          </a:p>
          <a:p>
            <a:pPr eaLnBrk="0" hangingPunct="0">
              <a:spcBef>
                <a:spcPts val="350"/>
              </a:spcBef>
              <a:spcAft>
                <a:spcPts val="350"/>
              </a:spcAft>
              <a:buFont typeface="Arial" pitchFamily="34" charset="0"/>
              <a:buNone/>
            </a:pPr>
            <a:r>
              <a:rPr lang="en-GB" altLang="en-US" sz="2000" b="1" dirty="0">
                <a:solidFill>
                  <a:schemeClr val="accent2"/>
                </a:solidFill>
                <a:latin typeface="Consolas" panose="020B0609020204030204" pitchFamily="49" charset="0"/>
                <a:ea typeface="ヒラギノ角ゴ Pro W3" pitchFamily="-112" charset="-128"/>
                <a:cs typeface="Consolas" panose="020B0609020204030204" pitchFamily="49" charset="0"/>
              </a:rPr>
              <a:t>FULL OUTER JOIN</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err="1">
                <a:latin typeface="Consolas" panose="020B0609020204030204" pitchFamily="49" charset="0"/>
                <a:ea typeface="ヒラギノ角ゴ Pro W3" pitchFamily="-112" charset="-128"/>
                <a:cs typeface="Consolas" panose="020B0609020204030204" pitchFamily="49" charset="0"/>
              </a:rPr>
              <a:t>stock_exchanges</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ON</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err="1">
                <a:latin typeface="Consolas" panose="020B0609020204030204" pitchFamily="49" charset="0"/>
                <a:ea typeface="ヒラギノ角ゴ Pro W3" pitchFamily="-112" charset="-128"/>
                <a:cs typeface="Consolas" panose="020B0609020204030204" pitchFamily="49" charset="0"/>
              </a:rPr>
              <a:t>companies.place_id</a:t>
            </a:r>
            <a:r>
              <a:rPr lang="en-GB" altLang="en-US" sz="2000" b="1" dirty="0">
                <a:latin typeface="Consolas" panose="020B0609020204030204" pitchFamily="49" charset="0"/>
                <a:ea typeface="ヒラギノ角ゴ Pro W3" pitchFamily="-112" charset="-128"/>
                <a:cs typeface="Consolas" panose="020B0609020204030204" pitchFamily="49" charset="0"/>
              </a:rPr>
              <a:t> = </a:t>
            </a:r>
            <a:r>
              <a:rPr lang="en-GB" altLang="en-US" sz="2000" b="1" dirty="0" err="1">
                <a:latin typeface="Consolas" panose="020B0609020204030204" pitchFamily="49" charset="0"/>
                <a:ea typeface="ヒラギノ角ゴ Pro W3" pitchFamily="-112" charset="-128"/>
                <a:cs typeface="Consolas" panose="020B0609020204030204" pitchFamily="49" charset="0"/>
              </a:rPr>
              <a:t>stock_exchanges.place_id</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latin typeface="Arial Black" panose="020B0A04020102020204" pitchFamily="34" charset="0"/>
              </a:rPr>
              <a:t>FULL OUTER JOIN – Solution – Try It!</a:t>
            </a:r>
          </a:p>
        </p:txBody>
      </p:sp>
      <p:pic>
        <p:nvPicPr>
          <p:cNvPr id="5"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27</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33563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1136238" y="1052736"/>
            <a:ext cx="9919527" cy="5734903"/>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SELECT</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companies.name,</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stock_exchanges.name</a:t>
            </a:r>
          </a:p>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FROM</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companies</a:t>
            </a:r>
          </a:p>
          <a:p>
            <a:pPr eaLnBrk="0" hangingPunct="0">
              <a:spcBef>
                <a:spcPts val="350"/>
              </a:spcBef>
              <a:spcAft>
                <a:spcPts val="350"/>
              </a:spcAft>
              <a:buFont typeface="Arial" pitchFamily="34" charset="0"/>
              <a:buNone/>
            </a:pPr>
            <a:r>
              <a:rPr lang="en-GB" altLang="en-US" sz="2000" b="1" dirty="0">
                <a:solidFill>
                  <a:schemeClr val="accent2"/>
                </a:solidFill>
                <a:latin typeface="Consolas" panose="020B0609020204030204" pitchFamily="49" charset="0"/>
                <a:ea typeface="ヒラギノ角ゴ Pro W3" pitchFamily="-112" charset="-128"/>
                <a:cs typeface="Consolas" panose="020B0609020204030204" pitchFamily="49" charset="0"/>
              </a:rPr>
              <a:t>FULL OUTER JOIN</a:t>
            </a:r>
          </a:p>
          <a:p>
            <a:pPr eaLnBrk="0" hangingPunct="0">
              <a:spcBef>
                <a:spcPts val="350"/>
              </a:spcBef>
              <a:spcAft>
                <a:spcPts val="350"/>
              </a:spcAft>
              <a:buFont typeface="Arial" pitchFamily="34" charset="0"/>
              <a:buNone/>
            </a:pPr>
            <a:r>
              <a:rPr lang="en-GB" altLang="en-US" sz="2000" b="1" dirty="0">
                <a:solidFill>
                  <a:schemeClr val="accent2"/>
                </a:solidFill>
                <a:latin typeface="Consolas" panose="020B0609020204030204" pitchFamily="49" charset="0"/>
                <a:ea typeface="ヒラギノ角ゴ Pro W3" pitchFamily="-112" charset="-128"/>
                <a:cs typeface="Consolas" panose="020B0609020204030204" pitchFamily="49" charset="0"/>
              </a:rPr>
              <a:t>    </a:t>
            </a:r>
            <a:r>
              <a:rPr lang="en-GB" altLang="en-US" sz="2000" b="1" dirty="0">
                <a:latin typeface="Consolas" panose="020B0609020204030204" pitchFamily="49" charset="0"/>
                <a:ea typeface="ヒラギノ角ゴ Pro W3" pitchFamily="-112" charset="-128"/>
                <a:cs typeface="Consolas" panose="020B0609020204030204" pitchFamily="49" charset="0"/>
              </a:rPr>
              <a:t>places</a:t>
            </a:r>
          </a:p>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ON</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err="1">
                <a:latin typeface="Consolas" panose="020B0609020204030204" pitchFamily="49" charset="0"/>
                <a:ea typeface="ヒラギノ角ゴ Pro W3" pitchFamily="-112" charset="-128"/>
                <a:cs typeface="Consolas" panose="020B0609020204030204" pitchFamily="49" charset="0"/>
              </a:rPr>
              <a:t>companies.place_id</a:t>
            </a:r>
            <a:r>
              <a:rPr lang="en-GB" altLang="en-US" sz="2000" b="1" dirty="0">
                <a:latin typeface="Consolas" panose="020B0609020204030204" pitchFamily="49" charset="0"/>
                <a:ea typeface="ヒラギノ角ゴ Pro W3" pitchFamily="-112" charset="-128"/>
                <a:cs typeface="Consolas" panose="020B0609020204030204" pitchFamily="49" charset="0"/>
              </a:rPr>
              <a:t> = </a:t>
            </a:r>
            <a:r>
              <a:rPr lang="en-GB" altLang="en-US" sz="2000" b="1" dirty="0" err="1">
                <a:latin typeface="Consolas" panose="020B0609020204030204" pitchFamily="49" charset="0"/>
                <a:ea typeface="ヒラギノ角ゴ Pro W3" pitchFamily="-112" charset="-128"/>
                <a:cs typeface="Consolas" panose="020B0609020204030204" pitchFamily="49" charset="0"/>
              </a:rPr>
              <a:t>places.place_id</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spcBef>
                <a:spcPts val="350"/>
              </a:spcBef>
              <a:spcAft>
                <a:spcPts val="350"/>
              </a:spcAft>
            </a:pPr>
            <a:r>
              <a:rPr lang="en-GB" altLang="en-US" sz="2000" b="1" dirty="0">
                <a:solidFill>
                  <a:schemeClr val="accent2"/>
                </a:solidFill>
                <a:latin typeface="Consolas" panose="020B0609020204030204" pitchFamily="49" charset="0"/>
                <a:ea typeface="ヒラギノ角ゴ Pro W3" pitchFamily="-112" charset="-128"/>
                <a:cs typeface="Consolas" panose="020B0609020204030204" pitchFamily="49" charset="0"/>
              </a:rPr>
              <a:t>FULL OUTER JOIN</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err="1">
                <a:latin typeface="Consolas" panose="020B0609020204030204" pitchFamily="49" charset="0"/>
                <a:ea typeface="ヒラギノ角ゴ Pro W3" pitchFamily="-112" charset="-128"/>
                <a:cs typeface="Consolas" panose="020B0609020204030204" pitchFamily="49" charset="0"/>
              </a:rPr>
              <a:t>stock_exchanges</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ON</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err="1">
                <a:latin typeface="Consolas" panose="020B0609020204030204" pitchFamily="49" charset="0"/>
                <a:ea typeface="ヒラギノ角ゴ Pro W3" pitchFamily="-112" charset="-128"/>
                <a:cs typeface="Consolas" panose="020B0609020204030204" pitchFamily="49" charset="0"/>
              </a:rPr>
              <a:t>places.place_id</a:t>
            </a:r>
            <a:r>
              <a:rPr lang="en-GB" altLang="en-US" sz="2000" b="1" dirty="0">
                <a:latin typeface="Consolas" panose="020B0609020204030204" pitchFamily="49" charset="0"/>
                <a:ea typeface="ヒラギノ角ゴ Pro W3" pitchFamily="-112" charset="-128"/>
                <a:cs typeface="Consolas" panose="020B0609020204030204" pitchFamily="49" charset="0"/>
              </a:rPr>
              <a:t> = </a:t>
            </a:r>
            <a:r>
              <a:rPr lang="en-GB" altLang="en-US" sz="2000" b="1" dirty="0" err="1">
                <a:latin typeface="Consolas" panose="020B0609020204030204" pitchFamily="49" charset="0"/>
                <a:ea typeface="ヒラギノ角ゴ Pro W3" pitchFamily="-112" charset="-128"/>
                <a:cs typeface="Consolas" panose="020B0609020204030204" pitchFamily="49" charset="0"/>
              </a:rPr>
              <a:t>stock_exchanges.place_id</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a:t>
            </a:r>
          </a:p>
        </p:txBody>
      </p:sp>
      <p:sp>
        <p:nvSpPr>
          <p:cNvPr id="8" name="Title 2"/>
          <p:cNvSpPr txBox="1">
            <a:spLocks/>
          </p:cNvSpPr>
          <p:nvPr>
            <p:custDataLst>
              <p:tags r:id="rId1"/>
            </p:custDataLst>
          </p:nvPr>
        </p:nvSpPr>
        <p:spPr>
          <a:xfrm>
            <a:off x="240001" y="18864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latin typeface="Arial Black" panose="020B0A04020102020204" pitchFamily="34" charset="0"/>
              </a:rPr>
              <a:t>FULL OUTER JOIN – Safe and proper way of linking tables that                      are not directly linked</a:t>
            </a:r>
          </a:p>
        </p:txBody>
      </p:sp>
      <p:pic>
        <p:nvPicPr>
          <p:cNvPr id="5"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28</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4180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ubject 4"/>
          <p:cNvSpPr>
            <a:spLocks noGrp="1"/>
          </p:cNvSpPr>
          <p:nvPr>
            <p:ph type="body" sz="quarter" idx="4294967295"/>
          </p:nvPr>
        </p:nvSpPr>
        <p:spPr>
          <a:xfrm>
            <a:off x="1806188" y="3917086"/>
            <a:ext cx="8559800" cy="503237"/>
          </a:xfrm>
          <a:prstGeom prst="rect">
            <a:avLst/>
          </a:prstGeom>
          <a:solidFill>
            <a:srgbClr val="2EABE2"/>
          </a:solidFill>
          <a:ln>
            <a:noFill/>
          </a:ln>
          <a:effectLst/>
        </p:spPr>
        <p:txBody>
          <a:bodyPr anchor="ctr">
            <a:noAutofit/>
          </a:bodyPr>
          <a:lstStyle/>
          <a:p>
            <a:pPr marL="0" indent="0" algn="ctr">
              <a:buNone/>
            </a:pPr>
            <a:r>
              <a:rPr lang="en-GB" sz="2200" b="1" dirty="0">
                <a:solidFill>
                  <a:schemeClr val="bg1"/>
                </a:solidFill>
                <a:latin typeface="Arial"/>
                <a:ea typeface="MS PGothic" pitchFamily="34" charset="-128"/>
                <a:cs typeface="MS PGothic" pitchFamily="34" charset="-128"/>
              </a:rPr>
              <a:t>Joining More Than Two Tables</a:t>
            </a:r>
          </a:p>
        </p:txBody>
      </p:sp>
      <p:sp>
        <p:nvSpPr>
          <p:cNvPr id="7" name="Subject 3"/>
          <p:cNvSpPr>
            <a:spLocks noGrp="1"/>
          </p:cNvSpPr>
          <p:nvPr>
            <p:ph type="body" sz="quarter" idx="4294967295"/>
          </p:nvPr>
        </p:nvSpPr>
        <p:spPr>
          <a:xfrm>
            <a:off x="1806188" y="3270972"/>
            <a:ext cx="8559800" cy="503238"/>
          </a:xfrm>
          <a:prstGeom prst="rect">
            <a:avLst/>
          </a:prstGeom>
          <a:solidFill>
            <a:schemeClr val="bg1">
              <a:lumMod val="85000"/>
            </a:schemeClr>
          </a:solidFill>
          <a:ln w="6350">
            <a:solidFill>
              <a:schemeClr val="bg1">
                <a:lumMod val="50000"/>
              </a:scheme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p>
            <a:pPr marL="0" indent="0" algn="ctr">
              <a:buNone/>
            </a:pPr>
            <a:r>
              <a:rPr lang="en-GB" sz="2200" dirty="0">
                <a:solidFill>
                  <a:schemeClr val="tx1">
                    <a:lumMod val="50000"/>
                    <a:lumOff val="50000"/>
                  </a:schemeClr>
                </a:solidFill>
                <a:latin typeface="Arial" panose="020B0604020202020204" pitchFamily="34" charset="0"/>
                <a:cs typeface="Arial" panose="020B0604020202020204" pitchFamily="34" charset="0"/>
              </a:rPr>
              <a:t>OUTER JOIN</a:t>
            </a:r>
          </a:p>
        </p:txBody>
      </p:sp>
      <p:sp>
        <p:nvSpPr>
          <p:cNvPr id="6" name="Subject 1"/>
          <p:cNvSpPr>
            <a:spLocks noGrp="1"/>
          </p:cNvSpPr>
          <p:nvPr>
            <p:ph type="body" sz="quarter" idx="4294967295"/>
          </p:nvPr>
        </p:nvSpPr>
        <p:spPr>
          <a:xfrm>
            <a:off x="1807165" y="2623755"/>
            <a:ext cx="8559800" cy="503238"/>
          </a:xfrm>
          <a:prstGeom prst="rect">
            <a:avLst/>
          </a:prstGeom>
          <a:solidFill>
            <a:schemeClr val="bg1">
              <a:lumMod val="85000"/>
            </a:schemeClr>
          </a:solidFill>
          <a:ln w="6350">
            <a:solidFill>
              <a:schemeClr val="bg1">
                <a:lumMod val="50000"/>
              </a:scheme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p>
            <a:pPr marL="0" indent="0" algn="ctr">
              <a:buNone/>
            </a:pPr>
            <a:r>
              <a:rPr lang="en-GB" sz="2200" dirty="0">
                <a:solidFill>
                  <a:schemeClr val="tx1">
                    <a:lumMod val="50000"/>
                    <a:lumOff val="50000"/>
                  </a:schemeClr>
                </a:solidFill>
                <a:latin typeface="Arial" panose="020B0604020202020204" pitchFamily="34" charset="0"/>
                <a:cs typeface="Arial" panose="020B0604020202020204" pitchFamily="34" charset="0"/>
              </a:rPr>
              <a:t>INNER JOIN</a:t>
            </a:r>
          </a:p>
        </p:txBody>
      </p:sp>
      <p:sp>
        <p:nvSpPr>
          <p:cNvPr id="14"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latin typeface="Arial Black" panose="020B0A04020102020204" pitchFamily="34" charset="0"/>
              </a:rPr>
              <a:t>Joining Tables</a:t>
            </a:r>
          </a:p>
        </p:txBody>
      </p:sp>
      <p:sp>
        <p:nvSpPr>
          <p:cNvPr id="16" name="Next subject"/>
          <p:cNvSpPr txBox="1">
            <a:spLocks/>
          </p:cNvSpPr>
          <p:nvPr/>
        </p:nvSpPr>
        <p:spPr>
          <a:xfrm>
            <a:off x="1807166" y="1975572"/>
            <a:ext cx="8560777" cy="504000"/>
          </a:xfrm>
          <a:prstGeom prst="rect">
            <a:avLst/>
          </a:prstGeom>
          <a:solidFill>
            <a:schemeClr val="bg1">
              <a:lumMod val="85000"/>
            </a:schemeClr>
          </a:solidFill>
          <a:ln w="6350">
            <a:solidFill>
              <a:schemeClr val="bg1">
                <a:lumMod val="50000"/>
              </a:scheme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ctr" eaLnBrk="0" hangingPunct="0">
              <a:spcBef>
                <a:spcPct val="20000"/>
              </a:spcBef>
              <a:defRPr sz="2200">
                <a:solidFill>
                  <a:schemeClr val="tx1">
                    <a:lumMod val="50000"/>
                    <a:lumOff val="50000"/>
                  </a:schemeClr>
                </a:solidFill>
                <a:latin typeface="+mn-lt"/>
                <a:ea typeface="+mn-ea"/>
              </a:defRPr>
            </a:lvl1pPr>
            <a:lvl2pPr marL="285750" indent="-200025" eaLnBrk="0" hangingPunct="0">
              <a:spcBef>
                <a:spcPct val="20000"/>
              </a:spcBef>
              <a:buFont typeface="Arial" pitchFamily="34" charset="0"/>
              <a:buChar char="•"/>
              <a:defRPr sz="1600">
                <a:solidFill>
                  <a:schemeClr val="lt1"/>
                </a:solidFill>
                <a:latin typeface="+mn-lt"/>
                <a:ea typeface="+mn-ea"/>
              </a:defRPr>
            </a:lvl2pPr>
            <a:lvl3pPr marL="442913" indent="-177800" eaLnBrk="0" hangingPunct="0">
              <a:spcBef>
                <a:spcPct val="20000"/>
              </a:spcBef>
              <a:buClr>
                <a:schemeClr val="tx1"/>
              </a:buClr>
              <a:buFont typeface="Arial" pitchFamily="34" charset="0"/>
              <a:buChar char="•"/>
              <a:defRPr sz="1600">
                <a:solidFill>
                  <a:schemeClr val="lt1"/>
                </a:solidFill>
                <a:latin typeface="+mn-lt"/>
                <a:ea typeface="+mn-ea"/>
              </a:defRPr>
            </a:lvl3pPr>
            <a:lvl4pPr marL="1600200" indent="-228600" eaLnBrk="0" hangingPunct="0">
              <a:spcBef>
                <a:spcPct val="20000"/>
              </a:spcBef>
              <a:buFont typeface="Arial" pitchFamily="34" charset="0"/>
              <a:buChar char="–"/>
              <a:defRPr sz="2000">
                <a:solidFill>
                  <a:schemeClr val="lt1"/>
                </a:solidFill>
                <a:latin typeface="+mn-lt"/>
                <a:ea typeface="+mn-ea"/>
              </a:defRPr>
            </a:lvl4pPr>
            <a:lvl5pPr marL="2057400" indent="-228600" eaLnBrk="0" hangingPunct="0">
              <a:spcBef>
                <a:spcPct val="20000"/>
              </a:spcBef>
              <a:buFont typeface="Arial" pitchFamily="34" charset="0"/>
              <a:buChar char="»"/>
              <a:defRPr sz="2000">
                <a:solidFill>
                  <a:schemeClr val="lt1"/>
                </a:solidFill>
                <a:latin typeface="+mn-lt"/>
                <a:ea typeface="+mn-ea"/>
              </a:defRPr>
            </a:lvl5pPr>
            <a:lvl6pPr marL="2514600" indent="-228600" defTabSz="457200">
              <a:spcBef>
                <a:spcPct val="20000"/>
              </a:spcBef>
              <a:buFont typeface="Arial"/>
              <a:buChar char="•"/>
              <a:defRPr sz="2000">
                <a:solidFill>
                  <a:schemeClr val="lt1"/>
                </a:solidFill>
                <a:latin typeface="+mn-lt"/>
                <a:ea typeface="+mn-ea"/>
              </a:defRPr>
            </a:lvl6pPr>
            <a:lvl7pPr marL="2971800" indent="-228600" defTabSz="457200">
              <a:spcBef>
                <a:spcPct val="20000"/>
              </a:spcBef>
              <a:buFont typeface="Arial"/>
              <a:buChar char="•"/>
              <a:defRPr sz="2000">
                <a:solidFill>
                  <a:schemeClr val="lt1"/>
                </a:solidFill>
                <a:latin typeface="+mn-lt"/>
                <a:ea typeface="+mn-ea"/>
              </a:defRPr>
            </a:lvl7pPr>
            <a:lvl8pPr marL="3429000" indent="-228600" defTabSz="457200">
              <a:spcBef>
                <a:spcPct val="20000"/>
              </a:spcBef>
              <a:buFont typeface="Arial"/>
              <a:buChar char="•"/>
              <a:defRPr sz="2000">
                <a:solidFill>
                  <a:schemeClr val="lt1"/>
                </a:solidFill>
                <a:latin typeface="+mn-lt"/>
                <a:ea typeface="+mn-ea"/>
              </a:defRPr>
            </a:lvl8pPr>
            <a:lvl9pPr marL="3886200" indent="-228600" defTabSz="457200">
              <a:spcBef>
                <a:spcPct val="20000"/>
              </a:spcBef>
              <a:buFont typeface="Arial"/>
              <a:buChar char="•"/>
              <a:defRPr sz="2000">
                <a:solidFill>
                  <a:schemeClr val="lt1"/>
                </a:solidFill>
                <a:latin typeface="+mn-lt"/>
                <a:ea typeface="+mn-ea"/>
              </a:defRPr>
            </a:lvl9pPr>
          </a:lstStyle>
          <a:p>
            <a:r>
              <a:rPr lang="en-GB" dirty="0">
                <a:latin typeface="Arial" panose="020B0604020202020204" pitchFamily="34" charset="0"/>
                <a:cs typeface="Arial" panose="020B0604020202020204" pitchFamily="34" charset="0"/>
              </a:rPr>
              <a:t>Joins</a:t>
            </a:r>
          </a:p>
        </p:txBody>
      </p:sp>
      <p:sp>
        <p:nvSpPr>
          <p:cNvPr id="9" name="Subject 4"/>
          <p:cNvSpPr txBox="1">
            <a:spLocks/>
          </p:cNvSpPr>
          <p:nvPr/>
        </p:nvSpPr>
        <p:spPr>
          <a:xfrm>
            <a:off x="1806188" y="4547449"/>
            <a:ext cx="8559800" cy="503237"/>
          </a:xfrm>
          <a:prstGeom prst="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6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latin typeface="Arial" panose="020B0604020202020204" pitchFamily="34" charset="0"/>
                <a:cs typeface="Arial" panose="020B0604020202020204" pitchFamily="34" charset="0"/>
              </a:rPr>
              <a:t>Aliases and Concatenation</a:t>
            </a:r>
          </a:p>
        </p:txBody>
      </p:sp>
      <p:sp>
        <p:nvSpPr>
          <p:cNvPr id="10" name="Subject 4"/>
          <p:cNvSpPr txBox="1">
            <a:spLocks/>
          </p:cNvSpPr>
          <p:nvPr/>
        </p:nvSpPr>
        <p:spPr>
          <a:xfrm>
            <a:off x="1823121" y="5207849"/>
            <a:ext cx="8559800" cy="503237"/>
          </a:xfrm>
          <a:prstGeom prst="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6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latin typeface="Arial" panose="020B0604020202020204" pitchFamily="34" charset="0"/>
                <a:cs typeface="Arial" panose="020B0604020202020204" pitchFamily="34" charset="0"/>
              </a:rPr>
              <a:t>Distinct</a:t>
            </a:r>
          </a:p>
        </p:txBody>
      </p:sp>
      <p:pic>
        <p:nvPicPr>
          <p:cNvPr id="11"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3" name="Slide Number Placeholder 1"/>
          <p:cNvSpPr>
            <a:spLocks noGrp="1"/>
          </p:cNvSpPr>
          <p:nvPr>
            <p:ph type="sldNum" sz="quarter" idx="4294967295"/>
          </p:nvPr>
        </p:nvSpPr>
        <p:spPr>
          <a:xfrm>
            <a:off x="407368" y="6462077"/>
            <a:ext cx="2844800" cy="301989"/>
          </a:xfrm>
          <a:prstGeom prst="rect">
            <a:avLst/>
          </a:prstGeo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29</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9325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ubject 4"/>
          <p:cNvSpPr>
            <a:spLocks noGrp="1"/>
          </p:cNvSpPr>
          <p:nvPr>
            <p:ph type="body" sz="quarter" idx="4294967295"/>
          </p:nvPr>
        </p:nvSpPr>
        <p:spPr>
          <a:xfrm>
            <a:off x="1806188" y="3917086"/>
            <a:ext cx="8559800" cy="503237"/>
          </a:xfrm>
          <a:prstGeom prst="rect">
            <a:avLst/>
          </a:prstGeom>
          <a:solidFill>
            <a:schemeClr val="bg1">
              <a:lumMod val="85000"/>
            </a:schemeClr>
          </a:solidFill>
          <a:ln w="6350">
            <a:solidFill>
              <a:schemeClr val="bg1">
                <a:lumMod val="50000"/>
              </a:scheme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p>
            <a:pPr marL="0" indent="0" algn="ctr">
              <a:buNone/>
            </a:pPr>
            <a:r>
              <a:rPr lang="en-GB" sz="2200" dirty="0">
                <a:solidFill>
                  <a:schemeClr val="tx1">
                    <a:lumMod val="50000"/>
                    <a:lumOff val="50000"/>
                  </a:schemeClr>
                </a:solidFill>
                <a:latin typeface="Arial" panose="020B0604020202020204" pitchFamily="34" charset="0"/>
                <a:cs typeface="Arial" panose="020B0604020202020204" pitchFamily="34" charset="0"/>
              </a:rPr>
              <a:t>Joining More Than Two Tables</a:t>
            </a:r>
          </a:p>
        </p:txBody>
      </p:sp>
      <p:sp>
        <p:nvSpPr>
          <p:cNvPr id="7" name="Subject 3"/>
          <p:cNvSpPr>
            <a:spLocks noGrp="1"/>
          </p:cNvSpPr>
          <p:nvPr>
            <p:ph type="body" sz="quarter" idx="4294967295"/>
          </p:nvPr>
        </p:nvSpPr>
        <p:spPr>
          <a:xfrm>
            <a:off x="1806188" y="3270972"/>
            <a:ext cx="8559800" cy="503238"/>
          </a:xfrm>
          <a:prstGeom prst="rect">
            <a:avLst/>
          </a:prstGeom>
          <a:solidFill>
            <a:schemeClr val="bg1">
              <a:lumMod val="85000"/>
            </a:schemeClr>
          </a:solidFill>
          <a:ln w="6350">
            <a:solidFill>
              <a:schemeClr val="bg1">
                <a:lumMod val="50000"/>
              </a:scheme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p>
            <a:pPr marL="0" indent="0" algn="ctr">
              <a:buNone/>
            </a:pPr>
            <a:r>
              <a:rPr lang="en-GB" sz="2200" dirty="0">
                <a:solidFill>
                  <a:schemeClr val="tx1">
                    <a:lumMod val="50000"/>
                    <a:lumOff val="50000"/>
                  </a:schemeClr>
                </a:solidFill>
                <a:latin typeface="Arial" panose="020B0604020202020204" pitchFamily="34" charset="0"/>
                <a:cs typeface="Arial" panose="020B0604020202020204" pitchFamily="34" charset="0"/>
              </a:rPr>
              <a:t>OUTER JOIN</a:t>
            </a:r>
          </a:p>
        </p:txBody>
      </p:sp>
      <p:sp>
        <p:nvSpPr>
          <p:cNvPr id="6" name="Subject 1"/>
          <p:cNvSpPr>
            <a:spLocks noGrp="1"/>
          </p:cNvSpPr>
          <p:nvPr>
            <p:ph type="body" sz="quarter" idx="4294967295"/>
          </p:nvPr>
        </p:nvSpPr>
        <p:spPr>
          <a:xfrm>
            <a:off x="1807165" y="2623755"/>
            <a:ext cx="8559800" cy="503238"/>
          </a:xfrm>
          <a:prstGeom prst="rect">
            <a:avLst/>
          </a:prstGeom>
          <a:solidFill>
            <a:schemeClr val="bg1">
              <a:lumMod val="85000"/>
            </a:schemeClr>
          </a:solidFill>
          <a:ln w="6350">
            <a:solidFill>
              <a:schemeClr val="bg1">
                <a:lumMod val="50000"/>
              </a:scheme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p>
            <a:pPr marL="0" indent="0" algn="ctr">
              <a:buNone/>
            </a:pPr>
            <a:r>
              <a:rPr lang="en-GB" sz="2200" dirty="0">
                <a:solidFill>
                  <a:schemeClr val="tx1">
                    <a:lumMod val="50000"/>
                    <a:lumOff val="50000"/>
                  </a:schemeClr>
                </a:solidFill>
                <a:latin typeface="Arial" panose="020B0604020202020204" pitchFamily="34" charset="0"/>
                <a:cs typeface="Arial" panose="020B0604020202020204" pitchFamily="34" charset="0"/>
              </a:rPr>
              <a:t>INNER JOIN</a:t>
            </a:r>
          </a:p>
        </p:txBody>
      </p:sp>
      <p:sp>
        <p:nvSpPr>
          <p:cNvPr id="14"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latin typeface="Arial Black" panose="020B0A04020102020204" pitchFamily="34" charset="0"/>
              </a:rPr>
              <a:t>Joining Tables</a:t>
            </a:r>
          </a:p>
        </p:txBody>
      </p:sp>
      <p:sp>
        <p:nvSpPr>
          <p:cNvPr id="16" name="Next subject"/>
          <p:cNvSpPr txBox="1">
            <a:spLocks/>
          </p:cNvSpPr>
          <p:nvPr/>
        </p:nvSpPr>
        <p:spPr>
          <a:xfrm>
            <a:off x="1807166" y="1975572"/>
            <a:ext cx="8560777" cy="504000"/>
          </a:xfrm>
          <a:prstGeom prst="rect">
            <a:avLst/>
          </a:prstGeom>
          <a:solidFill>
            <a:srgbClr val="2EABE2"/>
          </a:solidFill>
          <a:ln>
            <a:noFill/>
          </a:ln>
          <a:effectLst/>
        </p:spPr>
        <p:txBody>
          <a:bodyPr anchor="ctr">
            <a:noAutofit/>
          </a:bodyPr>
          <a:lstStyle>
            <a:lvl1pPr marL="342900" indent="-342900" algn="l" defTabSz="457200" rtl="0" eaLnBrk="0" fontAlgn="base" hangingPunct="0">
              <a:spcBef>
                <a:spcPct val="20000"/>
              </a:spcBef>
              <a:spcAft>
                <a:spcPct val="0"/>
              </a:spcAft>
              <a:defRPr sz="160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GB" sz="2200" b="1" dirty="0">
                <a:solidFill>
                  <a:schemeClr val="bg1"/>
                </a:solidFill>
              </a:rPr>
              <a:t>Joins</a:t>
            </a:r>
          </a:p>
        </p:txBody>
      </p:sp>
      <p:sp>
        <p:nvSpPr>
          <p:cNvPr id="9" name="Subject 4"/>
          <p:cNvSpPr txBox="1">
            <a:spLocks/>
          </p:cNvSpPr>
          <p:nvPr/>
        </p:nvSpPr>
        <p:spPr>
          <a:xfrm>
            <a:off x="1806188" y="4547449"/>
            <a:ext cx="8559800" cy="503237"/>
          </a:xfrm>
          <a:prstGeom prst="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6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latin typeface="Arial" panose="020B0604020202020204" pitchFamily="34" charset="0"/>
                <a:cs typeface="Arial" panose="020B0604020202020204" pitchFamily="34" charset="0"/>
              </a:rPr>
              <a:t>Aliases and Concatenation</a:t>
            </a:r>
          </a:p>
        </p:txBody>
      </p:sp>
      <p:sp>
        <p:nvSpPr>
          <p:cNvPr id="10" name="Subject 4"/>
          <p:cNvSpPr txBox="1">
            <a:spLocks/>
          </p:cNvSpPr>
          <p:nvPr/>
        </p:nvSpPr>
        <p:spPr>
          <a:xfrm>
            <a:off x="1823121" y="5207849"/>
            <a:ext cx="8559800" cy="503237"/>
          </a:xfrm>
          <a:prstGeom prst="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6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latin typeface="Arial" panose="020B0604020202020204" pitchFamily="34" charset="0"/>
                <a:cs typeface="Arial" panose="020B0604020202020204" pitchFamily="34" charset="0"/>
              </a:rPr>
              <a:t>Distinct</a:t>
            </a:r>
          </a:p>
        </p:txBody>
      </p:sp>
      <p:pic>
        <p:nvPicPr>
          <p:cNvPr id="11"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3" name="Slide Number Placeholder 1"/>
          <p:cNvSpPr>
            <a:spLocks noGrp="1"/>
          </p:cNvSpPr>
          <p:nvPr>
            <p:ph type="sldNum" sz="quarter" idx="4294967295"/>
          </p:nvPr>
        </p:nvSpPr>
        <p:spPr>
          <a:xfrm>
            <a:off x="407368" y="6462077"/>
            <a:ext cx="2844800" cy="301989"/>
          </a:xfrm>
          <a:prstGeom prst="rect">
            <a:avLst/>
          </a:prstGeo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5133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2590778" y="2420888"/>
            <a:ext cx="8840893" cy="4093428"/>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FROM</a:t>
            </a:r>
            <a:r>
              <a:rPr lang="en-GB" altLang="en-US" sz="2000" b="1" dirty="0">
                <a:latin typeface="Consolas" panose="020B0609020204030204" pitchFamily="49" charset="0"/>
                <a:ea typeface="ヒラギノ角ゴ Pro W3" pitchFamily="-112" charset="-128"/>
                <a:cs typeface="Consolas" panose="020B0609020204030204" pitchFamily="49" charset="0"/>
              </a:rPr>
              <a:t> 	</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table1</a:t>
            </a:r>
          </a:p>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	INNER JOIN</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table2</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ON</a:t>
            </a:r>
            <a:r>
              <a:rPr lang="en-GB" altLang="en-US" sz="2000" b="1" dirty="0">
                <a:latin typeface="Consolas" panose="020B0609020204030204" pitchFamily="49" charset="0"/>
                <a:ea typeface="ヒラギノ角ゴ Pro W3" pitchFamily="-112" charset="-128"/>
                <a:cs typeface="Consolas" panose="020B0609020204030204" pitchFamily="49" charset="0"/>
              </a:rPr>
              <a:t>		</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a:latin typeface="Consolas" panose="020B0609020204030204" pitchFamily="49" charset="0"/>
                <a:ea typeface="ヒラギノ角ゴ Pro W3" pitchFamily="-112" charset="-128"/>
                <a:cs typeface="Consolas" panose="020B0609020204030204" pitchFamily="49" charset="0"/>
              </a:rPr>
              <a:t>table1.column </a:t>
            </a: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a:latin typeface="Consolas" panose="020B0609020204030204" pitchFamily="49" charset="0"/>
                <a:ea typeface="ヒラギノ角ゴ Pro W3" pitchFamily="-112" charset="-128"/>
                <a:cs typeface="Consolas" panose="020B0609020204030204" pitchFamily="49" charset="0"/>
              </a:rPr>
              <a:t>table2.column</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	INNER JOIN</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table3</a:t>
            </a:r>
          </a:p>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	ON		</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table2.column = table3.column</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latin typeface="Arial Black" panose="020B0A04020102020204" pitchFamily="34" charset="0"/>
                <a:cs typeface="Arial" panose="020B0604020202020204" pitchFamily="34" charset="0"/>
              </a:rPr>
              <a:t>Joining More Than Two Tables</a:t>
            </a:r>
          </a:p>
        </p:txBody>
      </p:sp>
      <p:sp>
        <p:nvSpPr>
          <p:cNvPr id="5" name="Rectangle 2"/>
          <p:cNvSpPr txBox="1">
            <a:spLocks noChangeArrowheads="1"/>
          </p:cNvSpPr>
          <p:nvPr/>
        </p:nvSpPr>
        <p:spPr>
          <a:xfrm>
            <a:off x="576000" y="1074891"/>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dirty="0">
                <a:latin typeface="Arial" panose="020B0604020202020204" pitchFamily="34" charset="0"/>
              </a:rPr>
              <a:t>As seen in the example on slide 28, we can join more than 2 tables in a query. </a:t>
            </a:r>
          </a:p>
        </p:txBody>
      </p:sp>
      <p:sp>
        <p:nvSpPr>
          <p:cNvPr id="11" name="Content Placeholder 4"/>
          <p:cNvSpPr txBox="1">
            <a:spLocks/>
          </p:cNvSpPr>
          <p:nvPr>
            <p:custDataLst>
              <p:tags r:id="rId2"/>
            </p:custDataLst>
          </p:nvPr>
        </p:nvSpPr>
        <p:spPr>
          <a:xfrm>
            <a:off x="825614" y="1776233"/>
            <a:ext cx="10463861" cy="422405"/>
          </a:xfrm>
          <a:prstGeom prst="rect">
            <a:avLst/>
          </a:prstGeom>
        </p:spPr>
        <p:txBody>
          <a:bodyPr wrap="square" lIns="72000" tIns="72000" rIns="72000" bIns="72000">
            <a:spAutoFit/>
          </a:bodyPr>
          <a:lstStyle>
            <a:lvl1pPr marL="342900" indent="-342900" algn="l" defTabSz="457200" rtl="0" eaLnBrk="0" fontAlgn="base" hangingPunct="0">
              <a:spcBef>
                <a:spcPct val="20000"/>
              </a:spcBef>
              <a:spcAft>
                <a:spcPct val="0"/>
              </a:spcAft>
              <a:defRPr sz="160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buClr>
                <a:schemeClr val="accent1"/>
              </a:buClr>
              <a:buFont typeface="Wingdings" panose="05000000000000000000" pitchFamily="2" charset="2"/>
              <a:buChar char="§"/>
            </a:pPr>
            <a:r>
              <a:rPr lang="en-GB" altLang="en-US" sz="1800" dirty="0">
                <a:latin typeface="Arial" pitchFamily="34" charset="0"/>
                <a:cs typeface="Arial" pitchFamily="34" charset="0"/>
              </a:rPr>
              <a:t>To join more than 2 tables (here 3) use the format below in the FROM clause:</a:t>
            </a:r>
          </a:p>
        </p:txBody>
      </p:sp>
      <p:sp>
        <p:nvSpPr>
          <p:cNvPr id="12" name="Content Placeholder 4"/>
          <p:cNvSpPr txBox="1">
            <a:spLocks/>
          </p:cNvSpPr>
          <p:nvPr>
            <p:custDataLst>
              <p:tags r:id="rId3"/>
            </p:custDataLst>
          </p:nvPr>
        </p:nvSpPr>
        <p:spPr>
          <a:xfrm>
            <a:off x="576000" y="3248537"/>
            <a:ext cx="1531044" cy="422405"/>
          </a:xfrm>
          <a:prstGeom prst="rect">
            <a:avLst/>
          </a:prstGeom>
        </p:spPr>
        <p:txBody>
          <a:bodyPr wrap="square" lIns="72000" tIns="72000" rIns="72000" bIns="72000">
            <a:spAutoFit/>
          </a:bodyPr>
          <a:lstStyle>
            <a:lvl1pPr marL="342900" indent="-342900" algn="l" defTabSz="457200" rtl="0" eaLnBrk="0" fontAlgn="base" hangingPunct="0">
              <a:spcBef>
                <a:spcPct val="20000"/>
              </a:spcBef>
              <a:spcAft>
                <a:spcPct val="0"/>
              </a:spcAft>
              <a:defRPr sz="160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5725" lvl="1" indent="0">
              <a:buNone/>
            </a:pPr>
            <a:r>
              <a:rPr lang="en-GB" altLang="en-US" sz="1800" dirty="0">
                <a:latin typeface="Arial" pitchFamily="34" charset="0"/>
                <a:cs typeface="Arial" pitchFamily="34" charset="0"/>
              </a:rPr>
              <a:t>Join 1</a:t>
            </a:r>
          </a:p>
        </p:txBody>
      </p:sp>
      <p:sp>
        <p:nvSpPr>
          <p:cNvPr id="13" name="Content Placeholder 4"/>
          <p:cNvSpPr txBox="1">
            <a:spLocks/>
          </p:cNvSpPr>
          <p:nvPr>
            <p:custDataLst>
              <p:tags r:id="rId4"/>
            </p:custDataLst>
          </p:nvPr>
        </p:nvSpPr>
        <p:spPr>
          <a:xfrm>
            <a:off x="533236" y="4854422"/>
            <a:ext cx="1531044" cy="422405"/>
          </a:xfrm>
          <a:prstGeom prst="rect">
            <a:avLst/>
          </a:prstGeom>
        </p:spPr>
        <p:txBody>
          <a:bodyPr wrap="square" lIns="72000" tIns="72000" rIns="72000" bIns="72000">
            <a:spAutoFit/>
          </a:bodyPr>
          <a:lstStyle>
            <a:lvl1pPr marL="342900" indent="-342900" algn="l" defTabSz="457200" rtl="0" eaLnBrk="0" fontAlgn="base" hangingPunct="0">
              <a:spcBef>
                <a:spcPct val="20000"/>
              </a:spcBef>
              <a:spcAft>
                <a:spcPct val="0"/>
              </a:spcAft>
              <a:defRPr sz="160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5725" lvl="1" indent="0">
              <a:buNone/>
            </a:pPr>
            <a:r>
              <a:rPr lang="en-GB" altLang="en-US" sz="1800" dirty="0">
                <a:latin typeface="Arial" pitchFamily="34" charset="0"/>
                <a:cs typeface="Arial" pitchFamily="34" charset="0"/>
              </a:rPr>
              <a:t>Join 2</a:t>
            </a:r>
          </a:p>
        </p:txBody>
      </p:sp>
      <p:pic>
        <p:nvPicPr>
          <p:cNvPr id="14" name="Picture 2"/>
          <p:cNvPicPr>
            <a:picLocks noChangeAspect="1" noChangeArrowheads="1"/>
          </p:cNvPicPr>
          <p:nvPr/>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cxnSp>
        <p:nvCxnSpPr>
          <p:cNvPr id="3" name="Straight Arrow Connector 2"/>
          <p:cNvCxnSpPr/>
          <p:nvPr/>
        </p:nvCxnSpPr>
        <p:spPr>
          <a:xfrm>
            <a:off x="1381180" y="3459739"/>
            <a:ext cx="1571381" cy="0"/>
          </a:xfrm>
          <a:prstGeom prst="straightConnector1">
            <a:avLst/>
          </a:prstGeom>
          <a:ln w="44450">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359157" y="5065624"/>
            <a:ext cx="1571381" cy="0"/>
          </a:xfrm>
          <a:prstGeom prst="straightConnector1">
            <a:avLst/>
          </a:prstGeom>
          <a:ln w="444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17"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30</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59407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ubject 4"/>
          <p:cNvSpPr>
            <a:spLocks noGrp="1"/>
          </p:cNvSpPr>
          <p:nvPr>
            <p:ph type="body" sz="quarter" idx="4294967295"/>
          </p:nvPr>
        </p:nvSpPr>
        <p:spPr>
          <a:xfrm>
            <a:off x="1806188" y="3917086"/>
            <a:ext cx="8559800" cy="503237"/>
          </a:xfrm>
          <a:prstGeom prst="rect">
            <a:avLst/>
          </a:prstGeom>
          <a:solidFill>
            <a:schemeClr val="bg1">
              <a:lumMod val="85000"/>
            </a:schemeClr>
          </a:solidFill>
          <a:ln w="6350">
            <a:solidFill>
              <a:schemeClr val="bg1">
                <a:lumMod val="50000"/>
              </a:scheme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p>
            <a:pPr marL="0" indent="0" algn="ctr">
              <a:buNone/>
            </a:pPr>
            <a:r>
              <a:rPr lang="en-GB" sz="2200" dirty="0">
                <a:solidFill>
                  <a:schemeClr val="tx1">
                    <a:lumMod val="50000"/>
                    <a:lumOff val="50000"/>
                  </a:schemeClr>
                </a:solidFill>
                <a:latin typeface="Arial" panose="020B0604020202020204" pitchFamily="34" charset="0"/>
                <a:cs typeface="Arial" panose="020B0604020202020204" pitchFamily="34" charset="0"/>
              </a:rPr>
              <a:t>Joining More Than Two Tables</a:t>
            </a:r>
          </a:p>
        </p:txBody>
      </p:sp>
      <p:sp>
        <p:nvSpPr>
          <p:cNvPr id="7" name="Subject 3"/>
          <p:cNvSpPr>
            <a:spLocks noGrp="1"/>
          </p:cNvSpPr>
          <p:nvPr>
            <p:ph type="body" sz="quarter" idx="4294967295"/>
          </p:nvPr>
        </p:nvSpPr>
        <p:spPr>
          <a:xfrm>
            <a:off x="1806188" y="3270972"/>
            <a:ext cx="8559800" cy="503238"/>
          </a:xfrm>
          <a:prstGeom prst="rect">
            <a:avLst/>
          </a:prstGeom>
          <a:solidFill>
            <a:schemeClr val="bg1">
              <a:lumMod val="85000"/>
            </a:schemeClr>
          </a:solidFill>
          <a:ln w="6350">
            <a:solidFill>
              <a:schemeClr val="bg1">
                <a:lumMod val="50000"/>
              </a:scheme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p>
            <a:pPr marL="0" indent="0" algn="ctr">
              <a:buNone/>
            </a:pPr>
            <a:r>
              <a:rPr lang="en-GB" sz="2200" dirty="0">
                <a:solidFill>
                  <a:schemeClr val="tx1">
                    <a:lumMod val="50000"/>
                    <a:lumOff val="50000"/>
                  </a:schemeClr>
                </a:solidFill>
                <a:latin typeface="Arial" panose="020B0604020202020204" pitchFamily="34" charset="0"/>
                <a:cs typeface="Arial" panose="020B0604020202020204" pitchFamily="34" charset="0"/>
              </a:rPr>
              <a:t>OUTER JOIN</a:t>
            </a:r>
          </a:p>
        </p:txBody>
      </p:sp>
      <p:sp>
        <p:nvSpPr>
          <p:cNvPr id="6" name="Subject 1"/>
          <p:cNvSpPr>
            <a:spLocks noGrp="1"/>
          </p:cNvSpPr>
          <p:nvPr>
            <p:ph type="body" sz="quarter" idx="4294967295"/>
          </p:nvPr>
        </p:nvSpPr>
        <p:spPr>
          <a:xfrm>
            <a:off x="1807165" y="2623755"/>
            <a:ext cx="8559800" cy="503238"/>
          </a:xfrm>
          <a:prstGeom prst="rect">
            <a:avLst/>
          </a:prstGeom>
          <a:solidFill>
            <a:schemeClr val="bg1">
              <a:lumMod val="85000"/>
            </a:schemeClr>
          </a:solidFill>
          <a:ln w="6350">
            <a:solidFill>
              <a:schemeClr val="bg1">
                <a:lumMod val="50000"/>
              </a:scheme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p>
            <a:pPr marL="0" indent="0" algn="ctr">
              <a:buNone/>
            </a:pPr>
            <a:r>
              <a:rPr lang="en-GB" sz="2200" dirty="0">
                <a:solidFill>
                  <a:schemeClr val="tx1">
                    <a:lumMod val="50000"/>
                    <a:lumOff val="50000"/>
                  </a:schemeClr>
                </a:solidFill>
                <a:latin typeface="Arial" panose="020B0604020202020204" pitchFamily="34" charset="0"/>
                <a:cs typeface="Arial" panose="020B0604020202020204" pitchFamily="34" charset="0"/>
              </a:rPr>
              <a:t>INNER JOIN</a:t>
            </a:r>
          </a:p>
        </p:txBody>
      </p:sp>
      <p:sp>
        <p:nvSpPr>
          <p:cNvPr id="14"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latin typeface="Arial Black" panose="020B0A04020102020204" pitchFamily="34" charset="0"/>
              </a:rPr>
              <a:t>Joining Tables</a:t>
            </a:r>
          </a:p>
        </p:txBody>
      </p:sp>
      <p:sp>
        <p:nvSpPr>
          <p:cNvPr id="16" name="Next subject"/>
          <p:cNvSpPr txBox="1">
            <a:spLocks/>
          </p:cNvSpPr>
          <p:nvPr/>
        </p:nvSpPr>
        <p:spPr>
          <a:xfrm>
            <a:off x="1807166" y="1975572"/>
            <a:ext cx="8560777" cy="504000"/>
          </a:xfrm>
          <a:prstGeom prst="rect">
            <a:avLst/>
          </a:prstGeom>
          <a:solidFill>
            <a:schemeClr val="bg1">
              <a:lumMod val="85000"/>
            </a:schemeClr>
          </a:solidFill>
          <a:ln w="6350">
            <a:solidFill>
              <a:schemeClr val="bg1">
                <a:lumMod val="50000"/>
              </a:scheme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ctr" eaLnBrk="0" hangingPunct="0">
              <a:spcBef>
                <a:spcPct val="20000"/>
              </a:spcBef>
              <a:defRPr sz="2200">
                <a:solidFill>
                  <a:schemeClr val="tx1">
                    <a:lumMod val="50000"/>
                    <a:lumOff val="50000"/>
                  </a:schemeClr>
                </a:solidFill>
                <a:latin typeface="+mn-lt"/>
                <a:ea typeface="+mn-ea"/>
              </a:defRPr>
            </a:lvl1pPr>
            <a:lvl2pPr marL="285750" indent="-200025" eaLnBrk="0" hangingPunct="0">
              <a:spcBef>
                <a:spcPct val="20000"/>
              </a:spcBef>
              <a:buFont typeface="Arial" pitchFamily="34" charset="0"/>
              <a:buChar char="•"/>
              <a:defRPr sz="1600">
                <a:solidFill>
                  <a:schemeClr val="lt1"/>
                </a:solidFill>
                <a:latin typeface="+mn-lt"/>
                <a:ea typeface="+mn-ea"/>
              </a:defRPr>
            </a:lvl2pPr>
            <a:lvl3pPr marL="442913" indent="-177800" eaLnBrk="0" hangingPunct="0">
              <a:spcBef>
                <a:spcPct val="20000"/>
              </a:spcBef>
              <a:buClr>
                <a:schemeClr val="tx1"/>
              </a:buClr>
              <a:buFont typeface="Arial" pitchFamily="34" charset="0"/>
              <a:buChar char="•"/>
              <a:defRPr sz="1600">
                <a:solidFill>
                  <a:schemeClr val="lt1"/>
                </a:solidFill>
                <a:latin typeface="+mn-lt"/>
                <a:ea typeface="+mn-ea"/>
              </a:defRPr>
            </a:lvl3pPr>
            <a:lvl4pPr marL="1600200" indent="-228600" eaLnBrk="0" hangingPunct="0">
              <a:spcBef>
                <a:spcPct val="20000"/>
              </a:spcBef>
              <a:buFont typeface="Arial" pitchFamily="34" charset="0"/>
              <a:buChar char="–"/>
              <a:defRPr sz="2000">
                <a:solidFill>
                  <a:schemeClr val="lt1"/>
                </a:solidFill>
                <a:latin typeface="+mn-lt"/>
                <a:ea typeface="+mn-ea"/>
              </a:defRPr>
            </a:lvl4pPr>
            <a:lvl5pPr marL="2057400" indent="-228600" eaLnBrk="0" hangingPunct="0">
              <a:spcBef>
                <a:spcPct val="20000"/>
              </a:spcBef>
              <a:buFont typeface="Arial" pitchFamily="34" charset="0"/>
              <a:buChar char="»"/>
              <a:defRPr sz="2000">
                <a:solidFill>
                  <a:schemeClr val="lt1"/>
                </a:solidFill>
                <a:latin typeface="+mn-lt"/>
                <a:ea typeface="+mn-ea"/>
              </a:defRPr>
            </a:lvl5pPr>
            <a:lvl6pPr marL="2514600" indent="-228600" defTabSz="457200">
              <a:spcBef>
                <a:spcPct val="20000"/>
              </a:spcBef>
              <a:buFont typeface="Arial"/>
              <a:buChar char="•"/>
              <a:defRPr sz="2000">
                <a:solidFill>
                  <a:schemeClr val="lt1"/>
                </a:solidFill>
                <a:latin typeface="+mn-lt"/>
                <a:ea typeface="+mn-ea"/>
              </a:defRPr>
            </a:lvl6pPr>
            <a:lvl7pPr marL="2971800" indent="-228600" defTabSz="457200">
              <a:spcBef>
                <a:spcPct val="20000"/>
              </a:spcBef>
              <a:buFont typeface="Arial"/>
              <a:buChar char="•"/>
              <a:defRPr sz="2000">
                <a:solidFill>
                  <a:schemeClr val="lt1"/>
                </a:solidFill>
                <a:latin typeface="+mn-lt"/>
                <a:ea typeface="+mn-ea"/>
              </a:defRPr>
            </a:lvl7pPr>
            <a:lvl8pPr marL="3429000" indent="-228600" defTabSz="457200">
              <a:spcBef>
                <a:spcPct val="20000"/>
              </a:spcBef>
              <a:buFont typeface="Arial"/>
              <a:buChar char="•"/>
              <a:defRPr sz="2000">
                <a:solidFill>
                  <a:schemeClr val="lt1"/>
                </a:solidFill>
                <a:latin typeface="+mn-lt"/>
                <a:ea typeface="+mn-ea"/>
              </a:defRPr>
            </a:lvl8pPr>
            <a:lvl9pPr marL="3886200" indent="-228600" defTabSz="457200">
              <a:spcBef>
                <a:spcPct val="20000"/>
              </a:spcBef>
              <a:buFont typeface="Arial"/>
              <a:buChar char="•"/>
              <a:defRPr sz="2000">
                <a:solidFill>
                  <a:schemeClr val="lt1"/>
                </a:solidFill>
                <a:latin typeface="+mn-lt"/>
                <a:ea typeface="+mn-ea"/>
              </a:defRPr>
            </a:lvl9pPr>
          </a:lstStyle>
          <a:p>
            <a:r>
              <a:rPr lang="en-GB" dirty="0">
                <a:latin typeface="Arial" panose="020B0604020202020204" pitchFamily="34" charset="0"/>
                <a:cs typeface="Arial" panose="020B0604020202020204" pitchFamily="34" charset="0"/>
              </a:rPr>
              <a:t>Joins</a:t>
            </a:r>
          </a:p>
        </p:txBody>
      </p:sp>
      <p:sp>
        <p:nvSpPr>
          <p:cNvPr id="9" name="Subject 4"/>
          <p:cNvSpPr txBox="1">
            <a:spLocks/>
          </p:cNvSpPr>
          <p:nvPr/>
        </p:nvSpPr>
        <p:spPr>
          <a:xfrm>
            <a:off x="1806188" y="4547449"/>
            <a:ext cx="8559800" cy="503237"/>
          </a:xfrm>
          <a:prstGeom prst="rect">
            <a:avLst/>
          </a:prstGeom>
          <a:solidFill>
            <a:srgbClr val="2EABE2"/>
          </a:solidFill>
          <a:ln>
            <a:noFill/>
          </a:ln>
          <a:effectLst/>
        </p:spPr>
        <p:txBody>
          <a:bodyPr anchor="ctr">
            <a:noAutofit/>
          </a:bodyPr>
          <a:lstStyle>
            <a:defPPr>
              <a:defRPr lang="en-US"/>
            </a:defPPr>
            <a:lvl1pPr marL="342900" indent="-342900" algn="ctr" eaLnBrk="0" hangingPunct="0">
              <a:spcBef>
                <a:spcPct val="20000"/>
              </a:spcBef>
              <a:defRPr sz="2200" b="1">
                <a:solidFill>
                  <a:schemeClr val="bg1"/>
                </a:solidFill>
                <a:latin typeface="Arial"/>
                <a:ea typeface="MS PGothic" pitchFamily="34" charset="-128"/>
                <a:cs typeface="MS PGothic" pitchFamily="34" charset="-128"/>
              </a:defRPr>
            </a:lvl1pPr>
            <a:lvl2pPr marL="285750" indent="-200025" eaLnBrk="0" hangingPunct="0">
              <a:spcBef>
                <a:spcPct val="20000"/>
              </a:spcBef>
              <a:buFont typeface="Arial" pitchFamily="34" charset="0"/>
              <a:buChar char="•"/>
              <a:defRPr sz="1600">
                <a:solidFill>
                  <a:schemeClr val="tx1"/>
                </a:solidFill>
                <a:latin typeface="Arial"/>
                <a:ea typeface="MS PGothic" pitchFamily="34" charset="-128"/>
                <a:cs typeface="Arial"/>
              </a:defRPr>
            </a:lvl2pPr>
            <a:lvl3pPr marL="442913" indent="-177800" eaLnBrk="0" hangingPunct="0">
              <a:spcBef>
                <a:spcPct val="20000"/>
              </a:spcBef>
              <a:buClr>
                <a:schemeClr val="tx1"/>
              </a:buClr>
              <a:buFont typeface="Arial" pitchFamily="34" charset="0"/>
              <a:buChar char="•"/>
              <a:defRPr sz="1600">
                <a:solidFill>
                  <a:schemeClr val="tx1"/>
                </a:solidFill>
                <a:latin typeface="Arial"/>
                <a:ea typeface="Arial" charset="0"/>
                <a:cs typeface="Arial"/>
              </a:defRPr>
            </a:lvl3pPr>
            <a:lvl4pPr marL="1600200" indent="-228600" eaLnBrk="0" hangingPunct="0">
              <a:spcBef>
                <a:spcPct val="20000"/>
              </a:spcBef>
              <a:buFont typeface="Arial" pitchFamily="34" charset="0"/>
              <a:buChar char="–"/>
              <a:defRPr sz="2000">
                <a:solidFill>
                  <a:schemeClr val="tx1"/>
                </a:solidFill>
                <a:ea typeface="Arial" charset="0"/>
                <a:cs typeface="Arial" charset="0"/>
              </a:defRPr>
            </a:lvl4pPr>
            <a:lvl5pPr marL="2057400" indent="-228600" eaLnBrk="0" hangingPunct="0">
              <a:spcBef>
                <a:spcPct val="20000"/>
              </a:spcBef>
              <a:buFont typeface="Arial" pitchFamily="34" charset="0"/>
              <a:buChar char="»"/>
              <a:defRPr sz="2000">
                <a:solidFill>
                  <a:schemeClr val="tx1"/>
                </a:solidFill>
                <a:ea typeface="Arial" charset="0"/>
                <a:cs typeface="Arial" charset="0"/>
              </a:defRPr>
            </a:lvl5pPr>
            <a:lvl6pPr marL="2514600" indent="-228600" defTabSz="457200">
              <a:spcBef>
                <a:spcPct val="20000"/>
              </a:spcBef>
              <a:buFont typeface="Arial"/>
              <a:buChar char="•"/>
              <a:defRPr sz="2000">
                <a:solidFill>
                  <a:schemeClr val="tx1"/>
                </a:solidFill>
              </a:defRPr>
            </a:lvl6pPr>
            <a:lvl7pPr marL="2971800" indent="-228600" defTabSz="457200">
              <a:spcBef>
                <a:spcPct val="20000"/>
              </a:spcBef>
              <a:buFont typeface="Arial"/>
              <a:buChar char="•"/>
              <a:defRPr sz="2000">
                <a:solidFill>
                  <a:schemeClr val="tx1"/>
                </a:solidFill>
              </a:defRPr>
            </a:lvl7pPr>
            <a:lvl8pPr marL="3429000" indent="-228600" defTabSz="457200">
              <a:spcBef>
                <a:spcPct val="20000"/>
              </a:spcBef>
              <a:buFont typeface="Arial"/>
              <a:buChar char="•"/>
              <a:defRPr sz="2000">
                <a:solidFill>
                  <a:schemeClr val="tx1"/>
                </a:solidFill>
              </a:defRPr>
            </a:lvl8pPr>
            <a:lvl9pPr marL="3886200" indent="-228600" defTabSz="457200">
              <a:spcBef>
                <a:spcPct val="20000"/>
              </a:spcBef>
              <a:buFont typeface="Arial"/>
              <a:buChar char="•"/>
              <a:defRPr sz="2000">
                <a:solidFill>
                  <a:schemeClr val="tx1"/>
                </a:solidFill>
              </a:defRPr>
            </a:lvl9pPr>
          </a:lstStyle>
          <a:p>
            <a:r>
              <a:rPr lang="en-GB" dirty="0"/>
              <a:t>Aliases and Concatenation</a:t>
            </a:r>
          </a:p>
        </p:txBody>
      </p:sp>
      <p:sp>
        <p:nvSpPr>
          <p:cNvPr id="10" name="Subject 4"/>
          <p:cNvSpPr txBox="1">
            <a:spLocks/>
          </p:cNvSpPr>
          <p:nvPr/>
        </p:nvSpPr>
        <p:spPr>
          <a:xfrm>
            <a:off x="1823121" y="5207849"/>
            <a:ext cx="8559800" cy="503237"/>
          </a:xfrm>
          <a:prstGeom prst="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6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latin typeface="Arial" panose="020B0604020202020204" pitchFamily="34" charset="0"/>
                <a:cs typeface="Arial" panose="020B0604020202020204" pitchFamily="34" charset="0"/>
              </a:rPr>
              <a:t>Distinct</a:t>
            </a:r>
          </a:p>
        </p:txBody>
      </p:sp>
      <p:pic>
        <p:nvPicPr>
          <p:cNvPr id="11"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3" name="Slide Number Placeholder 1"/>
          <p:cNvSpPr>
            <a:spLocks noGrp="1"/>
          </p:cNvSpPr>
          <p:nvPr>
            <p:ph type="sldNum" sz="quarter" idx="4294967295"/>
          </p:nvPr>
        </p:nvSpPr>
        <p:spPr>
          <a:xfrm>
            <a:off x="407368" y="6462077"/>
            <a:ext cx="2844800" cy="301989"/>
          </a:xfrm>
          <a:prstGeom prst="rect">
            <a:avLst/>
          </a:prstGeo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31</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1778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latin typeface="Arial Black" panose="020B0A04020102020204" pitchFamily="34" charset="0"/>
              </a:rPr>
              <a:t>Aliases and Concatenation</a:t>
            </a:r>
          </a:p>
        </p:txBody>
      </p:sp>
      <p:sp>
        <p:nvSpPr>
          <p:cNvPr id="11" name="Content Placeholder 4"/>
          <p:cNvSpPr txBox="1">
            <a:spLocks/>
          </p:cNvSpPr>
          <p:nvPr>
            <p:custDataLst>
              <p:tags r:id="rId2"/>
            </p:custDataLst>
          </p:nvPr>
        </p:nvSpPr>
        <p:spPr>
          <a:xfrm>
            <a:off x="825614" y="1253011"/>
            <a:ext cx="10463861" cy="1752000"/>
          </a:xfrm>
          <a:prstGeom prst="rect">
            <a:avLst/>
          </a:prstGeom>
        </p:spPr>
        <p:txBody>
          <a:bodyPr wrap="square" lIns="72000" tIns="72000" rIns="72000" bIns="72000">
            <a:spAutoFit/>
          </a:bodyPr>
          <a:lstStyle>
            <a:lvl1pPr marL="342900" indent="-342900" algn="l" defTabSz="457200" rtl="0" eaLnBrk="0" fontAlgn="base" hangingPunct="0">
              <a:spcBef>
                <a:spcPct val="20000"/>
              </a:spcBef>
              <a:spcAft>
                <a:spcPct val="0"/>
              </a:spcAft>
              <a:defRPr sz="160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buClr>
                <a:schemeClr val="accent1"/>
              </a:buClr>
              <a:buFont typeface="Wingdings" panose="05000000000000000000" pitchFamily="2" charset="2"/>
              <a:buChar char="§"/>
            </a:pPr>
            <a:r>
              <a:rPr lang="en-GB" sz="1800" dirty="0"/>
              <a:t>For large and complex queries retyping the table name each time can be bothersome</a:t>
            </a:r>
          </a:p>
          <a:p>
            <a:pPr lvl="1">
              <a:buClr>
                <a:schemeClr val="accent1"/>
              </a:buClr>
              <a:buFont typeface="Wingdings" panose="05000000000000000000" pitchFamily="2" charset="2"/>
              <a:buChar char="§"/>
            </a:pPr>
            <a:endParaRPr lang="en-GB" altLang="en-US" sz="1800" dirty="0">
              <a:latin typeface="Arial" pitchFamily="34" charset="0"/>
              <a:cs typeface="Arial" pitchFamily="34" charset="0"/>
            </a:endParaRPr>
          </a:p>
          <a:p>
            <a:pPr lvl="1">
              <a:buClr>
                <a:schemeClr val="accent1"/>
              </a:buClr>
              <a:buFont typeface="Wingdings" panose="05000000000000000000" pitchFamily="2" charset="2"/>
              <a:buChar char="§"/>
            </a:pPr>
            <a:r>
              <a:rPr lang="en-GB" altLang="en-US" sz="1800" dirty="0">
                <a:latin typeface="Arial" pitchFamily="34" charset="0"/>
                <a:cs typeface="Arial" pitchFamily="34" charset="0"/>
              </a:rPr>
              <a:t>Tables, columns and result sets can be aliased</a:t>
            </a:r>
          </a:p>
          <a:p>
            <a:pPr lvl="1">
              <a:buClr>
                <a:schemeClr val="accent1"/>
              </a:buClr>
              <a:buFont typeface="Wingdings" panose="05000000000000000000" pitchFamily="2" charset="2"/>
              <a:buChar char="§"/>
            </a:pPr>
            <a:endParaRPr lang="en-GB" altLang="en-US" sz="1800" dirty="0">
              <a:latin typeface="Arial" pitchFamily="34" charset="0"/>
              <a:cs typeface="Arial" pitchFamily="34" charset="0"/>
            </a:endParaRPr>
          </a:p>
          <a:p>
            <a:pPr lvl="1">
              <a:buClr>
                <a:schemeClr val="accent1"/>
              </a:buClr>
              <a:buFont typeface="Wingdings" panose="05000000000000000000" pitchFamily="2" charset="2"/>
              <a:buChar char="§"/>
            </a:pPr>
            <a:r>
              <a:rPr lang="en-GB" sz="1800" dirty="0"/>
              <a:t>Column contents and strings can be concatenated using </a:t>
            </a:r>
            <a:r>
              <a:rPr lang="en-GB" sz="1800" b="1" dirty="0"/>
              <a:t>||</a:t>
            </a:r>
          </a:p>
        </p:txBody>
      </p:sp>
      <p:sp>
        <p:nvSpPr>
          <p:cNvPr id="14" name="Rectangle 2"/>
          <p:cNvSpPr txBox="1">
            <a:spLocks noChangeArrowheads="1"/>
          </p:cNvSpPr>
          <p:nvPr/>
        </p:nvSpPr>
        <p:spPr>
          <a:xfrm>
            <a:off x="576000" y="3567720"/>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dirty="0">
                <a:latin typeface="Arial" panose="020B0604020202020204" pitchFamily="34" charset="0"/>
              </a:rPr>
              <a:t>Scenario:</a:t>
            </a:r>
          </a:p>
        </p:txBody>
      </p:sp>
      <p:sp>
        <p:nvSpPr>
          <p:cNvPr id="15" name="Rectangle 14"/>
          <p:cNvSpPr/>
          <p:nvPr/>
        </p:nvSpPr>
        <p:spPr>
          <a:xfrm>
            <a:off x="1325767" y="4503484"/>
            <a:ext cx="9600000" cy="954107"/>
          </a:xfrm>
          <a:prstGeom prst="rect">
            <a:avLst/>
          </a:prstGeom>
          <a:noFill/>
          <a:ln w="76200" cmpd="sng">
            <a:noFill/>
          </a:ln>
          <a:effectLst>
            <a:softEdge rad="63500"/>
          </a:effectLst>
        </p:spPr>
        <p:style>
          <a:lnRef idx="1">
            <a:schemeClr val="accent6"/>
          </a:lnRef>
          <a:fillRef idx="2">
            <a:schemeClr val="accent6"/>
          </a:fillRef>
          <a:effectRef idx="1">
            <a:schemeClr val="accent6"/>
          </a:effectRef>
          <a:fontRef idx="minor">
            <a:schemeClr val="dk1"/>
          </a:fontRef>
        </p:style>
        <p:txBody>
          <a:bodyPr rtlCol="0" anchor="ctr">
            <a:spAutoFit/>
          </a:bodyPr>
          <a:lstStyle/>
          <a:p>
            <a:r>
              <a:rPr lang="en-GB" altLang="en-US" sz="2800" dirty="0">
                <a:latin typeface="Arial" panose="020B0604020202020204" pitchFamily="34" charset="0"/>
                <a:cs typeface="Arial" panose="020B0604020202020204" pitchFamily="34" charset="0"/>
              </a:rPr>
              <a:t>Display the name of each broker and the value of any trades they have made.</a:t>
            </a:r>
          </a:p>
        </p:txBody>
      </p:sp>
      <p:pic>
        <p:nvPicPr>
          <p:cNvPr id="7" name="Picture 2"/>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0"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32</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76051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460134" y="1528049"/>
            <a:ext cx="9553956" cy="4708981"/>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eaLnBrk="0" hangingPunct="0">
              <a:spcBef>
                <a:spcPts val="200"/>
              </a:spcBef>
              <a:spcAft>
                <a:spcPts val="20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SELECT</a:t>
            </a:r>
          </a:p>
          <a:p>
            <a:pPr eaLnBrk="0" hangingPunct="0">
              <a:spcBef>
                <a:spcPts val="200"/>
              </a:spcBef>
              <a:spcAft>
                <a:spcPts val="20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err="1">
                <a:latin typeface="Consolas" panose="020B0609020204030204" pitchFamily="49" charset="0"/>
                <a:ea typeface="ヒラギノ角ゴ Pro W3" pitchFamily="-112" charset="-128"/>
                <a:cs typeface="Consolas" panose="020B0609020204030204" pitchFamily="49" charset="0"/>
              </a:rPr>
              <a:t>b.first_name</a:t>
            </a:r>
            <a:r>
              <a:rPr lang="en-GB" altLang="en-US" sz="2000" b="1" dirty="0">
                <a:latin typeface="Consolas" panose="020B0609020204030204" pitchFamily="49" charset="0"/>
                <a:ea typeface="ヒラギノ角ゴ Pro W3" pitchFamily="-112" charset="-128"/>
                <a:cs typeface="Consolas" panose="020B0609020204030204" pitchFamily="49" charset="0"/>
              </a:rPr>
              <a:t> ||' '|| </a:t>
            </a:r>
            <a:r>
              <a:rPr lang="en-GB" altLang="en-US" sz="2000" b="1" dirty="0" err="1">
                <a:latin typeface="Consolas" panose="020B0609020204030204" pitchFamily="49" charset="0"/>
                <a:ea typeface="ヒラギノ角ゴ Pro W3" pitchFamily="-112" charset="-128"/>
                <a:cs typeface="Consolas" panose="020B0609020204030204" pitchFamily="49" charset="0"/>
              </a:rPr>
              <a:t>b.last_name</a:t>
            </a:r>
            <a:r>
              <a:rPr lang="en-GB" altLang="en-US" sz="2000" b="1" dirty="0">
                <a:latin typeface="Consolas" panose="020B0609020204030204" pitchFamily="49" charset="0"/>
                <a:ea typeface="ヒラギノ角ゴ Pro W3" pitchFamily="-112" charset="-128"/>
                <a:cs typeface="Consolas" panose="020B0609020204030204" pitchFamily="49" charset="0"/>
              </a:rPr>
              <a:t> AS "Broker Name",</a:t>
            </a:r>
          </a:p>
          <a:p>
            <a:pPr eaLnBrk="0" hangingPunct="0">
              <a:spcBef>
                <a:spcPts val="200"/>
              </a:spcBef>
              <a:spcAft>
                <a:spcPts val="20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err="1">
                <a:latin typeface="Consolas" panose="020B0609020204030204" pitchFamily="49" charset="0"/>
                <a:ea typeface="ヒラギノ角ゴ Pro W3" pitchFamily="-112" charset="-128"/>
                <a:cs typeface="Consolas" panose="020B0609020204030204" pitchFamily="49" charset="0"/>
              </a:rPr>
              <a:t>t.price_total</a:t>
            </a:r>
            <a:r>
              <a:rPr lang="en-GB" altLang="en-US" sz="2000" b="1" dirty="0">
                <a:latin typeface="Consolas" panose="020B0609020204030204" pitchFamily="49" charset="0"/>
                <a:ea typeface="ヒラギノ角ゴ Pro W3" pitchFamily="-112" charset="-128"/>
                <a:cs typeface="Consolas" panose="020B0609020204030204" pitchFamily="49" charset="0"/>
              </a:rPr>
              <a:t> AS </a:t>
            </a:r>
            <a:r>
              <a:rPr lang="en-GB" altLang="en-US" sz="2000" b="1" dirty="0" err="1">
                <a:latin typeface="Consolas" panose="020B0609020204030204" pitchFamily="49" charset="0"/>
                <a:ea typeface="ヒラギノ角ゴ Pro W3" pitchFamily="-112" charset="-128"/>
                <a:cs typeface="Consolas" panose="020B0609020204030204" pitchFamily="49" charset="0"/>
              </a:rPr>
              <a:t>total_price</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spcBef>
                <a:spcPts val="200"/>
              </a:spcBef>
              <a:spcAft>
                <a:spcPts val="20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FROM</a:t>
            </a:r>
          </a:p>
          <a:p>
            <a:pPr eaLnBrk="0" hangingPunct="0">
              <a:spcBef>
                <a:spcPts val="200"/>
              </a:spcBef>
              <a:spcAft>
                <a:spcPts val="20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brokers b</a:t>
            </a:r>
          </a:p>
          <a:p>
            <a:pPr eaLnBrk="0" hangingPunct="0">
              <a:spcBef>
                <a:spcPts val="200"/>
              </a:spcBef>
              <a:spcAft>
                <a:spcPts val="20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LEFT OUTER JOIN</a:t>
            </a:r>
          </a:p>
          <a:p>
            <a:pPr eaLnBrk="0" hangingPunct="0">
              <a:spcBef>
                <a:spcPts val="200"/>
              </a:spcBef>
              <a:spcAft>
                <a:spcPts val="20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trades t</a:t>
            </a:r>
          </a:p>
          <a:p>
            <a:pPr eaLnBrk="0" hangingPunct="0">
              <a:spcBef>
                <a:spcPts val="200"/>
              </a:spcBef>
              <a:spcAft>
                <a:spcPts val="20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ON</a:t>
            </a:r>
          </a:p>
          <a:p>
            <a:pPr eaLnBrk="0" hangingPunct="0">
              <a:spcBef>
                <a:spcPts val="200"/>
              </a:spcBef>
              <a:spcAft>
                <a:spcPts val="20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err="1">
                <a:latin typeface="Consolas" panose="020B0609020204030204" pitchFamily="49" charset="0"/>
                <a:ea typeface="ヒラギノ角ゴ Pro W3" pitchFamily="-112" charset="-128"/>
                <a:cs typeface="Consolas" panose="020B0609020204030204" pitchFamily="49" charset="0"/>
              </a:rPr>
              <a:t>b.broker_id</a:t>
            </a:r>
            <a:r>
              <a:rPr lang="en-GB" altLang="en-US" sz="2000" b="1" dirty="0">
                <a:latin typeface="Consolas" panose="020B0609020204030204" pitchFamily="49" charset="0"/>
                <a:ea typeface="ヒラギノ角ゴ Pro W3" pitchFamily="-112" charset="-128"/>
                <a:cs typeface="Consolas" panose="020B0609020204030204" pitchFamily="49" charset="0"/>
              </a:rPr>
              <a:t> = </a:t>
            </a:r>
            <a:r>
              <a:rPr lang="en-GB" altLang="en-US" sz="2000" b="1" dirty="0" err="1">
                <a:latin typeface="Consolas" panose="020B0609020204030204" pitchFamily="49" charset="0"/>
                <a:ea typeface="ヒラギノ角ゴ Pro W3" pitchFamily="-112" charset="-128"/>
                <a:cs typeface="Consolas" panose="020B0609020204030204" pitchFamily="49" charset="0"/>
              </a:rPr>
              <a:t>t.broker_id</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spcBef>
                <a:spcPts val="200"/>
              </a:spcBef>
              <a:spcAft>
                <a:spcPts val="20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ORDER BY</a:t>
            </a:r>
          </a:p>
          <a:p>
            <a:pPr eaLnBrk="0" hangingPunct="0">
              <a:spcBef>
                <a:spcPts val="200"/>
              </a:spcBef>
              <a:spcAft>
                <a:spcPts val="20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err="1">
                <a:latin typeface="Consolas" panose="020B0609020204030204" pitchFamily="49" charset="0"/>
                <a:ea typeface="ヒラギノ角ゴ Pro W3" pitchFamily="-112" charset="-128"/>
                <a:cs typeface="Consolas" panose="020B0609020204030204" pitchFamily="49" charset="0"/>
              </a:rPr>
              <a:t>b.last_name</a:t>
            </a: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DESC</a:t>
            </a:r>
            <a:r>
              <a:rPr lang="en-GB" altLang="en-US" sz="2000" b="1" dirty="0">
                <a:latin typeface="Consolas" panose="020B0609020204030204" pitchFamily="49" charset="0"/>
                <a:ea typeface="ヒラギノ角ゴ Pro W3" pitchFamily="-112" charset="-128"/>
                <a:cs typeface="Consolas" panose="020B0609020204030204" pitchFamily="49" charset="0"/>
              </a:rPr>
              <a:t>,</a:t>
            </a:r>
          </a:p>
          <a:p>
            <a:pPr eaLnBrk="0" hangingPunct="0">
              <a:spcBef>
                <a:spcPts val="200"/>
              </a:spcBef>
              <a:spcAft>
                <a:spcPts val="20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err="1">
                <a:latin typeface="Consolas" panose="020B0609020204030204" pitchFamily="49" charset="0"/>
                <a:ea typeface="ヒラギノ角ゴ Pro W3" pitchFamily="-112" charset="-128"/>
                <a:cs typeface="Consolas" panose="020B0609020204030204" pitchFamily="49" charset="0"/>
              </a:rPr>
              <a:t>b.first_name</a:t>
            </a: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ASC</a:t>
            </a:r>
            <a:r>
              <a:rPr lang="en-GB" altLang="en-US" sz="2000" b="1" dirty="0">
                <a:latin typeface="Consolas" panose="020B0609020204030204" pitchFamily="49" charset="0"/>
                <a:ea typeface="ヒラギノ角ゴ Pro W3" pitchFamily="-112" charset="-128"/>
                <a:cs typeface="Consolas" panose="020B0609020204030204" pitchFamily="49" charset="0"/>
              </a:rPr>
              <a:t>,</a:t>
            </a:r>
          </a:p>
          <a:p>
            <a:pPr eaLnBrk="0" hangingPunct="0">
              <a:spcBef>
                <a:spcPts val="200"/>
              </a:spcBef>
              <a:spcAft>
                <a:spcPts val="20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err="1">
                <a:latin typeface="Consolas" panose="020B0609020204030204" pitchFamily="49" charset="0"/>
                <a:ea typeface="ヒラギノ角ゴ Pro W3" pitchFamily="-112" charset="-128"/>
                <a:cs typeface="Consolas" panose="020B0609020204030204" pitchFamily="49" charset="0"/>
              </a:rPr>
              <a:t>t.price_total</a:t>
            </a: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DESC</a:t>
            </a:r>
            <a:r>
              <a:rPr lang="en-GB" altLang="en-US" sz="2000" b="1" dirty="0">
                <a:latin typeface="Consolas" panose="020B0609020204030204" pitchFamily="49" charset="0"/>
                <a:ea typeface="ヒラギノ角ゴ Pro W3" pitchFamily="-112" charset="-128"/>
                <a:cs typeface="Consolas" panose="020B0609020204030204" pitchFamily="49" charset="0"/>
              </a:rPr>
              <a:t>;</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Aliases and Concatenation – Solution – Try it!</a:t>
            </a:r>
            <a:endParaRPr lang="en-US" dirty="0">
              <a:latin typeface="Arial Black" panose="020B0A04020102020204" pitchFamily="34" charset="0"/>
            </a:endParaRPr>
          </a:p>
        </p:txBody>
      </p:sp>
      <p:sp>
        <p:nvSpPr>
          <p:cNvPr id="14" name="Left Arrow 13"/>
          <p:cNvSpPr/>
          <p:nvPr/>
        </p:nvSpPr>
        <p:spPr bwMode="auto">
          <a:xfrm>
            <a:off x="8111827" y="2032372"/>
            <a:ext cx="2058795" cy="201386"/>
          </a:xfrm>
          <a:prstGeom prst="leftArrow">
            <a:avLst/>
          </a:prstGeom>
          <a:solidFill>
            <a:schemeClr val="accent1"/>
          </a:solidFill>
          <a:ln>
            <a:noFill/>
          </a:ln>
          <a:effectLst/>
        </p:spPr>
        <p:txBody>
          <a:bodyPr rtlCol="0" anchor="ctr"/>
          <a:lstStyle/>
          <a:p>
            <a:pPr algn="ctr"/>
            <a:endParaRPr lang="en-GB"/>
          </a:p>
        </p:txBody>
      </p:sp>
      <p:sp>
        <p:nvSpPr>
          <p:cNvPr id="15" name="Left Arrow 14"/>
          <p:cNvSpPr/>
          <p:nvPr/>
        </p:nvSpPr>
        <p:spPr bwMode="auto">
          <a:xfrm>
            <a:off x="5113483" y="2376661"/>
            <a:ext cx="5057139" cy="201386"/>
          </a:xfrm>
          <a:prstGeom prst="leftArrow">
            <a:avLst/>
          </a:prstGeom>
          <a:solidFill>
            <a:schemeClr val="accent1"/>
          </a:solidFill>
          <a:ln>
            <a:noFill/>
          </a:ln>
          <a:effectLst/>
        </p:spPr>
        <p:txBody>
          <a:bodyPr rtlCol="0" anchor="ctr"/>
          <a:lstStyle/>
          <a:p>
            <a:pPr algn="ctr"/>
            <a:endParaRPr lang="en-GB"/>
          </a:p>
        </p:txBody>
      </p:sp>
      <p:sp>
        <p:nvSpPr>
          <p:cNvPr id="16" name="Content Placeholder 4"/>
          <p:cNvSpPr txBox="1">
            <a:spLocks/>
          </p:cNvSpPr>
          <p:nvPr>
            <p:custDataLst>
              <p:tags r:id="rId2"/>
            </p:custDataLst>
          </p:nvPr>
        </p:nvSpPr>
        <p:spPr>
          <a:xfrm>
            <a:off x="10488488" y="1966352"/>
            <a:ext cx="1531044" cy="699404"/>
          </a:xfrm>
          <a:prstGeom prst="rect">
            <a:avLst/>
          </a:prstGeom>
        </p:spPr>
        <p:txBody>
          <a:bodyPr wrap="square" lIns="72000" tIns="72000" rIns="72000" bIns="72000">
            <a:spAutoFit/>
          </a:bodyPr>
          <a:lstStyle>
            <a:lvl1pPr marL="342900" indent="-342900" algn="l" defTabSz="457200" rtl="0" eaLnBrk="0" fontAlgn="base" hangingPunct="0">
              <a:spcBef>
                <a:spcPct val="20000"/>
              </a:spcBef>
              <a:spcAft>
                <a:spcPct val="0"/>
              </a:spcAft>
              <a:defRPr sz="160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5725" lvl="1" indent="0">
              <a:buNone/>
            </a:pPr>
            <a:r>
              <a:rPr lang="en-GB" altLang="en-US" sz="1800" dirty="0">
                <a:latin typeface="Arial" pitchFamily="34" charset="0"/>
                <a:cs typeface="Arial" pitchFamily="34" charset="0"/>
              </a:rPr>
              <a:t>Column Aliases</a:t>
            </a:r>
          </a:p>
        </p:txBody>
      </p:sp>
      <p:sp>
        <p:nvSpPr>
          <p:cNvPr id="17" name="Content Placeholder 4"/>
          <p:cNvSpPr txBox="1">
            <a:spLocks/>
          </p:cNvSpPr>
          <p:nvPr>
            <p:custDataLst>
              <p:tags r:id="rId3"/>
            </p:custDataLst>
          </p:nvPr>
        </p:nvSpPr>
        <p:spPr>
          <a:xfrm>
            <a:off x="5702540" y="1141296"/>
            <a:ext cx="2607997" cy="422405"/>
          </a:xfrm>
          <a:prstGeom prst="rect">
            <a:avLst/>
          </a:prstGeom>
        </p:spPr>
        <p:txBody>
          <a:bodyPr wrap="square" lIns="72000" tIns="72000" rIns="72000" bIns="72000">
            <a:spAutoFit/>
          </a:bodyPr>
          <a:lstStyle>
            <a:lvl1pPr marL="342900" indent="-342900" algn="l" defTabSz="457200" rtl="0" eaLnBrk="0" fontAlgn="base" hangingPunct="0">
              <a:spcBef>
                <a:spcPct val="20000"/>
              </a:spcBef>
              <a:spcAft>
                <a:spcPct val="0"/>
              </a:spcAft>
              <a:defRPr sz="160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5725" lvl="1" indent="0">
              <a:buNone/>
            </a:pPr>
            <a:r>
              <a:rPr lang="en-GB" altLang="en-US" sz="1800" dirty="0">
                <a:latin typeface="Arial" pitchFamily="34" charset="0"/>
                <a:cs typeface="Arial" pitchFamily="34" charset="0"/>
              </a:rPr>
              <a:t>Concatenation</a:t>
            </a:r>
          </a:p>
        </p:txBody>
      </p:sp>
      <p:sp>
        <p:nvSpPr>
          <p:cNvPr id="19" name="Content Placeholder 4"/>
          <p:cNvSpPr txBox="1">
            <a:spLocks/>
          </p:cNvSpPr>
          <p:nvPr>
            <p:custDataLst>
              <p:tags r:id="rId4"/>
            </p:custDataLst>
          </p:nvPr>
        </p:nvSpPr>
        <p:spPr>
          <a:xfrm>
            <a:off x="7435997" y="3310970"/>
            <a:ext cx="1749080" cy="422405"/>
          </a:xfrm>
          <a:prstGeom prst="rect">
            <a:avLst/>
          </a:prstGeom>
        </p:spPr>
        <p:txBody>
          <a:bodyPr wrap="square" lIns="72000" tIns="72000" rIns="72000" bIns="72000">
            <a:spAutoFit/>
          </a:bodyPr>
          <a:lstStyle>
            <a:lvl1pPr marL="342900" indent="-342900" algn="l" defTabSz="457200" rtl="0" eaLnBrk="0" fontAlgn="base" hangingPunct="0">
              <a:spcBef>
                <a:spcPct val="20000"/>
              </a:spcBef>
              <a:spcAft>
                <a:spcPct val="0"/>
              </a:spcAft>
              <a:defRPr sz="160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85725" lvl="1" indent="0">
              <a:buNone/>
            </a:pPr>
            <a:r>
              <a:rPr lang="en-GB" altLang="en-US" sz="1800" dirty="0">
                <a:latin typeface="Arial" pitchFamily="34" charset="0"/>
                <a:cs typeface="Arial" pitchFamily="34" charset="0"/>
              </a:rPr>
              <a:t>Table Aliases</a:t>
            </a:r>
          </a:p>
        </p:txBody>
      </p:sp>
      <p:sp>
        <p:nvSpPr>
          <p:cNvPr id="20" name="Left Arrow 19"/>
          <p:cNvSpPr/>
          <p:nvPr/>
        </p:nvSpPr>
        <p:spPr bwMode="auto">
          <a:xfrm>
            <a:off x="2423591" y="3068960"/>
            <a:ext cx="4295455" cy="201386"/>
          </a:xfrm>
          <a:prstGeom prst="leftArrow">
            <a:avLst/>
          </a:prstGeom>
          <a:solidFill>
            <a:schemeClr val="accent1"/>
          </a:solidFill>
          <a:ln>
            <a:noFill/>
          </a:ln>
          <a:effectLst/>
        </p:spPr>
        <p:txBody>
          <a:bodyPr rtlCol="0" anchor="ctr"/>
          <a:lstStyle/>
          <a:p>
            <a:pPr algn="ctr"/>
            <a:endParaRPr lang="en-GB"/>
          </a:p>
        </p:txBody>
      </p:sp>
      <p:sp>
        <p:nvSpPr>
          <p:cNvPr id="21" name="Left Arrow 20"/>
          <p:cNvSpPr/>
          <p:nvPr/>
        </p:nvSpPr>
        <p:spPr bwMode="auto">
          <a:xfrm flipV="1">
            <a:off x="2279576" y="3769606"/>
            <a:ext cx="4439471" cy="201386"/>
          </a:xfrm>
          <a:prstGeom prst="leftArrow">
            <a:avLst/>
          </a:prstGeom>
          <a:solidFill>
            <a:schemeClr val="accent1"/>
          </a:solidFill>
          <a:ln>
            <a:noFill/>
          </a:ln>
          <a:effectLst/>
        </p:spPr>
        <p:txBody>
          <a:bodyPr rtlCol="0" anchor="ctr"/>
          <a:lstStyle/>
          <a:p>
            <a:pPr algn="ctr"/>
            <a:endParaRPr lang="en-GB"/>
          </a:p>
        </p:txBody>
      </p:sp>
      <p:cxnSp>
        <p:nvCxnSpPr>
          <p:cNvPr id="4" name="Straight Connector 3"/>
          <p:cNvCxnSpPr/>
          <p:nvPr/>
        </p:nvCxnSpPr>
        <p:spPr>
          <a:xfrm>
            <a:off x="10128448" y="2133065"/>
            <a:ext cx="0" cy="365979"/>
          </a:xfrm>
          <a:prstGeom prst="line">
            <a:avLst/>
          </a:prstGeom>
          <a:ln w="8255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10128448" y="2316054"/>
            <a:ext cx="432048" cy="0"/>
          </a:xfrm>
          <a:prstGeom prst="line">
            <a:avLst/>
          </a:prstGeom>
          <a:ln w="88900"/>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7" idx="1"/>
          </p:cNvCxnSpPr>
          <p:nvPr/>
        </p:nvCxnSpPr>
        <p:spPr>
          <a:xfrm flipH="1" flipV="1">
            <a:off x="3385921" y="1352498"/>
            <a:ext cx="2316619" cy="1"/>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672064" y="3161808"/>
            <a:ext cx="0" cy="720731"/>
          </a:xfrm>
          <a:prstGeom prst="line">
            <a:avLst/>
          </a:prstGeom>
          <a:ln w="82550"/>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6672064" y="3522173"/>
            <a:ext cx="720080" cy="0"/>
          </a:xfrm>
          <a:prstGeom prst="line">
            <a:avLst/>
          </a:prstGeom>
          <a:ln w="88900"/>
        </p:spPr>
        <p:style>
          <a:lnRef idx="1">
            <a:schemeClr val="accent1"/>
          </a:lnRef>
          <a:fillRef idx="0">
            <a:schemeClr val="accent1"/>
          </a:fillRef>
          <a:effectRef idx="0">
            <a:schemeClr val="accent1"/>
          </a:effectRef>
          <a:fontRef idx="minor">
            <a:schemeClr val="tx1"/>
          </a:fontRef>
        </p:style>
      </p:cxnSp>
      <p:pic>
        <p:nvPicPr>
          <p:cNvPr id="23" name="Picture 2"/>
          <p:cNvPicPr>
            <a:picLocks noChangeAspect="1" noChangeArrowheads="1"/>
          </p:cNvPicPr>
          <p:nvPr/>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2" name="Oval 1"/>
          <p:cNvSpPr/>
          <p:nvPr/>
        </p:nvSpPr>
        <p:spPr>
          <a:xfrm>
            <a:off x="1847528" y="3674686"/>
            <a:ext cx="432048" cy="41570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p:nvSpPr>
        <p:spPr>
          <a:xfrm>
            <a:off x="1999928" y="2961800"/>
            <a:ext cx="432048" cy="41570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33</a:t>
            </a:fld>
            <a:endParaRPr lang="zh-TW" altLang="en-US" sz="1400" dirty="0">
              <a:latin typeface="Arial" panose="020B0604020202020204" pitchFamily="34" charset="0"/>
              <a:cs typeface="Arial" panose="020B0604020202020204" pitchFamily="34" charset="0"/>
            </a:endParaRPr>
          </a:p>
        </p:txBody>
      </p:sp>
      <p:sp>
        <p:nvSpPr>
          <p:cNvPr id="34" name="Left Arrow 33"/>
          <p:cNvSpPr/>
          <p:nvPr/>
        </p:nvSpPr>
        <p:spPr bwMode="auto">
          <a:xfrm rot="16200000">
            <a:off x="3108155" y="1477220"/>
            <a:ext cx="533820" cy="201387"/>
          </a:xfrm>
          <a:prstGeom prst="leftArrow">
            <a:avLst/>
          </a:prstGeom>
          <a:solidFill>
            <a:schemeClr val="accent1"/>
          </a:solidFill>
          <a:ln>
            <a:noFill/>
          </a:ln>
          <a:effectLst/>
        </p:spPr>
        <p:txBody>
          <a:bodyPr rtlCol="0" anchor="ctr"/>
          <a:lstStyle/>
          <a:p>
            <a:pPr algn="ctr"/>
            <a:endParaRPr lang="en-GB"/>
          </a:p>
        </p:txBody>
      </p:sp>
    </p:spTree>
    <p:extLst>
      <p:ext uri="{BB962C8B-B14F-4D97-AF65-F5344CB8AC3E}">
        <p14:creationId xmlns:p14="http://schemas.microsoft.com/office/powerpoint/2010/main" val="23535470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ubject 4"/>
          <p:cNvSpPr>
            <a:spLocks noGrp="1"/>
          </p:cNvSpPr>
          <p:nvPr>
            <p:ph type="body" sz="quarter" idx="4294967295"/>
          </p:nvPr>
        </p:nvSpPr>
        <p:spPr>
          <a:xfrm>
            <a:off x="1806188" y="3917086"/>
            <a:ext cx="8559800" cy="503237"/>
          </a:xfrm>
          <a:prstGeom prst="rect">
            <a:avLst/>
          </a:prstGeom>
          <a:solidFill>
            <a:schemeClr val="bg1">
              <a:lumMod val="85000"/>
            </a:schemeClr>
          </a:solidFill>
          <a:ln w="6350">
            <a:solidFill>
              <a:schemeClr val="bg1">
                <a:lumMod val="50000"/>
              </a:scheme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p>
            <a:pPr marL="0" indent="0" algn="ctr">
              <a:buNone/>
            </a:pPr>
            <a:r>
              <a:rPr lang="en-GB" sz="2200" dirty="0">
                <a:solidFill>
                  <a:schemeClr val="tx1">
                    <a:lumMod val="50000"/>
                    <a:lumOff val="50000"/>
                  </a:schemeClr>
                </a:solidFill>
                <a:latin typeface="Arial" panose="020B0604020202020204" pitchFamily="34" charset="0"/>
                <a:cs typeface="Arial" panose="020B0604020202020204" pitchFamily="34" charset="0"/>
              </a:rPr>
              <a:t>Joining More Than Two Tables</a:t>
            </a:r>
          </a:p>
        </p:txBody>
      </p:sp>
      <p:sp>
        <p:nvSpPr>
          <p:cNvPr id="7" name="Subject 3"/>
          <p:cNvSpPr>
            <a:spLocks noGrp="1"/>
          </p:cNvSpPr>
          <p:nvPr>
            <p:ph type="body" sz="quarter" idx="4294967295"/>
          </p:nvPr>
        </p:nvSpPr>
        <p:spPr>
          <a:xfrm>
            <a:off x="1806188" y="3270972"/>
            <a:ext cx="8559800" cy="503238"/>
          </a:xfrm>
          <a:prstGeom prst="rect">
            <a:avLst/>
          </a:prstGeom>
          <a:solidFill>
            <a:schemeClr val="bg1">
              <a:lumMod val="85000"/>
            </a:schemeClr>
          </a:solidFill>
          <a:ln w="6350">
            <a:solidFill>
              <a:schemeClr val="bg1">
                <a:lumMod val="50000"/>
              </a:scheme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p>
            <a:pPr marL="0" indent="0" algn="ctr">
              <a:buNone/>
            </a:pPr>
            <a:r>
              <a:rPr lang="en-GB" sz="2200" dirty="0">
                <a:solidFill>
                  <a:schemeClr val="tx1">
                    <a:lumMod val="50000"/>
                    <a:lumOff val="50000"/>
                  </a:schemeClr>
                </a:solidFill>
                <a:latin typeface="Arial" panose="020B0604020202020204" pitchFamily="34" charset="0"/>
                <a:cs typeface="Arial" panose="020B0604020202020204" pitchFamily="34" charset="0"/>
              </a:rPr>
              <a:t>OUTER JOIN</a:t>
            </a:r>
          </a:p>
        </p:txBody>
      </p:sp>
      <p:sp>
        <p:nvSpPr>
          <p:cNvPr id="6" name="Subject 1"/>
          <p:cNvSpPr>
            <a:spLocks noGrp="1"/>
          </p:cNvSpPr>
          <p:nvPr>
            <p:ph type="body" sz="quarter" idx="4294967295"/>
          </p:nvPr>
        </p:nvSpPr>
        <p:spPr>
          <a:xfrm>
            <a:off x="1807165" y="2623755"/>
            <a:ext cx="8559800" cy="503238"/>
          </a:xfrm>
          <a:prstGeom prst="rect">
            <a:avLst/>
          </a:prstGeom>
          <a:solidFill>
            <a:schemeClr val="bg1">
              <a:lumMod val="85000"/>
            </a:schemeClr>
          </a:solidFill>
          <a:ln w="6350">
            <a:solidFill>
              <a:schemeClr val="bg1">
                <a:lumMod val="50000"/>
              </a:scheme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p>
            <a:pPr marL="0" indent="0" algn="ctr">
              <a:buNone/>
            </a:pPr>
            <a:r>
              <a:rPr lang="en-GB" sz="2200" dirty="0">
                <a:solidFill>
                  <a:schemeClr val="tx1">
                    <a:lumMod val="50000"/>
                    <a:lumOff val="50000"/>
                  </a:schemeClr>
                </a:solidFill>
                <a:latin typeface="Arial" panose="020B0604020202020204" pitchFamily="34" charset="0"/>
                <a:cs typeface="Arial" panose="020B0604020202020204" pitchFamily="34" charset="0"/>
              </a:rPr>
              <a:t>INNER JOIN</a:t>
            </a:r>
          </a:p>
        </p:txBody>
      </p:sp>
      <p:sp>
        <p:nvSpPr>
          <p:cNvPr id="14"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latin typeface="Arial Black" panose="020B0A04020102020204" pitchFamily="34" charset="0"/>
              </a:rPr>
              <a:t>Joining Tables</a:t>
            </a:r>
          </a:p>
        </p:txBody>
      </p:sp>
      <p:sp>
        <p:nvSpPr>
          <p:cNvPr id="16" name="Next subject"/>
          <p:cNvSpPr txBox="1">
            <a:spLocks/>
          </p:cNvSpPr>
          <p:nvPr/>
        </p:nvSpPr>
        <p:spPr>
          <a:xfrm>
            <a:off x="1807166" y="1975572"/>
            <a:ext cx="8560777" cy="504000"/>
          </a:xfrm>
          <a:prstGeom prst="rect">
            <a:avLst/>
          </a:prstGeom>
          <a:solidFill>
            <a:schemeClr val="bg1">
              <a:lumMod val="85000"/>
            </a:schemeClr>
          </a:solidFill>
          <a:ln w="6350">
            <a:solidFill>
              <a:schemeClr val="bg1">
                <a:lumMod val="50000"/>
              </a:scheme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ctr" eaLnBrk="0" hangingPunct="0">
              <a:spcBef>
                <a:spcPct val="20000"/>
              </a:spcBef>
              <a:defRPr sz="2200">
                <a:solidFill>
                  <a:schemeClr val="tx1">
                    <a:lumMod val="50000"/>
                    <a:lumOff val="50000"/>
                  </a:schemeClr>
                </a:solidFill>
                <a:latin typeface="+mn-lt"/>
                <a:ea typeface="+mn-ea"/>
              </a:defRPr>
            </a:lvl1pPr>
            <a:lvl2pPr marL="285750" indent="-200025" eaLnBrk="0" hangingPunct="0">
              <a:spcBef>
                <a:spcPct val="20000"/>
              </a:spcBef>
              <a:buFont typeface="Arial" pitchFamily="34" charset="0"/>
              <a:buChar char="•"/>
              <a:defRPr sz="1600">
                <a:solidFill>
                  <a:schemeClr val="lt1"/>
                </a:solidFill>
                <a:latin typeface="+mn-lt"/>
                <a:ea typeface="+mn-ea"/>
              </a:defRPr>
            </a:lvl2pPr>
            <a:lvl3pPr marL="442913" indent="-177800" eaLnBrk="0" hangingPunct="0">
              <a:spcBef>
                <a:spcPct val="20000"/>
              </a:spcBef>
              <a:buClr>
                <a:schemeClr val="tx1"/>
              </a:buClr>
              <a:buFont typeface="Arial" pitchFamily="34" charset="0"/>
              <a:buChar char="•"/>
              <a:defRPr sz="1600">
                <a:solidFill>
                  <a:schemeClr val="lt1"/>
                </a:solidFill>
                <a:latin typeface="+mn-lt"/>
                <a:ea typeface="+mn-ea"/>
              </a:defRPr>
            </a:lvl3pPr>
            <a:lvl4pPr marL="1600200" indent="-228600" eaLnBrk="0" hangingPunct="0">
              <a:spcBef>
                <a:spcPct val="20000"/>
              </a:spcBef>
              <a:buFont typeface="Arial" pitchFamily="34" charset="0"/>
              <a:buChar char="–"/>
              <a:defRPr sz="2000">
                <a:solidFill>
                  <a:schemeClr val="lt1"/>
                </a:solidFill>
                <a:latin typeface="+mn-lt"/>
                <a:ea typeface="+mn-ea"/>
              </a:defRPr>
            </a:lvl4pPr>
            <a:lvl5pPr marL="2057400" indent="-228600" eaLnBrk="0" hangingPunct="0">
              <a:spcBef>
                <a:spcPct val="20000"/>
              </a:spcBef>
              <a:buFont typeface="Arial" pitchFamily="34" charset="0"/>
              <a:buChar char="»"/>
              <a:defRPr sz="2000">
                <a:solidFill>
                  <a:schemeClr val="lt1"/>
                </a:solidFill>
                <a:latin typeface="+mn-lt"/>
                <a:ea typeface="+mn-ea"/>
              </a:defRPr>
            </a:lvl5pPr>
            <a:lvl6pPr marL="2514600" indent="-228600" defTabSz="457200">
              <a:spcBef>
                <a:spcPct val="20000"/>
              </a:spcBef>
              <a:buFont typeface="Arial"/>
              <a:buChar char="•"/>
              <a:defRPr sz="2000">
                <a:solidFill>
                  <a:schemeClr val="lt1"/>
                </a:solidFill>
                <a:latin typeface="+mn-lt"/>
                <a:ea typeface="+mn-ea"/>
              </a:defRPr>
            </a:lvl6pPr>
            <a:lvl7pPr marL="2971800" indent="-228600" defTabSz="457200">
              <a:spcBef>
                <a:spcPct val="20000"/>
              </a:spcBef>
              <a:buFont typeface="Arial"/>
              <a:buChar char="•"/>
              <a:defRPr sz="2000">
                <a:solidFill>
                  <a:schemeClr val="lt1"/>
                </a:solidFill>
                <a:latin typeface="+mn-lt"/>
                <a:ea typeface="+mn-ea"/>
              </a:defRPr>
            </a:lvl7pPr>
            <a:lvl8pPr marL="3429000" indent="-228600" defTabSz="457200">
              <a:spcBef>
                <a:spcPct val="20000"/>
              </a:spcBef>
              <a:buFont typeface="Arial"/>
              <a:buChar char="•"/>
              <a:defRPr sz="2000">
                <a:solidFill>
                  <a:schemeClr val="lt1"/>
                </a:solidFill>
                <a:latin typeface="+mn-lt"/>
                <a:ea typeface="+mn-ea"/>
              </a:defRPr>
            </a:lvl8pPr>
            <a:lvl9pPr marL="3886200" indent="-228600" defTabSz="457200">
              <a:spcBef>
                <a:spcPct val="20000"/>
              </a:spcBef>
              <a:buFont typeface="Arial"/>
              <a:buChar char="•"/>
              <a:defRPr sz="2000">
                <a:solidFill>
                  <a:schemeClr val="lt1"/>
                </a:solidFill>
                <a:latin typeface="+mn-lt"/>
                <a:ea typeface="+mn-ea"/>
              </a:defRPr>
            </a:lvl9pPr>
          </a:lstStyle>
          <a:p>
            <a:r>
              <a:rPr lang="en-GB" dirty="0">
                <a:latin typeface="Arial" panose="020B0604020202020204" pitchFamily="34" charset="0"/>
                <a:cs typeface="Arial" panose="020B0604020202020204" pitchFamily="34" charset="0"/>
              </a:rPr>
              <a:t>Joins</a:t>
            </a:r>
          </a:p>
        </p:txBody>
      </p:sp>
      <p:sp>
        <p:nvSpPr>
          <p:cNvPr id="11" name="Subject 4"/>
          <p:cNvSpPr txBox="1">
            <a:spLocks/>
          </p:cNvSpPr>
          <p:nvPr/>
        </p:nvSpPr>
        <p:spPr>
          <a:xfrm>
            <a:off x="1806188" y="5207849"/>
            <a:ext cx="8559800" cy="503237"/>
          </a:xfrm>
          <a:prstGeom prst="rect">
            <a:avLst/>
          </a:prstGeom>
          <a:solidFill>
            <a:srgbClr val="2EABE2"/>
          </a:solidFill>
          <a:ln>
            <a:noFill/>
          </a:ln>
          <a:effectLst/>
        </p:spPr>
        <p:txBody>
          <a:bodyPr anchor="ctr">
            <a:noAutofit/>
          </a:bodyPr>
          <a:lstStyle>
            <a:defPPr>
              <a:defRPr lang="en-US"/>
            </a:defPPr>
            <a:lvl1pPr marL="342900" indent="-342900" algn="ctr" eaLnBrk="0" hangingPunct="0">
              <a:spcBef>
                <a:spcPct val="20000"/>
              </a:spcBef>
              <a:defRPr sz="2200" b="1">
                <a:solidFill>
                  <a:schemeClr val="bg1"/>
                </a:solidFill>
                <a:latin typeface="Arial"/>
                <a:ea typeface="MS PGothic" pitchFamily="34" charset="-128"/>
                <a:cs typeface="MS PGothic" pitchFamily="34" charset="-128"/>
              </a:defRPr>
            </a:lvl1pPr>
            <a:lvl2pPr marL="285750" indent="-200025" eaLnBrk="0" hangingPunct="0">
              <a:spcBef>
                <a:spcPct val="20000"/>
              </a:spcBef>
              <a:buFont typeface="Arial" pitchFamily="34" charset="0"/>
              <a:buChar char="•"/>
              <a:defRPr sz="1600">
                <a:solidFill>
                  <a:schemeClr val="tx1"/>
                </a:solidFill>
                <a:latin typeface="Arial"/>
                <a:ea typeface="MS PGothic" pitchFamily="34" charset="-128"/>
                <a:cs typeface="Arial"/>
              </a:defRPr>
            </a:lvl2pPr>
            <a:lvl3pPr marL="442913" indent="-177800" eaLnBrk="0" hangingPunct="0">
              <a:spcBef>
                <a:spcPct val="20000"/>
              </a:spcBef>
              <a:buClr>
                <a:schemeClr val="tx1"/>
              </a:buClr>
              <a:buFont typeface="Arial" pitchFamily="34" charset="0"/>
              <a:buChar char="•"/>
              <a:defRPr sz="1600">
                <a:solidFill>
                  <a:schemeClr val="tx1"/>
                </a:solidFill>
                <a:latin typeface="Arial"/>
                <a:ea typeface="Arial" charset="0"/>
                <a:cs typeface="Arial"/>
              </a:defRPr>
            </a:lvl3pPr>
            <a:lvl4pPr marL="1600200" indent="-228600" eaLnBrk="0" hangingPunct="0">
              <a:spcBef>
                <a:spcPct val="20000"/>
              </a:spcBef>
              <a:buFont typeface="Arial" pitchFamily="34" charset="0"/>
              <a:buChar char="–"/>
              <a:defRPr sz="2000">
                <a:solidFill>
                  <a:schemeClr val="tx1"/>
                </a:solidFill>
                <a:ea typeface="Arial" charset="0"/>
                <a:cs typeface="Arial" charset="0"/>
              </a:defRPr>
            </a:lvl4pPr>
            <a:lvl5pPr marL="2057400" indent="-228600" eaLnBrk="0" hangingPunct="0">
              <a:spcBef>
                <a:spcPct val="20000"/>
              </a:spcBef>
              <a:buFont typeface="Arial" pitchFamily="34" charset="0"/>
              <a:buChar char="»"/>
              <a:defRPr sz="2000">
                <a:solidFill>
                  <a:schemeClr val="tx1"/>
                </a:solidFill>
                <a:ea typeface="Arial" charset="0"/>
                <a:cs typeface="Arial" charset="0"/>
              </a:defRPr>
            </a:lvl5pPr>
            <a:lvl6pPr marL="2514600" indent="-228600" defTabSz="457200">
              <a:spcBef>
                <a:spcPct val="20000"/>
              </a:spcBef>
              <a:buFont typeface="Arial"/>
              <a:buChar char="•"/>
              <a:defRPr sz="2000">
                <a:solidFill>
                  <a:schemeClr val="tx1"/>
                </a:solidFill>
              </a:defRPr>
            </a:lvl6pPr>
            <a:lvl7pPr marL="2971800" indent="-228600" defTabSz="457200">
              <a:spcBef>
                <a:spcPct val="20000"/>
              </a:spcBef>
              <a:buFont typeface="Arial"/>
              <a:buChar char="•"/>
              <a:defRPr sz="2000">
                <a:solidFill>
                  <a:schemeClr val="tx1"/>
                </a:solidFill>
              </a:defRPr>
            </a:lvl7pPr>
            <a:lvl8pPr marL="3429000" indent="-228600" defTabSz="457200">
              <a:spcBef>
                <a:spcPct val="20000"/>
              </a:spcBef>
              <a:buFont typeface="Arial"/>
              <a:buChar char="•"/>
              <a:defRPr sz="2000">
                <a:solidFill>
                  <a:schemeClr val="tx1"/>
                </a:solidFill>
              </a:defRPr>
            </a:lvl8pPr>
            <a:lvl9pPr marL="3886200" indent="-228600" defTabSz="457200">
              <a:spcBef>
                <a:spcPct val="20000"/>
              </a:spcBef>
              <a:buFont typeface="Arial"/>
              <a:buChar char="•"/>
              <a:defRPr sz="2000">
                <a:solidFill>
                  <a:schemeClr val="tx1"/>
                </a:solidFill>
              </a:defRPr>
            </a:lvl9pPr>
          </a:lstStyle>
          <a:p>
            <a:r>
              <a:rPr lang="en-GB" dirty="0"/>
              <a:t>Distinct</a:t>
            </a:r>
          </a:p>
        </p:txBody>
      </p:sp>
      <p:pic>
        <p:nvPicPr>
          <p:cNvPr id="12"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5" name="Subject 4"/>
          <p:cNvSpPr txBox="1">
            <a:spLocks/>
          </p:cNvSpPr>
          <p:nvPr/>
        </p:nvSpPr>
        <p:spPr>
          <a:xfrm>
            <a:off x="1806188" y="4547449"/>
            <a:ext cx="8559800" cy="503237"/>
          </a:xfrm>
          <a:prstGeom prst="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6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latin typeface="Arial" panose="020B0604020202020204" pitchFamily="34" charset="0"/>
                <a:cs typeface="Arial" panose="020B0604020202020204" pitchFamily="34" charset="0"/>
              </a:rPr>
              <a:t>Aliases and Concatenation</a:t>
            </a:r>
          </a:p>
        </p:txBody>
      </p:sp>
      <p:sp>
        <p:nvSpPr>
          <p:cNvPr id="17" name="Slide Number Placeholder 1"/>
          <p:cNvSpPr>
            <a:spLocks noGrp="1"/>
          </p:cNvSpPr>
          <p:nvPr>
            <p:ph type="sldNum" sz="quarter" idx="4294967295"/>
          </p:nvPr>
        </p:nvSpPr>
        <p:spPr>
          <a:xfrm>
            <a:off x="407368" y="6462077"/>
            <a:ext cx="2844800" cy="301989"/>
          </a:xfrm>
          <a:prstGeom prst="rect">
            <a:avLst/>
          </a:prstGeo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34</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2416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latin typeface="Arial Black" panose="020B0A04020102020204" pitchFamily="34" charset="0"/>
              </a:rPr>
              <a:t>Distinct</a:t>
            </a:r>
          </a:p>
        </p:txBody>
      </p:sp>
      <p:sp>
        <p:nvSpPr>
          <p:cNvPr id="11" name="Content Placeholder 4"/>
          <p:cNvSpPr txBox="1">
            <a:spLocks/>
          </p:cNvSpPr>
          <p:nvPr>
            <p:custDataLst>
              <p:tags r:id="rId2"/>
            </p:custDataLst>
          </p:nvPr>
        </p:nvSpPr>
        <p:spPr>
          <a:xfrm>
            <a:off x="825614" y="1253010"/>
            <a:ext cx="10463861" cy="754804"/>
          </a:xfrm>
          <a:prstGeom prst="rect">
            <a:avLst/>
          </a:prstGeom>
        </p:spPr>
        <p:txBody>
          <a:bodyPr wrap="square" lIns="72000" tIns="72000" rIns="72000" bIns="72000">
            <a:spAutoFit/>
          </a:bodyPr>
          <a:lstStyle>
            <a:lvl1pPr marL="342900" indent="-342900" algn="l" defTabSz="457200" rtl="0" eaLnBrk="0" fontAlgn="base" hangingPunct="0">
              <a:spcBef>
                <a:spcPct val="20000"/>
              </a:spcBef>
              <a:spcAft>
                <a:spcPct val="0"/>
              </a:spcAft>
              <a:defRPr sz="160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buClr>
                <a:schemeClr val="accent1"/>
              </a:buClr>
              <a:buFont typeface="Wingdings" panose="05000000000000000000" pitchFamily="2" charset="2"/>
              <a:buChar char="§"/>
            </a:pPr>
            <a:r>
              <a:rPr lang="en-GB" sz="1800" dirty="0"/>
              <a:t>Display distinct rows from the output of the selected columns</a:t>
            </a:r>
          </a:p>
          <a:p>
            <a:pPr lvl="1">
              <a:buClr>
                <a:schemeClr val="accent1"/>
              </a:buClr>
              <a:buFont typeface="Wingdings" panose="05000000000000000000" pitchFamily="2" charset="2"/>
              <a:buChar char="§"/>
            </a:pPr>
            <a:endParaRPr lang="en-GB" altLang="en-US" sz="1800" dirty="0">
              <a:latin typeface="Arial" pitchFamily="34" charset="0"/>
              <a:cs typeface="Arial" pitchFamily="34" charset="0"/>
            </a:endParaRPr>
          </a:p>
        </p:txBody>
      </p:sp>
      <p:sp>
        <p:nvSpPr>
          <p:cNvPr id="14" name="Rectangle 2"/>
          <p:cNvSpPr txBox="1">
            <a:spLocks noChangeArrowheads="1"/>
          </p:cNvSpPr>
          <p:nvPr/>
        </p:nvSpPr>
        <p:spPr>
          <a:xfrm>
            <a:off x="576000" y="4377857"/>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dirty="0">
                <a:latin typeface="Arial" panose="020B0604020202020204" pitchFamily="34" charset="0"/>
              </a:rPr>
              <a:t>Scenario:</a:t>
            </a:r>
          </a:p>
        </p:txBody>
      </p:sp>
      <p:sp>
        <p:nvSpPr>
          <p:cNvPr id="15" name="Rectangle 14"/>
          <p:cNvSpPr/>
          <p:nvPr/>
        </p:nvSpPr>
        <p:spPr>
          <a:xfrm>
            <a:off x="1055440" y="5161180"/>
            <a:ext cx="9802104" cy="954107"/>
          </a:xfrm>
          <a:prstGeom prst="rect">
            <a:avLst/>
          </a:prstGeom>
          <a:noFill/>
          <a:ln w="76200" cmpd="sng">
            <a:noFill/>
          </a:ln>
          <a:effectLst>
            <a:softEdge rad="63500"/>
          </a:effectLst>
        </p:spPr>
        <p:style>
          <a:lnRef idx="1">
            <a:schemeClr val="accent6"/>
          </a:lnRef>
          <a:fillRef idx="2">
            <a:schemeClr val="accent6"/>
          </a:fillRef>
          <a:effectRef idx="1">
            <a:schemeClr val="accent6"/>
          </a:effectRef>
          <a:fontRef idx="minor">
            <a:schemeClr val="dk1"/>
          </a:fontRef>
        </p:style>
        <p:txBody>
          <a:bodyPr wrap="square" rtlCol="0" anchor="ctr">
            <a:spAutoFit/>
          </a:bodyPr>
          <a:lstStyle/>
          <a:p>
            <a:r>
              <a:rPr lang="en-GB" altLang="en-US" sz="2800" dirty="0">
                <a:latin typeface="Arial" panose="020B0604020202020204" pitchFamily="34" charset="0"/>
                <a:cs typeface="Arial" panose="020B0604020202020204" pitchFamily="34" charset="0"/>
              </a:rPr>
              <a:t>Display the name of each broker who has traded and remove </a:t>
            </a:r>
            <a:r>
              <a:rPr lang="en-GB" altLang="en-US" sz="2800">
                <a:latin typeface="Arial" panose="020B0604020202020204" pitchFamily="34" charset="0"/>
                <a:cs typeface="Arial" panose="020B0604020202020204" pitchFamily="34" charset="0"/>
              </a:rPr>
              <a:t>duplicated rows.</a:t>
            </a:r>
            <a:endParaRPr lang="en-GB" altLang="en-US" sz="2800" dirty="0">
              <a:latin typeface="Arial" panose="020B0604020202020204" pitchFamily="34" charset="0"/>
              <a:cs typeface="Arial" panose="020B0604020202020204" pitchFamily="34" charset="0"/>
            </a:endParaRPr>
          </a:p>
        </p:txBody>
      </p:sp>
      <p:cxnSp>
        <p:nvCxnSpPr>
          <p:cNvPr id="4" name="Straight Arrow Connector 3"/>
          <p:cNvCxnSpPr/>
          <p:nvPr/>
        </p:nvCxnSpPr>
        <p:spPr>
          <a:xfrm>
            <a:off x="4053094" y="3113858"/>
            <a:ext cx="3627082" cy="4507"/>
          </a:xfrm>
          <a:prstGeom prst="straightConnector1">
            <a:avLst/>
          </a:prstGeom>
          <a:ln w="38100">
            <a:tailEnd type="arrow"/>
          </a:ln>
        </p:spPr>
        <p:style>
          <a:lnRef idx="3">
            <a:schemeClr val="accent1"/>
          </a:lnRef>
          <a:fillRef idx="0">
            <a:schemeClr val="accent1"/>
          </a:fillRef>
          <a:effectRef idx="2">
            <a:schemeClr val="accent1"/>
          </a:effectRef>
          <a:fontRef idx="minor">
            <a:schemeClr val="tx1"/>
          </a:fontRef>
        </p:style>
      </p:cxnSp>
      <p:pic>
        <p:nvPicPr>
          <p:cNvPr id="10" name="Picture 2"/>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3"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35</a:t>
            </a:fld>
            <a:endParaRPr lang="zh-TW" altLang="en-US" sz="14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777CCDB7-FDF2-47D3-B6BC-B0A342EE3161}"/>
              </a:ext>
            </a:extLst>
          </p:cNvPr>
          <p:cNvPicPr>
            <a:picLocks noChangeAspect="1"/>
          </p:cNvPicPr>
          <p:nvPr/>
        </p:nvPicPr>
        <p:blipFill>
          <a:blip r:embed="rId7"/>
          <a:stretch>
            <a:fillRect/>
          </a:stretch>
        </p:blipFill>
        <p:spPr>
          <a:xfrm>
            <a:off x="2394585" y="1700808"/>
            <a:ext cx="1619250" cy="2886075"/>
          </a:xfrm>
          <a:prstGeom prst="rect">
            <a:avLst/>
          </a:prstGeom>
        </p:spPr>
      </p:pic>
      <p:pic>
        <p:nvPicPr>
          <p:cNvPr id="9" name="Picture 8">
            <a:extLst>
              <a:ext uri="{FF2B5EF4-FFF2-40B4-BE49-F238E27FC236}">
                <a16:creationId xmlns:a16="http://schemas.microsoft.com/office/drawing/2014/main" id="{FE95B4E7-C2B9-48FD-B303-274624B42260}"/>
              </a:ext>
            </a:extLst>
          </p:cNvPr>
          <p:cNvPicPr>
            <a:picLocks noChangeAspect="1"/>
          </p:cNvPicPr>
          <p:nvPr/>
        </p:nvPicPr>
        <p:blipFill>
          <a:blip r:embed="rId8"/>
          <a:stretch>
            <a:fillRect/>
          </a:stretch>
        </p:blipFill>
        <p:spPr>
          <a:xfrm>
            <a:off x="7687099" y="1732733"/>
            <a:ext cx="2828864" cy="2384798"/>
          </a:xfrm>
          <a:prstGeom prst="rect">
            <a:avLst/>
          </a:prstGeom>
        </p:spPr>
      </p:pic>
      <p:sp>
        <p:nvSpPr>
          <p:cNvPr id="12" name="Rectangle 11">
            <a:extLst>
              <a:ext uri="{FF2B5EF4-FFF2-40B4-BE49-F238E27FC236}">
                <a16:creationId xmlns:a16="http://schemas.microsoft.com/office/drawing/2014/main" id="{1C739BA5-60C8-4086-BC19-A6D3972675B8}"/>
              </a:ext>
            </a:extLst>
          </p:cNvPr>
          <p:cNvSpPr/>
          <p:nvPr/>
        </p:nvSpPr>
        <p:spPr>
          <a:xfrm>
            <a:off x="2355326" y="1700808"/>
            <a:ext cx="1697768" cy="2943312"/>
          </a:xfrm>
          <a:prstGeom prst="rect">
            <a:avLst/>
          </a:prstGeom>
          <a:noFill/>
          <a:ln w="47625">
            <a:solidFill>
              <a:schemeClr val="accent1"/>
            </a:solid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64DF4D1B-37CE-4AD1-A7A7-74C747BFAA68}"/>
              </a:ext>
            </a:extLst>
          </p:cNvPr>
          <p:cNvSpPr/>
          <p:nvPr/>
        </p:nvSpPr>
        <p:spPr>
          <a:xfrm>
            <a:off x="7687099" y="1700808"/>
            <a:ext cx="2828864" cy="2416723"/>
          </a:xfrm>
          <a:prstGeom prst="rect">
            <a:avLst/>
          </a:prstGeom>
          <a:noFill/>
          <a:ln w="476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946961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1068569" y="1528049"/>
            <a:ext cx="9553956" cy="4503797"/>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SELECT</a:t>
            </a: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a:solidFill>
                  <a:srgbClr val="FF0000"/>
                </a:solidFill>
                <a:latin typeface="Consolas" panose="020B0609020204030204" pitchFamily="49" charset="0"/>
                <a:ea typeface="ヒラギノ角ゴ Pro W3" pitchFamily="-112" charset="-128"/>
                <a:cs typeface="Consolas" panose="020B0609020204030204" pitchFamily="49" charset="0"/>
              </a:rPr>
              <a:t>DISTINCT</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err="1">
                <a:latin typeface="Consolas" panose="020B0609020204030204" pitchFamily="49" charset="0"/>
                <a:ea typeface="ヒラギノ角ゴ Pro W3" pitchFamily="-112" charset="-128"/>
                <a:cs typeface="Consolas" panose="020B0609020204030204" pitchFamily="49" charset="0"/>
              </a:rPr>
              <a:t>b.first_name</a:t>
            </a:r>
            <a:r>
              <a:rPr lang="en-GB" altLang="en-US" sz="2000" b="1" dirty="0">
                <a:latin typeface="Consolas" panose="020B0609020204030204" pitchFamily="49" charset="0"/>
                <a:ea typeface="ヒラギノ角ゴ Pro W3" pitchFamily="-112" charset="-128"/>
                <a:cs typeface="Consolas" panose="020B0609020204030204" pitchFamily="49" charset="0"/>
              </a:rPr>
              <a:t> ||' '|| </a:t>
            </a:r>
            <a:r>
              <a:rPr lang="en-GB" altLang="en-US" sz="2000" b="1" dirty="0" err="1">
                <a:latin typeface="Consolas" panose="020B0609020204030204" pitchFamily="49" charset="0"/>
                <a:ea typeface="ヒラギノ角ゴ Pro W3" pitchFamily="-112" charset="-128"/>
                <a:cs typeface="Consolas" panose="020B0609020204030204" pitchFamily="49" charset="0"/>
              </a:rPr>
              <a:t>b.last_name</a:t>
            </a:r>
            <a:r>
              <a:rPr lang="en-GB" altLang="en-US" sz="2000" b="1" dirty="0">
                <a:latin typeface="Consolas" panose="020B0609020204030204" pitchFamily="49" charset="0"/>
                <a:ea typeface="ヒラギノ角ゴ Pro W3" pitchFamily="-112" charset="-128"/>
                <a:cs typeface="Consolas" panose="020B0609020204030204" pitchFamily="49" charset="0"/>
              </a:rPr>
              <a:t> AS "Broker Name"</a:t>
            </a:r>
          </a:p>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FROM</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brokers b</a:t>
            </a:r>
          </a:p>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INNER JOIN</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trades t</a:t>
            </a:r>
          </a:p>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ON</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err="1">
                <a:latin typeface="Consolas" panose="020B0609020204030204" pitchFamily="49" charset="0"/>
                <a:ea typeface="ヒラギノ角ゴ Pro W3" pitchFamily="-112" charset="-128"/>
                <a:cs typeface="Consolas" panose="020B0609020204030204" pitchFamily="49" charset="0"/>
              </a:rPr>
              <a:t>b.broker_id</a:t>
            </a:r>
            <a:r>
              <a:rPr lang="en-GB" altLang="en-US" sz="2000" b="1" dirty="0">
                <a:latin typeface="Consolas" panose="020B0609020204030204" pitchFamily="49" charset="0"/>
                <a:ea typeface="ヒラギノ角ゴ Pro W3" pitchFamily="-112" charset="-128"/>
                <a:cs typeface="Consolas" panose="020B0609020204030204" pitchFamily="49" charset="0"/>
              </a:rPr>
              <a:t> = </a:t>
            </a:r>
            <a:r>
              <a:rPr lang="en-GB" altLang="en-US" sz="2000" b="1" dirty="0" err="1">
                <a:latin typeface="Consolas" panose="020B0609020204030204" pitchFamily="49" charset="0"/>
                <a:ea typeface="ヒラギノ角ゴ Pro W3" pitchFamily="-112" charset="-128"/>
                <a:cs typeface="Consolas" panose="020B0609020204030204" pitchFamily="49" charset="0"/>
              </a:rPr>
              <a:t>t.broker_id</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ORDER BY</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err="1">
                <a:latin typeface="Consolas" panose="020B0609020204030204" pitchFamily="49" charset="0"/>
                <a:ea typeface="ヒラギノ角ゴ Pro W3" pitchFamily="-112" charset="-128"/>
                <a:cs typeface="Consolas" panose="020B0609020204030204" pitchFamily="49" charset="0"/>
              </a:rPr>
              <a:t>b.first_name</a:t>
            </a:r>
            <a:r>
              <a:rPr lang="en-GB" altLang="en-US" sz="2000" b="1" dirty="0">
                <a:latin typeface="Consolas" panose="020B0609020204030204" pitchFamily="49" charset="0"/>
                <a:ea typeface="ヒラギノ角ゴ Pro W3" pitchFamily="-112" charset="-128"/>
                <a:cs typeface="Consolas" panose="020B0609020204030204" pitchFamily="49" charset="0"/>
              </a:rPr>
              <a:t> ||' '|| </a:t>
            </a:r>
            <a:r>
              <a:rPr lang="en-GB" altLang="en-US" sz="2000" b="1" dirty="0" err="1">
                <a:latin typeface="Consolas" panose="020B0609020204030204" pitchFamily="49" charset="0"/>
                <a:ea typeface="ヒラギノ角ゴ Pro W3" pitchFamily="-112" charset="-128"/>
                <a:cs typeface="Consolas" panose="020B0609020204030204" pitchFamily="49" charset="0"/>
              </a:rPr>
              <a:t>b.last_name</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Distinct rows</a:t>
            </a:r>
            <a:endParaRPr lang="en-US" dirty="0">
              <a:latin typeface="Arial Black" panose="020B0A04020102020204" pitchFamily="34" charset="0"/>
            </a:endParaRPr>
          </a:p>
        </p:txBody>
      </p:sp>
      <p:pic>
        <p:nvPicPr>
          <p:cNvPr id="5"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36</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59662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latin typeface="Arial Black" panose="020B0A04020102020204" pitchFamily="34" charset="0"/>
              </a:rPr>
              <a:t>Thinking Points</a:t>
            </a:r>
          </a:p>
        </p:txBody>
      </p:sp>
      <p:sp>
        <p:nvSpPr>
          <p:cNvPr id="5" name="Cloud Callout 4"/>
          <p:cNvSpPr/>
          <p:nvPr/>
        </p:nvSpPr>
        <p:spPr>
          <a:xfrm>
            <a:off x="3400012" y="1457598"/>
            <a:ext cx="4605177" cy="2178082"/>
          </a:xfrm>
          <a:prstGeom prst="cloudCallout">
            <a:avLst>
              <a:gd name="adj1" fmla="val 41500"/>
              <a:gd name="adj2" fmla="val 65162"/>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latin typeface="Arial" panose="020B0604020202020204" pitchFamily="34" charset="0"/>
                <a:cs typeface="Arial" panose="020B0604020202020204" pitchFamily="34" charset="0"/>
              </a:rPr>
              <a:t>Notice the queries were built in specific stages</a:t>
            </a:r>
          </a:p>
        </p:txBody>
      </p:sp>
      <p:sp>
        <p:nvSpPr>
          <p:cNvPr id="6" name="Rectangle 2"/>
          <p:cNvSpPr txBox="1">
            <a:spLocks noChangeArrowheads="1"/>
          </p:cNvSpPr>
          <p:nvPr/>
        </p:nvSpPr>
        <p:spPr>
          <a:xfrm>
            <a:off x="576000" y="4509120"/>
            <a:ext cx="11099533" cy="1068736"/>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pPr marL="342900" indent="-342900">
              <a:buClr>
                <a:schemeClr val="accent1"/>
              </a:buClr>
              <a:buFont typeface="Wingdings" panose="05000000000000000000" pitchFamily="2" charset="2"/>
              <a:buChar char="§"/>
            </a:pPr>
            <a:r>
              <a:rPr lang="en-GB" dirty="0">
                <a:solidFill>
                  <a:schemeClr val="tx1"/>
                </a:solidFill>
                <a:latin typeface="Arial Black" panose="020B0A04020102020204" pitchFamily="34" charset="0"/>
              </a:rPr>
              <a:t>You can deal with multiple joins in the same way.</a:t>
            </a:r>
          </a:p>
          <a:p>
            <a:pPr marL="342900" indent="-342900">
              <a:buClr>
                <a:schemeClr val="accent1"/>
              </a:buClr>
              <a:buFont typeface="Wingdings" panose="05000000000000000000" pitchFamily="2" charset="2"/>
              <a:buChar char="§"/>
            </a:pPr>
            <a:endParaRPr lang="en-GB" dirty="0">
              <a:solidFill>
                <a:schemeClr val="tx1"/>
              </a:solidFill>
              <a:latin typeface="Arial Black" panose="020B0A04020102020204" pitchFamily="34" charset="0"/>
            </a:endParaRPr>
          </a:p>
          <a:p>
            <a:pPr marL="342900" indent="-342900">
              <a:buClr>
                <a:schemeClr val="accent1"/>
              </a:buClr>
              <a:buFont typeface="Wingdings" panose="05000000000000000000" pitchFamily="2" charset="2"/>
              <a:buChar char="§"/>
            </a:pPr>
            <a:r>
              <a:rPr lang="en-GB" dirty="0">
                <a:solidFill>
                  <a:schemeClr val="tx1"/>
                </a:solidFill>
                <a:latin typeface="Arial Black" panose="020B0A04020102020204" pitchFamily="34" charset="0"/>
              </a:rPr>
              <a:t>Identify individual joins and work through one join at a time.</a:t>
            </a:r>
          </a:p>
        </p:txBody>
      </p:sp>
      <p:pic>
        <p:nvPicPr>
          <p:cNvPr id="7"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0"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37</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15638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Content Placeholder 6"/>
          <p:cNvSpPr txBox="1">
            <a:spLocks/>
          </p:cNvSpPr>
          <p:nvPr/>
        </p:nvSpPr>
        <p:spPr>
          <a:xfrm>
            <a:off x="1524001" y="3581400"/>
            <a:ext cx="10496551" cy="3276600"/>
          </a:xfrm>
          <a:prstGeom prst="rect">
            <a:avLst/>
          </a:prstGeom>
        </p:spPr>
        <p:txBody>
          <a:bodyPr vert="horz" lIns="91440" tIns="45720" rIns="91440" bIns="45720" rtlCol="0">
            <a:normAutofit/>
          </a:bodyPr>
          <a:lstStyle/>
          <a:p>
            <a:pPr marL="174625" marR="0" lvl="0" indent="-174625" algn="l" defTabSz="914400" rtl="0" eaLnBrk="0" fontAlgn="auto" latinLnBrk="0" hangingPunct="0">
              <a:lnSpc>
                <a:spcPct val="100000"/>
              </a:lnSpc>
              <a:spcBef>
                <a:spcPct val="60000"/>
              </a:spcBef>
              <a:spcAft>
                <a:spcPts val="0"/>
              </a:spcAft>
              <a:buClr>
                <a:schemeClr val="bg2"/>
              </a:buClr>
              <a:buSzTx/>
              <a:buFont typeface="Wingdings" pitchFamily="2" charset="2"/>
              <a:buNone/>
              <a:tabLst/>
              <a:defRPr/>
            </a:pPr>
            <a:endParaRPr kumimoji="0" lang="en-GB" sz="20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24"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Review</a:t>
            </a:r>
          </a:p>
        </p:txBody>
      </p:sp>
      <p:sp>
        <p:nvSpPr>
          <p:cNvPr id="22" name="Oval Callout 21"/>
          <p:cNvSpPr/>
          <p:nvPr/>
        </p:nvSpPr>
        <p:spPr>
          <a:xfrm>
            <a:off x="1524001" y="1413279"/>
            <a:ext cx="3910143" cy="1727689"/>
          </a:xfrm>
          <a:prstGeom prst="wedgeEllipseCallou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dirty="0">
                <a:latin typeface="Arial Black" panose="020B0A04020102020204" pitchFamily="34" charset="0"/>
                <a:cs typeface="Arial" panose="020B0604020202020204" pitchFamily="34" charset="0"/>
              </a:rPr>
              <a:t>List the different types of joins so far</a:t>
            </a:r>
          </a:p>
        </p:txBody>
      </p:sp>
      <p:sp>
        <p:nvSpPr>
          <p:cNvPr id="23" name="Oval Callout 22"/>
          <p:cNvSpPr/>
          <p:nvPr/>
        </p:nvSpPr>
        <p:spPr>
          <a:xfrm>
            <a:off x="1404177" y="3692857"/>
            <a:ext cx="4441369" cy="2090057"/>
          </a:xfrm>
          <a:prstGeom prst="wedgeEllipseCallou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latin typeface="Arial Black" panose="020B0A04020102020204" pitchFamily="34" charset="0"/>
              </a:rPr>
              <a:t>Which join would let me see everything in the first table and only certain matching rows in the second table?</a:t>
            </a:r>
          </a:p>
        </p:txBody>
      </p:sp>
      <p:sp>
        <p:nvSpPr>
          <p:cNvPr id="25" name="Oval Callout 24"/>
          <p:cNvSpPr/>
          <p:nvPr/>
        </p:nvSpPr>
        <p:spPr>
          <a:xfrm>
            <a:off x="6600057" y="1413279"/>
            <a:ext cx="3583536" cy="1727689"/>
          </a:xfrm>
          <a:prstGeom prst="wedgeEllipseCallou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latin typeface="Arial Black" panose="020B0A04020102020204" pitchFamily="34" charset="0"/>
              </a:rPr>
              <a:t>Describe what each type of join does</a:t>
            </a:r>
          </a:p>
        </p:txBody>
      </p:sp>
      <p:sp>
        <p:nvSpPr>
          <p:cNvPr id="19" name="Oval Callout 18"/>
          <p:cNvSpPr/>
          <p:nvPr/>
        </p:nvSpPr>
        <p:spPr>
          <a:xfrm>
            <a:off x="6444344" y="3886201"/>
            <a:ext cx="3739249" cy="1600870"/>
          </a:xfrm>
          <a:prstGeom prst="wedgeEllipseCallou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latin typeface="Arial Black" panose="020B0A04020102020204" pitchFamily="34" charset="0"/>
              </a:rPr>
              <a:t>Which join would only let me see rows with matching values?</a:t>
            </a:r>
          </a:p>
        </p:txBody>
      </p:sp>
      <p:pic>
        <p:nvPicPr>
          <p:cNvPr id="9"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1"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38</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1703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5" grpId="0" animBg="1"/>
      <p:bldP spid="19"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Content Placeholder 6"/>
          <p:cNvSpPr txBox="1">
            <a:spLocks/>
          </p:cNvSpPr>
          <p:nvPr/>
        </p:nvSpPr>
        <p:spPr>
          <a:xfrm>
            <a:off x="1524001" y="3581400"/>
            <a:ext cx="10496551" cy="3276600"/>
          </a:xfrm>
          <a:prstGeom prst="rect">
            <a:avLst/>
          </a:prstGeom>
        </p:spPr>
        <p:txBody>
          <a:bodyPr vert="horz" lIns="91440" tIns="45720" rIns="91440" bIns="45720" rtlCol="0">
            <a:normAutofit/>
          </a:bodyPr>
          <a:lstStyle/>
          <a:p>
            <a:pPr marL="174625" marR="0" lvl="0" indent="-174625" algn="l" defTabSz="914400" rtl="0" eaLnBrk="0" fontAlgn="auto" latinLnBrk="0" hangingPunct="0">
              <a:lnSpc>
                <a:spcPct val="100000"/>
              </a:lnSpc>
              <a:spcBef>
                <a:spcPct val="60000"/>
              </a:spcBef>
              <a:spcAft>
                <a:spcPts val="0"/>
              </a:spcAft>
              <a:buClr>
                <a:schemeClr val="bg2"/>
              </a:buClr>
              <a:buSzTx/>
              <a:buFont typeface="Wingdings" pitchFamily="2" charset="2"/>
              <a:buNone/>
              <a:tabLst/>
              <a:defRPr/>
            </a:pPr>
            <a:endParaRPr kumimoji="0" lang="en-GB" sz="20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24"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Questions</a:t>
            </a:r>
          </a:p>
        </p:txBody>
      </p:sp>
      <p:grpSp>
        <p:nvGrpSpPr>
          <p:cNvPr id="9" name="Group 8">
            <a:extLst>
              <a:ext uri="{FF2B5EF4-FFF2-40B4-BE49-F238E27FC236}">
                <a16:creationId xmlns:a16="http://schemas.microsoft.com/office/drawing/2014/main" id="{C7813E0F-D8EA-4197-985B-61A3E80C238C}"/>
              </a:ext>
            </a:extLst>
          </p:cNvPr>
          <p:cNvGrpSpPr/>
          <p:nvPr/>
        </p:nvGrpSpPr>
        <p:grpSpPr>
          <a:xfrm>
            <a:off x="3624312" y="1246598"/>
            <a:ext cx="3954562" cy="3973102"/>
            <a:chOff x="4157663" y="2916238"/>
            <a:chExt cx="482600" cy="549275"/>
          </a:xfrm>
        </p:grpSpPr>
        <p:sp>
          <p:nvSpPr>
            <p:cNvPr id="10" name="Freeform 89">
              <a:extLst>
                <a:ext uri="{FF2B5EF4-FFF2-40B4-BE49-F238E27FC236}">
                  <a16:creationId xmlns:a16="http://schemas.microsoft.com/office/drawing/2014/main" id="{29FD3966-66D7-47CE-BBA5-2BF5F1C23F36}"/>
                </a:ext>
              </a:extLst>
            </p:cNvPr>
            <p:cNvSpPr>
              <a:spLocks/>
            </p:cNvSpPr>
            <p:nvPr/>
          </p:nvSpPr>
          <p:spPr bwMode="auto">
            <a:xfrm>
              <a:off x="4157663" y="2916238"/>
              <a:ext cx="482600" cy="549275"/>
            </a:xfrm>
            <a:custGeom>
              <a:avLst/>
              <a:gdLst>
                <a:gd name="T0" fmla="*/ 875 w 912"/>
                <a:gd name="T1" fmla="*/ 1024 h 1037"/>
                <a:gd name="T2" fmla="*/ 850 w 912"/>
                <a:gd name="T3" fmla="*/ 1037 h 1037"/>
                <a:gd name="T4" fmla="*/ 820 w 912"/>
                <a:gd name="T5" fmla="*/ 1005 h 1037"/>
                <a:gd name="T6" fmla="*/ 749 w 912"/>
                <a:gd name="T7" fmla="*/ 870 h 1037"/>
                <a:gd name="T8" fmla="*/ 732 w 912"/>
                <a:gd name="T9" fmla="*/ 747 h 1037"/>
                <a:gd name="T10" fmla="*/ 807 w 912"/>
                <a:gd name="T11" fmla="*/ 569 h 1037"/>
                <a:gd name="T12" fmla="*/ 862 w 912"/>
                <a:gd name="T13" fmla="*/ 387 h 1037"/>
                <a:gd name="T14" fmla="*/ 855 w 912"/>
                <a:gd name="T15" fmla="*/ 289 h 1037"/>
                <a:gd name="T16" fmla="*/ 810 w 912"/>
                <a:gd name="T17" fmla="*/ 189 h 1037"/>
                <a:gd name="T18" fmla="*/ 731 w 912"/>
                <a:gd name="T19" fmla="*/ 113 h 1037"/>
                <a:gd name="T20" fmla="*/ 629 w 912"/>
                <a:gd name="T21" fmla="*/ 65 h 1037"/>
                <a:gd name="T22" fmla="*/ 512 w 912"/>
                <a:gd name="T23" fmla="*/ 49 h 1037"/>
                <a:gd name="T24" fmla="*/ 396 w 912"/>
                <a:gd name="T25" fmla="*/ 69 h 1037"/>
                <a:gd name="T26" fmla="*/ 275 w 912"/>
                <a:gd name="T27" fmla="*/ 135 h 1037"/>
                <a:gd name="T28" fmla="*/ 200 w 912"/>
                <a:gd name="T29" fmla="*/ 214 h 1037"/>
                <a:gd name="T30" fmla="*/ 152 w 912"/>
                <a:gd name="T31" fmla="*/ 315 h 1037"/>
                <a:gd name="T32" fmla="*/ 148 w 912"/>
                <a:gd name="T33" fmla="*/ 406 h 1037"/>
                <a:gd name="T34" fmla="*/ 111 w 912"/>
                <a:gd name="T35" fmla="*/ 511 h 1037"/>
                <a:gd name="T36" fmla="*/ 55 w 912"/>
                <a:gd name="T37" fmla="*/ 635 h 1037"/>
                <a:gd name="T38" fmla="*/ 127 w 912"/>
                <a:gd name="T39" fmla="*/ 656 h 1037"/>
                <a:gd name="T40" fmla="*/ 136 w 912"/>
                <a:gd name="T41" fmla="*/ 686 h 1037"/>
                <a:gd name="T42" fmla="*/ 159 w 912"/>
                <a:gd name="T43" fmla="*/ 725 h 1037"/>
                <a:gd name="T44" fmla="*/ 182 w 912"/>
                <a:gd name="T45" fmla="*/ 746 h 1037"/>
                <a:gd name="T46" fmla="*/ 171 w 912"/>
                <a:gd name="T47" fmla="*/ 770 h 1037"/>
                <a:gd name="T48" fmla="*/ 127 w 912"/>
                <a:gd name="T49" fmla="*/ 771 h 1037"/>
                <a:gd name="T50" fmla="*/ 143 w 912"/>
                <a:gd name="T51" fmla="*/ 839 h 1037"/>
                <a:gd name="T52" fmla="*/ 143 w 912"/>
                <a:gd name="T53" fmla="*/ 880 h 1037"/>
                <a:gd name="T54" fmla="*/ 216 w 912"/>
                <a:gd name="T55" fmla="*/ 915 h 1037"/>
                <a:gd name="T56" fmla="*/ 341 w 912"/>
                <a:gd name="T57" fmla="*/ 934 h 1037"/>
                <a:gd name="T58" fmla="*/ 409 w 912"/>
                <a:gd name="T59" fmla="*/ 976 h 1037"/>
                <a:gd name="T60" fmla="*/ 425 w 912"/>
                <a:gd name="T61" fmla="*/ 1022 h 1037"/>
                <a:gd name="T62" fmla="*/ 403 w 912"/>
                <a:gd name="T63" fmla="*/ 1037 h 1037"/>
                <a:gd name="T64" fmla="*/ 381 w 912"/>
                <a:gd name="T65" fmla="*/ 1023 h 1037"/>
                <a:gd name="T66" fmla="*/ 336 w 912"/>
                <a:gd name="T67" fmla="*/ 983 h 1037"/>
                <a:gd name="T68" fmla="*/ 236 w 912"/>
                <a:gd name="T69" fmla="*/ 967 h 1037"/>
                <a:gd name="T70" fmla="*/ 129 w 912"/>
                <a:gd name="T71" fmla="*/ 935 h 1037"/>
                <a:gd name="T72" fmla="*/ 99 w 912"/>
                <a:gd name="T73" fmla="*/ 901 h 1037"/>
                <a:gd name="T74" fmla="*/ 92 w 912"/>
                <a:gd name="T75" fmla="*/ 848 h 1037"/>
                <a:gd name="T76" fmla="*/ 87 w 912"/>
                <a:gd name="T77" fmla="*/ 804 h 1037"/>
                <a:gd name="T78" fmla="*/ 64 w 912"/>
                <a:gd name="T79" fmla="*/ 774 h 1037"/>
                <a:gd name="T80" fmla="*/ 65 w 912"/>
                <a:gd name="T81" fmla="*/ 748 h 1037"/>
                <a:gd name="T82" fmla="*/ 79 w 912"/>
                <a:gd name="T83" fmla="*/ 692 h 1037"/>
                <a:gd name="T84" fmla="*/ 6 w 912"/>
                <a:gd name="T85" fmla="*/ 654 h 1037"/>
                <a:gd name="T86" fmla="*/ 33 w 912"/>
                <a:gd name="T87" fmla="*/ 555 h 1037"/>
                <a:gd name="T88" fmla="*/ 100 w 912"/>
                <a:gd name="T89" fmla="*/ 416 h 1037"/>
                <a:gd name="T90" fmla="*/ 108 w 912"/>
                <a:gd name="T91" fmla="*/ 289 h 1037"/>
                <a:gd name="T92" fmla="*/ 171 w 912"/>
                <a:gd name="T93" fmla="*/ 172 h 1037"/>
                <a:gd name="T94" fmla="*/ 263 w 912"/>
                <a:gd name="T95" fmla="*/ 83 h 1037"/>
                <a:gd name="T96" fmla="*/ 403 w 912"/>
                <a:gd name="T97" fmla="*/ 16 h 1037"/>
                <a:gd name="T98" fmla="*/ 531 w 912"/>
                <a:gd name="T99" fmla="*/ 0 h 1037"/>
                <a:gd name="T100" fmla="*/ 663 w 912"/>
                <a:gd name="T101" fmla="*/ 26 h 1037"/>
                <a:gd name="T102" fmla="*/ 777 w 912"/>
                <a:gd name="T103" fmla="*/ 87 h 1037"/>
                <a:gd name="T104" fmla="*/ 862 w 912"/>
                <a:gd name="T105" fmla="*/ 178 h 1037"/>
                <a:gd name="T106" fmla="*/ 907 w 912"/>
                <a:gd name="T107" fmla="*/ 298 h 1037"/>
                <a:gd name="T108" fmla="*/ 907 w 912"/>
                <a:gd name="T109" fmla="*/ 422 h 1037"/>
                <a:gd name="T110" fmla="*/ 832 w 912"/>
                <a:gd name="T111" fmla="*/ 629 h 1037"/>
                <a:gd name="T112" fmla="*/ 778 w 912"/>
                <a:gd name="T113" fmla="*/ 770 h 1037"/>
                <a:gd name="T114" fmla="*/ 804 w 912"/>
                <a:gd name="T115" fmla="*/ 874 h 1037"/>
                <a:gd name="T116" fmla="*/ 874 w 912"/>
                <a:gd name="T117" fmla="*/ 1001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2" h="1037">
                  <a:moveTo>
                    <a:pt x="874" y="1001"/>
                  </a:moveTo>
                  <a:lnTo>
                    <a:pt x="874" y="1001"/>
                  </a:lnTo>
                  <a:lnTo>
                    <a:pt x="876" y="1005"/>
                  </a:lnTo>
                  <a:lnTo>
                    <a:pt x="877" y="1010"/>
                  </a:lnTo>
                  <a:lnTo>
                    <a:pt x="877" y="1015"/>
                  </a:lnTo>
                  <a:lnTo>
                    <a:pt x="876" y="1019"/>
                  </a:lnTo>
                  <a:lnTo>
                    <a:pt x="875" y="1024"/>
                  </a:lnTo>
                  <a:lnTo>
                    <a:pt x="872" y="1027"/>
                  </a:lnTo>
                  <a:lnTo>
                    <a:pt x="869" y="1031"/>
                  </a:lnTo>
                  <a:lnTo>
                    <a:pt x="865" y="1034"/>
                  </a:lnTo>
                  <a:lnTo>
                    <a:pt x="865" y="1034"/>
                  </a:lnTo>
                  <a:lnTo>
                    <a:pt x="861" y="1036"/>
                  </a:lnTo>
                  <a:lnTo>
                    <a:pt x="855" y="1037"/>
                  </a:lnTo>
                  <a:lnTo>
                    <a:pt x="850" y="1037"/>
                  </a:lnTo>
                  <a:lnTo>
                    <a:pt x="846" y="1036"/>
                  </a:lnTo>
                  <a:lnTo>
                    <a:pt x="842" y="1034"/>
                  </a:lnTo>
                  <a:lnTo>
                    <a:pt x="838" y="1032"/>
                  </a:lnTo>
                  <a:lnTo>
                    <a:pt x="834" y="1028"/>
                  </a:lnTo>
                  <a:lnTo>
                    <a:pt x="831" y="1024"/>
                  </a:lnTo>
                  <a:lnTo>
                    <a:pt x="831" y="1024"/>
                  </a:lnTo>
                  <a:lnTo>
                    <a:pt x="820" y="1005"/>
                  </a:lnTo>
                  <a:lnTo>
                    <a:pt x="820" y="1005"/>
                  </a:lnTo>
                  <a:lnTo>
                    <a:pt x="806" y="981"/>
                  </a:lnTo>
                  <a:lnTo>
                    <a:pt x="789" y="953"/>
                  </a:lnTo>
                  <a:lnTo>
                    <a:pt x="772" y="922"/>
                  </a:lnTo>
                  <a:lnTo>
                    <a:pt x="764" y="904"/>
                  </a:lnTo>
                  <a:lnTo>
                    <a:pt x="756" y="887"/>
                  </a:lnTo>
                  <a:lnTo>
                    <a:pt x="749" y="870"/>
                  </a:lnTo>
                  <a:lnTo>
                    <a:pt x="743" y="852"/>
                  </a:lnTo>
                  <a:lnTo>
                    <a:pt x="738" y="834"/>
                  </a:lnTo>
                  <a:lnTo>
                    <a:pt x="733" y="815"/>
                  </a:lnTo>
                  <a:lnTo>
                    <a:pt x="731" y="798"/>
                  </a:lnTo>
                  <a:lnTo>
                    <a:pt x="729" y="780"/>
                  </a:lnTo>
                  <a:lnTo>
                    <a:pt x="730" y="764"/>
                  </a:lnTo>
                  <a:lnTo>
                    <a:pt x="732" y="747"/>
                  </a:lnTo>
                  <a:lnTo>
                    <a:pt x="732" y="747"/>
                  </a:lnTo>
                  <a:lnTo>
                    <a:pt x="738" y="724"/>
                  </a:lnTo>
                  <a:lnTo>
                    <a:pt x="745" y="702"/>
                  </a:lnTo>
                  <a:lnTo>
                    <a:pt x="754" y="680"/>
                  </a:lnTo>
                  <a:lnTo>
                    <a:pt x="763" y="658"/>
                  </a:lnTo>
                  <a:lnTo>
                    <a:pt x="785" y="614"/>
                  </a:lnTo>
                  <a:lnTo>
                    <a:pt x="807" y="569"/>
                  </a:lnTo>
                  <a:lnTo>
                    <a:pt x="818" y="546"/>
                  </a:lnTo>
                  <a:lnTo>
                    <a:pt x="828" y="523"/>
                  </a:lnTo>
                  <a:lnTo>
                    <a:pt x="838" y="498"/>
                  </a:lnTo>
                  <a:lnTo>
                    <a:pt x="846" y="472"/>
                  </a:lnTo>
                  <a:lnTo>
                    <a:pt x="853" y="445"/>
                  </a:lnTo>
                  <a:lnTo>
                    <a:pt x="859" y="418"/>
                  </a:lnTo>
                  <a:lnTo>
                    <a:pt x="862" y="387"/>
                  </a:lnTo>
                  <a:lnTo>
                    <a:pt x="863" y="372"/>
                  </a:lnTo>
                  <a:lnTo>
                    <a:pt x="864" y="357"/>
                  </a:lnTo>
                  <a:lnTo>
                    <a:pt x="864" y="357"/>
                  </a:lnTo>
                  <a:lnTo>
                    <a:pt x="863" y="339"/>
                  </a:lnTo>
                  <a:lnTo>
                    <a:pt x="862" y="321"/>
                  </a:lnTo>
                  <a:lnTo>
                    <a:pt x="859" y="305"/>
                  </a:lnTo>
                  <a:lnTo>
                    <a:pt x="855" y="289"/>
                  </a:lnTo>
                  <a:lnTo>
                    <a:pt x="851" y="273"/>
                  </a:lnTo>
                  <a:lnTo>
                    <a:pt x="846" y="258"/>
                  </a:lnTo>
                  <a:lnTo>
                    <a:pt x="840" y="243"/>
                  </a:lnTo>
                  <a:lnTo>
                    <a:pt x="834" y="228"/>
                  </a:lnTo>
                  <a:lnTo>
                    <a:pt x="827" y="215"/>
                  </a:lnTo>
                  <a:lnTo>
                    <a:pt x="819" y="202"/>
                  </a:lnTo>
                  <a:lnTo>
                    <a:pt x="810" y="189"/>
                  </a:lnTo>
                  <a:lnTo>
                    <a:pt x="801" y="177"/>
                  </a:lnTo>
                  <a:lnTo>
                    <a:pt x="791" y="164"/>
                  </a:lnTo>
                  <a:lnTo>
                    <a:pt x="780" y="153"/>
                  </a:lnTo>
                  <a:lnTo>
                    <a:pt x="768" y="142"/>
                  </a:lnTo>
                  <a:lnTo>
                    <a:pt x="756" y="132"/>
                  </a:lnTo>
                  <a:lnTo>
                    <a:pt x="744" y="122"/>
                  </a:lnTo>
                  <a:lnTo>
                    <a:pt x="731" y="113"/>
                  </a:lnTo>
                  <a:lnTo>
                    <a:pt x="718" y="105"/>
                  </a:lnTo>
                  <a:lnTo>
                    <a:pt x="704" y="97"/>
                  </a:lnTo>
                  <a:lnTo>
                    <a:pt x="689" y="90"/>
                  </a:lnTo>
                  <a:lnTo>
                    <a:pt x="674" y="82"/>
                  </a:lnTo>
                  <a:lnTo>
                    <a:pt x="660" y="76"/>
                  </a:lnTo>
                  <a:lnTo>
                    <a:pt x="644" y="70"/>
                  </a:lnTo>
                  <a:lnTo>
                    <a:pt x="629" y="65"/>
                  </a:lnTo>
                  <a:lnTo>
                    <a:pt x="612" y="61"/>
                  </a:lnTo>
                  <a:lnTo>
                    <a:pt x="596" y="57"/>
                  </a:lnTo>
                  <a:lnTo>
                    <a:pt x="580" y="54"/>
                  </a:lnTo>
                  <a:lnTo>
                    <a:pt x="563" y="52"/>
                  </a:lnTo>
                  <a:lnTo>
                    <a:pt x="547" y="50"/>
                  </a:lnTo>
                  <a:lnTo>
                    <a:pt x="529" y="49"/>
                  </a:lnTo>
                  <a:lnTo>
                    <a:pt x="512" y="49"/>
                  </a:lnTo>
                  <a:lnTo>
                    <a:pt x="512" y="49"/>
                  </a:lnTo>
                  <a:lnTo>
                    <a:pt x="493" y="50"/>
                  </a:lnTo>
                  <a:lnTo>
                    <a:pt x="473" y="51"/>
                  </a:lnTo>
                  <a:lnTo>
                    <a:pt x="454" y="54"/>
                  </a:lnTo>
                  <a:lnTo>
                    <a:pt x="434" y="58"/>
                  </a:lnTo>
                  <a:lnTo>
                    <a:pt x="415" y="63"/>
                  </a:lnTo>
                  <a:lnTo>
                    <a:pt x="396" y="69"/>
                  </a:lnTo>
                  <a:lnTo>
                    <a:pt x="378" y="75"/>
                  </a:lnTo>
                  <a:lnTo>
                    <a:pt x="359" y="83"/>
                  </a:lnTo>
                  <a:lnTo>
                    <a:pt x="342" y="93"/>
                  </a:lnTo>
                  <a:lnTo>
                    <a:pt x="325" y="102"/>
                  </a:lnTo>
                  <a:lnTo>
                    <a:pt x="308" y="112"/>
                  </a:lnTo>
                  <a:lnTo>
                    <a:pt x="291" y="123"/>
                  </a:lnTo>
                  <a:lnTo>
                    <a:pt x="275" y="135"/>
                  </a:lnTo>
                  <a:lnTo>
                    <a:pt x="260" y="147"/>
                  </a:lnTo>
                  <a:lnTo>
                    <a:pt x="246" y="161"/>
                  </a:lnTo>
                  <a:lnTo>
                    <a:pt x="232" y="175"/>
                  </a:lnTo>
                  <a:lnTo>
                    <a:pt x="232" y="175"/>
                  </a:lnTo>
                  <a:lnTo>
                    <a:pt x="221" y="188"/>
                  </a:lnTo>
                  <a:lnTo>
                    <a:pt x="210" y="201"/>
                  </a:lnTo>
                  <a:lnTo>
                    <a:pt x="200" y="214"/>
                  </a:lnTo>
                  <a:lnTo>
                    <a:pt x="191" y="227"/>
                  </a:lnTo>
                  <a:lnTo>
                    <a:pt x="182" y="241"/>
                  </a:lnTo>
                  <a:lnTo>
                    <a:pt x="174" y="256"/>
                  </a:lnTo>
                  <a:lnTo>
                    <a:pt x="167" y="271"/>
                  </a:lnTo>
                  <a:lnTo>
                    <a:pt x="161" y="285"/>
                  </a:lnTo>
                  <a:lnTo>
                    <a:pt x="156" y="300"/>
                  </a:lnTo>
                  <a:lnTo>
                    <a:pt x="152" y="315"/>
                  </a:lnTo>
                  <a:lnTo>
                    <a:pt x="148" y="330"/>
                  </a:lnTo>
                  <a:lnTo>
                    <a:pt x="146" y="346"/>
                  </a:lnTo>
                  <a:lnTo>
                    <a:pt x="145" y="361"/>
                  </a:lnTo>
                  <a:lnTo>
                    <a:pt x="145" y="376"/>
                  </a:lnTo>
                  <a:lnTo>
                    <a:pt x="146" y="391"/>
                  </a:lnTo>
                  <a:lnTo>
                    <a:pt x="148" y="406"/>
                  </a:lnTo>
                  <a:lnTo>
                    <a:pt x="148" y="406"/>
                  </a:lnTo>
                  <a:lnTo>
                    <a:pt x="149" y="412"/>
                  </a:lnTo>
                  <a:lnTo>
                    <a:pt x="148" y="421"/>
                  </a:lnTo>
                  <a:lnTo>
                    <a:pt x="146" y="429"/>
                  </a:lnTo>
                  <a:lnTo>
                    <a:pt x="144" y="439"/>
                  </a:lnTo>
                  <a:lnTo>
                    <a:pt x="136" y="460"/>
                  </a:lnTo>
                  <a:lnTo>
                    <a:pt x="124" y="484"/>
                  </a:lnTo>
                  <a:lnTo>
                    <a:pt x="111" y="511"/>
                  </a:lnTo>
                  <a:lnTo>
                    <a:pt x="97" y="538"/>
                  </a:lnTo>
                  <a:lnTo>
                    <a:pt x="68" y="594"/>
                  </a:lnTo>
                  <a:lnTo>
                    <a:pt x="47" y="629"/>
                  </a:lnTo>
                  <a:lnTo>
                    <a:pt x="47" y="629"/>
                  </a:lnTo>
                  <a:lnTo>
                    <a:pt x="48" y="631"/>
                  </a:lnTo>
                  <a:lnTo>
                    <a:pt x="49" y="632"/>
                  </a:lnTo>
                  <a:lnTo>
                    <a:pt x="55" y="635"/>
                  </a:lnTo>
                  <a:lnTo>
                    <a:pt x="63" y="637"/>
                  </a:lnTo>
                  <a:lnTo>
                    <a:pt x="63" y="637"/>
                  </a:lnTo>
                  <a:lnTo>
                    <a:pt x="92" y="645"/>
                  </a:lnTo>
                  <a:lnTo>
                    <a:pt x="118" y="652"/>
                  </a:lnTo>
                  <a:lnTo>
                    <a:pt x="118" y="652"/>
                  </a:lnTo>
                  <a:lnTo>
                    <a:pt x="123" y="653"/>
                  </a:lnTo>
                  <a:lnTo>
                    <a:pt x="127" y="656"/>
                  </a:lnTo>
                  <a:lnTo>
                    <a:pt x="132" y="660"/>
                  </a:lnTo>
                  <a:lnTo>
                    <a:pt x="135" y="665"/>
                  </a:lnTo>
                  <a:lnTo>
                    <a:pt x="137" y="670"/>
                  </a:lnTo>
                  <a:lnTo>
                    <a:pt x="137" y="675"/>
                  </a:lnTo>
                  <a:lnTo>
                    <a:pt x="137" y="680"/>
                  </a:lnTo>
                  <a:lnTo>
                    <a:pt x="136" y="686"/>
                  </a:lnTo>
                  <a:lnTo>
                    <a:pt x="136" y="686"/>
                  </a:lnTo>
                  <a:lnTo>
                    <a:pt x="128" y="703"/>
                  </a:lnTo>
                  <a:lnTo>
                    <a:pt x="120" y="719"/>
                  </a:lnTo>
                  <a:lnTo>
                    <a:pt x="120" y="719"/>
                  </a:lnTo>
                  <a:lnTo>
                    <a:pt x="141" y="723"/>
                  </a:lnTo>
                  <a:lnTo>
                    <a:pt x="150" y="725"/>
                  </a:lnTo>
                  <a:lnTo>
                    <a:pt x="159" y="725"/>
                  </a:lnTo>
                  <a:lnTo>
                    <a:pt x="159" y="725"/>
                  </a:lnTo>
                  <a:lnTo>
                    <a:pt x="164" y="726"/>
                  </a:lnTo>
                  <a:lnTo>
                    <a:pt x="168" y="727"/>
                  </a:lnTo>
                  <a:lnTo>
                    <a:pt x="172" y="730"/>
                  </a:lnTo>
                  <a:lnTo>
                    <a:pt x="176" y="733"/>
                  </a:lnTo>
                  <a:lnTo>
                    <a:pt x="178" y="736"/>
                  </a:lnTo>
                  <a:lnTo>
                    <a:pt x="180" y="740"/>
                  </a:lnTo>
                  <a:lnTo>
                    <a:pt x="182" y="746"/>
                  </a:lnTo>
                  <a:lnTo>
                    <a:pt x="182" y="751"/>
                  </a:lnTo>
                  <a:lnTo>
                    <a:pt x="182" y="751"/>
                  </a:lnTo>
                  <a:lnTo>
                    <a:pt x="182" y="755"/>
                  </a:lnTo>
                  <a:lnTo>
                    <a:pt x="180" y="760"/>
                  </a:lnTo>
                  <a:lnTo>
                    <a:pt x="178" y="764"/>
                  </a:lnTo>
                  <a:lnTo>
                    <a:pt x="175" y="767"/>
                  </a:lnTo>
                  <a:lnTo>
                    <a:pt x="171" y="770"/>
                  </a:lnTo>
                  <a:lnTo>
                    <a:pt x="167" y="772"/>
                  </a:lnTo>
                  <a:lnTo>
                    <a:pt x="162" y="774"/>
                  </a:lnTo>
                  <a:lnTo>
                    <a:pt x="158" y="774"/>
                  </a:lnTo>
                  <a:lnTo>
                    <a:pt x="158" y="774"/>
                  </a:lnTo>
                  <a:lnTo>
                    <a:pt x="144" y="773"/>
                  </a:lnTo>
                  <a:lnTo>
                    <a:pt x="127" y="771"/>
                  </a:lnTo>
                  <a:lnTo>
                    <a:pt x="127" y="771"/>
                  </a:lnTo>
                  <a:lnTo>
                    <a:pt x="136" y="777"/>
                  </a:lnTo>
                  <a:lnTo>
                    <a:pt x="141" y="785"/>
                  </a:lnTo>
                  <a:lnTo>
                    <a:pt x="145" y="792"/>
                  </a:lnTo>
                  <a:lnTo>
                    <a:pt x="146" y="801"/>
                  </a:lnTo>
                  <a:lnTo>
                    <a:pt x="147" y="810"/>
                  </a:lnTo>
                  <a:lnTo>
                    <a:pt x="146" y="819"/>
                  </a:lnTo>
                  <a:lnTo>
                    <a:pt x="143" y="839"/>
                  </a:lnTo>
                  <a:lnTo>
                    <a:pt x="143" y="839"/>
                  </a:lnTo>
                  <a:lnTo>
                    <a:pt x="141" y="849"/>
                  </a:lnTo>
                  <a:lnTo>
                    <a:pt x="140" y="860"/>
                  </a:lnTo>
                  <a:lnTo>
                    <a:pt x="141" y="870"/>
                  </a:lnTo>
                  <a:lnTo>
                    <a:pt x="142" y="875"/>
                  </a:lnTo>
                  <a:lnTo>
                    <a:pt x="143" y="880"/>
                  </a:lnTo>
                  <a:lnTo>
                    <a:pt x="143" y="880"/>
                  </a:lnTo>
                  <a:lnTo>
                    <a:pt x="146" y="885"/>
                  </a:lnTo>
                  <a:lnTo>
                    <a:pt x="151" y="890"/>
                  </a:lnTo>
                  <a:lnTo>
                    <a:pt x="156" y="894"/>
                  </a:lnTo>
                  <a:lnTo>
                    <a:pt x="163" y="898"/>
                  </a:lnTo>
                  <a:lnTo>
                    <a:pt x="178" y="904"/>
                  </a:lnTo>
                  <a:lnTo>
                    <a:pt x="196" y="910"/>
                  </a:lnTo>
                  <a:lnTo>
                    <a:pt x="216" y="915"/>
                  </a:lnTo>
                  <a:lnTo>
                    <a:pt x="235" y="918"/>
                  </a:lnTo>
                  <a:lnTo>
                    <a:pt x="268" y="925"/>
                  </a:lnTo>
                  <a:lnTo>
                    <a:pt x="268" y="925"/>
                  </a:lnTo>
                  <a:lnTo>
                    <a:pt x="288" y="928"/>
                  </a:lnTo>
                  <a:lnTo>
                    <a:pt x="309" y="930"/>
                  </a:lnTo>
                  <a:lnTo>
                    <a:pt x="330" y="933"/>
                  </a:lnTo>
                  <a:lnTo>
                    <a:pt x="341" y="934"/>
                  </a:lnTo>
                  <a:lnTo>
                    <a:pt x="351" y="937"/>
                  </a:lnTo>
                  <a:lnTo>
                    <a:pt x="361" y="940"/>
                  </a:lnTo>
                  <a:lnTo>
                    <a:pt x="371" y="944"/>
                  </a:lnTo>
                  <a:lnTo>
                    <a:pt x="382" y="950"/>
                  </a:lnTo>
                  <a:lnTo>
                    <a:pt x="392" y="957"/>
                  </a:lnTo>
                  <a:lnTo>
                    <a:pt x="401" y="965"/>
                  </a:lnTo>
                  <a:lnTo>
                    <a:pt x="409" y="976"/>
                  </a:lnTo>
                  <a:lnTo>
                    <a:pt x="417" y="988"/>
                  </a:lnTo>
                  <a:lnTo>
                    <a:pt x="424" y="1003"/>
                  </a:lnTo>
                  <a:lnTo>
                    <a:pt x="424" y="1003"/>
                  </a:lnTo>
                  <a:lnTo>
                    <a:pt x="426" y="1008"/>
                  </a:lnTo>
                  <a:lnTo>
                    <a:pt x="426" y="1013"/>
                  </a:lnTo>
                  <a:lnTo>
                    <a:pt x="426" y="1017"/>
                  </a:lnTo>
                  <a:lnTo>
                    <a:pt x="425" y="1022"/>
                  </a:lnTo>
                  <a:lnTo>
                    <a:pt x="423" y="1026"/>
                  </a:lnTo>
                  <a:lnTo>
                    <a:pt x="420" y="1029"/>
                  </a:lnTo>
                  <a:lnTo>
                    <a:pt x="416" y="1032"/>
                  </a:lnTo>
                  <a:lnTo>
                    <a:pt x="412" y="1035"/>
                  </a:lnTo>
                  <a:lnTo>
                    <a:pt x="412" y="1035"/>
                  </a:lnTo>
                  <a:lnTo>
                    <a:pt x="408" y="1036"/>
                  </a:lnTo>
                  <a:lnTo>
                    <a:pt x="403" y="1037"/>
                  </a:lnTo>
                  <a:lnTo>
                    <a:pt x="398" y="1037"/>
                  </a:lnTo>
                  <a:lnTo>
                    <a:pt x="394" y="1035"/>
                  </a:lnTo>
                  <a:lnTo>
                    <a:pt x="390" y="1033"/>
                  </a:lnTo>
                  <a:lnTo>
                    <a:pt x="386" y="1031"/>
                  </a:lnTo>
                  <a:lnTo>
                    <a:pt x="383" y="1027"/>
                  </a:lnTo>
                  <a:lnTo>
                    <a:pt x="381" y="1023"/>
                  </a:lnTo>
                  <a:lnTo>
                    <a:pt x="381" y="1023"/>
                  </a:lnTo>
                  <a:lnTo>
                    <a:pt x="376" y="1014"/>
                  </a:lnTo>
                  <a:lnTo>
                    <a:pt x="369" y="1006"/>
                  </a:lnTo>
                  <a:lnTo>
                    <a:pt x="364" y="1000"/>
                  </a:lnTo>
                  <a:lnTo>
                    <a:pt x="357" y="994"/>
                  </a:lnTo>
                  <a:lnTo>
                    <a:pt x="350" y="989"/>
                  </a:lnTo>
                  <a:lnTo>
                    <a:pt x="343" y="986"/>
                  </a:lnTo>
                  <a:lnTo>
                    <a:pt x="336" y="983"/>
                  </a:lnTo>
                  <a:lnTo>
                    <a:pt x="328" y="981"/>
                  </a:lnTo>
                  <a:lnTo>
                    <a:pt x="311" y="978"/>
                  </a:lnTo>
                  <a:lnTo>
                    <a:pt x="294" y="976"/>
                  </a:lnTo>
                  <a:lnTo>
                    <a:pt x="275" y="975"/>
                  </a:lnTo>
                  <a:lnTo>
                    <a:pt x="258" y="972"/>
                  </a:lnTo>
                  <a:lnTo>
                    <a:pt x="258" y="972"/>
                  </a:lnTo>
                  <a:lnTo>
                    <a:pt x="236" y="967"/>
                  </a:lnTo>
                  <a:lnTo>
                    <a:pt x="213" y="963"/>
                  </a:lnTo>
                  <a:lnTo>
                    <a:pt x="190" y="958"/>
                  </a:lnTo>
                  <a:lnTo>
                    <a:pt x="168" y="952"/>
                  </a:lnTo>
                  <a:lnTo>
                    <a:pt x="158" y="949"/>
                  </a:lnTo>
                  <a:lnTo>
                    <a:pt x="148" y="945"/>
                  </a:lnTo>
                  <a:lnTo>
                    <a:pt x="139" y="940"/>
                  </a:lnTo>
                  <a:lnTo>
                    <a:pt x="129" y="935"/>
                  </a:lnTo>
                  <a:lnTo>
                    <a:pt x="121" y="929"/>
                  </a:lnTo>
                  <a:lnTo>
                    <a:pt x="113" y="922"/>
                  </a:lnTo>
                  <a:lnTo>
                    <a:pt x="106" y="914"/>
                  </a:lnTo>
                  <a:lnTo>
                    <a:pt x="100" y="904"/>
                  </a:lnTo>
                  <a:lnTo>
                    <a:pt x="100" y="904"/>
                  </a:lnTo>
                  <a:lnTo>
                    <a:pt x="100" y="904"/>
                  </a:lnTo>
                  <a:lnTo>
                    <a:pt x="99" y="901"/>
                  </a:lnTo>
                  <a:lnTo>
                    <a:pt x="99" y="901"/>
                  </a:lnTo>
                  <a:lnTo>
                    <a:pt x="95" y="891"/>
                  </a:lnTo>
                  <a:lnTo>
                    <a:pt x="93" y="881"/>
                  </a:lnTo>
                  <a:lnTo>
                    <a:pt x="91" y="872"/>
                  </a:lnTo>
                  <a:lnTo>
                    <a:pt x="91" y="863"/>
                  </a:lnTo>
                  <a:lnTo>
                    <a:pt x="91" y="855"/>
                  </a:lnTo>
                  <a:lnTo>
                    <a:pt x="92" y="848"/>
                  </a:lnTo>
                  <a:lnTo>
                    <a:pt x="94" y="835"/>
                  </a:lnTo>
                  <a:lnTo>
                    <a:pt x="96" y="823"/>
                  </a:lnTo>
                  <a:lnTo>
                    <a:pt x="96" y="818"/>
                  </a:lnTo>
                  <a:lnTo>
                    <a:pt x="96" y="814"/>
                  </a:lnTo>
                  <a:lnTo>
                    <a:pt x="94" y="810"/>
                  </a:lnTo>
                  <a:lnTo>
                    <a:pt x="91" y="806"/>
                  </a:lnTo>
                  <a:lnTo>
                    <a:pt x="87" y="804"/>
                  </a:lnTo>
                  <a:lnTo>
                    <a:pt x="81" y="801"/>
                  </a:lnTo>
                  <a:lnTo>
                    <a:pt x="81" y="801"/>
                  </a:lnTo>
                  <a:lnTo>
                    <a:pt x="74" y="798"/>
                  </a:lnTo>
                  <a:lnTo>
                    <a:pt x="69" y="793"/>
                  </a:lnTo>
                  <a:lnTo>
                    <a:pt x="65" y="787"/>
                  </a:lnTo>
                  <a:lnTo>
                    <a:pt x="64" y="781"/>
                  </a:lnTo>
                  <a:lnTo>
                    <a:pt x="64" y="774"/>
                  </a:lnTo>
                  <a:lnTo>
                    <a:pt x="66" y="768"/>
                  </a:lnTo>
                  <a:lnTo>
                    <a:pt x="70" y="762"/>
                  </a:lnTo>
                  <a:lnTo>
                    <a:pt x="76" y="757"/>
                  </a:lnTo>
                  <a:lnTo>
                    <a:pt x="76" y="757"/>
                  </a:lnTo>
                  <a:lnTo>
                    <a:pt x="72" y="755"/>
                  </a:lnTo>
                  <a:lnTo>
                    <a:pt x="68" y="752"/>
                  </a:lnTo>
                  <a:lnTo>
                    <a:pt x="65" y="748"/>
                  </a:lnTo>
                  <a:lnTo>
                    <a:pt x="63" y="743"/>
                  </a:lnTo>
                  <a:lnTo>
                    <a:pt x="61" y="738"/>
                  </a:lnTo>
                  <a:lnTo>
                    <a:pt x="61" y="733"/>
                  </a:lnTo>
                  <a:lnTo>
                    <a:pt x="62" y="728"/>
                  </a:lnTo>
                  <a:lnTo>
                    <a:pt x="64" y="724"/>
                  </a:lnTo>
                  <a:lnTo>
                    <a:pt x="79" y="692"/>
                  </a:lnTo>
                  <a:lnTo>
                    <a:pt x="79" y="692"/>
                  </a:lnTo>
                  <a:lnTo>
                    <a:pt x="51" y="685"/>
                  </a:lnTo>
                  <a:lnTo>
                    <a:pt x="37" y="680"/>
                  </a:lnTo>
                  <a:lnTo>
                    <a:pt x="28" y="676"/>
                  </a:lnTo>
                  <a:lnTo>
                    <a:pt x="28" y="676"/>
                  </a:lnTo>
                  <a:lnTo>
                    <a:pt x="19" y="670"/>
                  </a:lnTo>
                  <a:lnTo>
                    <a:pt x="11" y="663"/>
                  </a:lnTo>
                  <a:lnTo>
                    <a:pt x="6" y="654"/>
                  </a:lnTo>
                  <a:lnTo>
                    <a:pt x="2" y="645"/>
                  </a:lnTo>
                  <a:lnTo>
                    <a:pt x="0" y="635"/>
                  </a:lnTo>
                  <a:lnTo>
                    <a:pt x="0" y="625"/>
                  </a:lnTo>
                  <a:lnTo>
                    <a:pt x="2" y="615"/>
                  </a:lnTo>
                  <a:lnTo>
                    <a:pt x="6" y="605"/>
                  </a:lnTo>
                  <a:lnTo>
                    <a:pt x="6" y="605"/>
                  </a:lnTo>
                  <a:lnTo>
                    <a:pt x="33" y="555"/>
                  </a:lnTo>
                  <a:lnTo>
                    <a:pt x="65" y="496"/>
                  </a:lnTo>
                  <a:lnTo>
                    <a:pt x="80" y="469"/>
                  </a:lnTo>
                  <a:lnTo>
                    <a:pt x="91" y="445"/>
                  </a:lnTo>
                  <a:lnTo>
                    <a:pt x="98" y="427"/>
                  </a:lnTo>
                  <a:lnTo>
                    <a:pt x="100" y="420"/>
                  </a:lnTo>
                  <a:lnTo>
                    <a:pt x="100" y="416"/>
                  </a:lnTo>
                  <a:lnTo>
                    <a:pt x="100" y="416"/>
                  </a:lnTo>
                  <a:lnTo>
                    <a:pt x="97" y="397"/>
                  </a:lnTo>
                  <a:lnTo>
                    <a:pt x="96" y="379"/>
                  </a:lnTo>
                  <a:lnTo>
                    <a:pt x="96" y="361"/>
                  </a:lnTo>
                  <a:lnTo>
                    <a:pt x="97" y="343"/>
                  </a:lnTo>
                  <a:lnTo>
                    <a:pt x="100" y="324"/>
                  </a:lnTo>
                  <a:lnTo>
                    <a:pt x="103" y="307"/>
                  </a:lnTo>
                  <a:lnTo>
                    <a:pt x="108" y="289"/>
                  </a:lnTo>
                  <a:lnTo>
                    <a:pt x="114" y="271"/>
                  </a:lnTo>
                  <a:lnTo>
                    <a:pt x="121" y="254"/>
                  </a:lnTo>
                  <a:lnTo>
                    <a:pt x="129" y="236"/>
                  </a:lnTo>
                  <a:lnTo>
                    <a:pt x="139" y="220"/>
                  </a:lnTo>
                  <a:lnTo>
                    <a:pt x="149" y="203"/>
                  </a:lnTo>
                  <a:lnTo>
                    <a:pt x="160" y="187"/>
                  </a:lnTo>
                  <a:lnTo>
                    <a:pt x="171" y="172"/>
                  </a:lnTo>
                  <a:lnTo>
                    <a:pt x="184" y="156"/>
                  </a:lnTo>
                  <a:lnTo>
                    <a:pt x="197" y="142"/>
                  </a:lnTo>
                  <a:lnTo>
                    <a:pt x="197" y="142"/>
                  </a:lnTo>
                  <a:lnTo>
                    <a:pt x="213" y="126"/>
                  </a:lnTo>
                  <a:lnTo>
                    <a:pt x="229" y="111"/>
                  </a:lnTo>
                  <a:lnTo>
                    <a:pt x="246" y="97"/>
                  </a:lnTo>
                  <a:lnTo>
                    <a:pt x="263" y="83"/>
                  </a:lnTo>
                  <a:lnTo>
                    <a:pt x="282" y="71"/>
                  </a:lnTo>
                  <a:lnTo>
                    <a:pt x="301" y="59"/>
                  </a:lnTo>
                  <a:lnTo>
                    <a:pt x="321" y="49"/>
                  </a:lnTo>
                  <a:lnTo>
                    <a:pt x="340" y="39"/>
                  </a:lnTo>
                  <a:lnTo>
                    <a:pt x="360" y="30"/>
                  </a:lnTo>
                  <a:lnTo>
                    <a:pt x="382" y="23"/>
                  </a:lnTo>
                  <a:lnTo>
                    <a:pt x="403" y="16"/>
                  </a:lnTo>
                  <a:lnTo>
                    <a:pt x="424" y="11"/>
                  </a:lnTo>
                  <a:lnTo>
                    <a:pt x="446" y="7"/>
                  </a:lnTo>
                  <a:lnTo>
                    <a:pt x="468" y="4"/>
                  </a:lnTo>
                  <a:lnTo>
                    <a:pt x="490" y="1"/>
                  </a:lnTo>
                  <a:lnTo>
                    <a:pt x="512" y="0"/>
                  </a:lnTo>
                  <a:lnTo>
                    <a:pt x="512" y="0"/>
                  </a:lnTo>
                  <a:lnTo>
                    <a:pt x="531" y="0"/>
                  </a:lnTo>
                  <a:lnTo>
                    <a:pt x="552" y="2"/>
                  </a:lnTo>
                  <a:lnTo>
                    <a:pt x="571" y="5"/>
                  </a:lnTo>
                  <a:lnTo>
                    <a:pt x="589" y="7"/>
                  </a:lnTo>
                  <a:lnTo>
                    <a:pt x="608" y="11"/>
                  </a:lnTo>
                  <a:lnTo>
                    <a:pt x="627" y="15"/>
                  </a:lnTo>
                  <a:lnTo>
                    <a:pt x="645" y="20"/>
                  </a:lnTo>
                  <a:lnTo>
                    <a:pt x="663" y="26"/>
                  </a:lnTo>
                  <a:lnTo>
                    <a:pt x="680" y="32"/>
                  </a:lnTo>
                  <a:lnTo>
                    <a:pt x="698" y="40"/>
                  </a:lnTo>
                  <a:lnTo>
                    <a:pt x="715" y="47"/>
                  </a:lnTo>
                  <a:lnTo>
                    <a:pt x="731" y="56"/>
                  </a:lnTo>
                  <a:lnTo>
                    <a:pt x="746" y="65"/>
                  </a:lnTo>
                  <a:lnTo>
                    <a:pt x="761" y="75"/>
                  </a:lnTo>
                  <a:lnTo>
                    <a:pt x="777" y="87"/>
                  </a:lnTo>
                  <a:lnTo>
                    <a:pt x="791" y="98"/>
                  </a:lnTo>
                  <a:lnTo>
                    <a:pt x="804" y="110"/>
                  </a:lnTo>
                  <a:lnTo>
                    <a:pt x="817" y="122"/>
                  </a:lnTo>
                  <a:lnTo>
                    <a:pt x="829" y="135"/>
                  </a:lnTo>
                  <a:lnTo>
                    <a:pt x="840" y="149"/>
                  </a:lnTo>
                  <a:lnTo>
                    <a:pt x="851" y="163"/>
                  </a:lnTo>
                  <a:lnTo>
                    <a:pt x="862" y="178"/>
                  </a:lnTo>
                  <a:lnTo>
                    <a:pt x="871" y="194"/>
                  </a:lnTo>
                  <a:lnTo>
                    <a:pt x="879" y="210"/>
                  </a:lnTo>
                  <a:lnTo>
                    <a:pt x="886" y="226"/>
                  </a:lnTo>
                  <a:lnTo>
                    <a:pt x="893" y="243"/>
                  </a:lnTo>
                  <a:lnTo>
                    <a:pt x="898" y="261"/>
                  </a:lnTo>
                  <a:lnTo>
                    <a:pt x="903" y="279"/>
                  </a:lnTo>
                  <a:lnTo>
                    <a:pt x="907" y="298"/>
                  </a:lnTo>
                  <a:lnTo>
                    <a:pt x="909" y="316"/>
                  </a:lnTo>
                  <a:lnTo>
                    <a:pt x="911" y="337"/>
                  </a:lnTo>
                  <a:lnTo>
                    <a:pt x="912" y="357"/>
                  </a:lnTo>
                  <a:lnTo>
                    <a:pt x="912" y="357"/>
                  </a:lnTo>
                  <a:lnTo>
                    <a:pt x="911" y="373"/>
                  </a:lnTo>
                  <a:lnTo>
                    <a:pt x="910" y="390"/>
                  </a:lnTo>
                  <a:lnTo>
                    <a:pt x="907" y="422"/>
                  </a:lnTo>
                  <a:lnTo>
                    <a:pt x="902" y="452"/>
                  </a:lnTo>
                  <a:lnTo>
                    <a:pt x="895" y="481"/>
                  </a:lnTo>
                  <a:lnTo>
                    <a:pt x="886" y="509"/>
                  </a:lnTo>
                  <a:lnTo>
                    <a:pt x="876" y="534"/>
                  </a:lnTo>
                  <a:lnTo>
                    <a:pt x="866" y="559"/>
                  </a:lnTo>
                  <a:lnTo>
                    <a:pt x="854" y="584"/>
                  </a:lnTo>
                  <a:lnTo>
                    <a:pt x="832" y="629"/>
                  </a:lnTo>
                  <a:lnTo>
                    <a:pt x="810" y="673"/>
                  </a:lnTo>
                  <a:lnTo>
                    <a:pt x="801" y="694"/>
                  </a:lnTo>
                  <a:lnTo>
                    <a:pt x="792" y="714"/>
                  </a:lnTo>
                  <a:lnTo>
                    <a:pt x="785" y="735"/>
                  </a:lnTo>
                  <a:lnTo>
                    <a:pt x="780" y="757"/>
                  </a:lnTo>
                  <a:lnTo>
                    <a:pt x="780" y="757"/>
                  </a:lnTo>
                  <a:lnTo>
                    <a:pt x="778" y="770"/>
                  </a:lnTo>
                  <a:lnTo>
                    <a:pt x="778" y="784"/>
                  </a:lnTo>
                  <a:lnTo>
                    <a:pt x="780" y="798"/>
                  </a:lnTo>
                  <a:lnTo>
                    <a:pt x="782" y="813"/>
                  </a:lnTo>
                  <a:lnTo>
                    <a:pt x="786" y="829"/>
                  </a:lnTo>
                  <a:lnTo>
                    <a:pt x="791" y="844"/>
                  </a:lnTo>
                  <a:lnTo>
                    <a:pt x="797" y="859"/>
                  </a:lnTo>
                  <a:lnTo>
                    <a:pt x="804" y="874"/>
                  </a:lnTo>
                  <a:lnTo>
                    <a:pt x="818" y="904"/>
                  </a:lnTo>
                  <a:lnTo>
                    <a:pt x="833" y="933"/>
                  </a:lnTo>
                  <a:lnTo>
                    <a:pt x="848" y="958"/>
                  </a:lnTo>
                  <a:lnTo>
                    <a:pt x="861" y="979"/>
                  </a:lnTo>
                  <a:lnTo>
                    <a:pt x="861" y="979"/>
                  </a:lnTo>
                  <a:lnTo>
                    <a:pt x="874" y="1001"/>
                  </a:lnTo>
                  <a:lnTo>
                    <a:pt x="874" y="1001"/>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a:p>
          </p:txBody>
        </p:sp>
        <p:sp>
          <p:nvSpPr>
            <p:cNvPr id="11" name="Freeform 90">
              <a:extLst>
                <a:ext uri="{FF2B5EF4-FFF2-40B4-BE49-F238E27FC236}">
                  <a16:creationId xmlns:a16="http://schemas.microsoft.com/office/drawing/2014/main" id="{FE1D3ADA-F117-484C-9ED4-237E2A327D5F}"/>
                </a:ext>
              </a:extLst>
            </p:cNvPr>
            <p:cNvSpPr>
              <a:spLocks noEditPoints="1"/>
            </p:cNvSpPr>
            <p:nvPr/>
          </p:nvSpPr>
          <p:spPr bwMode="auto">
            <a:xfrm>
              <a:off x="4276725" y="3006725"/>
              <a:ext cx="298450" cy="214313"/>
            </a:xfrm>
            <a:custGeom>
              <a:avLst/>
              <a:gdLst>
                <a:gd name="T0" fmla="*/ 456 w 566"/>
                <a:gd name="T1" fmla="*/ 297 h 404"/>
                <a:gd name="T2" fmla="*/ 463 w 566"/>
                <a:gd name="T3" fmla="*/ 260 h 404"/>
                <a:gd name="T4" fmla="*/ 506 w 566"/>
                <a:gd name="T5" fmla="*/ 216 h 404"/>
                <a:gd name="T6" fmla="*/ 520 w 566"/>
                <a:gd name="T7" fmla="*/ 191 h 404"/>
                <a:gd name="T8" fmla="*/ 497 w 566"/>
                <a:gd name="T9" fmla="*/ 160 h 404"/>
                <a:gd name="T10" fmla="*/ 451 w 566"/>
                <a:gd name="T11" fmla="*/ 169 h 404"/>
                <a:gd name="T12" fmla="*/ 435 w 566"/>
                <a:gd name="T13" fmla="*/ 195 h 404"/>
                <a:gd name="T14" fmla="*/ 395 w 566"/>
                <a:gd name="T15" fmla="*/ 192 h 404"/>
                <a:gd name="T16" fmla="*/ 408 w 566"/>
                <a:gd name="T17" fmla="*/ 153 h 404"/>
                <a:gd name="T18" fmla="*/ 452 w 566"/>
                <a:gd name="T19" fmla="*/ 126 h 404"/>
                <a:gd name="T20" fmla="*/ 506 w 566"/>
                <a:gd name="T21" fmla="*/ 126 h 404"/>
                <a:gd name="T22" fmla="*/ 547 w 566"/>
                <a:gd name="T23" fmla="*/ 149 h 404"/>
                <a:gd name="T24" fmla="*/ 566 w 566"/>
                <a:gd name="T25" fmla="*/ 192 h 404"/>
                <a:gd name="T26" fmla="*/ 552 w 566"/>
                <a:gd name="T27" fmla="*/ 228 h 404"/>
                <a:gd name="T28" fmla="*/ 502 w 566"/>
                <a:gd name="T29" fmla="*/ 278 h 404"/>
                <a:gd name="T30" fmla="*/ 494 w 566"/>
                <a:gd name="T31" fmla="*/ 303 h 404"/>
                <a:gd name="T32" fmla="*/ 64 w 566"/>
                <a:gd name="T33" fmla="*/ 302 h 404"/>
                <a:gd name="T34" fmla="*/ 64 w 566"/>
                <a:gd name="T35" fmla="*/ 275 h 404"/>
                <a:gd name="T36" fmla="*/ 96 w 566"/>
                <a:gd name="T37" fmla="*/ 230 h 404"/>
                <a:gd name="T38" fmla="*/ 126 w 566"/>
                <a:gd name="T39" fmla="*/ 196 h 404"/>
                <a:gd name="T40" fmla="*/ 115 w 566"/>
                <a:gd name="T41" fmla="*/ 168 h 404"/>
                <a:gd name="T42" fmla="*/ 71 w 566"/>
                <a:gd name="T43" fmla="*/ 160 h 404"/>
                <a:gd name="T44" fmla="*/ 42 w 566"/>
                <a:gd name="T45" fmla="*/ 193 h 404"/>
                <a:gd name="T46" fmla="*/ 6 w 566"/>
                <a:gd name="T47" fmla="*/ 195 h 404"/>
                <a:gd name="T48" fmla="*/ 3 w 566"/>
                <a:gd name="T49" fmla="*/ 174 h 404"/>
                <a:gd name="T50" fmla="*/ 43 w 566"/>
                <a:gd name="T51" fmla="*/ 131 h 404"/>
                <a:gd name="T52" fmla="*/ 94 w 566"/>
                <a:gd name="T53" fmla="*/ 123 h 404"/>
                <a:gd name="T54" fmla="*/ 147 w 566"/>
                <a:gd name="T55" fmla="*/ 144 h 404"/>
                <a:gd name="T56" fmla="*/ 170 w 566"/>
                <a:gd name="T57" fmla="*/ 179 h 404"/>
                <a:gd name="T58" fmla="*/ 163 w 566"/>
                <a:gd name="T59" fmla="*/ 221 h 404"/>
                <a:gd name="T60" fmla="*/ 114 w 566"/>
                <a:gd name="T61" fmla="*/ 269 h 404"/>
                <a:gd name="T62" fmla="*/ 104 w 566"/>
                <a:gd name="T63" fmla="*/ 300 h 404"/>
                <a:gd name="T64" fmla="*/ 62 w 566"/>
                <a:gd name="T65" fmla="*/ 328 h 404"/>
                <a:gd name="T66" fmla="*/ 100 w 566"/>
                <a:gd name="T67" fmla="*/ 320 h 404"/>
                <a:gd name="T68" fmla="*/ 102 w 566"/>
                <a:gd name="T69" fmla="*/ 364 h 404"/>
                <a:gd name="T70" fmla="*/ 63 w 566"/>
                <a:gd name="T71" fmla="*/ 362 h 404"/>
                <a:gd name="T72" fmla="*/ 224 w 566"/>
                <a:gd name="T73" fmla="*/ 298 h 404"/>
                <a:gd name="T74" fmla="*/ 223 w 566"/>
                <a:gd name="T75" fmla="*/ 253 h 404"/>
                <a:gd name="T76" fmla="*/ 277 w 566"/>
                <a:gd name="T77" fmla="*/ 178 h 404"/>
                <a:gd name="T78" fmla="*/ 325 w 566"/>
                <a:gd name="T79" fmla="*/ 128 h 404"/>
                <a:gd name="T80" fmla="*/ 310 w 566"/>
                <a:gd name="T81" fmla="*/ 74 h 404"/>
                <a:gd name="T82" fmla="*/ 261 w 566"/>
                <a:gd name="T83" fmla="*/ 58 h 404"/>
                <a:gd name="T84" fmla="*/ 204 w 566"/>
                <a:gd name="T85" fmla="*/ 83 h 404"/>
                <a:gd name="T86" fmla="*/ 178 w 566"/>
                <a:gd name="T87" fmla="*/ 124 h 404"/>
                <a:gd name="T88" fmla="*/ 116 w 566"/>
                <a:gd name="T89" fmla="*/ 109 h 404"/>
                <a:gd name="T90" fmla="*/ 134 w 566"/>
                <a:gd name="T91" fmla="*/ 57 h 404"/>
                <a:gd name="T92" fmla="*/ 189 w 566"/>
                <a:gd name="T93" fmla="*/ 13 h 404"/>
                <a:gd name="T94" fmla="*/ 274 w 566"/>
                <a:gd name="T95" fmla="*/ 1 h 404"/>
                <a:gd name="T96" fmla="*/ 363 w 566"/>
                <a:gd name="T97" fmla="*/ 34 h 404"/>
                <a:gd name="T98" fmla="*/ 401 w 566"/>
                <a:gd name="T99" fmla="*/ 93 h 404"/>
                <a:gd name="T100" fmla="*/ 388 w 566"/>
                <a:gd name="T101" fmla="*/ 163 h 404"/>
                <a:gd name="T102" fmla="*/ 316 w 566"/>
                <a:gd name="T103" fmla="*/ 234 h 404"/>
                <a:gd name="T104" fmla="*/ 291 w 566"/>
                <a:gd name="T105" fmla="*/ 279 h 404"/>
                <a:gd name="T106" fmla="*/ 279 w 566"/>
                <a:gd name="T107" fmla="*/ 301 h 404"/>
                <a:gd name="T108" fmla="*/ 234 w 566"/>
                <a:gd name="T109" fmla="*/ 328 h 404"/>
                <a:gd name="T110" fmla="*/ 291 w 566"/>
                <a:gd name="T111" fmla="*/ 392 h 404"/>
                <a:gd name="T112" fmla="*/ 234 w 566"/>
                <a:gd name="T113" fmla="*/ 404 h 404"/>
                <a:gd name="T114" fmla="*/ 456 w 566"/>
                <a:gd name="T115" fmla="*/ 328 h 404"/>
                <a:gd name="T116" fmla="*/ 491 w 566"/>
                <a:gd name="T117" fmla="*/ 320 h 404"/>
                <a:gd name="T118" fmla="*/ 498 w 566"/>
                <a:gd name="T119" fmla="*/ 362 h 404"/>
                <a:gd name="T120" fmla="*/ 458 w 566"/>
                <a:gd name="T121" fmla="*/ 36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6" h="404">
                  <a:moveTo>
                    <a:pt x="491" y="304"/>
                  </a:moveTo>
                  <a:lnTo>
                    <a:pt x="463" y="304"/>
                  </a:lnTo>
                  <a:lnTo>
                    <a:pt x="463" y="304"/>
                  </a:lnTo>
                  <a:lnTo>
                    <a:pt x="460" y="303"/>
                  </a:lnTo>
                  <a:lnTo>
                    <a:pt x="458" y="302"/>
                  </a:lnTo>
                  <a:lnTo>
                    <a:pt x="456" y="300"/>
                  </a:lnTo>
                  <a:lnTo>
                    <a:pt x="456" y="297"/>
                  </a:lnTo>
                  <a:lnTo>
                    <a:pt x="456" y="297"/>
                  </a:lnTo>
                  <a:lnTo>
                    <a:pt x="456" y="293"/>
                  </a:lnTo>
                  <a:lnTo>
                    <a:pt x="456" y="293"/>
                  </a:lnTo>
                  <a:lnTo>
                    <a:pt x="456" y="284"/>
                  </a:lnTo>
                  <a:lnTo>
                    <a:pt x="457" y="275"/>
                  </a:lnTo>
                  <a:lnTo>
                    <a:pt x="460" y="267"/>
                  </a:lnTo>
                  <a:lnTo>
                    <a:pt x="463" y="260"/>
                  </a:lnTo>
                  <a:lnTo>
                    <a:pt x="463" y="260"/>
                  </a:lnTo>
                  <a:lnTo>
                    <a:pt x="467" y="253"/>
                  </a:lnTo>
                  <a:lnTo>
                    <a:pt x="473" y="246"/>
                  </a:lnTo>
                  <a:lnTo>
                    <a:pt x="481" y="238"/>
                  </a:lnTo>
                  <a:lnTo>
                    <a:pt x="490" y="230"/>
                  </a:lnTo>
                  <a:lnTo>
                    <a:pt x="490" y="230"/>
                  </a:lnTo>
                  <a:lnTo>
                    <a:pt x="506" y="216"/>
                  </a:lnTo>
                  <a:lnTo>
                    <a:pt x="514" y="209"/>
                  </a:lnTo>
                  <a:lnTo>
                    <a:pt x="514" y="209"/>
                  </a:lnTo>
                  <a:lnTo>
                    <a:pt x="517" y="205"/>
                  </a:lnTo>
                  <a:lnTo>
                    <a:pt x="519" y="200"/>
                  </a:lnTo>
                  <a:lnTo>
                    <a:pt x="520" y="196"/>
                  </a:lnTo>
                  <a:lnTo>
                    <a:pt x="520" y="191"/>
                  </a:lnTo>
                  <a:lnTo>
                    <a:pt x="520" y="191"/>
                  </a:lnTo>
                  <a:lnTo>
                    <a:pt x="519" y="185"/>
                  </a:lnTo>
                  <a:lnTo>
                    <a:pt x="517" y="179"/>
                  </a:lnTo>
                  <a:lnTo>
                    <a:pt x="514" y="173"/>
                  </a:lnTo>
                  <a:lnTo>
                    <a:pt x="509" y="168"/>
                  </a:lnTo>
                  <a:lnTo>
                    <a:pt x="509" y="168"/>
                  </a:lnTo>
                  <a:lnTo>
                    <a:pt x="504" y="164"/>
                  </a:lnTo>
                  <a:lnTo>
                    <a:pt x="497" y="160"/>
                  </a:lnTo>
                  <a:lnTo>
                    <a:pt x="489" y="159"/>
                  </a:lnTo>
                  <a:lnTo>
                    <a:pt x="481" y="158"/>
                  </a:lnTo>
                  <a:lnTo>
                    <a:pt x="481" y="158"/>
                  </a:lnTo>
                  <a:lnTo>
                    <a:pt x="472" y="159"/>
                  </a:lnTo>
                  <a:lnTo>
                    <a:pt x="464" y="160"/>
                  </a:lnTo>
                  <a:lnTo>
                    <a:pt x="457" y="165"/>
                  </a:lnTo>
                  <a:lnTo>
                    <a:pt x="451" y="169"/>
                  </a:lnTo>
                  <a:lnTo>
                    <a:pt x="451" y="169"/>
                  </a:lnTo>
                  <a:lnTo>
                    <a:pt x="446" y="174"/>
                  </a:lnTo>
                  <a:lnTo>
                    <a:pt x="442" y="179"/>
                  </a:lnTo>
                  <a:lnTo>
                    <a:pt x="439" y="186"/>
                  </a:lnTo>
                  <a:lnTo>
                    <a:pt x="436" y="193"/>
                  </a:lnTo>
                  <a:lnTo>
                    <a:pt x="436" y="193"/>
                  </a:lnTo>
                  <a:lnTo>
                    <a:pt x="435" y="195"/>
                  </a:lnTo>
                  <a:lnTo>
                    <a:pt x="433" y="197"/>
                  </a:lnTo>
                  <a:lnTo>
                    <a:pt x="431" y="198"/>
                  </a:lnTo>
                  <a:lnTo>
                    <a:pt x="428" y="198"/>
                  </a:lnTo>
                  <a:lnTo>
                    <a:pt x="400" y="195"/>
                  </a:lnTo>
                  <a:lnTo>
                    <a:pt x="400" y="195"/>
                  </a:lnTo>
                  <a:lnTo>
                    <a:pt x="397" y="194"/>
                  </a:lnTo>
                  <a:lnTo>
                    <a:pt x="395" y="192"/>
                  </a:lnTo>
                  <a:lnTo>
                    <a:pt x="395" y="192"/>
                  </a:lnTo>
                  <a:lnTo>
                    <a:pt x="394" y="189"/>
                  </a:lnTo>
                  <a:lnTo>
                    <a:pt x="393" y="186"/>
                  </a:lnTo>
                  <a:lnTo>
                    <a:pt x="393" y="186"/>
                  </a:lnTo>
                  <a:lnTo>
                    <a:pt x="396" y="174"/>
                  </a:lnTo>
                  <a:lnTo>
                    <a:pt x="401" y="164"/>
                  </a:lnTo>
                  <a:lnTo>
                    <a:pt x="408" y="153"/>
                  </a:lnTo>
                  <a:lnTo>
                    <a:pt x="417" y="143"/>
                  </a:lnTo>
                  <a:lnTo>
                    <a:pt x="417" y="143"/>
                  </a:lnTo>
                  <a:lnTo>
                    <a:pt x="423" y="139"/>
                  </a:lnTo>
                  <a:lnTo>
                    <a:pt x="430" y="135"/>
                  </a:lnTo>
                  <a:lnTo>
                    <a:pt x="437" y="131"/>
                  </a:lnTo>
                  <a:lnTo>
                    <a:pt x="444" y="128"/>
                  </a:lnTo>
                  <a:lnTo>
                    <a:pt x="452" y="126"/>
                  </a:lnTo>
                  <a:lnTo>
                    <a:pt x="460" y="124"/>
                  </a:lnTo>
                  <a:lnTo>
                    <a:pt x="469" y="123"/>
                  </a:lnTo>
                  <a:lnTo>
                    <a:pt x="479" y="123"/>
                  </a:lnTo>
                  <a:lnTo>
                    <a:pt x="479" y="123"/>
                  </a:lnTo>
                  <a:lnTo>
                    <a:pt x="488" y="123"/>
                  </a:lnTo>
                  <a:lnTo>
                    <a:pt x="497" y="124"/>
                  </a:lnTo>
                  <a:lnTo>
                    <a:pt x="506" y="126"/>
                  </a:lnTo>
                  <a:lnTo>
                    <a:pt x="514" y="128"/>
                  </a:lnTo>
                  <a:lnTo>
                    <a:pt x="522" y="131"/>
                  </a:lnTo>
                  <a:lnTo>
                    <a:pt x="529" y="135"/>
                  </a:lnTo>
                  <a:lnTo>
                    <a:pt x="535" y="139"/>
                  </a:lnTo>
                  <a:lnTo>
                    <a:pt x="541" y="144"/>
                  </a:lnTo>
                  <a:lnTo>
                    <a:pt x="541" y="144"/>
                  </a:lnTo>
                  <a:lnTo>
                    <a:pt x="547" y="149"/>
                  </a:lnTo>
                  <a:lnTo>
                    <a:pt x="552" y="154"/>
                  </a:lnTo>
                  <a:lnTo>
                    <a:pt x="556" y="160"/>
                  </a:lnTo>
                  <a:lnTo>
                    <a:pt x="560" y="167"/>
                  </a:lnTo>
                  <a:lnTo>
                    <a:pt x="562" y="173"/>
                  </a:lnTo>
                  <a:lnTo>
                    <a:pt x="564" y="179"/>
                  </a:lnTo>
                  <a:lnTo>
                    <a:pt x="565" y="186"/>
                  </a:lnTo>
                  <a:lnTo>
                    <a:pt x="566" y="192"/>
                  </a:lnTo>
                  <a:lnTo>
                    <a:pt x="566" y="192"/>
                  </a:lnTo>
                  <a:lnTo>
                    <a:pt x="565" y="200"/>
                  </a:lnTo>
                  <a:lnTo>
                    <a:pt x="563" y="207"/>
                  </a:lnTo>
                  <a:lnTo>
                    <a:pt x="561" y="214"/>
                  </a:lnTo>
                  <a:lnTo>
                    <a:pt x="557" y="221"/>
                  </a:lnTo>
                  <a:lnTo>
                    <a:pt x="557" y="221"/>
                  </a:lnTo>
                  <a:lnTo>
                    <a:pt x="552" y="228"/>
                  </a:lnTo>
                  <a:lnTo>
                    <a:pt x="543" y="237"/>
                  </a:lnTo>
                  <a:lnTo>
                    <a:pt x="532" y="248"/>
                  </a:lnTo>
                  <a:lnTo>
                    <a:pt x="520" y="259"/>
                  </a:lnTo>
                  <a:lnTo>
                    <a:pt x="520" y="259"/>
                  </a:lnTo>
                  <a:lnTo>
                    <a:pt x="508" y="269"/>
                  </a:lnTo>
                  <a:lnTo>
                    <a:pt x="504" y="274"/>
                  </a:lnTo>
                  <a:lnTo>
                    <a:pt x="502" y="278"/>
                  </a:lnTo>
                  <a:lnTo>
                    <a:pt x="502" y="278"/>
                  </a:lnTo>
                  <a:lnTo>
                    <a:pt x="499" y="286"/>
                  </a:lnTo>
                  <a:lnTo>
                    <a:pt x="499" y="297"/>
                  </a:lnTo>
                  <a:lnTo>
                    <a:pt x="499" y="297"/>
                  </a:lnTo>
                  <a:lnTo>
                    <a:pt x="498" y="300"/>
                  </a:lnTo>
                  <a:lnTo>
                    <a:pt x="496" y="302"/>
                  </a:lnTo>
                  <a:lnTo>
                    <a:pt x="494" y="303"/>
                  </a:lnTo>
                  <a:lnTo>
                    <a:pt x="491" y="304"/>
                  </a:lnTo>
                  <a:lnTo>
                    <a:pt x="491" y="304"/>
                  </a:lnTo>
                  <a:close/>
                  <a:moveTo>
                    <a:pt x="97" y="304"/>
                  </a:moveTo>
                  <a:lnTo>
                    <a:pt x="70" y="304"/>
                  </a:lnTo>
                  <a:lnTo>
                    <a:pt x="70" y="304"/>
                  </a:lnTo>
                  <a:lnTo>
                    <a:pt x="67" y="303"/>
                  </a:lnTo>
                  <a:lnTo>
                    <a:pt x="64" y="302"/>
                  </a:lnTo>
                  <a:lnTo>
                    <a:pt x="63" y="300"/>
                  </a:lnTo>
                  <a:lnTo>
                    <a:pt x="62" y="297"/>
                  </a:lnTo>
                  <a:lnTo>
                    <a:pt x="62" y="297"/>
                  </a:lnTo>
                  <a:lnTo>
                    <a:pt x="62" y="293"/>
                  </a:lnTo>
                  <a:lnTo>
                    <a:pt x="62" y="293"/>
                  </a:lnTo>
                  <a:lnTo>
                    <a:pt x="62" y="284"/>
                  </a:lnTo>
                  <a:lnTo>
                    <a:pt x="64" y="275"/>
                  </a:lnTo>
                  <a:lnTo>
                    <a:pt x="66" y="267"/>
                  </a:lnTo>
                  <a:lnTo>
                    <a:pt x="70" y="260"/>
                  </a:lnTo>
                  <a:lnTo>
                    <a:pt x="70" y="260"/>
                  </a:lnTo>
                  <a:lnTo>
                    <a:pt x="74" y="253"/>
                  </a:lnTo>
                  <a:lnTo>
                    <a:pt x="80" y="246"/>
                  </a:lnTo>
                  <a:lnTo>
                    <a:pt x="87" y="238"/>
                  </a:lnTo>
                  <a:lnTo>
                    <a:pt x="96" y="230"/>
                  </a:lnTo>
                  <a:lnTo>
                    <a:pt x="96" y="230"/>
                  </a:lnTo>
                  <a:lnTo>
                    <a:pt x="112" y="216"/>
                  </a:lnTo>
                  <a:lnTo>
                    <a:pt x="120" y="209"/>
                  </a:lnTo>
                  <a:lnTo>
                    <a:pt x="120" y="209"/>
                  </a:lnTo>
                  <a:lnTo>
                    <a:pt x="123" y="205"/>
                  </a:lnTo>
                  <a:lnTo>
                    <a:pt x="125" y="200"/>
                  </a:lnTo>
                  <a:lnTo>
                    <a:pt x="126" y="196"/>
                  </a:lnTo>
                  <a:lnTo>
                    <a:pt x="126" y="191"/>
                  </a:lnTo>
                  <a:lnTo>
                    <a:pt x="126" y="191"/>
                  </a:lnTo>
                  <a:lnTo>
                    <a:pt x="125" y="185"/>
                  </a:lnTo>
                  <a:lnTo>
                    <a:pt x="123" y="179"/>
                  </a:lnTo>
                  <a:lnTo>
                    <a:pt x="120" y="173"/>
                  </a:lnTo>
                  <a:lnTo>
                    <a:pt x="115" y="168"/>
                  </a:lnTo>
                  <a:lnTo>
                    <a:pt x="115" y="168"/>
                  </a:lnTo>
                  <a:lnTo>
                    <a:pt x="110" y="164"/>
                  </a:lnTo>
                  <a:lnTo>
                    <a:pt x="103" y="160"/>
                  </a:lnTo>
                  <a:lnTo>
                    <a:pt x="95" y="159"/>
                  </a:lnTo>
                  <a:lnTo>
                    <a:pt x="87" y="158"/>
                  </a:lnTo>
                  <a:lnTo>
                    <a:pt x="87" y="158"/>
                  </a:lnTo>
                  <a:lnTo>
                    <a:pt x="78" y="159"/>
                  </a:lnTo>
                  <a:lnTo>
                    <a:pt x="71" y="160"/>
                  </a:lnTo>
                  <a:lnTo>
                    <a:pt x="63" y="165"/>
                  </a:lnTo>
                  <a:lnTo>
                    <a:pt x="57" y="169"/>
                  </a:lnTo>
                  <a:lnTo>
                    <a:pt x="57" y="169"/>
                  </a:lnTo>
                  <a:lnTo>
                    <a:pt x="52" y="174"/>
                  </a:lnTo>
                  <a:lnTo>
                    <a:pt x="48" y="179"/>
                  </a:lnTo>
                  <a:lnTo>
                    <a:pt x="45" y="186"/>
                  </a:lnTo>
                  <a:lnTo>
                    <a:pt x="42" y="193"/>
                  </a:lnTo>
                  <a:lnTo>
                    <a:pt x="42" y="193"/>
                  </a:lnTo>
                  <a:lnTo>
                    <a:pt x="41" y="195"/>
                  </a:lnTo>
                  <a:lnTo>
                    <a:pt x="39" y="197"/>
                  </a:lnTo>
                  <a:lnTo>
                    <a:pt x="37" y="198"/>
                  </a:lnTo>
                  <a:lnTo>
                    <a:pt x="34" y="198"/>
                  </a:lnTo>
                  <a:lnTo>
                    <a:pt x="6" y="195"/>
                  </a:lnTo>
                  <a:lnTo>
                    <a:pt x="6" y="195"/>
                  </a:lnTo>
                  <a:lnTo>
                    <a:pt x="3" y="194"/>
                  </a:lnTo>
                  <a:lnTo>
                    <a:pt x="1" y="192"/>
                  </a:lnTo>
                  <a:lnTo>
                    <a:pt x="1" y="192"/>
                  </a:lnTo>
                  <a:lnTo>
                    <a:pt x="0" y="189"/>
                  </a:lnTo>
                  <a:lnTo>
                    <a:pt x="0" y="186"/>
                  </a:lnTo>
                  <a:lnTo>
                    <a:pt x="0" y="186"/>
                  </a:lnTo>
                  <a:lnTo>
                    <a:pt x="3" y="174"/>
                  </a:lnTo>
                  <a:lnTo>
                    <a:pt x="8" y="164"/>
                  </a:lnTo>
                  <a:lnTo>
                    <a:pt x="15" y="153"/>
                  </a:lnTo>
                  <a:lnTo>
                    <a:pt x="23" y="143"/>
                  </a:lnTo>
                  <a:lnTo>
                    <a:pt x="23" y="143"/>
                  </a:lnTo>
                  <a:lnTo>
                    <a:pt x="29" y="139"/>
                  </a:lnTo>
                  <a:lnTo>
                    <a:pt x="36" y="135"/>
                  </a:lnTo>
                  <a:lnTo>
                    <a:pt x="43" y="131"/>
                  </a:lnTo>
                  <a:lnTo>
                    <a:pt x="50" y="128"/>
                  </a:lnTo>
                  <a:lnTo>
                    <a:pt x="58" y="126"/>
                  </a:lnTo>
                  <a:lnTo>
                    <a:pt x="66" y="124"/>
                  </a:lnTo>
                  <a:lnTo>
                    <a:pt x="76" y="123"/>
                  </a:lnTo>
                  <a:lnTo>
                    <a:pt x="85" y="123"/>
                  </a:lnTo>
                  <a:lnTo>
                    <a:pt x="85" y="123"/>
                  </a:lnTo>
                  <a:lnTo>
                    <a:pt x="94" y="123"/>
                  </a:lnTo>
                  <a:lnTo>
                    <a:pt x="103" y="124"/>
                  </a:lnTo>
                  <a:lnTo>
                    <a:pt x="112" y="126"/>
                  </a:lnTo>
                  <a:lnTo>
                    <a:pt x="120" y="128"/>
                  </a:lnTo>
                  <a:lnTo>
                    <a:pt x="128" y="131"/>
                  </a:lnTo>
                  <a:lnTo>
                    <a:pt x="135" y="135"/>
                  </a:lnTo>
                  <a:lnTo>
                    <a:pt x="141" y="139"/>
                  </a:lnTo>
                  <a:lnTo>
                    <a:pt x="147" y="144"/>
                  </a:lnTo>
                  <a:lnTo>
                    <a:pt x="147" y="144"/>
                  </a:lnTo>
                  <a:lnTo>
                    <a:pt x="154" y="149"/>
                  </a:lnTo>
                  <a:lnTo>
                    <a:pt x="159" y="154"/>
                  </a:lnTo>
                  <a:lnTo>
                    <a:pt x="163" y="160"/>
                  </a:lnTo>
                  <a:lnTo>
                    <a:pt x="166" y="167"/>
                  </a:lnTo>
                  <a:lnTo>
                    <a:pt x="168" y="173"/>
                  </a:lnTo>
                  <a:lnTo>
                    <a:pt x="170" y="179"/>
                  </a:lnTo>
                  <a:lnTo>
                    <a:pt x="171" y="186"/>
                  </a:lnTo>
                  <a:lnTo>
                    <a:pt x="172" y="192"/>
                  </a:lnTo>
                  <a:lnTo>
                    <a:pt x="172" y="192"/>
                  </a:lnTo>
                  <a:lnTo>
                    <a:pt x="171" y="200"/>
                  </a:lnTo>
                  <a:lnTo>
                    <a:pt x="169" y="207"/>
                  </a:lnTo>
                  <a:lnTo>
                    <a:pt x="167" y="214"/>
                  </a:lnTo>
                  <a:lnTo>
                    <a:pt x="163" y="221"/>
                  </a:lnTo>
                  <a:lnTo>
                    <a:pt x="163" y="221"/>
                  </a:lnTo>
                  <a:lnTo>
                    <a:pt x="158" y="228"/>
                  </a:lnTo>
                  <a:lnTo>
                    <a:pt x="150" y="237"/>
                  </a:lnTo>
                  <a:lnTo>
                    <a:pt x="138" y="248"/>
                  </a:lnTo>
                  <a:lnTo>
                    <a:pt x="126" y="259"/>
                  </a:lnTo>
                  <a:lnTo>
                    <a:pt x="126" y="259"/>
                  </a:lnTo>
                  <a:lnTo>
                    <a:pt x="114" y="269"/>
                  </a:lnTo>
                  <a:lnTo>
                    <a:pt x="110" y="274"/>
                  </a:lnTo>
                  <a:lnTo>
                    <a:pt x="108" y="278"/>
                  </a:lnTo>
                  <a:lnTo>
                    <a:pt x="108" y="278"/>
                  </a:lnTo>
                  <a:lnTo>
                    <a:pt x="106" y="286"/>
                  </a:lnTo>
                  <a:lnTo>
                    <a:pt x="105" y="297"/>
                  </a:lnTo>
                  <a:lnTo>
                    <a:pt x="105" y="297"/>
                  </a:lnTo>
                  <a:lnTo>
                    <a:pt x="104" y="300"/>
                  </a:lnTo>
                  <a:lnTo>
                    <a:pt x="102" y="302"/>
                  </a:lnTo>
                  <a:lnTo>
                    <a:pt x="100" y="303"/>
                  </a:lnTo>
                  <a:lnTo>
                    <a:pt x="97" y="304"/>
                  </a:lnTo>
                  <a:lnTo>
                    <a:pt x="97" y="304"/>
                  </a:lnTo>
                  <a:close/>
                  <a:moveTo>
                    <a:pt x="62" y="359"/>
                  </a:moveTo>
                  <a:lnTo>
                    <a:pt x="62" y="328"/>
                  </a:lnTo>
                  <a:lnTo>
                    <a:pt x="62" y="328"/>
                  </a:lnTo>
                  <a:lnTo>
                    <a:pt x="63" y="324"/>
                  </a:lnTo>
                  <a:lnTo>
                    <a:pt x="64" y="322"/>
                  </a:lnTo>
                  <a:lnTo>
                    <a:pt x="67" y="320"/>
                  </a:lnTo>
                  <a:lnTo>
                    <a:pt x="71" y="320"/>
                  </a:lnTo>
                  <a:lnTo>
                    <a:pt x="97" y="320"/>
                  </a:lnTo>
                  <a:lnTo>
                    <a:pt x="97" y="320"/>
                  </a:lnTo>
                  <a:lnTo>
                    <a:pt x="100" y="320"/>
                  </a:lnTo>
                  <a:lnTo>
                    <a:pt x="102" y="322"/>
                  </a:lnTo>
                  <a:lnTo>
                    <a:pt x="104" y="324"/>
                  </a:lnTo>
                  <a:lnTo>
                    <a:pt x="105" y="328"/>
                  </a:lnTo>
                  <a:lnTo>
                    <a:pt x="105" y="359"/>
                  </a:lnTo>
                  <a:lnTo>
                    <a:pt x="105" y="359"/>
                  </a:lnTo>
                  <a:lnTo>
                    <a:pt x="104" y="362"/>
                  </a:lnTo>
                  <a:lnTo>
                    <a:pt x="102" y="364"/>
                  </a:lnTo>
                  <a:lnTo>
                    <a:pt x="100" y="366"/>
                  </a:lnTo>
                  <a:lnTo>
                    <a:pt x="97" y="366"/>
                  </a:lnTo>
                  <a:lnTo>
                    <a:pt x="71" y="366"/>
                  </a:lnTo>
                  <a:lnTo>
                    <a:pt x="71" y="366"/>
                  </a:lnTo>
                  <a:lnTo>
                    <a:pt x="67" y="366"/>
                  </a:lnTo>
                  <a:lnTo>
                    <a:pt x="64" y="364"/>
                  </a:lnTo>
                  <a:lnTo>
                    <a:pt x="63" y="362"/>
                  </a:lnTo>
                  <a:lnTo>
                    <a:pt x="62" y="359"/>
                  </a:lnTo>
                  <a:lnTo>
                    <a:pt x="62" y="359"/>
                  </a:lnTo>
                  <a:close/>
                  <a:moveTo>
                    <a:pt x="279" y="301"/>
                  </a:moveTo>
                  <a:lnTo>
                    <a:pt x="234" y="301"/>
                  </a:lnTo>
                  <a:lnTo>
                    <a:pt x="234" y="301"/>
                  </a:lnTo>
                  <a:lnTo>
                    <a:pt x="228" y="300"/>
                  </a:lnTo>
                  <a:lnTo>
                    <a:pt x="224" y="298"/>
                  </a:lnTo>
                  <a:lnTo>
                    <a:pt x="222" y="294"/>
                  </a:lnTo>
                  <a:lnTo>
                    <a:pt x="221" y="289"/>
                  </a:lnTo>
                  <a:lnTo>
                    <a:pt x="221" y="289"/>
                  </a:lnTo>
                  <a:lnTo>
                    <a:pt x="220" y="283"/>
                  </a:lnTo>
                  <a:lnTo>
                    <a:pt x="220" y="283"/>
                  </a:lnTo>
                  <a:lnTo>
                    <a:pt x="221" y="267"/>
                  </a:lnTo>
                  <a:lnTo>
                    <a:pt x="223" y="253"/>
                  </a:lnTo>
                  <a:lnTo>
                    <a:pt x="227" y="238"/>
                  </a:lnTo>
                  <a:lnTo>
                    <a:pt x="233" y="227"/>
                  </a:lnTo>
                  <a:lnTo>
                    <a:pt x="233" y="227"/>
                  </a:lnTo>
                  <a:lnTo>
                    <a:pt x="240" y="216"/>
                  </a:lnTo>
                  <a:lnTo>
                    <a:pt x="249" y="204"/>
                  </a:lnTo>
                  <a:lnTo>
                    <a:pt x="262" y="191"/>
                  </a:lnTo>
                  <a:lnTo>
                    <a:pt x="277" y="178"/>
                  </a:lnTo>
                  <a:lnTo>
                    <a:pt x="277" y="178"/>
                  </a:lnTo>
                  <a:lnTo>
                    <a:pt x="304" y="155"/>
                  </a:lnTo>
                  <a:lnTo>
                    <a:pt x="313" y="147"/>
                  </a:lnTo>
                  <a:lnTo>
                    <a:pt x="318" y="142"/>
                  </a:lnTo>
                  <a:lnTo>
                    <a:pt x="318" y="142"/>
                  </a:lnTo>
                  <a:lnTo>
                    <a:pt x="322" y="135"/>
                  </a:lnTo>
                  <a:lnTo>
                    <a:pt x="325" y="128"/>
                  </a:lnTo>
                  <a:lnTo>
                    <a:pt x="327" y="120"/>
                  </a:lnTo>
                  <a:lnTo>
                    <a:pt x="328" y="113"/>
                  </a:lnTo>
                  <a:lnTo>
                    <a:pt x="328" y="113"/>
                  </a:lnTo>
                  <a:lnTo>
                    <a:pt x="327" y="102"/>
                  </a:lnTo>
                  <a:lnTo>
                    <a:pt x="323" y="92"/>
                  </a:lnTo>
                  <a:lnTo>
                    <a:pt x="318" y="83"/>
                  </a:lnTo>
                  <a:lnTo>
                    <a:pt x="310" y="74"/>
                  </a:lnTo>
                  <a:lnTo>
                    <a:pt x="310" y="74"/>
                  </a:lnTo>
                  <a:lnTo>
                    <a:pt x="304" y="70"/>
                  </a:lnTo>
                  <a:lnTo>
                    <a:pt x="299" y="67"/>
                  </a:lnTo>
                  <a:lnTo>
                    <a:pt x="294" y="64"/>
                  </a:lnTo>
                  <a:lnTo>
                    <a:pt x="288" y="62"/>
                  </a:lnTo>
                  <a:lnTo>
                    <a:pt x="276" y="59"/>
                  </a:lnTo>
                  <a:lnTo>
                    <a:pt x="261" y="58"/>
                  </a:lnTo>
                  <a:lnTo>
                    <a:pt x="261" y="58"/>
                  </a:lnTo>
                  <a:lnTo>
                    <a:pt x="247" y="59"/>
                  </a:lnTo>
                  <a:lnTo>
                    <a:pt x="235" y="62"/>
                  </a:lnTo>
                  <a:lnTo>
                    <a:pt x="222" y="67"/>
                  </a:lnTo>
                  <a:lnTo>
                    <a:pt x="212" y="75"/>
                  </a:lnTo>
                  <a:lnTo>
                    <a:pt x="212" y="75"/>
                  </a:lnTo>
                  <a:lnTo>
                    <a:pt x="204" y="83"/>
                  </a:lnTo>
                  <a:lnTo>
                    <a:pt x="197" y="93"/>
                  </a:lnTo>
                  <a:lnTo>
                    <a:pt x="192" y="103"/>
                  </a:lnTo>
                  <a:lnTo>
                    <a:pt x="187" y="116"/>
                  </a:lnTo>
                  <a:lnTo>
                    <a:pt x="187" y="116"/>
                  </a:lnTo>
                  <a:lnTo>
                    <a:pt x="185" y="120"/>
                  </a:lnTo>
                  <a:lnTo>
                    <a:pt x="182" y="123"/>
                  </a:lnTo>
                  <a:lnTo>
                    <a:pt x="178" y="124"/>
                  </a:lnTo>
                  <a:lnTo>
                    <a:pt x="174" y="125"/>
                  </a:lnTo>
                  <a:lnTo>
                    <a:pt x="126" y="119"/>
                  </a:lnTo>
                  <a:lnTo>
                    <a:pt x="126" y="119"/>
                  </a:lnTo>
                  <a:lnTo>
                    <a:pt x="122" y="117"/>
                  </a:lnTo>
                  <a:lnTo>
                    <a:pt x="118" y="114"/>
                  </a:lnTo>
                  <a:lnTo>
                    <a:pt x="118" y="114"/>
                  </a:lnTo>
                  <a:lnTo>
                    <a:pt x="116" y="109"/>
                  </a:lnTo>
                  <a:lnTo>
                    <a:pt x="116" y="104"/>
                  </a:lnTo>
                  <a:lnTo>
                    <a:pt x="116" y="104"/>
                  </a:lnTo>
                  <a:lnTo>
                    <a:pt x="118" y="94"/>
                  </a:lnTo>
                  <a:lnTo>
                    <a:pt x="121" y="85"/>
                  </a:lnTo>
                  <a:lnTo>
                    <a:pt x="124" y="75"/>
                  </a:lnTo>
                  <a:lnTo>
                    <a:pt x="129" y="66"/>
                  </a:lnTo>
                  <a:lnTo>
                    <a:pt x="134" y="57"/>
                  </a:lnTo>
                  <a:lnTo>
                    <a:pt x="140" y="49"/>
                  </a:lnTo>
                  <a:lnTo>
                    <a:pt x="149" y="41"/>
                  </a:lnTo>
                  <a:lnTo>
                    <a:pt x="156" y="34"/>
                  </a:lnTo>
                  <a:lnTo>
                    <a:pt x="156" y="34"/>
                  </a:lnTo>
                  <a:lnTo>
                    <a:pt x="166" y="26"/>
                  </a:lnTo>
                  <a:lnTo>
                    <a:pt x="177" y="19"/>
                  </a:lnTo>
                  <a:lnTo>
                    <a:pt x="189" y="13"/>
                  </a:lnTo>
                  <a:lnTo>
                    <a:pt x="201" y="8"/>
                  </a:lnTo>
                  <a:lnTo>
                    <a:pt x="214" y="5"/>
                  </a:lnTo>
                  <a:lnTo>
                    <a:pt x="227" y="2"/>
                  </a:lnTo>
                  <a:lnTo>
                    <a:pt x="243" y="1"/>
                  </a:lnTo>
                  <a:lnTo>
                    <a:pt x="258" y="0"/>
                  </a:lnTo>
                  <a:lnTo>
                    <a:pt x="258" y="0"/>
                  </a:lnTo>
                  <a:lnTo>
                    <a:pt x="274" y="1"/>
                  </a:lnTo>
                  <a:lnTo>
                    <a:pt x="289" y="2"/>
                  </a:lnTo>
                  <a:lnTo>
                    <a:pt x="303" y="5"/>
                  </a:lnTo>
                  <a:lnTo>
                    <a:pt x="318" y="9"/>
                  </a:lnTo>
                  <a:lnTo>
                    <a:pt x="330" y="13"/>
                  </a:lnTo>
                  <a:lnTo>
                    <a:pt x="342" y="19"/>
                  </a:lnTo>
                  <a:lnTo>
                    <a:pt x="353" y="26"/>
                  </a:lnTo>
                  <a:lnTo>
                    <a:pt x="363" y="34"/>
                  </a:lnTo>
                  <a:lnTo>
                    <a:pt x="363" y="34"/>
                  </a:lnTo>
                  <a:lnTo>
                    <a:pt x="372" y="43"/>
                  </a:lnTo>
                  <a:lnTo>
                    <a:pt x="380" y="52"/>
                  </a:lnTo>
                  <a:lnTo>
                    <a:pt x="387" y="61"/>
                  </a:lnTo>
                  <a:lnTo>
                    <a:pt x="393" y="71"/>
                  </a:lnTo>
                  <a:lnTo>
                    <a:pt x="398" y="82"/>
                  </a:lnTo>
                  <a:lnTo>
                    <a:pt x="401" y="93"/>
                  </a:lnTo>
                  <a:lnTo>
                    <a:pt x="402" y="104"/>
                  </a:lnTo>
                  <a:lnTo>
                    <a:pt x="403" y="115"/>
                  </a:lnTo>
                  <a:lnTo>
                    <a:pt x="403" y="115"/>
                  </a:lnTo>
                  <a:lnTo>
                    <a:pt x="402" y="127"/>
                  </a:lnTo>
                  <a:lnTo>
                    <a:pt x="399" y="139"/>
                  </a:lnTo>
                  <a:lnTo>
                    <a:pt x="395" y="151"/>
                  </a:lnTo>
                  <a:lnTo>
                    <a:pt x="388" y="163"/>
                  </a:lnTo>
                  <a:lnTo>
                    <a:pt x="388" y="163"/>
                  </a:lnTo>
                  <a:lnTo>
                    <a:pt x="379" y="176"/>
                  </a:lnTo>
                  <a:lnTo>
                    <a:pt x="366" y="190"/>
                  </a:lnTo>
                  <a:lnTo>
                    <a:pt x="348" y="206"/>
                  </a:lnTo>
                  <a:lnTo>
                    <a:pt x="327" y="225"/>
                  </a:lnTo>
                  <a:lnTo>
                    <a:pt x="327" y="225"/>
                  </a:lnTo>
                  <a:lnTo>
                    <a:pt x="316" y="234"/>
                  </a:lnTo>
                  <a:lnTo>
                    <a:pt x="307" y="243"/>
                  </a:lnTo>
                  <a:lnTo>
                    <a:pt x="300" y="251"/>
                  </a:lnTo>
                  <a:lnTo>
                    <a:pt x="296" y="258"/>
                  </a:lnTo>
                  <a:lnTo>
                    <a:pt x="296" y="258"/>
                  </a:lnTo>
                  <a:lnTo>
                    <a:pt x="294" y="263"/>
                  </a:lnTo>
                  <a:lnTo>
                    <a:pt x="293" y="270"/>
                  </a:lnTo>
                  <a:lnTo>
                    <a:pt x="291" y="279"/>
                  </a:lnTo>
                  <a:lnTo>
                    <a:pt x="291" y="289"/>
                  </a:lnTo>
                  <a:lnTo>
                    <a:pt x="291" y="289"/>
                  </a:lnTo>
                  <a:lnTo>
                    <a:pt x="290" y="294"/>
                  </a:lnTo>
                  <a:lnTo>
                    <a:pt x="287" y="298"/>
                  </a:lnTo>
                  <a:lnTo>
                    <a:pt x="283" y="300"/>
                  </a:lnTo>
                  <a:lnTo>
                    <a:pt x="279" y="301"/>
                  </a:lnTo>
                  <a:lnTo>
                    <a:pt x="279" y="301"/>
                  </a:lnTo>
                  <a:close/>
                  <a:moveTo>
                    <a:pt x="221" y="392"/>
                  </a:moveTo>
                  <a:lnTo>
                    <a:pt x="221" y="341"/>
                  </a:lnTo>
                  <a:lnTo>
                    <a:pt x="221" y="341"/>
                  </a:lnTo>
                  <a:lnTo>
                    <a:pt x="222" y="336"/>
                  </a:lnTo>
                  <a:lnTo>
                    <a:pt x="224" y="332"/>
                  </a:lnTo>
                  <a:lnTo>
                    <a:pt x="228" y="329"/>
                  </a:lnTo>
                  <a:lnTo>
                    <a:pt x="234" y="328"/>
                  </a:lnTo>
                  <a:lnTo>
                    <a:pt x="278" y="328"/>
                  </a:lnTo>
                  <a:lnTo>
                    <a:pt x="278" y="328"/>
                  </a:lnTo>
                  <a:lnTo>
                    <a:pt x="283" y="329"/>
                  </a:lnTo>
                  <a:lnTo>
                    <a:pt x="287" y="332"/>
                  </a:lnTo>
                  <a:lnTo>
                    <a:pt x="290" y="336"/>
                  </a:lnTo>
                  <a:lnTo>
                    <a:pt x="291" y="341"/>
                  </a:lnTo>
                  <a:lnTo>
                    <a:pt x="291" y="392"/>
                  </a:lnTo>
                  <a:lnTo>
                    <a:pt x="291" y="392"/>
                  </a:lnTo>
                  <a:lnTo>
                    <a:pt x="290" y="396"/>
                  </a:lnTo>
                  <a:lnTo>
                    <a:pt x="287" y="400"/>
                  </a:lnTo>
                  <a:lnTo>
                    <a:pt x="283" y="403"/>
                  </a:lnTo>
                  <a:lnTo>
                    <a:pt x="278" y="404"/>
                  </a:lnTo>
                  <a:lnTo>
                    <a:pt x="234" y="404"/>
                  </a:lnTo>
                  <a:lnTo>
                    <a:pt x="234" y="404"/>
                  </a:lnTo>
                  <a:lnTo>
                    <a:pt x="228" y="403"/>
                  </a:lnTo>
                  <a:lnTo>
                    <a:pt x="224" y="400"/>
                  </a:lnTo>
                  <a:lnTo>
                    <a:pt x="222" y="396"/>
                  </a:lnTo>
                  <a:lnTo>
                    <a:pt x="221" y="392"/>
                  </a:lnTo>
                  <a:lnTo>
                    <a:pt x="221" y="392"/>
                  </a:lnTo>
                  <a:close/>
                  <a:moveTo>
                    <a:pt x="456" y="359"/>
                  </a:moveTo>
                  <a:lnTo>
                    <a:pt x="456" y="328"/>
                  </a:lnTo>
                  <a:lnTo>
                    <a:pt x="456" y="328"/>
                  </a:lnTo>
                  <a:lnTo>
                    <a:pt x="457" y="324"/>
                  </a:lnTo>
                  <a:lnTo>
                    <a:pt x="458" y="322"/>
                  </a:lnTo>
                  <a:lnTo>
                    <a:pt x="461" y="320"/>
                  </a:lnTo>
                  <a:lnTo>
                    <a:pt x="463" y="320"/>
                  </a:lnTo>
                  <a:lnTo>
                    <a:pt x="491" y="320"/>
                  </a:lnTo>
                  <a:lnTo>
                    <a:pt x="491" y="320"/>
                  </a:lnTo>
                  <a:lnTo>
                    <a:pt x="494" y="320"/>
                  </a:lnTo>
                  <a:lnTo>
                    <a:pt x="496" y="322"/>
                  </a:lnTo>
                  <a:lnTo>
                    <a:pt x="498" y="324"/>
                  </a:lnTo>
                  <a:lnTo>
                    <a:pt x="498" y="328"/>
                  </a:lnTo>
                  <a:lnTo>
                    <a:pt x="498" y="359"/>
                  </a:lnTo>
                  <a:lnTo>
                    <a:pt x="498" y="359"/>
                  </a:lnTo>
                  <a:lnTo>
                    <a:pt x="498" y="362"/>
                  </a:lnTo>
                  <a:lnTo>
                    <a:pt x="496" y="364"/>
                  </a:lnTo>
                  <a:lnTo>
                    <a:pt x="494" y="366"/>
                  </a:lnTo>
                  <a:lnTo>
                    <a:pt x="491" y="366"/>
                  </a:lnTo>
                  <a:lnTo>
                    <a:pt x="463" y="366"/>
                  </a:lnTo>
                  <a:lnTo>
                    <a:pt x="463" y="366"/>
                  </a:lnTo>
                  <a:lnTo>
                    <a:pt x="461" y="366"/>
                  </a:lnTo>
                  <a:lnTo>
                    <a:pt x="458" y="364"/>
                  </a:lnTo>
                  <a:lnTo>
                    <a:pt x="457" y="362"/>
                  </a:lnTo>
                  <a:lnTo>
                    <a:pt x="456" y="359"/>
                  </a:lnTo>
                  <a:lnTo>
                    <a:pt x="456" y="359"/>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a:p>
          </p:txBody>
        </p:sp>
      </p:grpSp>
      <p:pic>
        <p:nvPicPr>
          <p:cNvPr id="8"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3"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39</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7010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txBox="1">
            <a:spLocks noChangeArrowheads="1"/>
          </p:cNvSpPr>
          <p:nvPr/>
        </p:nvSpPr>
        <p:spPr>
          <a:xfrm>
            <a:off x="558032" y="1124744"/>
            <a:ext cx="11099533" cy="760959"/>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dirty="0">
                <a:latin typeface="Arial" panose="020B0604020202020204" pitchFamily="34" charset="0"/>
              </a:rPr>
              <a:t>Joins </a:t>
            </a:r>
            <a:r>
              <a:rPr lang="en-GB" dirty="0">
                <a:solidFill>
                  <a:schemeClr val="tx1"/>
                </a:solidFill>
                <a:latin typeface="Arial" panose="020B0604020202020204" pitchFamily="34" charset="0"/>
              </a:rPr>
              <a:t>use an identified common column to obtain data from multiple tables using one query. </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Joins</a:t>
            </a:r>
          </a:p>
        </p:txBody>
      </p:sp>
      <p:grpSp>
        <p:nvGrpSpPr>
          <p:cNvPr id="6" name="Group 7"/>
          <p:cNvGrpSpPr>
            <a:grpSpLocks/>
          </p:cNvGrpSpPr>
          <p:nvPr/>
        </p:nvGrpSpPr>
        <p:grpSpPr bwMode="auto">
          <a:xfrm>
            <a:off x="1970426" y="2997191"/>
            <a:ext cx="8251150" cy="2798763"/>
            <a:chOff x="1549109" y="3377903"/>
            <a:chExt cx="6176789" cy="2798778"/>
          </a:xfrm>
        </p:grpSpPr>
        <p:sp>
          <p:nvSpPr>
            <p:cNvPr id="9" name="Oval 3"/>
            <p:cNvSpPr>
              <a:spLocks noChangeArrowheads="1"/>
            </p:cNvSpPr>
            <p:nvPr/>
          </p:nvSpPr>
          <p:spPr bwMode="auto">
            <a:xfrm>
              <a:off x="1549109" y="3377903"/>
              <a:ext cx="2796990" cy="2796990"/>
            </a:xfrm>
            <a:prstGeom prst="ellipse">
              <a:avLst/>
            </a:prstGeom>
            <a:noFill/>
            <a:ln w="762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defRPr sz="1600">
                  <a:solidFill>
                    <a:schemeClr val="tx1"/>
                  </a:solidFill>
                  <a:latin typeface="Arial" pitchFamily="34" charset="0"/>
                  <a:ea typeface="MS PGothic" pitchFamily="34" charset="-128"/>
                  <a:cs typeface="MS PGothic" pitchFamily="34" charset="-128"/>
                </a:defRPr>
              </a:lvl1pPr>
              <a:lvl2pPr marL="742950" indent="-285750" eaLnBrk="0" hangingPunct="0">
                <a:spcBef>
                  <a:spcPct val="20000"/>
                </a:spcBef>
                <a:buFont typeface="Arial" pitchFamily="34" charset="0"/>
                <a:buChar char="•"/>
                <a:defRPr sz="1600">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Clr>
                  <a:schemeClr val="tx1"/>
                </a:buClr>
                <a:buFont typeface="Arial" pitchFamily="34" charset="0"/>
                <a:buChar char="•"/>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defRPr sz="2000">
                  <a:solidFill>
                    <a:schemeClr val="tx1"/>
                  </a:solidFill>
                  <a:latin typeface="Arial" pitchFamily="34" charset="0"/>
                  <a:ea typeface="Arial" pitchFamily="34" charset="0"/>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9pPr>
            </a:lstStyle>
            <a:p>
              <a:pPr defTabSz="914400">
                <a:spcBef>
                  <a:spcPct val="0"/>
                </a:spcBef>
              </a:pPr>
              <a:endParaRPr lang="en-GB" altLang="en-US" sz="3200">
                <a:ea typeface="ヒラギノ角ゴ Pro W3"/>
                <a:cs typeface="ヒラギノ角ゴ Pro W3"/>
              </a:endParaRPr>
            </a:p>
          </p:txBody>
        </p:sp>
        <p:sp>
          <p:nvSpPr>
            <p:cNvPr id="11" name="Oval 4"/>
            <p:cNvSpPr>
              <a:spLocks noChangeArrowheads="1"/>
            </p:cNvSpPr>
            <p:nvPr/>
          </p:nvSpPr>
          <p:spPr bwMode="auto">
            <a:xfrm>
              <a:off x="4928908" y="3379691"/>
              <a:ext cx="2796990" cy="2796990"/>
            </a:xfrm>
            <a:prstGeom prst="ellipse">
              <a:avLst/>
            </a:prstGeom>
            <a:solidFill>
              <a:srgbClr val="FFFFFF"/>
            </a:solidFill>
            <a:ln w="76200" algn="ctr">
              <a:solidFill>
                <a:schemeClr val="tx2"/>
              </a:solidFill>
              <a:round/>
              <a:headEnd/>
              <a:tailEnd/>
            </a:ln>
          </p:spPr>
          <p:txBody>
            <a:bodyPr/>
            <a:lstStyle>
              <a:lvl1pPr eaLnBrk="0" hangingPunct="0">
                <a:spcBef>
                  <a:spcPct val="20000"/>
                </a:spcBef>
                <a:defRPr sz="1600">
                  <a:solidFill>
                    <a:schemeClr val="tx1"/>
                  </a:solidFill>
                  <a:latin typeface="Arial" pitchFamily="34" charset="0"/>
                  <a:ea typeface="MS PGothic" pitchFamily="34" charset="-128"/>
                  <a:cs typeface="MS PGothic" pitchFamily="34" charset="-128"/>
                </a:defRPr>
              </a:lvl1pPr>
              <a:lvl2pPr marL="742950" indent="-285750" eaLnBrk="0" hangingPunct="0">
                <a:spcBef>
                  <a:spcPct val="20000"/>
                </a:spcBef>
                <a:buFont typeface="Arial" pitchFamily="34" charset="0"/>
                <a:buChar char="•"/>
                <a:defRPr sz="1600">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Clr>
                  <a:schemeClr val="tx1"/>
                </a:buClr>
                <a:buFont typeface="Arial" pitchFamily="34" charset="0"/>
                <a:buChar char="•"/>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defRPr sz="2000">
                  <a:solidFill>
                    <a:schemeClr val="tx1"/>
                  </a:solidFill>
                  <a:latin typeface="Arial" pitchFamily="34" charset="0"/>
                  <a:ea typeface="Arial" pitchFamily="34" charset="0"/>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9pPr>
            </a:lstStyle>
            <a:p>
              <a:pPr defTabSz="914400">
                <a:spcBef>
                  <a:spcPct val="0"/>
                </a:spcBef>
              </a:pPr>
              <a:endParaRPr lang="en-GB" altLang="en-US" sz="3200">
                <a:ea typeface="ヒラギノ角ゴ Pro W3"/>
                <a:cs typeface="ヒラギノ角ゴ Pro W3"/>
              </a:endParaRPr>
            </a:p>
          </p:txBody>
        </p:sp>
        <p:sp>
          <p:nvSpPr>
            <p:cNvPr id="12" name="TextBox 5"/>
            <p:cNvSpPr txBox="1">
              <a:spLocks noChangeArrowheads="1"/>
            </p:cNvSpPr>
            <p:nvPr/>
          </p:nvSpPr>
          <p:spPr bwMode="auto">
            <a:xfrm>
              <a:off x="2398954" y="4576921"/>
              <a:ext cx="1097280" cy="461667"/>
            </a:xfrm>
            <a:prstGeom prst="rect">
              <a:avLst/>
            </a:prstGeom>
            <a:noFill/>
            <a:ln w="19050">
              <a:noFill/>
              <a:miter lim="800000"/>
              <a:headEnd/>
              <a:tailEnd/>
            </a:ln>
            <a:effectLst/>
          </p:spPr>
          <p:txBody>
            <a:bodyPr>
              <a:spAutoFit/>
            </a:bodyPr>
            <a:lstStyle>
              <a:lvl1pPr eaLnBrk="0" hangingPunct="0">
                <a:spcBef>
                  <a:spcPct val="20000"/>
                </a:spcBef>
                <a:defRPr sz="1600">
                  <a:solidFill>
                    <a:schemeClr val="tx1"/>
                  </a:solidFill>
                  <a:latin typeface="Arial" pitchFamily="34" charset="0"/>
                  <a:ea typeface="MS PGothic" pitchFamily="34" charset="-128"/>
                  <a:cs typeface="MS PGothic" pitchFamily="34" charset="-128"/>
                </a:defRPr>
              </a:lvl1pPr>
              <a:lvl2pPr marL="742950" indent="-285750" eaLnBrk="0" hangingPunct="0">
                <a:spcBef>
                  <a:spcPct val="20000"/>
                </a:spcBef>
                <a:buFont typeface="Arial" pitchFamily="34" charset="0"/>
                <a:buChar char="•"/>
                <a:defRPr sz="1600">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Clr>
                  <a:schemeClr val="tx1"/>
                </a:buClr>
                <a:buFont typeface="Arial" pitchFamily="34" charset="0"/>
                <a:buChar char="•"/>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defRPr sz="2000">
                  <a:solidFill>
                    <a:schemeClr val="tx1"/>
                  </a:solidFill>
                  <a:latin typeface="Arial" pitchFamily="34" charset="0"/>
                  <a:ea typeface="Arial" pitchFamily="34" charset="0"/>
                  <a:cs typeface="Arial" pitchFamily="34" charset="0"/>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9pPr>
            </a:lstStyle>
            <a:p>
              <a:pPr algn="ctr" eaLnBrk="1" hangingPunct="1">
                <a:spcBef>
                  <a:spcPct val="0"/>
                </a:spcBef>
              </a:pPr>
              <a:r>
                <a:rPr lang="en-GB" altLang="en-US" sz="2400" b="1" dirty="0">
                  <a:solidFill>
                    <a:schemeClr val="accent1"/>
                  </a:solidFill>
                  <a:cs typeface="Arial" panose="020B0604020202020204" pitchFamily="34" charset="0"/>
                </a:rPr>
                <a:t>Table1</a:t>
              </a:r>
            </a:p>
          </p:txBody>
        </p:sp>
        <p:sp>
          <p:nvSpPr>
            <p:cNvPr id="13" name="TextBox 6"/>
            <p:cNvSpPr txBox="1">
              <a:spLocks noChangeArrowheads="1"/>
            </p:cNvSpPr>
            <p:nvPr/>
          </p:nvSpPr>
          <p:spPr bwMode="auto">
            <a:xfrm>
              <a:off x="5800164" y="4576921"/>
              <a:ext cx="1097280" cy="461667"/>
            </a:xfrm>
            <a:prstGeom prst="rect">
              <a:avLst/>
            </a:prstGeom>
            <a:noFill/>
            <a:ln w="19050">
              <a:noFill/>
              <a:miter lim="800000"/>
              <a:headEnd/>
              <a:tailEnd/>
            </a:ln>
            <a:effectLst/>
          </p:spPr>
          <p:txBody>
            <a:bodyPr>
              <a:spAutoFit/>
            </a:bodyPr>
            <a:lstStyle>
              <a:lvl1pPr eaLnBrk="0" hangingPunct="0">
                <a:spcBef>
                  <a:spcPct val="20000"/>
                </a:spcBef>
                <a:defRPr sz="1600">
                  <a:solidFill>
                    <a:schemeClr val="tx1"/>
                  </a:solidFill>
                  <a:latin typeface="Arial" pitchFamily="34" charset="0"/>
                  <a:ea typeface="MS PGothic" pitchFamily="34" charset="-128"/>
                  <a:cs typeface="MS PGothic" pitchFamily="34" charset="-128"/>
                </a:defRPr>
              </a:lvl1pPr>
              <a:lvl2pPr marL="742950" indent="-285750" eaLnBrk="0" hangingPunct="0">
                <a:spcBef>
                  <a:spcPct val="20000"/>
                </a:spcBef>
                <a:buFont typeface="Arial" pitchFamily="34" charset="0"/>
                <a:buChar char="•"/>
                <a:defRPr sz="1600">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Clr>
                  <a:schemeClr val="tx1"/>
                </a:buClr>
                <a:buFont typeface="Arial" pitchFamily="34" charset="0"/>
                <a:buChar char="•"/>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defRPr sz="2000">
                  <a:solidFill>
                    <a:schemeClr val="tx1"/>
                  </a:solidFill>
                  <a:latin typeface="Arial" pitchFamily="34" charset="0"/>
                  <a:ea typeface="Arial" pitchFamily="34" charset="0"/>
                  <a:cs typeface="Arial" pitchFamily="34" charset="0"/>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9pPr>
            </a:lstStyle>
            <a:p>
              <a:pPr algn="ctr" eaLnBrk="1" hangingPunct="1">
                <a:spcBef>
                  <a:spcPct val="0"/>
                </a:spcBef>
              </a:pPr>
              <a:r>
                <a:rPr lang="en-GB" altLang="en-US" sz="2400" b="1" dirty="0">
                  <a:solidFill>
                    <a:schemeClr val="accent1"/>
                  </a:solidFill>
                  <a:cs typeface="Arial" panose="020B0604020202020204" pitchFamily="34" charset="0"/>
                </a:rPr>
                <a:t>Table2</a:t>
              </a:r>
            </a:p>
          </p:txBody>
        </p:sp>
      </p:grpSp>
      <p:pic>
        <p:nvPicPr>
          <p:cNvPr id="1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4</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409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dirty="0">
                <a:latin typeface="Arial" panose="020B0604020202020204" pitchFamily="34" charset="0"/>
              </a:rPr>
              <a:t>You should now be able to:</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Module Objectives</a:t>
            </a:r>
          </a:p>
        </p:txBody>
      </p:sp>
      <p:sp>
        <p:nvSpPr>
          <p:cNvPr id="3" name="Rectangle 2"/>
          <p:cNvSpPr/>
          <p:nvPr/>
        </p:nvSpPr>
        <p:spPr>
          <a:xfrm>
            <a:off x="1381051" y="1899366"/>
            <a:ext cx="8928992" cy="1015663"/>
          </a:xfrm>
          <a:prstGeom prst="rect">
            <a:avLst/>
          </a:prstGeom>
        </p:spPr>
        <p:txBody>
          <a:bodyPr wrap="square">
            <a:spAutoFit/>
          </a:bodyPr>
          <a:lstStyle/>
          <a:p>
            <a:pPr marL="285750" indent="-285750">
              <a:buClr>
                <a:schemeClr val="accent1"/>
              </a:buClr>
              <a:buSzPct val="100000"/>
              <a:buFont typeface="Wingdings" panose="05000000000000000000" pitchFamily="2" charset="2"/>
              <a:buChar char="q"/>
            </a:pPr>
            <a:r>
              <a:rPr lang="en-GB" altLang="en-US" sz="2000" dirty="0">
                <a:latin typeface="Arial" panose="020B0604020202020204" pitchFamily="34" charset="0"/>
                <a:cs typeface="Arial" panose="020B0604020202020204" pitchFamily="34" charset="0"/>
              </a:rPr>
              <a:t>Retrieve data from multiple tables</a:t>
            </a:r>
          </a:p>
          <a:p>
            <a:pPr marL="285750" indent="-285750">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q"/>
            </a:pPr>
            <a:r>
              <a:rPr lang="en-GB" altLang="en-US" sz="2000" dirty="0">
                <a:latin typeface="Arial" panose="020B0604020202020204" pitchFamily="34" charset="0"/>
                <a:cs typeface="Arial" panose="020B0604020202020204" pitchFamily="34" charset="0"/>
              </a:rPr>
              <a:t>Demonstrate how aliases can be used to enhance query readability</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40</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6975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ubject 4"/>
          <p:cNvSpPr>
            <a:spLocks noGrp="1"/>
          </p:cNvSpPr>
          <p:nvPr>
            <p:ph type="body" sz="quarter" idx="4294967295"/>
          </p:nvPr>
        </p:nvSpPr>
        <p:spPr>
          <a:xfrm>
            <a:off x="1806188" y="3917086"/>
            <a:ext cx="8559800" cy="503237"/>
          </a:xfrm>
          <a:prstGeom prst="rect">
            <a:avLst/>
          </a:prstGeom>
          <a:solidFill>
            <a:schemeClr val="bg1">
              <a:lumMod val="85000"/>
            </a:schemeClr>
          </a:solidFill>
          <a:ln w="6350">
            <a:solidFill>
              <a:schemeClr val="bg1">
                <a:lumMod val="50000"/>
              </a:scheme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p>
            <a:pPr marL="0" indent="0" algn="ctr">
              <a:buNone/>
            </a:pPr>
            <a:r>
              <a:rPr lang="en-GB" sz="2200" dirty="0">
                <a:solidFill>
                  <a:schemeClr val="tx1">
                    <a:lumMod val="50000"/>
                    <a:lumOff val="50000"/>
                  </a:schemeClr>
                </a:solidFill>
                <a:latin typeface="Arial" panose="020B0604020202020204" pitchFamily="34" charset="0"/>
                <a:cs typeface="Arial" panose="020B0604020202020204" pitchFamily="34" charset="0"/>
              </a:rPr>
              <a:t>Joining More Than Two Tables</a:t>
            </a:r>
          </a:p>
        </p:txBody>
      </p:sp>
      <p:sp>
        <p:nvSpPr>
          <p:cNvPr id="7" name="Subject 3"/>
          <p:cNvSpPr>
            <a:spLocks noGrp="1"/>
          </p:cNvSpPr>
          <p:nvPr>
            <p:ph type="body" sz="quarter" idx="4294967295"/>
          </p:nvPr>
        </p:nvSpPr>
        <p:spPr>
          <a:xfrm>
            <a:off x="1806188" y="3270972"/>
            <a:ext cx="8559800" cy="503238"/>
          </a:xfrm>
          <a:prstGeom prst="rect">
            <a:avLst/>
          </a:prstGeom>
          <a:solidFill>
            <a:schemeClr val="bg1">
              <a:lumMod val="85000"/>
            </a:schemeClr>
          </a:solidFill>
          <a:ln w="6350">
            <a:solidFill>
              <a:schemeClr val="bg1">
                <a:lumMod val="50000"/>
              </a:scheme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p>
            <a:pPr marL="0" indent="0" algn="ctr">
              <a:buNone/>
            </a:pPr>
            <a:r>
              <a:rPr lang="en-GB" sz="2200" dirty="0">
                <a:solidFill>
                  <a:schemeClr val="tx1">
                    <a:lumMod val="50000"/>
                    <a:lumOff val="50000"/>
                  </a:schemeClr>
                </a:solidFill>
                <a:latin typeface="Arial" panose="020B0604020202020204" pitchFamily="34" charset="0"/>
                <a:cs typeface="Arial" panose="020B0604020202020204" pitchFamily="34" charset="0"/>
              </a:rPr>
              <a:t>OUTER JOIN</a:t>
            </a:r>
          </a:p>
        </p:txBody>
      </p:sp>
      <p:sp>
        <p:nvSpPr>
          <p:cNvPr id="6" name="Subject 1"/>
          <p:cNvSpPr>
            <a:spLocks noGrp="1"/>
          </p:cNvSpPr>
          <p:nvPr>
            <p:ph type="body" sz="quarter" idx="4294967295"/>
          </p:nvPr>
        </p:nvSpPr>
        <p:spPr>
          <a:xfrm>
            <a:off x="1807165" y="2623755"/>
            <a:ext cx="8559800" cy="503238"/>
          </a:xfrm>
          <a:prstGeom prst="rect">
            <a:avLst/>
          </a:prstGeom>
          <a:solidFill>
            <a:srgbClr val="2EABE2"/>
          </a:solidFill>
          <a:ln>
            <a:noFill/>
          </a:ln>
          <a:effectLst/>
        </p:spPr>
        <p:txBody>
          <a:bodyPr anchor="ctr">
            <a:noAutofit/>
          </a:bodyPr>
          <a:lstStyle/>
          <a:p>
            <a:pPr marL="0" indent="0" algn="ctr">
              <a:buNone/>
            </a:pPr>
            <a:r>
              <a:rPr lang="en-GB" sz="2200" b="1" dirty="0">
                <a:solidFill>
                  <a:schemeClr val="bg1"/>
                </a:solidFill>
                <a:latin typeface="Arial"/>
                <a:ea typeface="MS PGothic" pitchFamily="34" charset="-128"/>
                <a:cs typeface="MS PGothic" pitchFamily="34" charset="-128"/>
              </a:rPr>
              <a:t>INNER JOIN</a:t>
            </a:r>
          </a:p>
        </p:txBody>
      </p:sp>
      <p:sp>
        <p:nvSpPr>
          <p:cNvPr id="14"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latin typeface="Arial Black" panose="020B0A04020102020204" pitchFamily="34" charset="0"/>
              </a:rPr>
              <a:t>Joining Tables</a:t>
            </a:r>
          </a:p>
        </p:txBody>
      </p:sp>
      <p:sp>
        <p:nvSpPr>
          <p:cNvPr id="16" name="Next subject"/>
          <p:cNvSpPr txBox="1">
            <a:spLocks/>
          </p:cNvSpPr>
          <p:nvPr/>
        </p:nvSpPr>
        <p:spPr>
          <a:xfrm>
            <a:off x="1807166" y="1975572"/>
            <a:ext cx="8560777" cy="504000"/>
          </a:xfrm>
          <a:prstGeom prst="rect">
            <a:avLst/>
          </a:prstGeom>
          <a:solidFill>
            <a:schemeClr val="bg1">
              <a:lumMod val="85000"/>
            </a:schemeClr>
          </a:solidFill>
          <a:ln w="6350">
            <a:solidFill>
              <a:schemeClr val="bg1">
                <a:lumMod val="50000"/>
              </a:scheme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ctr" eaLnBrk="0" hangingPunct="0">
              <a:spcBef>
                <a:spcPct val="20000"/>
              </a:spcBef>
              <a:defRPr sz="2200">
                <a:solidFill>
                  <a:schemeClr val="tx1">
                    <a:lumMod val="50000"/>
                    <a:lumOff val="50000"/>
                  </a:schemeClr>
                </a:solidFill>
                <a:latin typeface="+mn-lt"/>
                <a:ea typeface="+mn-ea"/>
              </a:defRPr>
            </a:lvl1pPr>
            <a:lvl2pPr marL="285750" indent="-200025" eaLnBrk="0" hangingPunct="0">
              <a:spcBef>
                <a:spcPct val="20000"/>
              </a:spcBef>
              <a:buFont typeface="Arial" pitchFamily="34" charset="0"/>
              <a:buChar char="•"/>
              <a:defRPr sz="1600">
                <a:solidFill>
                  <a:schemeClr val="lt1"/>
                </a:solidFill>
                <a:latin typeface="+mn-lt"/>
                <a:ea typeface="+mn-ea"/>
              </a:defRPr>
            </a:lvl2pPr>
            <a:lvl3pPr marL="442913" indent="-177800" eaLnBrk="0" hangingPunct="0">
              <a:spcBef>
                <a:spcPct val="20000"/>
              </a:spcBef>
              <a:buClr>
                <a:schemeClr val="tx1"/>
              </a:buClr>
              <a:buFont typeface="Arial" pitchFamily="34" charset="0"/>
              <a:buChar char="•"/>
              <a:defRPr sz="1600">
                <a:solidFill>
                  <a:schemeClr val="lt1"/>
                </a:solidFill>
                <a:latin typeface="+mn-lt"/>
                <a:ea typeface="+mn-ea"/>
              </a:defRPr>
            </a:lvl3pPr>
            <a:lvl4pPr marL="1600200" indent="-228600" eaLnBrk="0" hangingPunct="0">
              <a:spcBef>
                <a:spcPct val="20000"/>
              </a:spcBef>
              <a:buFont typeface="Arial" pitchFamily="34" charset="0"/>
              <a:buChar char="–"/>
              <a:defRPr sz="2000">
                <a:solidFill>
                  <a:schemeClr val="lt1"/>
                </a:solidFill>
                <a:latin typeface="+mn-lt"/>
                <a:ea typeface="+mn-ea"/>
              </a:defRPr>
            </a:lvl4pPr>
            <a:lvl5pPr marL="2057400" indent="-228600" eaLnBrk="0" hangingPunct="0">
              <a:spcBef>
                <a:spcPct val="20000"/>
              </a:spcBef>
              <a:buFont typeface="Arial" pitchFamily="34" charset="0"/>
              <a:buChar char="»"/>
              <a:defRPr sz="2000">
                <a:solidFill>
                  <a:schemeClr val="lt1"/>
                </a:solidFill>
                <a:latin typeface="+mn-lt"/>
                <a:ea typeface="+mn-ea"/>
              </a:defRPr>
            </a:lvl5pPr>
            <a:lvl6pPr marL="2514600" indent="-228600" defTabSz="457200">
              <a:spcBef>
                <a:spcPct val="20000"/>
              </a:spcBef>
              <a:buFont typeface="Arial"/>
              <a:buChar char="•"/>
              <a:defRPr sz="2000">
                <a:solidFill>
                  <a:schemeClr val="lt1"/>
                </a:solidFill>
                <a:latin typeface="+mn-lt"/>
                <a:ea typeface="+mn-ea"/>
              </a:defRPr>
            </a:lvl6pPr>
            <a:lvl7pPr marL="2971800" indent="-228600" defTabSz="457200">
              <a:spcBef>
                <a:spcPct val="20000"/>
              </a:spcBef>
              <a:buFont typeface="Arial"/>
              <a:buChar char="•"/>
              <a:defRPr sz="2000">
                <a:solidFill>
                  <a:schemeClr val="lt1"/>
                </a:solidFill>
                <a:latin typeface="+mn-lt"/>
                <a:ea typeface="+mn-ea"/>
              </a:defRPr>
            </a:lvl7pPr>
            <a:lvl8pPr marL="3429000" indent="-228600" defTabSz="457200">
              <a:spcBef>
                <a:spcPct val="20000"/>
              </a:spcBef>
              <a:buFont typeface="Arial"/>
              <a:buChar char="•"/>
              <a:defRPr sz="2000">
                <a:solidFill>
                  <a:schemeClr val="lt1"/>
                </a:solidFill>
                <a:latin typeface="+mn-lt"/>
                <a:ea typeface="+mn-ea"/>
              </a:defRPr>
            </a:lvl8pPr>
            <a:lvl9pPr marL="3886200" indent="-228600" defTabSz="457200">
              <a:spcBef>
                <a:spcPct val="20000"/>
              </a:spcBef>
              <a:buFont typeface="Arial"/>
              <a:buChar char="•"/>
              <a:defRPr sz="2000">
                <a:solidFill>
                  <a:schemeClr val="lt1"/>
                </a:solidFill>
                <a:latin typeface="+mn-lt"/>
                <a:ea typeface="+mn-ea"/>
              </a:defRPr>
            </a:lvl9pPr>
          </a:lstStyle>
          <a:p>
            <a:r>
              <a:rPr lang="en-GB" dirty="0">
                <a:latin typeface="Arial" panose="020B0604020202020204" pitchFamily="34" charset="0"/>
                <a:cs typeface="Arial" panose="020B0604020202020204" pitchFamily="34" charset="0"/>
              </a:rPr>
              <a:t>Joins</a:t>
            </a:r>
          </a:p>
        </p:txBody>
      </p:sp>
      <p:sp>
        <p:nvSpPr>
          <p:cNvPr id="9" name="Subject 4"/>
          <p:cNvSpPr txBox="1">
            <a:spLocks/>
          </p:cNvSpPr>
          <p:nvPr/>
        </p:nvSpPr>
        <p:spPr>
          <a:xfrm>
            <a:off x="1806188" y="4547449"/>
            <a:ext cx="8559800" cy="503237"/>
          </a:xfrm>
          <a:prstGeom prst="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6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latin typeface="Arial" panose="020B0604020202020204" pitchFamily="34" charset="0"/>
                <a:cs typeface="Arial" panose="020B0604020202020204" pitchFamily="34" charset="0"/>
              </a:rPr>
              <a:t>Aliases and Concatenation</a:t>
            </a:r>
          </a:p>
        </p:txBody>
      </p:sp>
      <p:sp>
        <p:nvSpPr>
          <p:cNvPr id="10" name="Subject 4"/>
          <p:cNvSpPr txBox="1">
            <a:spLocks/>
          </p:cNvSpPr>
          <p:nvPr/>
        </p:nvSpPr>
        <p:spPr>
          <a:xfrm>
            <a:off x="1823121" y="5207849"/>
            <a:ext cx="8559800" cy="503237"/>
          </a:xfrm>
          <a:prstGeom prst="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6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latin typeface="Arial" panose="020B0604020202020204" pitchFamily="34" charset="0"/>
                <a:cs typeface="Arial" panose="020B0604020202020204" pitchFamily="34" charset="0"/>
              </a:rPr>
              <a:t>Distinct</a:t>
            </a:r>
          </a:p>
        </p:txBody>
      </p:sp>
      <p:pic>
        <p:nvPicPr>
          <p:cNvPr id="11"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3" name="Slide Number Placeholder 1"/>
          <p:cNvSpPr>
            <a:spLocks noGrp="1"/>
          </p:cNvSpPr>
          <p:nvPr>
            <p:ph type="sldNum" sz="quarter" idx="4294967295"/>
          </p:nvPr>
        </p:nvSpPr>
        <p:spPr>
          <a:xfrm>
            <a:off x="407368" y="6462077"/>
            <a:ext cx="2844800" cy="301989"/>
          </a:xfrm>
          <a:prstGeom prst="rect">
            <a:avLst/>
          </a:prstGeo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5</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5846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dirty="0">
                <a:latin typeface="Arial" panose="020B0604020202020204" pitchFamily="34" charset="0"/>
              </a:rPr>
              <a:t>Returns rows based on common columns.</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INNER JOIN</a:t>
            </a:r>
          </a:p>
        </p:txBody>
      </p:sp>
      <p:grpSp>
        <p:nvGrpSpPr>
          <p:cNvPr id="26" name="Group 25"/>
          <p:cNvGrpSpPr>
            <a:grpSpLocks/>
          </p:cNvGrpSpPr>
          <p:nvPr/>
        </p:nvGrpSpPr>
        <p:grpSpPr bwMode="auto">
          <a:xfrm>
            <a:off x="2214563" y="2348880"/>
            <a:ext cx="7121797" cy="3235945"/>
            <a:chOff x="2398991" y="3377903"/>
            <a:chExt cx="5119080" cy="2798778"/>
          </a:xfrm>
        </p:grpSpPr>
        <p:sp>
          <p:nvSpPr>
            <p:cNvPr id="27" name="Freeform 24"/>
            <p:cNvSpPr>
              <a:spLocks/>
            </p:cNvSpPr>
            <p:nvPr/>
          </p:nvSpPr>
          <p:spPr bwMode="auto">
            <a:xfrm>
              <a:off x="4479926" y="3755231"/>
              <a:ext cx="949305" cy="2043112"/>
            </a:xfrm>
            <a:custGeom>
              <a:avLst/>
              <a:gdLst>
                <a:gd name="T0" fmla="*/ 358775 w 711200"/>
                <a:gd name="T1" fmla="*/ 0 h 1857375"/>
                <a:gd name="T2" fmla="*/ 200025 w 711200"/>
                <a:gd name="T3" fmla="*/ 200025 h 1857375"/>
                <a:gd name="T4" fmla="*/ 107950 w 711200"/>
                <a:gd name="T5" fmla="*/ 409575 h 1857375"/>
                <a:gd name="T6" fmla="*/ 47625 w 711200"/>
                <a:gd name="T7" fmla="*/ 603250 h 1857375"/>
                <a:gd name="T8" fmla="*/ 0 w 711200"/>
                <a:gd name="T9" fmla="*/ 863600 h 1857375"/>
                <a:gd name="T10" fmla="*/ 12700 w 711200"/>
                <a:gd name="T11" fmla="*/ 1104900 h 1857375"/>
                <a:gd name="T12" fmla="*/ 69850 w 711200"/>
                <a:gd name="T13" fmla="*/ 1365250 h 1857375"/>
                <a:gd name="T14" fmla="*/ 171450 w 711200"/>
                <a:gd name="T15" fmla="*/ 1577975 h 1857375"/>
                <a:gd name="T16" fmla="*/ 282575 w 711200"/>
                <a:gd name="T17" fmla="*/ 1771650 h 1857375"/>
                <a:gd name="T18" fmla="*/ 361950 w 711200"/>
                <a:gd name="T19" fmla="*/ 1857375 h 1857375"/>
                <a:gd name="T20" fmla="*/ 473075 w 711200"/>
                <a:gd name="T21" fmla="*/ 1717675 h 1857375"/>
                <a:gd name="T22" fmla="*/ 581025 w 711200"/>
                <a:gd name="T23" fmla="*/ 1530350 h 1857375"/>
                <a:gd name="T24" fmla="*/ 676275 w 711200"/>
                <a:gd name="T25" fmla="*/ 1279525 h 1857375"/>
                <a:gd name="T26" fmla="*/ 711200 w 711200"/>
                <a:gd name="T27" fmla="*/ 1038225 h 1857375"/>
                <a:gd name="T28" fmla="*/ 704850 w 711200"/>
                <a:gd name="T29" fmla="*/ 803275 h 1857375"/>
                <a:gd name="T30" fmla="*/ 669925 w 711200"/>
                <a:gd name="T31" fmla="*/ 574675 h 1857375"/>
                <a:gd name="T32" fmla="*/ 596900 w 711200"/>
                <a:gd name="T33" fmla="*/ 365125 h 1857375"/>
                <a:gd name="T34" fmla="*/ 520700 w 711200"/>
                <a:gd name="T35" fmla="*/ 212725 h 1857375"/>
                <a:gd name="T36" fmla="*/ 428625 w 711200"/>
                <a:gd name="T37" fmla="*/ 73025 h 1857375"/>
                <a:gd name="T38" fmla="*/ 358775 w 711200"/>
                <a:gd name="T39" fmla="*/ 0 h 185737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711200" h="1857375">
                  <a:moveTo>
                    <a:pt x="358775" y="0"/>
                  </a:moveTo>
                  <a:lnTo>
                    <a:pt x="200025" y="200025"/>
                  </a:lnTo>
                  <a:lnTo>
                    <a:pt x="107950" y="409575"/>
                  </a:lnTo>
                  <a:lnTo>
                    <a:pt x="47625" y="603250"/>
                  </a:lnTo>
                  <a:lnTo>
                    <a:pt x="0" y="863600"/>
                  </a:lnTo>
                  <a:lnTo>
                    <a:pt x="12700" y="1104900"/>
                  </a:lnTo>
                  <a:lnTo>
                    <a:pt x="69850" y="1365250"/>
                  </a:lnTo>
                  <a:lnTo>
                    <a:pt x="171450" y="1577975"/>
                  </a:lnTo>
                  <a:lnTo>
                    <a:pt x="282575" y="1771650"/>
                  </a:lnTo>
                  <a:lnTo>
                    <a:pt x="361950" y="1857375"/>
                  </a:lnTo>
                  <a:lnTo>
                    <a:pt x="473075" y="1717675"/>
                  </a:lnTo>
                  <a:lnTo>
                    <a:pt x="581025" y="1530350"/>
                  </a:lnTo>
                  <a:lnTo>
                    <a:pt x="676275" y="1279525"/>
                  </a:lnTo>
                  <a:lnTo>
                    <a:pt x="711200" y="1038225"/>
                  </a:lnTo>
                  <a:lnTo>
                    <a:pt x="704850" y="803275"/>
                  </a:lnTo>
                  <a:lnTo>
                    <a:pt x="669925" y="574675"/>
                  </a:lnTo>
                  <a:lnTo>
                    <a:pt x="596900" y="365125"/>
                  </a:lnTo>
                  <a:lnTo>
                    <a:pt x="520700" y="212725"/>
                  </a:lnTo>
                  <a:lnTo>
                    <a:pt x="428625" y="73025"/>
                  </a:lnTo>
                  <a:lnTo>
                    <a:pt x="358775" y="0"/>
                  </a:lnTo>
                  <a:close/>
                </a:path>
              </a:pathLst>
            </a:custGeom>
            <a:solidFill>
              <a:schemeClr val="accent1"/>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GB"/>
            </a:p>
          </p:txBody>
        </p:sp>
        <p:grpSp>
          <p:nvGrpSpPr>
            <p:cNvPr id="28" name="Group 20"/>
            <p:cNvGrpSpPr>
              <a:grpSpLocks/>
            </p:cNvGrpSpPr>
            <p:nvPr/>
          </p:nvGrpSpPr>
          <p:grpSpPr bwMode="auto">
            <a:xfrm>
              <a:off x="2398991" y="3377903"/>
              <a:ext cx="5119080" cy="2798778"/>
              <a:chOff x="2398991" y="3377903"/>
              <a:chExt cx="5119080" cy="2798778"/>
            </a:xfrm>
          </p:grpSpPr>
          <p:grpSp>
            <p:nvGrpSpPr>
              <p:cNvPr id="29" name="Group 18"/>
              <p:cNvGrpSpPr>
                <a:grpSpLocks/>
              </p:cNvGrpSpPr>
              <p:nvPr/>
            </p:nvGrpSpPr>
            <p:grpSpPr bwMode="auto">
              <a:xfrm>
                <a:off x="2398991" y="3377903"/>
                <a:ext cx="3030240" cy="2796990"/>
                <a:chOff x="1753511" y="3377903"/>
                <a:chExt cx="3030240" cy="2796990"/>
              </a:xfrm>
            </p:grpSpPr>
            <p:sp>
              <p:nvSpPr>
                <p:cNvPr id="33" name="Oval 14"/>
                <p:cNvSpPr>
                  <a:spLocks noChangeArrowheads="1"/>
                </p:cNvSpPr>
                <p:nvPr/>
              </p:nvSpPr>
              <p:spPr bwMode="auto">
                <a:xfrm>
                  <a:off x="1753511" y="3377903"/>
                  <a:ext cx="3030240" cy="2796990"/>
                </a:xfrm>
                <a:prstGeom prst="ellipse">
                  <a:avLst/>
                </a:prstGeom>
                <a:noFill/>
                <a:ln w="762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defRPr sz="1600">
                      <a:solidFill>
                        <a:schemeClr val="tx1"/>
                      </a:solidFill>
                      <a:latin typeface="Arial" pitchFamily="34" charset="0"/>
                      <a:ea typeface="MS PGothic" pitchFamily="34" charset="-128"/>
                      <a:cs typeface="MS PGothic" pitchFamily="34" charset="-128"/>
                    </a:defRPr>
                  </a:lvl1pPr>
                  <a:lvl2pPr marL="742950" indent="-285750" eaLnBrk="0" hangingPunct="0">
                    <a:spcBef>
                      <a:spcPct val="20000"/>
                    </a:spcBef>
                    <a:buFont typeface="Arial" pitchFamily="34" charset="0"/>
                    <a:buChar char="•"/>
                    <a:defRPr sz="1600">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Clr>
                      <a:schemeClr val="tx1"/>
                    </a:buClr>
                    <a:buFont typeface="Arial" pitchFamily="34" charset="0"/>
                    <a:buChar char="•"/>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defRPr sz="2000">
                      <a:solidFill>
                        <a:schemeClr val="tx1"/>
                      </a:solidFill>
                      <a:latin typeface="Arial" pitchFamily="34" charset="0"/>
                      <a:ea typeface="Arial" pitchFamily="34" charset="0"/>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9pPr>
                </a:lstStyle>
                <a:p>
                  <a:pPr defTabSz="914400">
                    <a:spcBef>
                      <a:spcPct val="0"/>
                    </a:spcBef>
                  </a:pPr>
                  <a:endParaRPr lang="en-GB" altLang="en-US" sz="2400">
                    <a:ea typeface="ヒラギノ角ゴ Pro W3"/>
                    <a:cs typeface="ヒラギノ角ゴ Pro W3"/>
                  </a:endParaRPr>
                </a:p>
              </p:txBody>
            </p:sp>
            <p:sp>
              <p:nvSpPr>
                <p:cNvPr id="34" name="TextBox 16"/>
                <p:cNvSpPr txBox="1">
                  <a:spLocks noChangeArrowheads="1"/>
                </p:cNvSpPr>
                <p:nvPr/>
              </p:nvSpPr>
              <p:spPr bwMode="auto">
                <a:xfrm>
                  <a:off x="2688612" y="4576921"/>
                  <a:ext cx="997528" cy="399295"/>
                </a:xfrm>
                <a:prstGeom prst="rect">
                  <a:avLst/>
                </a:prstGeom>
                <a:solidFill>
                  <a:schemeClr val="bg1"/>
                </a:solidFill>
                <a:ln w="19050">
                  <a:noFill/>
                  <a:miter lim="800000"/>
                  <a:headEnd/>
                  <a:tailEnd/>
                </a:ln>
                <a:effectLst/>
              </p:spPr>
              <p:txBody>
                <a:bodyPr>
                  <a:spAutoFit/>
                </a:bodyPr>
                <a:lstStyle>
                  <a:lvl1pPr eaLnBrk="0" hangingPunct="0">
                    <a:spcBef>
                      <a:spcPct val="20000"/>
                    </a:spcBef>
                    <a:defRPr sz="1600">
                      <a:solidFill>
                        <a:schemeClr val="tx1"/>
                      </a:solidFill>
                      <a:latin typeface="Arial" pitchFamily="34" charset="0"/>
                      <a:ea typeface="MS PGothic" pitchFamily="34" charset="-128"/>
                      <a:cs typeface="MS PGothic" pitchFamily="34" charset="-128"/>
                    </a:defRPr>
                  </a:lvl1pPr>
                  <a:lvl2pPr marL="742950" indent="-285750" eaLnBrk="0" hangingPunct="0">
                    <a:spcBef>
                      <a:spcPct val="20000"/>
                    </a:spcBef>
                    <a:buFont typeface="Arial" pitchFamily="34" charset="0"/>
                    <a:buChar char="•"/>
                    <a:defRPr sz="1600">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Clr>
                      <a:schemeClr val="tx1"/>
                    </a:buClr>
                    <a:buFont typeface="Arial" pitchFamily="34" charset="0"/>
                    <a:buChar char="•"/>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defRPr sz="2000">
                      <a:solidFill>
                        <a:schemeClr val="tx1"/>
                      </a:solidFill>
                      <a:latin typeface="Arial" pitchFamily="34" charset="0"/>
                      <a:ea typeface="Arial" pitchFamily="34" charset="0"/>
                      <a:cs typeface="Arial" pitchFamily="34" charset="0"/>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9pPr>
                </a:lstStyle>
                <a:p>
                  <a:pPr algn="ctr" eaLnBrk="1" hangingPunct="1">
                    <a:spcBef>
                      <a:spcPct val="0"/>
                    </a:spcBef>
                  </a:pPr>
                  <a:r>
                    <a:rPr lang="en-GB" altLang="en-US" sz="2400" b="1" dirty="0">
                      <a:solidFill>
                        <a:schemeClr val="accent1"/>
                      </a:solidFill>
                      <a:cs typeface="Arial" panose="020B0604020202020204" pitchFamily="34" charset="0"/>
                    </a:rPr>
                    <a:t>Table1</a:t>
                  </a:r>
                </a:p>
              </p:txBody>
            </p:sp>
          </p:grpSp>
          <p:grpSp>
            <p:nvGrpSpPr>
              <p:cNvPr id="30" name="Group 19"/>
              <p:cNvGrpSpPr>
                <a:grpSpLocks/>
              </p:cNvGrpSpPr>
              <p:nvPr/>
            </p:nvGrpSpPr>
            <p:grpSpPr bwMode="auto">
              <a:xfrm>
                <a:off x="4487831" y="3379691"/>
                <a:ext cx="3030240" cy="2796990"/>
                <a:chOff x="5133311" y="3379691"/>
                <a:chExt cx="3030240" cy="2796990"/>
              </a:xfrm>
            </p:grpSpPr>
            <p:sp>
              <p:nvSpPr>
                <p:cNvPr id="31" name="Oval 15"/>
                <p:cNvSpPr>
                  <a:spLocks noChangeArrowheads="1"/>
                </p:cNvSpPr>
                <p:nvPr/>
              </p:nvSpPr>
              <p:spPr bwMode="auto">
                <a:xfrm>
                  <a:off x="5133311" y="3379691"/>
                  <a:ext cx="3030240" cy="2796990"/>
                </a:xfrm>
                <a:prstGeom prst="ellipse">
                  <a:avLst/>
                </a:prstGeom>
                <a:noFill/>
                <a:ln w="762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defRPr sz="1600">
                      <a:solidFill>
                        <a:schemeClr val="tx1"/>
                      </a:solidFill>
                      <a:latin typeface="Arial" pitchFamily="34" charset="0"/>
                      <a:ea typeface="MS PGothic" pitchFamily="34" charset="-128"/>
                      <a:cs typeface="MS PGothic" pitchFamily="34" charset="-128"/>
                    </a:defRPr>
                  </a:lvl1pPr>
                  <a:lvl2pPr marL="742950" indent="-285750" eaLnBrk="0" hangingPunct="0">
                    <a:spcBef>
                      <a:spcPct val="20000"/>
                    </a:spcBef>
                    <a:buFont typeface="Arial" pitchFamily="34" charset="0"/>
                    <a:buChar char="•"/>
                    <a:defRPr sz="1600">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Clr>
                      <a:schemeClr val="tx1"/>
                    </a:buClr>
                    <a:buFont typeface="Arial" pitchFamily="34" charset="0"/>
                    <a:buChar char="•"/>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defRPr sz="2000">
                      <a:solidFill>
                        <a:schemeClr val="tx1"/>
                      </a:solidFill>
                      <a:latin typeface="Arial" pitchFamily="34" charset="0"/>
                      <a:ea typeface="Arial" pitchFamily="34" charset="0"/>
                      <a:cs typeface="Arial"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9pPr>
                </a:lstStyle>
                <a:p>
                  <a:pPr defTabSz="914400">
                    <a:spcBef>
                      <a:spcPct val="0"/>
                    </a:spcBef>
                  </a:pPr>
                  <a:endParaRPr lang="en-GB" altLang="en-US" sz="2400">
                    <a:ea typeface="ヒラギノ角ゴ Pro W3"/>
                    <a:cs typeface="ヒラギノ角ゴ Pro W3"/>
                  </a:endParaRPr>
                </a:p>
              </p:txBody>
            </p:sp>
            <p:sp>
              <p:nvSpPr>
                <p:cNvPr id="32" name="TextBox 17"/>
                <p:cNvSpPr txBox="1">
                  <a:spLocks noChangeArrowheads="1"/>
                </p:cNvSpPr>
                <p:nvPr/>
              </p:nvSpPr>
              <p:spPr bwMode="auto">
                <a:xfrm>
                  <a:off x="6157874" y="4576921"/>
                  <a:ext cx="1008859" cy="399295"/>
                </a:xfrm>
                <a:prstGeom prst="rect">
                  <a:avLst/>
                </a:prstGeom>
                <a:noFill/>
                <a:ln w="19050">
                  <a:noFill/>
                  <a:miter lim="800000"/>
                  <a:headEnd/>
                  <a:tailEnd/>
                </a:ln>
                <a:effectLst/>
              </p:spPr>
              <p:txBody>
                <a:bodyPr wrap="square">
                  <a:spAutoFit/>
                </a:bodyPr>
                <a:lstStyle>
                  <a:lvl1pPr eaLnBrk="0" hangingPunct="0">
                    <a:spcBef>
                      <a:spcPct val="20000"/>
                    </a:spcBef>
                    <a:defRPr sz="1600">
                      <a:solidFill>
                        <a:schemeClr val="tx1"/>
                      </a:solidFill>
                      <a:latin typeface="Arial" pitchFamily="34" charset="0"/>
                      <a:ea typeface="MS PGothic" pitchFamily="34" charset="-128"/>
                      <a:cs typeface="MS PGothic" pitchFamily="34" charset="-128"/>
                    </a:defRPr>
                  </a:lvl1pPr>
                  <a:lvl2pPr marL="742950" indent="-285750" eaLnBrk="0" hangingPunct="0">
                    <a:spcBef>
                      <a:spcPct val="20000"/>
                    </a:spcBef>
                    <a:buFont typeface="Arial" pitchFamily="34" charset="0"/>
                    <a:buChar char="•"/>
                    <a:defRPr sz="1600">
                      <a:solidFill>
                        <a:schemeClr val="tx1"/>
                      </a:solidFill>
                      <a:latin typeface="Arial" pitchFamily="34" charset="0"/>
                      <a:ea typeface="MS PGothic" pitchFamily="34" charset="-128"/>
                      <a:cs typeface="Arial" pitchFamily="34" charset="0"/>
                    </a:defRPr>
                  </a:lvl2pPr>
                  <a:lvl3pPr marL="1143000" indent="-228600" eaLnBrk="0" hangingPunct="0">
                    <a:spcBef>
                      <a:spcPct val="20000"/>
                    </a:spcBef>
                    <a:buClr>
                      <a:schemeClr val="tx1"/>
                    </a:buClr>
                    <a:buFont typeface="Arial" pitchFamily="34" charset="0"/>
                    <a:buChar char="•"/>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defRPr sz="2000">
                      <a:solidFill>
                        <a:schemeClr val="tx1"/>
                      </a:solidFill>
                      <a:latin typeface="Arial" pitchFamily="34" charset="0"/>
                      <a:ea typeface="Arial" pitchFamily="34" charset="0"/>
                      <a:cs typeface="Arial" pitchFamily="34" charset="0"/>
                    </a:defRPr>
                  </a:lvl5pPr>
                  <a:lvl6pPr marL="25146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6pPr>
                  <a:lvl7pPr marL="29718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7pPr>
                  <a:lvl8pPr marL="34290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8pPr>
                  <a:lvl9pPr marL="3886200" indent="-228600" defTabSz="457200" eaLnBrk="0" fontAlgn="base" hangingPunct="0">
                    <a:spcBef>
                      <a:spcPct val="20000"/>
                    </a:spcBef>
                    <a:spcAft>
                      <a:spcPct val="0"/>
                    </a:spcAft>
                    <a:buFont typeface="Arial" pitchFamily="34" charset="0"/>
                    <a:buChar char="»"/>
                    <a:defRPr sz="2000">
                      <a:solidFill>
                        <a:schemeClr val="tx1"/>
                      </a:solidFill>
                      <a:latin typeface="Arial" pitchFamily="34" charset="0"/>
                      <a:ea typeface="Arial" pitchFamily="34" charset="0"/>
                      <a:cs typeface="Arial" pitchFamily="34" charset="0"/>
                    </a:defRPr>
                  </a:lvl9pPr>
                </a:lstStyle>
                <a:p>
                  <a:pPr algn="ctr" eaLnBrk="1" hangingPunct="1">
                    <a:spcBef>
                      <a:spcPct val="0"/>
                    </a:spcBef>
                  </a:pPr>
                  <a:r>
                    <a:rPr lang="en-GB" altLang="en-US" sz="2400" b="1" dirty="0">
                      <a:solidFill>
                        <a:schemeClr val="accent1"/>
                      </a:solidFill>
                      <a:cs typeface="Arial" panose="020B0604020202020204" pitchFamily="34" charset="0"/>
                    </a:rPr>
                    <a:t>Table2</a:t>
                  </a:r>
                </a:p>
              </p:txBody>
            </p:sp>
          </p:grpSp>
        </p:grpSp>
      </p:grpSp>
      <p:pic>
        <p:nvPicPr>
          <p:cNvPr id="35"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5"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6</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6322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911424" y="3138459"/>
            <a:ext cx="10014343" cy="523220"/>
          </a:xfrm>
          <a:prstGeom prst="rect">
            <a:avLst/>
          </a:prstGeom>
          <a:noFill/>
          <a:ln w="76200" cmpd="sng">
            <a:noFill/>
          </a:ln>
          <a:effectLst>
            <a:softEdge rad="63500"/>
          </a:effectLst>
        </p:spPr>
        <p:style>
          <a:lnRef idx="1">
            <a:schemeClr val="accent6"/>
          </a:lnRef>
          <a:fillRef idx="2">
            <a:schemeClr val="accent6"/>
          </a:fillRef>
          <a:effectRef idx="1">
            <a:schemeClr val="accent6"/>
          </a:effectRef>
          <a:fontRef idx="minor">
            <a:schemeClr val="dk1"/>
          </a:fontRef>
        </p:style>
        <p:txBody>
          <a:bodyPr wrap="square" rtlCol="0" anchor="ctr">
            <a:spAutoFit/>
          </a:bodyPr>
          <a:lstStyle/>
          <a:p>
            <a:r>
              <a:rPr lang="en-GB" altLang="en-US" sz="2800" dirty="0">
                <a:latin typeface="Arial" panose="020B0604020202020204" pitchFamily="34" charset="0"/>
                <a:cs typeface="Arial" panose="020B0604020202020204" pitchFamily="34" charset="0"/>
              </a:rPr>
              <a:t>Display a list of companies and the country they're located in.</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INNER JOIN - Scenario</a:t>
            </a:r>
          </a:p>
        </p:txBody>
      </p:sp>
      <p:pic>
        <p:nvPicPr>
          <p:cNvPr id="5"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7</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7870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3550858" y="2452505"/>
            <a:ext cx="5090285" cy="2451953"/>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a:t>
            </a:r>
          </a:p>
          <a:p>
            <a:pPr eaLnBrk="0" hangingPunct="0">
              <a:spcBef>
                <a:spcPts val="350"/>
              </a:spcBef>
              <a:spcAft>
                <a:spcPts val="350"/>
              </a:spcAft>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FROM</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companies</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a:solidFill>
                  <a:schemeClr val="accent2"/>
                </a:solidFill>
                <a:latin typeface="Consolas" panose="020B0609020204030204" pitchFamily="49" charset="0"/>
                <a:ea typeface="ヒラギノ角ゴ Pro W3" pitchFamily="-112" charset="-128"/>
                <a:cs typeface="Consolas" panose="020B0609020204030204" pitchFamily="49" charset="0"/>
              </a:rPr>
              <a:t>INNER JOIN</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places</a:t>
            </a:r>
          </a:p>
          <a:p>
            <a:pPr eaLnBrk="0" hangingPunct="0">
              <a:spcBef>
                <a:spcPts val="350"/>
              </a:spcBef>
              <a:spcAft>
                <a:spcPts val="350"/>
              </a:spcAft>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latin typeface="Arial Black" panose="020B0A04020102020204" pitchFamily="34" charset="0"/>
              </a:rPr>
              <a:t>INNER JOIN - Solution</a:t>
            </a:r>
          </a:p>
        </p:txBody>
      </p:sp>
      <p:sp>
        <p:nvSpPr>
          <p:cNvPr id="10"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dirty="0">
                <a:latin typeface="Arial" panose="020B0604020202020204" pitchFamily="34" charset="0"/>
              </a:rPr>
              <a:t>Step 1: </a:t>
            </a:r>
            <a:r>
              <a:rPr lang="en-GB" dirty="0">
                <a:solidFill>
                  <a:schemeClr val="tx1"/>
                </a:solidFill>
                <a:latin typeface="Arial" panose="020B0604020202020204" pitchFamily="34" charset="0"/>
              </a:rPr>
              <a:t>In order to build the solution first identify key tables</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1"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8</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3104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1587124" y="2215791"/>
            <a:ext cx="9017752" cy="2554545"/>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FROM</a:t>
            </a:r>
          </a:p>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companies</a:t>
            </a:r>
          </a:p>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a:solidFill>
                  <a:schemeClr val="accent1"/>
                </a:solidFill>
                <a:latin typeface="Consolas" panose="020B0609020204030204" pitchFamily="49" charset="0"/>
                <a:ea typeface="ヒラギノ角ゴ Pro W3" pitchFamily="-112" charset="-128"/>
                <a:cs typeface="Consolas" panose="020B0609020204030204" pitchFamily="49" charset="0"/>
              </a:rPr>
              <a:t>INNER JOIN</a:t>
            </a:r>
          </a:p>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places</a:t>
            </a:r>
          </a:p>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a:solidFill>
                  <a:schemeClr val="accent2"/>
                </a:solidFill>
                <a:latin typeface="Consolas" panose="020B0609020204030204" pitchFamily="49" charset="0"/>
                <a:ea typeface="ヒラギノ角ゴ Pro W3" pitchFamily="-112" charset="-128"/>
                <a:cs typeface="Consolas" panose="020B0609020204030204" pitchFamily="49" charset="0"/>
              </a:rPr>
              <a:t>ON</a:t>
            </a:r>
          </a:p>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		</a:t>
            </a:r>
            <a:r>
              <a:rPr lang="en-GB" altLang="en-US" sz="2000" b="1" dirty="0" err="1">
                <a:latin typeface="Consolas" panose="020B0609020204030204" pitchFamily="49" charset="0"/>
                <a:ea typeface="ヒラギノ角ゴ Pro W3" pitchFamily="-112" charset="-128"/>
                <a:cs typeface="Consolas" panose="020B0609020204030204" pitchFamily="49" charset="0"/>
              </a:rPr>
              <a:t>companies.place_id</a:t>
            </a:r>
            <a:r>
              <a:rPr lang="en-GB" altLang="en-US" sz="2000" b="1" dirty="0">
                <a:latin typeface="Consolas" panose="020B0609020204030204" pitchFamily="49" charset="0"/>
                <a:ea typeface="ヒラギノ角ゴ Pro W3" pitchFamily="-112" charset="-128"/>
                <a:cs typeface="Consolas" panose="020B0609020204030204" pitchFamily="49" charset="0"/>
              </a:rPr>
              <a:t> = </a:t>
            </a:r>
            <a:r>
              <a:rPr lang="en-GB" altLang="en-US" sz="2000" b="1" dirty="0" err="1">
                <a:latin typeface="Consolas" panose="020B0609020204030204" pitchFamily="49" charset="0"/>
                <a:ea typeface="ヒラギノ角ゴ Pro W3" pitchFamily="-112" charset="-128"/>
                <a:cs typeface="Consolas" panose="020B0609020204030204" pitchFamily="49" charset="0"/>
              </a:rPr>
              <a:t>places.place_id</a:t>
            </a:r>
            <a:endParaRPr lang="en-GB" altLang="en-US" sz="2000" b="1"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b="1" dirty="0">
                <a:latin typeface="Consolas" panose="020B0609020204030204" pitchFamily="49" charset="0"/>
                <a:ea typeface="ヒラギノ角ゴ Pro W3" pitchFamily="-112" charset="-128"/>
                <a:cs typeface="Consolas" panose="020B0609020204030204" pitchFamily="49" charset="0"/>
              </a:rPr>
              <a:t>...</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latin typeface="Arial Black" panose="020B0A04020102020204" pitchFamily="34" charset="0"/>
              </a:rPr>
              <a:t>INNER JOIN - Solution</a:t>
            </a:r>
          </a:p>
        </p:txBody>
      </p:sp>
      <p:sp>
        <p:nvSpPr>
          <p:cNvPr id="10"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dirty="0">
                <a:latin typeface="Arial" panose="020B0604020202020204" pitchFamily="34" charset="0"/>
              </a:rPr>
              <a:t>Step 2: </a:t>
            </a:r>
            <a:r>
              <a:rPr lang="en-GB" dirty="0">
                <a:solidFill>
                  <a:schemeClr val="tx1"/>
                </a:solidFill>
                <a:latin typeface="Arial" panose="020B0604020202020204" pitchFamily="34" charset="0"/>
              </a:rPr>
              <a:t>Next, identify the common column link</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1"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9</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28579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0.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4.xml><?xml version="1.0" encoding="utf-8"?>
<p:tagLst xmlns:a="http://schemas.openxmlformats.org/drawingml/2006/main" xmlns:r="http://schemas.openxmlformats.org/officeDocument/2006/relationships" xmlns:p="http://schemas.openxmlformats.org/presentationml/2006/main">
  <p:tag name="DVSHAPEID" val="rfW24IB7FZYs6T7AikBaUz"/>
</p:tagLst>
</file>

<file path=ppt/tags/tag1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0.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0.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1.xml><?xml version="1.0" encoding="utf-8"?>
<p:tagLst xmlns:a="http://schemas.openxmlformats.org/drawingml/2006/main" xmlns:r="http://schemas.openxmlformats.org/officeDocument/2006/relationships" xmlns:p="http://schemas.openxmlformats.org/presentationml/2006/main">
  <p:tag name="DVSHAPEID" val="rfW24IB7FZYs6T7AikBaUz"/>
</p:tagLst>
</file>

<file path=ppt/tags/tag32.xml><?xml version="1.0" encoding="utf-8"?>
<p:tagLst xmlns:a="http://schemas.openxmlformats.org/drawingml/2006/main" xmlns:r="http://schemas.openxmlformats.org/officeDocument/2006/relationships" xmlns:p="http://schemas.openxmlformats.org/presentationml/2006/main">
  <p:tag name="DVSHAPEID" val="rfW24IB7FZYs6T7AikBaUz"/>
</p:tagLst>
</file>

<file path=ppt/tags/tag33.xml><?xml version="1.0" encoding="utf-8"?>
<p:tagLst xmlns:a="http://schemas.openxmlformats.org/drawingml/2006/main" xmlns:r="http://schemas.openxmlformats.org/officeDocument/2006/relationships" xmlns:p="http://schemas.openxmlformats.org/presentationml/2006/main">
  <p:tag name="DVSHAPEID" val="rfW24IB7FZYs6T7AikBaUz"/>
</p:tagLst>
</file>

<file path=ppt/tags/tag3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6.xml><?xml version="1.0" encoding="utf-8"?>
<p:tagLst xmlns:a="http://schemas.openxmlformats.org/drawingml/2006/main" xmlns:r="http://schemas.openxmlformats.org/officeDocument/2006/relationships" xmlns:p="http://schemas.openxmlformats.org/presentationml/2006/main">
  <p:tag name="DVSHAPEID" val="rfW24IB7FZYs6T7AikBaUz"/>
</p:tagLst>
</file>

<file path=ppt/tags/tag3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8.xml><?xml version="1.0" encoding="utf-8"?>
<p:tagLst xmlns:a="http://schemas.openxmlformats.org/drawingml/2006/main" xmlns:r="http://schemas.openxmlformats.org/officeDocument/2006/relationships" xmlns:p="http://schemas.openxmlformats.org/presentationml/2006/main">
  <p:tag name="DVSHAPEID" val="rfW24IB7FZYs6T7AikBaUz"/>
</p:tagLst>
</file>

<file path=ppt/tags/tag39.xml><?xml version="1.0" encoding="utf-8"?>
<p:tagLst xmlns:a="http://schemas.openxmlformats.org/drawingml/2006/main" xmlns:r="http://schemas.openxmlformats.org/officeDocument/2006/relationships" xmlns:p="http://schemas.openxmlformats.org/presentationml/2006/main">
  <p:tag name="DVSHAPEID" val="rfW24IB7FZYs6T7AikBaUz"/>
</p:tagLst>
</file>

<file path=ppt/tags/tag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0.xml><?xml version="1.0" encoding="utf-8"?>
<p:tagLst xmlns:a="http://schemas.openxmlformats.org/drawingml/2006/main" xmlns:r="http://schemas.openxmlformats.org/officeDocument/2006/relationships" xmlns:p="http://schemas.openxmlformats.org/presentationml/2006/main">
  <p:tag name="DVSHAPEID" val="rfW24IB7FZYs6T7AikBaUz"/>
</p:tagLst>
</file>

<file path=ppt/tags/tag4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3.xml><?xml version="1.0" encoding="utf-8"?>
<p:tagLst xmlns:a="http://schemas.openxmlformats.org/drawingml/2006/main" xmlns:r="http://schemas.openxmlformats.org/officeDocument/2006/relationships" xmlns:p="http://schemas.openxmlformats.org/presentationml/2006/main">
  <p:tag name="DVSHAPEID" val="rfW24IB7FZYs6T7AikBaUz"/>
</p:tagLst>
</file>

<file path=ppt/tags/tag4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heme/theme1.xml><?xml version="1.0" encoding="utf-8"?>
<a:theme xmlns:a="http://schemas.openxmlformats.org/drawingml/2006/main" name="FDM theme">
  <a:themeElements>
    <a:clrScheme name="FDM">
      <a:dk1>
        <a:srgbClr val="000000"/>
      </a:dk1>
      <a:lt1>
        <a:sysClr val="window" lastClr="FFFFFF"/>
      </a:lt1>
      <a:dk2>
        <a:srgbClr val="000000"/>
      </a:dk2>
      <a:lt2>
        <a:srgbClr val="FFFFFF"/>
      </a:lt2>
      <a:accent1>
        <a:srgbClr val="009FE3"/>
      </a:accent1>
      <a:accent2>
        <a:srgbClr val="E4032E"/>
      </a:accent2>
      <a:accent3>
        <a:srgbClr val="823F91"/>
      </a:accent3>
      <a:accent4>
        <a:srgbClr val="91989C"/>
      </a:accent4>
      <a:accent5>
        <a:srgbClr val="FBBA00"/>
      </a:accent5>
      <a:accent6>
        <a:srgbClr val="00A75D"/>
      </a:accent6>
      <a:hlink>
        <a:srgbClr val="009FE3"/>
      </a:hlink>
      <a:folHlink>
        <a:srgbClr val="823F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DM PowerPoint Theme Template 3" id="{827A5BDE-93F6-4916-9EA2-BEE8519C1FFF}" vid="{3F37F2BE-5E5B-43EA-B815-E562BDF429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ct:contentTypeSchema ct:_="" ma:_="" ma:contentTypeName="Document" ma:contentTypeID="0x010100A3E73A2E9174C0438253889B8D124CFE" ma:contentTypeVersion="4" ma:contentTypeDescription="Create a new document." ma:contentTypeScope="" ma:versionID="2e6ee19109657929cfaf91d3e09561ea" xmlns:ct="http://schemas.microsoft.com/office/2006/metadata/contentType" xmlns:ma="http://schemas.microsoft.com/office/2006/metadata/properties/metaAttributes">
<xsd:schema targetNamespace="http://schemas.microsoft.com/office/2006/metadata/properties" ma:root="true" ma:fieldsID="9e4d8166dce8aa78507d0c1da2875565" ns2:_="" xmlns:xsd="http://www.w3.org/2001/XMLSchema" xmlns:xs="http://www.w3.org/2001/XMLSchema" xmlns:p="http://schemas.microsoft.com/office/2006/metadata/properties" xmlns:ns2="$ListId:Shared Documents;">
<xsd:import namespace="$ListId:Shared Documents;"/>
<xsd:element name="properties">
<xsd:complexType>
<xsd:sequence>
<xsd:element name="documentManagement">
<xsd:complexType>
<xsd:all>
<xsd:element ref="ns2:RestrictedToTheseUsers" minOccurs="0"/>
<xsd:element ref="ns2:Document_x0020_Type" minOccurs="0"/>
<xsd:element ref="ns2:Module" minOccurs="0"/>
</xsd:all>
</xsd:complexType>
</xsd:element>
</xsd:sequence>
</xsd:complexType>
</xsd:element>
</xsd:schema>
<xsd:schema targetNamespace="$ListId:Shared Documents;" elementFormDefault="qualified" xmlns:xsd="http://www.w3.org/2001/XMLSchema" xmlns:xs="http://www.w3.org/2001/XMLSchema" xmlns:dms="http://schemas.microsoft.com/office/2006/documentManagement/types" xmlns:pc="http://schemas.microsoft.com/office/infopath/2007/PartnerControls">
<xsd:import namespace="http://schemas.microsoft.com/office/2006/documentManagement/types"/>
<xsd:import namespace="http://schemas.microsoft.com/office/infopath/2007/PartnerControls"/>
<xsd:element name="RestrictedToTheseUsers" ma:index="8" nillable="true" ma:displayName="RestrictedToTheseUsers" ma:list="UserInfo" ma:SearchPeopleOnly="false" ma:SharePointGroup="0" ma:internalName="RestrictedToTheseUsers" ma:readOnly="false" ma:showField="Titl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Type" ma:index="9" nillable="true" ma:displayName="Document Type" ma:format="Dropdown" ma:indexed="true" ma:internalName="Document_x0020_Type" ma:readOnly="false">
<xsd:simpleType>
<xsd:restriction base="dms:Choice">
<xsd:enumeration value="Course Setup"/>
<xsd:enumeration value="Exams"/>
<xsd:enumeration value="Exercises"/>
<xsd:enumeration value="Handouts"/>
<xsd:enumeration value="Manuals"/>
<xsd:enumeration value="Other"/>
<xsd:enumeration value="Projects"/>
<xsd:enumeration value="Recommended Reading"/>
<xsd:enumeration value="Resources"/>
<xsd:enumeration value="Slide Decks"/>
</xsd:restriction>
</xsd:simpleType>
</xsd:element>
<xsd:element name="Module" ma:index="10" nillable="true" ma:displayName="Module" ma:format="Dropdown" ma:indexed="true" ma:internalName="Module">
<xsd:simpleType>
<xsd:restriction base="dms:Choice">
<xsd:enumeration value="Extra questions and schema"/>
<xsd:enumeration value="Query reading exercises"/>
<xsd:enumeration value="Query writing exercises"/>
<xsd:enumeration value="Slides"/>
<xsd:enumeration value="Extra Material - Agent Schema"/>
<xsd:enumeration value="Additional Material"/>
<xsd:enumeration value="Oracle Installation and Live SQL"/>
</xsd:restriction>
</xsd:simpleType>
</xsd:element>
</xsd:schema>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targetNamespace="http://schemas.microsoft.com/office/infopath/2007/PartnerControls" elementFormDefault="qualified" attributeFormDefault="unqualified" xmlns:pc="http://schemas.microsoft.com/office/infopath/2007/PartnerControls" xmlns:xs="http://www.w3.org/2001/XMLSchema">
<xs:element name="Person">
<xs:complexType>
<xs:sequence>
<xs:element ref="pc:DisplayName" minOccurs="0"></xs:element>
<xs:element ref="pc:AccountId" minOccurs="0"></xs:element>
<xs:element ref="pc:AccountType" minOccurs="0"></xs:element>
</xs:sequence>
</xs:complexType>
</xs:element>
<xs:element name="DisplayName" type="xs:string"></xs:element>
<xs:element name="AccountId" type="xs:string"></xs:element>
<xs:element name="AccountType" type="xs:string"></xs:element>
<xs:element name="BDCAssociatedEntity">
<xs:complexType>
<xs:sequence>
<xs:element ref="pc:BDCEntity" minOccurs="0" maxOccurs="unbounded"></xs:element>
</xs:sequence>
<xs:attribute ref="pc:EntityNamespace"></xs:attribute>
<xs:attribute ref="pc:EntityName"></xs:attribute>
<xs:attribute ref="pc:SystemInstanceName"></xs:attribute>
<xs:attribute ref="pc:AssociationName"></xs:attribute>
</xs:complexType>
</xs:element>
<xs:attribute name="EntityNamespace" type="xs:string"></xs:attribute>
<xs:attribute name="EntityName" type="xs:string"></xs:attribute>
<xs:attribute name="SystemInstanceName" type="xs:string"></xs:attribute>
<xs:attribute name="AssociationName" type="xs:string"></xs:attribute>
<xs:element name="BDCEntity">
<xs:complexType>
<xs:sequence>
<xs:element ref="pc:EntityDisplayName" minOccurs="0"></xs:element>
<xs:element ref="pc:EntityInstanceReference" minOccurs="0"></xs:element>
<xs:element ref="pc:EntityId1" minOccurs="0"></xs:element>
<xs:element ref="pc:EntityId2" minOccurs="0"></xs:element>
<xs:element ref="pc:EntityId3" minOccurs="0"></xs:element>
<xs:element ref="pc:EntityId4" minOccurs="0"></xs:element>
<xs:element ref="pc:EntityId5" minOccurs="0"></xs:element>
</xs:sequence>
</xs:complexType>
</xs:element>
<xs:element name="EntityDisplayName" type="xs:string"></xs:element>
<xs:element name="EntityInstanceReference" type="xs:string"></xs:element>
<xs:element name="EntityId1" type="xs:string"></xs:element>
<xs:element name="EntityId2" type="xs:string"></xs:element>
<xs:element name="EntityId3" type="xs:string"></xs:element>
<xs:element name="EntityId4" type="xs:string"></xs:element>
<xs:element name="EntityId5" type="xs:string"></xs:element>
<xs:element name="Terms">
<xs:complexType>
<xs:sequence>
<xs:element ref="pc:TermInfo" minOccurs="0" maxOccurs="unbounded"></xs:element>
</xs:sequence>
</xs:complexType>
</xs:element>
<xs:element name="TermInfo">
<xs:complexType>
<xs:sequence>
<xs:element ref="pc:TermName" minOccurs="0"></xs:element>
<xs:element ref="pc:TermId" minOccurs="0"></xs:element>
</xs:sequence>
</xs:complexType>
</xs:element>
<xs:element name="TermName" type="xs:string"></xs:element>
<xs:element name="TermId" type="xs:string"></xs:element>
</xs:schema>
</ct:contentTypeSchema>
</file>

<file path=customXml/item2.xml><?xml version="1.0" encoding="utf-8"?><p:properties xmlns:p="http://schemas.microsoft.com/office/2006/metadata/properties" xmlns:xsi="http://www.w3.org/2001/XMLSchema-instance" xmlns:pc="http://schemas.microsoft.com/office/infopath/2007/PartnerControls"><documentManagement><Module xmlns="$ListId:Shared Documents;">Slides</Module><RestrictedToTheseUsers xmlns="$ListId:Shared Documents;"><UserInfo><DisplayName></DisplayName><AccountId xsi:nil="true"></AccountId><AccountType/></UserInfo></RestrictedToTheseUsers><Document_x0020_Type xmlns="$ListId:Shared Documents;">Slide Decks</Document_x0020_Type></documentManagement></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9CDF30-AF80-4A08-BAC1-5BAEE5B8FFF3}"/>
</file>

<file path=customXml/itemProps2.xml><?xml version="1.0" encoding="utf-8"?>
<ds:datastoreItem xmlns:ds="http://schemas.openxmlformats.org/officeDocument/2006/customXml" ds:itemID="{C8019CE6-CD6C-4930-9546-AEDF295CFE34}"/>
</file>

<file path=customXml/itemProps3.xml><?xml version="1.0" encoding="utf-8"?>
<ds:datastoreItem xmlns:ds="http://schemas.openxmlformats.org/officeDocument/2006/customXml" ds:itemID="{B22A3F28-E7FD-4E40-A465-DA89B89EB998}"/>
</file>

<file path=docProps/app.xml><?xml version="1.0" encoding="utf-8"?>
<Properties xmlns="http://schemas.openxmlformats.org/officeDocument/2006/extended-properties" xmlns:vt="http://schemas.openxmlformats.org/officeDocument/2006/docPropsVTypes">
  <Template>FDM theme</Template>
  <TotalTime>1531</TotalTime>
  <Words>1881</Words>
  <Application>Microsoft Office PowerPoint</Application>
  <PresentationFormat>Widescreen</PresentationFormat>
  <Paragraphs>371</Paragraphs>
  <Slides>40</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Arial Black</vt:lpstr>
      <vt:lpstr>Calibri</vt:lpstr>
      <vt:lpstr>Consolas</vt:lpstr>
      <vt:lpstr>Wingdings</vt:lpstr>
      <vt:lpstr>FDM theme</vt:lpstr>
      <vt:lpstr>Foundation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FDM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dc:title>
  <dc:creator>Donatien Kabwe</dc:creator>
  <cp:lastModifiedBy>Nikola</cp:lastModifiedBy>
  <cp:revision>34</cp:revision>
  <dcterms:created xsi:type="dcterms:W3CDTF">2018-11-01T09:27:19Z</dcterms:created>
  <dcterms:modified xsi:type="dcterms:W3CDTF">2021-03-28T22:28:41Z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eek">
    <vt:lpwstr>02</vt:lpwstr>
  </property>
  <property fmtid="{D5CDD505-2E9C-101B-9397-08002B2CF9AE}" pid="3" name="ContentTypeId">
    <vt:lpwstr>0x010100A3E73A2E9174C0438253889B8D124CFE</vt:lpwstr>
  </property>
</Properties>
</file>