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ppt/tags/tag12.xml" ContentType="application/vnd.openxmlformats-officedocument.presentationml.tags+xml"/>
  <Override PartName="/ppt/notesSlides/notesSlide12.xml" ContentType="application/vnd.openxmlformats-officedocument.presentationml.notesSlide+xml"/>
  <Override PartName="/ppt/tags/tag13.xml" ContentType="application/vnd.openxmlformats-officedocument.presentationml.tags+xml"/>
  <Override PartName="/ppt/notesSlides/notesSlide13.xml" ContentType="application/vnd.openxmlformats-officedocument.presentationml.notesSlide+xml"/>
  <Override PartName="/ppt/tags/tag14.xml" ContentType="application/vnd.openxmlformats-officedocument.presentationml.tags+xml"/>
  <Override PartName="/ppt/notesSlides/notesSlide14.xml" ContentType="application/vnd.openxmlformats-officedocument.presentationml.notesSlide+xml"/>
  <Override PartName="/ppt/tags/tag15.xml" ContentType="application/vnd.openxmlformats-officedocument.presentationml.tags+xml"/>
  <Override PartName="/ppt/notesSlides/notesSlide15.xml" ContentType="application/vnd.openxmlformats-officedocument.presentationml.notesSlide+xml"/>
  <Override PartName="/ppt/tags/tag16.xml" ContentType="application/vnd.openxmlformats-officedocument.presentationml.tags+xml"/>
  <Override PartName="/ppt/notesSlides/notesSlide16.xml" ContentType="application/vnd.openxmlformats-officedocument.presentationml.notesSlide+xml"/>
  <Override PartName="/ppt/tags/tag17.xml" ContentType="application/vnd.openxmlformats-officedocument.presentationml.tags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4"/>
  </p:sldMasterIdLst>
  <p:notesMasterIdLst>
    <p:notesMasterId r:id="rId23"/>
  </p:notesMasterIdLst>
  <p:sldIdLst>
    <p:sldId id="256" r:id="rId5"/>
    <p:sldId id="257" r:id="rId6"/>
    <p:sldId id="277" r:id="rId7"/>
    <p:sldId id="259" r:id="rId8"/>
    <p:sldId id="260" r:id="rId9"/>
    <p:sldId id="261" r:id="rId10"/>
    <p:sldId id="263" r:id="rId11"/>
    <p:sldId id="264" r:id="rId12"/>
    <p:sldId id="265" r:id="rId13"/>
    <p:sldId id="266" r:id="rId14"/>
    <p:sldId id="262" r:id="rId15"/>
    <p:sldId id="267" r:id="rId16"/>
    <p:sldId id="268" r:id="rId17"/>
    <p:sldId id="274" r:id="rId18"/>
    <p:sldId id="270" r:id="rId19"/>
    <p:sldId id="271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427" autoAdjust="0"/>
  </p:normalViewPr>
  <p:slideViewPr>
    <p:cSldViewPr>
      <p:cViewPr varScale="1">
        <p:scale>
          <a:sx n="73" d="100"/>
          <a:sy n="73" d="100"/>
        </p:scale>
        <p:origin x="104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A9CDED-C08D-4C80-8399-4BC09D82AB12}" type="datetimeFigureOut">
              <a:rPr lang="en-GB" smtClean="0"/>
              <a:t>25/03/2021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357EC8-2E14-4B6D-8166-5B1E02D135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4054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0348C6-4FB2-4573-A9D3-7F728A371177}" type="slidenum">
              <a:rPr lang="en-US" altLang="zh-TW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en-US" altLang="zh-TW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6737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Notice that the</a:t>
            </a:r>
            <a:r>
              <a:rPr lang="en-GB" baseline="0" dirty="0"/>
              <a:t> inner query is dependent on the outer query. The inner query can’t run on it’s own – this is in contrast to a simple subquery where both queries can run independently.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/>
              <a:t> 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    The outer query obtains a record and passes it into the inner query.</a:t>
            </a:r>
            <a:br>
              <a:rPr lang="en-GB" dirty="0"/>
            </a:b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    The inner query executes based on the passed in value(s).</a:t>
            </a:r>
            <a:br>
              <a:rPr lang="en-GB" dirty="0"/>
            </a:b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    The inner query then passes the values from its results back out to the outer query, which uses them to finish its processing.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0348C6-4FB2-4573-A9D3-7F728A371177}" type="slidenum">
              <a:rPr lang="en-US" altLang="zh-TW" smtClean="0">
                <a:solidFill>
                  <a:prstClr val="black"/>
                </a:solidFill>
              </a:rPr>
              <a:pPr>
                <a:defRPr/>
              </a:pPr>
              <a:t>11</a:t>
            </a:fld>
            <a:endParaRPr lang="en-US" altLang="zh-TW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6737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0348C6-4FB2-4573-A9D3-7F728A371177}" type="slidenum">
              <a:rPr lang="en-US" altLang="zh-TW" smtClean="0">
                <a:solidFill>
                  <a:prstClr val="black"/>
                </a:solidFill>
              </a:rPr>
              <a:pPr>
                <a:defRPr/>
              </a:pPr>
              <a:t>12</a:t>
            </a:fld>
            <a:endParaRPr lang="en-US" altLang="zh-TW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6737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Prompt the trainees to try to identify the 3 parts of the query before moving onto the next slide.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0348C6-4FB2-4573-A9D3-7F728A371177}" type="slidenum">
              <a:rPr lang="en-US" altLang="zh-TW" smtClean="0">
                <a:solidFill>
                  <a:prstClr val="black"/>
                </a:solidFill>
              </a:rPr>
              <a:pPr>
                <a:defRPr/>
              </a:pPr>
              <a:t>13</a:t>
            </a:fld>
            <a:endParaRPr lang="en-US" altLang="zh-TW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6737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All correlated subqueries</a:t>
            </a:r>
            <a:r>
              <a:rPr lang="en-GB" baseline="0" dirty="0"/>
              <a:t> will always have exactly the same structure. 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0348C6-4FB2-4573-A9D3-7F728A371177}" type="slidenum">
              <a:rPr lang="en-US" altLang="zh-TW" smtClean="0">
                <a:solidFill>
                  <a:prstClr val="black"/>
                </a:solidFill>
              </a:rPr>
              <a:pPr>
                <a:defRPr/>
              </a:pPr>
              <a:t>14</a:t>
            </a:fld>
            <a:endParaRPr lang="en-US" altLang="zh-TW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6737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Prompt the trainees to try to identify the 3 parts of the query before moving onto the next slide.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0348C6-4FB2-4573-A9D3-7F728A371177}" type="slidenum">
              <a:rPr lang="en-US" altLang="zh-TW" smtClean="0">
                <a:solidFill>
                  <a:prstClr val="black"/>
                </a:solidFill>
              </a:rPr>
              <a:pPr>
                <a:defRPr/>
              </a:pPr>
              <a:t>15</a:t>
            </a:fld>
            <a:endParaRPr lang="en-US" altLang="zh-TW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6737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ln/>
        </p:spPr>
      </p:sp>
      <p:sp>
        <p:nvSpPr>
          <p:cNvPr id="8" name="Notes Placehold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GB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ln/>
        </p:spPr>
      </p:sp>
      <p:sp>
        <p:nvSpPr>
          <p:cNvPr id="8" name="Notes Placehold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GB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0348C6-4FB2-4573-A9D3-7F728A371177}" type="slidenum">
              <a:rPr lang="en-US" altLang="zh-TW" smtClean="0">
                <a:solidFill>
                  <a:prstClr val="black"/>
                </a:solidFill>
              </a:rPr>
              <a:pPr>
                <a:defRPr/>
              </a:pPr>
              <a:t>18</a:t>
            </a:fld>
            <a:endParaRPr lang="en-US" altLang="zh-TW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6737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0348C6-4FB2-4573-A9D3-7F728A371177}" type="slidenum">
              <a:rPr lang="en-US" altLang="zh-TW" smtClean="0">
                <a:solidFill>
                  <a:prstClr val="black"/>
                </a:solidFill>
              </a:rPr>
              <a:pPr>
                <a:defRPr/>
              </a:pPr>
              <a:t>3</a:t>
            </a:fld>
            <a:endParaRPr lang="en-US" altLang="zh-TW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673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0348C6-4FB2-4573-A9D3-7F728A371177}" type="slidenum">
              <a:rPr lang="en-US" altLang="zh-TW" smtClean="0">
                <a:solidFill>
                  <a:prstClr val="black"/>
                </a:solidFill>
              </a:rPr>
              <a:pPr>
                <a:defRPr/>
              </a:pPr>
              <a:t>4</a:t>
            </a:fld>
            <a:endParaRPr lang="en-US" altLang="zh-TW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6737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0348C6-4FB2-4573-A9D3-7F728A371177}" type="slidenum">
              <a:rPr lang="en-US" altLang="zh-TW" smtClean="0">
                <a:solidFill>
                  <a:prstClr val="black"/>
                </a:solidFill>
              </a:rPr>
              <a:pPr>
                <a:defRPr/>
              </a:pPr>
              <a:t>5</a:t>
            </a:fld>
            <a:endParaRPr lang="en-US" altLang="zh-TW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6737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0348C6-4FB2-4573-A9D3-7F728A371177}" type="slidenum">
              <a:rPr lang="en-US" altLang="zh-TW" smtClean="0">
                <a:solidFill>
                  <a:prstClr val="black"/>
                </a:solidFill>
              </a:rPr>
              <a:pPr>
                <a:defRPr/>
              </a:pPr>
              <a:t>6</a:t>
            </a:fld>
            <a:endParaRPr lang="en-US" altLang="zh-TW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6737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All correlated subqueries</a:t>
            </a:r>
            <a:r>
              <a:rPr lang="en-GB" baseline="0" dirty="0"/>
              <a:t> covered in this course will always have exactly the same structure. 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0348C6-4FB2-4573-A9D3-7F728A371177}" type="slidenum">
              <a:rPr lang="en-US" altLang="zh-TW" smtClean="0">
                <a:solidFill>
                  <a:prstClr val="black"/>
                </a:solidFill>
              </a:rPr>
              <a:pPr>
                <a:defRPr/>
              </a:pPr>
              <a:t>7</a:t>
            </a:fld>
            <a:endParaRPr lang="en-US" altLang="zh-TW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6737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Notice that the</a:t>
            </a:r>
            <a:r>
              <a:rPr lang="en-GB" baseline="0" dirty="0"/>
              <a:t> inner query is dependent on the outer query. The inner query can’t run on it’s own – this is in contrast to a simple subquery where both queries can run independently.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0348C6-4FB2-4573-A9D3-7F728A371177}" type="slidenum">
              <a:rPr lang="en-US" altLang="zh-TW" smtClean="0">
                <a:solidFill>
                  <a:prstClr val="black"/>
                </a:solidFill>
              </a:rPr>
              <a:pPr>
                <a:defRPr/>
              </a:pPr>
              <a:t>8</a:t>
            </a:fld>
            <a:endParaRPr lang="en-US" altLang="zh-TW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6737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0348C6-4FB2-4573-A9D3-7F728A371177}" type="slidenum">
              <a:rPr lang="en-US" altLang="zh-TW" smtClean="0">
                <a:solidFill>
                  <a:prstClr val="black"/>
                </a:solidFill>
              </a:rPr>
              <a:pPr>
                <a:defRPr/>
              </a:pPr>
              <a:t>9</a:t>
            </a:fld>
            <a:endParaRPr lang="en-US" altLang="zh-TW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6737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0348C6-4FB2-4573-A9D3-7F728A371177}" type="slidenum">
              <a:rPr lang="en-US" altLang="zh-TW" smtClean="0">
                <a:solidFill>
                  <a:prstClr val="black"/>
                </a:solidFill>
              </a:rPr>
              <a:pPr>
                <a:defRPr/>
              </a:pPr>
              <a:t>10</a:t>
            </a:fld>
            <a:endParaRPr lang="en-US" altLang="zh-TW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673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4">
            <a:extLst>
              <a:ext uri="{FF2B5EF4-FFF2-40B4-BE49-F238E27FC236}">
                <a16:creationId xmlns:a16="http://schemas.microsoft.com/office/drawing/2014/main" id="{87ADA3FF-0945-486B-8712-5DD904CD8E6C}"/>
              </a:ext>
            </a:extLst>
          </p:cNvPr>
          <p:cNvSpPr/>
          <p:nvPr/>
        </p:nvSpPr>
        <p:spPr>
          <a:xfrm>
            <a:off x="6096000" y="-6757"/>
            <a:ext cx="6101957" cy="6867137"/>
          </a:xfrm>
          <a:custGeom>
            <a:avLst/>
            <a:gdLst>
              <a:gd name="connsiteX0" fmla="*/ 0 w 3832597"/>
              <a:gd name="connsiteY0" fmla="*/ 0 h 2765503"/>
              <a:gd name="connsiteX1" fmla="*/ 3832597 w 3832597"/>
              <a:gd name="connsiteY1" fmla="*/ 0 h 2765503"/>
              <a:gd name="connsiteX2" fmla="*/ 3832597 w 3832597"/>
              <a:gd name="connsiteY2" fmla="*/ 2765503 h 2765503"/>
              <a:gd name="connsiteX3" fmla="*/ 0 w 3832597"/>
              <a:gd name="connsiteY3" fmla="*/ 2765503 h 2765503"/>
              <a:gd name="connsiteX4" fmla="*/ 0 w 3832597"/>
              <a:gd name="connsiteY4" fmla="*/ 0 h 2765503"/>
              <a:gd name="connsiteX0" fmla="*/ 0 w 5583339"/>
              <a:gd name="connsiteY0" fmla="*/ 2085278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0 w 5583339"/>
              <a:gd name="connsiteY4" fmla="*/ 2085278 h 4850781"/>
              <a:gd name="connsiteX0" fmla="*/ 1924772 w 5583339"/>
              <a:gd name="connsiteY0" fmla="*/ 1304172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1924772 w 5583339"/>
              <a:gd name="connsiteY4" fmla="*/ 1304172 h 4850781"/>
              <a:gd name="connsiteX0" fmla="*/ 2713875 w 5583339"/>
              <a:gd name="connsiteY0" fmla="*/ 531065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2713875 w 5583339"/>
              <a:gd name="connsiteY4" fmla="*/ 531065 h 4850781"/>
              <a:gd name="connsiteX0" fmla="*/ 3614945 w 5583339"/>
              <a:gd name="connsiteY0" fmla="*/ 45873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3614945 w 5583339"/>
              <a:gd name="connsiteY4" fmla="*/ 45873 h 4850781"/>
              <a:gd name="connsiteX0" fmla="*/ 3614945 w 5500696"/>
              <a:gd name="connsiteY0" fmla="*/ 0 h 4804908"/>
              <a:gd name="connsiteX1" fmla="*/ 5500696 w 5500696"/>
              <a:gd name="connsiteY1" fmla="*/ 103417 h 4804908"/>
              <a:gd name="connsiteX2" fmla="*/ 3832597 w 5500696"/>
              <a:gd name="connsiteY2" fmla="*/ 4804908 h 4804908"/>
              <a:gd name="connsiteX3" fmla="*/ 0 w 5500696"/>
              <a:gd name="connsiteY3" fmla="*/ 4804908 h 4804908"/>
              <a:gd name="connsiteX4" fmla="*/ 3614945 w 5500696"/>
              <a:gd name="connsiteY4" fmla="*/ 0 h 4804908"/>
              <a:gd name="connsiteX0" fmla="*/ 3614945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3614945 w 5559939"/>
              <a:gd name="connsiteY4" fmla="*/ 0 h 4804908"/>
              <a:gd name="connsiteX0" fmla="*/ 5034197 w 5559939"/>
              <a:gd name="connsiteY0" fmla="*/ 218555 h 4804522"/>
              <a:gd name="connsiteX1" fmla="*/ 5559939 w 5559939"/>
              <a:gd name="connsiteY1" fmla="*/ 0 h 4804522"/>
              <a:gd name="connsiteX2" fmla="*/ 3832597 w 5559939"/>
              <a:gd name="connsiteY2" fmla="*/ 4804522 h 4804522"/>
              <a:gd name="connsiteX3" fmla="*/ 0 w 5559939"/>
              <a:gd name="connsiteY3" fmla="*/ 4804522 h 4804522"/>
              <a:gd name="connsiteX4" fmla="*/ 5034197 w 5559939"/>
              <a:gd name="connsiteY4" fmla="*/ 218555 h 4804522"/>
              <a:gd name="connsiteX0" fmla="*/ 4995561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4995561 w 5559939"/>
              <a:gd name="connsiteY4" fmla="*/ 0 h 4804908"/>
              <a:gd name="connsiteX0" fmla="*/ 4995561 w 5559939"/>
              <a:gd name="connsiteY0" fmla="*/ 0 h 6018098"/>
              <a:gd name="connsiteX1" fmla="*/ 5559939 w 5559939"/>
              <a:gd name="connsiteY1" fmla="*/ 386 h 6018098"/>
              <a:gd name="connsiteX2" fmla="*/ 5558366 w 5559939"/>
              <a:gd name="connsiteY2" fmla="*/ 6018098 h 6018098"/>
              <a:gd name="connsiteX3" fmla="*/ 0 w 5559939"/>
              <a:gd name="connsiteY3" fmla="*/ 4804908 h 6018098"/>
              <a:gd name="connsiteX4" fmla="*/ 4995561 w 5559939"/>
              <a:gd name="connsiteY4" fmla="*/ 0 h 6018098"/>
              <a:gd name="connsiteX0" fmla="*/ 4995561 w 5559939"/>
              <a:gd name="connsiteY0" fmla="*/ 0 h 6855225"/>
              <a:gd name="connsiteX1" fmla="*/ 5559939 w 5559939"/>
              <a:gd name="connsiteY1" fmla="*/ 386 h 6855225"/>
              <a:gd name="connsiteX2" fmla="*/ 5558366 w 5559939"/>
              <a:gd name="connsiteY2" fmla="*/ 6855225 h 6855225"/>
              <a:gd name="connsiteX3" fmla="*/ 0 w 5559939"/>
              <a:gd name="connsiteY3" fmla="*/ 4804908 h 6855225"/>
              <a:gd name="connsiteX4" fmla="*/ 4995561 w 5559939"/>
              <a:gd name="connsiteY4" fmla="*/ 0 h 6855225"/>
              <a:gd name="connsiteX0" fmla="*/ 4985258 w 5549636"/>
              <a:gd name="connsiteY0" fmla="*/ 0 h 6855225"/>
              <a:gd name="connsiteX1" fmla="*/ 5549636 w 5549636"/>
              <a:gd name="connsiteY1" fmla="*/ 386 h 6855225"/>
              <a:gd name="connsiteX2" fmla="*/ 5548063 w 5549636"/>
              <a:gd name="connsiteY2" fmla="*/ 6855225 h 6855225"/>
              <a:gd name="connsiteX3" fmla="*/ 0 w 5549636"/>
              <a:gd name="connsiteY3" fmla="*/ 6855225 h 6855225"/>
              <a:gd name="connsiteX4" fmla="*/ 4985258 w 5549636"/>
              <a:gd name="connsiteY4" fmla="*/ 0 h 6855225"/>
              <a:gd name="connsiteX0" fmla="*/ 4985258 w 5550538"/>
              <a:gd name="connsiteY0" fmla="*/ 0 h 6855225"/>
              <a:gd name="connsiteX1" fmla="*/ 5549636 w 5550538"/>
              <a:gd name="connsiteY1" fmla="*/ 386 h 6855225"/>
              <a:gd name="connsiteX2" fmla="*/ 5550444 w 5550538"/>
              <a:gd name="connsiteY2" fmla="*/ 6752853 h 6855225"/>
              <a:gd name="connsiteX3" fmla="*/ 0 w 5550538"/>
              <a:gd name="connsiteY3" fmla="*/ 6855225 h 6855225"/>
              <a:gd name="connsiteX4" fmla="*/ 4985258 w 5550538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61548"/>
              <a:gd name="connsiteY0" fmla="*/ 0 h 6855225"/>
              <a:gd name="connsiteX1" fmla="*/ 5561548 w 5561548"/>
              <a:gd name="connsiteY1" fmla="*/ 386 h 6855225"/>
              <a:gd name="connsiteX2" fmla="*/ 5552826 w 5561548"/>
              <a:gd name="connsiteY2" fmla="*/ 6855225 h 6855225"/>
              <a:gd name="connsiteX3" fmla="*/ 0 w 5561548"/>
              <a:gd name="connsiteY3" fmla="*/ 6855225 h 6855225"/>
              <a:gd name="connsiteX4" fmla="*/ 4985258 w 5561548"/>
              <a:gd name="connsiteY4" fmla="*/ 0 h 6855225"/>
              <a:gd name="connsiteX0" fmla="*/ 4985258 w 5552829"/>
              <a:gd name="connsiteY0" fmla="*/ 0 h 6855225"/>
              <a:gd name="connsiteX1" fmla="*/ 5499607 w 5552829"/>
              <a:gd name="connsiteY1" fmla="*/ 2767 h 6855225"/>
              <a:gd name="connsiteX2" fmla="*/ 5552826 w 5552829"/>
              <a:gd name="connsiteY2" fmla="*/ 6855225 h 6855225"/>
              <a:gd name="connsiteX3" fmla="*/ 0 w 5552829"/>
              <a:gd name="connsiteY3" fmla="*/ 6855225 h 6855225"/>
              <a:gd name="connsiteX4" fmla="*/ 4985258 w 5552829"/>
              <a:gd name="connsiteY4" fmla="*/ 0 h 6855225"/>
              <a:gd name="connsiteX0" fmla="*/ 4985258 w 5556783"/>
              <a:gd name="connsiteY0" fmla="*/ 1994 h 6857219"/>
              <a:gd name="connsiteX1" fmla="*/ 5556783 w 5556783"/>
              <a:gd name="connsiteY1" fmla="*/ 0 h 6857219"/>
              <a:gd name="connsiteX2" fmla="*/ 5552826 w 5556783"/>
              <a:gd name="connsiteY2" fmla="*/ 6857219 h 6857219"/>
              <a:gd name="connsiteX3" fmla="*/ 0 w 5556783"/>
              <a:gd name="connsiteY3" fmla="*/ 6857219 h 6857219"/>
              <a:gd name="connsiteX4" fmla="*/ 4985258 w 5556783"/>
              <a:gd name="connsiteY4" fmla="*/ 1994 h 6857219"/>
              <a:gd name="connsiteX0" fmla="*/ 4985258 w 6103144"/>
              <a:gd name="connsiteY0" fmla="*/ 1994 h 6859599"/>
              <a:gd name="connsiteX1" fmla="*/ 5556783 w 6103144"/>
              <a:gd name="connsiteY1" fmla="*/ 0 h 6859599"/>
              <a:gd name="connsiteX2" fmla="*/ 6103144 w 6103144"/>
              <a:gd name="connsiteY2" fmla="*/ 6859599 h 6859599"/>
              <a:gd name="connsiteX3" fmla="*/ 0 w 6103144"/>
              <a:gd name="connsiteY3" fmla="*/ 6857219 h 6859599"/>
              <a:gd name="connsiteX4" fmla="*/ 4985258 w 6103144"/>
              <a:gd name="connsiteY4" fmla="*/ 1994 h 6859599"/>
              <a:gd name="connsiteX0" fmla="*/ 4985258 w 6104718"/>
              <a:gd name="connsiteY0" fmla="*/ 6754 h 6864359"/>
              <a:gd name="connsiteX1" fmla="*/ 6104718 w 6104718"/>
              <a:gd name="connsiteY1" fmla="*/ 0 h 6864359"/>
              <a:gd name="connsiteX2" fmla="*/ 6103144 w 6104718"/>
              <a:gd name="connsiteY2" fmla="*/ 6864359 h 6864359"/>
              <a:gd name="connsiteX3" fmla="*/ 0 w 6104718"/>
              <a:gd name="connsiteY3" fmla="*/ 6861979 h 6864359"/>
              <a:gd name="connsiteX4" fmla="*/ 4985258 w 6104718"/>
              <a:gd name="connsiteY4" fmla="*/ 6754 h 6864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4718" h="6864359">
                <a:moveTo>
                  <a:pt x="4985258" y="6754"/>
                </a:moveTo>
                <a:lnTo>
                  <a:pt x="6104718" y="0"/>
                </a:lnTo>
                <a:cubicBezTo>
                  <a:pt x="6104194" y="2005904"/>
                  <a:pt x="6103668" y="4858455"/>
                  <a:pt x="6103144" y="6864359"/>
                </a:cubicBezTo>
                <a:lnTo>
                  <a:pt x="0" y="6861979"/>
                </a:lnTo>
                <a:lnTo>
                  <a:pt x="4985258" y="675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spcBef>
                <a:spcPts val="0"/>
              </a:spcBef>
            </a:pP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69D0A9-E10C-458E-90E2-971C8DF1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902" y="1552848"/>
            <a:ext cx="8404614" cy="1123452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5000"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3678225-2154-40B6-B4C1-92A77A6AA138}"/>
              </a:ext>
            </a:extLst>
          </p:cNvPr>
          <p:cNvGrpSpPr/>
          <p:nvPr/>
        </p:nvGrpSpPr>
        <p:grpSpPr>
          <a:xfrm>
            <a:off x="9300296" y="5194370"/>
            <a:ext cx="2314575" cy="1092200"/>
            <a:chOff x="581025" y="582613"/>
            <a:chExt cx="2314575" cy="1092200"/>
          </a:xfrm>
          <a:solidFill>
            <a:schemeClr val="bg1"/>
          </a:solidFill>
        </p:grpSpPr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F3AF64AF-0F3F-407B-A393-A3166EE369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81025" y="1027113"/>
              <a:ext cx="482600" cy="647700"/>
            </a:xfrm>
            <a:custGeom>
              <a:avLst/>
              <a:gdLst>
                <a:gd name="T0" fmla="*/ 101 w 304"/>
                <a:gd name="T1" fmla="*/ 89 h 408"/>
                <a:gd name="T2" fmla="*/ 304 w 304"/>
                <a:gd name="T3" fmla="*/ 89 h 408"/>
                <a:gd name="T4" fmla="*/ 304 w 304"/>
                <a:gd name="T5" fmla="*/ 0 h 408"/>
                <a:gd name="T6" fmla="*/ 0 w 304"/>
                <a:gd name="T7" fmla="*/ 0 h 408"/>
                <a:gd name="T8" fmla="*/ 0 w 304"/>
                <a:gd name="T9" fmla="*/ 408 h 408"/>
                <a:gd name="T10" fmla="*/ 101 w 304"/>
                <a:gd name="T11" fmla="*/ 408 h 408"/>
                <a:gd name="T12" fmla="*/ 101 w 304"/>
                <a:gd name="T13" fmla="*/ 264 h 408"/>
                <a:gd name="T14" fmla="*/ 276 w 304"/>
                <a:gd name="T15" fmla="*/ 264 h 408"/>
                <a:gd name="T16" fmla="*/ 276 w 304"/>
                <a:gd name="T17" fmla="*/ 176 h 408"/>
                <a:gd name="T18" fmla="*/ 101 w 304"/>
                <a:gd name="T19" fmla="*/ 176 h 408"/>
                <a:gd name="T20" fmla="*/ 101 w 304"/>
                <a:gd name="T21" fmla="*/ 89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4" h="408">
                  <a:moveTo>
                    <a:pt x="101" y="89"/>
                  </a:moveTo>
                  <a:lnTo>
                    <a:pt x="304" y="89"/>
                  </a:lnTo>
                  <a:lnTo>
                    <a:pt x="304" y="0"/>
                  </a:lnTo>
                  <a:lnTo>
                    <a:pt x="0" y="0"/>
                  </a:lnTo>
                  <a:lnTo>
                    <a:pt x="0" y="408"/>
                  </a:lnTo>
                  <a:lnTo>
                    <a:pt x="101" y="408"/>
                  </a:lnTo>
                  <a:lnTo>
                    <a:pt x="101" y="264"/>
                  </a:lnTo>
                  <a:lnTo>
                    <a:pt x="276" y="264"/>
                  </a:lnTo>
                  <a:lnTo>
                    <a:pt x="276" y="176"/>
                  </a:lnTo>
                  <a:lnTo>
                    <a:pt x="101" y="176"/>
                  </a:lnTo>
                  <a:lnTo>
                    <a:pt x="101" y="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F884E1BD-E6CB-4026-8B38-6533C0516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4663" y="1027113"/>
              <a:ext cx="700088" cy="647700"/>
            </a:xfrm>
            <a:custGeom>
              <a:avLst/>
              <a:gdLst>
                <a:gd name="T0" fmla="*/ 441 w 441"/>
                <a:gd name="T1" fmla="*/ 0 h 408"/>
                <a:gd name="T2" fmla="*/ 364 w 441"/>
                <a:gd name="T3" fmla="*/ 0 h 408"/>
                <a:gd name="T4" fmla="*/ 220 w 441"/>
                <a:gd name="T5" fmla="*/ 217 h 408"/>
                <a:gd name="T6" fmla="*/ 75 w 441"/>
                <a:gd name="T7" fmla="*/ 0 h 408"/>
                <a:gd name="T8" fmla="*/ 0 w 441"/>
                <a:gd name="T9" fmla="*/ 0 h 408"/>
                <a:gd name="T10" fmla="*/ 0 w 441"/>
                <a:gd name="T11" fmla="*/ 408 h 408"/>
                <a:gd name="T12" fmla="*/ 101 w 441"/>
                <a:gd name="T13" fmla="*/ 408 h 408"/>
                <a:gd name="T14" fmla="*/ 101 w 441"/>
                <a:gd name="T15" fmla="*/ 202 h 408"/>
                <a:gd name="T16" fmla="*/ 192 w 441"/>
                <a:gd name="T17" fmla="*/ 344 h 408"/>
                <a:gd name="T18" fmla="*/ 192 w 441"/>
                <a:gd name="T19" fmla="*/ 344 h 408"/>
                <a:gd name="T20" fmla="*/ 248 w 441"/>
                <a:gd name="T21" fmla="*/ 344 h 408"/>
                <a:gd name="T22" fmla="*/ 248 w 441"/>
                <a:gd name="T23" fmla="*/ 344 h 408"/>
                <a:gd name="T24" fmla="*/ 339 w 441"/>
                <a:gd name="T25" fmla="*/ 204 h 408"/>
                <a:gd name="T26" fmla="*/ 339 w 441"/>
                <a:gd name="T27" fmla="*/ 408 h 408"/>
                <a:gd name="T28" fmla="*/ 441 w 441"/>
                <a:gd name="T29" fmla="*/ 408 h 408"/>
                <a:gd name="T30" fmla="*/ 441 w 441"/>
                <a:gd name="T31" fmla="*/ 0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41" h="408">
                  <a:moveTo>
                    <a:pt x="441" y="0"/>
                  </a:moveTo>
                  <a:lnTo>
                    <a:pt x="364" y="0"/>
                  </a:lnTo>
                  <a:lnTo>
                    <a:pt x="220" y="217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408"/>
                  </a:lnTo>
                  <a:lnTo>
                    <a:pt x="101" y="408"/>
                  </a:lnTo>
                  <a:lnTo>
                    <a:pt x="101" y="202"/>
                  </a:lnTo>
                  <a:lnTo>
                    <a:pt x="192" y="344"/>
                  </a:lnTo>
                  <a:lnTo>
                    <a:pt x="192" y="344"/>
                  </a:lnTo>
                  <a:lnTo>
                    <a:pt x="248" y="344"/>
                  </a:lnTo>
                  <a:lnTo>
                    <a:pt x="248" y="344"/>
                  </a:lnTo>
                  <a:lnTo>
                    <a:pt x="339" y="204"/>
                  </a:lnTo>
                  <a:lnTo>
                    <a:pt x="339" y="408"/>
                  </a:lnTo>
                  <a:lnTo>
                    <a:pt x="441" y="408"/>
                  </a:lnTo>
                  <a:lnTo>
                    <a:pt x="44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C665C4A9-1883-4833-BEC0-3B0BF08218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9175" y="582613"/>
              <a:ext cx="606425" cy="638175"/>
            </a:xfrm>
            <a:custGeom>
              <a:avLst/>
              <a:gdLst>
                <a:gd name="T0" fmla="*/ 149 w 382"/>
                <a:gd name="T1" fmla="*/ 1 h 402"/>
                <a:gd name="T2" fmla="*/ 236 w 382"/>
                <a:gd name="T3" fmla="*/ 121 h 402"/>
                <a:gd name="T4" fmla="*/ 236 w 382"/>
                <a:gd name="T5" fmla="*/ 121 h 402"/>
                <a:gd name="T6" fmla="*/ 237 w 382"/>
                <a:gd name="T7" fmla="*/ 122 h 402"/>
                <a:gd name="T8" fmla="*/ 238 w 382"/>
                <a:gd name="T9" fmla="*/ 122 h 402"/>
                <a:gd name="T10" fmla="*/ 378 w 382"/>
                <a:gd name="T11" fmla="*/ 77 h 402"/>
                <a:gd name="T12" fmla="*/ 378 w 382"/>
                <a:gd name="T13" fmla="*/ 77 h 402"/>
                <a:gd name="T14" fmla="*/ 381 w 382"/>
                <a:gd name="T15" fmla="*/ 77 h 402"/>
                <a:gd name="T16" fmla="*/ 381 w 382"/>
                <a:gd name="T17" fmla="*/ 77 h 402"/>
                <a:gd name="T18" fmla="*/ 382 w 382"/>
                <a:gd name="T19" fmla="*/ 78 h 402"/>
                <a:gd name="T20" fmla="*/ 381 w 382"/>
                <a:gd name="T21" fmla="*/ 81 h 402"/>
                <a:gd name="T22" fmla="*/ 294 w 382"/>
                <a:gd name="T23" fmla="*/ 200 h 402"/>
                <a:gd name="T24" fmla="*/ 294 w 382"/>
                <a:gd name="T25" fmla="*/ 200 h 402"/>
                <a:gd name="T26" fmla="*/ 294 w 382"/>
                <a:gd name="T27" fmla="*/ 201 h 402"/>
                <a:gd name="T28" fmla="*/ 294 w 382"/>
                <a:gd name="T29" fmla="*/ 203 h 402"/>
                <a:gd name="T30" fmla="*/ 381 w 382"/>
                <a:gd name="T31" fmla="*/ 322 h 402"/>
                <a:gd name="T32" fmla="*/ 381 w 382"/>
                <a:gd name="T33" fmla="*/ 322 h 402"/>
                <a:gd name="T34" fmla="*/ 382 w 382"/>
                <a:gd name="T35" fmla="*/ 323 h 402"/>
                <a:gd name="T36" fmla="*/ 381 w 382"/>
                <a:gd name="T37" fmla="*/ 325 h 402"/>
                <a:gd name="T38" fmla="*/ 381 w 382"/>
                <a:gd name="T39" fmla="*/ 326 h 402"/>
                <a:gd name="T40" fmla="*/ 378 w 382"/>
                <a:gd name="T41" fmla="*/ 326 h 402"/>
                <a:gd name="T42" fmla="*/ 238 w 382"/>
                <a:gd name="T43" fmla="*/ 281 h 402"/>
                <a:gd name="T44" fmla="*/ 238 w 382"/>
                <a:gd name="T45" fmla="*/ 281 h 402"/>
                <a:gd name="T46" fmla="*/ 237 w 382"/>
                <a:gd name="T47" fmla="*/ 281 h 402"/>
                <a:gd name="T48" fmla="*/ 236 w 382"/>
                <a:gd name="T49" fmla="*/ 281 h 402"/>
                <a:gd name="T50" fmla="*/ 149 w 382"/>
                <a:gd name="T51" fmla="*/ 400 h 402"/>
                <a:gd name="T52" fmla="*/ 149 w 382"/>
                <a:gd name="T53" fmla="*/ 400 h 402"/>
                <a:gd name="T54" fmla="*/ 148 w 382"/>
                <a:gd name="T55" fmla="*/ 402 h 402"/>
                <a:gd name="T56" fmla="*/ 147 w 382"/>
                <a:gd name="T57" fmla="*/ 402 h 402"/>
                <a:gd name="T58" fmla="*/ 145 w 382"/>
                <a:gd name="T59" fmla="*/ 400 h 402"/>
                <a:gd name="T60" fmla="*/ 144 w 382"/>
                <a:gd name="T61" fmla="*/ 399 h 402"/>
                <a:gd name="T62" fmla="*/ 144 w 382"/>
                <a:gd name="T63" fmla="*/ 252 h 402"/>
                <a:gd name="T64" fmla="*/ 144 w 382"/>
                <a:gd name="T65" fmla="*/ 252 h 402"/>
                <a:gd name="T66" fmla="*/ 144 w 382"/>
                <a:gd name="T67" fmla="*/ 249 h 402"/>
                <a:gd name="T68" fmla="*/ 143 w 382"/>
                <a:gd name="T69" fmla="*/ 249 h 402"/>
                <a:gd name="T70" fmla="*/ 3 w 382"/>
                <a:gd name="T71" fmla="*/ 204 h 402"/>
                <a:gd name="T72" fmla="*/ 3 w 382"/>
                <a:gd name="T73" fmla="*/ 204 h 402"/>
                <a:gd name="T74" fmla="*/ 2 w 382"/>
                <a:gd name="T75" fmla="*/ 203 h 402"/>
                <a:gd name="T76" fmla="*/ 0 w 382"/>
                <a:gd name="T77" fmla="*/ 201 h 402"/>
                <a:gd name="T78" fmla="*/ 2 w 382"/>
                <a:gd name="T79" fmla="*/ 200 h 402"/>
                <a:gd name="T80" fmla="*/ 3 w 382"/>
                <a:gd name="T81" fmla="*/ 199 h 402"/>
                <a:gd name="T82" fmla="*/ 143 w 382"/>
                <a:gd name="T83" fmla="*/ 153 h 402"/>
                <a:gd name="T84" fmla="*/ 143 w 382"/>
                <a:gd name="T85" fmla="*/ 153 h 402"/>
                <a:gd name="T86" fmla="*/ 144 w 382"/>
                <a:gd name="T87" fmla="*/ 152 h 402"/>
                <a:gd name="T88" fmla="*/ 144 w 382"/>
                <a:gd name="T89" fmla="*/ 151 h 402"/>
                <a:gd name="T90" fmla="*/ 144 w 382"/>
                <a:gd name="T91" fmla="*/ 3 h 402"/>
                <a:gd name="T92" fmla="*/ 144 w 382"/>
                <a:gd name="T93" fmla="*/ 3 h 402"/>
                <a:gd name="T94" fmla="*/ 145 w 382"/>
                <a:gd name="T95" fmla="*/ 1 h 402"/>
                <a:gd name="T96" fmla="*/ 147 w 382"/>
                <a:gd name="T97" fmla="*/ 0 h 402"/>
                <a:gd name="T98" fmla="*/ 148 w 382"/>
                <a:gd name="T99" fmla="*/ 0 h 402"/>
                <a:gd name="T100" fmla="*/ 149 w 382"/>
                <a:gd name="T101" fmla="*/ 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82" h="402">
                  <a:moveTo>
                    <a:pt x="149" y="1"/>
                  </a:moveTo>
                  <a:lnTo>
                    <a:pt x="236" y="121"/>
                  </a:lnTo>
                  <a:lnTo>
                    <a:pt x="236" y="121"/>
                  </a:lnTo>
                  <a:lnTo>
                    <a:pt x="237" y="122"/>
                  </a:lnTo>
                  <a:lnTo>
                    <a:pt x="238" y="122"/>
                  </a:lnTo>
                  <a:lnTo>
                    <a:pt x="378" y="77"/>
                  </a:lnTo>
                  <a:lnTo>
                    <a:pt x="378" y="77"/>
                  </a:lnTo>
                  <a:lnTo>
                    <a:pt x="381" y="77"/>
                  </a:lnTo>
                  <a:lnTo>
                    <a:pt x="381" y="77"/>
                  </a:lnTo>
                  <a:lnTo>
                    <a:pt x="382" y="78"/>
                  </a:lnTo>
                  <a:lnTo>
                    <a:pt x="381" y="81"/>
                  </a:lnTo>
                  <a:lnTo>
                    <a:pt x="294" y="200"/>
                  </a:lnTo>
                  <a:lnTo>
                    <a:pt x="294" y="200"/>
                  </a:lnTo>
                  <a:lnTo>
                    <a:pt x="294" y="201"/>
                  </a:lnTo>
                  <a:lnTo>
                    <a:pt x="294" y="203"/>
                  </a:lnTo>
                  <a:lnTo>
                    <a:pt x="381" y="322"/>
                  </a:lnTo>
                  <a:lnTo>
                    <a:pt x="381" y="322"/>
                  </a:lnTo>
                  <a:lnTo>
                    <a:pt x="382" y="323"/>
                  </a:lnTo>
                  <a:lnTo>
                    <a:pt x="381" y="325"/>
                  </a:lnTo>
                  <a:lnTo>
                    <a:pt x="381" y="326"/>
                  </a:lnTo>
                  <a:lnTo>
                    <a:pt x="378" y="326"/>
                  </a:lnTo>
                  <a:lnTo>
                    <a:pt x="238" y="281"/>
                  </a:lnTo>
                  <a:lnTo>
                    <a:pt x="238" y="281"/>
                  </a:lnTo>
                  <a:lnTo>
                    <a:pt x="237" y="281"/>
                  </a:lnTo>
                  <a:lnTo>
                    <a:pt x="236" y="281"/>
                  </a:lnTo>
                  <a:lnTo>
                    <a:pt x="149" y="400"/>
                  </a:lnTo>
                  <a:lnTo>
                    <a:pt x="149" y="400"/>
                  </a:lnTo>
                  <a:lnTo>
                    <a:pt x="148" y="402"/>
                  </a:lnTo>
                  <a:lnTo>
                    <a:pt x="147" y="402"/>
                  </a:lnTo>
                  <a:lnTo>
                    <a:pt x="145" y="400"/>
                  </a:lnTo>
                  <a:lnTo>
                    <a:pt x="144" y="399"/>
                  </a:lnTo>
                  <a:lnTo>
                    <a:pt x="144" y="252"/>
                  </a:lnTo>
                  <a:lnTo>
                    <a:pt x="144" y="252"/>
                  </a:lnTo>
                  <a:lnTo>
                    <a:pt x="144" y="249"/>
                  </a:lnTo>
                  <a:lnTo>
                    <a:pt x="143" y="249"/>
                  </a:lnTo>
                  <a:lnTo>
                    <a:pt x="3" y="204"/>
                  </a:lnTo>
                  <a:lnTo>
                    <a:pt x="3" y="204"/>
                  </a:lnTo>
                  <a:lnTo>
                    <a:pt x="2" y="203"/>
                  </a:lnTo>
                  <a:lnTo>
                    <a:pt x="0" y="201"/>
                  </a:lnTo>
                  <a:lnTo>
                    <a:pt x="2" y="200"/>
                  </a:lnTo>
                  <a:lnTo>
                    <a:pt x="3" y="199"/>
                  </a:lnTo>
                  <a:lnTo>
                    <a:pt x="143" y="153"/>
                  </a:lnTo>
                  <a:lnTo>
                    <a:pt x="143" y="153"/>
                  </a:lnTo>
                  <a:lnTo>
                    <a:pt x="144" y="152"/>
                  </a:lnTo>
                  <a:lnTo>
                    <a:pt x="144" y="151"/>
                  </a:lnTo>
                  <a:lnTo>
                    <a:pt x="144" y="3"/>
                  </a:lnTo>
                  <a:lnTo>
                    <a:pt x="144" y="3"/>
                  </a:lnTo>
                  <a:lnTo>
                    <a:pt x="145" y="1"/>
                  </a:lnTo>
                  <a:lnTo>
                    <a:pt x="147" y="0"/>
                  </a:lnTo>
                  <a:lnTo>
                    <a:pt x="148" y="0"/>
                  </a:lnTo>
                  <a:lnTo>
                    <a:pt x="149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04FE9DC1-E548-4902-AC9A-3CC71897ED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9175" y="582613"/>
              <a:ext cx="606425" cy="638175"/>
            </a:xfrm>
            <a:custGeom>
              <a:avLst/>
              <a:gdLst>
                <a:gd name="T0" fmla="*/ 149 w 382"/>
                <a:gd name="T1" fmla="*/ 1 h 402"/>
                <a:gd name="T2" fmla="*/ 236 w 382"/>
                <a:gd name="T3" fmla="*/ 121 h 402"/>
                <a:gd name="T4" fmla="*/ 236 w 382"/>
                <a:gd name="T5" fmla="*/ 121 h 402"/>
                <a:gd name="T6" fmla="*/ 237 w 382"/>
                <a:gd name="T7" fmla="*/ 122 h 402"/>
                <a:gd name="T8" fmla="*/ 238 w 382"/>
                <a:gd name="T9" fmla="*/ 122 h 402"/>
                <a:gd name="T10" fmla="*/ 378 w 382"/>
                <a:gd name="T11" fmla="*/ 77 h 402"/>
                <a:gd name="T12" fmla="*/ 378 w 382"/>
                <a:gd name="T13" fmla="*/ 77 h 402"/>
                <a:gd name="T14" fmla="*/ 381 w 382"/>
                <a:gd name="T15" fmla="*/ 77 h 402"/>
                <a:gd name="T16" fmla="*/ 381 w 382"/>
                <a:gd name="T17" fmla="*/ 77 h 402"/>
                <a:gd name="T18" fmla="*/ 382 w 382"/>
                <a:gd name="T19" fmla="*/ 78 h 402"/>
                <a:gd name="T20" fmla="*/ 381 w 382"/>
                <a:gd name="T21" fmla="*/ 81 h 402"/>
                <a:gd name="T22" fmla="*/ 294 w 382"/>
                <a:gd name="T23" fmla="*/ 200 h 402"/>
                <a:gd name="T24" fmla="*/ 294 w 382"/>
                <a:gd name="T25" fmla="*/ 200 h 402"/>
                <a:gd name="T26" fmla="*/ 294 w 382"/>
                <a:gd name="T27" fmla="*/ 201 h 402"/>
                <a:gd name="T28" fmla="*/ 294 w 382"/>
                <a:gd name="T29" fmla="*/ 203 h 402"/>
                <a:gd name="T30" fmla="*/ 381 w 382"/>
                <a:gd name="T31" fmla="*/ 322 h 402"/>
                <a:gd name="T32" fmla="*/ 381 w 382"/>
                <a:gd name="T33" fmla="*/ 322 h 402"/>
                <a:gd name="T34" fmla="*/ 382 w 382"/>
                <a:gd name="T35" fmla="*/ 323 h 402"/>
                <a:gd name="T36" fmla="*/ 381 w 382"/>
                <a:gd name="T37" fmla="*/ 325 h 402"/>
                <a:gd name="T38" fmla="*/ 381 w 382"/>
                <a:gd name="T39" fmla="*/ 326 h 402"/>
                <a:gd name="T40" fmla="*/ 378 w 382"/>
                <a:gd name="T41" fmla="*/ 326 h 402"/>
                <a:gd name="T42" fmla="*/ 238 w 382"/>
                <a:gd name="T43" fmla="*/ 281 h 402"/>
                <a:gd name="T44" fmla="*/ 238 w 382"/>
                <a:gd name="T45" fmla="*/ 281 h 402"/>
                <a:gd name="T46" fmla="*/ 237 w 382"/>
                <a:gd name="T47" fmla="*/ 281 h 402"/>
                <a:gd name="T48" fmla="*/ 236 w 382"/>
                <a:gd name="T49" fmla="*/ 281 h 402"/>
                <a:gd name="T50" fmla="*/ 149 w 382"/>
                <a:gd name="T51" fmla="*/ 400 h 402"/>
                <a:gd name="T52" fmla="*/ 149 w 382"/>
                <a:gd name="T53" fmla="*/ 400 h 402"/>
                <a:gd name="T54" fmla="*/ 148 w 382"/>
                <a:gd name="T55" fmla="*/ 402 h 402"/>
                <a:gd name="T56" fmla="*/ 147 w 382"/>
                <a:gd name="T57" fmla="*/ 402 h 402"/>
                <a:gd name="T58" fmla="*/ 145 w 382"/>
                <a:gd name="T59" fmla="*/ 400 h 402"/>
                <a:gd name="T60" fmla="*/ 144 w 382"/>
                <a:gd name="T61" fmla="*/ 399 h 402"/>
                <a:gd name="T62" fmla="*/ 144 w 382"/>
                <a:gd name="T63" fmla="*/ 252 h 402"/>
                <a:gd name="T64" fmla="*/ 144 w 382"/>
                <a:gd name="T65" fmla="*/ 252 h 402"/>
                <a:gd name="T66" fmla="*/ 144 w 382"/>
                <a:gd name="T67" fmla="*/ 249 h 402"/>
                <a:gd name="T68" fmla="*/ 143 w 382"/>
                <a:gd name="T69" fmla="*/ 249 h 402"/>
                <a:gd name="T70" fmla="*/ 3 w 382"/>
                <a:gd name="T71" fmla="*/ 204 h 402"/>
                <a:gd name="T72" fmla="*/ 3 w 382"/>
                <a:gd name="T73" fmla="*/ 204 h 402"/>
                <a:gd name="T74" fmla="*/ 2 w 382"/>
                <a:gd name="T75" fmla="*/ 203 h 402"/>
                <a:gd name="T76" fmla="*/ 0 w 382"/>
                <a:gd name="T77" fmla="*/ 201 h 402"/>
                <a:gd name="T78" fmla="*/ 2 w 382"/>
                <a:gd name="T79" fmla="*/ 200 h 402"/>
                <a:gd name="T80" fmla="*/ 3 w 382"/>
                <a:gd name="T81" fmla="*/ 199 h 402"/>
                <a:gd name="T82" fmla="*/ 143 w 382"/>
                <a:gd name="T83" fmla="*/ 153 h 402"/>
                <a:gd name="T84" fmla="*/ 143 w 382"/>
                <a:gd name="T85" fmla="*/ 153 h 402"/>
                <a:gd name="T86" fmla="*/ 144 w 382"/>
                <a:gd name="T87" fmla="*/ 152 h 402"/>
                <a:gd name="T88" fmla="*/ 144 w 382"/>
                <a:gd name="T89" fmla="*/ 151 h 402"/>
                <a:gd name="T90" fmla="*/ 144 w 382"/>
                <a:gd name="T91" fmla="*/ 3 h 402"/>
                <a:gd name="T92" fmla="*/ 144 w 382"/>
                <a:gd name="T93" fmla="*/ 3 h 402"/>
                <a:gd name="T94" fmla="*/ 145 w 382"/>
                <a:gd name="T95" fmla="*/ 1 h 402"/>
                <a:gd name="T96" fmla="*/ 147 w 382"/>
                <a:gd name="T97" fmla="*/ 0 h 402"/>
                <a:gd name="T98" fmla="*/ 148 w 382"/>
                <a:gd name="T99" fmla="*/ 0 h 402"/>
                <a:gd name="T100" fmla="*/ 149 w 382"/>
                <a:gd name="T101" fmla="*/ 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82" h="402">
                  <a:moveTo>
                    <a:pt x="149" y="1"/>
                  </a:moveTo>
                  <a:lnTo>
                    <a:pt x="236" y="121"/>
                  </a:lnTo>
                  <a:lnTo>
                    <a:pt x="236" y="121"/>
                  </a:lnTo>
                  <a:lnTo>
                    <a:pt x="237" y="122"/>
                  </a:lnTo>
                  <a:lnTo>
                    <a:pt x="238" y="122"/>
                  </a:lnTo>
                  <a:lnTo>
                    <a:pt x="378" y="77"/>
                  </a:lnTo>
                  <a:lnTo>
                    <a:pt x="378" y="77"/>
                  </a:lnTo>
                  <a:lnTo>
                    <a:pt x="381" y="77"/>
                  </a:lnTo>
                  <a:lnTo>
                    <a:pt x="381" y="77"/>
                  </a:lnTo>
                  <a:lnTo>
                    <a:pt x="382" y="78"/>
                  </a:lnTo>
                  <a:lnTo>
                    <a:pt x="381" y="81"/>
                  </a:lnTo>
                  <a:lnTo>
                    <a:pt x="294" y="200"/>
                  </a:lnTo>
                  <a:lnTo>
                    <a:pt x="294" y="200"/>
                  </a:lnTo>
                  <a:lnTo>
                    <a:pt x="294" y="201"/>
                  </a:lnTo>
                  <a:lnTo>
                    <a:pt x="294" y="203"/>
                  </a:lnTo>
                  <a:lnTo>
                    <a:pt x="381" y="322"/>
                  </a:lnTo>
                  <a:lnTo>
                    <a:pt x="381" y="322"/>
                  </a:lnTo>
                  <a:lnTo>
                    <a:pt x="382" y="323"/>
                  </a:lnTo>
                  <a:lnTo>
                    <a:pt x="381" y="325"/>
                  </a:lnTo>
                  <a:lnTo>
                    <a:pt x="381" y="326"/>
                  </a:lnTo>
                  <a:lnTo>
                    <a:pt x="378" y="326"/>
                  </a:lnTo>
                  <a:lnTo>
                    <a:pt x="238" y="281"/>
                  </a:lnTo>
                  <a:lnTo>
                    <a:pt x="238" y="281"/>
                  </a:lnTo>
                  <a:lnTo>
                    <a:pt x="237" y="281"/>
                  </a:lnTo>
                  <a:lnTo>
                    <a:pt x="236" y="281"/>
                  </a:lnTo>
                  <a:lnTo>
                    <a:pt x="149" y="400"/>
                  </a:lnTo>
                  <a:lnTo>
                    <a:pt x="149" y="400"/>
                  </a:lnTo>
                  <a:lnTo>
                    <a:pt x="148" y="402"/>
                  </a:lnTo>
                  <a:lnTo>
                    <a:pt x="147" y="402"/>
                  </a:lnTo>
                  <a:lnTo>
                    <a:pt x="145" y="400"/>
                  </a:lnTo>
                  <a:lnTo>
                    <a:pt x="144" y="399"/>
                  </a:lnTo>
                  <a:lnTo>
                    <a:pt x="144" y="252"/>
                  </a:lnTo>
                  <a:lnTo>
                    <a:pt x="144" y="252"/>
                  </a:lnTo>
                  <a:lnTo>
                    <a:pt x="144" y="249"/>
                  </a:lnTo>
                  <a:lnTo>
                    <a:pt x="143" y="249"/>
                  </a:lnTo>
                  <a:lnTo>
                    <a:pt x="3" y="204"/>
                  </a:lnTo>
                  <a:lnTo>
                    <a:pt x="3" y="204"/>
                  </a:lnTo>
                  <a:lnTo>
                    <a:pt x="2" y="203"/>
                  </a:lnTo>
                  <a:lnTo>
                    <a:pt x="0" y="201"/>
                  </a:lnTo>
                  <a:lnTo>
                    <a:pt x="2" y="200"/>
                  </a:lnTo>
                  <a:lnTo>
                    <a:pt x="3" y="199"/>
                  </a:lnTo>
                  <a:lnTo>
                    <a:pt x="143" y="153"/>
                  </a:lnTo>
                  <a:lnTo>
                    <a:pt x="143" y="153"/>
                  </a:lnTo>
                  <a:lnTo>
                    <a:pt x="144" y="152"/>
                  </a:lnTo>
                  <a:lnTo>
                    <a:pt x="144" y="151"/>
                  </a:lnTo>
                  <a:lnTo>
                    <a:pt x="144" y="3"/>
                  </a:lnTo>
                  <a:lnTo>
                    <a:pt x="144" y="3"/>
                  </a:lnTo>
                  <a:lnTo>
                    <a:pt x="145" y="1"/>
                  </a:lnTo>
                  <a:lnTo>
                    <a:pt x="147" y="0"/>
                  </a:lnTo>
                  <a:lnTo>
                    <a:pt x="148" y="0"/>
                  </a:lnTo>
                  <a:lnTo>
                    <a:pt x="149" y="1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7" name="Freeform 16">
              <a:extLst>
                <a:ext uri="{FF2B5EF4-FFF2-40B4-BE49-F238E27FC236}">
                  <a16:creationId xmlns:a16="http://schemas.microsoft.com/office/drawing/2014/main" id="{2C420ED5-8DFA-4140-89EE-7FED4172F5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1725" y="1027113"/>
              <a:ext cx="611188" cy="647700"/>
            </a:xfrm>
            <a:custGeom>
              <a:avLst/>
              <a:gdLst>
                <a:gd name="T0" fmla="*/ 0 w 385"/>
                <a:gd name="T1" fmla="*/ 0 h 408"/>
                <a:gd name="T2" fmla="*/ 164 w 385"/>
                <a:gd name="T3" fmla="*/ 408 h 408"/>
                <a:gd name="T4" fmla="*/ 188 w 385"/>
                <a:gd name="T5" fmla="*/ 407 h 408"/>
                <a:gd name="T6" fmla="*/ 233 w 385"/>
                <a:gd name="T7" fmla="*/ 400 h 408"/>
                <a:gd name="T8" fmla="*/ 272 w 385"/>
                <a:gd name="T9" fmla="*/ 385 h 408"/>
                <a:gd name="T10" fmla="*/ 307 w 385"/>
                <a:gd name="T11" fmla="*/ 364 h 408"/>
                <a:gd name="T12" fmla="*/ 337 w 385"/>
                <a:gd name="T13" fmla="*/ 337 h 408"/>
                <a:gd name="T14" fmla="*/ 359 w 385"/>
                <a:gd name="T15" fmla="*/ 304 h 408"/>
                <a:gd name="T16" fmla="*/ 375 w 385"/>
                <a:gd name="T17" fmla="*/ 267 h 408"/>
                <a:gd name="T18" fmla="*/ 383 w 385"/>
                <a:gd name="T19" fmla="*/ 226 h 408"/>
                <a:gd name="T20" fmla="*/ 385 w 385"/>
                <a:gd name="T21" fmla="*/ 202 h 408"/>
                <a:gd name="T22" fmla="*/ 380 w 385"/>
                <a:gd name="T23" fmla="*/ 160 h 408"/>
                <a:gd name="T24" fmla="*/ 368 w 385"/>
                <a:gd name="T25" fmla="*/ 120 h 408"/>
                <a:gd name="T26" fmla="*/ 349 w 385"/>
                <a:gd name="T27" fmla="*/ 86 h 408"/>
                <a:gd name="T28" fmla="*/ 322 w 385"/>
                <a:gd name="T29" fmla="*/ 57 h 408"/>
                <a:gd name="T30" fmla="*/ 290 w 385"/>
                <a:gd name="T31" fmla="*/ 32 h 408"/>
                <a:gd name="T32" fmla="*/ 253 w 385"/>
                <a:gd name="T33" fmla="*/ 15 h 408"/>
                <a:gd name="T34" fmla="*/ 211 w 385"/>
                <a:gd name="T35" fmla="*/ 4 h 408"/>
                <a:gd name="T36" fmla="*/ 164 w 385"/>
                <a:gd name="T37" fmla="*/ 0 h 408"/>
                <a:gd name="T38" fmla="*/ 164 w 385"/>
                <a:gd name="T39" fmla="*/ 318 h 408"/>
                <a:gd name="T40" fmla="*/ 101 w 385"/>
                <a:gd name="T41" fmla="*/ 91 h 408"/>
                <a:gd name="T42" fmla="*/ 164 w 385"/>
                <a:gd name="T43" fmla="*/ 91 h 408"/>
                <a:gd name="T44" fmla="*/ 189 w 385"/>
                <a:gd name="T45" fmla="*/ 93 h 408"/>
                <a:gd name="T46" fmla="*/ 211 w 385"/>
                <a:gd name="T47" fmla="*/ 100 h 408"/>
                <a:gd name="T48" fmla="*/ 230 w 385"/>
                <a:gd name="T49" fmla="*/ 109 h 408"/>
                <a:gd name="T50" fmla="*/ 248 w 385"/>
                <a:gd name="T51" fmla="*/ 123 h 408"/>
                <a:gd name="T52" fmla="*/ 261 w 385"/>
                <a:gd name="T53" fmla="*/ 139 h 408"/>
                <a:gd name="T54" fmla="*/ 272 w 385"/>
                <a:gd name="T55" fmla="*/ 159 h 408"/>
                <a:gd name="T56" fmla="*/ 279 w 385"/>
                <a:gd name="T57" fmla="*/ 180 h 408"/>
                <a:gd name="T58" fmla="*/ 282 w 385"/>
                <a:gd name="T59" fmla="*/ 202 h 408"/>
                <a:gd name="T60" fmla="*/ 281 w 385"/>
                <a:gd name="T61" fmla="*/ 215 h 408"/>
                <a:gd name="T62" fmla="*/ 277 w 385"/>
                <a:gd name="T63" fmla="*/ 238 h 408"/>
                <a:gd name="T64" fmla="*/ 267 w 385"/>
                <a:gd name="T65" fmla="*/ 259 h 408"/>
                <a:gd name="T66" fmla="*/ 255 w 385"/>
                <a:gd name="T67" fmla="*/ 276 h 408"/>
                <a:gd name="T68" fmla="*/ 240 w 385"/>
                <a:gd name="T69" fmla="*/ 292 h 408"/>
                <a:gd name="T70" fmla="*/ 220 w 385"/>
                <a:gd name="T71" fmla="*/ 304 h 408"/>
                <a:gd name="T72" fmla="*/ 200 w 385"/>
                <a:gd name="T73" fmla="*/ 312 h 408"/>
                <a:gd name="T74" fmla="*/ 177 w 385"/>
                <a:gd name="T75" fmla="*/ 316 h 408"/>
                <a:gd name="T76" fmla="*/ 164 w 385"/>
                <a:gd name="T77" fmla="*/ 318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85" h="408">
                  <a:moveTo>
                    <a:pt x="164" y="0"/>
                  </a:moveTo>
                  <a:lnTo>
                    <a:pt x="0" y="0"/>
                  </a:lnTo>
                  <a:lnTo>
                    <a:pt x="0" y="408"/>
                  </a:lnTo>
                  <a:lnTo>
                    <a:pt x="164" y="408"/>
                  </a:lnTo>
                  <a:lnTo>
                    <a:pt x="164" y="408"/>
                  </a:lnTo>
                  <a:lnTo>
                    <a:pt x="188" y="407"/>
                  </a:lnTo>
                  <a:lnTo>
                    <a:pt x="211" y="404"/>
                  </a:lnTo>
                  <a:lnTo>
                    <a:pt x="233" y="400"/>
                  </a:lnTo>
                  <a:lnTo>
                    <a:pt x="253" y="393"/>
                  </a:lnTo>
                  <a:lnTo>
                    <a:pt x="272" y="385"/>
                  </a:lnTo>
                  <a:lnTo>
                    <a:pt x="290" y="375"/>
                  </a:lnTo>
                  <a:lnTo>
                    <a:pt x="307" y="364"/>
                  </a:lnTo>
                  <a:lnTo>
                    <a:pt x="322" y="350"/>
                  </a:lnTo>
                  <a:lnTo>
                    <a:pt x="337" y="337"/>
                  </a:lnTo>
                  <a:lnTo>
                    <a:pt x="349" y="322"/>
                  </a:lnTo>
                  <a:lnTo>
                    <a:pt x="359" y="304"/>
                  </a:lnTo>
                  <a:lnTo>
                    <a:pt x="368" y="286"/>
                  </a:lnTo>
                  <a:lnTo>
                    <a:pt x="375" y="267"/>
                  </a:lnTo>
                  <a:lnTo>
                    <a:pt x="380" y="246"/>
                  </a:lnTo>
                  <a:lnTo>
                    <a:pt x="383" y="226"/>
                  </a:lnTo>
                  <a:lnTo>
                    <a:pt x="385" y="202"/>
                  </a:lnTo>
                  <a:lnTo>
                    <a:pt x="385" y="202"/>
                  </a:lnTo>
                  <a:lnTo>
                    <a:pt x="383" y="180"/>
                  </a:lnTo>
                  <a:lnTo>
                    <a:pt x="380" y="160"/>
                  </a:lnTo>
                  <a:lnTo>
                    <a:pt x="375" y="139"/>
                  </a:lnTo>
                  <a:lnTo>
                    <a:pt x="368" y="120"/>
                  </a:lnTo>
                  <a:lnTo>
                    <a:pt x="359" y="102"/>
                  </a:lnTo>
                  <a:lnTo>
                    <a:pt x="349" y="86"/>
                  </a:lnTo>
                  <a:lnTo>
                    <a:pt x="337" y="71"/>
                  </a:lnTo>
                  <a:lnTo>
                    <a:pt x="322" y="57"/>
                  </a:lnTo>
                  <a:lnTo>
                    <a:pt x="307" y="43"/>
                  </a:lnTo>
                  <a:lnTo>
                    <a:pt x="290" y="32"/>
                  </a:lnTo>
                  <a:lnTo>
                    <a:pt x="272" y="23"/>
                  </a:lnTo>
                  <a:lnTo>
                    <a:pt x="253" y="15"/>
                  </a:lnTo>
                  <a:lnTo>
                    <a:pt x="233" y="8"/>
                  </a:lnTo>
                  <a:lnTo>
                    <a:pt x="211" y="4"/>
                  </a:lnTo>
                  <a:lnTo>
                    <a:pt x="188" y="1"/>
                  </a:lnTo>
                  <a:lnTo>
                    <a:pt x="164" y="0"/>
                  </a:lnTo>
                  <a:lnTo>
                    <a:pt x="164" y="0"/>
                  </a:lnTo>
                  <a:close/>
                  <a:moveTo>
                    <a:pt x="164" y="318"/>
                  </a:moveTo>
                  <a:lnTo>
                    <a:pt x="101" y="318"/>
                  </a:lnTo>
                  <a:lnTo>
                    <a:pt x="101" y="91"/>
                  </a:lnTo>
                  <a:lnTo>
                    <a:pt x="164" y="91"/>
                  </a:lnTo>
                  <a:lnTo>
                    <a:pt x="164" y="91"/>
                  </a:lnTo>
                  <a:lnTo>
                    <a:pt x="177" y="91"/>
                  </a:lnTo>
                  <a:lnTo>
                    <a:pt x="189" y="93"/>
                  </a:lnTo>
                  <a:lnTo>
                    <a:pt x="200" y="96"/>
                  </a:lnTo>
                  <a:lnTo>
                    <a:pt x="211" y="100"/>
                  </a:lnTo>
                  <a:lnTo>
                    <a:pt x="220" y="104"/>
                  </a:lnTo>
                  <a:lnTo>
                    <a:pt x="230" y="109"/>
                  </a:lnTo>
                  <a:lnTo>
                    <a:pt x="240" y="116"/>
                  </a:lnTo>
                  <a:lnTo>
                    <a:pt x="248" y="123"/>
                  </a:lnTo>
                  <a:lnTo>
                    <a:pt x="255" y="131"/>
                  </a:lnTo>
                  <a:lnTo>
                    <a:pt x="261" y="139"/>
                  </a:lnTo>
                  <a:lnTo>
                    <a:pt x="267" y="149"/>
                  </a:lnTo>
                  <a:lnTo>
                    <a:pt x="272" y="159"/>
                  </a:lnTo>
                  <a:lnTo>
                    <a:pt x="277" y="170"/>
                  </a:lnTo>
                  <a:lnTo>
                    <a:pt x="279" y="180"/>
                  </a:lnTo>
                  <a:lnTo>
                    <a:pt x="281" y="191"/>
                  </a:lnTo>
                  <a:lnTo>
                    <a:pt x="282" y="202"/>
                  </a:lnTo>
                  <a:lnTo>
                    <a:pt x="282" y="202"/>
                  </a:lnTo>
                  <a:lnTo>
                    <a:pt x="281" y="215"/>
                  </a:lnTo>
                  <a:lnTo>
                    <a:pt x="279" y="226"/>
                  </a:lnTo>
                  <a:lnTo>
                    <a:pt x="277" y="238"/>
                  </a:lnTo>
                  <a:lnTo>
                    <a:pt x="272" y="248"/>
                  </a:lnTo>
                  <a:lnTo>
                    <a:pt x="267" y="259"/>
                  </a:lnTo>
                  <a:lnTo>
                    <a:pt x="261" y="267"/>
                  </a:lnTo>
                  <a:lnTo>
                    <a:pt x="255" y="276"/>
                  </a:lnTo>
                  <a:lnTo>
                    <a:pt x="248" y="285"/>
                  </a:lnTo>
                  <a:lnTo>
                    <a:pt x="240" y="292"/>
                  </a:lnTo>
                  <a:lnTo>
                    <a:pt x="230" y="298"/>
                  </a:lnTo>
                  <a:lnTo>
                    <a:pt x="220" y="304"/>
                  </a:lnTo>
                  <a:lnTo>
                    <a:pt x="211" y="308"/>
                  </a:lnTo>
                  <a:lnTo>
                    <a:pt x="200" y="312"/>
                  </a:lnTo>
                  <a:lnTo>
                    <a:pt x="189" y="315"/>
                  </a:lnTo>
                  <a:lnTo>
                    <a:pt x="177" y="316"/>
                  </a:lnTo>
                  <a:lnTo>
                    <a:pt x="164" y="318"/>
                  </a:lnTo>
                  <a:lnTo>
                    <a:pt x="164" y="3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</p:grp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82C7C409-2073-4F5A-8F42-A9B99D3867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9901" y="2873623"/>
            <a:ext cx="6538981" cy="22574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Content Placeholder 9">
            <a:extLst>
              <a:ext uri="{FF2B5EF4-FFF2-40B4-BE49-F238E27FC236}">
                <a16:creationId xmlns:a16="http://schemas.microsoft.com/office/drawing/2014/main" id="{06DE940F-761C-4905-A81B-C51850827CF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99901" y="5328371"/>
            <a:ext cx="5221288" cy="94384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96330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97372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600"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9" name="Content Placeholder 9">
            <a:extLst>
              <a:ext uri="{FF2B5EF4-FFF2-40B4-BE49-F238E27FC236}">
                <a16:creationId xmlns:a16="http://schemas.microsoft.com/office/drawing/2014/main" id="{C6A6EB97-9F53-4A3C-96CA-62100746F2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8964" y="4297339"/>
            <a:ext cx="3275011" cy="19764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9">
            <a:extLst>
              <a:ext uri="{FF2B5EF4-FFF2-40B4-BE49-F238E27FC236}">
                <a16:creationId xmlns:a16="http://schemas.microsoft.com/office/drawing/2014/main" id="{D222E9D0-7316-48EE-A819-766D60B44C4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469004" y="4297339"/>
            <a:ext cx="3275011" cy="19764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A603ECA0-2580-47CE-AE2F-B495EF47F7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469003" y="2286985"/>
            <a:ext cx="3275011" cy="183529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E065BBE-251C-48BF-9BFB-DA3EE6EDB83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328025" y="4297339"/>
            <a:ext cx="3275011" cy="19764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DBDDCB70-1977-4945-863F-2AD7EA8F69B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328024" y="2286986"/>
            <a:ext cx="3275011" cy="183529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0FB627FE-E548-46EB-A472-24A3A108D79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88963" y="2286985"/>
            <a:ext cx="3275011" cy="183529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52916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1434">
          <p15:clr>
            <a:srgbClr val="FBAE40"/>
          </p15:clr>
        </p15:guide>
        <p15:guide id="6" pos="2434">
          <p15:clr>
            <a:srgbClr val="FBAE40"/>
          </p15:clr>
        </p15:guide>
        <p15:guide id="7" pos="2819">
          <p15:clr>
            <a:srgbClr val="FBAE40"/>
          </p15:clr>
        </p15:guide>
        <p15:guide id="8" pos="4883">
          <p15:clr>
            <a:srgbClr val="FBAE40"/>
          </p15:clr>
        </p15:guide>
        <p15:guide id="9" pos="5246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97372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8964" y="2300147"/>
            <a:ext cx="2317397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9">
            <a:extLst>
              <a:ext uri="{FF2B5EF4-FFF2-40B4-BE49-F238E27FC236}">
                <a16:creationId xmlns:a16="http://schemas.microsoft.com/office/drawing/2014/main" id="{36EB76BC-1441-48D5-A2CC-2EA2CD2AA35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80281" y="2301734"/>
            <a:ext cx="2317397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Content Placeholder 9">
            <a:extLst>
              <a:ext uri="{FF2B5EF4-FFF2-40B4-BE49-F238E27FC236}">
                <a16:creationId xmlns:a16="http://schemas.microsoft.com/office/drawing/2014/main" id="{B6E5C1B3-F70B-4891-922A-62E3AB65A739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98405" y="2300147"/>
            <a:ext cx="2317397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Content Placeholder 9">
            <a:extLst>
              <a:ext uri="{FF2B5EF4-FFF2-40B4-BE49-F238E27FC236}">
                <a16:creationId xmlns:a16="http://schemas.microsoft.com/office/drawing/2014/main" id="{3428F215-34F6-45EF-89E3-14647293542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289722" y="2301734"/>
            <a:ext cx="2317397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254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84">
          <p15:clr>
            <a:srgbClr val="FBAE40"/>
          </p15:clr>
        </p15:guide>
        <p15:guide id="2" pos="1844">
          <p15:clr>
            <a:srgbClr val="FBAE40"/>
          </p15:clr>
        </p15:guide>
        <p15:guide id="3" pos="5496">
          <p15:clr>
            <a:srgbClr val="FBAE40"/>
          </p15:clr>
        </p15:guide>
        <p15:guide id="4" pos="5836">
          <p15:clr>
            <a:srgbClr val="FBAE40"/>
          </p15:clr>
        </p15:guide>
        <p15:guide id="5" orient="horz" pos="143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85649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036A035-5E1D-4FEB-AD42-8C738760F49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88963" y="2300288"/>
            <a:ext cx="2317397" cy="1357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9" name="Content Placeholder 9">
            <a:extLst>
              <a:ext uri="{FF2B5EF4-FFF2-40B4-BE49-F238E27FC236}">
                <a16:creationId xmlns:a16="http://schemas.microsoft.com/office/drawing/2014/main" id="{CB76B09E-041D-4615-AFC8-FD5EFC779E2B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588964" y="3850047"/>
            <a:ext cx="2317397" cy="24221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3">
            <a:extLst>
              <a:ext uri="{FF2B5EF4-FFF2-40B4-BE49-F238E27FC236}">
                <a16:creationId xmlns:a16="http://schemas.microsoft.com/office/drawing/2014/main" id="{3E52C249-A5C2-4E04-8BE0-1060DD0DA93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491266" y="2300288"/>
            <a:ext cx="2317397" cy="1357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4" name="Content Placeholder 9">
            <a:extLst>
              <a:ext uri="{FF2B5EF4-FFF2-40B4-BE49-F238E27FC236}">
                <a16:creationId xmlns:a16="http://schemas.microsoft.com/office/drawing/2014/main" id="{A784DFF9-9AF5-4A2A-B098-26838208ADBA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3491267" y="3850047"/>
            <a:ext cx="2317397" cy="24221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Picture Placeholder 3">
            <a:extLst>
              <a:ext uri="{FF2B5EF4-FFF2-40B4-BE49-F238E27FC236}">
                <a16:creationId xmlns:a16="http://schemas.microsoft.com/office/drawing/2014/main" id="{C3325528-45FC-4C82-A0CC-37BAEF7BFCA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393848" y="2300288"/>
            <a:ext cx="2317397" cy="1357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6" name="Content Placeholder 9">
            <a:extLst>
              <a:ext uri="{FF2B5EF4-FFF2-40B4-BE49-F238E27FC236}">
                <a16:creationId xmlns:a16="http://schemas.microsoft.com/office/drawing/2014/main" id="{3C597C1D-5167-4669-949D-CA5A8450FB4A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6393849" y="3850047"/>
            <a:ext cx="2317397" cy="24221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8216A13C-6734-459B-8AB5-0340E0067E9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9285638" y="2301875"/>
            <a:ext cx="2317397" cy="1357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8" name="Content Placeholder 9">
            <a:extLst>
              <a:ext uri="{FF2B5EF4-FFF2-40B4-BE49-F238E27FC236}">
                <a16:creationId xmlns:a16="http://schemas.microsoft.com/office/drawing/2014/main" id="{C313676A-9E66-43F9-9150-888B1068C8A8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9285639" y="3851634"/>
            <a:ext cx="2317397" cy="24221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765559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44">
          <p15:clr>
            <a:srgbClr val="FBAE40"/>
          </p15:clr>
        </p15:guide>
        <p15:guide id="2" pos="2184">
          <p15:clr>
            <a:srgbClr val="FBAE40"/>
          </p15:clr>
        </p15:guide>
        <p15:guide id="3" pos="5496">
          <p15:clr>
            <a:srgbClr val="FBAE40"/>
          </p15:clr>
        </p15:guide>
        <p15:guide id="4" pos="5836">
          <p15:clr>
            <a:srgbClr val="FBAE40"/>
          </p15:clr>
        </p15:guide>
        <p15:guide id="5" orient="horz" pos="143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97372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7374" y="2292804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9">
            <a:extLst>
              <a:ext uri="{FF2B5EF4-FFF2-40B4-BE49-F238E27FC236}">
                <a16:creationId xmlns:a16="http://schemas.microsoft.com/office/drawing/2014/main" id="{0176E233-E1D7-49C1-8E09-23CDD44A754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916222" y="2292804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9">
            <a:extLst>
              <a:ext uri="{FF2B5EF4-FFF2-40B4-BE49-F238E27FC236}">
                <a16:creationId xmlns:a16="http://schemas.microsoft.com/office/drawing/2014/main" id="{A41C7C2A-4A4B-422C-BB2A-4C9FAC3A550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224800" y="2292804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Content Placeholder 9">
            <a:extLst>
              <a:ext uri="{FF2B5EF4-FFF2-40B4-BE49-F238E27FC236}">
                <a16:creationId xmlns:a16="http://schemas.microsoft.com/office/drawing/2014/main" id="{E3418751-869D-4F85-B32F-0965D7D2AD5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533378" y="2292804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Content Placeholder 9">
            <a:extLst>
              <a:ext uri="{FF2B5EF4-FFF2-40B4-BE49-F238E27FC236}">
                <a16:creationId xmlns:a16="http://schemas.microsoft.com/office/drawing/2014/main" id="{40CFF437-23DA-4121-8666-7AFDA6F1C6F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862226" y="2292804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88244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22">
          <p15:clr>
            <a:srgbClr val="FBAE40"/>
          </p15:clr>
        </p15:guide>
        <p15:guide id="2" pos="2955">
          <p15:clr>
            <a:srgbClr val="FBAE40"/>
          </p15:clr>
        </p15:guide>
        <p15:guide id="4" pos="1481">
          <p15:clr>
            <a:srgbClr val="FBAE40"/>
          </p15:clr>
        </p15:guide>
        <p15:guide id="5" orient="horz" pos="1434">
          <p15:clr>
            <a:srgbClr val="FBAE40"/>
          </p15:clr>
        </p15:guide>
        <p15:guide id="6" pos="3296">
          <p15:clr>
            <a:srgbClr val="FBAE40"/>
          </p15:clr>
        </p15:guide>
        <p15:guide id="7" pos="4407">
          <p15:clr>
            <a:srgbClr val="FBAE40"/>
          </p15:clr>
        </p15:guide>
        <p15:guide id="8" pos="4725">
          <p15:clr>
            <a:srgbClr val="FBAE40"/>
          </p15:clr>
        </p15:guide>
        <p15:guide id="9" pos="5858">
          <p15:clr>
            <a:srgbClr val="FBAE40"/>
          </p15:clr>
        </p15:guide>
        <p15:guide id="10" pos="6199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97372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7374" y="3565624"/>
            <a:ext cx="1739679" cy="269924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8CB3F181-B90E-4709-A812-42F5F9FAEF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87374" y="2300287"/>
            <a:ext cx="1763713" cy="9920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7064BD1-661D-4392-B2D3-C94C878F5F00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2908754" y="3561383"/>
            <a:ext cx="1739679" cy="269924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E23378D4-9D40-4803-8C24-3DB36C6A571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908754" y="2296046"/>
            <a:ext cx="1763713" cy="9920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3" name="Content Placeholder 9">
            <a:extLst>
              <a:ext uri="{FF2B5EF4-FFF2-40B4-BE49-F238E27FC236}">
                <a16:creationId xmlns:a16="http://schemas.microsoft.com/office/drawing/2014/main" id="{00FE57DA-ED33-4CB4-86C8-810DD824BFA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217219" y="3558226"/>
            <a:ext cx="1739679" cy="269924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A9355ED7-F872-4706-9817-B13472A932E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217219" y="2292889"/>
            <a:ext cx="1763713" cy="9920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115CCB77-02EC-4783-9DF6-0A05456ED730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7527238" y="3549295"/>
            <a:ext cx="1739679" cy="269924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DC2F2444-14F2-4088-9371-18C2860AC6D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527238" y="2283958"/>
            <a:ext cx="1763713" cy="9920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5E077B78-FC6D-470D-BE7E-00548B8BBCD1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9855129" y="3574555"/>
            <a:ext cx="1739679" cy="269924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FAD3149A-0394-4B2A-9DB9-07B38D07064A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855129" y="2309218"/>
            <a:ext cx="1763713" cy="9920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58947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22">
          <p15:clr>
            <a:srgbClr val="FBAE40"/>
          </p15:clr>
        </p15:guide>
        <p15:guide id="2" pos="2955">
          <p15:clr>
            <a:srgbClr val="FBAE40"/>
          </p15:clr>
        </p15:guide>
        <p15:guide id="4" pos="1481">
          <p15:clr>
            <a:srgbClr val="FBAE40"/>
          </p15:clr>
        </p15:guide>
        <p15:guide id="5" orient="horz" pos="1434">
          <p15:clr>
            <a:srgbClr val="FBAE40"/>
          </p15:clr>
        </p15:guide>
        <p15:guide id="6" pos="3296">
          <p15:clr>
            <a:srgbClr val="FBAE40"/>
          </p15:clr>
        </p15:guide>
        <p15:guide id="7" pos="4407">
          <p15:clr>
            <a:srgbClr val="FBAE40"/>
          </p15:clr>
        </p15:guide>
        <p15:guide id="8" pos="4725">
          <p15:clr>
            <a:srgbClr val="FBAE40"/>
          </p15:clr>
        </p15:guide>
        <p15:guide id="9" pos="5858">
          <p15:clr>
            <a:srgbClr val="FBAE40"/>
          </p15:clr>
        </p15:guide>
        <p15:guide id="10" pos="6199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901" y="609839"/>
            <a:ext cx="5196062" cy="1117933"/>
          </a:xfrm>
          <a:prstGeom prst="rect">
            <a:avLst/>
          </a:prstGeom>
        </p:spPr>
        <p:txBody>
          <a:bodyPr vert="horz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901" y="2300285"/>
            <a:ext cx="5196062" cy="397292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A217BD-E80D-4609-BE9B-2867671EAC39}"/>
              </a:ext>
            </a:extLst>
          </p:cNvPr>
          <p:cNvSpPr/>
          <p:nvPr/>
        </p:nvSpPr>
        <p:spPr>
          <a:xfrm>
            <a:off x="6383338" y="0"/>
            <a:ext cx="580866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14386B9-109E-4E24-B1B2-63963539A40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940062" y="584789"/>
            <a:ext cx="4664563" cy="568901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41567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901" y="609839"/>
            <a:ext cx="5196062" cy="1117933"/>
          </a:xfrm>
          <a:prstGeom prst="rect">
            <a:avLst/>
          </a:prstGeom>
        </p:spPr>
        <p:txBody>
          <a:bodyPr vert="horz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901" y="2300285"/>
            <a:ext cx="5196062" cy="397292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spcBef>
                <a:spcPts val="0"/>
              </a:spcBef>
              <a:defRPr sz="1800"/>
            </a:lvl1pPr>
            <a:lvl2pPr>
              <a:spcBef>
                <a:spcPts val="0"/>
              </a:spcBef>
              <a:defRPr sz="1800"/>
            </a:lvl2pPr>
            <a:lvl3pPr>
              <a:spcBef>
                <a:spcPts val="0"/>
              </a:spcBef>
              <a:defRPr sz="18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A217BD-E80D-4609-BE9B-2867671EAC39}"/>
              </a:ext>
            </a:extLst>
          </p:cNvPr>
          <p:cNvSpPr/>
          <p:nvPr/>
        </p:nvSpPr>
        <p:spPr>
          <a:xfrm>
            <a:off x="6383338" y="0"/>
            <a:ext cx="580866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14386B9-109E-4E24-B1B2-63963539A40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940062" y="584789"/>
            <a:ext cx="4664563" cy="568901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09649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7402" y="584788"/>
            <a:ext cx="5241890" cy="1117932"/>
          </a:xfrm>
          <a:prstGeom prst="rect">
            <a:avLst/>
          </a:prstGeom>
        </p:spPr>
        <p:txBody>
          <a:bodyPr vert="horz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7402" y="2300284"/>
            <a:ext cx="5241890" cy="3984959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D4F99E-C473-42D1-BEE1-83C8AE76849F}"/>
              </a:ext>
            </a:extLst>
          </p:cNvPr>
          <p:cNvSpPr/>
          <p:nvPr/>
        </p:nvSpPr>
        <p:spPr>
          <a:xfrm>
            <a:off x="0" y="0"/>
            <a:ext cx="581464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B934C9A-8768-4E07-A5A9-B0CE417F5E3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62706" y="572756"/>
            <a:ext cx="4679181" cy="5712487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34850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7402" y="584788"/>
            <a:ext cx="5241890" cy="1117932"/>
          </a:xfrm>
          <a:prstGeom prst="rect">
            <a:avLst/>
          </a:prstGeom>
        </p:spPr>
        <p:txBody>
          <a:bodyPr vert="horz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7402" y="2300284"/>
            <a:ext cx="5241890" cy="3984959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D4F99E-C473-42D1-BEE1-83C8AE76849F}"/>
              </a:ext>
            </a:extLst>
          </p:cNvPr>
          <p:cNvSpPr/>
          <p:nvPr/>
        </p:nvSpPr>
        <p:spPr>
          <a:xfrm>
            <a:off x="0" y="0"/>
            <a:ext cx="581464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B934C9A-8768-4E07-A5A9-B0CE417F5E3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62706" y="572756"/>
            <a:ext cx="4679181" cy="5712487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72822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74432"/>
            <a:ext cx="5791689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Rectangle 34">
            <a:extLst>
              <a:ext uri="{FF2B5EF4-FFF2-40B4-BE49-F238E27FC236}">
                <a16:creationId xmlns:a16="http://schemas.microsoft.com/office/drawing/2014/main" id="{0EF5E277-094A-4408-AEC0-47A3E614C2B7}"/>
              </a:ext>
            </a:extLst>
          </p:cNvPr>
          <p:cNvSpPr/>
          <p:nvPr/>
        </p:nvSpPr>
        <p:spPr>
          <a:xfrm>
            <a:off x="3610708" y="-18480"/>
            <a:ext cx="8609139" cy="6878860"/>
          </a:xfrm>
          <a:custGeom>
            <a:avLst/>
            <a:gdLst>
              <a:gd name="connsiteX0" fmla="*/ 0 w 3832597"/>
              <a:gd name="connsiteY0" fmla="*/ 0 h 2765503"/>
              <a:gd name="connsiteX1" fmla="*/ 3832597 w 3832597"/>
              <a:gd name="connsiteY1" fmla="*/ 0 h 2765503"/>
              <a:gd name="connsiteX2" fmla="*/ 3832597 w 3832597"/>
              <a:gd name="connsiteY2" fmla="*/ 2765503 h 2765503"/>
              <a:gd name="connsiteX3" fmla="*/ 0 w 3832597"/>
              <a:gd name="connsiteY3" fmla="*/ 2765503 h 2765503"/>
              <a:gd name="connsiteX4" fmla="*/ 0 w 3832597"/>
              <a:gd name="connsiteY4" fmla="*/ 0 h 2765503"/>
              <a:gd name="connsiteX0" fmla="*/ 0 w 5583339"/>
              <a:gd name="connsiteY0" fmla="*/ 2085278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0 w 5583339"/>
              <a:gd name="connsiteY4" fmla="*/ 2085278 h 4850781"/>
              <a:gd name="connsiteX0" fmla="*/ 1924772 w 5583339"/>
              <a:gd name="connsiteY0" fmla="*/ 1304172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1924772 w 5583339"/>
              <a:gd name="connsiteY4" fmla="*/ 1304172 h 4850781"/>
              <a:gd name="connsiteX0" fmla="*/ 2713875 w 5583339"/>
              <a:gd name="connsiteY0" fmla="*/ 531065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2713875 w 5583339"/>
              <a:gd name="connsiteY4" fmla="*/ 531065 h 4850781"/>
              <a:gd name="connsiteX0" fmla="*/ 3614945 w 5583339"/>
              <a:gd name="connsiteY0" fmla="*/ 45873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3614945 w 5583339"/>
              <a:gd name="connsiteY4" fmla="*/ 45873 h 4850781"/>
              <a:gd name="connsiteX0" fmla="*/ 3614945 w 5500696"/>
              <a:gd name="connsiteY0" fmla="*/ 0 h 4804908"/>
              <a:gd name="connsiteX1" fmla="*/ 5500696 w 5500696"/>
              <a:gd name="connsiteY1" fmla="*/ 103417 h 4804908"/>
              <a:gd name="connsiteX2" fmla="*/ 3832597 w 5500696"/>
              <a:gd name="connsiteY2" fmla="*/ 4804908 h 4804908"/>
              <a:gd name="connsiteX3" fmla="*/ 0 w 5500696"/>
              <a:gd name="connsiteY3" fmla="*/ 4804908 h 4804908"/>
              <a:gd name="connsiteX4" fmla="*/ 3614945 w 5500696"/>
              <a:gd name="connsiteY4" fmla="*/ 0 h 4804908"/>
              <a:gd name="connsiteX0" fmla="*/ 3614945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3614945 w 5559939"/>
              <a:gd name="connsiteY4" fmla="*/ 0 h 4804908"/>
              <a:gd name="connsiteX0" fmla="*/ 5034197 w 5559939"/>
              <a:gd name="connsiteY0" fmla="*/ 218555 h 4804522"/>
              <a:gd name="connsiteX1" fmla="*/ 5559939 w 5559939"/>
              <a:gd name="connsiteY1" fmla="*/ 0 h 4804522"/>
              <a:gd name="connsiteX2" fmla="*/ 3832597 w 5559939"/>
              <a:gd name="connsiteY2" fmla="*/ 4804522 h 4804522"/>
              <a:gd name="connsiteX3" fmla="*/ 0 w 5559939"/>
              <a:gd name="connsiteY3" fmla="*/ 4804522 h 4804522"/>
              <a:gd name="connsiteX4" fmla="*/ 5034197 w 5559939"/>
              <a:gd name="connsiteY4" fmla="*/ 218555 h 4804522"/>
              <a:gd name="connsiteX0" fmla="*/ 4995561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4995561 w 5559939"/>
              <a:gd name="connsiteY4" fmla="*/ 0 h 4804908"/>
              <a:gd name="connsiteX0" fmla="*/ 4995561 w 5559939"/>
              <a:gd name="connsiteY0" fmla="*/ 0 h 6018098"/>
              <a:gd name="connsiteX1" fmla="*/ 5559939 w 5559939"/>
              <a:gd name="connsiteY1" fmla="*/ 386 h 6018098"/>
              <a:gd name="connsiteX2" fmla="*/ 5558366 w 5559939"/>
              <a:gd name="connsiteY2" fmla="*/ 6018098 h 6018098"/>
              <a:gd name="connsiteX3" fmla="*/ 0 w 5559939"/>
              <a:gd name="connsiteY3" fmla="*/ 4804908 h 6018098"/>
              <a:gd name="connsiteX4" fmla="*/ 4995561 w 5559939"/>
              <a:gd name="connsiteY4" fmla="*/ 0 h 6018098"/>
              <a:gd name="connsiteX0" fmla="*/ 4995561 w 5559939"/>
              <a:gd name="connsiteY0" fmla="*/ 0 h 6855225"/>
              <a:gd name="connsiteX1" fmla="*/ 5559939 w 5559939"/>
              <a:gd name="connsiteY1" fmla="*/ 386 h 6855225"/>
              <a:gd name="connsiteX2" fmla="*/ 5558366 w 5559939"/>
              <a:gd name="connsiteY2" fmla="*/ 6855225 h 6855225"/>
              <a:gd name="connsiteX3" fmla="*/ 0 w 5559939"/>
              <a:gd name="connsiteY3" fmla="*/ 4804908 h 6855225"/>
              <a:gd name="connsiteX4" fmla="*/ 4995561 w 5559939"/>
              <a:gd name="connsiteY4" fmla="*/ 0 h 6855225"/>
              <a:gd name="connsiteX0" fmla="*/ 4985258 w 5549636"/>
              <a:gd name="connsiteY0" fmla="*/ 0 h 6855225"/>
              <a:gd name="connsiteX1" fmla="*/ 5549636 w 5549636"/>
              <a:gd name="connsiteY1" fmla="*/ 386 h 6855225"/>
              <a:gd name="connsiteX2" fmla="*/ 5548063 w 5549636"/>
              <a:gd name="connsiteY2" fmla="*/ 6855225 h 6855225"/>
              <a:gd name="connsiteX3" fmla="*/ 0 w 5549636"/>
              <a:gd name="connsiteY3" fmla="*/ 6855225 h 6855225"/>
              <a:gd name="connsiteX4" fmla="*/ 4985258 w 5549636"/>
              <a:gd name="connsiteY4" fmla="*/ 0 h 6855225"/>
              <a:gd name="connsiteX0" fmla="*/ 4985258 w 5550538"/>
              <a:gd name="connsiteY0" fmla="*/ 0 h 6855225"/>
              <a:gd name="connsiteX1" fmla="*/ 5549636 w 5550538"/>
              <a:gd name="connsiteY1" fmla="*/ 386 h 6855225"/>
              <a:gd name="connsiteX2" fmla="*/ 5550444 w 5550538"/>
              <a:gd name="connsiteY2" fmla="*/ 6752853 h 6855225"/>
              <a:gd name="connsiteX3" fmla="*/ 0 w 5550538"/>
              <a:gd name="connsiteY3" fmla="*/ 6855225 h 6855225"/>
              <a:gd name="connsiteX4" fmla="*/ 4985258 w 5550538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61548"/>
              <a:gd name="connsiteY0" fmla="*/ 0 h 6855225"/>
              <a:gd name="connsiteX1" fmla="*/ 5561548 w 5561548"/>
              <a:gd name="connsiteY1" fmla="*/ 386 h 6855225"/>
              <a:gd name="connsiteX2" fmla="*/ 5552826 w 5561548"/>
              <a:gd name="connsiteY2" fmla="*/ 6855225 h 6855225"/>
              <a:gd name="connsiteX3" fmla="*/ 0 w 5561548"/>
              <a:gd name="connsiteY3" fmla="*/ 6855225 h 6855225"/>
              <a:gd name="connsiteX4" fmla="*/ 4985258 w 5561548"/>
              <a:gd name="connsiteY4" fmla="*/ 0 h 6855225"/>
              <a:gd name="connsiteX0" fmla="*/ 4985258 w 5552829"/>
              <a:gd name="connsiteY0" fmla="*/ 0 h 6855225"/>
              <a:gd name="connsiteX1" fmla="*/ 5499607 w 5552829"/>
              <a:gd name="connsiteY1" fmla="*/ 2767 h 6855225"/>
              <a:gd name="connsiteX2" fmla="*/ 5552826 w 5552829"/>
              <a:gd name="connsiteY2" fmla="*/ 6855225 h 6855225"/>
              <a:gd name="connsiteX3" fmla="*/ 0 w 5552829"/>
              <a:gd name="connsiteY3" fmla="*/ 6855225 h 6855225"/>
              <a:gd name="connsiteX4" fmla="*/ 4985258 w 5552829"/>
              <a:gd name="connsiteY4" fmla="*/ 0 h 6855225"/>
              <a:gd name="connsiteX0" fmla="*/ 4985258 w 5556783"/>
              <a:gd name="connsiteY0" fmla="*/ 1994 h 6857219"/>
              <a:gd name="connsiteX1" fmla="*/ 5556783 w 5556783"/>
              <a:gd name="connsiteY1" fmla="*/ 0 h 6857219"/>
              <a:gd name="connsiteX2" fmla="*/ 5552826 w 5556783"/>
              <a:gd name="connsiteY2" fmla="*/ 6857219 h 6857219"/>
              <a:gd name="connsiteX3" fmla="*/ 0 w 5556783"/>
              <a:gd name="connsiteY3" fmla="*/ 6857219 h 6857219"/>
              <a:gd name="connsiteX4" fmla="*/ 4985258 w 5556783"/>
              <a:gd name="connsiteY4" fmla="*/ 1994 h 6857219"/>
              <a:gd name="connsiteX0" fmla="*/ 4985258 w 6103144"/>
              <a:gd name="connsiteY0" fmla="*/ 1994 h 6859599"/>
              <a:gd name="connsiteX1" fmla="*/ 5556783 w 6103144"/>
              <a:gd name="connsiteY1" fmla="*/ 0 h 6859599"/>
              <a:gd name="connsiteX2" fmla="*/ 6103144 w 6103144"/>
              <a:gd name="connsiteY2" fmla="*/ 6859599 h 6859599"/>
              <a:gd name="connsiteX3" fmla="*/ 0 w 6103144"/>
              <a:gd name="connsiteY3" fmla="*/ 6857219 h 6859599"/>
              <a:gd name="connsiteX4" fmla="*/ 4985258 w 6103144"/>
              <a:gd name="connsiteY4" fmla="*/ 1994 h 6859599"/>
              <a:gd name="connsiteX0" fmla="*/ 4985258 w 6104718"/>
              <a:gd name="connsiteY0" fmla="*/ 6754 h 6864359"/>
              <a:gd name="connsiteX1" fmla="*/ 6104718 w 6104718"/>
              <a:gd name="connsiteY1" fmla="*/ 0 h 6864359"/>
              <a:gd name="connsiteX2" fmla="*/ 6103144 w 6104718"/>
              <a:gd name="connsiteY2" fmla="*/ 6864359 h 6864359"/>
              <a:gd name="connsiteX3" fmla="*/ 0 w 6104718"/>
              <a:gd name="connsiteY3" fmla="*/ 6861979 h 6864359"/>
              <a:gd name="connsiteX4" fmla="*/ 4985258 w 6104718"/>
              <a:gd name="connsiteY4" fmla="*/ 6754 h 6864359"/>
              <a:gd name="connsiteX0" fmla="*/ 4985258 w 8602863"/>
              <a:gd name="connsiteY0" fmla="*/ 18472 h 6876077"/>
              <a:gd name="connsiteX1" fmla="*/ 8602863 w 8602863"/>
              <a:gd name="connsiteY1" fmla="*/ 0 h 6876077"/>
              <a:gd name="connsiteX2" fmla="*/ 6103144 w 8602863"/>
              <a:gd name="connsiteY2" fmla="*/ 6876077 h 6876077"/>
              <a:gd name="connsiteX3" fmla="*/ 0 w 8602863"/>
              <a:gd name="connsiteY3" fmla="*/ 6873697 h 6876077"/>
              <a:gd name="connsiteX4" fmla="*/ 4985258 w 8602863"/>
              <a:gd name="connsiteY4" fmla="*/ 18472 h 6876077"/>
              <a:gd name="connsiteX0" fmla="*/ 4985258 w 8613035"/>
              <a:gd name="connsiteY0" fmla="*/ 18472 h 6876077"/>
              <a:gd name="connsiteX1" fmla="*/ 8602863 w 8613035"/>
              <a:gd name="connsiteY1" fmla="*/ 0 h 6876077"/>
              <a:gd name="connsiteX2" fmla="*/ 8613018 w 8613035"/>
              <a:gd name="connsiteY2" fmla="*/ 6876077 h 6876077"/>
              <a:gd name="connsiteX3" fmla="*/ 0 w 8613035"/>
              <a:gd name="connsiteY3" fmla="*/ 6873697 h 6876077"/>
              <a:gd name="connsiteX4" fmla="*/ 4985258 w 8613035"/>
              <a:gd name="connsiteY4" fmla="*/ 18472 h 687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13035" h="6876077">
                <a:moveTo>
                  <a:pt x="4985258" y="18472"/>
                </a:moveTo>
                <a:lnTo>
                  <a:pt x="8602863" y="0"/>
                </a:lnTo>
                <a:cubicBezTo>
                  <a:pt x="8602339" y="2005904"/>
                  <a:pt x="8613542" y="4870173"/>
                  <a:pt x="8613018" y="6876077"/>
                </a:cubicBezTo>
                <a:lnTo>
                  <a:pt x="0" y="6873697"/>
                </a:lnTo>
                <a:lnTo>
                  <a:pt x="4985258" y="1847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E466D4E6-0CE8-48A1-849A-AC17979A8F0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2613" y="2300288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Content Placeholder 11">
            <a:extLst>
              <a:ext uri="{FF2B5EF4-FFF2-40B4-BE49-F238E27FC236}">
                <a16:creationId xmlns:a16="http://schemas.microsoft.com/office/drawing/2014/main" id="{033577B1-D536-4C66-B7E2-5FA1FAF5D88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49713" y="2300287"/>
            <a:ext cx="4259262" cy="3983281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6432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93F14-1390-4C40-9519-48E0DB1E1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428" y="2875756"/>
            <a:ext cx="10992198" cy="1106488"/>
          </a:xfrm>
        </p:spPr>
        <p:txBody>
          <a:bodyPr anchor="ctr" anchorCtr="0"/>
          <a:lstStyle>
            <a:lvl1pPr algn="ctr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87243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7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74432"/>
            <a:ext cx="5791689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Rectangle 34">
            <a:extLst>
              <a:ext uri="{FF2B5EF4-FFF2-40B4-BE49-F238E27FC236}">
                <a16:creationId xmlns:a16="http://schemas.microsoft.com/office/drawing/2014/main" id="{0EF5E277-094A-4408-AEC0-47A3E614C2B7}"/>
              </a:ext>
            </a:extLst>
          </p:cNvPr>
          <p:cNvSpPr/>
          <p:nvPr/>
        </p:nvSpPr>
        <p:spPr>
          <a:xfrm>
            <a:off x="3610708" y="-18480"/>
            <a:ext cx="8609139" cy="6878860"/>
          </a:xfrm>
          <a:custGeom>
            <a:avLst/>
            <a:gdLst>
              <a:gd name="connsiteX0" fmla="*/ 0 w 3832597"/>
              <a:gd name="connsiteY0" fmla="*/ 0 h 2765503"/>
              <a:gd name="connsiteX1" fmla="*/ 3832597 w 3832597"/>
              <a:gd name="connsiteY1" fmla="*/ 0 h 2765503"/>
              <a:gd name="connsiteX2" fmla="*/ 3832597 w 3832597"/>
              <a:gd name="connsiteY2" fmla="*/ 2765503 h 2765503"/>
              <a:gd name="connsiteX3" fmla="*/ 0 w 3832597"/>
              <a:gd name="connsiteY3" fmla="*/ 2765503 h 2765503"/>
              <a:gd name="connsiteX4" fmla="*/ 0 w 3832597"/>
              <a:gd name="connsiteY4" fmla="*/ 0 h 2765503"/>
              <a:gd name="connsiteX0" fmla="*/ 0 w 5583339"/>
              <a:gd name="connsiteY0" fmla="*/ 2085278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0 w 5583339"/>
              <a:gd name="connsiteY4" fmla="*/ 2085278 h 4850781"/>
              <a:gd name="connsiteX0" fmla="*/ 1924772 w 5583339"/>
              <a:gd name="connsiteY0" fmla="*/ 1304172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1924772 w 5583339"/>
              <a:gd name="connsiteY4" fmla="*/ 1304172 h 4850781"/>
              <a:gd name="connsiteX0" fmla="*/ 2713875 w 5583339"/>
              <a:gd name="connsiteY0" fmla="*/ 531065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2713875 w 5583339"/>
              <a:gd name="connsiteY4" fmla="*/ 531065 h 4850781"/>
              <a:gd name="connsiteX0" fmla="*/ 3614945 w 5583339"/>
              <a:gd name="connsiteY0" fmla="*/ 45873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3614945 w 5583339"/>
              <a:gd name="connsiteY4" fmla="*/ 45873 h 4850781"/>
              <a:gd name="connsiteX0" fmla="*/ 3614945 w 5500696"/>
              <a:gd name="connsiteY0" fmla="*/ 0 h 4804908"/>
              <a:gd name="connsiteX1" fmla="*/ 5500696 w 5500696"/>
              <a:gd name="connsiteY1" fmla="*/ 103417 h 4804908"/>
              <a:gd name="connsiteX2" fmla="*/ 3832597 w 5500696"/>
              <a:gd name="connsiteY2" fmla="*/ 4804908 h 4804908"/>
              <a:gd name="connsiteX3" fmla="*/ 0 w 5500696"/>
              <a:gd name="connsiteY3" fmla="*/ 4804908 h 4804908"/>
              <a:gd name="connsiteX4" fmla="*/ 3614945 w 5500696"/>
              <a:gd name="connsiteY4" fmla="*/ 0 h 4804908"/>
              <a:gd name="connsiteX0" fmla="*/ 3614945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3614945 w 5559939"/>
              <a:gd name="connsiteY4" fmla="*/ 0 h 4804908"/>
              <a:gd name="connsiteX0" fmla="*/ 5034197 w 5559939"/>
              <a:gd name="connsiteY0" fmla="*/ 218555 h 4804522"/>
              <a:gd name="connsiteX1" fmla="*/ 5559939 w 5559939"/>
              <a:gd name="connsiteY1" fmla="*/ 0 h 4804522"/>
              <a:gd name="connsiteX2" fmla="*/ 3832597 w 5559939"/>
              <a:gd name="connsiteY2" fmla="*/ 4804522 h 4804522"/>
              <a:gd name="connsiteX3" fmla="*/ 0 w 5559939"/>
              <a:gd name="connsiteY3" fmla="*/ 4804522 h 4804522"/>
              <a:gd name="connsiteX4" fmla="*/ 5034197 w 5559939"/>
              <a:gd name="connsiteY4" fmla="*/ 218555 h 4804522"/>
              <a:gd name="connsiteX0" fmla="*/ 4995561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4995561 w 5559939"/>
              <a:gd name="connsiteY4" fmla="*/ 0 h 4804908"/>
              <a:gd name="connsiteX0" fmla="*/ 4995561 w 5559939"/>
              <a:gd name="connsiteY0" fmla="*/ 0 h 6018098"/>
              <a:gd name="connsiteX1" fmla="*/ 5559939 w 5559939"/>
              <a:gd name="connsiteY1" fmla="*/ 386 h 6018098"/>
              <a:gd name="connsiteX2" fmla="*/ 5558366 w 5559939"/>
              <a:gd name="connsiteY2" fmla="*/ 6018098 h 6018098"/>
              <a:gd name="connsiteX3" fmla="*/ 0 w 5559939"/>
              <a:gd name="connsiteY3" fmla="*/ 4804908 h 6018098"/>
              <a:gd name="connsiteX4" fmla="*/ 4995561 w 5559939"/>
              <a:gd name="connsiteY4" fmla="*/ 0 h 6018098"/>
              <a:gd name="connsiteX0" fmla="*/ 4995561 w 5559939"/>
              <a:gd name="connsiteY0" fmla="*/ 0 h 6855225"/>
              <a:gd name="connsiteX1" fmla="*/ 5559939 w 5559939"/>
              <a:gd name="connsiteY1" fmla="*/ 386 h 6855225"/>
              <a:gd name="connsiteX2" fmla="*/ 5558366 w 5559939"/>
              <a:gd name="connsiteY2" fmla="*/ 6855225 h 6855225"/>
              <a:gd name="connsiteX3" fmla="*/ 0 w 5559939"/>
              <a:gd name="connsiteY3" fmla="*/ 4804908 h 6855225"/>
              <a:gd name="connsiteX4" fmla="*/ 4995561 w 5559939"/>
              <a:gd name="connsiteY4" fmla="*/ 0 h 6855225"/>
              <a:gd name="connsiteX0" fmla="*/ 4985258 w 5549636"/>
              <a:gd name="connsiteY0" fmla="*/ 0 h 6855225"/>
              <a:gd name="connsiteX1" fmla="*/ 5549636 w 5549636"/>
              <a:gd name="connsiteY1" fmla="*/ 386 h 6855225"/>
              <a:gd name="connsiteX2" fmla="*/ 5548063 w 5549636"/>
              <a:gd name="connsiteY2" fmla="*/ 6855225 h 6855225"/>
              <a:gd name="connsiteX3" fmla="*/ 0 w 5549636"/>
              <a:gd name="connsiteY3" fmla="*/ 6855225 h 6855225"/>
              <a:gd name="connsiteX4" fmla="*/ 4985258 w 5549636"/>
              <a:gd name="connsiteY4" fmla="*/ 0 h 6855225"/>
              <a:gd name="connsiteX0" fmla="*/ 4985258 w 5550538"/>
              <a:gd name="connsiteY0" fmla="*/ 0 h 6855225"/>
              <a:gd name="connsiteX1" fmla="*/ 5549636 w 5550538"/>
              <a:gd name="connsiteY1" fmla="*/ 386 h 6855225"/>
              <a:gd name="connsiteX2" fmla="*/ 5550444 w 5550538"/>
              <a:gd name="connsiteY2" fmla="*/ 6752853 h 6855225"/>
              <a:gd name="connsiteX3" fmla="*/ 0 w 5550538"/>
              <a:gd name="connsiteY3" fmla="*/ 6855225 h 6855225"/>
              <a:gd name="connsiteX4" fmla="*/ 4985258 w 5550538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61548"/>
              <a:gd name="connsiteY0" fmla="*/ 0 h 6855225"/>
              <a:gd name="connsiteX1" fmla="*/ 5561548 w 5561548"/>
              <a:gd name="connsiteY1" fmla="*/ 386 h 6855225"/>
              <a:gd name="connsiteX2" fmla="*/ 5552826 w 5561548"/>
              <a:gd name="connsiteY2" fmla="*/ 6855225 h 6855225"/>
              <a:gd name="connsiteX3" fmla="*/ 0 w 5561548"/>
              <a:gd name="connsiteY3" fmla="*/ 6855225 h 6855225"/>
              <a:gd name="connsiteX4" fmla="*/ 4985258 w 5561548"/>
              <a:gd name="connsiteY4" fmla="*/ 0 h 6855225"/>
              <a:gd name="connsiteX0" fmla="*/ 4985258 w 5552829"/>
              <a:gd name="connsiteY0" fmla="*/ 0 h 6855225"/>
              <a:gd name="connsiteX1" fmla="*/ 5499607 w 5552829"/>
              <a:gd name="connsiteY1" fmla="*/ 2767 h 6855225"/>
              <a:gd name="connsiteX2" fmla="*/ 5552826 w 5552829"/>
              <a:gd name="connsiteY2" fmla="*/ 6855225 h 6855225"/>
              <a:gd name="connsiteX3" fmla="*/ 0 w 5552829"/>
              <a:gd name="connsiteY3" fmla="*/ 6855225 h 6855225"/>
              <a:gd name="connsiteX4" fmla="*/ 4985258 w 5552829"/>
              <a:gd name="connsiteY4" fmla="*/ 0 h 6855225"/>
              <a:gd name="connsiteX0" fmla="*/ 4985258 w 5556783"/>
              <a:gd name="connsiteY0" fmla="*/ 1994 h 6857219"/>
              <a:gd name="connsiteX1" fmla="*/ 5556783 w 5556783"/>
              <a:gd name="connsiteY1" fmla="*/ 0 h 6857219"/>
              <a:gd name="connsiteX2" fmla="*/ 5552826 w 5556783"/>
              <a:gd name="connsiteY2" fmla="*/ 6857219 h 6857219"/>
              <a:gd name="connsiteX3" fmla="*/ 0 w 5556783"/>
              <a:gd name="connsiteY3" fmla="*/ 6857219 h 6857219"/>
              <a:gd name="connsiteX4" fmla="*/ 4985258 w 5556783"/>
              <a:gd name="connsiteY4" fmla="*/ 1994 h 6857219"/>
              <a:gd name="connsiteX0" fmla="*/ 4985258 w 6103144"/>
              <a:gd name="connsiteY0" fmla="*/ 1994 h 6859599"/>
              <a:gd name="connsiteX1" fmla="*/ 5556783 w 6103144"/>
              <a:gd name="connsiteY1" fmla="*/ 0 h 6859599"/>
              <a:gd name="connsiteX2" fmla="*/ 6103144 w 6103144"/>
              <a:gd name="connsiteY2" fmla="*/ 6859599 h 6859599"/>
              <a:gd name="connsiteX3" fmla="*/ 0 w 6103144"/>
              <a:gd name="connsiteY3" fmla="*/ 6857219 h 6859599"/>
              <a:gd name="connsiteX4" fmla="*/ 4985258 w 6103144"/>
              <a:gd name="connsiteY4" fmla="*/ 1994 h 6859599"/>
              <a:gd name="connsiteX0" fmla="*/ 4985258 w 6104718"/>
              <a:gd name="connsiteY0" fmla="*/ 6754 h 6864359"/>
              <a:gd name="connsiteX1" fmla="*/ 6104718 w 6104718"/>
              <a:gd name="connsiteY1" fmla="*/ 0 h 6864359"/>
              <a:gd name="connsiteX2" fmla="*/ 6103144 w 6104718"/>
              <a:gd name="connsiteY2" fmla="*/ 6864359 h 6864359"/>
              <a:gd name="connsiteX3" fmla="*/ 0 w 6104718"/>
              <a:gd name="connsiteY3" fmla="*/ 6861979 h 6864359"/>
              <a:gd name="connsiteX4" fmla="*/ 4985258 w 6104718"/>
              <a:gd name="connsiteY4" fmla="*/ 6754 h 6864359"/>
              <a:gd name="connsiteX0" fmla="*/ 4985258 w 8602863"/>
              <a:gd name="connsiteY0" fmla="*/ 18472 h 6876077"/>
              <a:gd name="connsiteX1" fmla="*/ 8602863 w 8602863"/>
              <a:gd name="connsiteY1" fmla="*/ 0 h 6876077"/>
              <a:gd name="connsiteX2" fmla="*/ 6103144 w 8602863"/>
              <a:gd name="connsiteY2" fmla="*/ 6876077 h 6876077"/>
              <a:gd name="connsiteX3" fmla="*/ 0 w 8602863"/>
              <a:gd name="connsiteY3" fmla="*/ 6873697 h 6876077"/>
              <a:gd name="connsiteX4" fmla="*/ 4985258 w 8602863"/>
              <a:gd name="connsiteY4" fmla="*/ 18472 h 6876077"/>
              <a:gd name="connsiteX0" fmla="*/ 4985258 w 8613035"/>
              <a:gd name="connsiteY0" fmla="*/ 18472 h 6876077"/>
              <a:gd name="connsiteX1" fmla="*/ 8602863 w 8613035"/>
              <a:gd name="connsiteY1" fmla="*/ 0 h 6876077"/>
              <a:gd name="connsiteX2" fmla="*/ 8613018 w 8613035"/>
              <a:gd name="connsiteY2" fmla="*/ 6876077 h 6876077"/>
              <a:gd name="connsiteX3" fmla="*/ 0 w 8613035"/>
              <a:gd name="connsiteY3" fmla="*/ 6873697 h 6876077"/>
              <a:gd name="connsiteX4" fmla="*/ 4985258 w 8613035"/>
              <a:gd name="connsiteY4" fmla="*/ 18472 h 687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13035" h="6876077">
                <a:moveTo>
                  <a:pt x="4985258" y="18472"/>
                </a:moveTo>
                <a:lnTo>
                  <a:pt x="8602863" y="0"/>
                </a:lnTo>
                <a:cubicBezTo>
                  <a:pt x="8602339" y="2005904"/>
                  <a:pt x="8613542" y="4870173"/>
                  <a:pt x="8613018" y="6876077"/>
                </a:cubicBezTo>
                <a:lnTo>
                  <a:pt x="0" y="6873697"/>
                </a:lnTo>
                <a:lnTo>
                  <a:pt x="4985258" y="1847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E466D4E6-0CE8-48A1-849A-AC17979A8F0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2613" y="2300288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Content Placeholder 11">
            <a:extLst>
              <a:ext uri="{FF2B5EF4-FFF2-40B4-BE49-F238E27FC236}">
                <a16:creationId xmlns:a16="http://schemas.microsoft.com/office/drawing/2014/main" id="{033577B1-D536-4C66-B7E2-5FA1FAF5D88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49713" y="2300287"/>
            <a:ext cx="4259262" cy="3983281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53346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2EF2188-8E4E-49B0-A38C-A3135803CB60}"/>
              </a:ext>
            </a:extLst>
          </p:cNvPr>
          <p:cNvSpPr/>
          <p:nvPr/>
        </p:nvSpPr>
        <p:spPr>
          <a:xfrm>
            <a:off x="0" y="0"/>
            <a:ext cx="8609139" cy="6858000"/>
          </a:xfrm>
          <a:custGeom>
            <a:avLst/>
            <a:gdLst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8609139 w 8609139"/>
              <a:gd name="connsiteY2" fmla="*/ 6858000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3650277 w 8609139"/>
              <a:gd name="connsiteY2" fmla="*/ 6834554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2946892 w 8609139"/>
              <a:gd name="connsiteY2" fmla="*/ 6752492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3603385 w 8609139"/>
              <a:gd name="connsiteY2" fmla="*/ 6858000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09139" h="6858000">
                <a:moveTo>
                  <a:pt x="0" y="0"/>
                </a:moveTo>
                <a:lnTo>
                  <a:pt x="8609139" y="0"/>
                </a:lnTo>
                <a:lnTo>
                  <a:pt x="3603385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74432"/>
            <a:ext cx="5791689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3EFFD5BB-3EAE-422F-9C29-122830C9A12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2613" y="2300288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DE87F828-55AC-41E2-B50B-AEB788C185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49713" y="2300287"/>
            <a:ext cx="4259262" cy="3983281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94313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8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2EF2188-8E4E-49B0-A38C-A3135803CB60}"/>
              </a:ext>
            </a:extLst>
          </p:cNvPr>
          <p:cNvSpPr/>
          <p:nvPr/>
        </p:nvSpPr>
        <p:spPr>
          <a:xfrm>
            <a:off x="0" y="0"/>
            <a:ext cx="8609139" cy="6858000"/>
          </a:xfrm>
          <a:custGeom>
            <a:avLst/>
            <a:gdLst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8609139 w 8609139"/>
              <a:gd name="connsiteY2" fmla="*/ 6858000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3650277 w 8609139"/>
              <a:gd name="connsiteY2" fmla="*/ 6834554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2946892 w 8609139"/>
              <a:gd name="connsiteY2" fmla="*/ 6752492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3603385 w 8609139"/>
              <a:gd name="connsiteY2" fmla="*/ 6858000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09139" h="6858000">
                <a:moveTo>
                  <a:pt x="0" y="0"/>
                </a:moveTo>
                <a:lnTo>
                  <a:pt x="8609139" y="0"/>
                </a:lnTo>
                <a:lnTo>
                  <a:pt x="3603385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74432"/>
            <a:ext cx="5791689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3EFFD5BB-3EAE-422F-9C29-122830C9A12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2613" y="2300288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DE87F828-55AC-41E2-B50B-AEB788C185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49713" y="2300287"/>
            <a:ext cx="4259262" cy="3983281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42491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F8308F4-C132-4295-8ADD-291832701A57}"/>
              </a:ext>
            </a:extLst>
          </p:cNvPr>
          <p:cNvCxnSpPr>
            <a:cxnSpLocks/>
          </p:cNvCxnSpPr>
          <p:nvPr/>
        </p:nvCxnSpPr>
        <p:spPr>
          <a:xfrm flipV="1">
            <a:off x="0" y="2493258"/>
            <a:ext cx="12192000" cy="3977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DCE4044-6516-48C9-9F3C-F47B519251EE}"/>
              </a:ext>
            </a:extLst>
          </p:cNvPr>
          <p:cNvSpPr/>
          <p:nvPr/>
        </p:nvSpPr>
        <p:spPr>
          <a:xfrm>
            <a:off x="-5665" y="2485292"/>
            <a:ext cx="12197666" cy="4372708"/>
          </a:xfrm>
          <a:custGeom>
            <a:avLst/>
            <a:gdLst>
              <a:gd name="connsiteX0" fmla="*/ 0 w 12192000"/>
              <a:gd name="connsiteY0" fmla="*/ 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0 w 12192000"/>
              <a:gd name="connsiteY4" fmla="*/ 0 h 4372708"/>
              <a:gd name="connsiteX0" fmla="*/ 23446 w 12192000"/>
              <a:gd name="connsiteY0" fmla="*/ 414997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23446 w 12192000"/>
              <a:gd name="connsiteY4" fmla="*/ 4149970 h 4372708"/>
              <a:gd name="connsiteX0" fmla="*/ 0 w 12215446"/>
              <a:gd name="connsiteY0" fmla="*/ 4021016 h 4372708"/>
              <a:gd name="connsiteX1" fmla="*/ 12215446 w 12215446"/>
              <a:gd name="connsiteY1" fmla="*/ 0 h 4372708"/>
              <a:gd name="connsiteX2" fmla="*/ 12215446 w 12215446"/>
              <a:gd name="connsiteY2" fmla="*/ 4372708 h 4372708"/>
              <a:gd name="connsiteX3" fmla="*/ 23446 w 12215446"/>
              <a:gd name="connsiteY3" fmla="*/ 4372708 h 4372708"/>
              <a:gd name="connsiteX4" fmla="*/ 0 w 12215446"/>
              <a:gd name="connsiteY4" fmla="*/ 4021016 h 4372708"/>
              <a:gd name="connsiteX0" fmla="*/ 0 w 12197666"/>
              <a:gd name="connsiteY0" fmla="*/ 3987996 h 4372708"/>
              <a:gd name="connsiteX1" fmla="*/ 12197666 w 12197666"/>
              <a:gd name="connsiteY1" fmla="*/ 0 h 4372708"/>
              <a:gd name="connsiteX2" fmla="*/ 12197666 w 12197666"/>
              <a:gd name="connsiteY2" fmla="*/ 4372708 h 4372708"/>
              <a:gd name="connsiteX3" fmla="*/ 5666 w 12197666"/>
              <a:gd name="connsiteY3" fmla="*/ 4372708 h 4372708"/>
              <a:gd name="connsiteX4" fmla="*/ 0 w 12197666"/>
              <a:gd name="connsiteY4" fmla="*/ 3987996 h 43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666" h="4372708">
                <a:moveTo>
                  <a:pt x="0" y="3987996"/>
                </a:moveTo>
                <a:lnTo>
                  <a:pt x="12197666" y="0"/>
                </a:lnTo>
                <a:lnTo>
                  <a:pt x="12197666" y="4372708"/>
                </a:lnTo>
                <a:lnTo>
                  <a:pt x="5666" y="4372708"/>
                </a:lnTo>
                <a:cubicBezTo>
                  <a:pt x="3777" y="4244471"/>
                  <a:pt x="1889" y="4116233"/>
                  <a:pt x="0" y="398799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5664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308565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9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F8308F4-C132-4295-8ADD-291832701A57}"/>
              </a:ext>
            </a:extLst>
          </p:cNvPr>
          <p:cNvCxnSpPr>
            <a:cxnSpLocks/>
          </p:cNvCxnSpPr>
          <p:nvPr/>
        </p:nvCxnSpPr>
        <p:spPr>
          <a:xfrm flipV="1">
            <a:off x="0" y="2493258"/>
            <a:ext cx="12192000" cy="3977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DCE4044-6516-48C9-9F3C-F47B519251EE}"/>
              </a:ext>
            </a:extLst>
          </p:cNvPr>
          <p:cNvSpPr/>
          <p:nvPr/>
        </p:nvSpPr>
        <p:spPr>
          <a:xfrm>
            <a:off x="-5665" y="2485292"/>
            <a:ext cx="12197666" cy="4372708"/>
          </a:xfrm>
          <a:custGeom>
            <a:avLst/>
            <a:gdLst>
              <a:gd name="connsiteX0" fmla="*/ 0 w 12192000"/>
              <a:gd name="connsiteY0" fmla="*/ 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0 w 12192000"/>
              <a:gd name="connsiteY4" fmla="*/ 0 h 4372708"/>
              <a:gd name="connsiteX0" fmla="*/ 23446 w 12192000"/>
              <a:gd name="connsiteY0" fmla="*/ 414997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23446 w 12192000"/>
              <a:gd name="connsiteY4" fmla="*/ 4149970 h 4372708"/>
              <a:gd name="connsiteX0" fmla="*/ 0 w 12215446"/>
              <a:gd name="connsiteY0" fmla="*/ 4021016 h 4372708"/>
              <a:gd name="connsiteX1" fmla="*/ 12215446 w 12215446"/>
              <a:gd name="connsiteY1" fmla="*/ 0 h 4372708"/>
              <a:gd name="connsiteX2" fmla="*/ 12215446 w 12215446"/>
              <a:gd name="connsiteY2" fmla="*/ 4372708 h 4372708"/>
              <a:gd name="connsiteX3" fmla="*/ 23446 w 12215446"/>
              <a:gd name="connsiteY3" fmla="*/ 4372708 h 4372708"/>
              <a:gd name="connsiteX4" fmla="*/ 0 w 12215446"/>
              <a:gd name="connsiteY4" fmla="*/ 4021016 h 4372708"/>
              <a:gd name="connsiteX0" fmla="*/ 0 w 12197666"/>
              <a:gd name="connsiteY0" fmla="*/ 3987996 h 4372708"/>
              <a:gd name="connsiteX1" fmla="*/ 12197666 w 12197666"/>
              <a:gd name="connsiteY1" fmla="*/ 0 h 4372708"/>
              <a:gd name="connsiteX2" fmla="*/ 12197666 w 12197666"/>
              <a:gd name="connsiteY2" fmla="*/ 4372708 h 4372708"/>
              <a:gd name="connsiteX3" fmla="*/ 5666 w 12197666"/>
              <a:gd name="connsiteY3" fmla="*/ 4372708 h 4372708"/>
              <a:gd name="connsiteX4" fmla="*/ 0 w 12197666"/>
              <a:gd name="connsiteY4" fmla="*/ 3987996 h 43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666" h="4372708">
                <a:moveTo>
                  <a:pt x="0" y="3987996"/>
                </a:moveTo>
                <a:lnTo>
                  <a:pt x="12197666" y="0"/>
                </a:lnTo>
                <a:lnTo>
                  <a:pt x="12197666" y="4372708"/>
                </a:lnTo>
                <a:lnTo>
                  <a:pt x="5666" y="4372708"/>
                </a:lnTo>
                <a:cubicBezTo>
                  <a:pt x="3777" y="4244471"/>
                  <a:pt x="1889" y="4116233"/>
                  <a:pt x="0" y="3987996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5664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36455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>
            <a:off x="0" y="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5664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67876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0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>
            <a:off x="0" y="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5664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26866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CE4044-6516-48C9-9F3C-F47B519251EE}"/>
              </a:ext>
            </a:extLst>
          </p:cNvPr>
          <p:cNvSpPr/>
          <p:nvPr/>
        </p:nvSpPr>
        <p:spPr>
          <a:xfrm flipH="1">
            <a:off x="-5665" y="2485292"/>
            <a:ext cx="12197666" cy="4372708"/>
          </a:xfrm>
          <a:custGeom>
            <a:avLst/>
            <a:gdLst>
              <a:gd name="connsiteX0" fmla="*/ 0 w 12192000"/>
              <a:gd name="connsiteY0" fmla="*/ 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0 w 12192000"/>
              <a:gd name="connsiteY4" fmla="*/ 0 h 4372708"/>
              <a:gd name="connsiteX0" fmla="*/ 23446 w 12192000"/>
              <a:gd name="connsiteY0" fmla="*/ 414997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23446 w 12192000"/>
              <a:gd name="connsiteY4" fmla="*/ 4149970 h 4372708"/>
              <a:gd name="connsiteX0" fmla="*/ 0 w 12215446"/>
              <a:gd name="connsiteY0" fmla="*/ 4021016 h 4372708"/>
              <a:gd name="connsiteX1" fmla="*/ 12215446 w 12215446"/>
              <a:gd name="connsiteY1" fmla="*/ 0 h 4372708"/>
              <a:gd name="connsiteX2" fmla="*/ 12215446 w 12215446"/>
              <a:gd name="connsiteY2" fmla="*/ 4372708 h 4372708"/>
              <a:gd name="connsiteX3" fmla="*/ 23446 w 12215446"/>
              <a:gd name="connsiteY3" fmla="*/ 4372708 h 4372708"/>
              <a:gd name="connsiteX4" fmla="*/ 0 w 12215446"/>
              <a:gd name="connsiteY4" fmla="*/ 4021016 h 4372708"/>
              <a:gd name="connsiteX0" fmla="*/ 0 w 12197666"/>
              <a:gd name="connsiteY0" fmla="*/ 3987996 h 4372708"/>
              <a:gd name="connsiteX1" fmla="*/ 12197666 w 12197666"/>
              <a:gd name="connsiteY1" fmla="*/ 0 h 4372708"/>
              <a:gd name="connsiteX2" fmla="*/ 12197666 w 12197666"/>
              <a:gd name="connsiteY2" fmla="*/ 4372708 h 4372708"/>
              <a:gd name="connsiteX3" fmla="*/ 5666 w 12197666"/>
              <a:gd name="connsiteY3" fmla="*/ 4372708 h 4372708"/>
              <a:gd name="connsiteX4" fmla="*/ 0 w 12197666"/>
              <a:gd name="connsiteY4" fmla="*/ 3987996 h 43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666" h="4372708">
                <a:moveTo>
                  <a:pt x="0" y="3987996"/>
                </a:moveTo>
                <a:lnTo>
                  <a:pt x="12197666" y="0"/>
                </a:lnTo>
                <a:lnTo>
                  <a:pt x="12197666" y="4372708"/>
                </a:lnTo>
                <a:lnTo>
                  <a:pt x="5666" y="4372708"/>
                </a:lnTo>
                <a:cubicBezTo>
                  <a:pt x="3777" y="4244471"/>
                  <a:pt x="1889" y="4116233"/>
                  <a:pt x="0" y="398799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07109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87375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575519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CE4044-6516-48C9-9F3C-F47B519251EE}"/>
              </a:ext>
            </a:extLst>
          </p:cNvPr>
          <p:cNvSpPr/>
          <p:nvPr/>
        </p:nvSpPr>
        <p:spPr>
          <a:xfrm flipH="1">
            <a:off x="-5665" y="2485292"/>
            <a:ext cx="12197666" cy="4372708"/>
          </a:xfrm>
          <a:custGeom>
            <a:avLst/>
            <a:gdLst>
              <a:gd name="connsiteX0" fmla="*/ 0 w 12192000"/>
              <a:gd name="connsiteY0" fmla="*/ 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0 w 12192000"/>
              <a:gd name="connsiteY4" fmla="*/ 0 h 4372708"/>
              <a:gd name="connsiteX0" fmla="*/ 23446 w 12192000"/>
              <a:gd name="connsiteY0" fmla="*/ 414997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23446 w 12192000"/>
              <a:gd name="connsiteY4" fmla="*/ 4149970 h 4372708"/>
              <a:gd name="connsiteX0" fmla="*/ 0 w 12215446"/>
              <a:gd name="connsiteY0" fmla="*/ 4021016 h 4372708"/>
              <a:gd name="connsiteX1" fmla="*/ 12215446 w 12215446"/>
              <a:gd name="connsiteY1" fmla="*/ 0 h 4372708"/>
              <a:gd name="connsiteX2" fmla="*/ 12215446 w 12215446"/>
              <a:gd name="connsiteY2" fmla="*/ 4372708 h 4372708"/>
              <a:gd name="connsiteX3" fmla="*/ 23446 w 12215446"/>
              <a:gd name="connsiteY3" fmla="*/ 4372708 h 4372708"/>
              <a:gd name="connsiteX4" fmla="*/ 0 w 12215446"/>
              <a:gd name="connsiteY4" fmla="*/ 4021016 h 4372708"/>
              <a:gd name="connsiteX0" fmla="*/ 0 w 12197666"/>
              <a:gd name="connsiteY0" fmla="*/ 3987996 h 4372708"/>
              <a:gd name="connsiteX1" fmla="*/ 12197666 w 12197666"/>
              <a:gd name="connsiteY1" fmla="*/ 0 h 4372708"/>
              <a:gd name="connsiteX2" fmla="*/ 12197666 w 12197666"/>
              <a:gd name="connsiteY2" fmla="*/ 4372708 h 4372708"/>
              <a:gd name="connsiteX3" fmla="*/ 5666 w 12197666"/>
              <a:gd name="connsiteY3" fmla="*/ 4372708 h 4372708"/>
              <a:gd name="connsiteX4" fmla="*/ 0 w 12197666"/>
              <a:gd name="connsiteY4" fmla="*/ 3987996 h 43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666" h="4372708">
                <a:moveTo>
                  <a:pt x="0" y="3987996"/>
                </a:moveTo>
                <a:lnTo>
                  <a:pt x="12197666" y="0"/>
                </a:lnTo>
                <a:lnTo>
                  <a:pt x="12197666" y="4372708"/>
                </a:lnTo>
                <a:lnTo>
                  <a:pt x="5666" y="4372708"/>
                </a:lnTo>
                <a:cubicBezTo>
                  <a:pt x="3777" y="4244471"/>
                  <a:pt x="1889" y="4116233"/>
                  <a:pt x="0" y="3987996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07109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87375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933604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 flipH="1">
            <a:off x="0" y="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08456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87375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2285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2248" y="609898"/>
            <a:ext cx="11002378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01490" y="2300147"/>
            <a:ext cx="11003136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897687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 flipH="1">
            <a:off x="0" y="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08456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87375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109051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333323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830733" y="6484939"/>
            <a:ext cx="284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7437265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830733" y="6484939"/>
            <a:ext cx="284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7717452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830733" y="6484939"/>
            <a:ext cx="284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7717452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830733" y="6484939"/>
            <a:ext cx="284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7717452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830733" y="6454778"/>
            <a:ext cx="284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1643664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830733" y="6454778"/>
            <a:ext cx="284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5433778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830733" y="6454778"/>
            <a:ext cx="284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1643664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830733" y="6454778"/>
            <a:ext cx="284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54337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588987C-54F6-49F8-AF43-D3F049E4B2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0042" y="0"/>
            <a:ext cx="5814644" cy="6858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7356" y="584788"/>
            <a:ext cx="5241890" cy="11179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7402" y="2300284"/>
            <a:ext cx="5241890" cy="3984959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800"/>
            </a:lvl2pPr>
            <a:lvl3pPr>
              <a:lnSpc>
                <a:spcPct val="100000"/>
              </a:lnSpc>
              <a:spcBef>
                <a:spcPts val="0"/>
              </a:spcBef>
              <a:defRPr sz="1800"/>
            </a:lvl3pPr>
            <a:lvl4pPr>
              <a:lnSpc>
                <a:spcPct val="100000"/>
              </a:lnSpc>
              <a:spcBef>
                <a:spcPts val="0"/>
              </a:spcBef>
              <a:defRPr sz="1800"/>
            </a:lvl4pPr>
            <a:lvl5pPr>
              <a:lnSpc>
                <a:spcPct val="100000"/>
              </a:lnSpc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056446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830733" y="6454778"/>
            <a:ext cx="284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5433778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830733" y="6454778"/>
            <a:ext cx="284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5433778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830733" y="6454778"/>
            <a:ext cx="284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5433778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830733" y="6454778"/>
            <a:ext cx="284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1643664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830733" y="6454778"/>
            <a:ext cx="284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1643664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830733" y="6454778"/>
            <a:ext cx="284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5986400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830733" y="6484939"/>
            <a:ext cx="284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36046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588987C-54F6-49F8-AF43-D3F049E4B2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77356" y="0"/>
            <a:ext cx="5814644" cy="6858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788" y="584788"/>
            <a:ext cx="5241890" cy="11179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756" y="2300284"/>
            <a:ext cx="5241890" cy="3984959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800"/>
            </a:lvl2pPr>
            <a:lvl3pPr>
              <a:lnSpc>
                <a:spcPct val="100000"/>
              </a:lnSpc>
              <a:spcBef>
                <a:spcPts val="0"/>
              </a:spcBef>
              <a:defRPr sz="1800"/>
            </a:lvl3pPr>
            <a:lvl4pPr>
              <a:lnSpc>
                <a:spcPct val="100000"/>
              </a:lnSpc>
              <a:spcBef>
                <a:spcPts val="0"/>
              </a:spcBef>
              <a:defRPr sz="1800"/>
            </a:lvl4pPr>
            <a:lvl5pPr>
              <a:lnSpc>
                <a:spcPct val="100000"/>
              </a:lnSpc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59410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10">
          <p15:clr>
            <a:srgbClr val="FBAE40"/>
          </p15:clr>
        </p15:guide>
        <p15:guide id="4" orient="horz" pos="3974">
          <p15:clr>
            <a:srgbClr val="FBAE40"/>
          </p15:clr>
        </p15:guide>
        <p15:guide id="5" orient="horz" pos="368">
          <p15:clr>
            <a:srgbClr val="FBAE40"/>
          </p15:clr>
        </p15:guide>
        <p15:guide id="6" pos="37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9AAF6DF-57C4-4266-90F3-2CABD658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spcBef>
                <a:spcPts val="0"/>
              </a:spcBef>
              <a:defRPr sz="36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248178C8-6BAB-4936-80D1-8D8F3EC3FD0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5664" y="2300288"/>
            <a:ext cx="5225589" cy="398328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800"/>
            </a:lvl2pPr>
            <a:lvl3pPr>
              <a:lnSpc>
                <a:spcPct val="100000"/>
              </a:lnSpc>
              <a:spcBef>
                <a:spcPts val="0"/>
              </a:spcBef>
              <a:defRPr sz="1800"/>
            </a:lvl3pPr>
            <a:lvl4pPr>
              <a:lnSpc>
                <a:spcPct val="100000"/>
              </a:lnSpc>
              <a:spcBef>
                <a:spcPts val="0"/>
              </a:spcBef>
              <a:defRPr sz="1800"/>
            </a:lvl4pPr>
            <a:lvl5pPr>
              <a:lnSpc>
                <a:spcPct val="100000"/>
              </a:lnSpc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Content Placeholder 11">
            <a:extLst>
              <a:ext uri="{FF2B5EF4-FFF2-40B4-BE49-F238E27FC236}">
                <a16:creationId xmlns:a16="http://schemas.microsoft.com/office/drawing/2014/main" id="{3FC6D143-2387-4A1E-96D3-A9467EA4A99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0749" y="2300288"/>
            <a:ext cx="5225589" cy="398328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800"/>
            </a:lvl2pPr>
            <a:lvl3pPr>
              <a:lnSpc>
                <a:spcPct val="100000"/>
              </a:lnSpc>
              <a:spcBef>
                <a:spcPts val="0"/>
              </a:spcBef>
              <a:defRPr sz="1800"/>
            </a:lvl3pPr>
            <a:lvl4pPr>
              <a:lnSpc>
                <a:spcPct val="100000"/>
              </a:lnSpc>
              <a:spcBef>
                <a:spcPts val="0"/>
              </a:spcBef>
              <a:defRPr sz="1800"/>
            </a:lvl4pPr>
            <a:lvl5pPr>
              <a:lnSpc>
                <a:spcPct val="100000"/>
              </a:lnSpc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1960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9AAF6DF-57C4-4266-90F3-2CABD658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spcBef>
                <a:spcPts val="0"/>
              </a:spcBef>
              <a:defRPr sz="36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248178C8-6BAB-4936-80D1-8D8F3EC3FD0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5664" y="2300288"/>
            <a:ext cx="5225589" cy="170689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/>
            </a:lvl1pPr>
            <a:lvl2pPr>
              <a:spcBef>
                <a:spcPts val="0"/>
              </a:spcBef>
              <a:defRPr sz="1800"/>
            </a:lvl2pPr>
            <a:lvl3pPr>
              <a:spcBef>
                <a:spcPts val="0"/>
              </a:spcBef>
              <a:defRPr sz="18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Content Placeholder 11">
            <a:extLst>
              <a:ext uri="{FF2B5EF4-FFF2-40B4-BE49-F238E27FC236}">
                <a16:creationId xmlns:a16="http://schemas.microsoft.com/office/drawing/2014/main" id="{98FC274D-A48E-42C4-9DC7-F6049539065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85662" y="4591853"/>
            <a:ext cx="5225589" cy="170689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/>
            </a:lvl1pPr>
            <a:lvl2pPr>
              <a:spcBef>
                <a:spcPts val="0"/>
              </a:spcBef>
              <a:defRPr sz="1800"/>
            </a:lvl2pPr>
            <a:lvl3pPr>
              <a:spcBef>
                <a:spcPts val="0"/>
              </a:spcBef>
              <a:defRPr sz="18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Content Placeholder 11">
            <a:extLst>
              <a:ext uri="{FF2B5EF4-FFF2-40B4-BE49-F238E27FC236}">
                <a16:creationId xmlns:a16="http://schemas.microsoft.com/office/drawing/2014/main" id="{D1CA8378-3408-439F-8F67-E28774CB5E4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380749" y="2300288"/>
            <a:ext cx="5225589" cy="170689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/>
            </a:lvl1pPr>
            <a:lvl2pPr>
              <a:spcBef>
                <a:spcPts val="0"/>
              </a:spcBef>
              <a:defRPr sz="1800"/>
            </a:lvl2pPr>
            <a:lvl3pPr>
              <a:spcBef>
                <a:spcPts val="0"/>
              </a:spcBef>
              <a:defRPr sz="18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5C7ECB63-85CD-4ACC-BEFF-B0D37FA6877E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380747" y="4591853"/>
            <a:ext cx="5225589" cy="170689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/>
            </a:lvl1pPr>
            <a:lvl2pPr>
              <a:spcBef>
                <a:spcPts val="0"/>
              </a:spcBef>
              <a:defRPr sz="1800"/>
            </a:lvl2pPr>
            <a:lvl3pPr>
              <a:spcBef>
                <a:spcPts val="0"/>
              </a:spcBef>
              <a:defRPr sz="18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9196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97372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spcBef>
                <a:spcPts val="0"/>
              </a:spcBef>
              <a:defRPr sz="3600"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9" name="Content Placeholder 9">
            <a:extLst>
              <a:ext uri="{FF2B5EF4-FFF2-40B4-BE49-F238E27FC236}">
                <a16:creationId xmlns:a16="http://schemas.microsoft.com/office/drawing/2014/main" id="{C6A6EB97-9F53-4A3C-96CA-62100746F2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8964" y="2300147"/>
            <a:ext cx="3275011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Content Placeholder 9">
            <a:extLst>
              <a:ext uri="{FF2B5EF4-FFF2-40B4-BE49-F238E27FC236}">
                <a16:creationId xmlns:a16="http://schemas.microsoft.com/office/drawing/2014/main" id="{24528309-6679-4B05-BE1F-02D7B0A3A24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460713" y="2301734"/>
            <a:ext cx="3275011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Content Placeholder 9">
            <a:extLst>
              <a:ext uri="{FF2B5EF4-FFF2-40B4-BE49-F238E27FC236}">
                <a16:creationId xmlns:a16="http://schemas.microsoft.com/office/drawing/2014/main" id="{1D07E080-B3E4-4B1D-A18E-2D10025797C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328025" y="2300147"/>
            <a:ext cx="3275011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446170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1434">
          <p15:clr>
            <a:srgbClr val="FBAE40"/>
          </p15:clr>
        </p15:guide>
        <p15:guide id="6" pos="2434">
          <p15:clr>
            <a:srgbClr val="FBAE40"/>
          </p15:clr>
        </p15:guide>
        <p15:guide id="7" pos="2797">
          <p15:clr>
            <a:srgbClr val="FBAE40"/>
          </p15:clr>
        </p15:guide>
        <p15:guide id="8" pos="4883">
          <p15:clr>
            <a:srgbClr val="FBAE40"/>
          </p15:clr>
        </p15:guide>
        <p15:guide id="9" pos="524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97372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600"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9" name="Content Placeholder 9">
            <a:extLst>
              <a:ext uri="{FF2B5EF4-FFF2-40B4-BE49-F238E27FC236}">
                <a16:creationId xmlns:a16="http://schemas.microsoft.com/office/drawing/2014/main" id="{C6A6EB97-9F53-4A3C-96CA-62100746F2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8964" y="2300147"/>
            <a:ext cx="3551101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Content Placeholder 9">
            <a:extLst>
              <a:ext uri="{FF2B5EF4-FFF2-40B4-BE49-F238E27FC236}">
                <a16:creationId xmlns:a16="http://schemas.microsoft.com/office/drawing/2014/main" id="{24528309-6679-4B05-BE1F-02D7B0A3A24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328505" y="2301734"/>
            <a:ext cx="3551102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9">
            <a:extLst>
              <a:ext uri="{FF2B5EF4-FFF2-40B4-BE49-F238E27FC236}">
                <a16:creationId xmlns:a16="http://schemas.microsoft.com/office/drawing/2014/main" id="{333C1F87-A303-4CC8-9E9C-9C78AEC6180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328505" y="3679268"/>
            <a:ext cx="3551102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57B7F16B-A317-4FE4-A49A-EF8904DB1A8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28505" y="5062642"/>
            <a:ext cx="3551102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B7AEA07C-10F8-403E-A03F-4141E4E77FE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8964" y="3679267"/>
            <a:ext cx="3551101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2E3C93EA-3B23-48E7-AFA4-FA01AEADD2F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8964" y="5072542"/>
            <a:ext cx="3551101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9">
            <a:extLst>
              <a:ext uri="{FF2B5EF4-FFF2-40B4-BE49-F238E27FC236}">
                <a16:creationId xmlns:a16="http://schemas.microsoft.com/office/drawing/2014/main" id="{EFAA73BB-5DE7-4228-8286-4CD1B5AC1EA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051934" y="2300147"/>
            <a:ext cx="3551102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ontent Placeholder 9">
            <a:extLst>
              <a:ext uri="{FF2B5EF4-FFF2-40B4-BE49-F238E27FC236}">
                <a16:creationId xmlns:a16="http://schemas.microsoft.com/office/drawing/2014/main" id="{728184AE-9026-48AC-B7D7-5D12FFCC2C05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051934" y="3677681"/>
            <a:ext cx="3551102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9">
            <a:extLst>
              <a:ext uri="{FF2B5EF4-FFF2-40B4-BE49-F238E27FC236}">
                <a16:creationId xmlns:a16="http://schemas.microsoft.com/office/drawing/2014/main" id="{A3015C1D-411B-45B4-8B71-9BDD089AD984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8051934" y="5061055"/>
            <a:ext cx="3551102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62025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1434">
          <p15:clr>
            <a:srgbClr val="FBAE40"/>
          </p15:clr>
        </p15:guide>
        <p15:guide id="6" pos="2434">
          <p15:clr>
            <a:srgbClr val="FBAE40"/>
          </p15:clr>
        </p15:guide>
        <p15:guide id="7" pos="2797">
          <p15:clr>
            <a:srgbClr val="FBAE40"/>
          </p15:clr>
        </p15:guide>
        <p15:guide id="8" pos="4883">
          <p15:clr>
            <a:srgbClr val="FBAE40"/>
          </p15:clr>
        </p15:guide>
        <p15:guide id="9" pos="5246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5000">
              <a:schemeClr val="bg1"/>
            </a:gs>
            <a:gs pos="80000">
              <a:schemeClr val="accent1">
                <a:tint val="44500"/>
                <a:satMod val="160000"/>
                <a:alpha val="50000"/>
              </a:schemeClr>
            </a:gs>
            <a:gs pos="100000">
              <a:schemeClr val="accent1"/>
            </a:gs>
          </a:gsLst>
          <a:lin ang="2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2428" y="609252"/>
            <a:ext cx="10992198" cy="110648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2428" y="1825624"/>
            <a:ext cx="10992198" cy="44481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90689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48" r:id="rId2"/>
    <p:sldLayoutId id="2147483649" r:id="rId3"/>
    <p:sldLayoutId id="2147483661" r:id="rId4"/>
    <p:sldLayoutId id="2147483650" r:id="rId5"/>
    <p:sldLayoutId id="2147483652" r:id="rId6"/>
    <p:sldLayoutId id="2147483749" r:id="rId7"/>
    <p:sldLayoutId id="2147483666" r:id="rId8"/>
    <p:sldLayoutId id="2147483750" r:id="rId9"/>
    <p:sldLayoutId id="2147483670" r:id="rId10"/>
    <p:sldLayoutId id="2147483669" r:id="rId11"/>
    <p:sldLayoutId id="2147483667" r:id="rId12"/>
    <p:sldLayoutId id="2147483736" r:id="rId13"/>
    <p:sldLayoutId id="2147483737" r:id="rId14"/>
    <p:sldLayoutId id="2147483664" r:id="rId15"/>
    <p:sldLayoutId id="2147483740" r:id="rId16"/>
    <p:sldLayoutId id="2147483665" r:id="rId17"/>
    <p:sldLayoutId id="2147483741" r:id="rId18"/>
    <p:sldLayoutId id="2147483651" r:id="rId19"/>
    <p:sldLayoutId id="2147483742" r:id="rId20"/>
    <p:sldLayoutId id="2147483662" r:id="rId21"/>
    <p:sldLayoutId id="2147483743" r:id="rId22"/>
    <p:sldLayoutId id="2147483663" r:id="rId23"/>
    <p:sldLayoutId id="2147483744" r:id="rId24"/>
    <p:sldLayoutId id="2147483668" r:id="rId25"/>
    <p:sldLayoutId id="2147483745" r:id="rId26"/>
    <p:sldLayoutId id="2147483738" r:id="rId27"/>
    <p:sldLayoutId id="2147483746" r:id="rId28"/>
    <p:sldLayoutId id="2147483739" r:id="rId29"/>
    <p:sldLayoutId id="2147483747" r:id="rId30"/>
    <p:sldLayoutId id="2147483751" r:id="rId31"/>
    <p:sldLayoutId id="2147483752" r:id="rId32"/>
    <p:sldLayoutId id="2147483753" r:id="rId33"/>
    <p:sldLayoutId id="2147483754" r:id="rId34"/>
    <p:sldLayoutId id="2147483755" r:id="rId35"/>
    <p:sldLayoutId id="2147483756" r:id="rId36"/>
    <p:sldLayoutId id="2147483757" r:id="rId37"/>
    <p:sldLayoutId id="2147483758" r:id="rId38"/>
    <p:sldLayoutId id="2147483759" r:id="rId39"/>
    <p:sldLayoutId id="2147483760" r:id="rId40"/>
    <p:sldLayoutId id="2147483761" r:id="rId41"/>
    <p:sldLayoutId id="2147483762" r:id="rId42"/>
    <p:sldLayoutId id="2147483763" r:id="rId43"/>
    <p:sldLayoutId id="2147483765" r:id="rId44"/>
    <p:sldLayoutId id="2147483766" r:id="rId45"/>
    <p:sldLayoutId id="2147483769" r:id="rId46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ts val="0"/>
        </a:spcBef>
        <a:buNone/>
        <a:defRPr sz="3600" kern="1200">
          <a:solidFill>
            <a:schemeClr val="tx1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3952">
          <p15:clr>
            <a:srgbClr val="F26B43"/>
          </p15:clr>
        </p15:guide>
        <p15:guide id="3" orient="horz" pos="368">
          <p15:clr>
            <a:srgbClr val="F26B43"/>
          </p15:clr>
        </p15:guide>
        <p15:guide id="4" pos="7310">
          <p15:clr>
            <a:srgbClr val="F26B43"/>
          </p15:clr>
        </p15:guide>
        <p15:guide id="5" pos="370">
          <p15:clr>
            <a:srgbClr val="F26B43"/>
          </p15:clr>
        </p15:guide>
        <p15:guide id="6" pos="3659">
          <p15:clr>
            <a:srgbClr val="F26B43"/>
          </p15:clr>
        </p15:guide>
        <p15:guide id="7" pos="402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1.xml"/><Relationship Id="rId1" Type="http://schemas.openxmlformats.org/officeDocument/2006/relationships/tags" Target="../tags/tag9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7.xml"/><Relationship Id="rId1" Type="http://schemas.openxmlformats.org/officeDocument/2006/relationships/tags" Target="../tags/tag10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2.xml"/><Relationship Id="rId1" Type="http://schemas.openxmlformats.org/officeDocument/2006/relationships/tags" Target="../tags/tag11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43.xml"/><Relationship Id="rId1" Type="http://schemas.openxmlformats.org/officeDocument/2006/relationships/tags" Target="../tags/tag12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38.xml"/><Relationship Id="rId1" Type="http://schemas.openxmlformats.org/officeDocument/2006/relationships/tags" Target="../tags/tag13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44.xml"/><Relationship Id="rId1" Type="http://schemas.openxmlformats.org/officeDocument/2006/relationships/tags" Target="../tags/tag14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45.xml"/><Relationship Id="rId1" Type="http://schemas.openxmlformats.org/officeDocument/2006/relationships/tags" Target="../tags/tag15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46.xml"/><Relationship Id="rId1" Type="http://schemas.openxmlformats.org/officeDocument/2006/relationships/tags" Target="../tags/tag16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32.xml"/><Relationship Id="rId1" Type="http://schemas.openxmlformats.org/officeDocument/2006/relationships/tags" Target="../tags/tag17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2.xml"/><Relationship Id="rId1" Type="http://schemas.openxmlformats.org/officeDocument/2006/relationships/tags" Target="../tags/tag1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3.xml"/><Relationship Id="rId1" Type="http://schemas.openxmlformats.org/officeDocument/2006/relationships/tags" Target="../tags/tag2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4.xml"/><Relationship Id="rId1" Type="http://schemas.openxmlformats.org/officeDocument/2006/relationships/tags" Target="../tags/tag3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5.xml"/><Relationship Id="rId1" Type="http://schemas.openxmlformats.org/officeDocument/2006/relationships/tags" Target="../tags/tag4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6.xml"/><Relationship Id="rId1" Type="http://schemas.openxmlformats.org/officeDocument/2006/relationships/tags" Target="../tags/tag5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8.xml"/><Relationship Id="rId1" Type="http://schemas.openxmlformats.org/officeDocument/2006/relationships/tags" Target="../tags/tag6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9.xml"/><Relationship Id="rId1" Type="http://schemas.openxmlformats.org/officeDocument/2006/relationships/tags" Target="../tags/tag7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0.xml"/><Relationship Id="rId1" Type="http://schemas.openxmlformats.org/officeDocument/2006/relationships/tags" Target="../tags/tag8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Foundation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1"/>
                </a:solidFill>
              </a:rPr>
              <a:t>SQL – Correlated Subqueries</a:t>
            </a:r>
          </a:p>
        </p:txBody>
      </p:sp>
    </p:spTree>
    <p:extLst>
      <p:ext uri="{BB962C8B-B14F-4D97-AF65-F5344CB8AC3E}">
        <p14:creationId xmlns:p14="http://schemas.microsoft.com/office/powerpoint/2010/main" val="2898943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296000" y="1143813"/>
            <a:ext cx="9600000" cy="5293757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defTabSz="457200">
              <a:spcBef>
                <a:spcPts val="200"/>
              </a:spcBef>
              <a:spcAft>
                <a:spcPts val="200"/>
              </a:spcAft>
              <a:buFont typeface="Arial" pitchFamily="34" charset="0"/>
              <a:buNone/>
            </a:pPr>
            <a:r>
              <a:rPr lang="en-GB" altLang="en-US" sz="18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</a:p>
          <a:p>
            <a:pPr defTabSz="457200">
              <a:spcBef>
                <a:spcPts val="200"/>
              </a:spcBef>
              <a:spcAft>
                <a:spcPts val="200"/>
              </a:spcAft>
              <a:buFont typeface="Arial" pitchFamily="34" charset="0"/>
              <a:buNone/>
            </a:pPr>
            <a:r>
              <a:rPr lang="en-GB" alt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altLang="en-US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t.share_id</a:t>
            </a:r>
            <a:r>
              <a:rPr lang="en-GB" alt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defTabSz="457200">
              <a:spcBef>
                <a:spcPts val="200"/>
              </a:spcBef>
              <a:spcAft>
                <a:spcPts val="200"/>
              </a:spcAft>
              <a:buFont typeface="Arial" pitchFamily="34" charset="0"/>
              <a:buNone/>
            </a:pPr>
            <a:r>
              <a:rPr lang="en-GB" altLang="en-US" sz="18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altLang="en-US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t.price_total</a:t>
            </a:r>
            <a:r>
              <a:rPr lang="en-GB" alt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defTabSz="457200">
              <a:spcBef>
                <a:spcPts val="200"/>
              </a:spcBef>
              <a:spcAft>
                <a:spcPts val="200"/>
              </a:spcAft>
              <a:buFont typeface="Arial" pitchFamily="34" charset="0"/>
              <a:buNone/>
            </a:pPr>
            <a:r>
              <a:rPr lang="en-GB" altLang="en-US" sz="1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	</a:t>
            </a:r>
            <a:r>
              <a:rPr lang="en-GB" altLang="en-US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t.trade_id</a:t>
            </a:r>
            <a:endParaRPr lang="en-GB" altLang="en-US" sz="1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457200">
              <a:spcBef>
                <a:spcPts val="200"/>
              </a:spcBef>
              <a:spcAft>
                <a:spcPts val="200"/>
              </a:spcAft>
              <a:buFont typeface="Arial" pitchFamily="34" charset="0"/>
              <a:buNone/>
            </a:pPr>
            <a:r>
              <a:rPr lang="en-GB" altLang="en-US" sz="18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</a:p>
          <a:p>
            <a:pPr defTabSz="457200">
              <a:spcBef>
                <a:spcPts val="200"/>
              </a:spcBef>
              <a:spcAft>
                <a:spcPts val="200"/>
              </a:spcAft>
              <a:buFont typeface="Arial" pitchFamily="34" charset="0"/>
              <a:buNone/>
            </a:pPr>
            <a:r>
              <a:rPr lang="en-GB" altLang="en-US" sz="1800" b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trades t</a:t>
            </a:r>
          </a:p>
          <a:p>
            <a:pPr defTabSz="457200">
              <a:spcBef>
                <a:spcPts val="200"/>
              </a:spcBef>
              <a:spcAft>
                <a:spcPts val="200"/>
              </a:spcAft>
              <a:buFont typeface="Arial" pitchFamily="34" charset="0"/>
              <a:buNone/>
            </a:pPr>
            <a:r>
              <a:rPr lang="en-GB" altLang="en-US" sz="18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</a:p>
          <a:p>
            <a:pPr defTabSz="457200">
              <a:spcBef>
                <a:spcPts val="200"/>
              </a:spcBef>
              <a:spcAft>
                <a:spcPts val="200"/>
              </a:spcAft>
              <a:buFont typeface="Arial" pitchFamily="34" charset="0"/>
              <a:buNone/>
            </a:pPr>
            <a:r>
              <a:rPr lang="en-GB" altLang="en-US" sz="1800" b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altLang="en-US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t.price_total</a:t>
            </a:r>
            <a:r>
              <a:rPr lang="en-GB" alt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</a:p>
          <a:p>
            <a:pPr defTabSz="457200">
              <a:spcBef>
                <a:spcPts val="200"/>
              </a:spcBef>
              <a:spcAft>
                <a:spcPts val="200"/>
              </a:spcAft>
              <a:buFont typeface="Arial" pitchFamily="34" charset="0"/>
              <a:buNone/>
            </a:pPr>
            <a:r>
              <a:rPr lang="en-GB" alt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		SELECT</a:t>
            </a:r>
          </a:p>
          <a:p>
            <a:pPr defTabSz="457200">
              <a:spcBef>
                <a:spcPts val="200"/>
              </a:spcBef>
              <a:spcAft>
                <a:spcPts val="200"/>
              </a:spcAft>
              <a:buFont typeface="Arial" pitchFamily="34" charset="0"/>
              <a:buNone/>
            </a:pPr>
            <a:r>
              <a:rPr lang="en-GB" alt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			MAX(t2.price_total)</a:t>
            </a:r>
          </a:p>
          <a:p>
            <a:pPr defTabSz="457200">
              <a:spcBef>
                <a:spcPts val="200"/>
              </a:spcBef>
              <a:spcAft>
                <a:spcPts val="200"/>
              </a:spcAft>
              <a:buFont typeface="Arial" pitchFamily="34" charset="0"/>
              <a:buNone/>
            </a:pPr>
            <a:r>
              <a:rPr lang="en-GB" altLang="en-US" sz="1800" b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GB" altLang="en-US" sz="18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</a:p>
          <a:p>
            <a:pPr defTabSz="457200">
              <a:spcBef>
                <a:spcPts val="200"/>
              </a:spcBef>
              <a:spcAft>
                <a:spcPts val="200"/>
              </a:spcAft>
              <a:buFont typeface="Arial" pitchFamily="34" charset="0"/>
              <a:buNone/>
            </a:pPr>
            <a:r>
              <a:rPr lang="en-GB" altLang="en-US" sz="1800" b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trades t2</a:t>
            </a:r>
          </a:p>
          <a:p>
            <a:pPr defTabSz="457200">
              <a:spcBef>
                <a:spcPts val="200"/>
              </a:spcBef>
              <a:spcAft>
                <a:spcPts val="200"/>
              </a:spcAft>
              <a:buFont typeface="Arial" pitchFamily="34" charset="0"/>
              <a:buNone/>
            </a:pPr>
            <a:r>
              <a:rPr lang="en-GB" altLang="en-US" sz="1800" b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GB" altLang="en-US" sz="18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</a:p>
          <a:p>
            <a:pPr defTabSz="457200">
              <a:spcBef>
                <a:spcPts val="200"/>
              </a:spcBef>
              <a:spcAft>
                <a:spcPts val="200"/>
              </a:spcAft>
              <a:buFont typeface="Arial" pitchFamily="34" charset="0"/>
              <a:buNone/>
            </a:pPr>
            <a:r>
              <a:rPr lang="en-GB" altLang="en-US" sz="1800" b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GB" altLang="en-US" sz="18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t2.share_id</a:t>
            </a:r>
            <a:r>
              <a:rPr lang="en-GB" alt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altLang="en-US" sz="1800" b="1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t.share_id</a:t>
            </a:r>
            <a:endParaRPr lang="en-GB" altLang="en-US" sz="18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457200">
              <a:spcBef>
                <a:spcPts val="200"/>
              </a:spcBef>
              <a:spcAft>
                <a:spcPts val="200"/>
              </a:spcAft>
              <a:buFont typeface="Arial" pitchFamily="34" charset="0"/>
              <a:buNone/>
            </a:pPr>
            <a:r>
              <a:rPr lang="en-GB" altLang="en-US" sz="1800" b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)</a:t>
            </a:r>
          </a:p>
          <a:p>
            <a:pPr defTabSz="457200">
              <a:spcBef>
                <a:spcPts val="200"/>
              </a:spcBef>
              <a:spcAft>
                <a:spcPts val="200"/>
              </a:spcAft>
              <a:buFont typeface="Arial" pitchFamily="34" charset="0"/>
              <a:buNone/>
            </a:pPr>
            <a:r>
              <a:rPr lang="en-GB" altLang="en-US" sz="1800" b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6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>
                <a:solidFill>
                  <a:prstClr val="black"/>
                </a:solidFill>
                <a:latin typeface="Arial Black" panose="020B0A04020102020204" pitchFamily="34" charset="0"/>
              </a:rPr>
              <a:t>3. For Each Column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9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10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4980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296000" y="1143813"/>
            <a:ext cx="4944016" cy="5293757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defTabSz="457200">
              <a:spcBef>
                <a:spcPts val="200"/>
              </a:spcBef>
              <a:spcAft>
                <a:spcPts val="200"/>
              </a:spcAft>
              <a:buFont typeface="Arial" pitchFamily="34" charset="0"/>
              <a:buNone/>
            </a:pPr>
            <a:r>
              <a:rPr lang="en-GB" altLang="en-US" sz="18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</a:p>
          <a:p>
            <a:pPr defTabSz="457200">
              <a:spcBef>
                <a:spcPts val="200"/>
              </a:spcBef>
              <a:spcAft>
                <a:spcPts val="200"/>
              </a:spcAft>
              <a:buFont typeface="Arial" pitchFamily="34" charset="0"/>
              <a:buNone/>
            </a:pPr>
            <a:r>
              <a:rPr lang="en-GB" altLang="en-US" sz="1800" b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altLang="en-US" sz="1800" b="1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t.share_id</a:t>
            </a:r>
            <a:r>
              <a:rPr lang="en-GB" altLang="en-US" sz="1800" b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defTabSz="457200">
              <a:spcBef>
                <a:spcPts val="200"/>
              </a:spcBef>
              <a:spcAft>
                <a:spcPts val="200"/>
              </a:spcAft>
              <a:buFont typeface="Arial" pitchFamily="34" charset="0"/>
              <a:buNone/>
            </a:pPr>
            <a:r>
              <a:rPr lang="en-GB" altLang="en-US" sz="1800" b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altLang="en-US" sz="1800" b="1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t.price_total</a:t>
            </a:r>
            <a:r>
              <a:rPr lang="en-GB" altLang="en-US" sz="1800" b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defTabSz="457200">
              <a:spcBef>
                <a:spcPts val="200"/>
              </a:spcBef>
              <a:spcAft>
                <a:spcPts val="200"/>
              </a:spcAft>
              <a:buFont typeface="Arial" pitchFamily="34" charset="0"/>
              <a:buNone/>
            </a:pPr>
            <a:r>
              <a:rPr lang="en-GB" altLang="en-US" sz="1800" b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	</a:t>
            </a:r>
            <a:r>
              <a:rPr lang="en-GB" altLang="en-US" sz="1800" b="1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t.trade_id</a:t>
            </a:r>
            <a:endParaRPr lang="en-GB" altLang="en-US" sz="1800" b="1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457200">
              <a:spcBef>
                <a:spcPts val="200"/>
              </a:spcBef>
              <a:spcAft>
                <a:spcPts val="200"/>
              </a:spcAft>
              <a:buFont typeface="Arial" pitchFamily="34" charset="0"/>
              <a:buNone/>
            </a:pPr>
            <a:r>
              <a:rPr lang="en-GB" altLang="en-US" sz="18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</a:p>
          <a:p>
            <a:pPr defTabSz="457200">
              <a:spcBef>
                <a:spcPts val="200"/>
              </a:spcBef>
              <a:spcAft>
                <a:spcPts val="200"/>
              </a:spcAft>
              <a:buFont typeface="Arial" pitchFamily="34" charset="0"/>
              <a:buNone/>
            </a:pPr>
            <a:r>
              <a:rPr lang="en-GB" altLang="en-US" sz="1800" b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trades t</a:t>
            </a:r>
          </a:p>
          <a:p>
            <a:pPr defTabSz="457200">
              <a:spcBef>
                <a:spcPts val="200"/>
              </a:spcBef>
              <a:spcAft>
                <a:spcPts val="200"/>
              </a:spcAft>
              <a:buFont typeface="Arial" pitchFamily="34" charset="0"/>
              <a:buNone/>
            </a:pPr>
            <a:r>
              <a:rPr lang="en-GB" altLang="en-US" sz="18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</a:p>
          <a:p>
            <a:pPr defTabSz="457200">
              <a:spcBef>
                <a:spcPts val="200"/>
              </a:spcBef>
              <a:spcAft>
                <a:spcPts val="200"/>
              </a:spcAft>
              <a:buFont typeface="Arial" pitchFamily="34" charset="0"/>
              <a:buNone/>
            </a:pPr>
            <a:r>
              <a:rPr lang="en-GB" altLang="en-US" sz="1800" b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altLang="en-US" sz="1800" b="1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t.price_total</a:t>
            </a:r>
            <a:r>
              <a:rPr lang="en-GB" altLang="en-US" sz="1800" b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</a:p>
          <a:p>
            <a:pPr defTabSz="457200">
              <a:spcBef>
                <a:spcPts val="200"/>
              </a:spcBef>
              <a:spcAft>
                <a:spcPts val="200"/>
              </a:spcAft>
              <a:buFont typeface="Arial" pitchFamily="34" charset="0"/>
              <a:buNone/>
            </a:pPr>
            <a:r>
              <a:rPr lang="en-GB" altLang="en-US" sz="1800" b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GB" altLang="en-US" sz="18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</a:p>
          <a:p>
            <a:pPr defTabSz="457200">
              <a:spcBef>
                <a:spcPts val="200"/>
              </a:spcBef>
              <a:spcAft>
                <a:spcPts val="200"/>
              </a:spcAft>
              <a:buFont typeface="Arial" pitchFamily="34" charset="0"/>
              <a:buNone/>
            </a:pPr>
            <a:r>
              <a:rPr lang="en-GB" altLang="en-US" sz="1800" b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GB" altLang="en-US" sz="18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n-GB" altLang="en-US" sz="1800" b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(t2.price_total)</a:t>
            </a:r>
          </a:p>
          <a:p>
            <a:pPr defTabSz="457200">
              <a:spcBef>
                <a:spcPts val="200"/>
              </a:spcBef>
              <a:spcAft>
                <a:spcPts val="200"/>
              </a:spcAft>
              <a:buFont typeface="Arial" pitchFamily="34" charset="0"/>
              <a:buNone/>
            </a:pPr>
            <a:r>
              <a:rPr lang="en-GB" altLang="en-US" sz="1800" b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GB" altLang="en-US" sz="18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</a:p>
          <a:p>
            <a:pPr defTabSz="457200">
              <a:spcBef>
                <a:spcPts val="200"/>
              </a:spcBef>
              <a:spcAft>
                <a:spcPts val="200"/>
              </a:spcAft>
              <a:buFont typeface="Arial" pitchFamily="34" charset="0"/>
              <a:buNone/>
            </a:pPr>
            <a:r>
              <a:rPr lang="en-GB" altLang="en-US" sz="1800" b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trades t2</a:t>
            </a:r>
          </a:p>
          <a:p>
            <a:pPr defTabSz="457200">
              <a:spcBef>
                <a:spcPts val="200"/>
              </a:spcBef>
              <a:spcAft>
                <a:spcPts val="200"/>
              </a:spcAft>
              <a:buFont typeface="Arial" pitchFamily="34" charset="0"/>
              <a:buNone/>
            </a:pPr>
            <a:r>
              <a:rPr lang="en-GB" altLang="en-US" sz="1800" b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GB" altLang="en-US" sz="18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</a:p>
          <a:p>
            <a:pPr defTabSz="457200">
              <a:spcBef>
                <a:spcPts val="200"/>
              </a:spcBef>
              <a:spcAft>
                <a:spcPts val="200"/>
              </a:spcAft>
              <a:buFont typeface="Arial" pitchFamily="34" charset="0"/>
              <a:buNone/>
            </a:pPr>
            <a:r>
              <a:rPr lang="en-GB" altLang="en-US" sz="1800" b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t2.share_id = </a:t>
            </a:r>
            <a:r>
              <a:rPr lang="en-GB" altLang="en-US" sz="1800" b="1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t.share_id</a:t>
            </a:r>
            <a:endParaRPr lang="en-GB" altLang="en-US" sz="1800" b="1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457200">
              <a:spcBef>
                <a:spcPts val="200"/>
              </a:spcBef>
              <a:spcAft>
                <a:spcPts val="200"/>
              </a:spcAft>
              <a:buFont typeface="Arial" pitchFamily="34" charset="0"/>
              <a:buNone/>
            </a:pPr>
            <a:r>
              <a:rPr lang="en-GB" altLang="en-US" sz="1800" b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)</a:t>
            </a:r>
          </a:p>
          <a:p>
            <a:pPr defTabSz="457200">
              <a:spcBef>
                <a:spcPts val="200"/>
              </a:spcBef>
              <a:spcAft>
                <a:spcPts val="200"/>
              </a:spcAft>
              <a:buFont typeface="Arial" pitchFamily="34" charset="0"/>
              <a:buNone/>
            </a:pPr>
            <a:r>
              <a:rPr lang="en-GB" altLang="en-US" sz="1800" b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6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>
                <a:solidFill>
                  <a:prstClr val="black"/>
                </a:solidFill>
                <a:latin typeface="Arial Black" panose="020B0A04020102020204" pitchFamily="34" charset="0"/>
              </a:rPr>
              <a:t>Correlation – Solution – Try it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9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11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8BCB6D-9CB9-4579-8E74-4A3BB87D1C1E}"/>
              </a:ext>
            </a:extLst>
          </p:cNvPr>
          <p:cNvSpPr txBox="1"/>
          <p:nvPr/>
        </p:nvSpPr>
        <p:spPr>
          <a:xfrm>
            <a:off x="6600056" y="1268760"/>
            <a:ext cx="473197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How it works:</a:t>
            </a:r>
          </a:p>
          <a:p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en-GB" sz="1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outer query obtains a record and passes it into the inner query.</a:t>
            </a:r>
            <a:br>
              <a:rPr lang="en-GB" sz="1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GB" sz="18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1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inner query executes based on the passed in value(s).</a:t>
            </a:r>
            <a:br>
              <a:rPr lang="en-GB" sz="1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GB" sz="18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1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inner query then passes the values from its results back out to the outer query, which uses them to finish its processing.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847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>
                <a:solidFill>
                  <a:prstClr val="black"/>
                </a:solidFill>
                <a:latin typeface="Arial Black" panose="020B0A04020102020204" pitchFamily="34" charset="0"/>
              </a:rPr>
              <a:t>Things To Notice</a:t>
            </a:r>
          </a:p>
        </p:txBody>
      </p:sp>
      <p:sp>
        <p:nvSpPr>
          <p:cNvPr id="5" name="Cloud Callout 4"/>
          <p:cNvSpPr/>
          <p:nvPr/>
        </p:nvSpPr>
        <p:spPr>
          <a:xfrm>
            <a:off x="679151" y="1153886"/>
            <a:ext cx="4339771" cy="2185527"/>
          </a:xfrm>
          <a:prstGeom prst="cloudCallout">
            <a:avLst>
              <a:gd name="adj1" fmla="val -28924"/>
              <a:gd name="adj2" fmla="val 74452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Correlated subqueries always have the same basic structure.</a:t>
            </a:r>
          </a:p>
        </p:txBody>
      </p:sp>
      <p:sp>
        <p:nvSpPr>
          <p:cNvPr id="8" name="Cloud Callout 7"/>
          <p:cNvSpPr/>
          <p:nvPr/>
        </p:nvSpPr>
        <p:spPr>
          <a:xfrm>
            <a:off x="6456040" y="745810"/>
            <a:ext cx="4339771" cy="2185527"/>
          </a:xfrm>
          <a:prstGeom prst="cloudCallout">
            <a:avLst>
              <a:gd name="adj1" fmla="val -28924"/>
              <a:gd name="adj2" fmla="val 74452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Each of the queries uses a different alias of the same table</a:t>
            </a:r>
          </a:p>
        </p:txBody>
      </p:sp>
      <p:sp>
        <p:nvSpPr>
          <p:cNvPr id="9" name="Cloud Callout 8"/>
          <p:cNvSpPr/>
          <p:nvPr/>
        </p:nvSpPr>
        <p:spPr>
          <a:xfrm>
            <a:off x="1991544" y="3573016"/>
            <a:ext cx="4339771" cy="2185527"/>
          </a:xfrm>
          <a:prstGeom prst="cloudCallout">
            <a:avLst>
              <a:gd name="adj1" fmla="val -28924"/>
              <a:gd name="adj2" fmla="val 74452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The WHERE clause in the subquery is used to join the two queries together.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11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12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loud Callout 4">
            <a:extLst>
              <a:ext uri="{FF2B5EF4-FFF2-40B4-BE49-F238E27FC236}">
                <a16:creationId xmlns:a16="http://schemas.microsoft.com/office/drawing/2014/main" id="{64E40D37-1EB8-47AE-B357-8B90F2FFBF15}"/>
              </a:ext>
            </a:extLst>
          </p:cNvPr>
          <p:cNvSpPr/>
          <p:nvPr/>
        </p:nvSpPr>
        <p:spPr>
          <a:xfrm>
            <a:off x="7371516" y="3713280"/>
            <a:ext cx="4339771" cy="2185527"/>
          </a:xfrm>
          <a:prstGeom prst="cloudCallout">
            <a:avLst>
              <a:gd name="adj1" fmla="val -28924"/>
              <a:gd name="adj2" fmla="val 74452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GB" sz="2000" b="1" baseline="0" dirty="0">
                <a:latin typeface="Arial" panose="020B0604020202020204" pitchFamily="34" charset="0"/>
                <a:cs typeface="Arial" panose="020B0604020202020204" pitchFamily="34" charset="0"/>
              </a:rPr>
              <a:t> inner query is dependent on the outer query. The inner query can’t run on its own</a:t>
            </a:r>
            <a:endParaRPr lang="en-GB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4750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39416" y="2923015"/>
            <a:ext cx="10369152" cy="954107"/>
          </a:xfrm>
          <a:prstGeom prst="rect">
            <a:avLst/>
          </a:prstGeom>
          <a:noFill/>
          <a:ln w="38100" cmpd="sng"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defTabSz="457200" eaLnBrk="1" hangingPunct="1"/>
            <a:r>
              <a:rPr lang="en-GB" altLang="en-US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 the </a:t>
            </a:r>
            <a:r>
              <a:rPr lang="en-GB" altLang="en-US" sz="2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share_id</a:t>
            </a:r>
            <a:r>
              <a:rPr lang="en-GB" altLang="en-US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with the highest </a:t>
            </a:r>
            <a:r>
              <a:rPr lang="en-GB" altLang="en-US" sz="2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share_amount</a:t>
            </a:r>
            <a:r>
              <a:rPr lang="en-GB" altLang="en-US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each </a:t>
            </a:r>
            <a:r>
              <a:rPr lang="en-GB" altLang="en-US" sz="2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broker_id</a:t>
            </a:r>
            <a:r>
              <a:rPr lang="en-GB" altLang="en-US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8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>
                <a:solidFill>
                  <a:prstClr val="black"/>
                </a:solidFill>
                <a:latin typeface="Arial Black" panose="020B0A04020102020204" pitchFamily="34" charset="0"/>
              </a:rPr>
              <a:t>Another Correlation Scenario 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9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13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3110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>
                <a:solidFill>
                  <a:prstClr val="black"/>
                </a:solidFill>
                <a:latin typeface="Arial Black" panose="020B0A04020102020204" pitchFamily="34" charset="0"/>
              </a:rPr>
              <a:t>Before You Start Writing the Query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833656" y="1255696"/>
            <a:ext cx="10522768" cy="586788"/>
          </a:xfrm>
          <a:prstGeom prst="rect">
            <a:avLst/>
          </a:prstGeom>
        </p:spPr>
        <p:txBody>
          <a:bodyPr/>
          <a:lstStyle/>
          <a:p>
            <a:pPr lvl="0" eaLnBrk="1" hangingPunct="1">
              <a:spcBef>
                <a:spcPts val="0"/>
              </a:spcBef>
              <a:spcAft>
                <a:spcPts val="1200"/>
              </a:spcAft>
              <a:buClr>
                <a:srgbClr val="333399"/>
              </a:buClr>
              <a:defRPr/>
            </a:pPr>
            <a:r>
              <a:rPr lang="en-GB" sz="2000" kern="0" dirty="0">
                <a:latin typeface="Arial Black" panose="020B0A04020102020204" pitchFamily="34" charset="0"/>
                <a:cs typeface="Arial" panose="020B0604020202020204" pitchFamily="34" charset="0"/>
              </a:rPr>
              <a:t>Identify the 3 parts of the query: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228319" y="2057105"/>
            <a:ext cx="9186636" cy="3311383"/>
            <a:chOff x="233588" y="2229078"/>
            <a:chExt cx="9186636" cy="3311383"/>
          </a:xfrm>
        </p:grpSpPr>
        <p:sp>
          <p:nvSpPr>
            <p:cNvPr id="3" name="Rectangle 2"/>
            <p:cNvSpPr/>
            <p:nvPr/>
          </p:nvSpPr>
          <p:spPr>
            <a:xfrm>
              <a:off x="6395888" y="2229078"/>
              <a:ext cx="3024336" cy="93610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latin typeface="Arial" panose="020B0604020202020204" pitchFamily="34" charset="0"/>
                  <a:cs typeface="Arial" panose="020B0604020202020204" pitchFamily="34" charset="0"/>
                </a:rPr>
                <a:t>(What we’re looking for)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6386224" y="3419403"/>
              <a:ext cx="3024336" cy="93610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latin typeface="Arial" panose="020B0604020202020204" pitchFamily="34" charset="0"/>
                  <a:cs typeface="Arial" panose="020B0604020202020204" pitchFamily="34" charset="0"/>
                </a:rPr>
                <a:t>(Aggregate column)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386224" y="4604357"/>
              <a:ext cx="3024336" cy="93610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latin typeface="Arial" panose="020B0604020202020204" pitchFamily="34" charset="0"/>
                  <a:cs typeface="Arial" panose="020B0604020202020204" pitchFamily="34" charset="0"/>
                </a:rPr>
                <a:t>(For each column/s)</a:t>
              </a:r>
            </a:p>
          </p:txBody>
        </p:sp>
        <p:sp>
          <p:nvSpPr>
            <p:cNvPr id="11" name="Content Placeholder 2"/>
            <p:cNvSpPr txBox="1">
              <a:spLocks/>
            </p:cNvSpPr>
            <p:nvPr/>
          </p:nvSpPr>
          <p:spPr>
            <a:xfrm>
              <a:off x="1531481" y="2501857"/>
              <a:ext cx="3809685" cy="586788"/>
            </a:xfrm>
            <a:prstGeom prst="rect">
              <a:avLst/>
            </a:prstGeom>
          </p:spPr>
          <p:txBody>
            <a:bodyPr/>
            <a:lstStyle/>
            <a:p>
              <a:pPr marR="0" lvl="0" algn="l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>
                  <a:srgbClr val="333399"/>
                </a:buClr>
                <a:buSzTx/>
                <a:tabLst/>
                <a:defRPr/>
              </a:pPr>
              <a:r>
                <a:rPr kumimoji="0" lang="en-GB" sz="22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“Display</a:t>
              </a:r>
              <a:r>
                <a:rPr kumimoji="0" lang="en-GB" sz="22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the </a:t>
              </a:r>
              <a:r>
                <a:rPr lang="en-GB" sz="2200" b="1" kern="0" dirty="0" err="1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share_id</a:t>
              </a:r>
              <a:r>
                <a:rPr lang="en-GB" sz="2200" b="1" kern="0" dirty="0">
                  <a:latin typeface="Arial" panose="020B0604020202020204" pitchFamily="34" charset="0"/>
                  <a:cs typeface="Arial" panose="020B0604020202020204" pitchFamily="34" charset="0"/>
                </a:rPr>
                <a:t>…”</a:t>
              </a:r>
              <a:endParaRPr kumimoji="0" lang="en-GB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Content Placeholder 2"/>
            <p:cNvSpPr txBox="1">
              <a:spLocks/>
            </p:cNvSpPr>
            <p:nvPr/>
          </p:nvSpPr>
          <p:spPr>
            <a:xfrm>
              <a:off x="805632" y="3623727"/>
              <a:ext cx="5261384" cy="586788"/>
            </a:xfrm>
            <a:prstGeom prst="rect">
              <a:avLst/>
            </a:prstGeom>
          </p:spPr>
          <p:txBody>
            <a:bodyPr/>
            <a:lstStyle/>
            <a:p>
              <a:pPr marR="0" lvl="0" algn="l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>
                  <a:srgbClr val="333399"/>
                </a:buClr>
                <a:buSzTx/>
                <a:tabLst/>
                <a:defRPr/>
              </a:pPr>
              <a:r>
                <a:rPr kumimoji="0" lang="en-GB" sz="22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“</a:t>
              </a:r>
              <a:r>
                <a:rPr lang="en-GB" sz="2200" kern="0" dirty="0">
                  <a:latin typeface="Arial" panose="020B0604020202020204" pitchFamily="34" charset="0"/>
                  <a:cs typeface="Arial" panose="020B0604020202020204" pitchFamily="34" charset="0"/>
                </a:rPr>
                <a:t>…with the </a:t>
              </a:r>
              <a:r>
                <a:rPr lang="en-GB" sz="2200" b="1" kern="0" dirty="0">
                  <a:latin typeface="Arial" panose="020B0604020202020204" pitchFamily="34" charset="0"/>
                  <a:cs typeface="Arial" panose="020B0604020202020204" pitchFamily="34" charset="0"/>
                </a:rPr>
                <a:t>highest</a:t>
              </a:r>
              <a:r>
                <a:rPr lang="en-GB" sz="2200" kern="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GB" sz="2200" b="1" kern="0" dirty="0" err="1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share_amount</a:t>
              </a:r>
              <a:r>
                <a:rPr lang="en-GB" sz="2200" b="1" kern="0" dirty="0">
                  <a:latin typeface="Arial" panose="020B0604020202020204" pitchFamily="34" charset="0"/>
                  <a:cs typeface="Arial" panose="020B0604020202020204" pitchFamily="34" charset="0"/>
                </a:rPr>
                <a:t>…”</a:t>
              </a:r>
              <a:endParaRPr kumimoji="0" lang="en-GB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Content Placeholder 2"/>
            <p:cNvSpPr txBox="1">
              <a:spLocks/>
            </p:cNvSpPr>
            <p:nvPr/>
          </p:nvSpPr>
          <p:spPr>
            <a:xfrm>
              <a:off x="1835914" y="4779015"/>
              <a:ext cx="3200819" cy="586788"/>
            </a:xfrm>
            <a:prstGeom prst="rect">
              <a:avLst/>
            </a:prstGeom>
          </p:spPr>
          <p:txBody>
            <a:bodyPr/>
            <a:lstStyle/>
            <a:p>
              <a:pPr marR="0" lvl="0" algn="l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>
                  <a:srgbClr val="333399"/>
                </a:buClr>
                <a:buSzTx/>
                <a:tabLst/>
                <a:defRPr/>
              </a:pPr>
              <a:r>
                <a:rPr kumimoji="0" lang="en-GB" sz="22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“</a:t>
              </a:r>
              <a:r>
                <a:rPr lang="en-GB" sz="2200" kern="0" dirty="0">
                  <a:latin typeface="Arial" panose="020B0604020202020204" pitchFamily="34" charset="0"/>
                  <a:cs typeface="Arial" panose="020B0604020202020204" pitchFamily="34" charset="0"/>
                </a:rPr>
                <a:t>…for each </a:t>
              </a:r>
              <a:r>
                <a:rPr lang="en-GB" sz="2200" b="1" kern="0" dirty="0" err="1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broker_id</a:t>
              </a:r>
              <a:r>
                <a:rPr lang="en-GB" sz="2200" b="1" kern="0" dirty="0">
                  <a:latin typeface="Arial" panose="020B0604020202020204" pitchFamily="34" charset="0"/>
                  <a:cs typeface="Arial" panose="020B0604020202020204" pitchFamily="34" charset="0"/>
                </a:rPr>
                <a:t>.”</a:t>
              </a:r>
              <a:endParaRPr kumimoji="0" lang="en-GB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983432" y="2305615"/>
              <a:ext cx="749843" cy="7830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b="1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1.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33588" y="3495940"/>
              <a:ext cx="749843" cy="7830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b="1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2.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983430" y="4582773"/>
              <a:ext cx="749843" cy="7830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b="1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3.</a:t>
              </a:r>
            </a:p>
          </p:txBody>
        </p:sp>
      </p:grpSp>
      <p:sp>
        <p:nvSpPr>
          <p:cNvPr id="17" name="Rectangle 16"/>
          <p:cNvSpPr/>
          <p:nvPr/>
        </p:nvSpPr>
        <p:spPr>
          <a:xfrm>
            <a:off x="2830645" y="5589240"/>
            <a:ext cx="62114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defTabSz="914400" fontAlgn="base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r>
              <a:rPr lang="en-GB" sz="20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Now use the previous query as a template</a:t>
            </a: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20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14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1671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67408" y="3138459"/>
            <a:ext cx="10683685" cy="523220"/>
          </a:xfrm>
          <a:prstGeom prst="rect">
            <a:avLst/>
          </a:prstGeom>
          <a:noFill/>
          <a:ln w="38100" cmpd="sng"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defTabSz="457200" eaLnBrk="1" hangingPunct="1"/>
            <a:r>
              <a:rPr lang="en-GB" altLang="en-US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 the </a:t>
            </a:r>
            <a:r>
              <a:rPr lang="en-GB" altLang="en-US" sz="2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time_start</a:t>
            </a:r>
            <a:r>
              <a:rPr lang="en-GB" altLang="en-US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with the maximum price for each </a:t>
            </a:r>
            <a:r>
              <a:rPr lang="en-GB" altLang="en-US" sz="2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share_id</a:t>
            </a:r>
            <a:r>
              <a:rPr lang="en-GB" altLang="en-US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8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>
                <a:solidFill>
                  <a:prstClr val="black"/>
                </a:solidFill>
                <a:latin typeface="Arial Black" panose="020B0A04020102020204" pitchFamily="34" charset="0"/>
              </a:rPr>
              <a:t>One Final Correlation Scenario 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9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15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677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6"/>
          <p:cNvSpPr txBox="1">
            <a:spLocks/>
          </p:cNvSpPr>
          <p:nvPr/>
        </p:nvSpPr>
        <p:spPr>
          <a:xfrm>
            <a:off x="1524001" y="3581400"/>
            <a:ext cx="10496551" cy="3276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74625" marR="0" lvl="0" indent="-174625" algn="l" defTabSz="914400" rtl="0" eaLnBrk="0" fontAlgn="auto" latinLnBrk="0" hangingPunct="0">
              <a:lnSpc>
                <a:spcPct val="100000"/>
              </a:lnSpc>
              <a:spcBef>
                <a:spcPct val="60000"/>
              </a:spcBef>
              <a:spcAft>
                <a:spcPts val="0"/>
              </a:spcAft>
              <a:buClr>
                <a:schemeClr val="bg2"/>
              </a:buClr>
              <a:buSzTx/>
              <a:buFont typeface="Wingdings" pitchFamily="2" charset="2"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4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>
                <a:latin typeface="Arial Black" panose="020B0A04020102020204" pitchFamily="34" charset="0"/>
              </a:rPr>
              <a:t>Review</a:t>
            </a:r>
          </a:p>
        </p:txBody>
      </p:sp>
      <p:sp>
        <p:nvSpPr>
          <p:cNvPr id="22" name="Oval Callout 21"/>
          <p:cNvSpPr/>
          <p:nvPr/>
        </p:nvSpPr>
        <p:spPr>
          <a:xfrm>
            <a:off x="6603984" y="1668811"/>
            <a:ext cx="3702552" cy="1645608"/>
          </a:xfrm>
          <a:prstGeom prst="wedgeEllipseCallou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When to use a correlated sub-query?</a:t>
            </a:r>
          </a:p>
        </p:txBody>
      </p:sp>
      <p:sp>
        <p:nvSpPr>
          <p:cNvPr id="23" name="Oval Callout 22"/>
          <p:cNvSpPr/>
          <p:nvPr/>
        </p:nvSpPr>
        <p:spPr>
          <a:xfrm>
            <a:off x="3835318" y="3712030"/>
            <a:ext cx="4020455" cy="2013856"/>
          </a:xfrm>
          <a:prstGeom prst="wedgeEllipseCallou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What are the 3 parts of a correlated sub-query</a:t>
            </a:r>
          </a:p>
        </p:txBody>
      </p:sp>
      <p:sp>
        <p:nvSpPr>
          <p:cNvPr id="25" name="Oval Callout 24"/>
          <p:cNvSpPr/>
          <p:nvPr/>
        </p:nvSpPr>
        <p:spPr>
          <a:xfrm>
            <a:off x="1721316" y="1609221"/>
            <a:ext cx="3411317" cy="1498365"/>
          </a:xfrm>
          <a:prstGeom prst="wedgeEllipseCallout">
            <a:avLst/>
          </a:prstGeom>
          <a:solidFill>
            <a:srgbClr val="2EABE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What is a correlated sub-query?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10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16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5290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6"/>
          <p:cNvSpPr txBox="1">
            <a:spLocks/>
          </p:cNvSpPr>
          <p:nvPr/>
        </p:nvSpPr>
        <p:spPr>
          <a:xfrm>
            <a:off x="1524001" y="3581400"/>
            <a:ext cx="10496551" cy="3276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74625" marR="0" lvl="0" indent="-174625" algn="l" defTabSz="914400" rtl="0" eaLnBrk="0" fontAlgn="auto" latinLnBrk="0" hangingPunct="0">
              <a:lnSpc>
                <a:spcPct val="100000"/>
              </a:lnSpc>
              <a:spcBef>
                <a:spcPct val="60000"/>
              </a:spcBef>
              <a:spcAft>
                <a:spcPts val="0"/>
              </a:spcAft>
              <a:buClr>
                <a:schemeClr val="bg2"/>
              </a:buClr>
              <a:buSzTx/>
              <a:buFont typeface="Wingdings" pitchFamily="2" charset="2"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4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>
                <a:latin typeface="Arial Black" panose="020B0A04020102020204" pitchFamily="34" charset="0"/>
              </a:rPr>
              <a:t>Questions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7813E0F-D8EA-4197-985B-61A3E80C238C}"/>
              </a:ext>
            </a:extLst>
          </p:cNvPr>
          <p:cNvGrpSpPr/>
          <p:nvPr/>
        </p:nvGrpSpPr>
        <p:grpSpPr>
          <a:xfrm>
            <a:off x="3624312" y="1246598"/>
            <a:ext cx="3954562" cy="3973102"/>
            <a:chOff x="4157663" y="2916238"/>
            <a:chExt cx="482600" cy="549275"/>
          </a:xfrm>
        </p:grpSpPr>
        <p:sp>
          <p:nvSpPr>
            <p:cNvPr id="10" name="Freeform 89">
              <a:extLst>
                <a:ext uri="{FF2B5EF4-FFF2-40B4-BE49-F238E27FC236}">
                  <a16:creationId xmlns:a16="http://schemas.microsoft.com/office/drawing/2014/main" id="{29FD3966-66D7-47CE-BBA5-2BF5F1C23F3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7663" y="2916238"/>
              <a:ext cx="482600" cy="549275"/>
            </a:xfrm>
            <a:custGeom>
              <a:avLst/>
              <a:gdLst>
                <a:gd name="T0" fmla="*/ 875 w 912"/>
                <a:gd name="T1" fmla="*/ 1024 h 1037"/>
                <a:gd name="T2" fmla="*/ 850 w 912"/>
                <a:gd name="T3" fmla="*/ 1037 h 1037"/>
                <a:gd name="T4" fmla="*/ 820 w 912"/>
                <a:gd name="T5" fmla="*/ 1005 h 1037"/>
                <a:gd name="T6" fmla="*/ 749 w 912"/>
                <a:gd name="T7" fmla="*/ 870 h 1037"/>
                <a:gd name="T8" fmla="*/ 732 w 912"/>
                <a:gd name="T9" fmla="*/ 747 h 1037"/>
                <a:gd name="T10" fmla="*/ 807 w 912"/>
                <a:gd name="T11" fmla="*/ 569 h 1037"/>
                <a:gd name="T12" fmla="*/ 862 w 912"/>
                <a:gd name="T13" fmla="*/ 387 h 1037"/>
                <a:gd name="T14" fmla="*/ 855 w 912"/>
                <a:gd name="T15" fmla="*/ 289 h 1037"/>
                <a:gd name="T16" fmla="*/ 810 w 912"/>
                <a:gd name="T17" fmla="*/ 189 h 1037"/>
                <a:gd name="T18" fmla="*/ 731 w 912"/>
                <a:gd name="T19" fmla="*/ 113 h 1037"/>
                <a:gd name="T20" fmla="*/ 629 w 912"/>
                <a:gd name="T21" fmla="*/ 65 h 1037"/>
                <a:gd name="T22" fmla="*/ 512 w 912"/>
                <a:gd name="T23" fmla="*/ 49 h 1037"/>
                <a:gd name="T24" fmla="*/ 396 w 912"/>
                <a:gd name="T25" fmla="*/ 69 h 1037"/>
                <a:gd name="T26" fmla="*/ 275 w 912"/>
                <a:gd name="T27" fmla="*/ 135 h 1037"/>
                <a:gd name="T28" fmla="*/ 200 w 912"/>
                <a:gd name="T29" fmla="*/ 214 h 1037"/>
                <a:gd name="T30" fmla="*/ 152 w 912"/>
                <a:gd name="T31" fmla="*/ 315 h 1037"/>
                <a:gd name="T32" fmla="*/ 148 w 912"/>
                <a:gd name="T33" fmla="*/ 406 h 1037"/>
                <a:gd name="T34" fmla="*/ 111 w 912"/>
                <a:gd name="T35" fmla="*/ 511 h 1037"/>
                <a:gd name="T36" fmla="*/ 55 w 912"/>
                <a:gd name="T37" fmla="*/ 635 h 1037"/>
                <a:gd name="T38" fmla="*/ 127 w 912"/>
                <a:gd name="T39" fmla="*/ 656 h 1037"/>
                <a:gd name="T40" fmla="*/ 136 w 912"/>
                <a:gd name="T41" fmla="*/ 686 h 1037"/>
                <a:gd name="T42" fmla="*/ 159 w 912"/>
                <a:gd name="T43" fmla="*/ 725 h 1037"/>
                <a:gd name="T44" fmla="*/ 182 w 912"/>
                <a:gd name="T45" fmla="*/ 746 h 1037"/>
                <a:gd name="T46" fmla="*/ 171 w 912"/>
                <a:gd name="T47" fmla="*/ 770 h 1037"/>
                <a:gd name="T48" fmla="*/ 127 w 912"/>
                <a:gd name="T49" fmla="*/ 771 h 1037"/>
                <a:gd name="T50" fmla="*/ 143 w 912"/>
                <a:gd name="T51" fmla="*/ 839 h 1037"/>
                <a:gd name="T52" fmla="*/ 143 w 912"/>
                <a:gd name="T53" fmla="*/ 880 h 1037"/>
                <a:gd name="T54" fmla="*/ 216 w 912"/>
                <a:gd name="T55" fmla="*/ 915 h 1037"/>
                <a:gd name="T56" fmla="*/ 341 w 912"/>
                <a:gd name="T57" fmla="*/ 934 h 1037"/>
                <a:gd name="T58" fmla="*/ 409 w 912"/>
                <a:gd name="T59" fmla="*/ 976 h 1037"/>
                <a:gd name="T60" fmla="*/ 425 w 912"/>
                <a:gd name="T61" fmla="*/ 1022 h 1037"/>
                <a:gd name="T62" fmla="*/ 403 w 912"/>
                <a:gd name="T63" fmla="*/ 1037 h 1037"/>
                <a:gd name="T64" fmla="*/ 381 w 912"/>
                <a:gd name="T65" fmla="*/ 1023 h 1037"/>
                <a:gd name="T66" fmla="*/ 336 w 912"/>
                <a:gd name="T67" fmla="*/ 983 h 1037"/>
                <a:gd name="T68" fmla="*/ 236 w 912"/>
                <a:gd name="T69" fmla="*/ 967 h 1037"/>
                <a:gd name="T70" fmla="*/ 129 w 912"/>
                <a:gd name="T71" fmla="*/ 935 h 1037"/>
                <a:gd name="T72" fmla="*/ 99 w 912"/>
                <a:gd name="T73" fmla="*/ 901 h 1037"/>
                <a:gd name="T74" fmla="*/ 92 w 912"/>
                <a:gd name="T75" fmla="*/ 848 h 1037"/>
                <a:gd name="T76" fmla="*/ 87 w 912"/>
                <a:gd name="T77" fmla="*/ 804 h 1037"/>
                <a:gd name="T78" fmla="*/ 64 w 912"/>
                <a:gd name="T79" fmla="*/ 774 h 1037"/>
                <a:gd name="T80" fmla="*/ 65 w 912"/>
                <a:gd name="T81" fmla="*/ 748 h 1037"/>
                <a:gd name="T82" fmla="*/ 79 w 912"/>
                <a:gd name="T83" fmla="*/ 692 h 1037"/>
                <a:gd name="T84" fmla="*/ 6 w 912"/>
                <a:gd name="T85" fmla="*/ 654 h 1037"/>
                <a:gd name="T86" fmla="*/ 33 w 912"/>
                <a:gd name="T87" fmla="*/ 555 h 1037"/>
                <a:gd name="T88" fmla="*/ 100 w 912"/>
                <a:gd name="T89" fmla="*/ 416 h 1037"/>
                <a:gd name="T90" fmla="*/ 108 w 912"/>
                <a:gd name="T91" fmla="*/ 289 h 1037"/>
                <a:gd name="T92" fmla="*/ 171 w 912"/>
                <a:gd name="T93" fmla="*/ 172 h 1037"/>
                <a:gd name="T94" fmla="*/ 263 w 912"/>
                <a:gd name="T95" fmla="*/ 83 h 1037"/>
                <a:gd name="T96" fmla="*/ 403 w 912"/>
                <a:gd name="T97" fmla="*/ 16 h 1037"/>
                <a:gd name="T98" fmla="*/ 531 w 912"/>
                <a:gd name="T99" fmla="*/ 0 h 1037"/>
                <a:gd name="T100" fmla="*/ 663 w 912"/>
                <a:gd name="T101" fmla="*/ 26 h 1037"/>
                <a:gd name="T102" fmla="*/ 777 w 912"/>
                <a:gd name="T103" fmla="*/ 87 h 1037"/>
                <a:gd name="T104" fmla="*/ 862 w 912"/>
                <a:gd name="T105" fmla="*/ 178 h 1037"/>
                <a:gd name="T106" fmla="*/ 907 w 912"/>
                <a:gd name="T107" fmla="*/ 298 h 1037"/>
                <a:gd name="T108" fmla="*/ 907 w 912"/>
                <a:gd name="T109" fmla="*/ 422 h 1037"/>
                <a:gd name="T110" fmla="*/ 832 w 912"/>
                <a:gd name="T111" fmla="*/ 629 h 1037"/>
                <a:gd name="T112" fmla="*/ 778 w 912"/>
                <a:gd name="T113" fmla="*/ 770 h 1037"/>
                <a:gd name="T114" fmla="*/ 804 w 912"/>
                <a:gd name="T115" fmla="*/ 874 h 1037"/>
                <a:gd name="T116" fmla="*/ 874 w 912"/>
                <a:gd name="T117" fmla="*/ 1001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2" h="1037">
                  <a:moveTo>
                    <a:pt x="874" y="1001"/>
                  </a:moveTo>
                  <a:lnTo>
                    <a:pt x="874" y="1001"/>
                  </a:lnTo>
                  <a:lnTo>
                    <a:pt x="876" y="1005"/>
                  </a:lnTo>
                  <a:lnTo>
                    <a:pt x="877" y="1010"/>
                  </a:lnTo>
                  <a:lnTo>
                    <a:pt x="877" y="1015"/>
                  </a:lnTo>
                  <a:lnTo>
                    <a:pt x="876" y="1019"/>
                  </a:lnTo>
                  <a:lnTo>
                    <a:pt x="875" y="1024"/>
                  </a:lnTo>
                  <a:lnTo>
                    <a:pt x="872" y="1027"/>
                  </a:lnTo>
                  <a:lnTo>
                    <a:pt x="869" y="1031"/>
                  </a:lnTo>
                  <a:lnTo>
                    <a:pt x="865" y="1034"/>
                  </a:lnTo>
                  <a:lnTo>
                    <a:pt x="865" y="1034"/>
                  </a:lnTo>
                  <a:lnTo>
                    <a:pt x="861" y="1036"/>
                  </a:lnTo>
                  <a:lnTo>
                    <a:pt x="855" y="1037"/>
                  </a:lnTo>
                  <a:lnTo>
                    <a:pt x="850" y="1037"/>
                  </a:lnTo>
                  <a:lnTo>
                    <a:pt x="846" y="1036"/>
                  </a:lnTo>
                  <a:lnTo>
                    <a:pt x="842" y="1034"/>
                  </a:lnTo>
                  <a:lnTo>
                    <a:pt x="838" y="1032"/>
                  </a:lnTo>
                  <a:lnTo>
                    <a:pt x="834" y="1028"/>
                  </a:lnTo>
                  <a:lnTo>
                    <a:pt x="831" y="1024"/>
                  </a:lnTo>
                  <a:lnTo>
                    <a:pt x="831" y="1024"/>
                  </a:lnTo>
                  <a:lnTo>
                    <a:pt x="820" y="1005"/>
                  </a:lnTo>
                  <a:lnTo>
                    <a:pt x="820" y="1005"/>
                  </a:lnTo>
                  <a:lnTo>
                    <a:pt x="806" y="981"/>
                  </a:lnTo>
                  <a:lnTo>
                    <a:pt x="789" y="953"/>
                  </a:lnTo>
                  <a:lnTo>
                    <a:pt x="772" y="922"/>
                  </a:lnTo>
                  <a:lnTo>
                    <a:pt x="764" y="904"/>
                  </a:lnTo>
                  <a:lnTo>
                    <a:pt x="756" y="887"/>
                  </a:lnTo>
                  <a:lnTo>
                    <a:pt x="749" y="870"/>
                  </a:lnTo>
                  <a:lnTo>
                    <a:pt x="743" y="852"/>
                  </a:lnTo>
                  <a:lnTo>
                    <a:pt x="738" y="834"/>
                  </a:lnTo>
                  <a:lnTo>
                    <a:pt x="733" y="815"/>
                  </a:lnTo>
                  <a:lnTo>
                    <a:pt x="731" y="798"/>
                  </a:lnTo>
                  <a:lnTo>
                    <a:pt x="729" y="780"/>
                  </a:lnTo>
                  <a:lnTo>
                    <a:pt x="730" y="764"/>
                  </a:lnTo>
                  <a:lnTo>
                    <a:pt x="732" y="747"/>
                  </a:lnTo>
                  <a:lnTo>
                    <a:pt x="732" y="747"/>
                  </a:lnTo>
                  <a:lnTo>
                    <a:pt x="738" y="724"/>
                  </a:lnTo>
                  <a:lnTo>
                    <a:pt x="745" y="702"/>
                  </a:lnTo>
                  <a:lnTo>
                    <a:pt x="754" y="680"/>
                  </a:lnTo>
                  <a:lnTo>
                    <a:pt x="763" y="658"/>
                  </a:lnTo>
                  <a:lnTo>
                    <a:pt x="785" y="614"/>
                  </a:lnTo>
                  <a:lnTo>
                    <a:pt x="807" y="569"/>
                  </a:lnTo>
                  <a:lnTo>
                    <a:pt x="818" y="546"/>
                  </a:lnTo>
                  <a:lnTo>
                    <a:pt x="828" y="523"/>
                  </a:lnTo>
                  <a:lnTo>
                    <a:pt x="838" y="498"/>
                  </a:lnTo>
                  <a:lnTo>
                    <a:pt x="846" y="472"/>
                  </a:lnTo>
                  <a:lnTo>
                    <a:pt x="853" y="445"/>
                  </a:lnTo>
                  <a:lnTo>
                    <a:pt x="859" y="418"/>
                  </a:lnTo>
                  <a:lnTo>
                    <a:pt x="862" y="387"/>
                  </a:lnTo>
                  <a:lnTo>
                    <a:pt x="863" y="372"/>
                  </a:lnTo>
                  <a:lnTo>
                    <a:pt x="864" y="357"/>
                  </a:lnTo>
                  <a:lnTo>
                    <a:pt x="864" y="357"/>
                  </a:lnTo>
                  <a:lnTo>
                    <a:pt x="863" y="339"/>
                  </a:lnTo>
                  <a:lnTo>
                    <a:pt x="862" y="321"/>
                  </a:lnTo>
                  <a:lnTo>
                    <a:pt x="859" y="305"/>
                  </a:lnTo>
                  <a:lnTo>
                    <a:pt x="855" y="289"/>
                  </a:lnTo>
                  <a:lnTo>
                    <a:pt x="851" y="273"/>
                  </a:lnTo>
                  <a:lnTo>
                    <a:pt x="846" y="258"/>
                  </a:lnTo>
                  <a:lnTo>
                    <a:pt x="840" y="243"/>
                  </a:lnTo>
                  <a:lnTo>
                    <a:pt x="834" y="228"/>
                  </a:lnTo>
                  <a:lnTo>
                    <a:pt x="827" y="215"/>
                  </a:lnTo>
                  <a:lnTo>
                    <a:pt x="819" y="202"/>
                  </a:lnTo>
                  <a:lnTo>
                    <a:pt x="810" y="189"/>
                  </a:lnTo>
                  <a:lnTo>
                    <a:pt x="801" y="177"/>
                  </a:lnTo>
                  <a:lnTo>
                    <a:pt x="791" y="164"/>
                  </a:lnTo>
                  <a:lnTo>
                    <a:pt x="780" y="153"/>
                  </a:lnTo>
                  <a:lnTo>
                    <a:pt x="768" y="142"/>
                  </a:lnTo>
                  <a:lnTo>
                    <a:pt x="756" y="132"/>
                  </a:lnTo>
                  <a:lnTo>
                    <a:pt x="744" y="122"/>
                  </a:lnTo>
                  <a:lnTo>
                    <a:pt x="731" y="113"/>
                  </a:lnTo>
                  <a:lnTo>
                    <a:pt x="718" y="105"/>
                  </a:lnTo>
                  <a:lnTo>
                    <a:pt x="704" y="97"/>
                  </a:lnTo>
                  <a:lnTo>
                    <a:pt x="689" y="90"/>
                  </a:lnTo>
                  <a:lnTo>
                    <a:pt x="674" y="82"/>
                  </a:lnTo>
                  <a:lnTo>
                    <a:pt x="660" y="76"/>
                  </a:lnTo>
                  <a:lnTo>
                    <a:pt x="644" y="70"/>
                  </a:lnTo>
                  <a:lnTo>
                    <a:pt x="629" y="65"/>
                  </a:lnTo>
                  <a:lnTo>
                    <a:pt x="612" y="61"/>
                  </a:lnTo>
                  <a:lnTo>
                    <a:pt x="596" y="57"/>
                  </a:lnTo>
                  <a:lnTo>
                    <a:pt x="580" y="54"/>
                  </a:lnTo>
                  <a:lnTo>
                    <a:pt x="563" y="52"/>
                  </a:lnTo>
                  <a:lnTo>
                    <a:pt x="547" y="50"/>
                  </a:lnTo>
                  <a:lnTo>
                    <a:pt x="529" y="49"/>
                  </a:lnTo>
                  <a:lnTo>
                    <a:pt x="512" y="49"/>
                  </a:lnTo>
                  <a:lnTo>
                    <a:pt x="512" y="49"/>
                  </a:lnTo>
                  <a:lnTo>
                    <a:pt x="493" y="50"/>
                  </a:lnTo>
                  <a:lnTo>
                    <a:pt x="473" y="51"/>
                  </a:lnTo>
                  <a:lnTo>
                    <a:pt x="454" y="54"/>
                  </a:lnTo>
                  <a:lnTo>
                    <a:pt x="434" y="58"/>
                  </a:lnTo>
                  <a:lnTo>
                    <a:pt x="415" y="63"/>
                  </a:lnTo>
                  <a:lnTo>
                    <a:pt x="396" y="69"/>
                  </a:lnTo>
                  <a:lnTo>
                    <a:pt x="378" y="75"/>
                  </a:lnTo>
                  <a:lnTo>
                    <a:pt x="359" y="83"/>
                  </a:lnTo>
                  <a:lnTo>
                    <a:pt x="342" y="93"/>
                  </a:lnTo>
                  <a:lnTo>
                    <a:pt x="325" y="102"/>
                  </a:lnTo>
                  <a:lnTo>
                    <a:pt x="308" y="112"/>
                  </a:lnTo>
                  <a:lnTo>
                    <a:pt x="291" y="123"/>
                  </a:lnTo>
                  <a:lnTo>
                    <a:pt x="275" y="135"/>
                  </a:lnTo>
                  <a:lnTo>
                    <a:pt x="260" y="147"/>
                  </a:lnTo>
                  <a:lnTo>
                    <a:pt x="246" y="161"/>
                  </a:lnTo>
                  <a:lnTo>
                    <a:pt x="232" y="175"/>
                  </a:lnTo>
                  <a:lnTo>
                    <a:pt x="232" y="175"/>
                  </a:lnTo>
                  <a:lnTo>
                    <a:pt x="221" y="188"/>
                  </a:lnTo>
                  <a:lnTo>
                    <a:pt x="210" y="201"/>
                  </a:lnTo>
                  <a:lnTo>
                    <a:pt x="200" y="214"/>
                  </a:lnTo>
                  <a:lnTo>
                    <a:pt x="191" y="227"/>
                  </a:lnTo>
                  <a:lnTo>
                    <a:pt x="182" y="241"/>
                  </a:lnTo>
                  <a:lnTo>
                    <a:pt x="174" y="256"/>
                  </a:lnTo>
                  <a:lnTo>
                    <a:pt x="167" y="271"/>
                  </a:lnTo>
                  <a:lnTo>
                    <a:pt x="161" y="285"/>
                  </a:lnTo>
                  <a:lnTo>
                    <a:pt x="156" y="300"/>
                  </a:lnTo>
                  <a:lnTo>
                    <a:pt x="152" y="315"/>
                  </a:lnTo>
                  <a:lnTo>
                    <a:pt x="148" y="330"/>
                  </a:lnTo>
                  <a:lnTo>
                    <a:pt x="146" y="346"/>
                  </a:lnTo>
                  <a:lnTo>
                    <a:pt x="145" y="361"/>
                  </a:lnTo>
                  <a:lnTo>
                    <a:pt x="145" y="376"/>
                  </a:lnTo>
                  <a:lnTo>
                    <a:pt x="146" y="391"/>
                  </a:lnTo>
                  <a:lnTo>
                    <a:pt x="148" y="406"/>
                  </a:lnTo>
                  <a:lnTo>
                    <a:pt x="148" y="406"/>
                  </a:lnTo>
                  <a:lnTo>
                    <a:pt x="149" y="412"/>
                  </a:lnTo>
                  <a:lnTo>
                    <a:pt x="148" y="421"/>
                  </a:lnTo>
                  <a:lnTo>
                    <a:pt x="146" y="429"/>
                  </a:lnTo>
                  <a:lnTo>
                    <a:pt x="144" y="439"/>
                  </a:lnTo>
                  <a:lnTo>
                    <a:pt x="136" y="460"/>
                  </a:lnTo>
                  <a:lnTo>
                    <a:pt x="124" y="484"/>
                  </a:lnTo>
                  <a:lnTo>
                    <a:pt x="111" y="511"/>
                  </a:lnTo>
                  <a:lnTo>
                    <a:pt x="97" y="538"/>
                  </a:lnTo>
                  <a:lnTo>
                    <a:pt x="68" y="594"/>
                  </a:lnTo>
                  <a:lnTo>
                    <a:pt x="47" y="629"/>
                  </a:lnTo>
                  <a:lnTo>
                    <a:pt x="47" y="629"/>
                  </a:lnTo>
                  <a:lnTo>
                    <a:pt x="48" y="631"/>
                  </a:lnTo>
                  <a:lnTo>
                    <a:pt x="49" y="632"/>
                  </a:lnTo>
                  <a:lnTo>
                    <a:pt x="55" y="635"/>
                  </a:lnTo>
                  <a:lnTo>
                    <a:pt x="63" y="637"/>
                  </a:lnTo>
                  <a:lnTo>
                    <a:pt x="63" y="637"/>
                  </a:lnTo>
                  <a:lnTo>
                    <a:pt x="92" y="645"/>
                  </a:lnTo>
                  <a:lnTo>
                    <a:pt x="118" y="652"/>
                  </a:lnTo>
                  <a:lnTo>
                    <a:pt x="118" y="652"/>
                  </a:lnTo>
                  <a:lnTo>
                    <a:pt x="123" y="653"/>
                  </a:lnTo>
                  <a:lnTo>
                    <a:pt x="127" y="656"/>
                  </a:lnTo>
                  <a:lnTo>
                    <a:pt x="132" y="660"/>
                  </a:lnTo>
                  <a:lnTo>
                    <a:pt x="135" y="665"/>
                  </a:lnTo>
                  <a:lnTo>
                    <a:pt x="137" y="670"/>
                  </a:lnTo>
                  <a:lnTo>
                    <a:pt x="137" y="675"/>
                  </a:lnTo>
                  <a:lnTo>
                    <a:pt x="137" y="680"/>
                  </a:lnTo>
                  <a:lnTo>
                    <a:pt x="136" y="686"/>
                  </a:lnTo>
                  <a:lnTo>
                    <a:pt x="136" y="686"/>
                  </a:lnTo>
                  <a:lnTo>
                    <a:pt x="128" y="703"/>
                  </a:lnTo>
                  <a:lnTo>
                    <a:pt x="120" y="719"/>
                  </a:lnTo>
                  <a:lnTo>
                    <a:pt x="120" y="719"/>
                  </a:lnTo>
                  <a:lnTo>
                    <a:pt x="141" y="723"/>
                  </a:lnTo>
                  <a:lnTo>
                    <a:pt x="150" y="725"/>
                  </a:lnTo>
                  <a:lnTo>
                    <a:pt x="159" y="725"/>
                  </a:lnTo>
                  <a:lnTo>
                    <a:pt x="159" y="725"/>
                  </a:lnTo>
                  <a:lnTo>
                    <a:pt x="164" y="726"/>
                  </a:lnTo>
                  <a:lnTo>
                    <a:pt x="168" y="727"/>
                  </a:lnTo>
                  <a:lnTo>
                    <a:pt x="172" y="730"/>
                  </a:lnTo>
                  <a:lnTo>
                    <a:pt x="176" y="733"/>
                  </a:lnTo>
                  <a:lnTo>
                    <a:pt x="178" y="736"/>
                  </a:lnTo>
                  <a:lnTo>
                    <a:pt x="180" y="740"/>
                  </a:lnTo>
                  <a:lnTo>
                    <a:pt x="182" y="746"/>
                  </a:lnTo>
                  <a:lnTo>
                    <a:pt x="182" y="751"/>
                  </a:lnTo>
                  <a:lnTo>
                    <a:pt x="182" y="751"/>
                  </a:lnTo>
                  <a:lnTo>
                    <a:pt x="182" y="755"/>
                  </a:lnTo>
                  <a:lnTo>
                    <a:pt x="180" y="760"/>
                  </a:lnTo>
                  <a:lnTo>
                    <a:pt x="178" y="764"/>
                  </a:lnTo>
                  <a:lnTo>
                    <a:pt x="175" y="767"/>
                  </a:lnTo>
                  <a:lnTo>
                    <a:pt x="171" y="770"/>
                  </a:lnTo>
                  <a:lnTo>
                    <a:pt x="167" y="772"/>
                  </a:lnTo>
                  <a:lnTo>
                    <a:pt x="162" y="774"/>
                  </a:lnTo>
                  <a:lnTo>
                    <a:pt x="158" y="774"/>
                  </a:lnTo>
                  <a:lnTo>
                    <a:pt x="158" y="774"/>
                  </a:lnTo>
                  <a:lnTo>
                    <a:pt x="144" y="773"/>
                  </a:lnTo>
                  <a:lnTo>
                    <a:pt x="127" y="771"/>
                  </a:lnTo>
                  <a:lnTo>
                    <a:pt x="127" y="771"/>
                  </a:lnTo>
                  <a:lnTo>
                    <a:pt x="136" y="777"/>
                  </a:lnTo>
                  <a:lnTo>
                    <a:pt x="141" y="785"/>
                  </a:lnTo>
                  <a:lnTo>
                    <a:pt x="145" y="792"/>
                  </a:lnTo>
                  <a:lnTo>
                    <a:pt x="146" y="801"/>
                  </a:lnTo>
                  <a:lnTo>
                    <a:pt x="147" y="810"/>
                  </a:lnTo>
                  <a:lnTo>
                    <a:pt x="146" y="819"/>
                  </a:lnTo>
                  <a:lnTo>
                    <a:pt x="143" y="839"/>
                  </a:lnTo>
                  <a:lnTo>
                    <a:pt x="143" y="839"/>
                  </a:lnTo>
                  <a:lnTo>
                    <a:pt x="141" y="849"/>
                  </a:lnTo>
                  <a:lnTo>
                    <a:pt x="140" y="860"/>
                  </a:lnTo>
                  <a:lnTo>
                    <a:pt x="141" y="870"/>
                  </a:lnTo>
                  <a:lnTo>
                    <a:pt x="142" y="875"/>
                  </a:lnTo>
                  <a:lnTo>
                    <a:pt x="143" y="880"/>
                  </a:lnTo>
                  <a:lnTo>
                    <a:pt x="143" y="880"/>
                  </a:lnTo>
                  <a:lnTo>
                    <a:pt x="146" y="885"/>
                  </a:lnTo>
                  <a:lnTo>
                    <a:pt x="151" y="890"/>
                  </a:lnTo>
                  <a:lnTo>
                    <a:pt x="156" y="894"/>
                  </a:lnTo>
                  <a:lnTo>
                    <a:pt x="163" y="898"/>
                  </a:lnTo>
                  <a:lnTo>
                    <a:pt x="178" y="904"/>
                  </a:lnTo>
                  <a:lnTo>
                    <a:pt x="196" y="910"/>
                  </a:lnTo>
                  <a:lnTo>
                    <a:pt x="216" y="915"/>
                  </a:lnTo>
                  <a:lnTo>
                    <a:pt x="235" y="918"/>
                  </a:lnTo>
                  <a:lnTo>
                    <a:pt x="268" y="925"/>
                  </a:lnTo>
                  <a:lnTo>
                    <a:pt x="268" y="925"/>
                  </a:lnTo>
                  <a:lnTo>
                    <a:pt x="288" y="928"/>
                  </a:lnTo>
                  <a:lnTo>
                    <a:pt x="309" y="930"/>
                  </a:lnTo>
                  <a:lnTo>
                    <a:pt x="330" y="933"/>
                  </a:lnTo>
                  <a:lnTo>
                    <a:pt x="341" y="934"/>
                  </a:lnTo>
                  <a:lnTo>
                    <a:pt x="351" y="937"/>
                  </a:lnTo>
                  <a:lnTo>
                    <a:pt x="361" y="940"/>
                  </a:lnTo>
                  <a:lnTo>
                    <a:pt x="371" y="944"/>
                  </a:lnTo>
                  <a:lnTo>
                    <a:pt x="382" y="950"/>
                  </a:lnTo>
                  <a:lnTo>
                    <a:pt x="392" y="957"/>
                  </a:lnTo>
                  <a:lnTo>
                    <a:pt x="401" y="965"/>
                  </a:lnTo>
                  <a:lnTo>
                    <a:pt x="409" y="976"/>
                  </a:lnTo>
                  <a:lnTo>
                    <a:pt x="417" y="988"/>
                  </a:lnTo>
                  <a:lnTo>
                    <a:pt x="424" y="1003"/>
                  </a:lnTo>
                  <a:lnTo>
                    <a:pt x="424" y="1003"/>
                  </a:lnTo>
                  <a:lnTo>
                    <a:pt x="426" y="1008"/>
                  </a:lnTo>
                  <a:lnTo>
                    <a:pt x="426" y="1013"/>
                  </a:lnTo>
                  <a:lnTo>
                    <a:pt x="426" y="1017"/>
                  </a:lnTo>
                  <a:lnTo>
                    <a:pt x="425" y="1022"/>
                  </a:lnTo>
                  <a:lnTo>
                    <a:pt x="423" y="1026"/>
                  </a:lnTo>
                  <a:lnTo>
                    <a:pt x="420" y="1029"/>
                  </a:lnTo>
                  <a:lnTo>
                    <a:pt x="416" y="1032"/>
                  </a:lnTo>
                  <a:lnTo>
                    <a:pt x="412" y="1035"/>
                  </a:lnTo>
                  <a:lnTo>
                    <a:pt x="412" y="1035"/>
                  </a:lnTo>
                  <a:lnTo>
                    <a:pt x="408" y="1036"/>
                  </a:lnTo>
                  <a:lnTo>
                    <a:pt x="403" y="1037"/>
                  </a:lnTo>
                  <a:lnTo>
                    <a:pt x="398" y="1037"/>
                  </a:lnTo>
                  <a:lnTo>
                    <a:pt x="394" y="1035"/>
                  </a:lnTo>
                  <a:lnTo>
                    <a:pt x="390" y="1033"/>
                  </a:lnTo>
                  <a:lnTo>
                    <a:pt x="386" y="1031"/>
                  </a:lnTo>
                  <a:lnTo>
                    <a:pt x="383" y="1027"/>
                  </a:lnTo>
                  <a:lnTo>
                    <a:pt x="381" y="1023"/>
                  </a:lnTo>
                  <a:lnTo>
                    <a:pt x="381" y="1023"/>
                  </a:lnTo>
                  <a:lnTo>
                    <a:pt x="376" y="1014"/>
                  </a:lnTo>
                  <a:lnTo>
                    <a:pt x="369" y="1006"/>
                  </a:lnTo>
                  <a:lnTo>
                    <a:pt x="364" y="1000"/>
                  </a:lnTo>
                  <a:lnTo>
                    <a:pt x="357" y="994"/>
                  </a:lnTo>
                  <a:lnTo>
                    <a:pt x="350" y="989"/>
                  </a:lnTo>
                  <a:lnTo>
                    <a:pt x="343" y="986"/>
                  </a:lnTo>
                  <a:lnTo>
                    <a:pt x="336" y="983"/>
                  </a:lnTo>
                  <a:lnTo>
                    <a:pt x="328" y="981"/>
                  </a:lnTo>
                  <a:lnTo>
                    <a:pt x="311" y="978"/>
                  </a:lnTo>
                  <a:lnTo>
                    <a:pt x="294" y="976"/>
                  </a:lnTo>
                  <a:lnTo>
                    <a:pt x="275" y="975"/>
                  </a:lnTo>
                  <a:lnTo>
                    <a:pt x="258" y="972"/>
                  </a:lnTo>
                  <a:lnTo>
                    <a:pt x="258" y="972"/>
                  </a:lnTo>
                  <a:lnTo>
                    <a:pt x="236" y="967"/>
                  </a:lnTo>
                  <a:lnTo>
                    <a:pt x="213" y="963"/>
                  </a:lnTo>
                  <a:lnTo>
                    <a:pt x="190" y="958"/>
                  </a:lnTo>
                  <a:lnTo>
                    <a:pt x="168" y="952"/>
                  </a:lnTo>
                  <a:lnTo>
                    <a:pt x="158" y="949"/>
                  </a:lnTo>
                  <a:lnTo>
                    <a:pt x="148" y="945"/>
                  </a:lnTo>
                  <a:lnTo>
                    <a:pt x="139" y="940"/>
                  </a:lnTo>
                  <a:lnTo>
                    <a:pt x="129" y="935"/>
                  </a:lnTo>
                  <a:lnTo>
                    <a:pt x="121" y="929"/>
                  </a:lnTo>
                  <a:lnTo>
                    <a:pt x="113" y="922"/>
                  </a:lnTo>
                  <a:lnTo>
                    <a:pt x="106" y="914"/>
                  </a:lnTo>
                  <a:lnTo>
                    <a:pt x="100" y="904"/>
                  </a:lnTo>
                  <a:lnTo>
                    <a:pt x="100" y="904"/>
                  </a:lnTo>
                  <a:lnTo>
                    <a:pt x="100" y="904"/>
                  </a:lnTo>
                  <a:lnTo>
                    <a:pt x="99" y="901"/>
                  </a:lnTo>
                  <a:lnTo>
                    <a:pt x="99" y="901"/>
                  </a:lnTo>
                  <a:lnTo>
                    <a:pt x="95" y="891"/>
                  </a:lnTo>
                  <a:lnTo>
                    <a:pt x="93" y="881"/>
                  </a:lnTo>
                  <a:lnTo>
                    <a:pt x="91" y="872"/>
                  </a:lnTo>
                  <a:lnTo>
                    <a:pt x="91" y="863"/>
                  </a:lnTo>
                  <a:lnTo>
                    <a:pt x="91" y="855"/>
                  </a:lnTo>
                  <a:lnTo>
                    <a:pt x="92" y="848"/>
                  </a:lnTo>
                  <a:lnTo>
                    <a:pt x="94" y="835"/>
                  </a:lnTo>
                  <a:lnTo>
                    <a:pt x="96" y="823"/>
                  </a:lnTo>
                  <a:lnTo>
                    <a:pt x="96" y="818"/>
                  </a:lnTo>
                  <a:lnTo>
                    <a:pt x="96" y="814"/>
                  </a:lnTo>
                  <a:lnTo>
                    <a:pt x="94" y="810"/>
                  </a:lnTo>
                  <a:lnTo>
                    <a:pt x="91" y="806"/>
                  </a:lnTo>
                  <a:lnTo>
                    <a:pt x="87" y="804"/>
                  </a:lnTo>
                  <a:lnTo>
                    <a:pt x="81" y="801"/>
                  </a:lnTo>
                  <a:lnTo>
                    <a:pt x="81" y="801"/>
                  </a:lnTo>
                  <a:lnTo>
                    <a:pt x="74" y="798"/>
                  </a:lnTo>
                  <a:lnTo>
                    <a:pt x="69" y="793"/>
                  </a:lnTo>
                  <a:lnTo>
                    <a:pt x="65" y="787"/>
                  </a:lnTo>
                  <a:lnTo>
                    <a:pt x="64" y="781"/>
                  </a:lnTo>
                  <a:lnTo>
                    <a:pt x="64" y="774"/>
                  </a:lnTo>
                  <a:lnTo>
                    <a:pt x="66" y="768"/>
                  </a:lnTo>
                  <a:lnTo>
                    <a:pt x="70" y="762"/>
                  </a:lnTo>
                  <a:lnTo>
                    <a:pt x="76" y="757"/>
                  </a:lnTo>
                  <a:lnTo>
                    <a:pt x="76" y="757"/>
                  </a:lnTo>
                  <a:lnTo>
                    <a:pt x="72" y="755"/>
                  </a:lnTo>
                  <a:lnTo>
                    <a:pt x="68" y="752"/>
                  </a:lnTo>
                  <a:lnTo>
                    <a:pt x="65" y="748"/>
                  </a:lnTo>
                  <a:lnTo>
                    <a:pt x="63" y="743"/>
                  </a:lnTo>
                  <a:lnTo>
                    <a:pt x="61" y="738"/>
                  </a:lnTo>
                  <a:lnTo>
                    <a:pt x="61" y="733"/>
                  </a:lnTo>
                  <a:lnTo>
                    <a:pt x="62" y="728"/>
                  </a:lnTo>
                  <a:lnTo>
                    <a:pt x="64" y="724"/>
                  </a:lnTo>
                  <a:lnTo>
                    <a:pt x="79" y="692"/>
                  </a:lnTo>
                  <a:lnTo>
                    <a:pt x="79" y="692"/>
                  </a:lnTo>
                  <a:lnTo>
                    <a:pt x="51" y="685"/>
                  </a:lnTo>
                  <a:lnTo>
                    <a:pt x="37" y="680"/>
                  </a:lnTo>
                  <a:lnTo>
                    <a:pt x="28" y="676"/>
                  </a:lnTo>
                  <a:lnTo>
                    <a:pt x="28" y="676"/>
                  </a:lnTo>
                  <a:lnTo>
                    <a:pt x="19" y="670"/>
                  </a:lnTo>
                  <a:lnTo>
                    <a:pt x="11" y="663"/>
                  </a:lnTo>
                  <a:lnTo>
                    <a:pt x="6" y="654"/>
                  </a:lnTo>
                  <a:lnTo>
                    <a:pt x="2" y="645"/>
                  </a:lnTo>
                  <a:lnTo>
                    <a:pt x="0" y="635"/>
                  </a:lnTo>
                  <a:lnTo>
                    <a:pt x="0" y="625"/>
                  </a:lnTo>
                  <a:lnTo>
                    <a:pt x="2" y="615"/>
                  </a:lnTo>
                  <a:lnTo>
                    <a:pt x="6" y="605"/>
                  </a:lnTo>
                  <a:lnTo>
                    <a:pt x="6" y="605"/>
                  </a:lnTo>
                  <a:lnTo>
                    <a:pt x="33" y="555"/>
                  </a:lnTo>
                  <a:lnTo>
                    <a:pt x="65" y="496"/>
                  </a:lnTo>
                  <a:lnTo>
                    <a:pt x="80" y="469"/>
                  </a:lnTo>
                  <a:lnTo>
                    <a:pt x="91" y="445"/>
                  </a:lnTo>
                  <a:lnTo>
                    <a:pt x="98" y="427"/>
                  </a:lnTo>
                  <a:lnTo>
                    <a:pt x="100" y="420"/>
                  </a:lnTo>
                  <a:lnTo>
                    <a:pt x="100" y="416"/>
                  </a:lnTo>
                  <a:lnTo>
                    <a:pt x="100" y="416"/>
                  </a:lnTo>
                  <a:lnTo>
                    <a:pt x="97" y="397"/>
                  </a:lnTo>
                  <a:lnTo>
                    <a:pt x="96" y="379"/>
                  </a:lnTo>
                  <a:lnTo>
                    <a:pt x="96" y="361"/>
                  </a:lnTo>
                  <a:lnTo>
                    <a:pt x="97" y="343"/>
                  </a:lnTo>
                  <a:lnTo>
                    <a:pt x="100" y="324"/>
                  </a:lnTo>
                  <a:lnTo>
                    <a:pt x="103" y="307"/>
                  </a:lnTo>
                  <a:lnTo>
                    <a:pt x="108" y="289"/>
                  </a:lnTo>
                  <a:lnTo>
                    <a:pt x="114" y="271"/>
                  </a:lnTo>
                  <a:lnTo>
                    <a:pt x="121" y="254"/>
                  </a:lnTo>
                  <a:lnTo>
                    <a:pt x="129" y="236"/>
                  </a:lnTo>
                  <a:lnTo>
                    <a:pt x="139" y="220"/>
                  </a:lnTo>
                  <a:lnTo>
                    <a:pt x="149" y="203"/>
                  </a:lnTo>
                  <a:lnTo>
                    <a:pt x="160" y="187"/>
                  </a:lnTo>
                  <a:lnTo>
                    <a:pt x="171" y="172"/>
                  </a:lnTo>
                  <a:lnTo>
                    <a:pt x="184" y="156"/>
                  </a:lnTo>
                  <a:lnTo>
                    <a:pt x="197" y="142"/>
                  </a:lnTo>
                  <a:lnTo>
                    <a:pt x="197" y="142"/>
                  </a:lnTo>
                  <a:lnTo>
                    <a:pt x="213" y="126"/>
                  </a:lnTo>
                  <a:lnTo>
                    <a:pt x="229" y="111"/>
                  </a:lnTo>
                  <a:lnTo>
                    <a:pt x="246" y="97"/>
                  </a:lnTo>
                  <a:lnTo>
                    <a:pt x="263" y="83"/>
                  </a:lnTo>
                  <a:lnTo>
                    <a:pt x="282" y="71"/>
                  </a:lnTo>
                  <a:lnTo>
                    <a:pt x="301" y="59"/>
                  </a:lnTo>
                  <a:lnTo>
                    <a:pt x="321" y="49"/>
                  </a:lnTo>
                  <a:lnTo>
                    <a:pt x="340" y="39"/>
                  </a:lnTo>
                  <a:lnTo>
                    <a:pt x="360" y="30"/>
                  </a:lnTo>
                  <a:lnTo>
                    <a:pt x="382" y="23"/>
                  </a:lnTo>
                  <a:lnTo>
                    <a:pt x="403" y="16"/>
                  </a:lnTo>
                  <a:lnTo>
                    <a:pt x="424" y="11"/>
                  </a:lnTo>
                  <a:lnTo>
                    <a:pt x="446" y="7"/>
                  </a:lnTo>
                  <a:lnTo>
                    <a:pt x="468" y="4"/>
                  </a:lnTo>
                  <a:lnTo>
                    <a:pt x="490" y="1"/>
                  </a:lnTo>
                  <a:lnTo>
                    <a:pt x="512" y="0"/>
                  </a:lnTo>
                  <a:lnTo>
                    <a:pt x="512" y="0"/>
                  </a:lnTo>
                  <a:lnTo>
                    <a:pt x="531" y="0"/>
                  </a:lnTo>
                  <a:lnTo>
                    <a:pt x="552" y="2"/>
                  </a:lnTo>
                  <a:lnTo>
                    <a:pt x="571" y="5"/>
                  </a:lnTo>
                  <a:lnTo>
                    <a:pt x="589" y="7"/>
                  </a:lnTo>
                  <a:lnTo>
                    <a:pt x="608" y="11"/>
                  </a:lnTo>
                  <a:lnTo>
                    <a:pt x="627" y="15"/>
                  </a:lnTo>
                  <a:lnTo>
                    <a:pt x="645" y="20"/>
                  </a:lnTo>
                  <a:lnTo>
                    <a:pt x="663" y="26"/>
                  </a:lnTo>
                  <a:lnTo>
                    <a:pt x="680" y="32"/>
                  </a:lnTo>
                  <a:lnTo>
                    <a:pt x="698" y="40"/>
                  </a:lnTo>
                  <a:lnTo>
                    <a:pt x="715" y="47"/>
                  </a:lnTo>
                  <a:lnTo>
                    <a:pt x="731" y="56"/>
                  </a:lnTo>
                  <a:lnTo>
                    <a:pt x="746" y="65"/>
                  </a:lnTo>
                  <a:lnTo>
                    <a:pt x="761" y="75"/>
                  </a:lnTo>
                  <a:lnTo>
                    <a:pt x="777" y="87"/>
                  </a:lnTo>
                  <a:lnTo>
                    <a:pt x="791" y="98"/>
                  </a:lnTo>
                  <a:lnTo>
                    <a:pt x="804" y="110"/>
                  </a:lnTo>
                  <a:lnTo>
                    <a:pt x="817" y="122"/>
                  </a:lnTo>
                  <a:lnTo>
                    <a:pt x="829" y="135"/>
                  </a:lnTo>
                  <a:lnTo>
                    <a:pt x="840" y="149"/>
                  </a:lnTo>
                  <a:lnTo>
                    <a:pt x="851" y="163"/>
                  </a:lnTo>
                  <a:lnTo>
                    <a:pt x="862" y="178"/>
                  </a:lnTo>
                  <a:lnTo>
                    <a:pt x="871" y="194"/>
                  </a:lnTo>
                  <a:lnTo>
                    <a:pt x="879" y="210"/>
                  </a:lnTo>
                  <a:lnTo>
                    <a:pt x="886" y="226"/>
                  </a:lnTo>
                  <a:lnTo>
                    <a:pt x="893" y="243"/>
                  </a:lnTo>
                  <a:lnTo>
                    <a:pt x="898" y="261"/>
                  </a:lnTo>
                  <a:lnTo>
                    <a:pt x="903" y="279"/>
                  </a:lnTo>
                  <a:lnTo>
                    <a:pt x="907" y="298"/>
                  </a:lnTo>
                  <a:lnTo>
                    <a:pt x="909" y="316"/>
                  </a:lnTo>
                  <a:lnTo>
                    <a:pt x="911" y="337"/>
                  </a:lnTo>
                  <a:lnTo>
                    <a:pt x="912" y="357"/>
                  </a:lnTo>
                  <a:lnTo>
                    <a:pt x="912" y="357"/>
                  </a:lnTo>
                  <a:lnTo>
                    <a:pt x="911" y="373"/>
                  </a:lnTo>
                  <a:lnTo>
                    <a:pt x="910" y="390"/>
                  </a:lnTo>
                  <a:lnTo>
                    <a:pt x="907" y="422"/>
                  </a:lnTo>
                  <a:lnTo>
                    <a:pt x="902" y="452"/>
                  </a:lnTo>
                  <a:lnTo>
                    <a:pt x="895" y="481"/>
                  </a:lnTo>
                  <a:lnTo>
                    <a:pt x="886" y="509"/>
                  </a:lnTo>
                  <a:lnTo>
                    <a:pt x="876" y="534"/>
                  </a:lnTo>
                  <a:lnTo>
                    <a:pt x="866" y="559"/>
                  </a:lnTo>
                  <a:lnTo>
                    <a:pt x="854" y="584"/>
                  </a:lnTo>
                  <a:lnTo>
                    <a:pt x="832" y="629"/>
                  </a:lnTo>
                  <a:lnTo>
                    <a:pt x="810" y="673"/>
                  </a:lnTo>
                  <a:lnTo>
                    <a:pt x="801" y="694"/>
                  </a:lnTo>
                  <a:lnTo>
                    <a:pt x="792" y="714"/>
                  </a:lnTo>
                  <a:lnTo>
                    <a:pt x="785" y="735"/>
                  </a:lnTo>
                  <a:lnTo>
                    <a:pt x="780" y="757"/>
                  </a:lnTo>
                  <a:lnTo>
                    <a:pt x="780" y="757"/>
                  </a:lnTo>
                  <a:lnTo>
                    <a:pt x="778" y="770"/>
                  </a:lnTo>
                  <a:lnTo>
                    <a:pt x="778" y="784"/>
                  </a:lnTo>
                  <a:lnTo>
                    <a:pt x="780" y="798"/>
                  </a:lnTo>
                  <a:lnTo>
                    <a:pt x="782" y="813"/>
                  </a:lnTo>
                  <a:lnTo>
                    <a:pt x="786" y="829"/>
                  </a:lnTo>
                  <a:lnTo>
                    <a:pt x="791" y="844"/>
                  </a:lnTo>
                  <a:lnTo>
                    <a:pt x="797" y="859"/>
                  </a:lnTo>
                  <a:lnTo>
                    <a:pt x="804" y="874"/>
                  </a:lnTo>
                  <a:lnTo>
                    <a:pt x="818" y="904"/>
                  </a:lnTo>
                  <a:lnTo>
                    <a:pt x="833" y="933"/>
                  </a:lnTo>
                  <a:lnTo>
                    <a:pt x="848" y="958"/>
                  </a:lnTo>
                  <a:lnTo>
                    <a:pt x="861" y="979"/>
                  </a:lnTo>
                  <a:lnTo>
                    <a:pt x="861" y="979"/>
                  </a:lnTo>
                  <a:lnTo>
                    <a:pt x="874" y="1001"/>
                  </a:lnTo>
                  <a:lnTo>
                    <a:pt x="874" y="1001"/>
                  </a:lnTo>
                  <a:close/>
                </a:path>
              </a:pathLst>
            </a:custGeom>
            <a:solidFill>
              <a:srgbClr val="2EABE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" name="Freeform 90">
              <a:extLst>
                <a:ext uri="{FF2B5EF4-FFF2-40B4-BE49-F238E27FC236}">
                  <a16:creationId xmlns:a16="http://schemas.microsoft.com/office/drawing/2014/main" id="{FE1D3ADA-F117-484C-9ED4-237E2A327D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76725" y="3006725"/>
              <a:ext cx="298450" cy="214313"/>
            </a:xfrm>
            <a:custGeom>
              <a:avLst/>
              <a:gdLst>
                <a:gd name="T0" fmla="*/ 456 w 566"/>
                <a:gd name="T1" fmla="*/ 297 h 404"/>
                <a:gd name="T2" fmla="*/ 463 w 566"/>
                <a:gd name="T3" fmla="*/ 260 h 404"/>
                <a:gd name="T4" fmla="*/ 506 w 566"/>
                <a:gd name="T5" fmla="*/ 216 h 404"/>
                <a:gd name="T6" fmla="*/ 520 w 566"/>
                <a:gd name="T7" fmla="*/ 191 h 404"/>
                <a:gd name="T8" fmla="*/ 497 w 566"/>
                <a:gd name="T9" fmla="*/ 160 h 404"/>
                <a:gd name="T10" fmla="*/ 451 w 566"/>
                <a:gd name="T11" fmla="*/ 169 h 404"/>
                <a:gd name="T12" fmla="*/ 435 w 566"/>
                <a:gd name="T13" fmla="*/ 195 h 404"/>
                <a:gd name="T14" fmla="*/ 395 w 566"/>
                <a:gd name="T15" fmla="*/ 192 h 404"/>
                <a:gd name="T16" fmla="*/ 408 w 566"/>
                <a:gd name="T17" fmla="*/ 153 h 404"/>
                <a:gd name="T18" fmla="*/ 452 w 566"/>
                <a:gd name="T19" fmla="*/ 126 h 404"/>
                <a:gd name="T20" fmla="*/ 506 w 566"/>
                <a:gd name="T21" fmla="*/ 126 h 404"/>
                <a:gd name="T22" fmla="*/ 547 w 566"/>
                <a:gd name="T23" fmla="*/ 149 h 404"/>
                <a:gd name="T24" fmla="*/ 566 w 566"/>
                <a:gd name="T25" fmla="*/ 192 h 404"/>
                <a:gd name="T26" fmla="*/ 552 w 566"/>
                <a:gd name="T27" fmla="*/ 228 h 404"/>
                <a:gd name="T28" fmla="*/ 502 w 566"/>
                <a:gd name="T29" fmla="*/ 278 h 404"/>
                <a:gd name="T30" fmla="*/ 494 w 566"/>
                <a:gd name="T31" fmla="*/ 303 h 404"/>
                <a:gd name="T32" fmla="*/ 64 w 566"/>
                <a:gd name="T33" fmla="*/ 302 h 404"/>
                <a:gd name="T34" fmla="*/ 64 w 566"/>
                <a:gd name="T35" fmla="*/ 275 h 404"/>
                <a:gd name="T36" fmla="*/ 96 w 566"/>
                <a:gd name="T37" fmla="*/ 230 h 404"/>
                <a:gd name="T38" fmla="*/ 126 w 566"/>
                <a:gd name="T39" fmla="*/ 196 h 404"/>
                <a:gd name="T40" fmla="*/ 115 w 566"/>
                <a:gd name="T41" fmla="*/ 168 h 404"/>
                <a:gd name="T42" fmla="*/ 71 w 566"/>
                <a:gd name="T43" fmla="*/ 160 h 404"/>
                <a:gd name="T44" fmla="*/ 42 w 566"/>
                <a:gd name="T45" fmla="*/ 193 h 404"/>
                <a:gd name="T46" fmla="*/ 6 w 566"/>
                <a:gd name="T47" fmla="*/ 195 h 404"/>
                <a:gd name="T48" fmla="*/ 3 w 566"/>
                <a:gd name="T49" fmla="*/ 174 h 404"/>
                <a:gd name="T50" fmla="*/ 43 w 566"/>
                <a:gd name="T51" fmla="*/ 131 h 404"/>
                <a:gd name="T52" fmla="*/ 94 w 566"/>
                <a:gd name="T53" fmla="*/ 123 h 404"/>
                <a:gd name="T54" fmla="*/ 147 w 566"/>
                <a:gd name="T55" fmla="*/ 144 h 404"/>
                <a:gd name="T56" fmla="*/ 170 w 566"/>
                <a:gd name="T57" fmla="*/ 179 h 404"/>
                <a:gd name="T58" fmla="*/ 163 w 566"/>
                <a:gd name="T59" fmla="*/ 221 h 404"/>
                <a:gd name="T60" fmla="*/ 114 w 566"/>
                <a:gd name="T61" fmla="*/ 269 h 404"/>
                <a:gd name="T62" fmla="*/ 104 w 566"/>
                <a:gd name="T63" fmla="*/ 300 h 404"/>
                <a:gd name="T64" fmla="*/ 62 w 566"/>
                <a:gd name="T65" fmla="*/ 328 h 404"/>
                <a:gd name="T66" fmla="*/ 100 w 566"/>
                <a:gd name="T67" fmla="*/ 320 h 404"/>
                <a:gd name="T68" fmla="*/ 102 w 566"/>
                <a:gd name="T69" fmla="*/ 364 h 404"/>
                <a:gd name="T70" fmla="*/ 63 w 566"/>
                <a:gd name="T71" fmla="*/ 362 h 404"/>
                <a:gd name="T72" fmla="*/ 224 w 566"/>
                <a:gd name="T73" fmla="*/ 298 h 404"/>
                <a:gd name="T74" fmla="*/ 223 w 566"/>
                <a:gd name="T75" fmla="*/ 253 h 404"/>
                <a:gd name="T76" fmla="*/ 277 w 566"/>
                <a:gd name="T77" fmla="*/ 178 h 404"/>
                <a:gd name="T78" fmla="*/ 325 w 566"/>
                <a:gd name="T79" fmla="*/ 128 h 404"/>
                <a:gd name="T80" fmla="*/ 310 w 566"/>
                <a:gd name="T81" fmla="*/ 74 h 404"/>
                <a:gd name="T82" fmla="*/ 261 w 566"/>
                <a:gd name="T83" fmla="*/ 58 h 404"/>
                <a:gd name="T84" fmla="*/ 204 w 566"/>
                <a:gd name="T85" fmla="*/ 83 h 404"/>
                <a:gd name="T86" fmla="*/ 178 w 566"/>
                <a:gd name="T87" fmla="*/ 124 h 404"/>
                <a:gd name="T88" fmla="*/ 116 w 566"/>
                <a:gd name="T89" fmla="*/ 109 h 404"/>
                <a:gd name="T90" fmla="*/ 134 w 566"/>
                <a:gd name="T91" fmla="*/ 57 h 404"/>
                <a:gd name="T92" fmla="*/ 189 w 566"/>
                <a:gd name="T93" fmla="*/ 13 h 404"/>
                <a:gd name="T94" fmla="*/ 274 w 566"/>
                <a:gd name="T95" fmla="*/ 1 h 404"/>
                <a:gd name="T96" fmla="*/ 363 w 566"/>
                <a:gd name="T97" fmla="*/ 34 h 404"/>
                <a:gd name="T98" fmla="*/ 401 w 566"/>
                <a:gd name="T99" fmla="*/ 93 h 404"/>
                <a:gd name="T100" fmla="*/ 388 w 566"/>
                <a:gd name="T101" fmla="*/ 163 h 404"/>
                <a:gd name="T102" fmla="*/ 316 w 566"/>
                <a:gd name="T103" fmla="*/ 234 h 404"/>
                <a:gd name="T104" fmla="*/ 291 w 566"/>
                <a:gd name="T105" fmla="*/ 279 h 404"/>
                <a:gd name="T106" fmla="*/ 279 w 566"/>
                <a:gd name="T107" fmla="*/ 301 h 404"/>
                <a:gd name="T108" fmla="*/ 234 w 566"/>
                <a:gd name="T109" fmla="*/ 328 h 404"/>
                <a:gd name="T110" fmla="*/ 291 w 566"/>
                <a:gd name="T111" fmla="*/ 392 h 404"/>
                <a:gd name="T112" fmla="*/ 234 w 566"/>
                <a:gd name="T113" fmla="*/ 404 h 404"/>
                <a:gd name="T114" fmla="*/ 456 w 566"/>
                <a:gd name="T115" fmla="*/ 328 h 404"/>
                <a:gd name="T116" fmla="*/ 491 w 566"/>
                <a:gd name="T117" fmla="*/ 320 h 404"/>
                <a:gd name="T118" fmla="*/ 498 w 566"/>
                <a:gd name="T119" fmla="*/ 362 h 404"/>
                <a:gd name="T120" fmla="*/ 458 w 566"/>
                <a:gd name="T121" fmla="*/ 364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66" h="404">
                  <a:moveTo>
                    <a:pt x="491" y="304"/>
                  </a:moveTo>
                  <a:lnTo>
                    <a:pt x="463" y="304"/>
                  </a:lnTo>
                  <a:lnTo>
                    <a:pt x="463" y="304"/>
                  </a:lnTo>
                  <a:lnTo>
                    <a:pt x="460" y="303"/>
                  </a:lnTo>
                  <a:lnTo>
                    <a:pt x="458" y="302"/>
                  </a:lnTo>
                  <a:lnTo>
                    <a:pt x="456" y="300"/>
                  </a:lnTo>
                  <a:lnTo>
                    <a:pt x="456" y="297"/>
                  </a:lnTo>
                  <a:lnTo>
                    <a:pt x="456" y="297"/>
                  </a:lnTo>
                  <a:lnTo>
                    <a:pt x="456" y="293"/>
                  </a:lnTo>
                  <a:lnTo>
                    <a:pt x="456" y="293"/>
                  </a:lnTo>
                  <a:lnTo>
                    <a:pt x="456" y="284"/>
                  </a:lnTo>
                  <a:lnTo>
                    <a:pt x="457" y="275"/>
                  </a:lnTo>
                  <a:lnTo>
                    <a:pt x="460" y="267"/>
                  </a:lnTo>
                  <a:lnTo>
                    <a:pt x="463" y="260"/>
                  </a:lnTo>
                  <a:lnTo>
                    <a:pt x="463" y="260"/>
                  </a:lnTo>
                  <a:lnTo>
                    <a:pt x="467" y="253"/>
                  </a:lnTo>
                  <a:lnTo>
                    <a:pt x="473" y="246"/>
                  </a:lnTo>
                  <a:lnTo>
                    <a:pt x="481" y="238"/>
                  </a:lnTo>
                  <a:lnTo>
                    <a:pt x="490" y="230"/>
                  </a:lnTo>
                  <a:lnTo>
                    <a:pt x="490" y="230"/>
                  </a:lnTo>
                  <a:lnTo>
                    <a:pt x="506" y="216"/>
                  </a:lnTo>
                  <a:lnTo>
                    <a:pt x="514" y="209"/>
                  </a:lnTo>
                  <a:lnTo>
                    <a:pt x="514" y="209"/>
                  </a:lnTo>
                  <a:lnTo>
                    <a:pt x="517" y="205"/>
                  </a:lnTo>
                  <a:lnTo>
                    <a:pt x="519" y="200"/>
                  </a:lnTo>
                  <a:lnTo>
                    <a:pt x="520" y="196"/>
                  </a:lnTo>
                  <a:lnTo>
                    <a:pt x="520" y="191"/>
                  </a:lnTo>
                  <a:lnTo>
                    <a:pt x="520" y="191"/>
                  </a:lnTo>
                  <a:lnTo>
                    <a:pt x="519" y="185"/>
                  </a:lnTo>
                  <a:lnTo>
                    <a:pt x="517" y="179"/>
                  </a:lnTo>
                  <a:lnTo>
                    <a:pt x="514" y="173"/>
                  </a:lnTo>
                  <a:lnTo>
                    <a:pt x="509" y="168"/>
                  </a:lnTo>
                  <a:lnTo>
                    <a:pt x="509" y="168"/>
                  </a:lnTo>
                  <a:lnTo>
                    <a:pt x="504" y="164"/>
                  </a:lnTo>
                  <a:lnTo>
                    <a:pt x="497" y="160"/>
                  </a:lnTo>
                  <a:lnTo>
                    <a:pt x="489" y="159"/>
                  </a:lnTo>
                  <a:lnTo>
                    <a:pt x="481" y="158"/>
                  </a:lnTo>
                  <a:lnTo>
                    <a:pt x="481" y="158"/>
                  </a:lnTo>
                  <a:lnTo>
                    <a:pt x="472" y="159"/>
                  </a:lnTo>
                  <a:lnTo>
                    <a:pt x="464" y="160"/>
                  </a:lnTo>
                  <a:lnTo>
                    <a:pt x="457" y="165"/>
                  </a:lnTo>
                  <a:lnTo>
                    <a:pt x="451" y="169"/>
                  </a:lnTo>
                  <a:lnTo>
                    <a:pt x="451" y="169"/>
                  </a:lnTo>
                  <a:lnTo>
                    <a:pt x="446" y="174"/>
                  </a:lnTo>
                  <a:lnTo>
                    <a:pt x="442" y="179"/>
                  </a:lnTo>
                  <a:lnTo>
                    <a:pt x="439" y="186"/>
                  </a:lnTo>
                  <a:lnTo>
                    <a:pt x="436" y="193"/>
                  </a:lnTo>
                  <a:lnTo>
                    <a:pt x="436" y="193"/>
                  </a:lnTo>
                  <a:lnTo>
                    <a:pt x="435" y="195"/>
                  </a:lnTo>
                  <a:lnTo>
                    <a:pt x="433" y="197"/>
                  </a:lnTo>
                  <a:lnTo>
                    <a:pt x="431" y="198"/>
                  </a:lnTo>
                  <a:lnTo>
                    <a:pt x="428" y="198"/>
                  </a:lnTo>
                  <a:lnTo>
                    <a:pt x="400" y="195"/>
                  </a:lnTo>
                  <a:lnTo>
                    <a:pt x="400" y="195"/>
                  </a:lnTo>
                  <a:lnTo>
                    <a:pt x="397" y="194"/>
                  </a:lnTo>
                  <a:lnTo>
                    <a:pt x="395" y="192"/>
                  </a:lnTo>
                  <a:lnTo>
                    <a:pt x="395" y="192"/>
                  </a:lnTo>
                  <a:lnTo>
                    <a:pt x="394" y="189"/>
                  </a:lnTo>
                  <a:lnTo>
                    <a:pt x="393" y="186"/>
                  </a:lnTo>
                  <a:lnTo>
                    <a:pt x="393" y="186"/>
                  </a:lnTo>
                  <a:lnTo>
                    <a:pt x="396" y="174"/>
                  </a:lnTo>
                  <a:lnTo>
                    <a:pt x="401" y="164"/>
                  </a:lnTo>
                  <a:lnTo>
                    <a:pt x="408" y="153"/>
                  </a:lnTo>
                  <a:lnTo>
                    <a:pt x="417" y="143"/>
                  </a:lnTo>
                  <a:lnTo>
                    <a:pt x="417" y="143"/>
                  </a:lnTo>
                  <a:lnTo>
                    <a:pt x="423" y="139"/>
                  </a:lnTo>
                  <a:lnTo>
                    <a:pt x="430" y="135"/>
                  </a:lnTo>
                  <a:lnTo>
                    <a:pt x="437" y="131"/>
                  </a:lnTo>
                  <a:lnTo>
                    <a:pt x="444" y="128"/>
                  </a:lnTo>
                  <a:lnTo>
                    <a:pt x="452" y="126"/>
                  </a:lnTo>
                  <a:lnTo>
                    <a:pt x="460" y="124"/>
                  </a:lnTo>
                  <a:lnTo>
                    <a:pt x="469" y="123"/>
                  </a:lnTo>
                  <a:lnTo>
                    <a:pt x="479" y="123"/>
                  </a:lnTo>
                  <a:lnTo>
                    <a:pt x="479" y="123"/>
                  </a:lnTo>
                  <a:lnTo>
                    <a:pt x="488" y="123"/>
                  </a:lnTo>
                  <a:lnTo>
                    <a:pt x="497" y="124"/>
                  </a:lnTo>
                  <a:lnTo>
                    <a:pt x="506" y="126"/>
                  </a:lnTo>
                  <a:lnTo>
                    <a:pt x="514" y="128"/>
                  </a:lnTo>
                  <a:lnTo>
                    <a:pt x="522" y="131"/>
                  </a:lnTo>
                  <a:lnTo>
                    <a:pt x="529" y="135"/>
                  </a:lnTo>
                  <a:lnTo>
                    <a:pt x="535" y="139"/>
                  </a:lnTo>
                  <a:lnTo>
                    <a:pt x="541" y="144"/>
                  </a:lnTo>
                  <a:lnTo>
                    <a:pt x="541" y="144"/>
                  </a:lnTo>
                  <a:lnTo>
                    <a:pt x="547" y="149"/>
                  </a:lnTo>
                  <a:lnTo>
                    <a:pt x="552" y="154"/>
                  </a:lnTo>
                  <a:lnTo>
                    <a:pt x="556" y="160"/>
                  </a:lnTo>
                  <a:lnTo>
                    <a:pt x="560" y="167"/>
                  </a:lnTo>
                  <a:lnTo>
                    <a:pt x="562" y="173"/>
                  </a:lnTo>
                  <a:lnTo>
                    <a:pt x="564" y="179"/>
                  </a:lnTo>
                  <a:lnTo>
                    <a:pt x="565" y="186"/>
                  </a:lnTo>
                  <a:lnTo>
                    <a:pt x="566" y="192"/>
                  </a:lnTo>
                  <a:lnTo>
                    <a:pt x="566" y="192"/>
                  </a:lnTo>
                  <a:lnTo>
                    <a:pt x="565" y="200"/>
                  </a:lnTo>
                  <a:lnTo>
                    <a:pt x="563" y="207"/>
                  </a:lnTo>
                  <a:lnTo>
                    <a:pt x="561" y="214"/>
                  </a:lnTo>
                  <a:lnTo>
                    <a:pt x="557" y="221"/>
                  </a:lnTo>
                  <a:lnTo>
                    <a:pt x="557" y="221"/>
                  </a:lnTo>
                  <a:lnTo>
                    <a:pt x="552" y="228"/>
                  </a:lnTo>
                  <a:lnTo>
                    <a:pt x="543" y="237"/>
                  </a:lnTo>
                  <a:lnTo>
                    <a:pt x="532" y="248"/>
                  </a:lnTo>
                  <a:lnTo>
                    <a:pt x="520" y="259"/>
                  </a:lnTo>
                  <a:lnTo>
                    <a:pt x="520" y="259"/>
                  </a:lnTo>
                  <a:lnTo>
                    <a:pt x="508" y="269"/>
                  </a:lnTo>
                  <a:lnTo>
                    <a:pt x="504" y="274"/>
                  </a:lnTo>
                  <a:lnTo>
                    <a:pt x="502" y="278"/>
                  </a:lnTo>
                  <a:lnTo>
                    <a:pt x="502" y="278"/>
                  </a:lnTo>
                  <a:lnTo>
                    <a:pt x="499" y="286"/>
                  </a:lnTo>
                  <a:lnTo>
                    <a:pt x="499" y="297"/>
                  </a:lnTo>
                  <a:lnTo>
                    <a:pt x="499" y="297"/>
                  </a:lnTo>
                  <a:lnTo>
                    <a:pt x="498" y="300"/>
                  </a:lnTo>
                  <a:lnTo>
                    <a:pt x="496" y="302"/>
                  </a:lnTo>
                  <a:lnTo>
                    <a:pt x="494" y="303"/>
                  </a:lnTo>
                  <a:lnTo>
                    <a:pt x="491" y="304"/>
                  </a:lnTo>
                  <a:lnTo>
                    <a:pt x="491" y="304"/>
                  </a:lnTo>
                  <a:close/>
                  <a:moveTo>
                    <a:pt x="97" y="304"/>
                  </a:moveTo>
                  <a:lnTo>
                    <a:pt x="70" y="304"/>
                  </a:lnTo>
                  <a:lnTo>
                    <a:pt x="70" y="304"/>
                  </a:lnTo>
                  <a:lnTo>
                    <a:pt x="67" y="303"/>
                  </a:lnTo>
                  <a:lnTo>
                    <a:pt x="64" y="302"/>
                  </a:lnTo>
                  <a:lnTo>
                    <a:pt x="63" y="300"/>
                  </a:lnTo>
                  <a:lnTo>
                    <a:pt x="62" y="297"/>
                  </a:lnTo>
                  <a:lnTo>
                    <a:pt x="62" y="297"/>
                  </a:lnTo>
                  <a:lnTo>
                    <a:pt x="62" y="293"/>
                  </a:lnTo>
                  <a:lnTo>
                    <a:pt x="62" y="293"/>
                  </a:lnTo>
                  <a:lnTo>
                    <a:pt x="62" y="284"/>
                  </a:lnTo>
                  <a:lnTo>
                    <a:pt x="64" y="275"/>
                  </a:lnTo>
                  <a:lnTo>
                    <a:pt x="66" y="267"/>
                  </a:lnTo>
                  <a:lnTo>
                    <a:pt x="70" y="260"/>
                  </a:lnTo>
                  <a:lnTo>
                    <a:pt x="70" y="260"/>
                  </a:lnTo>
                  <a:lnTo>
                    <a:pt x="74" y="253"/>
                  </a:lnTo>
                  <a:lnTo>
                    <a:pt x="80" y="246"/>
                  </a:lnTo>
                  <a:lnTo>
                    <a:pt x="87" y="238"/>
                  </a:lnTo>
                  <a:lnTo>
                    <a:pt x="96" y="230"/>
                  </a:lnTo>
                  <a:lnTo>
                    <a:pt x="96" y="230"/>
                  </a:lnTo>
                  <a:lnTo>
                    <a:pt x="112" y="216"/>
                  </a:lnTo>
                  <a:lnTo>
                    <a:pt x="120" y="209"/>
                  </a:lnTo>
                  <a:lnTo>
                    <a:pt x="120" y="209"/>
                  </a:lnTo>
                  <a:lnTo>
                    <a:pt x="123" y="205"/>
                  </a:lnTo>
                  <a:lnTo>
                    <a:pt x="125" y="200"/>
                  </a:lnTo>
                  <a:lnTo>
                    <a:pt x="126" y="196"/>
                  </a:lnTo>
                  <a:lnTo>
                    <a:pt x="126" y="191"/>
                  </a:lnTo>
                  <a:lnTo>
                    <a:pt x="126" y="191"/>
                  </a:lnTo>
                  <a:lnTo>
                    <a:pt x="125" y="185"/>
                  </a:lnTo>
                  <a:lnTo>
                    <a:pt x="123" y="179"/>
                  </a:lnTo>
                  <a:lnTo>
                    <a:pt x="120" y="173"/>
                  </a:lnTo>
                  <a:lnTo>
                    <a:pt x="115" y="168"/>
                  </a:lnTo>
                  <a:lnTo>
                    <a:pt x="115" y="168"/>
                  </a:lnTo>
                  <a:lnTo>
                    <a:pt x="110" y="164"/>
                  </a:lnTo>
                  <a:lnTo>
                    <a:pt x="103" y="160"/>
                  </a:lnTo>
                  <a:lnTo>
                    <a:pt x="95" y="159"/>
                  </a:lnTo>
                  <a:lnTo>
                    <a:pt x="87" y="158"/>
                  </a:lnTo>
                  <a:lnTo>
                    <a:pt x="87" y="158"/>
                  </a:lnTo>
                  <a:lnTo>
                    <a:pt x="78" y="159"/>
                  </a:lnTo>
                  <a:lnTo>
                    <a:pt x="71" y="160"/>
                  </a:lnTo>
                  <a:lnTo>
                    <a:pt x="63" y="165"/>
                  </a:lnTo>
                  <a:lnTo>
                    <a:pt x="57" y="169"/>
                  </a:lnTo>
                  <a:lnTo>
                    <a:pt x="57" y="169"/>
                  </a:lnTo>
                  <a:lnTo>
                    <a:pt x="52" y="174"/>
                  </a:lnTo>
                  <a:lnTo>
                    <a:pt x="48" y="179"/>
                  </a:lnTo>
                  <a:lnTo>
                    <a:pt x="45" y="186"/>
                  </a:lnTo>
                  <a:lnTo>
                    <a:pt x="42" y="193"/>
                  </a:lnTo>
                  <a:lnTo>
                    <a:pt x="42" y="193"/>
                  </a:lnTo>
                  <a:lnTo>
                    <a:pt x="41" y="195"/>
                  </a:lnTo>
                  <a:lnTo>
                    <a:pt x="39" y="197"/>
                  </a:lnTo>
                  <a:lnTo>
                    <a:pt x="37" y="198"/>
                  </a:lnTo>
                  <a:lnTo>
                    <a:pt x="34" y="198"/>
                  </a:lnTo>
                  <a:lnTo>
                    <a:pt x="6" y="195"/>
                  </a:lnTo>
                  <a:lnTo>
                    <a:pt x="6" y="195"/>
                  </a:lnTo>
                  <a:lnTo>
                    <a:pt x="3" y="194"/>
                  </a:lnTo>
                  <a:lnTo>
                    <a:pt x="1" y="192"/>
                  </a:lnTo>
                  <a:lnTo>
                    <a:pt x="1" y="192"/>
                  </a:lnTo>
                  <a:lnTo>
                    <a:pt x="0" y="189"/>
                  </a:lnTo>
                  <a:lnTo>
                    <a:pt x="0" y="186"/>
                  </a:lnTo>
                  <a:lnTo>
                    <a:pt x="0" y="186"/>
                  </a:lnTo>
                  <a:lnTo>
                    <a:pt x="3" y="174"/>
                  </a:lnTo>
                  <a:lnTo>
                    <a:pt x="8" y="164"/>
                  </a:lnTo>
                  <a:lnTo>
                    <a:pt x="15" y="153"/>
                  </a:lnTo>
                  <a:lnTo>
                    <a:pt x="23" y="143"/>
                  </a:lnTo>
                  <a:lnTo>
                    <a:pt x="23" y="143"/>
                  </a:lnTo>
                  <a:lnTo>
                    <a:pt x="29" y="139"/>
                  </a:lnTo>
                  <a:lnTo>
                    <a:pt x="36" y="135"/>
                  </a:lnTo>
                  <a:lnTo>
                    <a:pt x="43" y="131"/>
                  </a:lnTo>
                  <a:lnTo>
                    <a:pt x="50" y="128"/>
                  </a:lnTo>
                  <a:lnTo>
                    <a:pt x="58" y="126"/>
                  </a:lnTo>
                  <a:lnTo>
                    <a:pt x="66" y="124"/>
                  </a:lnTo>
                  <a:lnTo>
                    <a:pt x="76" y="123"/>
                  </a:lnTo>
                  <a:lnTo>
                    <a:pt x="85" y="123"/>
                  </a:lnTo>
                  <a:lnTo>
                    <a:pt x="85" y="123"/>
                  </a:lnTo>
                  <a:lnTo>
                    <a:pt x="94" y="123"/>
                  </a:lnTo>
                  <a:lnTo>
                    <a:pt x="103" y="124"/>
                  </a:lnTo>
                  <a:lnTo>
                    <a:pt x="112" y="126"/>
                  </a:lnTo>
                  <a:lnTo>
                    <a:pt x="120" y="128"/>
                  </a:lnTo>
                  <a:lnTo>
                    <a:pt x="128" y="131"/>
                  </a:lnTo>
                  <a:lnTo>
                    <a:pt x="135" y="135"/>
                  </a:lnTo>
                  <a:lnTo>
                    <a:pt x="141" y="139"/>
                  </a:lnTo>
                  <a:lnTo>
                    <a:pt x="147" y="144"/>
                  </a:lnTo>
                  <a:lnTo>
                    <a:pt x="147" y="144"/>
                  </a:lnTo>
                  <a:lnTo>
                    <a:pt x="154" y="149"/>
                  </a:lnTo>
                  <a:lnTo>
                    <a:pt x="159" y="154"/>
                  </a:lnTo>
                  <a:lnTo>
                    <a:pt x="163" y="160"/>
                  </a:lnTo>
                  <a:lnTo>
                    <a:pt x="166" y="167"/>
                  </a:lnTo>
                  <a:lnTo>
                    <a:pt x="168" y="173"/>
                  </a:lnTo>
                  <a:lnTo>
                    <a:pt x="170" y="179"/>
                  </a:lnTo>
                  <a:lnTo>
                    <a:pt x="171" y="186"/>
                  </a:lnTo>
                  <a:lnTo>
                    <a:pt x="172" y="192"/>
                  </a:lnTo>
                  <a:lnTo>
                    <a:pt x="172" y="192"/>
                  </a:lnTo>
                  <a:lnTo>
                    <a:pt x="171" y="200"/>
                  </a:lnTo>
                  <a:lnTo>
                    <a:pt x="169" y="207"/>
                  </a:lnTo>
                  <a:lnTo>
                    <a:pt x="167" y="214"/>
                  </a:lnTo>
                  <a:lnTo>
                    <a:pt x="163" y="221"/>
                  </a:lnTo>
                  <a:lnTo>
                    <a:pt x="163" y="221"/>
                  </a:lnTo>
                  <a:lnTo>
                    <a:pt x="158" y="228"/>
                  </a:lnTo>
                  <a:lnTo>
                    <a:pt x="150" y="237"/>
                  </a:lnTo>
                  <a:lnTo>
                    <a:pt x="138" y="248"/>
                  </a:lnTo>
                  <a:lnTo>
                    <a:pt x="126" y="259"/>
                  </a:lnTo>
                  <a:lnTo>
                    <a:pt x="126" y="259"/>
                  </a:lnTo>
                  <a:lnTo>
                    <a:pt x="114" y="269"/>
                  </a:lnTo>
                  <a:lnTo>
                    <a:pt x="110" y="274"/>
                  </a:lnTo>
                  <a:lnTo>
                    <a:pt x="108" y="278"/>
                  </a:lnTo>
                  <a:lnTo>
                    <a:pt x="108" y="278"/>
                  </a:lnTo>
                  <a:lnTo>
                    <a:pt x="106" y="286"/>
                  </a:lnTo>
                  <a:lnTo>
                    <a:pt x="105" y="297"/>
                  </a:lnTo>
                  <a:lnTo>
                    <a:pt x="105" y="297"/>
                  </a:lnTo>
                  <a:lnTo>
                    <a:pt x="104" y="300"/>
                  </a:lnTo>
                  <a:lnTo>
                    <a:pt x="102" y="302"/>
                  </a:lnTo>
                  <a:lnTo>
                    <a:pt x="100" y="303"/>
                  </a:lnTo>
                  <a:lnTo>
                    <a:pt x="97" y="304"/>
                  </a:lnTo>
                  <a:lnTo>
                    <a:pt x="97" y="304"/>
                  </a:lnTo>
                  <a:close/>
                  <a:moveTo>
                    <a:pt x="62" y="359"/>
                  </a:moveTo>
                  <a:lnTo>
                    <a:pt x="62" y="328"/>
                  </a:lnTo>
                  <a:lnTo>
                    <a:pt x="62" y="328"/>
                  </a:lnTo>
                  <a:lnTo>
                    <a:pt x="63" y="324"/>
                  </a:lnTo>
                  <a:lnTo>
                    <a:pt x="64" y="322"/>
                  </a:lnTo>
                  <a:lnTo>
                    <a:pt x="67" y="320"/>
                  </a:lnTo>
                  <a:lnTo>
                    <a:pt x="71" y="320"/>
                  </a:lnTo>
                  <a:lnTo>
                    <a:pt x="97" y="320"/>
                  </a:lnTo>
                  <a:lnTo>
                    <a:pt x="97" y="320"/>
                  </a:lnTo>
                  <a:lnTo>
                    <a:pt x="100" y="320"/>
                  </a:lnTo>
                  <a:lnTo>
                    <a:pt x="102" y="322"/>
                  </a:lnTo>
                  <a:lnTo>
                    <a:pt x="104" y="324"/>
                  </a:lnTo>
                  <a:lnTo>
                    <a:pt x="105" y="328"/>
                  </a:lnTo>
                  <a:lnTo>
                    <a:pt x="105" y="359"/>
                  </a:lnTo>
                  <a:lnTo>
                    <a:pt x="105" y="359"/>
                  </a:lnTo>
                  <a:lnTo>
                    <a:pt x="104" y="362"/>
                  </a:lnTo>
                  <a:lnTo>
                    <a:pt x="102" y="364"/>
                  </a:lnTo>
                  <a:lnTo>
                    <a:pt x="100" y="366"/>
                  </a:lnTo>
                  <a:lnTo>
                    <a:pt x="97" y="366"/>
                  </a:lnTo>
                  <a:lnTo>
                    <a:pt x="71" y="366"/>
                  </a:lnTo>
                  <a:lnTo>
                    <a:pt x="71" y="366"/>
                  </a:lnTo>
                  <a:lnTo>
                    <a:pt x="67" y="366"/>
                  </a:lnTo>
                  <a:lnTo>
                    <a:pt x="64" y="364"/>
                  </a:lnTo>
                  <a:lnTo>
                    <a:pt x="63" y="362"/>
                  </a:lnTo>
                  <a:lnTo>
                    <a:pt x="62" y="359"/>
                  </a:lnTo>
                  <a:lnTo>
                    <a:pt x="62" y="359"/>
                  </a:lnTo>
                  <a:close/>
                  <a:moveTo>
                    <a:pt x="279" y="301"/>
                  </a:moveTo>
                  <a:lnTo>
                    <a:pt x="234" y="301"/>
                  </a:lnTo>
                  <a:lnTo>
                    <a:pt x="234" y="301"/>
                  </a:lnTo>
                  <a:lnTo>
                    <a:pt x="228" y="300"/>
                  </a:lnTo>
                  <a:lnTo>
                    <a:pt x="224" y="298"/>
                  </a:lnTo>
                  <a:lnTo>
                    <a:pt x="222" y="294"/>
                  </a:lnTo>
                  <a:lnTo>
                    <a:pt x="221" y="289"/>
                  </a:lnTo>
                  <a:lnTo>
                    <a:pt x="221" y="289"/>
                  </a:lnTo>
                  <a:lnTo>
                    <a:pt x="220" y="283"/>
                  </a:lnTo>
                  <a:lnTo>
                    <a:pt x="220" y="283"/>
                  </a:lnTo>
                  <a:lnTo>
                    <a:pt x="221" y="267"/>
                  </a:lnTo>
                  <a:lnTo>
                    <a:pt x="223" y="253"/>
                  </a:lnTo>
                  <a:lnTo>
                    <a:pt x="227" y="238"/>
                  </a:lnTo>
                  <a:lnTo>
                    <a:pt x="233" y="227"/>
                  </a:lnTo>
                  <a:lnTo>
                    <a:pt x="233" y="227"/>
                  </a:lnTo>
                  <a:lnTo>
                    <a:pt x="240" y="216"/>
                  </a:lnTo>
                  <a:lnTo>
                    <a:pt x="249" y="204"/>
                  </a:lnTo>
                  <a:lnTo>
                    <a:pt x="262" y="191"/>
                  </a:lnTo>
                  <a:lnTo>
                    <a:pt x="277" y="178"/>
                  </a:lnTo>
                  <a:lnTo>
                    <a:pt x="277" y="178"/>
                  </a:lnTo>
                  <a:lnTo>
                    <a:pt x="304" y="155"/>
                  </a:lnTo>
                  <a:lnTo>
                    <a:pt x="313" y="147"/>
                  </a:lnTo>
                  <a:lnTo>
                    <a:pt x="318" y="142"/>
                  </a:lnTo>
                  <a:lnTo>
                    <a:pt x="318" y="142"/>
                  </a:lnTo>
                  <a:lnTo>
                    <a:pt x="322" y="135"/>
                  </a:lnTo>
                  <a:lnTo>
                    <a:pt x="325" y="128"/>
                  </a:lnTo>
                  <a:lnTo>
                    <a:pt x="327" y="120"/>
                  </a:lnTo>
                  <a:lnTo>
                    <a:pt x="328" y="113"/>
                  </a:lnTo>
                  <a:lnTo>
                    <a:pt x="328" y="113"/>
                  </a:lnTo>
                  <a:lnTo>
                    <a:pt x="327" y="102"/>
                  </a:lnTo>
                  <a:lnTo>
                    <a:pt x="323" y="92"/>
                  </a:lnTo>
                  <a:lnTo>
                    <a:pt x="318" y="83"/>
                  </a:lnTo>
                  <a:lnTo>
                    <a:pt x="310" y="74"/>
                  </a:lnTo>
                  <a:lnTo>
                    <a:pt x="310" y="74"/>
                  </a:lnTo>
                  <a:lnTo>
                    <a:pt x="304" y="70"/>
                  </a:lnTo>
                  <a:lnTo>
                    <a:pt x="299" y="67"/>
                  </a:lnTo>
                  <a:lnTo>
                    <a:pt x="294" y="64"/>
                  </a:lnTo>
                  <a:lnTo>
                    <a:pt x="288" y="62"/>
                  </a:lnTo>
                  <a:lnTo>
                    <a:pt x="276" y="59"/>
                  </a:lnTo>
                  <a:lnTo>
                    <a:pt x="261" y="58"/>
                  </a:lnTo>
                  <a:lnTo>
                    <a:pt x="261" y="58"/>
                  </a:lnTo>
                  <a:lnTo>
                    <a:pt x="247" y="59"/>
                  </a:lnTo>
                  <a:lnTo>
                    <a:pt x="235" y="62"/>
                  </a:lnTo>
                  <a:lnTo>
                    <a:pt x="222" y="67"/>
                  </a:lnTo>
                  <a:lnTo>
                    <a:pt x="212" y="75"/>
                  </a:lnTo>
                  <a:lnTo>
                    <a:pt x="212" y="75"/>
                  </a:lnTo>
                  <a:lnTo>
                    <a:pt x="204" y="83"/>
                  </a:lnTo>
                  <a:lnTo>
                    <a:pt x="197" y="93"/>
                  </a:lnTo>
                  <a:lnTo>
                    <a:pt x="192" y="103"/>
                  </a:lnTo>
                  <a:lnTo>
                    <a:pt x="187" y="116"/>
                  </a:lnTo>
                  <a:lnTo>
                    <a:pt x="187" y="116"/>
                  </a:lnTo>
                  <a:lnTo>
                    <a:pt x="185" y="120"/>
                  </a:lnTo>
                  <a:lnTo>
                    <a:pt x="182" y="123"/>
                  </a:lnTo>
                  <a:lnTo>
                    <a:pt x="178" y="124"/>
                  </a:lnTo>
                  <a:lnTo>
                    <a:pt x="174" y="125"/>
                  </a:lnTo>
                  <a:lnTo>
                    <a:pt x="126" y="119"/>
                  </a:lnTo>
                  <a:lnTo>
                    <a:pt x="126" y="119"/>
                  </a:lnTo>
                  <a:lnTo>
                    <a:pt x="122" y="117"/>
                  </a:lnTo>
                  <a:lnTo>
                    <a:pt x="118" y="114"/>
                  </a:lnTo>
                  <a:lnTo>
                    <a:pt x="118" y="114"/>
                  </a:lnTo>
                  <a:lnTo>
                    <a:pt x="116" y="109"/>
                  </a:lnTo>
                  <a:lnTo>
                    <a:pt x="116" y="104"/>
                  </a:lnTo>
                  <a:lnTo>
                    <a:pt x="116" y="104"/>
                  </a:lnTo>
                  <a:lnTo>
                    <a:pt x="118" y="94"/>
                  </a:lnTo>
                  <a:lnTo>
                    <a:pt x="121" y="85"/>
                  </a:lnTo>
                  <a:lnTo>
                    <a:pt x="124" y="75"/>
                  </a:lnTo>
                  <a:lnTo>
                    <a:pt x="129" y="66"/>
                  </a:lnTo>
                  <a:lnTo>
                    <a:pt x="134" y="57"/>
                  </a:lnTo>
                  <a:lnTo>
                    <a:pt x="140" y="49"/>
                  </a:lnTo>
                  <a:lnTo>
                    <a:pt x="149" y="41"/>
                  </a:lnTo>
                  <a:lnTo>
                    <a:pt x="156" y="34"/>
                  </a:lnTo>
                  <a:lnTo>
                    <a:pt x="156" y="34"/>
                  </a:lnTo>
                  <a:lnTo>
                    <a:pt x="166" y="26"/>
                  </a:lnTo>
                  <a:lnTo>
                    <a:pt x="177" y="19"/>
                  </a:lnTo>
                  <a:lnTo>
                    <a:pt x="189" y="13"/>
                  </a:lnTo>
                  <a:lnTo>
                    <a:pt x="201" y="8"/>
                  </a:lnTo>
                  <a:lnTo>
                    <a:pt x="214" y="5"/>
                  </a:lnTo>
                  <a:lnTo>
                    <a:pt x="227" y="2"/>
                  </a:lnTo>
                  <a:lnTo>
                    <a:pt x="243" y="1"/>
                  </a:lnTo>
                  <a:lnTo>
                    <a:pt x="258" y="0"/>
                  </a:lnTo>
                  <a:lnTo>
                    <a:pt x="258" y="0"/>
                  </a:lnTo>
                  <a:lnTo>
                    <a:pt x="274" y="1"/>
                  </a:lnTo>
                  <a:lnTo>
                    <a:pt x="289" y="2"/>
                  </a:lnTo>
                  <a:lnTo>
                    <a:pt x="303" y="5"/>
                  </a:lnTo>
                  <a:lnTo>
                    <a:pt x="318" y="9"/>
                  </a:lnTo>
                  <a:lnTo>
                    <a:pt x="330" y="13"/>
                  </a:lnTo>
                  <a:lnTo>
                    <a:pt x="342" y="19"/>
                  </a:lnTo>
                  <a:lnTo>
                    <a:pt x="353" y="26"/>
                  </a:lnTo>
                  <a:lnTo>
                    <a:pt x="363" y="34"/>
                  </a:lnTo>
                  <a:lnTo>
                    <a:pt x="363" y="34"/>
                  </a:lnTo>
                  <a:lnTo>
                    <a:pt x="372" y="43"/>
                  </a:lnTo>
                  <a:lnTo>
                    <a:pt x="380" y="52"/>
                  </a:lnTo>
                  <a:lnTo>
                    <a:pt x="387" y="61"/>
                  </a:lnTo>
                  <a:lnTo>
                    <a:pt x="393" y="71"/>
                  </a:lnTo>
                  <a:lnTo>
                    <a:pt x="398" y="82"/>
                  </a:lnTo>
                  <a:lnTo>
                    <a:pt x="401" y="93"/>
                  </a:lnTo>
                  <a:lnTo>
                    <a:pt x="402" y="104"/>
                  </a:lnTo>
                  <a:lnTo>
                    <a:pt x="403" y="115"/>
                  </a:lnTo>
                  <a:lnTo>
                    <a:pt x="403" y="115"/>
                  </a:lnTo>
                  <a:lnTo>
                    <a:pt x="402" y="127"/>
                  </a:lnTo>
                  <a:lnTo>
                    <a:pt x="399" y="139"/>
                  </a:lnTo>
                  <a:lnTo>
                    <a:pt x="395" y="151"/>
                  </a:lnTo>
                  <a:lnTo>
                    <a:pt x="388" y="163"/>
                  </a:lnTo>
                  <a:lnTo>
                    <a:pt x="388" y="163"/>
                  </a:lnTo>
                  <a:lnTo>
                    <a:pt x="379" y="176"/>
                  </a:lnTo>
                  <a:lnTo>
                    <a:pt x="366" y="190"/>
                  </a:lnTo>
                  <a:lnTo>
                    <a:pt x="348" y="206"/>
                  </a:lnTo>
                  <a:lnTo>
                    <a:pt x="327" y="225"/>
                  </a:lnTo>
                  <a:lnTo>
                    <a:pt x="327" y="225"/>
                  </a:lnTo>
                  <a:lnTo>
                    <a:pt x="316" y="234"/>
                  </a:lnTo>
                  <a:lnTo>
                    <a:pt x="307" y="243"/>
                  </a:lnTo>
                  <a:lnTo>
                    <a:pt x="300" y="251"/>
                  </a:lnTo>
                  <a:lnTo>
                    <a:pt x="296" y="258"/>
                  </a:lnTo>
                  <a:lnTo>
                    <a:pt x="296" y="258"/>
                  </a:lnTo>
                  <a:lnTo>
                    <a:pt x="294" y="263"/>
                  </a:lnTo>
                  <a:lnTo>
                    <a:pt x="293" y="270"/>
                  </a:lnTo>
                  <a:lnTo>
                    <a:pt x="291" y="279"/>
                  </a:lnTo>
                  <a:lnTo>
                    <a:pt x="291" y="289"/>
                  </a:lnTo>
                  <a:lnTo>
                    <a:pt x="291" y="289"/>
                  </a:lnTo>
                  <a:lnTo>
                    <a:pt x="290" y="294"/>
                  </a:lnTo>
                  <a:lnTo>
                    <a:pt x="287" y="298"/>
                  </a:lnTo>
                  <a:lnTo>
                    <a:pt x="283" y="300"/>
                  </a:lnTo>
                  <a:lnTo>
                    <a:pt x="279" y="301"/>
                  </a:lnTo>
                  <a:lnTo>
                    <a:pt x="279" y="301"/>
                  </a:lnTo>
                  <a:close/>
                  <a:moveTo>
                    <a:pt x="221" y="392"/>
                  </a:moveTo>
                  <a:lnTo>
                    <a:pt x="221" y="341"/>
                  </a:lnTo>
                  <a:lnTo>
                    <a:pt x="221" y="341"/>
                  </a:lnTo>
                  <a:lnTo>
                    <a:pt x="222" y="336"/>
                  </a:lnTo>
                  <a:lnTo>
                    <a:pt x="224" y="332"/>
                  </a:lnTo>
                  <a:lnTo>
                    <a:pt x="228" y="329"/>
                  </a:lnTo>
                  <a:lnTo>
                    <a:pt x="234" y="328"/>
                  </a:lnTo>
                  <a:lnTo>
                    <a:pt x="278" y="328"/>
                  </a:lnTo>
                  <a:lnTo>
                    <a:pt x="278" y="328"/>
                  </a:lnTo>
                  <a:lnTo>
                    <a:pt x="283" y="329"/>
                  </a:lnTo>
                  <a:lnTo>
                    <a:pt x="287" y="332"/>
                  </a:lnTo>
                  <a:lnTo>
                    <a:pt x="290" y="336"/>
                  </a:lnTo>
                  <a:lnTo>
                    <a:pt x="291" y="341"/>
                  </a:lnTo>
                  <a:lnTo>
                    <a:pt x="291" y="392"/>
                  </a:lnTo>
                  <a:lnTo>
                    <a:pt x="291" y="392"/>
                  </a:lnTo>
                  <a:lnTo>
                    <a:pt x="290" y="396"/>
                  </a:lnTo>
                  <a:lnTo>
                    <a:pt x="287" y="400"/>
                  </a:lnTo>
                  <a:lnTo>
                    <a:pt x="283" y="403"/>
                  </a:lnTo>
                  <a:lnTo>
                    <a:pt x="278" y="404"/>
                  </a:lnTo>
                  <a:lnTo>
                    <a:pt x="234" y="404"/>
                  </a:lnTo>
                  <a:lnTo>
                    <a:pt x="234" y="404"/>
                  </a:lnTo>
                  <a:lnTo>
                    <a:pt x="228" y="403"/>
                  </a:lnTo>
                  <a:lnTo>
                    <a:pt x="224" y="400"/>
                  </a:lnTo>
                  <a:lnTo>
                    <a:pt x="222" y="396"/>
                  </a:lnTo>
                  <a:lnTo>
                    <a:pt x="221" y="392"/>
                  </a:lnTo>
                  <a:lnTo>
                    <a:pt x="221" y="392"/>
                  </a:lnTo>
                  <a:close/>
                  <a:moveTo>
                    <a:pt x="456" y="359"/>
                  </a:moveTo>
                  <a:lnTo>
                    <a:pt x="456" y="328"/>
                  </a:lnTo>
                  <a:lnTo>
                    <a:pt x="456" y="328"/>
                  </a:lnTo>
                  <a:lnTo>
                    <a:pt x="457" y="324"/>
                  </a:lnTo>
                  <a:lnTo>
                    <a:pt x="458" y="322"/>
                  </a:lnTo>
                  <a:lnTo>
                    <a:pt x="461" y="320"/>
                  </a:lnTo>
                  <a:lnTo>
                    <a:pt x="463" y="320"/>
                  </a:lnTo>
                  <a:lnTo>
                    <a:pt x="491" y="320"/>
                  </a:lnTo>
                  <a:lnTo>
                    <a:pt x="491" y="320"/>
                  </a:lnTo>
                  <a:lnTo>
                    <a:pt x="494" y="320"/>
                  </a:lnTo>
                  <a:lnTo>
                    <a:pt x="496" y="322"/>
                  </a:lnTo>
                  <a:lnTo>
                    <a:pt x="498" y="324"/>
                  </a:lnTo>
                  <a:lnTo>
                    <a:pt x="498" y="328"/>
                  </a:lnTo>
                  <a:lnTo>
                    <a:pt x="498" y="359"/>
                  </a:lnTo>
                  <a:lnTo>
                    <a:pt x="498" y="359"/>
                  </a:lnTo>
                  <a:lnTo>
                    <a:pt x="498" y="362"/>
                  </a:lnTo>
                  <a:lnTo>
                    <a:pt x="496" y="364"/>
                  </a:lnTo>
                  <a:lnTo>
                    <a:pt x="494" y="366"/>
                  </a:lnTo>
                  <a:lnTo>
                    <a:pt x="491" y="366"/>
                  </a:lnTo>
                  <a:lnTo>
                    <a:pt x="463" y="366"/>
                  </a:lnTo>
                  <a:lnTo>
                    <a:pt x="463" y="366"/>
                  </a:lnTo>
                  <a:lnTo>
                    <a:pt x="461" y="366"/>
                  </a:lnTo>
                  <a:lnTo>
                    <a:pt x="458" y="364"/>
                  </a:lnTo>
                  <a:lnTo>
                    <a:pt x="457" y="362"/>
                  </a:lnTo>
                  <a:lnTo>
                    <a:pt x="456" y="359"/>
                  </a:lnTo>
                  <a:lnTo>
                    <a:pt x="456" y="359"/>
                  </a:lnTo>
                  <a:close/>
                </a:path>
              </a:pathLst>
            </a:custGeom>
            <a:solidFill>
              <a:srgbClr val="2EABE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13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17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6066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576000" y="976919"/>
            <a:ext cx="11099533" cy="453183"/>
          </a:xfrm>
          <a:prstGeom prst="rect">
            <a:avLst/>
          </a:prstGeom>
        </p:spPr>
        <p:txBody>
          <a:bodyPr vert="horz" wrap="square" lIns="72000" tIns="72000" rIns="72000" bIns="72000" rtlCol="0" anchor="t">
            <a:spAutoFit/>
          </a:bodyPr>
          <a:lstStyle>
            <a:defPPr>
              <a:defRPr lang="en-US"/>
            </a:defPPr>
            <a:lvl1pPr>
              <a:defRPr sz="2000" b="1">
                <a:solidFill>
                  <a:srgbClr val="2EABE2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defTabSz="457200" eaLnBrk="1" hangingPunct="1"/>
            <a:r>
              <a:rPr lang="en-GB" dirty="0">
                <a:latin typeface="Arial" panose="020B0604020202020204" pitchFamily="34" charset="0"/>
                <a:ea typeface="MS PGothic" pitchFamily="34" charset="-128"/>
              </a:rPr>
              <a:t>You should now be able to:</a:t>
            </a:r>
          </a:p>
        </p:txBody>
      </p:sp>
      <p:sp>
        <p:nvSpPr>
          <p:cNvPr id="8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>
                <a:solidFill>
                  <a:prstClr val="black"/>
                </a:solidFill>
                <a:latin typeface="Arial Black" panose="020B0A04020102020204" pitchFamily="34" charset="0"/>
              </a:rPr>
              <a:t>Module Objectives</a:t>
            </a:r>
          </a:p>
        </p:txBody>
      </p:sp>
      <p:sp>
        <p:nvSpPr>
          <p:cNvPr id="3" name="Rectangle 2"/>
          <p:cNvSpPr/>
          <p:nvPr/>
        </p:nvSpPr>
        <p:spPr>
          <a:xfrm>
            <a:off x="991320" y="1844824"/>
            <a:ext cx="979308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GB" alt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Explain the concept of using Correlation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q"/>
            </a:pPr>
            <a:endParaRPr lang="en-GB" alt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GB" alt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Understand when and where to use a correlated sub-query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9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18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4245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576000" y="976919"/>
            <a:ext cx="11099533" cy="453183"/>
          </a:xfrm>
          <a:prstGeom prst="rect">
            <a:avLst/>
          </a:prstGeom>
        </p:spPr>
        <p:txBody>
          <a:bodyPr vert="horz" wrap="square" lIns="72000" tIns="72000" rIns="72000" bIns="72000" rtlCol="0" anchor="t">
            <a:spAutoFit/>
          </a:bodyPr>
          <a:lstStyle>
            <a:defPPr>
              <a:defRPr lang="en-US"/>
            </a:defPPr>
            <a:lvl1pPr>
              <a:defRPr sz="2000" b="1">
                <a:solidFill>
                  <a:srgbClr val="2EABE2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defTabSz="457200" eaLnBrk="1" hangingPunct="1"/>
            <a:r>
              <a:rPr lang="en-GB" dirty="0">
                <a:latin typeface="Arial" panose="020B0604020202020204" pitchFamily="34" charset="0"/>
                <a:ea typeface="MS PGothic" pitchFamily="34" charset="-128"/>
              </a:rPr>
              <a:t>After completing this module you will be able to:</a:t>
            </a:r>
          </a:p>
        </p:txBody>
      </p:sp>
      <p:sp>
        <p:nvSpPr>
          <p:cNvPr id="8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>
                <a:solidFill>
                  <a:prstClr val="black"/>
                </a:solidFill>
                <a:latin typeface="Arial Black" panose="020B0A04020102020204" pitchFamily="34" charset="0"/>
              </a:rPr>
              <a:t>Module Objectives</a:t>
            </a:r>
          </a:p>
        </p:txBody>
      </p:sp>
      <p:sp>
        <p:nvSpPr>
          <p:cNvPr id="3" name="Rectangle 2"/>
          <p:cNvSpPr/>
          <p:nvPr/>
        </p:nvSpPr>
        <p:spPr>
          <a:xfrm>
            <a:off x="991320" y="1844824"/>
            <a:ext cx="979308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GB" alt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Explain the concept of using Correlation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q"/>
            </a:pPr>
            <a:endParaRPr lang="en-GB" alt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GB" alt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Understand when and where to use a correlated sub-query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9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8268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751496" y="1906357"/>
            <a:ext cx="4977040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GB" sz="18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 </a:t>
            </a:r>
            <a:r>
              <a:rPr lang="en-GB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share_id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sz="18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price_total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18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trades</a:t>
            </a:r>
          </a:p>
          <a:p>
            <a:r>
              <a:rPr lang="en-GB" sz="18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 BY   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share_id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6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>
                <a:solidFill>
                  <a:prstClr val="black"/>
                </a:solidFill>
                <a:latin typeface="Arial Black" panose="020B0A04020102020204" pitchFamily="34" charset="0"/>
              </a:rPr>
              <a:t>Why use a correlated subquery?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1383" y="1317171"/>
            <a:ext cx="10899709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If we want to find the maximum price total for each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share_id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we can write a simple </a:t>
            </a:r>
            <a:r>
              <a:rPr lang="en-GB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BY 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query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07568" y="2167967"/>
            <a:ext cx="120138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Query = </a:t>
            </a:r>
          </a:p>
          <a:p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07568" y="4479362"/>
            <a:ext cx="132753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Output = </a:t>
            </a:r>
          </a:p>
          <a:p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13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4357160"/>
              </p:ext>
            </p:extLst>
          </p:nvPr>
        </p:nvGraphicFramePr>
        <p:xfrm>
          <a:off x="3751496" y="3470750"/>
          <a:ext cx="4977040" cy="3114139"/>
        </p:xfrm>
        <a:graphic>
          <a:graphicData uri="http://schemas.openxmlformats.org/drawingml/2006/table">
            <a:tbl>
              <a:tblPr first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06106">
                  <a:extLst>
                    <a:ext uri="{9D8B030D-6E8A-4147-A177-3AD203B41FA5}">
                      <a16:colId xmlns:a16="http://schemas.microsoft.com/office/drawing/2014/main" val="4125969635"/>
                    </a:ext>
                  </a:extLst>
                </a:gridCol>
                <a:gridCol w="3270934">
                  <a:extLst>
                    <a:ext uri="{9D8B030D-6E8A-4147-A177-3AD203B41FA5}">
                      <a16:colId xmlns:a16="http://schemas.microsoft.com/office/drawing/2014/main" val="3427851367"/>
                    </a:ext>
                  </a:extLst>
                </a:gridCol>
              </a:tblGrid>
              <a:tr h="553819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solidFill>
                            <a:schemeClr val="l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SHARE_ID</a:t>
                      </a:r>
                      <a:endParaRPr lang="en-GB" sz="2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MAX(PRICE_TOTAL)</a:t>
                      </a:r>
                      <a:endParaRPr lang="en-GB" sz="2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21920" marR="121920" anchor="ctr"/>
                </a:tc>
                <a:extLst>
                  <a:ext uri="{0D108BD9-81ED-4DB2-BD59-A6C34878D82A}">
                    <a16:rowId xmlns:a16="http://schemas.microsoft.com/office/drawing/2014/main" val="2306469776"/>
                  </a:ext>
                </a:extLst>
              </a:tr>
              <a:tr h="288949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121920" marR="12192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43390000</a:t>
                      </a:r>
                    </a:p>
                  </a:txBody>
                  <a:tcPr marL="121920" marR="12192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7363680"/>
                  </a:ext>
                </a:extLst>
              </a:tr>
              <a:tr h="288949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L="121920" marR="12192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10116000</a:t>
                      </a:r>
                    </a:p>
                  </a:txBody>
                  <a:tcPr marL="121920" marR="12192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5815121"/>
                  </a:ext>
                </a:extLst>
              </a:tr>
              <a:tr h="288949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 marL="121920" marR="12192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10471116.8</a:t>
                      </a:r>
                    </a:p>
                  </a:txBody>
                  <a:tcPr marL="121920" marR="12192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5131273"/>
                  </a:ext>
                </a:extLst>
              </a:tr>
              <a:tr h="288949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L="121920" marR="12192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29240</a:t>
                      </a:r>
                    </a:p>
                  </a:txBody>
                  <a:tcPr marL="121920" marR="12192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4028368"/>
                  </a:ext>
                </a:extLst>
              </a:tr>
              <a:tr h="288949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marL="121920" marR="12192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324226.4</a:t>
                      </a:r>
                    </a:p>
                  </a:txBody>
                  <a:tcPr marL="121920" marR="12192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949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</a:p>
                  </a:txBody>
                  <a:tcPr marL="121920" marR="12192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199352680</a:t>
                      </a:r>
                    </a:p>
                  </a:txBody>
                  <a:tcPr marL="121920" marR="12192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949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L="121920" marR="12192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3235000</a:t>
                      </a:r>
                    </a:p>
                  </a:txBody>
                  <a:tcPr marL="121920" marR="12192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2512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>
                <a:solidFill>
                  <a:prstClr val="black"/>
                </a:solidFill>
                <a:latin typeface="Arial Black" panose="020B0A04020102020204" pitchFamily="34" charset="0"/>
              </a:rPr>
              <a:t>Why use a correlated subquery?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0891" y="2462612"/>
            <a:ext cx="61165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But what if we want to add a third column to our output: 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The trade id for each of the 8 trades.</a:t>
            </a:r>
          </a:p>
          <a:p>
            <a:pPr marL="342900" indent="-342900">
              <a:buFontTx/>
              <a:buChar char="-"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How could we do this?</a:t>
            </a:r>
          </a:p>
          <a:p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10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915290"/>
              </p:ext>
            </p:extLst>
          </p:nvPr>
        </p:nvGraphicFramePr>
        <p:xfrm>
          <a:off x="6168008" y="1988840"/>
          <a:ext cx="5791082" cy="3114139"/>
        </p:xfrm>
        <a:graphic>
          <a:graphicData uri="http://schemas.openxmlformats.org/drawingml/2006/table">
            <a:tbl>
              <a:tblPr first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59498">
                  <a:extLst>
                    <a:ext uri="{9D8B030D-6E8A-4147-A177-3AD203B41FA5}">
                      <a16:colId xmlns:a16="http://schemas.microsoft.com/office/drawing/2014/main" val="4125969635"/>
                    </a:ext>
                  </a:extLst>
                </a:gridCol>
                <a:gridCol w="2597353">
                  <a:extLst>
                    <a:ext uri="{9D8B030D-6E8A-4147-A177-3AD203B41FA5}">
                      <a16:colId xmlns:a16="http://schemas.microsoft.com/office/drawing/2014/main" val="3427851367"/>
                    </a:ext>
                  </a:extLst>
                </a:gridCol>
                <a:gridCol w="14342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3819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solidFill>
                            <a:schemeClr val="l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SHARE_ID</a:t>
                      </a:r>
                      <a:endParaRPr lang="en-GB" sz="2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MAX(PRICE_TOTAL)</a:t>
                      </a:r>
                      <a:endParaRPr lang="en-GB" sz="2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solidFill>
                            <a:schemeClr val="bg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TRADE_ID</a:t>
                      </a:r>
                    </a:p>
                  </a:txBody>
                  <a:tcPr marL="121920" marR="121920" anchor="ctr"/>
                </a:tc>
                <a:extLst>
                  <a:ext uri="{0D108BD9-81ED-4DB2-BD59-A6C34878D82A}">
                    <a16:rowId xmlns:a16="http://schemas.microsoft.com/office/drawing/2014/main" val="2306469776"/>
                  </a:ext>
                </a:extLst>
              </a:tr>
              <a:tr h="288949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121920" marR="12192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43390000</a:t>
                      </a:r>
                    </a:p>
                  </a:txBody>
                  <a:tcPr marL="121920" marR="12192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36</a:t>
                      </a:r>
                    </a:p>
                  </a:txBody>
                  <a:tcPr marL="121920" marR="12192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7363680"/>
                  </a:ext>
                </a:extLst>
              </a:tr>
              <a:tr h="288949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L="121920" marR="12192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10116000</a:t>
                      </a:r>
                    </a:p>
                  </a:txBody>
                  <a:tcPr marL="121920" marR="12192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43</a:t>
                      </a:r>
                    </a:p>
                  </a:txBody>
                  <a:tcPr marL="121920" marR="12192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5815121"/>
                  </a:ext>
                </a:extLst>
              </a:tr>
              <a:tr h="288949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 marL="121920" marR="12192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10471116.8</a:t>
                      </a:r>
                    </a:p>
                  </a:txBody>
                  <a:tcPr marL="121920" marR="12192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50</a:t>
                      </a:r>
                    </a:p>
                  </a:txBody>
                  <a:tcPr marL="121920" marR="12192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5131273"/>
                  </a:ext>
                </a:extLst>
              </a:tr>
              <a:tr h="288949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L="121920" marR="12192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29240</a:t>
                      </a:r>
                    </a:p>
                  </a:txBody>
                  <a:tcPr marL="121920" marR="12192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</a:t>
                      </a:r>
                    </a:p>
                  </a:txBody>
                  <a:tcPr marL="121920" marR="12192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4028368"/>
                  </a:ext>
                </a:extLst>
              </a:tr>
              <a:tr h="288949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marL="121920" marR="12192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324226.4</a:t>
                      </a:r>
                    </a:p>
                  </a:txBody>
                  <a:tcPr marL="121920" marR="12192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29</a:t>
                      </a:r>
                    </a:p>
                  </a:txBody>
                  <a:tcPr marL="121920" marR="12192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949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</a:p>
                  </a:txBody>
                  <a:tcPr marL="121920" marR="12192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199352680</a:t>
                      </a:r>
                    </a:p>
                  </a:txBody>
                  <a:tcPr marL="121920" marR="12192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41</a:t>
                      </a:r>
                    </a:p>
                  </a:txBody>
                  <a:tcPr marL="121920" marR="12192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949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L="121920" marR="12192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3235000</a:t>
                      </a:r>
                    </a:p>
                  </a:txBody>
                  <a:tcPr marL="121920" marR="12192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44</a:t>
                      </a:r>
                    </a:p>
                  </a:txBody>
                  <a:tcPr marL="121920" marR="12192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1321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296000" y="2311101"/>
            <a:ext cx="5496685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GB" sz="18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	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share_id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   	   	</a:t>
            </a:r>
            <a:r>
              <a:rPr lang="en-GB" sz="18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price_total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</a:p>
          <a:p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 	    	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trade_id</a:t>
            </a:r>
            <a:endParaRPr lang="en-GB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8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    	trades</a:t>
            </a:r>
          </a:p>
          <a:p>
            <a:r>
              <a:rPr lang="en-GB" sz="18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 BY  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share_id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6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>
                <a:solidFill>
                  <a:prstClr val="black"/>
                </a:solidFill>
                <a:latin typeface="Arial Black" panose="020B0A04020102020204" pitchFamily="34" charset="0"/>
              </a:rPr>
              <a:t>Why use a correlated subquery?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96000" y="1317172"/>
            <a:ext cx="9600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Would either of these queries give us what we want?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040685" y="4531787"/>
            <a:ext cx="5496685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GB" sz="18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 	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share_id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   	    	</a:t>
            </a:r>
            <a:r>
              <a:rPr lang="en-GB" sz="18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price_total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</a:p>
          <a:p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 	    	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trade_id</a:t>
            </a:r>
            <a:endParaRPr lang="en-GB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8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   	trades</a:t>
            </a:r>
          </a:p>
          <a:p>
            <a:r>
              <a:rPr lang="en-GB" sz="18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 BY 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share_id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trade_id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11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858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83432" y="2923015"/>
            <a:ext cx="9942335" cy="954107"/>
          </a:xfrm>
          <a:prstGeom prst="rect">
            <a:avLst/>
          </a:prstGeom>
          <a:noFill/>
          <a:ln w="38100" cmpd="sng"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defTabSz="457200" eaLnBrk="1" hangingPunct="1"/>
            <a:r>
              <a:rPr lang="en-GB" altLang="en-US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 the </a:t>
            </a:r>
            <a:r>
              <a:rPr lang="en-GB" altLang="en-US" sz="2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trade_id</a:t>
            </a:r>
            <a:r>
              <a:rPr lang="en-GB" altLang="en-US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with the maximum </a:t>
            </a:r>
            <a:r>
              <a:rPr lang="en-GB" altLang="en-US" sz="2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price_total</a:t>
            </a:r>
            <a:r>
              <a:rPr lang="en-GB" altLang="en-US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each </a:t>
            </a:r>
            <a:r>
              <a:rPr lang="en-GB" altLang="en-US" sz="28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share_id</a:t>
            </a:r>
            <a:r>
              <a:rPr lang="en-GB" altLang="en-US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8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>
                <a:solidFill>
                  <a:prstClr val="black"/>
                </a:solidFill>
                <a:latin typeface="Arial Black" panose="020B0A04020102020204" pitchFamily="34" charset="0"/>
              </a:rPr>
              <a:t>Correlation – Scenario 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9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113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>
                <a:solidFill>
                  <a:prstClr val="black"/>
                </a:solidFill>
                <a:latin typeface="Arial Black" panose="020B0A04020102020204" pitchFamily="34" charset="0"/>
              </a:rPr>
              <a:t>Correlation Explained</a:t>
            </a:r>
          </a:p>
        </p:txBody>
      </p:sp>
      <p:sp>
        <p:nvSpPr>
          <p:cNvPr id="3" name="Rectangle 2"/>
          <p:cNvSpPr/>
          <p:nvPr/>
        </p:nvSpPr>
        <p:spPr>
          <a:xfrm>
            <a:off x="6456040" y="2744250"/>
            <a:ext cx="3024336" cy="9361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(What we’re looking for)</a:t>
            </a:r>
          </a:p>
        </p:txBody>
      </p:sp>
      <p:sp>
        <p:nvSpPr>
          <p:cNvPr id="7" name="Rectangle 6"/>
          <p:cNvSpPr/>
          <p:nvPr/>
        </p:nvSpPr>
        <p:spPr>
          <a:xfrm>
            <a:off x="6456040" y="3840584"/>
            <a:ext cx="3024336" cy="9361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(Aggregate column)</a:t>
            </a:r>
          </a:p>
        </p:txBody>
      </p:sp>
      <p:sp>
        <p:nvSpPr>
          <p:cNvPr id="10" name="Rectangle 9"/>
          <p:cNvSpPr/>
          <p:nvPr/>
        </p:nvSpPr>
        <p:spPr>
          <a:xfrm>
            <a:off x="6456040" y="4995872"/>
            <a:ext cx="3024336" cy="9361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(For each column/s)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559496" y="2918908"/>
            <a:ext cx="3809685" cy="586788"/>
          </a:xfrm>
          <a:prstGeom prst="rect">
            <a:avLst/>
          </a:prstGeom>
        </p:spPr>
        <p:txBody>
          <a:bodyPr/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333399"/>
              </a:buClr>
              <a:buSzTx/>
              <a:tabLst/>
              <a:defRPr/>
            </a:pPr>
            <a:r>
              <a:rPr kumimoji="0" lang="en-GB" sz="2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“Display</a:t>
            </a:r>
            <a:r>
              <a:rPr kumimoji="0" lang="en-GB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kumimoji="0" lang="en-GB" sz="22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trade</a:t>
            </a:r>
            <a:r>
              <a:rPr lang="en-GB" sz="2200" b="1" kern="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_id </a:t>
            </a:r>
            <a:r>
              <a:rPr lang="en-GB" sz="2200" b="1" kern="0" dirty="0">
                <a:latin typeface="Arial" panose="020B0604020202020204" pitchFamily="34" charset="0"/>
                <a:cs typeface="Arial" panose="020B0604020202020204" pitchFamily="34" charset="0"/>
              </a:rPr>
              <a:t>…”</a:t>
            </a:r>
            <a:endParaRPr kumimoji="0" lang="en-GB" sz="2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833656" y="1255696"/>
            <a:ext cx="10522768" cy="1173576"/>
          </a:xfrm>
          <a:prstGeom prst="rect">
            <a:avLst/>
          </a:prstGeom>
        </p:spPr>
        <p:txBody>
          <a:bodyPr/>
          <a:lstStyle/>
          <a:p>
            <a:pPr lvl="0" eaLnBrk="1" hangingPunct="1">
              <a:spcBef>
                <a:spcPts val="0"/>
              </a:spcBef>
              <a:spcAft>
                <a:spcPts val="1200"/>
              </a:spcAft>
              <a:buClr>
                <a:srgbClr val="333399"/>
              </a:buClr>
              <a:defRPr/>
            </a:pPr>
            <a:r>
              <a:rPr lang="en-GB" sz="2000" kern="0" dirty="0">
                <a:latin typeface="Arial Black" panose="020B0A04020102020204" pitchFamily="34" charset="0"/>
                <a:cs typeface="Arial" panose="020B0604020202020204" pitchFamily="34" charset="0"/>
              </a:rPr>
              <a:t>There are 3 parts to any correlated </a:t>
            </a:r>
            <a:r>
              <a:rPr lang="en-GB" sz="2000" kern="0" dirty="0" err="1">
                <a:latin typeface="Arial Black" panose="020B0A04020102020204" pitchFamily="34" charset="0"/>
                <a:cs typeface="Arial" panose="020B0604020202020204" pitchFamily="34" charset="0"/>
              </a:rPr>
              <a:t>subquery</a:t>
            </a:r>
            <a:r>
              <a:rPr lang="en-GB" sz="2000" kern="0" dirty="0">
                <a:latin typeface="Arial Black" panose="020B0A04020102020204" pitchFamily="34" charset="0"/>
                <a:cs typeface="Arial" panose="020B0604020202020204" pitchFamily="34" charset="0"/>
              </a:rPr>
              <a:t>: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333399"/>
              </a:buClr>
              <a:buSzTx/>
              <a:tabLst/>
              <a:defRPr/>
            </a:pPr>
            <a:r>
              <a:rPr kumimoji="0" lang="en-GB" sz="2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Display</a:t>
            </a:r>
            <a:r>
              <a:rPr kumimoji="0" lang="en-GB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kumimoji="0" lang="en-GB" sz="22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trade</a:t>
            </a:r>
            <a:r>
              <a:rPr lang="en-GB" sz="2200" b="1" kern="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_id</a:t>
            </a:r>
            <a:r>
              <a:rPr lang="en-GB" sz="2200" kern="0" dirty="0">
                <a:latin typeface="Arial" panose="020B0604020202020204" pitchFamily="34" charset="0"/>
                <a:cs typeface="Arial" panose="020B0604020202020204" pitchFamily="34" charset="0"/>
              </a:rPr>
              <a:t> with the </a:t>
            </a:r>
            <a:r>
              <a:rPr lang="en-GB" sz="2200" b="1" kern="0" dirty="0">
                <a:latin typeface="Arial" panose="020B0604020202020204" pitchFamily="34" charset="0"/>
                <a:cs typeface="Arial" panose="020B0604020202020204" pitchFamily="34" charset="0"/>
              </a:rPr>
              <a:t>maximum</a:t>
            </a:r>
            <a:r>
              <a:rPr lang="en-GB" sz="22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200" b="1" kern="0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price_total</a:t>
            </a:r>
            <a:r>
              <a:rPr lang="en-GB" sz="2200" b="1" kern="0" dirty="0">
                <a:latin typeface="Arial" panose="020B0604020202020204" pitchFamily="34" charset="0"/>
                <a:cs typeface="Arial" panose="020B0604020202020204" pitchFamily="34" charset="0"/>
              </a:rPr>
              <a:t> for each </a:t>
            </a:r>
            <a:r>
              <a:rPr lang="en-GB" sz="2200" b="1" kern="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share_id</a:t>
            </a:r>
            <a:r>
              <a:rPr lang="en-GB" sz="2200" kern="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kumimoji="0" lang="en-GB" sz="2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833656" y="4015242"/>
            <a:ext cx="5000059" cy="586788"/>
          </a:xfrm>
          <a:prstGeom prst="rect">
            <a:avLst/>
          </a:prstGeom>
        </p:spPr>
        <p:txBody>
          <a:bodyPr/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333399"/>
              </a:buClr>
              <a:buSzTx/>
              <a:tabLst/>
              <a:defRPr/>
            </a:pPr>
            <a:r>
              <a:rPr kumimoji="0" lang="en-GB" sz="2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GB" sz="2200" kern="0" dirty="0">
                <a:latin typeface="Arial" panose="020B0604020202020204" pitchFamily="34" charset="0"/>
                <a:cs typeface="Arial" panose="020B0604020202020204" pitchFamily="34" charset="0"/>
              </a:rPr>
              <a:t>…with the </a:t>
            </a:r>
            <a:r>
              <a:rPr lang="en-GB" sz="2200" b="1" kern="0" dirty="0">
                <a:latin typeface="Arial" panose="020B0604020202020204" pitchFamily="34" charset="0"/>
                <a:cs typeface="Arial" panose="020B0604020202020204" pitchFamily="34" charset="0"/>
              </a:rPr>
              <a:t>maximum</a:t>
            </a:r>
            <a:r>
              <a:rPr lang="en-GB" sz="22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200" b="1" kern="0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price_total</a:t>
            </a:r>
            <a:r>
              <a:rPr lang="en-GB" sz="2200" b="1" kern="0" dirty="0">
                <a:latin typeface="Arial" panose="020B0604020202020204" pitchFamily="34" charset="0"/>
                <a:cs typeface="Arial" panose="020B0604020202020204" pitchFamily="34" charset="0"/>
              </a:rPr>
              <a:t>…”</a:t>
            </a:r>
            <a:endParaRPr kumimoji="0" lang="en-GB" sz="2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733275" y="5170530"/>
            <a:ext cx="3200819" cy="586788"/>
          </a:xfrm>
          <a:prstGeom prst="rect">
            <a:avLst/>
          </a:prstGeom>
        </p:spPr>
        <p:txBody>
          <a:bodyPr/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333399"/>
              </a:buClr>
              <a:buSzTx/>
              <a:tabLst/>
              <a:defRPr/>
            </a:pPr>
            <a:r>
              <a:rPr kumimoji="0" lang="en-GB" sz="2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GB" sz="2200" kern="0" dirty="0">
                <a:latin typeface="Arial" panose="020B0604020202020204" pitchFamily="34" charset="0"/>
                <a:cs typeface="Arial" panose="020B0604020202020204" pitchFamily="34" charset="0"/>
              </a:rPr>
              <a:t>…for each </a:t>
            </a:r>
            <a:r>
              <a:rPr lang="en-GB" sz="2200" b="1" kern="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share_id</a:t>
            </a:r>
            <a:r>
              <a:rPr lang="en-GB" sz="2200" b="1" kern="0" dirty="0">
                <a:latin typeface="Arial" panose="020B0604020202020204" pitchFamily="34" charset="0"/>
                <a:cs typeface="Arial" panose="020B0604020202020204" pitchFamily="34" charset="0"/>
              </a:rPr>
              <a:t>.”</a:t>
            </a:r>
            <a:endParaRPr kumimoji="0" lang="en-GB" sz="2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83432" y="2722666"/>
            <a:ext cx="749843" cy="7830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/>
                </a:solidFill>
                <a:latin typeface="Arial Black" panose="020B0A04020102020204" pitchFamily="34" charset="0"/>
              </a:rPr>
              <a:t>1.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33589" y="3917121"/>
            <a:ext cx="749843" cy="7830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/>
                </a:solidFill>
                <a:latin typeface="Arial Black" panose="020B0A04020102020204" pitchFamily="34" charset="0"/>
              </a:rPr>
              <a:t>2.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83431" y="4974288"/>
            <a:ext cx="749843" cy="7830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/>
                </a:solidFill>
                <a:latin typeface="Arial Black" panose="020B0A04020102020204" pitchFamily="34" charset="0"/>
              </a:rPr>
              <a:t>3.</a:t>
            </a: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19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2252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296000" y="1143813"/>
            <a:ext cx="9600000" cy="5293757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defTabSz="457200">
              <a:spcBef>
                <a:spcPts val="200"/>
              </a:spcBef>
              <a:spcAft>
                <a:spcPts val="200"/>
              </a:spcAft>
              <a:buFont typeface="Arial" pitchFamily="34" charset="0"/>
              <a:buNone/>
            </a:pPr>
            <a:r>
              <a:rPr lang="en-GB" altLang="en-US" sz="18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</a:p>
          <a:p>
            <a:pPr defTabSz="457200">
              <a:spcBef>
                <a:spcPts val="200"/>
              </a:spcBef>
              <a:spcAft>
                <a:spcPts val="200"/>
              </a:spcAft>
              <a:buFont typeface="Arial" pitchFamily="34" charset="0"/>
              <a:buNone/>
            </a:pPr>
            <a:r>
              <a:rPr lang="en-GB" altLang="en-US" sz="1800" b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altLang="en-US" sz="1800" b="1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t.share_id</a:t>
            </a:r>
            <a:r>
              <a:rPr lang="en-GB" altLang="en-US" sz="1800" b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defTabSz="457200">
              <a:spcBef>
                <a:spcPts val="200"/>
              </a:spcBef>
              <a:spcAft>
                <a:spcPts val="200"/>
              </a:spcAft>
              <a:buFont typeface="Arial" pitchFamily="34" charset="0"/>
              <a:buNone/>
            </a:pPr>
            <a:r>
              <a:rPr lang="en-GB" altLang="en-US" sz="1800" b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altLang="en-US" sz="1800" b="1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t.price_total</a:t>
            </a:r>
            <a:r>
              <a:rPr lang="en-GB" altLang="en-US" sz="1800" b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defTabSz="457200">
              <a:spcBef>
                <a:spcPts val="200"/>
              </a:spcBef>
              <a:spcAft>
                <a:spcPts val="200"/>
              </a:spcAft>
              <a:buFont typeface="Arial" pitchFamily="34" charset="0"/>
              <a:buNone/>
            </a:pPr>
            <a:r>
              <a:rPr lang="en-GB" altLang="en-US" sz="1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	</a:t>
            </a:r>
            <a:r>
              <a:rPr lang="en-GB" altLang="en-US" sz="1800" b="1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t.trade_id</a:t>
            </a:r>
            <a:endParaRPr lang="en-GB" altLang="en-US" sz="1800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457200">
              <a:spcBef>
                <a:spcPts val="200"/>
              </a:spcBef>
              <a:spcAft>
                <a:spcPts val="200"/>
              </a:spcAft>
              <a:buFont typeface="Arial" pitchFamily="34" charset="0"/>
              <a:buNone/>
            </a:pPr>
            <a:r>
              <a:rPr lang="en-GB" altLang="en-US" sz="18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</a:p>
          <a:p>
            <a:pPr defTabSz="457200">
              <a:spcBef>
                <a:spcPts val="200"/>
              </a:spcBef>
              <a:spcAft>
                <a:spcPts val="200"/>
              </a:spcAft>
              <a:buFont typeface="Arial" pitchFamily="34" charset="0"/>
              <a:buNone/>
            </a:pPr>
            <a:r>
              <a:rPr lang="en-GB" altLang="en-US" sz="1800" b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trades t</a:t>
            </a:r>
          </a:p>
          <a:p>
            <a:pPr defTabSz="457200">
              <a:spcBef>
                <a:spcPts val="200"/>
              </a:spcBef>
              <a:spcAft>
                <a:spcPts val="200"/>
              </a:spcAft>
              <a:buFont typeface="Arial" pitchFamily="34" charset="0"/>
              <a:buNone/>
            </a:pPr>
            <a:r>
              <a:rPr lang="en-GB" altLang="en-US" sz="18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</a:p>
          <a:p>
            <a:pPr defTabSz="457200">
              <a:spcBef>
                <a:spcPts val="200"/>
              </a:spcBef>
              <a:spcAft>
                <a:spcPts val="200"/>
              </a:spcAft>
              <a:buFont typeface="Arial" pitchFamily="34" charset="0"/>
              <a:buNone/>
            </a:pPr>
            <a:r>
              <a:rPr lang="en-GB" altLang="en-US" sz="1800" b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altLang="en-US" sz="1800" b="1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t.price_total</a:t>
            </a:r>
            <a:r>
              <a:rPr lang="en-GB" altLang="en-US" sz="1800" b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</a:p>
          <a:p>
            <a:pPr defTabSz="457200">
              <a:spcBef>
                <a:spcPts val="200"/>
              </a:spcBef>
              <a:spcAft>
                <a:spcPts val="200"/>
              </a:spcAft>
              <a:buFont typeface="Arial" pitchFamily="34" charset="0"/>
              <a:buNone/>
            </a:pPr>
            <a:r>
              <a:rPr lang="en-GB" altLang="en-US" sz="1800" b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GB" altLang="en-US" sz="18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</a:p>
          <a:p>
            <a:pPr defTabSz="457200">
              <a:spcBef>
                <a:spcPts val="200"/>
              </a:spcBef>
              <a:spcAft>
                <a:spcPts val="200"/>
              </a:spcAft>
              <a:buFont typeface="Arial" pitchFamily="34" charset="0"/>
              <a:buNone/>
            </a:pPr>
            <a:r>
              <a:rPr lang="en-GB" altLang="en-US" sz="1800" b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GB" altLang="en-US" sz="18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n-GB" altLang="en-US" sz="1800" b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(t2.price_total)</a:t>
            </a:r>
          </a:p>
          <a:p>
            <a:pPr defTabSz="457200">
              <a:spcBef>
                <a:spcPts val="200"/>
              </a:spcBef>
              <a:spcAft>
                <a:spcPts val="200"/>
              </a:spcAft>
              <a:buFont typeface="Arial" pitchFamily="34" charset="0"/>
              <a:buNone/>
            </a:pPr>
            <a:r>
              <a:rPr lang="en-GB" altLang="en-US" sz="1800" b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GB" altLang="en-US" sz="18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</a:p>
          <a:p>
            <a:pPr defTabSz="457200">
              <a:spcBef>
                <a:spcPts val="200"/>
              </a:spcBef>
              <a:spcAft>
                <a:spcPts val="200"/>
              </a:spcAft>
              <a:buFont typeface="Arial" pitchFamily="34" charset="0"/>
              <a:buNone/>
            </a:pPr>
            <a:r>
              <a:rPr lang="en-GB" altLang="en-US" sz="1800" b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trades t2</a:t>
            </a:r>
          </a:p>
          <a:p>
            <a:pPr defTabSz="457200">
              <a:spcBef>
                <a:spcPts val="200"/>
              </a:spcBef>
              <a:spcAft>
                <a:spcPts val="200"/>
              </a:spcAft>
              <a:buFont typeface="Arial" pitchFamily="34" charset="0"/>
              <a:buNone/>
            </a:pPr>
            <a:r>
              <a:rPr lang="en-GB" altLang="en-US" sz="1800" b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GB" altLang="en-US" sz="18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</a:p>
          <a:p>
            <a:pPr defTabSz="457200">
              <a:spcBef>
                <a:spcPts val="200"/>
              </a:spcBef>
              <a:spcAft>
                <a:spcPts val="200"/>
              </a:spcAft>
              <a:buFont typeface="Arial" pitchFamily="34" charset="0"/>
              <a:buNone/>
            </a:pPr>
            <a:r>
              <a:rPr lang="en-GB" altLang="en-US" sz="1800" b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t2.share_id = </a:t>
            </a:r>
            <a:r>
              <a:rPr lang="en-GB" altLang="en-US" sz="1800" b="1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t.share_id</a:t>
            </a:r>
            <a:endParaRPr lang="en-GB" altLang="en-US" sz="1800" b="1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457200">
              <a:spcBef>
                <a:spcPts val="200"/>
              </a:spcBef>
              <a:spcAft>
                <a:spcPts val="200"/>
              </a:spcAft>
              <a:buFont typeface="Arial" pitchFamily="34" charset="0"/>
              <a:buNone/>
            </a:pPr>
            <a:r>
              <a:rPr lang="en-GB" altLang="en-US" sz="1800" b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)</a:t>
            </a:r>
          </a:p>
          <a:p>
            <a:pPr defTabSz="457200">
              <a:spcBef>
                <a:spcPts val="200"/>
              </a:spcBef>
              <a:spcAft>
                <a:spcPts val="200"/>
              </a:spcAft>
              <a:buFont typeface="Arial" pitchFamily="34" charset="0"/>
              <a:buNone/>
            </a:pPr>
            <a:r>
              <a:rPr lang="en-GB" altLang="en-US" sz="1800" b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6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>
                <a:solidFill>
                  <a:prstClr val="black"/>
                </a:solidFill>
                <a:latin typeface="Arial Black" panose="020B0A04020102020204" pitchFamily="34" charset="0"/>
              </a:rPr>
              <a:t>1. What We’re Looking For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9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8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588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296000" y="1143813"/>
            <a:ext cx="9600000" cy="5293757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defTabSz="457200">
              <a:spcBef>
                <a:spcPts val="200"/>
              </a:spcBef>
              <a:spcAft>
                <a:spcPts val="200"/>
              </a:spcAft>
              <a:buFont typeface="Arial" pitchFamily="34" charset="0"/>
              <a:buNone/>
            </a:pPr>
            <a:r>
              <a:rPr lang="en-GB" altLang="en-US" sz="18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</a:p>
          <a:p>
            <a:pPr defTabSz="457200">
              <a:spcBef>
                <a:spcPts val="200"/>
              </a:spcBef>
              <a:spcAft>
                <a:spcPts val="200"/>
              </a:spcAft>
              <a:buFont typeface="Arial" pitchFamily="34" charset="0"/>
              <a:buNone/>
            </a:pPr>
            <a:r>
              <a:rPr lang="en-GB" altLang="en-US" sz="1800" b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altLang="en-US" sz="1800" b="1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t.share_id</a:t>
            </a:r>
            <a:r>
              <a:rPr lang="en-GB" altLang="en-US" sz="1800" b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defTabSz="457200">
              <a:spcBef>
                <a:spcPts val="200"/>
              </a:spcBef>
              <a:spcAft>
                <a:spcPts val="200"/>
              </a:spcAft>
              <a:buFont typeface="Arial" pitchFamily="34" charset="0"/>
              <a:buNone/>
            </a:pPr>
            <a:r>
              <a:rPr lang="en-GB" altLang="en-US" sz="18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altLang="en-US" sz="1800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t.price_total</a:t>
            </a:r>
            <a:r>
              <a:rPr lang="en-GB" altLang="en-US" sz="18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defTabSz="457200">
              <a:spcBef>
                <a:spcPts val="200"/>
              </a:spcBef>
              <a:spcAft>
                <a:spcPts val="200"/>
              </a:spcAft>
              <a:buFont typeface="Arial" pitchFamily="34" charset="0"/>
              <a:buNone/>
            </a:pPr>
            <a:r>
              <a:rPr lang="en-GB" altLang="en-US" sz="1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	</a:t>
            </a:r>
            <a:r>
              <a:rPr lang="en-GB" altLang="en-US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t.trade_id</a:t>
            </a:r>
            <a:endParaRPr lang="en-GB" altLang="en-US" sz="1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457200">
              <a:spcBef>
                <a:spcPts val="200"/>
              </a:spcBef>
              <a:spcAft>
                <a:spcPts val="200"/>
              </a:spcAft>
              <a:buFont typeface="Arial" pitchFamily="34" charset="0"/>
              <a:buNone/>
            </a:pPr>
            <a:r>
              <a:rPr lang="en-GB" altLang="en-US" sz="18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</a:p>
          <a:p>
            <a:pPr defTabSz="457200">
              <a:spcBef>
                <a:spcPts val="200"/>
              </a:spcBef>
              <a:spcAft>
                <a:spcPts val="200"/>
              </a:spcAft>
              <a:buFont typeface="Arial" pitchFamily="34" charset="0"/>
              <a:buNone/>
            </a:pPr>
            <a:r>
              <a:rPr lang="en-GB" altLang="en-US" sz="1800" b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trades t</a:t>
            </a:r>
          </a:p>
          <a:p>
            <a:pPr defTabSz="457200">
              <a:spcBef>
                <a:spcPts val="200"/>
              </a:spcBef>
              <a:spcAft>
                <a:spcPts val="200"/>
              </a:spcAft>
              <a:buFont typeface="Arial" pitchFamily="34" charset="0"/>
              <a:buNone/>
            </a:pPr>
            <a:r>
              <a:rPr lang="en-GB" altLang="en-US" sz="18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</a:p>
          <a:p>
            <a:pPr defTabSz="457200">
              <a:spcBef>
                <a:spcPts val="200"/>
              </a:spcBef>
              <a:spcAft>
                <a:spcPts val="200"/>
              </a:spcAft>
              <a:buFont typeface="Arial" pitchFamily="34" charset="0"/>
              <a:buNone/>
            </a:pPr>
            <a:r>
              <a:rPr lang="en-GB" altLang="en-US" sz="1800" b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altLang="en-US" sz="1800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t.price_total</a:t>
            </a:r>
            <a:r>
              <a:rPr lang="en-GB" altLang="en-US" sz="1800" b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</a:p>
          <a:p>
            <a:pPr defTabSz="457200">
              <a:spcBef>
                <a:spcPts val="200"/>
              </a:spcBef>
              <a:spcAft>
                <a:spcPts val="200"/>
              </a:spcAft>
              <a:buFont typeface="Arial" pitchFamily="34" charset="0"/>
              <a:buNone/>
            </a:pPr>
            <a:r>
              <a:rPr lang="en-GB" altLang="en-US" sz="1800" b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GB" altLang="en-US" sz="18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</a:p>
          <a:p>
            <a:pPr defTabSz="457200">
              <a:spcBef>
                <a:spcPts val="200"/>
              </a:spcBef>
              <a:spcAft>
                <a:spcPts val="200"/>
              </a:spcAft>
              <a:buFont typeface="Arial" pitchFamily="34" charset="0"/>
              <a:buNone/>
            </a:pPr>
            <a:r>
              <a:rPr lang="en-GB" altLang="en-US" sz="1800" b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GB" altLang="en-US" sz="18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n-GB" altLang="en-US" sz="1800" b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altLang="en-US" sz="18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t2.price_total</a:t>
            </a:r>
            <a:r>
              <a:rPr lang="en-GB" altLang="en-US" sz="1800" b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defTabSz="457200">
              <a:spcBef>
                <a:spcPts val="200"/>
              </a:spcBef>
              <a:spcAft>
                <a:spcPts val="200"/>
              </a:spcAft>
              <a:buFont typeface="Arial" pitchFamily="34" charset="0"/>
              <a:buNone/>
            </a:pPr>
            <a:r>
              <a:rPr lang="en-GB" altLang="en-US" sz="1800" b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GB" altLang="en-US" sz="18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</a:p>
          <a:p>
            <a:pPr defTabSz="457200">
              <a:spcBef>
                <a:spcPts val="200"/>
              </a:spcBef>
              <a:spcAft>
                <a:spcPts val="200"/>
              </a:spcAft>
              <a:buFont typeface="Arial" pitchFamily="34" charset="0"/>
              <a:buNone/>
            </a:pPr>
            <a:r>
              <a:rPr lang="en-GB" altLang="en-US" sz="1800" b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trades t2</a:t>
            </a:r>
          </a:p>
          <a:p>
            <a:pPr defTabSz="457200">
              <a:spcBef>
                <a:spcPts val="200"/>
              </a:spcBef>
              <a:spcAft>
                <a:spcPts val="200"/>
              </a:spcAft>
              <a:buFont typeface="Arial" pitchFamily="34" charset="0"/>
              <a:buNone/>
            </a:pPr>
            <a:r>
              <a:rPr lang="en-GB" altLang="en-US" sz="1800" b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GB" altLang="en-US" sz="18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</a:p>
          <a:p>
            <a:pPr defTabSz="457200">
              <a:spcBef>
                <a:spcPts val="200"/>
              </a:spcBef>
              <a:spcAft>
                <a:spcPts val="200"/>
              </a:spcAft>
              <a:buFont typeface="Arial" pitchFamily="34" charset="0"/>
              <a:buNone/>
            </a:pPr>
            <a:r>
              <a:rPr lang="en-GB" altLang="en-US" sz="1800" b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t2.share_id = </a:t>
            </a:r>
            <a:r>
              <a:rPr lang="en-GB" altLang="en-US" sz="1800" b="1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t.share_id</a:t>
            </a:r>
            <a:endParaRPr lang="en-GB" altLang="en-US" sz="1800" b="1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457200">
              <a:spcBef>
                <a:spcPts val="200"/>
              </a:spcBef>
              <a:spcAft>
                <a:spcPts val="200"/>
              </a:spcAft>
              <a:buFont typeface="Arial" pitchFamily="34" charset="0"/>
              <a:buNone/>
            </a:pPr>
            <a:r>
              <a:rPr lang="en-GB" altLang="en-US" sz="1800" b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)</a:t>
            </a:r>
          </a:p>
          <a:p>
            <a:pPr defTabSz="457200">
              <a:spcBef>
                <a:spcPts val="200"/>
              </a:spcBef>
              <a:spcAft>
                <a:spcPts val="200"/>
              </a:spcAft>
              <a:buFont typeface="Arial" pitchFamily="34" charset="0"/>
              <a:buNone/>
            </a:pPr>
            <a:r>
              <a:rPr lang="en-GB" altLang="en-US" sz="1800" b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6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>
                <a:solidFill>
                  <a:prstClr val="black"/>
                </a:solidFill>
                <a:latin typeface="Arial Black" panose="020B0A04020102020204" pitchFamily="34" charset="0"/>
              </a:rPr>
              <a:t>2. Aggregate Column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9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9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951892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heme/theme1.xml><?xml version="1.0" encoding="utf-8"?>
<a:theme xmlns:a="http://schemas.openxmlformats.org/drawingml/2006/main" name="FDM theme">
  <a:themeElements>
    <a:clrScheme name="FDM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009FE3"/>
      </a:accent1>
      <a:accent2>
        <a:srgbClr val="E4032E"/>
      </a:accent2>
      <a:accent3>
        <a:srgbClr val="823F91"/>
      </a:accent3>
      <a:accent4>
        <a:srgbClr val="91989C"/>
      </a:accent4>
      <a:accent5>
        <a:srgbClr val="FBBA00"/>
      </a:accent5>
      <a:accent6>
        <a:srgbClr val="00A75D"/>
      </a:accent6>
      <a:hlink>
        <a:srgbClr val="009FE3"/>
      </a:hlink>
      <a:folHlink>
        <a:srgbClr val="823F9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DM PowerPoint Theme Template 3" id="{827A5BDE-93F6-4916-9EA2-BEE8519C1FFF}" vid="{3F37F2BE-5E5B-43EA-B815-E562BDF4297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<ct:contentTypeSchema ct:_="" ma:_="" ma:contentTypeName="Document" ma:contentTypeID="0x010100A3E73A2E9174C0438253889B8D124CFE" ma:contentTypeVersion="4" ma:contentTypeDescription="Create a new document." ma:contentTypeScope="" ma:versionID="2e6ee19109657929cfaf91d3e09561ea" xmlns:ct="http://schemas.microsoft.com/office/2006/metadata/contentType" xmlns:ma="http://schemas.microsoft.com/office/2006/metadata/properties/metaAttributes">
<xsd:schema targetNamespace="http://schemas.microsoft.com/office/2006/metadata/properties" ma:root="true" ma:fieldsID="9e4d8166dce8aa78507d0c1da2875565" ns2:_="" xmlns:xsd="http://www.w3.org/2001/XMLSchema" xmlns:xs="http://www.w3.org/2001/XMLSchema" xmlns:p="http://schemas.microsoft.com/office/2006/metadata/properties" xmlns:ns2="$ListId:Shared Documents;">
<xsd:import namespace="$ListId:Shared Documents;"/>
<xsd:element name="properties">
<xsd:complexType>
<xsd:sequence>
<xsd:element name="documentManagement">
<xsd:complexType>
<xsd:all>
<xsd:element ref="ns2:RestrictedToTheseUsers" minOccurs="0"/>
<xsd:element ref="ns2:Document_x0020_Type" minOccurs="0"/>
<xsd:element ref="ns2:Module" minOccurs="0"/>
</xsd:all>
</xsd:complexType>
</xsd:element>
</xsd:sequence>
</xsd:complexType>
</xsd:element>
</xsd:schema>
<xsd:schema targetNamespace="$ListId:Shared Documents;" elementFormDefault="qualified" xmlns:xsd="http://www.w3.org/2001/XMLSchema" xmlns:xs="http://www.w3.org/2001/XMLSchema" xmlns:dms="http://schemas.microsoft.com/office/2006/documentManagement/types" xmlns:pc="http://schemas.microsoft.com/office/infopath/2007/PartnerControls">
<xsd:import namespace="http://schemas.microsoft.com/office/2006/documentManagement/types"/>
<xsd:import namespace="http://schemas.microsoft.com/office/infopath/2007/PartnerControls"/>
<xsd:element name="RestrictedToTheseUsers" ma:index="8" nillable="true" ma:displayName="RestrictedToTheseUsers" ma:list="UserInfo" ma:SearchPeopleOnly="false" ma:SharePointGroup="0" ma:internalName="RestrictedToTheseUsers" ma:readOnly="false" ma:showField="Title">
<xsd:complexType>
<xsd:complexContent>
<xsd:extension base="dms:UserMulti">
<xsd:sequence>
<xsd:element name="UserInfo" minOccurs="0" maxOccurs="unbounded">
<xsd:complexType>
<xsd:sequence>
<xsd:element name="DisplayName" type="xsd:string" minOccurs="0"/>
<xsd:element name="AccountId" type="dms:UserId" minOccurs="0" nillable="true"/>
<xsd:element name="AccountType" type="xsd:string" minOccurs="0"/>
</xsd:sequence>
</xsd:complexType>
</xsd:element>
</xsd:sequence>
</xsd:extension>
</xsd:complexContent>
</xsd:complexType>
</xsd:element>
<xsd:element name="Document_x0020_Type" ma:index="9" nillable="true" ma:displayName="Document Type" ma:format="Dropdown" ma:indexed="true" ma:internalName="Document_x0020_Type" ma:readOnly="false">
<xsd:simpleType>
<xsd:restriction base="dms:Choice">
<xsd:enumeration value="Course Setup"/>
<xsd:enumeration value="Exams"/>
<xsd:enumeration value="Exercises"/>
<xsd:enumeration value="Handouts"/>
<xsd:enumeration value="Manuals"/>
<xsd:enumeration value="Other"/>
<xsd:enumeration value="Projects"/>
<xsd:enumeration value="Recommended Reading"/>
<xsd:enumeration value="Resources"/>
<xsd:enumeration value="Slide Decks"/>
</xsd:restriction>
</xsd:simpleType>
</xsd:element>
<xsd:element name="Module" ma:index="10" nillable="true" ma:displayName="Module" ma:format="Dropdown" ma:indexed="true" ma:internalName="Module">
<xsd:simpleType>
<xsd:restriction base="dms:Choice">
<xsd:enumeration value="Extra questions and schema"/>
<xsd:enumeration value="Query reading exercises"/>
<xsd:enumeration value="Query writing exercises"/>
<xsd:enumeration value="Slides"/>
<xsd:enumeration value="Extra Material - Agent Schema"/>
<xsd:enumeration value="Additional Material"/>
<xsd:enumeration value="Oracle Installation and Live SQL"/>
</xsd:restriction>
</xsd:simpleType>
</xsd:element>
</xsd:schema>
<xsd:schema targetNamespace="http://schemas.openxmlformats.org/package/2006/metadata/core-properties" elementFormDefault="qualified" attributeFormDefault="unqualified" blockDefault="#all"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>
<xsd:import namespace="http://purl.org/dc/elements/1.1/" schemaLocation="http://dublincore.org/schemas/xmls/qdc/2003/04/02/dc.xsd"/>
<xsd:import namespace="http://purl.org/dc/terms/" schemaLocation="http://dublincore.org/schemas/xmls/qdc/2003/04/02/dcterms.xsd"/>
<xsd:element name="coreProperties" type="CT_coreProperties"/>
<xsd:complexType name="CT_coreProperties">
<xsd:all>
<xsd:element ref="dc:creator" minOccurs="0" maxOccurs="1"/>
<xsd:element ref="dcterms:created" minOccurs="0" maxOccurs="1"/>
<xsd:element ref="dc:identifier" minOccurs="0" maxOccurs="1"/>
<xsd:element name="contentType" minOccurs="0" maxOccurs="1" type="xsd:string" ma:index="0" ma:displayName="Content Type"/>
<xsd:element ref="dc:title" minOccurs="0" maxOccurs="1" ma:index="4" ma:displayName="Title"/>
<xsd:element ref="dc:subject" minOccurs="0" maxOccurs="1"/>
<xsd:element ref="dc:description" minOccurs="0" maxOccurs="1"/>
<xsd:element name="keywords" minOccurs="0" maxOccurs="1" type="xsd:string"/>
<xsd:element ref="dc:language" minOccurs="0" maxOccurs="1"/>
<xsd:element name="category" minOccurs="0" maxOccurs="1" type="xsd:string"/>
<xsd:element name="version" minOccurs="0" maxOccurs="1" type="xsd:string"/>
<xsd:element name="revision" minOccurs="0" maxOccurs="1" type="xsd:string">
<xsd:annotation>
<xsd:documentation>
                        This value indicates the number of saves or revisions. The application is responsible for updating this value after each revision.
                    </xsd:documentation>
</xsd:annotation>
</xsd:element>
<xsd:element name="lastModifiedBy" minOccurs="0" maxOccurs="1" type="xsd:string"/>
<xsd:element ref="dcterms:modified" minOccurs="0" maxOccurs="1"/>
<xsd:element name="contentStatus" minOccurs="0" maxOccurs="1" type="xsd:string"/>
</xsd:all>
</xsd:complexType>
</xsd:schema>
<xs:schema targetNamespace="http://schemas.microsoft.com/office/infopath/2007/PartnerControls" elementFormDefault="qualified" attributeFormDefault="unqualified" xmlns:pc="http://schemas.microsoft.com/office/infopath/2007/PartnerControls" xmlns:xs="http://www.w3.org/2001/XMLSchema">
<xs:element name="Person">
<xs:complexType>
<xs:sequence>
<xs:element ref="pc:DisplayName" minOccurs="0"></xs:element>
<xs:element ref="pc:AccountId" minOccurs="0"></xs:element>
<xs:element ref="pc:AccountType" minOccurs="0"></xs:element>
</xs:sequence>
</xs:complexType>
</xs:element>
<xs:element name="DisplayName" type="xs:string"></xs:element>
<xs:element name="AccountId" type="xs:string"></xs:element>
<xs:element name="AccountType" type="xs:string"></xs:element>
<xs:element name="BDCAssociatedEntity">
<xs:complexType>
<xs:sequence>
<xs:element ref="pc:BDCEntity" minOccurs="0" maxOccurs="unbounded"></xs:element>
</xs:sequence>
<xs:attribute ref="pc:EntityNamespace"></xs:attribute>
<xs:attribute ref="pc:EntityName"></xs:attribute>
<xs:attribute ref="pc:SystemInstanceName"></xs:attribute>
<xs:attribute ref="pc:AssociationName"></xs:attribute>
</xs:complexType>
</xs:element>
<xs:attribute name="EntityNamespace" type="xs:string"></xs:attribute>
<xs:attribute name="EntityName" type="xs:string"></xs:attribute>
<xs:attribute name="SystemInstanceName" type="xs:string"></xs:attribute>
<xs:attribute name="AssociationName" type="xs:string"></xs:attribute>
<xs:element name="BDCEntity">
<xs:complexType>
<xs:sequence>
<xs:element ref="pc:EntityDisplayName" minOccurs="0"></xs:element>
<xs:element ref="pc:EntityInstanceReference" minOccurs="0"></xs:element>
<xs:element ref="pc:EntityId1" minOccurs="0"></xs:element>
<xs:element ref="pc:EntityId2" minOccurs="0"></xs:element>
<xs:element ref="pc:EntityId3" minOccurs="0"></xs:element>
<xs:element ref="pc:EntityId4" minOccurs="0"></xs:element>
<xs:element ref="pc:EntityId5" minOccurs="0"></xs:element>
</xs:sequence>
</xs:complexType>
</xs:element>
<xs:element name="EntityDisplayName" type="xs:string"></xs:element>
<xs:element name="EntityInstanceReference" type="xs:string"></xs:element>
<xs:element name="EntityId1" type="xs:string"></xs:element>
<xs:element name="EntityId2" type="xs:string"></xs:element>
<xs:element name="EntityId3" type="xs:string"></xs:element>
<xs:element name="EntityId4" type="xs:string"></xs:element>
<xs:element name="EntityId5" type="xs:string"></xs:element>
<xs:element name="Terms">
<xs:complexType>
<xs:sequence>
<xs:element ref="pc:TermInfo" minOccurs="0" maxOccurs="unbounded"></xs:element>
</xs:sequence>
</xs:complexType>
</xs:element>
<xs:element name="TermInfo">
<xs:complexType>
<xs:sequence>
<xs:element ref="pc:TermName" minOccurs="0"></xs:element>
<xs:element ref="pc:TermId" minOccurs="0"></xs:element>
</xs:sequence>
</xs:complexType>
</xs:element>
<xs:element name="TermName" type="xs:string"></xs:element>
<xs:element name="TermId" type="xs:string"></xs:element>
</xs:schema>
</ct:contentTypeSchema>
</file>

<file path=customXml/item3.xml><?xml version="1.0" encoding="utf-8"?><p:properties xmlns:p="http://schemas.microsoft.com/office/2006/metadata/properties" xmlns:xsi="http://www.w3.org/2001/XMLSchema-instance" xmlns:pc="http://schemas.microsoft.com/office/infopath/2007/PartnerControls"><documentManagement><Module xmlns="$ListId:Shared Documents;">Slides</Module><RestrictedToTheseUsers xmlns="$ListId:Shared Documents;"><UserInfo><DisplayName></DisplayName><AccountId xsi:nil="true"></AccountId><AccountType/></UserInfo></RestrictedToTheseUsers><Document_x0020_Type xmlns="$ListId:Shared Documents;">Slide Decks</Document_x0020_Type></documentManagement></p:properties>
</file>

<file path=customXml/itemProps1.xml><?xml version="1.0" encoding="utf-8"?>
<ds:datastoreItem xmlns:ds="http://schemas.openxmlformats.org/officeDocument/2006/customXml" ds:itemID="{630A7E5D-2463-489E-8414-41435B6C402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EB82E2F-BEBC-4D21-8381-DBA11E83B8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$ListId:Shared Documents;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C51CFD1-2199-49B1-96D4-CC7DFE8F8048}">
  <ds:schemaRefs>
    <ds:schemaRef ds:uri="http://schemas.microsoft.com/office/2006/metadata/properties"/>
    <ds:schemaRef ds:uri="http://schemas.microsoft.com/office/infopath/2007/PartnerControls"/>
    <ds:schemaRef ds:uri="$ListId:Shared Documents;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FDM theme</Template>
  <TotalTime>1187</TotalTime>
  <Words>1186</Words>
  <Application>Microsoft Office PowerPoint</Application>
  <PresentationFormat>Widescreen</PresentationFormat>
  <Paragraphs>231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Arial Black</vt:lpstr>
      <vt:lpstr>Calibri</vt:lpstr>
      <vt:lpstr>Consolas</vt:lpstr>
      <vt:lpstr>Wingdings</vt:lpstr>
      <vt:lpstr>FDM theme</vt:lpstr>
      <vt:lpstr>Foundation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FDM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Foundation</dc:title>
  <dc:creator>Donatien Kabwe</dc:creator>
  <cp:lastModifiedBy>Mark Lancaster</cp:lastModifiedBy>
  <cp:revision>20</cp:revision>
  <dcterms:created xsi:type="dcterms:W3CDTF">2018-11-01T15:53:01Z</dcterms:created>
  <dcterms:modified xsi:type="dcterms:W3CDTF">2021-03-25T08:59:53Z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eek">
    <vt:lpwstr>03</vt:lpwstr>
  </property>
  <property fmtid="{D5CDD505-2E9C-101B-9397-08002B2CF9AE}" pid="3" name="ContentTypeId">
    <vt:lpwstr>0x010100A3E73A2E9174C0438253889B8D124CFE</vt:lpwstr>
  </property>
</Properties>
</file>