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44"/>
  </p:notesMasterIdLst>
  <p:sldIdLst>
    <p:sldId id="263" r:id="rId5"/>
    <p:sldId id="258" r:id="rId6"/>
    <p:sldId id="261" r:id="rId7"/>
    <p:sldId id="294" r:id="rId8"/>
    <p:sldId id="307" r:id="rId9"/>
    <p:sldId id="308" r:id="rId10"/>
    <p:sldId id="293" r:id="rId11"/>
    <p:sldId id="281" r:id="rId12"/>
    <p:sldId id="309" r:id="rId13"/>
    <p:sldId id="310" r:id="rId14"/>
    <p:sldId id="295" r:id="rId15"/>
    <p:sldId id="296" r:id="rId16"/>
    <p:sldId id="311" r:id="rId17"/>
    <p:sldId id="312" r:id="rId18"/>
    <p:sldId id="315" r:id="rId19"/>
    <p:sldId id="314" r:id="rId20"/>
    <p:sldId id="317" r:id="rId21"/>
    <p:sldId id="313" r:id="rId22"/>
    <p:sldId id="329" r:id="rId23"/>
    <p:sldId id="328" r:id="rId24"/>
    <p:sldId id="318" r:id="rId25"/>
    <p:sldId id="323" r:id="rId26"/>
    <p:sldId id="322" r:id="rId27"/>
    <p:sldId id="325" r:id="rId28"/>
    <p:sldId id="320" r:id="rId29"/>
    <p:sldId id="327" r:id="rId30"/>
    <p:sldId id="326" r:id="rId31"/>
    <p:sldId id="321" r:id="rId32"/>
    <p:sldId id="319" r:id="rId33"/>
    <p:sldId id="332" r:id="rId34"/>
    <p:sldId id="333" r:id="rId35"/>
    <p:sldId id="331" r:id="rId36"/>
    <p:sldId id="334" r:id="rId37"/>
    <p:sldId id="335" r:id="rId38"/>
    <p:sldId id="338" r:id="rId39"/>
    <p:sldId id="337" r:id="rId40"/>
    <p:sldId id="336" r:id="rId41"/>
    <p:sldId id="268" r:id="rId42"/>
    <p:sldId id="26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7" clrIdx="0"/>
  <p:cmAuthor id="2" name="Billy McCarthy" initials="BM" lastIdx="1" clrIdx="1"/>
  <p:cmAuthor id="3" name="Craig Dolan" initials="C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CCFF"/>
    <a:srgbClr val="66FFCC"/>
    <a:srgbClr val="00FFFF"/>
    <a:srgbClr val="00FFCC"/>
    <a:srgbClr val="33CCCC"/>
    <a:srgbClr val="00CC99"/>
    <a:srgbClr val="00CC6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E16D83-4995-4894-BA0E-1A5350DA96D3}" v="2" dt="2021-04-06T20:12:05.312"/>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32" autoAdjust="0"/>
  </p:normalViewPr>
  <p:slideViewPr>
    <p:cSldViewPr snapToGrid="0">
      <p:cViewPr varScale="1">
        <p:scale>
          <a:sx n="72" d="100"/>
          <a:sy n="72" d="100"/>
        </p:scale>
        <p:origin x="432" y="4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Fossati" userId="7d8a27c9-d805-45d1-af3d-5cf81a9395c3" providerId="ADAL" clId="{FA1ABD41-E88E-4E57-8B59-69E8529D478E}"/>
    <pc:docChg chg="undo custSel modSld">
      <pc:chgData name="Luca Fossati" userId="7d8a27c9-d805-45d1-af3d-5cf81a9395c3" providerId="ADAL" clId="{FA1ABD41-E88E-4E57-8B59-69E8529D478E}" dt="2021-03-10T23:32:41.559" v="2325" actId="20577"/>
      <pc:docMkLst>
        <pc:docMk/>
      </pc:docMkLst>
      <pc:sldChg chg="modNotes">
        <pc:chgData name="Luca Fossati" userId="7d8a27c9-d805-45d1-af3d-5cf81a9395c3" providerId="ADAL" clId="{FA1ABD41-E88E-4E57-8B59-69E8529D478E}" dt="2021-03-10T22:30:05.079" v="1730" actId="27636"/>
        <pc:sldMkLst>
          <pc:docMk/>
          <pc:sldMk cId="2262395787" sldId="311"/>
        </pc:sldMkLst>
      </pc:sldChg>
      <pc:sldChg chg="modNotes">
        <pc:chgData name="Luca Fossati" userId="7d8a27c9-d805-45d1-af3d-5cf81a9395c3" providerId="ADAL" clId="{FA1ABD41-E88E-4E57-8B59-69E8529D478E}" dt="2021-03-10T22:30:05.079" v="1731" actId="27636"/>
        <pc:sldMkLst>
          <pc:docMk/>
          <pc:sldMk cId="1311856713" sldId="312"/>
        </pc:sldMkLst>
      </pc:sldChg>
      <pc:sldChg chg="modNotes">
        <pc:chgData name="Luca Fossati" userId="7d8a27c9-d805-45d1-af3d-5cf81a9395c3" providerId="ADAL" clId="{FA1ABD41-E88E-4E57-8B59-69E8529D478E}" dt="2021-03-10T22:30:05.111" v="1732" actId="27636"/>
        <pc:sldMkLst>
          <pc:docMk/>
          <pc:sldMk cId="3991188718" sldId="325"/>
        </pc:sldMkLst>
      </pc:sldChg>
      <pc:sldChg chg="modNotesTx">
        <pc:chgData name="Luca Fossati" userId="7d8a27c9-d805-45d1-af3d-5cf81a9395c3" providerId="ADAL" clId="{FA1ABD41-E88E-4E57-8B59-69E8529D478E}" dt="2021-03-10T21:40:24.552" v="705" actId="20577"/>
        <pc:sldMkLst>
          <pc:docMk/>
          <pc:sldMk cId="2934347699" sldId="331"/>
        </pc:sldMkLst>
      </pc:sldChg>
      <pc:sldChg chg="modSp mod">
        <pc:chgData name="Luca Fossati" userId="7d8a27c9-d805-45d1-af3d-5cf81a9395c3" providerId="ADAL" clId="{FA1ABD41-E88E-4E57-8B59-69E8529D478E}" dt="2021-03-10T21:52:46.013" v="1018" actId="20577"/>
        <pc:sldMkLst>
          <pc:docMk/>
          <pc:sldMk cId="2981818530" sldId="334"/>
        </pc:sldMkLst>
        <pc:spChg chg="mod">
          <ac:chgData name="Luca Fossati" userId="7d8a27c9-d805-45d1-af3d-5cf81a9395c3" providerId="ADAL" clId="{FA1ABD41-E88E-4E57-8B59-69E8529D478E}" dt="2021-03-10T21:52:46.013" v="1018" actId="20577"/>
          <ac:spMkLst>
            <pc:docMk/>
            <pc:sldMk cId="2981818530" sldId="334"/>
            <ac:spMk id="10" creationId="{00000000-0000-0000-0000-000000000000}"/>
          </ac:spMkLst>
        </pc:spChg>
      </pc:sldChg>
      <pc:sldChg chg="modSp mod modNotesTx">
        <pc:chgData name="Luca Fossati" userId="7d8a27c9-d805-45d1-af3d-5cf81a9395c3" providerId="ADAL" clId="{FA1ABD41-E88E-4E57-8B59-69E8529D478E}" dt="2021-03-10T23:32:41.559" v="2325" actId="20577"/>
        <pc:sldMkLst>
          <pc:docMk/>
          <pc:sldMk cId="975054508" sldId="336"/>
        </pc:sldMkLst>
        <pc:spChg chg="mod">
          <ac:chgData name="Luca Fossati" userId="7d8a27c9-d805-45d1-af3d-5cf81a9395c3" providerId="ADAL" clId="{FA1ABD41-E88E-4E57-8B59-69E8529D478E}" dt="2021-03-10T23:30:04.455" v="2282" actId="20577"/>
          <ac:spMkLst>
            <pc:docMk/>
            <pc:sldMk cId="975054508" sldId="336"/>
            <ac:spMk id="10" creationId="{00000000-0000-0000-0000-000000000000}"/>
          </ac:spMkLst>
        </pc:spChg>
      </pc:sldChg>
    </pc:docChg>
  </pc:docChgLst>
  <pc:docChgLst>
    <pc:chgData name="Luca Fossati" userId="7d8a27c9-d805-45d1-af3d-5cf81a9395c3" providerId="ADAL" clId="{910684BC-156D-45D5-ADE4-23ED4C800A85}"/>
    <pc:docChg chg="undo custSel modSld">
      <pc:chgData name="Luca Fossati" userId="7d8a27c9-d805-45d1-af3d-5cf81a9395c3" providerId="ADAL" clId="{910684BC-156D-45D5-ADE4-23ED4C800A85}" dt="2021-04-06T19:53:47.814" v="194" actId="114"/>
      <pc:docMkLst>
        <pc:docMk/>
      </pc:docMkLst>
      <pc:sldChg chg="modSp mod">
        <pc:chgData name="Luca Fossati" userId="7d8a27c9-d805-45d1-af3d-5cf81a9395c3" providerId="ADAL" clId="{910684BC-156D-45D5-ADE4-23ED4C800A85}" dt="2021-04-06T19:53:47.814" v="194" actId="114"/>
        <pc:sldMkLst>
          <pc:docMk/>
          <pc:sldMk cId="3288989145" sldId="261"/>
        </pc:sldMkLst>
        <pc:spChg chg="mod">
          <ac:chgData name="Luca Fossati" userId="7d8a27c9-d805-45d1-af3d-5cf81a9395c3" providerId="ADAL" clId="{910684BC-156D-45D5-ADE4-23ED4C800A85}" dt="2021-04-06T19:53:47.814" v="194" actId="114"/>
          <ac:spMkLst>
            <pc:docMk/>
            <pc:sldMk cId="3288989145" sldId="261"/>
            <ac:spMk id="8" creationId="{00000000-0000-0000-0000-000000000000}"/>
          </ac:spMkLst>
        </pc:spChg>
      </pc:sldChg>
      <pc:sldChg chg="modSp mod">
        <pc:chgData name="Luca Fossati" userId="7d8a27c9-d805-45d1-af3d-5cf81a9395c3" providerId="ADAL" clId="{910684BC-156D-45D5-ADE4-23ED4C800A85}" dt="2021-04-06T19:50:30.946" v="93" actId="20577"/>
        <pc:sldMkLst>
          <pc:docMk/>
          <pc:sldMk cId="1544478635" sldId="263"/>
        </pc:sldMkLst>
        <pc:spChg chg="mod">
          <ac:chgData name="Luca Fossati" userId="7d8a27c9-d805-45d1-af3d-5cf81a9395c3" providerId="ADAL" clId="{910684BC-156D-45D5-ADE4-23ED4C800A85}" dt="2021-04-06T19:50:30.946" v="93" actId="20577"/>
          <ac:spMkLst>
            <pc:docMk/>
            <pc:sldMk cId="1544478635" sldId="263"/>
            <ac:spMk id="3" creationId="{00000000-0000-0000-0000-000000000000}"/>
          </ac:spMkLst>
        </pc:spChg>
      </pc:sldChg>
      <pc:sldChg chg="modSp mod">
        <pc:chgData name="Luca Fossati" userId="7d8a27c9-d805-45d1-af3d-5cf81a9395c3" providerId="ADAL" clId="{910684BC-156D-45D5-ADE4-23ED4C800A85}" dt="2021-04-05T22:05:47.491" v="3" actId="20577"/>
        <pc:sldMkLst>
          <pc:docMk/>
          <pc:sldMk cId="3699018441" sldId="327"/>
        </pc:sldMkLst>
        <pc:spChg chg="mod">
          <ac:chgData name="Luca Fossati" userId="7d8a27c9-d805-45d1-af3d-5cf81a9395c3" providerId="ADAL" clId="{910684BC-156D-45D5-ADE4-23ED4C800A85}" dt="2021-04-05T22:05:47.491" v="3" actId="20577"/>
          <ac:spMkLst>
            <pc:docMk/>
            <pc:sldMk cId="3699018441" sldId="327"/>
            <ac:spMk id="10" creationId="{00000000-0000-0000-0000-000000000000}"/>
          </ac:spMkLst>
        </pc:spChg>
      </pc:sldChg>
      <pc:sldChg chg="modSp mod">
        <pc:chgData name="Luca Fossati" userId="7d8a27c9-d805-45d1-af3d-5cf81a9395c3" providerId="ADAL" clId="{910684BC-156D-45D5-ADE4-23ED4C800A85}" dt="2021-04-05T22:12:04.568" v="6" actId="20577"/>
        <pc:sldMkLst>
          <pc:docMk/>
          <pc:sldMk cId="2934347699" sldId="331"/>
        </pc:sldMkLst>
        <pc:spChg chg="mod">
          <ac:chgData name="Luca Fossati" userId="7d8a27c9-d805-45d1-af3d-5cf81a9395c3" providerId="ADAL" clId="{910684BC-156D-45D5-ADE4-23ED4C800A85}" dt="2021-04-05T22:12:04.568" v="6" actId="20577"/>
          <ac:spMkLst>
            <pc:docMk/>
            <pc:sldMk cId="2934347699" sldId="331"/>
            <ac:spMk id="10" creationId="{00000000-0000-0000-0000-000000000000}"/>
          </ac:spMkLst>
        </pc:spChg>
      </pc:sldChg>
    </pc:docChg>
  </pc:docChgLst>
  <pc:docChgLst>
    <pc:chgData name="Luca Fossati" userId="7d8a27c9-d805-45d1-af3d-5cf81a9395c3" providerId="ADAL" clId="{B5B360D4-BAD1-44F0-AC78-00EF9137E6D6}"/>
    <pc:docChg chg="modSld">
      <pc:chgData name="Luca Fossati" userId="7d8a27c9-d805-45d1-af3d-5cf81a9395c3" providerId="ADAL" clId="{B5B360D4-BAD1-44F0-AC78-00EF9137E6D6}" dt="2021-02-16T22:31:11.134" v="29" actId="20577"/>
      <pc:docMkLst>
        <pc:docMk/>
      </pc:docMkLst>
      <pc:sldChg chg="modSp mod">
        <pc:chgData name="Luca Fossati" userId="7d8a27c9-d805-45d1-af3d-5cf81a9395c3" providerId="ADAL" clId="{B5B360D4-BAD1-44F0-AC78-00EF9137E6D6}" dt="2021-02-16T22:31:11.134" v="29" actId="20577"/>
        <pc:sldMkLst>
          <pc:docMk/>
          <pc:sldMk cId="1544478635" sldId="263"/>
        </pc:sldMkLst>
        <pc:spChg chg="mod">
          <ac:chgData name="Luca Fossati" userId="7d8a27c9-d805-45d1-af3d-5cf81a9395c3" providerId="ADAL" clId="{B5B360D4-BAD1-44F0-AC78-00EF9137E6D6}" dt="2021-02-16T22:31:00.109" v="17" actId="20577"/>
          <ac:spMkLst>
            <pc:docMk/>
            <pc:sldMk cId="1544478635" sldId="263"/>
            <ac:spMk id="2" creationId="{00000000-0000-0000-0000-000000000000}"/>
          </ac:spMkLst>
        </pc:spChg>
        <pc:spChg chg="mod">
          <ac:chgData name="Luca Fossati" userId="7d8a27c9-d805-45d1-af3d-5cf81a9395c3" providerId="ADAL" clId="{B5B360D4-BAD1-44F0-AC78-00EF9137E6D6}" dt="2021-02-16T22:31:11.134" v="29" actId="20577"/>
          <ac:spMkLst>
            <pc:docMk/>
            <pc:sldMk cId="1544478635" sldId="263"/>
            <ac:spMk id="3" creationId="{00000000-0000-0000-0000-000000000000}"/>
          </ac:spMkLst>
        </pc:spChg>
      </pc:sldChg>
    </pc:docChg>
  </pc:docChgLst>
  <pc:docChgLst>
    <pc:chgData name="Luca Fossati" userId="7d8a27c9-d805-45d1-af3d-5cf81a9395c3" providerId="ADAL" clId="{64E16D83-4995-4894-BA0E-1A5350DA96D3}"/>
    <pc:docChg chg="undo custSel delSld modSld">
      <pc:chgData name="Luca Fossati" userId="7d8a27c9-d805-45d1-af3d-5cf81a9395c3" providerId="ADAL" clId="{64E16D83-4995-4894-BA0E-1A5350DA96D3}" dt="2021-04-25T00:08:57.467" v="1069" actId="20577"/>
      <pc:docMkLst>
        <pc:docMk/>
      </pc:docMkLst>
      <pc:sldChg chg="modSp mod">
        <pc:chgData name="Luca Fossati" userId="7d8a27c9-d805-45d1-af3d-5cf81a9395c3" providerId="ADAL" clId="{64E16D83-4995-4894-BA0E-1A5350DA96D3}" dt="2021-04-24T23:43:30.757" v="552" actId="20577"/>
        <pc:sldMkLst>
          <pc:docMk/>
          <pc:sldMk cId="2595467257" sldId="258"/>
        </pc:sldMkLst>
        <pc:spChg chg="mod">
          <ac:chgData name="Luca Fossati" userId="7d8a27c9-d805-45d1-af3d-5cf81a9395c3" providerId="ADAL" clId="{64E16D83-4995-4894-BA0E-1A5350DA96D3}" dt="2021-04-24T23:43:30.757" v="552" actId="20577"/>
          <ac:spMkLst>
            <pc:docMk/>
            <pc:sldMk cId="2595467257" sldId="258"/>
            <ac:spMk id="3" creationId="{00000000-0000-0000-0000-000000000000}"/>
          </ac:spMkLst>
        </pc:spChg>
      </pc:sldChg>
      <pc:sldChg chg="modSp mod">
        <pc:chgData name="Luca Fossati" userId="7d8a27c9-d805-45d1-af3d-5cf81a9395c3" providerId="ADAL" clId="{64E16D83-4995-4894-BA0E-1A5350DA96D3}" dt="2021-04-06T20:12:05.312" v="91"/>
        <pc:sldMkLst>
          <pc:docMk/>
          <pc:sldMk cId="3288989145" sldId="261"/>
        </pc:sldMkLst>
        <pc:spChg chg="mod">
          <ac:chgData name="Luca Fossati" userId="7d8a27c9-d805-45d1-af3d-5cf81a9395c3" providerId="ADAL" clId="{64E16D83-4995-4894-BA0E-1A5350DA96D3}" dt="2021-04-06T20:12:05.312" v="91"/>
          <ac:spMkLst>
            <pc:docMk/>
            <pc:sldMk cId="3288989145" sldId="261"/>
            <ac:spMk id="8" creationId="{00000000-0000-0000-0000-000000000000}"/>
          </ac:spMkLst>
        </pc:spChg>
      </pc:sldChg>
      <pc:sldChg chg="modSp mod">
        <pc:chgData name="Luca Fossati" userId="7d8a27c9-d805-45d1-af3d-5cf81a9395c3" providerId="ADAL" clId="{64E16D83-4995-4894-BA0E-1A5350DA96D3}" dt="2021-04-06T20:07:47.213" v="12" actId="20577"/>
        <pc:sldMkLst>
          <pc:docMk/>
          <pc:sldMk cId="1544478635" sldId="263"/>
        </pc:sldMkLst>
        <pc:spChg chg="mod">
          <ac:chgData name="Luca Fossati" userId="7d8a27c9-d805-45d1-af3d-5cf81a9395c3" providerId="ADAL" clId="{64E16D83-4995-4894-BA0E-1A5350DA96D3}" dt="2021-04-06T20:07:47.213" v="12" actId="20577"/>
          <ac:spMkLst>
            <pc:docMk/>
            <pc:sldMk cId="1544478635" sldId="263"/>
            <ac:spMk id="3" creationId="{00000000-0000-0000-0000-000000000000}"/>
          </ac:spMkLst>
        </pc:spChg>
      </pc:sldChg>
      <pc:sldChg chg="del">
        <pc:chgData name="Luca Fossati" userId="7d8a27c9-d805-45d1-af3d-5cf81a9395c3" providerId="ADAL" clId="{64E16D83-4995-4894-BA0E-1A5350DA96D3}" dt="2021-04-24T23:44:50.524" v="553" actId="2696"/>
        <pc:sldMkLst>
          <pc:docMk/>
          <pc:sldMk cId="816045097" sldId="267"/>
        </pc:sldMkLst>
      </pc:sldChg>
      <pc:sldChg chg="modSp mod">
        <pc:chgData name="Luca Fossati" userId="7d8a27c9-d805-45d1-af3d-5cf81a9395c3" providerId="ADAL" clId="{64E16D83-4995-4894-BA0E-1A5350DA96D3}" dt="2021-04-25T00:02:59.218" v="858" actId="20577"/>
        <pc:sldMkLst>
          <pc:docMk/>
          <pc:sldMk cId="2088165517" sldId="268"/>
        </pc:sldMkLst>
        <pc:spChg chg="mod">
          <ac:chgData name="Luca Fossati" userId="7d8a27c9-d805-45d1-af3d-5cf81a9395c3" providerId="ADAL" clId="{64E16D83-4995-4894-BA0E-1A5350DA96D3}" dt="2021-04-25T00:01:40.494" v="792" actId="20577"/>
          <ac:spMkLst>
            <pc:docMk/>
            <pc:sldMk cId="2088165517" sldId="268"/>
            <ac:spMk id="7" creationId="{00000000-0000-0000-0000-000000000000}"/>
          </ac:spMkLst>
        </pc:spChg>
        <pc:spChg chg="mod">
          <ac:chgData name="Luca Fossati" userId="7d8a27c9-d805-45d1-af3d-5cf81a9395c3" providerId="ADAL" clId="{64E16D83-4995-4894-BA0E-1A5350DA96D3}" dt="2021-04-25T00:02:59.218" v="858" actId="20577"/>
          <ac:spMkLst>
            <pc:docMk/>
            <pc:sldMk cId="2088165517" sldId="268"/>
            <ac:spMk id="8" creationId="{00000000-0000-0000-0000-000000000000}"/>
          </ac:spMkLst>
        </pc:spChg>
        <pc:spChg chg="mod">
          <ac:chgData name="Luca Fossati" userId="7d8a27c9-d805-45d1-af3d-5cf81a9395c3" providerId="ADAL" clId="{64E16D83-4995-4894-BA0E-1A5350DA96D3}" dt="2021-04-24T23:48:16.110" v="706" actId="20577"/>
          <ac:spMkLst>
            <pc:docMk/>
            <pc:sldMk cId="2088165517" sldId="268"/>
            <ac:spMk id="9" creationId="{00000000-0000-0000-0000-000000000000}"/>
          </ac:spMkLst>
        </pc:spChg>
        <pc:spChg chg="mod">
          <ac:chgData name="Luca Fossati" userId="7d8a27c9-d805-45d1-af3d-5cf81a9395c3" providerId="ADAL" clId="{64E16D83-4995-4894-BA0E-1A5350DA96D3}" dt="2021-04-24T23:45:55.328" v="612" actId="20577"/>
          <ac:spMkLst>
            <pc:docMk/>
            <pc:sldMk cId="2088165517" sldId="268"/>
            <ac:spMk id="10" creationId="{00000000-0000-0000-0000-000000000000}"/>
          </ac:spMkLst>
        </pc:spChg>
        <pc:spChg chg="mod">
          <ac:chgData name="Luca Fossati" userId="7d8a27c9-d805-45d1-af3d-5cf81a9395c3" providerId="ADAL" clId="{64E16D83-4995-4894-BA0E-1A5350DA96D3}" dt="2021-04-24T23:48:21.424" v="708"/>
          <ac:spMkLst>
            <pc:docMk/>
            <pc:sldMk cId="2088165517" sldId="268"/>
            <ac:spMk id="11" creationId="{00000000-0000-0000-0000-000000000000}"/>
          </ac:spMkLst>
        </pc:spChg>
        <pc:spChg chg="mod">
          <ac:chgData name="Luca Fossati" userId="7d8a27c9-d805-45d1-af3d-5cf81a9395c3" providerId="ADAL" clId="{64E16D83-4995-4894-BA0E-1A5350DA96D3}" dt="2021-04-24T23:45:59.467" v="613" actId="20577"/>
          <ac:spMkLst>
            <pc:docMk/>
            <pc:sldMk cId="2088165517" sldId="268"/>
            <ac:spMk id="12" creationId="{00000000-0000-0000-0000-000000000000}"/>
          </ac:spMkLst>
        </pc:spChg>
      </pc:sldChg>
      <pc:sldChg chg="modNotesTx">
        <pc:chgData name="Luca Fossati" userId="7d8a27c9-d805-45d1-af3d-5cf81a9395c3" providerId="ADAL" clId="{64E16D83-4995-4894-BA0E-1A5350DA96D3}" dt="2021-04-24T22:58:46.734" v="106" actId="20577"/>
        <pc:sldMkLst>
          <pc:docMk/>
          <pc:sldMk cId="561844532" sldId="307"/>
        </pc:sldMkLst>
      </pc:sldChg>
      <pc:sldChg chg="modSp mod">
        <pc:chgData name="Luca Fossati" userId="7d8a27c9-d805-45d1-af3d-5cf81a9395c3" providerId="ADAL" clId="{64E16D83-4995-4894-BA0E-1A5350DA96D3}" dt="2021-04-21T21:38:33.394" v="94" actId="1076"/>
        <pc:sldMkLst>
          <pc:docMk/>
          <pc:sldMk cId="3582721722" sldId="309"/>
        </pc:sldMkLst>
        <pc:picChg chg="mod">
          <ac:chgData name="Luca Fossati" userId="7d8a27c9-d805-45d1-af3d-5cf81a9395c3" providerId="ADAL" clId="{64E16D83-4995-4894-BA0E-1A5350DA96D3}" dt="2021-04-21T21:38:33.394" v="94" actId="1076"/>
          <ac:picMkLst>
            <pc:docMk/>
            <pc:sldMk cId="3582721722" sldId="309"/>
            <ac:picMk id="3" creationId="{C51867B0-5C63-4255-B72A-5EDB57109EDF}"/>
          </ac:picMkLst>
        </pc:picChg>
      </pc:sldChg>
      <pc:sldChg chg="modSp mod">
        <pc:chgData name="Luca Fossati" userId="7d8a27c9-d805-45d1-af3d-5cf81a9395c3" providerId="ADAL" clId="{64E16D83-4995-4894-BA0E-1A5350DA96D3}" dt="2021-04-21T21:43:01.851" v="95" actId="1076"/>
        <pc:sldMkLst>
          <pc:docMk/>
          <pc:sldMk cId="298540176" sldId="319"/>
        </pc:sldMkLst>
        <pc:picChg chg="mod">
          <ac:chgData name="Luca Fossati" userId="7d8a27c9-d805-45d1-af3d-5cf81a9395c3" providerId="ADAL" clId="{64E16D83-4995-4894-BA0E-1A5350DA96D3}" dt="2021-04-21T21:43:01.851" v="95" actId="1076"/>
          <ac:picMkLst>
            <pc:docMk/>
            <pc:sldMk cId="298540176" sldId="319"/>
            <ac:picMk id="3" creationId="{C3113FB1-BFBB-46F2-9E65-7DC40A1F2ED3}"/>
          </ac:picMkLst>
        </pc:picChg>
      </pc:sldChg>
      <pc:sldChg chg="modSp mod">
        <pc:chgData name="Luca Fossati" userId="7d8a27c9-d805-45d1-af3d-5cf81a9395c3" providerId="ADAL" clId="{64E16D83-4995-4894-BA0E-1A5350DA96D3}" dt="2021-04-24T23:52:13.396" v="709" actId="20577"/>
        <pc:sldMkLst>
          <pc:docMk/>
          <pc:sldMk cId="2025943768" sldId="321"/>
        </pc:sldMkLst>
        <pc:spChg chg="mod">
          <ac:chgData name="Luca Fossati" userId="7d8a27c9-d805-45d1-af3d-5cf81a9395c3" providerId="ADAL" clId="{64E16D83-4995-4894-BA0E-1A5350DA96D3}" dt="2021-04-24T23:52:13.396" v="709" actId="20577"/>
          <ac:spMkLst>
            <pc:docMk/>
            <pc:sldMk cId="2025943768" sldId="321"/>
            <ac:spMk id="10" creationId="{00000000-0000-0000-0000-000000000000}"/>
          </ac:spMkLst>
        </pc:spChg>
      </pc:sldChg>
      <pc:sldChg chg="modNotesTx">
        <pc:chgData name="Luca Fossati" userId="7d8a27c9-d805-45d1-af3d-5cf81a9395c3" providerId="ADAL" clId="{64E16D83-4995-4894-BA0E-1A5350DA96D3}" dt="2021-04-25T00:08:57.467" v="1069" actId="20577"/>
        <pc:sldMkLst>
          <pc:docMk/>
          <pc:sldMk cId="1573995465" sldId="337"/>
        </pc:sldMkLst>
      </pc:sldChg>
    </pc:docChg>
  </pc:docChgLst>
  <pc:docChgLst>
    <pc:chgData name="Luca Fossati" userId="7d8a27c9-d805-45d1-af3d-5cf81a9395c3" providerId="ADAL" clId="{98011306-42EC-42A3-B303-123865FC7F12}"/>
    <pc:docChg chg="undo custSel addSld delSld modSld sldOrd">
      <pc:chgData name="Luca Fossati" userId="7d8a27c9-d805-45d1-af3d-5cf81a9395c3" providerId="ADAL" clId="{98011306-42EC-42A3-B303-123865FC7F12}" dt="2021-03-10T20:05:55.681" v="17138" actId="20577"/>
      <pc:docMkLst>
        <pc:docMk/>
      </pc:docMkLst>
      <pc:sldChg chg="modSp mod">
        <pc:chgData name="Luca Fossati" userId="7d8a27c9-d805-45d1-af3d-5cf81a9395c3" providerId="ADAL" clId="{98011306-42EC-42A3-B303-123865FC7F12}" dt="2021-03-10T20:05:55.681" v="17138" actId="20577"/>
        <pc:sldMkLst>
          <pc:docMk/>
          <pc:sldMk cId="2595467257" sldId="258"/>
        </pc:sldMkLst>
        <pc:spChg chg="mod">
          <ac:chgData name="Luca Fossati" userId="7d8a27c9-d805-45d1-af3d-5cf81a9395c3" providerId="ADAL" clId="{98011306-42EC-42A3-B303-123865FC7F12}" dt="2021-03-10T20:05:55.681" v="17138" actId="20577"/>
          <ac:spMkLst>
            <pc:docMk/>
            <pc:sldMk cId="2595467257" sldId="258"/>
            <ac:spMk id="3" creationId="{00000000-0000-0000-0000-000000000000}"/>
          </ac:spMkLst>
        </pc:spChg>
      </pc:sldChg>
      <pc:sldChg chg="modSp mod">
        <pc:chgData name="Luca Fossati" userId="7d8a27c9-d805-45d1-af3d-5cf81a9395c3" providerId="ADAL" clId="{98011306-42EC-42A3-B303-123865FC7F12}" dt="2021-03-10T15:02:39.841" v="15588" actId="20577"/>
        <pc:sldMkLst>
          <pc:docMk/>
          <pc:sldMk cId="1544478635" sldId="263"/>
        </pc:sldMkLst>
        <pc:spChg chg="mod">
          <ac:chgData name="Luca Fossati" userId="7d8a27c9-d805-45d1-af3d-5cf81a9395c3" providerId="ADAL" clId="{98011306-42EC-42A3-B303-123865FC7F12}" dt="2021-03-10T15:02:39.841" v="15588" actId="20577"/>
          <ac:spMkLst>
            <pc:docMk/>
            <pc:sldMk cId="1544478635" sldId="263"/>
            <ac:spMk id="3" creationId="{00000000-0000-0000-0000-000000000000}"/>
          </ac:spMkLst>
        </pc:spChg>
      </pc:sldChg>
      <pc:sldChg chg="modSp mod">
        <pc:chgData name="Luca Fossati" userId="7d8a27c9-d805-45d1-af3d-5cf81a9395c3" providerId="ADAL" clId="{98011306-42EC-42A3-B303-123865FC7F12}" dt="2021-03-10T20:03:22.534" v="17133" actId="20577"/>
        <pc:sldMkLst>
          <pc:docMk/>
          <pc:sldMk cId="816045097" sldId="267"/>
        </pc:sldMkLst>
        <pc:spChg chg="mod">
          <ac:chgData name="Luca Fossati" userId="7d8a27c9-d805-45d1-af3d-5cf81a9395c3" providerId="ADAL" clId="{98011306-42EC-42A3-B303-123865FC7F12}" dt="2021-03-10T20:03:22.534" v="17133" actId="20577"/>
          <ac:spMkLst>
            <pc:docMk/>
            <pc:sldMk cId="816045097" sldId="267"/>
            <ac:spMk id="8" creationId="{00000000-0000-0000-0000-000000000000}"/>
          </ac:spMkLst>
        </pc:spChg>
      </pc:sldChg>
      <pc:sldChg chg="modSp mod">
        <pc:chgData name="Luca Fossati" userId="7d8a27c9-d805-45d1-af3d-5cf81a9395c3" providerId="ADAL" clId="{98011306-42EC-42A3-B303-123865FC7F12}" dt="2021-03-10T20:00:28.758" v="17128" actId="20577"/>
        <pc:sldMkLst>
          <pc:docMk/>
          <pc:sldMk cId="2088165517" sldId="268"/>
        </pc:sldMkLst>
        <pc:spChg chg="mod">
          <ac:chgData name="Luca Fossati" userId="7d8a27c9-d805-45d1-af3d-5cf81a9395c3" providerId="ADAL" clId="{98011306-42EC-42A3-B303-123865FC7F12}" dt="2021-03-10T20:00:21.485" v="17127" actId="20577"/>
          <ac:spMkLst>
            <pc:docMk/>
            <pc:sldMk cId="2088165517" sldId="268"/>
            <ac:spMk id="7" creationId="{00000000-0000-0000-0000-000000000000}"/>
          </ac:spMkLst>
        </pc:spChg>
        <pc:spChg chg="mod">
          <ac:chgData name="Luca Fossati" userId="7d8a27c9-d805-45d1-af3d-5cf81a9395c3" providerId="ADAL" clId="{98011306-42EC-42A3-B303-123865FC7F12}" dt="2021-03-10T20:00:28.758" v="17128" actId="20577"/>
          <ac:spMkLst>
            <pc:docMk/>
            <pc:sldMk cId="2088165517" sldId="268"/>
            <ac:spMk id="8" creationId="{00000000-0000-0000-0000-000000000000}"/>
          </ac:spMkLst>
        </pc:spChg>
        <pc:spChg chg="mod">
          <ac:chgData name="Luca Fossati" userId="7d8a27c9-d805-45d1-af3d-5cf81a9395c3" providerId="ADAL" clId="{98011306-42EC-42A3-B303-123865FC7F12}" dt="2021-03-10T20:00:10.135" v="17125" actId="20577"/>
          <ac:spMkLst>
            <pc:docMk/>
            <pc:sldMk cId="2088165517" sldId="268"/>
            <ac:spMk id="9" creationId="{00000000-0000-0000-0000-000000000000}"/>
          </ac:spMkLst>
        </pc:spChg>
        <pc:spChg chg="mod">
          <ac:chgData name="Luca Fossati" userId="7d8a27c9-d805-45d1-af3d-5cf81a9395c3" providerId="ADAL" clId="{98011306-42EC-42A3-B303-123865FC7F12}" dt="2021-03-10T20:00:04.635" v="17124" actId="20577"/>
          <ac:spMkLst>
            <pc:docMk/>
            <pc:sldMk cId="2088165517" sldId="268"/>
            <ac:spMk id="10" creationId="{00000000-0000-0000-0000-000000000000}"/>
          </ac:spMkLst>
        </pc:spChg>
        <pc:spChg chg="mod">
          <ac:chgData name="Luca Fossati" userId="7d8a27c9-d805-45d1-af3d-5cf81a9395c3" providerId="ADAL" clId="{98011306-42EC-42A3-B303-123865FC7F12}" dt="2021-03-10T20:00:15.943" v="17126" actId="20577"/>
          <ac:spMkLst>
            <pc:docMk/>
            <pc:sldMk cId="2088165517" sldId="268"/>
            <ac:spMk id="11" creationId="{00000000-0000-0000-0000-000000000000}"/>
          </ac:spMkLst>
        </pc:spChg>
        <pc:spChg chg="mod">
          <ac:chgData name="Luca Fossati" userId="7d8a27c9-d805-45d1-af3d-5cf81a9395c3" providerId="ADAL" clId="{98011306-42EC-42A3-B303-123865FC7F12}" dt="2021-03-10T19:59:56.935" v="17123" actId="20577"/>
          <ac:spMkLst>
            <pc:docMk/>
            <pc:sldMk cId="2088165517" sldId="268"/>
            <ac:spMk id="12" creationId="{00000000-0000-0000-0000-000000000000}"/>
          </ac:spMkLst>
        </pc:spChg>
      </pc:sldChg>
      <pc:sldChg chg="modSp mod modNotes modNotesTx">
        <pc:chgData name="Luca Fossati" userId="7d8a27c9-d805-45d1-af3d-5cf81a9395c3" providerId="ADAL" clId="{98011306-42EC-42A3-B303-123865FC7F12}" dt="2021-03-07T21:53:45.009" v="3025" actId="20577"/>
        <pc:sldMkLst>
          <pc:docMk/>
          <pc:sldMk cId="2250836920" sldId="281"/>
        </pc:sldMkLst>
        <pc:spChg chg="mod">
          <ac:chgData name="Luca Fossati" userId="7d8a27c9-d805-45d1-af3d-5cf81a9395c3" providerId="ADAL" clId="{98011306-42EC-42A3-B303-123865FC7F12}" dt="2021-03-07T21:53:45.009" v="3025" actId="20577"/>
          <ac:spMkLst>
            <pc:docMk/>
            <pc:sldMk cId="2250836920" sldId="281"/>
            <ac:spMk id="10" creationId="{00000000-0000-0000-0000-000000000000}"/>
          </ac:spMkLst>
        </pc:spChg>
      </pc:sldChg>
      <pc:sldChg chg="modSp mod">
        <pc:chgData name="Luca Fossati" userId="7d8a27c9-d805-45d1-af3d-5cf81a9395c3" providerId="ADAL" clId="{98011306-42EC-42A3-B303-123865FC7F12}" dt="2021-03-07T03:59:33.675" v="448" actId="313"/>
        <pc:sldMkLst>
          <pc:docMk/>
          <pc:sldMk cId="1270965718" sldId="295"/>
        </pc:sldMkLst>
        <pc:spChg chg="mod">
          <ac:chgData name="Luca Fossati" userId="7d8a27c9-d805-45d1-af3d-5cf81a9395c3" providerId="ADAL" clId="{98011306-42EC-42A3-B303-123865FC7F12}" dt="2021-03-07T03:59:33.675" v="448" actId="313"/>
          <ac:spMkLst>
            <pc:docMk/>
            <pc:sldMk cId="1270965718" sldId="295"/>
            <ac:spMk id="5" creationId="{00000000-0000-0000-0000-000000000000}"/>
          </ac:spMkLst>
        </pc:spChg>
        <pc:spChg chg="mod">
          <ac:chgData name="Luca Fossati" userId="7d8a27c9-d805-45d1-af3d-5cf81a9395c3" providerId="ADAL" clId="{98011306-42EC-42A3-B303-123865FC7F12}" dt="2021-03-06T21:15:39.743" v="443"/>
          <ac:spMkLst>
            <pc:docMk/>
            <pc:sldMk cId="1270965718" sldId="295"/>
            <ac:spMk id="10" creationId="{00000000-0000-0000-0000-000000000000}"/>
          </ac:spMkLst>
        </pc:spChg>
      </pc:sldChg>
      <pc:sldChg chg="modSp mod modNotesTx">
        <pc:chgData name="Luca Fossati" userId="7d8a27c9-d805-45d1-af3d-5cf81a9395c3" providerId="ADAL" clId="{98011306-42EC-42A3-B303-123865FC7F12}" dt="2021-03-07T04:56:03.582" v="616" actId="20577"/>
        <pc:sldMkLst>
          <pc:docMk/>
          <pc:sldMk cId="2035129089" sldId="296"/>
        </pc:sldMkLst>
        <pc:spChg chg="mod">
          <ac:chgData name="Luca Fossati" userId="7d8a27c9-d805-45d1-af3d-5cf81a9395c3" providerId="ADAL" clId="{98011306-42EC-42A3-B303-123865FC7F12}" dt="2021-03-07T03:59:57.888" v="452"/>
          <ac:spMkLst>
            <pc:docMk/>
            <pc:sldMk cId="2035129089" sldId="296"/>
            <ac:spMk id="5" creationId="{00000000-0000-0000-0000-000000000000}"/>
          </ac:spMkLst>
        </pc:spChg>
        <pc:spChg chg="mod">
          <ac:chgData name="Luca Fossati" userId="7d8a27c9-d805-45d1-af3d-5cf81a9395c3" providerId="ADAL" clId="{98011306-42EC-42A3-B303-123865FC7F12}" dt="2021-03-07T04:55:02.877" v="613" actId="20577"/>
          <ac:spMkLst>
            <pc:docMk/>
            <pc:sldMk cId="2035129089" sldId="296"/>
            <ac:spMk id="10" creationId="{00000000-0000-0000-0000-000000000000}"/>
          </ac:spMkLst>
        </pc:spChg>
      </pc:sldChg>
      <pc:sldChg chg="del">
        <pc:chgData name="Luca Fossati" userId="7d8a27c9-d805-45d1-af3d-5cf81a9395c3" providerId="ADAL" clId="{98011306-42EC-42A3-B303-123865FC7F12}" dt="2021-03-10T19:59:27.246" v="17121" actId="47"/>
        <pc:sldMkLst>
          <pc:docMk/>
          <pc:sldMk cId="2017698601" sldId="297"/>
        </pc:sldMkLst>
      </pc:sldChg>
      <pc:sldChg chg="del">
        <pc:chgData name="Luca Fossati" userId="7d8a27c9-d805-45d1-af3d-5cf81a9395c3" providerId="ADAL" clId="{98011306-42EC-42A3-B303-123865FC7F12}" dt="2021-03-10T19:59:27.246" v="17121" actId="47"/>
        <pc:sldMkLst>
          <pc:docMk/>
          <pc:sldMk cId="2262916673" sldId="298"/>
        </pc:sldMkLst>
      </pc:sldChg>
      <pc:sldChg chg="del">
        <pc:chgData name="Luca Fossati" userId="7d8a27c9-d805-45d1-af3d-5cf81a9395c3" providerId="ADAL" clId="{98011306-42EC-42A3-B303-123865FC7F12}" dt="2021-03-10T19:59:27.246" v="17121" actId="47"/>
        <pc:sldMkLst>
          <pc:docMk/>
          <pc:sldMk cId="3822582595" sldId="299"/>
        </pc:sldMkLst>
      </pc:sldChg>
      <pc:sldChg chg="del">
        <pc:chgData name="Luca Fossati" userId="7d8a27c9-d805-45d1-af3d-5cf81a9395c3" providerId="ADAL" clId="{98011306-42EC-42A3-B303-123865FC7F12}" dt="2021-03-10T19:59:27.246" v="17121" actId="47"/>
        <pc:sldMkLst>
          <pc:docMk/>
          <pc:sldMk cId="3243831691" sldId="301"/>
        </pc:sldMkLst>
      </pc:sldChg>
      <pc:sldChg chg="del">
        <pc:chgData name="Luca Fossati" userId="7d8a27c9-d805-45d1-af3d-5cf81a9395c3" providerId="ADAL" clId="{98011306-42EC-42A3-B303-123865FC7F12}" dt="2021-03-10T19:59:27.246" v="17121" actId="47"/>
        <pc:sldMkLst>
          <pc:docMk/>
          <pc:sldMk cId="3969735712" sldId="302"/>
        </pc:sldMkLst>
      </pc:sldChg>
      <pc:sldChg chg="del">
        <pc:chgData name="Luca Fossati" userId="7d8a27c9-d805-45d1-af3d-5cf81a9395c3" providerId="ADAL" clId="{98011306-42EC-42A3-B303-123865FC7F12}" dt="2021-03-10T19:59:27.246" v="17121" actId="47"/>
        <pc:sldMkLst>
          <pc:docMk/>
          <pc:sldMk cId="4073119927" sldId="303"/>
        </pc:sldMkLst>
      </pc:sldChg>
      <pc:sldChg chg="del">
        <pc:chgData name="Luca Fossati" userId="7d8a27c9-d805-45d1-af3d-5cf81a9395c3" providerId="ADAL" clId="{98011306-42EC-42A3-B303-123865FC7F12}" dt="2021-03-10T19:59:27.246" v="17121" actId="47"/>
        <pc:sldMkLst>
          <pc:docMk/>
          <pc:sldMk cId="351076031" sldId="304"/>
        </pc:sldMkLst>
      </pc:sldChg>
      <pc:sldChg chg="del">
        <pc:chgData name="Luca Fossati" userId="7d8a27c9-d805-45d1-af3d-5cf81a9395c3" providerId="ADAL" clId="{98011306-42EC-42A3-B303-123865FC7F12}" dt="2021-03-10T19:59:27.246" v="17121" actId="47"/>
        <pc:sldMkLst>
          <pc:docMk/>
          <pc:sldMk cId="367858670" sldId="305"/>
        </pc:sldMkLst>
      </pc:sldChg>
      <pc:sldChg chg="del">
        <pc:chgData name="Luca Fossati" userId="7d8a27c9-d805-45d1-af3d-5cf81a9395c3" providerId="ADAL" clId="{98011306-42EC-42A3-B303-123865FC7F12}" dt="2021-03-10T19:59:47.060" v="17122" actId="47"/>
        <pc:sldMkLst>
          <pc:docMk/>
          <pc:sldMk cId="1218661645" sldId="306"/>
        </pc:sldMkLst>
      </pc:sldChg>
      <pc:sldChg chg="modNotesTx">
        <pc:chgData name="Luca Fossati" userId="7d8a27c9-d805-45d1-af3d-5cf81a9395c3" providerId="ADAL" clId="{98011306-42EC-42A3-B303-123865FC7F12}" dt="2021-03-06T20:39:27.315" v="1"/>
        <pc:sldMkLst>
          <pc:docMk/>
          <pc:sldMk cId="561844532" sldId="307"/>
        </pc:sldMkLst>
      </pc:sldChg>
      <pc:sldChg chg="modNotes modNotesTx">
        <pc:chgData name="Luca Fossati" userId="7d8a27c9-d805-45d1-af3d-5cf81a9395c3" providerId="ADAL" clId="{98011306-42EC-42A3-B303-123865FC7F12}" dt="2021-03-07T04:55:50.473" v="615" actId="27636"/>
        <pc:sldMkLst>
          <pc:docMk/>
          <pc:sldMk cId="3582721722" sldId="309"/>
        </pc:sldMkLst>
      </pc:sldChg>
      <pc:sldChg chg="modSp mod">
        <pc:chgData name="Luca Fossati" userId="7d8a27c9-d805-45d1-af3d-5cf81a9395c3" providerId="ADAL" clId="{98011306-42EC-42A3-B303-123865FC7F12}" dt="2021-03-09T22:07:48.826" v="13872" actId="15"/>
        <pc:sldMkLst>
          <pc:docMk/>
          <pc:sldMk cId="3896404591" sldId="310"/>
        </pc:sldMkLst>
        <pc:spChg chg="mod">
          <ac:chgData name="Luca Fossati" userId="7d8a27c9-d805-45d1-af3d-5cf81a9395c3" providerId="ADAL" clId="{98011306-42EC-42A3-B303-123865FC7F12}" dt="2021-03-09T22:07:48.826" v="13872" actId="15"/>
          <ac:spMkLst>
            <pc:docMk/>
            <pc:sldMk cId="3896404591" sldId="310"/>
            <ac:spMk id="10" creationId="{00000000-0000-0000-0000-000000000000}"/>
          </ac:spMkLst>
        </pc:spChg>
      </pc:sldChg>
      <pc:sldChg chg="modSp mod modNotes modNotesTx">
        <pc:chgData name="Luca Fossati" userId="7d8a27c9-d805-45d1-af3d-5cf81a9395c3" providerId="ADAL" clId="{98011306-42EC-42A3-B303-123865FC7F12}" dt="2021-03-07T18:13:11.247" v="1546" actId="20577"/>
        <pc:sldMkLst>
          <pc:docMk/>
          <pc:sldMk cId="2262395787" sldId="311"/>
        </pc:sldMkLst>
        <pc:spChg chg="mod">
          <ac:chgData name="Luca Fossati" userId="7d8a27c9-d805-45d1-af3d-5cf81a9395c3" providerId="ADAL" clId="{98011306-42EC-42A3-B303-123865FC7F12}" dt="2021-03-07T04:57:06.131" v="642" actId="20577"/>
          <ac:spMkLst>
            <pc:docMk/>
            <pc:sldMk cId="2262395787" sldId="311"/>
            <ac:spMk id="5" creationId="{00000000-0000-0000-0000-000000000000}"/>
          </ac:spMkLst>
        </pc:spChg>
        <pc:spChg chg="mod">
          <ac:chgData name="Luca Fossati" userId="7d8a27c9-d805-45d1-af3d-5cf81a9395c3" providerId="ADAL" clId="{98011306-42EC-42A3-B303-123865FC7F12}" dt="2021-03-07T18:11:30.910" v="1545" actId="15"/>
          <ac:spMkLst>
            <pc:docMk/>
            <pc:sldMk cId="2262395787" sldId="311"/>
            <ac:spMk id="10" creationId="{00000000-0000-0000-0000-000000000000}"/>
          </ac:spMkLst>
        </pc:spChg>
      </pc:sldChg>
      <pc:sldChg chg="addSp delSp modSp mod modNotes modNotesTx">
        <pc:chgData name="Luca Fossati" userId="7d8a27c9-d805-45d1-af3d-5cf81a9395c3" providerId="ADAL" clId="{98011306-42EC-42A3-B303-123865FC7F12}" dt="2021-03-08T21:56:00.756" v="8030" actId="20577"/>
        <pc:sldMkLst>
          <pc:docMk/>
          <pc:sldMk cId="1311856713" sldId="312"/>
        </pc:sldMkLst>
        <pc:spChg chg="mod">
          <ac:chgData name="Luca Fossati" userId="7d8a27c9-d805-45d1-af3d-5cf81a9395c3" providerId="ADAL" clId="{98011306-42EC-42A3-B303-123865FC7F12}" dt="2021-03-08T21:56:00.756" v="8030" actId="20577"/>
          <ac:spMkLst>
            <pc:docMk/>
            <pc:sldMk cId="1311856713" sldId="312"/>
            <ac:spMk id="5" creationId="{00000000-0000-0000-0000-000000000000}"/>
          </ac:spMkLst>
        </pc:spChg>
        <pc:spChg chg="add mod">
          <ac:chgData name="Luca Fossati" userId="7d8a27c9-d805-45d1-af3d-5cf81a9395c3" providerId="ADAL" clId="{98011306-42EC-42A3-B303-123865FC7F12}" dt="2021-03-07T18:57:36.406" v="1937" actId="1076"/>
          <ac:spMkLst>
            <pc:docMk/>
            <pc:sldMk cId="1311856713" sldId="312"/>
            <ac:spMk id="9" creationId="{DE174DAE-16EF-455B-A176-4065F1E7971C}"/>
          </ac:spMkLst>
        </pc:spChg>
        <pc:spChg chg="mod">
          <ac:chgData name="Luca Fossati" userId="7d8a27c9-d805-45d1-af3d-5cf81a9395c3" providerId="ADAL" clId="{98011306-42EC-42A3-B303-123865FC7F12}" dt="2021-03-07T18:56:58.716" v="1935" actId="20577"/>
          <ac:spMkLst>
            <pc:docMk/>
            <pc:sldMk cId="1311856713" sldId="312"/>
            <ac:spMk id="10" creationId="{00000000-0000-0000-0000-000000000000}"/>
          </ac:spMkLst>
        </pc:spChg>
        <pc:spChg chg="add mod">
          <ac:chgData name="Luca Fossati" userId="7d8a27c9-d805-45d1-af3d-5cf81a9395c3" providerId="ADAL" clId="{98011306-42EC-42A3-B303-123865FC7F12}" dt="2021-03-07T18:57:36.406" v="1937" actId="1076"/>
          <ac:spMkLst>
            <pc:docMk/>
            <pc:sldMk cId="1311856713" sldId="312"/>
            <ac:spMk id="11" creationId="{F7682FAD-0FEE-4673-AE36-D3C0986DAADE}"/>
          </ac:spMkLst>
        </pc:spChg>
        <pc:spChg chg="add del mod">
          <ac:chgData name="Luca Fossati" userId="7d8a27c9-d805-45d1-af3d-5cf81a9395c3" providerId="ADAL" clId="{98011306-42EC-42A3-B303-123865FC7F12}" dt="2021-03-07T18:37:49.449" v="1850"/>
          <ac:spMkLst>
            <pc:docMk/>
            <pc:sldMk cId="1311856713" sldId="312"/>
            <ac:spMk id="12" creationId="{3635BAE2-DFDD-43F3-B310-E8682C474213}"/>
          </ac:spMkLst>
        </pc:spChg>
        <pc:spChg chg="add del mod">
          <ac:chgData name="Luca Fossati" userId="7d8a27c9-d805-45d1-af3d-5cf81a9395c3" providerId="ADAL" clId="{98011306-42EC-42A3-B303-123865FC7F12}" dt="2021-03-07T18:37:49.449" v="1850"/>
          <ac:spMkLst>
            <pc:docMk/>
            <pc:sldMk cId="1311856713" sldId="312"/>
            <ac:spMk id="18" creationId="{6464B034-AC66-4861-A752-195BA8E6A9E4}"/>
          </ac:spMkLst>
        </pc:spChg>
        <pc:spChg chg="add del mod">
          <ac:chgData name="Luca Fossati" userId="7d8a27c9-d805-45d1-af3d-5cf81a9395c3" providerId="ADAL" clId="{98011306-42EC-42A3-B303-123865FC7F12}" dt="2021-03-07T18:37:49.449" v="1850"/>
          <ac:spMkLst>
            <pc:docMk/>
            <pc:sldMk cId="1311856713" sldId="312"/>
            <ac:spMk id="19" creationId="{F01D8D3B-11C0-40FC-89AA-9D57AC4945E1}"/>
          </ac:spMkLst>
        </pc:spChg>
        <pc:spChg chg="add del mod">
          <ac:chgData name="Luca Fossati" userId="7d8a27c9-d805-45d1-af3d-5cf81a9395c3" providerId="ADAL" clId="{98011306-42EC-42A3-B303-123865FC7F12}" dt="2021-03-07T18:37:49.449" v="1850"/>
          <ac:spMkLst>
            <pc:docMk/>
            <pc:sldMk cId="1311856713" sldId="312"/>
            <ac:spMk id="20" creationId="{6F3D2216-0173-495D-B6BA-AAD2ED206BD8}"/>
          </ac:spMkLst>
        </pc:spChg>
        <pc:spChg chg="add del mod">
          <ac:chgData name="Luca Fossati" userId="7d8a27c9-d805-45d1-af3d-5cf81a9395c3" providerId="ADAL" clId="{98011306-42EC-42A3-B303-123865FC7F12}" dt="2021-03-07T18:38:39.730" v="1855" actId="478"/>
          <ac:spMkLst>
            <pc:docMk/>
            <pc:sldMk cId="1311856713" sldId="312"/>
            <ac:spMk id="21" creationId="{543A1981-3737-417C-B37E-2730DE7999B6}"/>
          </ac:spMkLst>
        </pc:spChg>
        <pc:spChg chg="add mod">
          <ac:chgData name="Luca Fossati" userId="7d8a27c9-d805-45d1-af3d-5cf81a9395c3" providerId="ADAL" clId="{98011306-42EC-42A3-B303-123865FC7F12}" dt="2021-03-07T19:15:04.152" v="2025" actId="1076"/>
          <ac:spMkLst>
            <pc:docMk/>
            <pc:sldMk cId="1311856713" sldId="312"/>
            <ac:spMk id="27" creationId="{F2E30AEE-3937-4451-8908-A429CBD42715}"/>
          </ac:spMkLst>
        </pc:spChg>
        <pc:spChg chg="add mod">
          <ac:chgData name="Luca Fossati" userId="7d8a27c9-d805-45d1-af3d-5cf81a9395c3" providerId="ADAL" clId="{98011306-42EC-42A3-B303-123865FC7F12}" dt="2021-03-07T19:15:04.152" v="2025" actId="1076"/>
          <ac:spMkLst>
            <pc:docMk/>
            <pc:sldMk cId="1311856713" sldId="312"/>
            <ac:spMk id="28" creationId="{05E842D6-49A9-42C5-B185-B5C68407A183}"/>
          </ac:spMkLst>
        </pc:spChg>
        <pc:spChg chg="add mod">
          <ac:chgData name="Luca Fossati" userId="7d8a27c9-d805-45d1-af3d-5cf81a9395c3" providerId="ADAL" clId="{98011306-42EC-42A3-B303-123865FC7F12}" dt="2021-03-07T19:15:04.152" v="2025" actId="1076"/>
          <ac:spMkLst>
            <pc:docMk/>
            <pc:sldMk cId="1311856713" sldId="312"/>
            <ac:spMk id="29" creationId="{284B3C17-0060-4C41-99FB-1CBC91030294}"/>
          </ac:spMkLst>
        </pc:spChg>
        <pc:spChg chg="add del mod">
          <ac:chgData name="Luca Fossati" userId="7d8a27c9-d805-45d1-af3d-5cf81a9395c3" providerId="ADAL" clId="{98011306-42EC-42A3-B303-123865FC7F12}" dt="2021-03-07T18:57:07.617" v="1936" actId="478"/>
          <ac:spMkLst>
            <pc:docMk/>
            <pc:sldMk cId="1311856713" sldId="312"/>
            <ac:spMk id="31" creationId="{F9824757-B819-44C9-9C67-B9218BFA5E21}"/>
          </ac:spMkLst>
        </pc:spChg>
        <pc:spChg chg="add del mod">
          <ac:chgData name="Luca Fossati" userId="7d8a27c9-d805-45d1-af3d-5cf81a9395c3" providerId="ADAL" clId="{98011306-42EC-42A3-B303-123865FC7F12}" dt="2021-03-07T18:57:07.617" v="1936" actId="478"/>
          <ac:spMkLst>
            <pc:docMk/>
            <pc:sldMk cId="1311856713" sldId="312"/>
            <ac:spMk id="32" creationId="{2CA53DD6-2387-4886-9775-2EDD70DD8383}"/>
          </ac:spMkLst>
        </pc:spChg>
        <pc:spChg chg="add del mod">
          <ac:chgData name="Luca Fossati" userId="7d8a27c9-d805-45d1-af3d-5cf81a9395c3" providerId="ADAL" clId="{98011306-42EC-42A3-B303-123865FC7F12}" dt="2021-03-07T18:48:22.939" v="1900" actId="478"/>
          <ac:spMkLst>
            <pc:docMk/>
            <pc:sldMk cId="1311856713" sldId="312"/>
            <ac:spMk id="34" creationId="{1A03E60C-5E56-4A44-8674-76E6E7F2F324}"/>
          </ac:spMkLst>
        </pc:spChg>
        <pc:spChg chg="add del mod">
          <ac:chgData name="Luca Fossati" userId="7d8a27c9-d805-45d1-af3d-5cf81a9395c3" providerId="ADAL" clId="{98011306-42EC-42A3-B303-123865FC7F12}" dt="2021-03-07T18:57:07.617" v="1936" actId="478"/>
          <ac:spMkLst>
            <pc:docMk/>
            <pc:sldMk cId="1311856713" sldId="312"/>
            <ac:spMk id="36" creationId="{DDF553D8-FBB6-487E-8A1C-8547672C0525}"/>
          </ac:spMkLst>
        </pc:spChg>
        <pc:spChg chg="add del mod">
          <ac:chgData name="Luca Fossati" userId="7d8a27c9-d805-45d1-af3d-5cf81a9395c3" providerId="ADAL" clId="{98011306-42EC-42A3-B303-123865FC7F12}" dt="2021-03-07T18:57:07.617" v="1936" actId="478"/>
          <ac:spMkLst>
            <pc:docMk/>
            <pc:sldMk cId="1311856713" sldId="312"/>
            <ac:spMk id="37" creationId="{68C8D15E-FF93-4927-A7BF-B0D6F3952362}"/>
          </ac:spMkLst>
        </pc:spChg>
        <pc:spChg chg="add del mod">
          <ac:chgData name="Luca Fossati" userId="7d8a27c9-d805-45d1-af3d-5cf81a9395c3" providerId="ADAL" clId="{98011306-42EC-42A3-B303-123865FC7F12}" dt="2021-03-07T18:57:07.617" v="1936" actId="478"/>
          <ac:spMkLst>
            <pc:docMk/>
            <pc:sldMk cId="1311856713" sldId="312"/>
            <ac:spMk id="38" creationId="{2A0BA95A-8400-48B2-A439-567D4D45F00E}"/>
          </ac:spMkLst>
        </pc:spChg>
        <pc:picChg chg="add mod">
          <ac:chgData name="Luca Fossati" userId="7d8a27c9-d805-45d1-af3d-5cf81a9395c3" providerId="ADAL" clId="{98011306-42EC-42A3-B303-123865FC7F12}" dt="2021-03-07T18:57:36.406" v="1937" actId="1076"/>
          <ac:picMkLst>
            <pc:docMk/>
            <pc:sldMk cId="1311856713" sldId="312"/>
            <ac:picMk id="7" creationId="{163FBE57-B1E2-4F3A-AC61-AE10DCF52929}"/>
          </ac:picMkLst>
        </pc:picChg>
        <pc:picChg chg="add mod">
          <ac:chgData name="Luca Fossati" userId="7d8a27c9-d805-45d1-af3d-5cf81a9395c3" providerId="ADAL" clId="{98011306-42EC-42A3-B303-123865FC7F12}" dt="2021-03-07T18:57:36.406" v="1937" actId="1076"/>
          <ac:picMkLst>
            <pc:docMk/>
            <pc:sldMk cId="1311856713" sldId="312"/>
            <ac:picMk id="8" creationId="{F6E13E6B-17C1-4E15-9871-D32E73032820}"/>
          </ac:picMkLst>
        </pc:picChg>
        <pc:picChg chg="add del mod">
          <ac:chgData name="Luca Fossati" userId="7d8a27c9-d805-45d1-af3d-5cf81a9395c3" providerId="ADAL" clId="{98011306-42EC-42A3-B303-123865FC7F12}" dt="2021-03-07T18:37:49.449" v="1850"/>
          <ac:picMkLst>
            <pc:docMk/>
            <pc:sldMk cId="1311856713" sldId="312"/>
            <ac:picMk id="13" creationId="{B6189F8A-BB39-4C66-BF1E-EFC1C5EA9843}"/>
          </ac:picMkLst>
        </pc:picChg>
        <pc:picChg chg="add del mod">
          <ac:chgData name="Luca Fossati" userId="7d8a27c9-d805-45d1-af3d-5cf81a9395c3" providerId="ADAL" clId="{98011306-42EC-42A3-B303-123865FC7F12}" dt="2021-03-07T18:37:49.449" v="1850"/>
          <ac:picMkLst>
            <pc:docMk/>
            <pc:sldMk cId="1311856713" sldId="312"/>
            <ac:picMk id="14" creationId="{AB55923C-4BAD-4685-A354-363502E9551B}"/>
          </ac:picMkLst>
        </pc:picChg>
        <pc:picChg chg="add del mod">
          <ac:chgData name="Luca Fossati" userId="7d8a27c9-d805-45d1-af3d-5cf81a9395c3" providerId="ADAL" clId="{98011306-42EC-42A3-B303-123865FC7F12}" dt="2021-03-07T18:37:49.449" v="1850"/>
          <ac:picMkLst>
            <pc:docMk/>
            <pc:sldMk cId="1311856713" sldId="312"/>
            <ac:picMk id="15" creationId="{BBFFE24A-DDFE-49A5-BAAF-2A1D803F0A4C}"/>
          </ac:picMkLst>
        </pc:picChg>
        <pc:picChg chg="add del mod">
          <ac:chgData name="Luca Fossati" userId="7d8a27c9-d805-45d1-af3d-5cf81a9395c3" providerId="ADAL" clId="{98011306-42EC-42A3-B303-123865FC7F12}" dt="2021-03-07T18:37:49.449" v="1850"/>
          <ac:picMkLst>
            <pc:docMk/>
            <pc:sldMk cId="1311856713" sldId="312"/>
            <ac:picMk id="16" creationId="{B98BC64D-9A81-4C79-A2B8-E28D45FDA87F}"/>
          </ac:picMkLst>
        </pc:picChg>
        <pc:picChg chg="add del mod">
          <ac:chgData name="Luca Fossati" userId="7d8a27c9-d805-45d1-af3d-5cf81a9395c3" providerId="ADAL" clId="{98011306-42EC-42A3-B303-123865FC7F12}" dt="2021-03-07T18:37:49.449" v="1850"/>
          <ac:picMkLst>
            <pc:docMk/>
            <pc:sldMk cId="1311856713" sldId="312"/>
            <ac:picMk id="17" creationId="{7348A8D0-DA26-4FD6-A923-9E7401BBEF71}"/>
          </ac:picMkLst>
        </pc:picChg>
        <pc:picChg chg="add mod">
          <ac:chgData name="Luca Fossati" userId="7d8a27c9-d805-45d1-af3d-5cf81a9395c3" providerId="ADAL" clId="{98011306-42EC-42A3-B303-123865FC7F12}" dt="2021-03-07T19:15:04.152" v="2025" actId="1076"/>
          <ac:picMkLst>
            <pc:docMk/>
            <pc:sldMk cId="1311856713" sldId="312"/>
            <ac:picMk id="22" creationId="{88DF712E-CB65-498D-9EB3-68F5E699B4F8}"/>
          </ac:picMkLst>
        </pc:picChg>
        <pc:picChg chg="add mod">
          <ac:chgData name="Luca Fossati" userId="7d8a27c9-d805-45d1-af3d-5cf81a9395c3" providerId="ADAL" clId="{98011306-42EC-42A3-B303-123865FC7F12}" dt="2021-03-07T19:15:04.152" v="2025" actId="1076"/>
          <ac:picMkLst>
            <pc:docMk/>
            <pc:sldMk cId="1311856713" sldId="312"/>
            <ac:picMk id="23" creationId="{767C33F6-B766-47A4-854C-8ED5E900EA0B}"/>
          </ac:picMkLst>
        </pc:picChg>
        <pc:picChg chg="add del mod">
          <ac:chgData name="Luca Fossati" userId="7d8a27c9-d805-45d1-af3d-5cf81a9395c3" providerId="ADAL" clId="{98011306-42EC-42A3-B303-123865FC7F12}" dt="2021-03-07T18:44:31.832" v="1879" actId="478"/>
          <ac:picMkLst>
            <pc:docMk/>
            <pc:sldMk cId="1311856713" sldId="312"/>
            <ac:picMk id="24" creationId="{0B936A94-DBFC-4F74-80C7-C8ED69C5449E}"/>
          </ac:picMkLst>
        </pc:picChg>
        <pc:picChg chg="add mod">
          <ac:chgData name="Luca Fossati" userId="7d8a27c9-d805-45d1-af3d-5cf81a9395c3" providerId="ADAL" clId="{98011306-42EC-42A3-B303-123865FC7F12}" dt="2021-03-07T19:15:04.152" v="2025" actId="1076"/>
          <ac:picMkLst>
            <pc:docMk/>
            <pc:sldMk cId="1311856713" sldId="312"/>
            <ac:picMk id="25" creationId="{7FA5656F-A440-43EC-A668-A60F6CAD1368}"/>
          </ac:picMkLst>
        </pc:picChg>
        <pc:picChg chg="add mod">
          <ac:chgData name="Luca Fossati" userId="7d8a27c9-d805-45d1-af3d-5cf81a9395c3" providerId="ADAL" clId="{98011306-42EC-42A3-B303-123865FC7F12}" dt="2021-03-07T19:15:04.152" v="2025" actId="1076"/>
          <ac:picMkLst>
            <pc:docMk/>
            <pc:sldMk cId="1311856713" sldId="312"/>
            <ac:picMk id="26" creationId="{9B3C0B4A-0FE4-4921-8DCA-0045126341F8}"/>
          </ac:picMkLst>
        </pc:picChg>
        <pc:picChg chg="add del mod">
          <ac:chgData name="Luca Fossati" userId="7d8a27c9-d805-45d1-af3d-5cf81a9395c3" providerId="ADAL" clId="{98011306-42EC-42A3-B303-123865FC7F12}" dt="2021-03-07T18:57:07.617" v="1936" actId="478"/>
          <ac:picMkLst>
            <pc:docMk/>
            <pc:sldMk cId="1311856713" sldId="312"/>
            <ac:picMk id="30" creationId="{47CC71EE-9FD9-4674-B66A-34F94D429964}"/>
          </ac:picMkLst>
        </pc:picChg>
        <pc:picChg chg="add del mod">
          <ac:chgData name="Luca Fossati" userId="7d8a27c9-d805-45d1-af3d-5cf81a9395c3" providerId="ADAL" clId="{98011306-42EC-42A3-B303-123865FC7F12}" dt="2021-03-07T18:57:07.617" v="1936" actId="478"/>
          <ac:picMkLst>
            <pc:docMk/>
            <pc:sldMk cId="1311856713" sldId="312"/>
            <ac:picMk id="33" creationId="{F2E92820-D479-4588-8CFD-A39EBABF20C9}"/>
          </ac:picMkLst>
        </pc:picChg>
        <pc:picChg chg="add del mod">
          <ac:chgData name="Luca Fossati" userId="7d8a27c9-d805-45d1-af3d-5cf81a9395c3" providerId="ADAL" clId="{98011306-42EC-42A3-B303-123865FC7F12}" dt="2021-03-07T18:57:07.617" v="1936" actId="478"/>
          <ac:picMkLst>
            <pc:docMk/>
            <pc:sldMk cId="1311856713" sldId="312"/>
            <ac:picMk id="35" creationId="{FA24CBA4-CACC-4972-925B-30C9E1E04A34}"/>
          </ac:picMkLst>
        </pc:picChg>
      </pc:sldChg>
      <pc:sldChg chg="modSp mod modNotes modNotesTx">
        <pc:chgData name="Luca Fossati" userId="7d8a27c9-d805-45d1-af3d-5cf81a9395c3" providerId="ADAL" clId="{98011306-42EC-42A3-B303-123865FC7F12}" dt="2021-03-09T19:27:40.768" v="13729" actId="20577"/>
        <pc:sldMkLst>
          <pc:docMk/>
          <pc:sldMk cId="4179617783" sldId="313"/>
        </pc:sldMkLst>
        <pc:spChg chg="mod">
          <ac:chgData name="Luca Fossati" userId="7d8a27c9-d805-45d1-af3d-5cf81a9395c3" providerId="ADAL" clId="{98011306-42EC-42A3-B303-123865FC7F12}" dt="2021-03-08T21:58:25.002" v="8052" actId="20577"/>
          <ac:spMkLst>
            <pc:docMk/>
            <pc:sldMk cId="4179617783" sldId="313"/>
            <ac:spMk id="5" creationId="{00000000-0000-0000-0000-000000000000}"/>
          </ac:spMkLst>
        </pc:spChg>
        <pc:spChg chg="mod">
          <ac:chgData name="Luca Fossati" userId="7d8a27c9-d805-45d1-af3d-5cf81a9395c3" providerId="ADAL" clId="{98011306-42EC-42A3-B303-123865FC7F12}" dt="2021-03-09T19:27:40.768" v="13729" actId="20577"/>
          <ac:spMkLst>
            <pc:docMk/>
            <pc:sldMk cId="4179617783" sldId="313"/>
            <ac:spMk id="10" creationId="{00000000-0000-0000-0000-000000000000}"/>
          </ac:spMkLst>
        </pc:spChg>
      </pc:sldChg>
      <pc:sldChg chg="addSp delSp modSp mod modNotes">
        <pc:chgData name="Luca Fossati" userId="7d8a27c9-d805-45d1-af3d-5cf81a9395c3" providerId="ADAL" clId="{98011306-42EC-42A3-B303-123865FC7F12}" dt="2021-03-08T21:56:23.658" v="8032"/>
        <pc:sldMkLst>
          <pc:docMk/>
          <pc:sldMk cId="3059734319" sldId="314"/>
        </pc:sldMkLst>
        <pc:spChg chg="mod">
          <ac:chgData name="Luca Fossati" userId="7d8a27c9-d805-45d1-af3d-5cf81a9395c3" providerId="ADAL" clId="{98011306-42EC-42A3-B303-123865FC7F12}" dt="2021-03-08T21:56:23.658" v="8032"/>
          <ac:spMkLst>
            <pc:docMk/>
            <pc:sldMk cId="3059734319" sldId="314"/>
            <ac:spMk id="5" creationId="{00000000-0000-0000-0000-000000000000}"/>
          </ac:spMkLst>
        </pc:spChg>
        <pc:spChg chg="add del mod">
          <ac:chgData name="Luca Fossati" userId="7d8a27c9-d805-45d1-af3d-5cf81a9395c3" providerId="ADAL" clId="{98011306-42EC-42A3-B303-123865FC7F12}" dt="2021-03-07T19:13:09.364" v="2023" actId="478"/>
          <ac:spMkLst>
            <pc:docMk/>
            <pc:sldMk cId="3059734319" sldId="314"/>
            <ac:spMk id="7" creationId="{C582CA16-5EC1-4F10-955D-26B4F8EE6F59}"/>
          </ac:spMkLst>
        </pc:spChg>
        <pc:spChg chg="mod">
          <ac:chgData name="Luca Fossati" userId="7d8a27c9-d805-45d1-af3d-5cf81a9395c3" providerId="ADAL" clId="{98011306-42EC-42A3-B303-123865FC7F12}" dt="2021-03-07T19:16:23.872" v="2088" actId="20577"/>
          <ac:spMkLst>
            <pc:docMk/>
            <pc:sldMk cId="3059734319" sldId="314"/>
            <ac:spMk id="10" creationId="{00000000-0000-0000-0000-000000000000}"/>
          </ac:spMkLst>
        </pc:spChg>
        <pc:spChg chg="add mod">
          <ac:chgData name="Luca Fossati" userId="7d8a27c9-d805-45d1-af3d-5cf81a9395c3" providerId="ADAL" clId="{98011306-42EC-42A3-B303-123865FC7F12}" dt="2021-03-07T19:13:44.843" v="2024" actId="1076"/>
          <ac:spMkLst>
            <pc:docMk/>
            <pc:sldMk cId="3059734319" sldId="314"/>
            <ac:spMk id="20" creationId="{DA2459BE-C334-4EC2-B4B1-6CF9DD07BCD6}"/>
          </ac:spMkLst>
        </pc:spChg>
        <pc:spChg chg="add mod">
          <ac:chgData name="Luca Fossati" userId="7d8a27c9-d805-45d1-af3d-5cf81a9395c3" providerId="ADAL" clId="{98011306-42EC-42A3-B303-123865FC7F12}" dt="2021-03-07T19:13:44.843" v="2024" actId="1076"/>
          <ac:spMkLst>
            <pc:docMk/>
            <pc:sldMk cId="3059734319" sldId="314"/>
            <ac:spMk id="21" creationId="{AAACDCEE-F5B0-4624-95D4-C69B70C4E961}"/>
          </ac:spMkLst>
        </pc:spChg>
        <pc:spChg chg="add mod">
          <ac:chgData name="Luca Fossati" userId="7d8a27c9-d805-45d1-af3d-5cf81a9395c3" providerId="ADAL" clId="{98011306-42EC-42A3-B303-123865FC7F12}" dt="2021-03-07T19:13:44.843" v="2024" actId="1076"/>
          <ac:spMkLst>
            <pc:docMk/>
            <pc:sldMk cId="3059734319" sldId="314"/>
            <ac:spMk id="22" creationId="{678B603A-F61D-4B35-94A9-160E6E3E3700}"/>
          </ac:spMkLst>
        </pc:spChg>
        <pc:spChg chg="add mod">
          <ac:chgData name="Luca Fossati" userId="7d8a27c9-d805-45d1-af3d-5cf81a9395c3" providerId="ADAL" clId="{98011306-42EC-42A3-B303-123865FC7F12}" dt="2021-03-07T19:13:44.843" v="2024" actId="1076"/>
          <ac:spMkLst>
            <pc:docMk/>
            <pc:sldMk cId="3059734319" sldId="314"/>
            <ac:spMk id="23" creationId="{70068B71-CDAC-4164-9D08-D4A3569B3826}"/>
          </ac:spMkLst>
        </pc:spChg>
        <pc:grpChg chg="add mod">
          <ac:chgData name="Luca Fossati" userId="7d8a27c9-d805-45d1-af3d-5cf81a9395c3" providerId="ADAL" clId="{98011306-42EC-42A3-B303-123865FC7F12}" dt="2021-03-07T19:13:44.843" v="2024" actId="1076"/>
          <ac:grpSpMkLst>
            <pc:docMk/>
            <pc:sldMk cId="3059734319" sldId="314"/>
            <ac:grpSpMk id="9" creationId="{6F31FEB9-55F7-4A36-8561-6FB6E1F6BD64}"/>
          </ac:grpSpMkLst>
        </pc:grpChg>
        <pc:picChg chg="add mod">
          <ac:chgData name="Luca Fossati" userId="7d8a27c9-d805-45d1-af3d-5cf81a9395c3" providerId="ADAL" clId="{98011306-42EC-42A3-B303-123865FC7F12}" dt="2021-03-07T19:13:44.843" v="2024" actId="1076"/>
          <ac:picMkLst>
            <pc:docMk/>
            <pc:sldMk cId="3059734319" sldId="314"/>
            <ac:picMk id="8" creationId="{7698F94F-D7DD-4D0D-AB25-77409B54404E}"/>
          </ac:picMkLst>
        </pc:picChg>
        <pc:picChg chg="mod">
          <ac:chgData name="Luca Fossati" userId="7d8a27c9-d805-45d1-af3d-5cf81a9395c3" providerId="ADAL" clId="{98011306-42EC-42A3-B303-123865FC7F12}" dt="2021-03-07T19:13:44.843" v="2024" actId="1076"/>
          <ac:picMkLst>
            <pc:docMk/>
            <pc:sldMk cId="3059734319" sldId="314"/>
            <ac:picMk id="11" creationId="{65C9E0E9-880D-46CF-8227-80FEDF3F90AC}"/>
          </ac:picMkLst>
        </pc:picChg>
        <pc:picChg chg="mod">
          <ac:chgData name="Luca Fossati" userId="7d8a27c9-d805-45d1-af3d-5cf81a9395c3" providerId="ADAL" clId="{98011306-42EC-42A3-B303-123865FC7F12}" dt="2021-03-07T19:13:44.843" v="2024" actId="1076"/>
          <ac:picMkLst>
            <pc:docMk/>
            <pc:sldMk cId="3059734319" sldId="314"/>
            <ac:picMk id="12" creationId="{9F5B1EEE-A0A2-4642-BA6B-81D6351F09CF}"/>
          </ac:picMkLst>
        </pc:picChg>
        <pc:picChg chg="mod">
          <ac:chgData name="Luca Fossati" userId="7d8a27c9-d805-45d1-af3d-5cf81a9395c3" providerId="ADAL" clId="{98011306-42EC-42A3-B303-123865FC7F12}" dt="2021-03-07T19:13:44.843" v="2024" actId="1076"/>
          <ac:picMkLst>
            <pc:docMk/>
            <pc:sldMk cId="3059734319" sldId="314"/>
            <ac:picMk id="13" creationId="{1A65F743-A04E-45AC-979B-6462ADEEBDF5}"/>
          </ac:picMkLst>
        </pc:picChg>
        <pc:picChg chg="mod">
          <ac:chgData name="Luca Fossati" userId="7d8a27c9-d805-45d1-af3d-5cf81a9395c3" providerId="ADAL" clId="{98011306-42EC-42A3-B303-123865FC7F12}" dt="2021-03-07T19:13:44.843" v="2024" actId="1076"/>
          <ac:picMkLst>
            <pc:docMk/>
            <pc:sldMk cId="3059734319" sldId="314"/>
            <ac:picMk id="14" creationId="{08D5C75E-56EF-4A39-8BB4-3F9B346A8026}"/>
          </ac:picMkLst>
        </pc:picChg>
        <pc:picChg chg="mod">
          <ac:chgData name="Luca Fossati" userId="7d8a27c9-d805-45d1-af3d-5cf81a9395c3" providerId="ADAL" clId="{98011306-42EC-42A3-B303-123865FC7F12}" dt="2021-03-07T19:13:44.843" v="2024" actId="1076"/>
          <ac:picMkLst>
            <pc:docMk/>
            <pc:sldMk cId="3059734319" sldId="314"/>
            <ac:picMk id="15" creationId="{889BD894-D1D0-4E94-82D8-EEEB8B800A01}"/>
          </ac:picMkLst>
        </pc:picChg>
        <pc:picChg chg="mod">
          <ac:chgData name="Luca Fossati" userId="7d8a27c9-d805-45d1-af3d-5cf81a9395c3" providerId="ADAL" clId="{98011306-42EC-42A3-B303-123865FC7F12}" dt="2021-03-07T19:13:44.843" v="2024" actId="1076"/>
          <ac:picMkLst>
            <pc:docMk/>
            <pc:sldMk cId="3059734319" sldId="314"/>
            <ac:picMk id="16" creationId="{810EA6A7-BBD4-4F08-AAFF-D2C96B98BD52}"/>
          </ac:picMkLst>
        </pc:picChg>
        <pc:picChg chg="mod">
          <ac:chgData name="Luca Fossati" userId="7d8a27c9-d805-45d1-af3d-5cf81a9395c3" providerId="ADAL" clId="{98011306-42EC-42A3-B303-123865FC7F12}" dt="2021-03-07T19:13:44.843" v="2024" actId="1076"/>
          <ac:picMkLst>
            <pc:docMk/>
            <pc:sldMk cId="3059734319" sldId="314"/>
            <ac:picMk id="17" creationId="{F5502CEE-DFF4-42C7-8115-18B07FD6AF76}"/>
          </ac:picMkLst>
        </pc:picChg>
        <pc:picChg chg="mod">
          <ac:chgData name="Luca Fossati" userId="7d8a27c9-d805-45d1-af3d-5cf81a9395c3" providerId="ADAL" clId="{98011306-42EC-42A3-B303-123865FC7F12}" dt="2021-03-07T19:13:44.843" v="2024" actId="1076"/>
          <ac:picMkLst>
            <pc:docMk/>
            <pc:sldMk cId="3059734319" sldId="314"/>
            <ac:picMk id="18" creationId="{96686363-B7BB-4F22-A16E-AE748A3932FE}"/>
          </ac:picMkLst>
        </pc:picChg>
        <pc:cxnChg chg="mod">
          <ac:chgData name="Luca Fossati" userId="7d8a27c9-d805-45d1-af3d-5cf81a9395c3" providerId="ADAL" clId="{98011306-42EC-42A3-B303-123865FC7F12}" dt="2021-03-07T19:13:44.843" v="2024" actId="1076"/>
          <ac:cxnSpMkLst>
            <pc:docMk/>
            <pc:sldMk cId="3059734319" sldId="314"/>
            <ac:cxnSpMk id="19" creationId="{49423771-0392-42FD-8F98-E6E7836E7CBF}"/>
          </ac:cxnSpMkLst>
        </pc:cxnChg>
      </pc:sldChg>
      <pc:sldChg chg="delSp modSp add mod modNotes">
        <pc:chgData name="Luca Fossati" userId="7d8a27c9-d805-45d1-af3d-5cf81a9395c3" providerId="ADAL" clId="{98011306-42EC-42A3-B303-123865FC7F12}" dt="2021-03-08T21:56:13.006" v="8031"/>
        <pc:sldMkLst>
          <pc:docMk/>
          <pc:sldMk cId="215869680" sldId="315"/>
        </pc:sldMkLst>
        <pc:spChg chg="mod">
          <ac:chgData name="Luca Fossati" userId="7d8a27c9-d805-45d1-af3d-5cf81a9395c3" providerId="ADAL" clId="{98011306-42EC-42A3-B303-123865FC7F12}" dt="2021-03-08T21:56:13.006" v="8031"/>
          <ac:spMkLst>
            <pc:docMk/>
            <pc:sldMk cId="215869680" sldId="315"/>
            <ac:spMk id="5" creationId="{00000000-0000-0000-0000-000000000000}"/>
          </ac:spMkLst>
        </pc:spChg>
        <pc:spChg chg="del">
          <ac:chgData name="Luca Fossati" userId="7d8a27c9-d805-45d1-af3d-5cf81a9395c3" providerId="ADAL" clId="{98011306-42EC-42A3-B303-123865FC7F12}" dt="2021-03-07T18:58:18.326" v="1939" actId="478"/>
          <ac:spMkLst>
            <pc:docMk/>
            <pc:sldMk cId="215869680" sldId="315"/>
            <ac:spMk id="9" creationId="{DE174DAE-16EF-455B-A176-4065F1E7971C}"/>
          </ac:spMkLst>
        </pc:spChg>
        <pc:spChg chg="mod">
          <ac:chgData name="Luca Fossati" userId="7d8a27c9-d805-45d1-af3d-5cf81a9395c3" providerId="ADAL" clId="{98011306-42EC-42A3-B303-123865FC7F12}" dt="2021-03-07T19:01:25.055" v="1995" actId="20577"/>
          <ac:spMkLst>
            <pc:docMk/>
            <pc:sldMk cId="215869680" sldId="315"/>
            <ac:spMk id="10" creationId="{00000000-0000-0000-0000-000000000000}"/>
          </ac:spMkLst>
        </pc:spChg>
        <pc:spChg chg="del">
          <ac:chgData name="Luca Fossati" userId="7d8a27c9-d805-45d1-af3d-5cf81a9395c3" providerId="ADAL" clId="{98011306-42EC-42A3-B303-123865FC7F12}" dt="2021-03-07T18:58:18.326" v="1939" actId="478"/>
          <ac:spMkLst>
            <pc:docMk/>
            <pc:sldMk cId="215869680" sldId="315"/>
            <ac:spMk id="11" creationId="{F7682FAD-0FEE-4673-AE36-D3C0986DAADE}"/>
          </ac:spMkLst>
        </pc:spChg>
        <pc:spChg chg="del">
          <ac:chgData name="Luca Fossati" userId="7d8a27c9-d805-45d1-af3d-5cf81a9395c3" providerId="ADAL" clId="{98011306-42EC-42A3-B303-123865FC7F12}" dt="2021-03-07T18:58:18.326" v="1939" actId="478"/>
          <ac:spMkLst>
            <pc:docMk/>
            <pc:sldMk cId="215869680" sldId="315"/>
            <ac:spMk id="27" creationId="{F2E30AEE-3937-4451-8908-A429CBD42715}"/>
          </ac:spMkLst>
        </pc:spChg>
        <pc:spChg chg="del">
          <ac:chgData name="Luca Fossati" userId="7d8a27c9-d805-45d1-af3d-5cf81a9395c3" providerId="ADAL" clId="{98011306-42EC-42A3-B303-123865FC7F12}" dt="2021-03-07T18:58:18.326" v="1939" actId="478"/>
          <ac:spMkLst>
            <pc:docMk/>
            <pc:sldMk cId="215869680" sldId="315"/>
            <ac:spMk id="28" creationId="{05E842D6-49A9-42C5-B185-B5C68407A183}"/>
          </ac:spMkLst>
        </pc:spChg>
        <pc:spChg chg="del">
          <ac:chgData name="Luca Fossati" userId="7d8a27c9-d805-45d1-af3d-5cf81a9395c3" providerId="ADAL" clId="{98011306-42EC-42A3-B303-123865FC7F12}" dt="2021-03-07T18:58:18.326" v="1939" actId="478"/>
          <ac:spMkLst>
            <pc:docMk/>
            <pc:sldMk cId="215869680" sldId="315"/>
            <ac:spMk id="29" creationId="{284B3C17-0060-4C41-99FB-1CBC91030294}"/>
          </ac:spMkLst>
        </pc:spChg>
        <pc:spChg chg="mod">
          <ac:chgData name="Luca Fossati" userId="7d8a27c9-d805-45d1-af3d-5cf81a9395c3" providerId="ADAL" clId="{98011306-42EC-42A3-B303-123865FC7F12}" dt="2021-03-07T18:58:37.888" v="1940" actId="1076"/>
          <ac:spMkLst>
            <pc:docMk/>
            <pc:sldMk cId="215869680" sldId="315"/>
            <ac:spMk id="31" creationId="{F9824757-B819-44C9-9C67-B9218BFA5E21}"/>
          </ac:spMkLst>
        </pc:spChg>
        <pc:spChg chg="mod">
          <ac:chgData name="Luca Fossati" userId="7d8a27c9-d805-45d1-af3d-5cf81a9395c3" providerId="ADAL" clId="{98011306-42EC-42A3-B303-123865FC7F12}" dt="2021-03-07T18:58:37.888" v="1940" actId="1076"/>
          <ac:spMkLst>
            <pc:docMk/>
            <pc:sldMk cId="215869680" sldId="315"/>
            <ac:spMk id="32" creationId="{2CA53DD6-2387-4886-9775-2EDD70DD8383}"/>
          </ac:spMkLst>
        </pc:spChg>
        <pc:spChg chg="mod">
          <ac:chgData name="Luca Fossati" userId="7d8a27c9-d805-45d1-af3d-5cf81a9395c3" providerId="ADAL" clId="{98011306-42EC-42A3-B303-123865FC7F12}" dt="2021-03-07T18:58:37.888" v="1940" actId="1076"/>
          <ac:spMkLst>
            <pc:docMk/>
            <pc:sldMk cId="215869680" sldId="315"/>
            <ac:spMk id="36" creationId="{DDF553D8-FBB6-487E-8A1C-8547672C0525}"/>
          </ac:spMkLst>
        </pc:spChg>
        <pc:spChg chg="mod">
          <ac:chgData name="Luca Fossati" userId="7d8a27c9-d805-45d1-af3d-5cf81a9395c3" providerId="ADAL" clId="{98011306-42EC-42A3-B303-123865FC7F12}" dt="2021-03-07T18:58:37.888" v="1940" actId="1076"/>
          <ac:spMkLst>
            <pc:docMk/>
            <pc:sldMk cId="215869680" sldId="315"/>
            <ac:spMk id="37" creationId="{68C8D15E-FF93-4927-A7BF-B0D6F3952362}"/>
          </ac:spMkLst>
        </pc:spChg>
        <pc:spChg chg="mod">
          <ac:chgData name="Luca Fossati" userId="7d8a27c9-d805-45d1-af3d-5cf81a9395c3" providerId="ADAL" clId="{98011306-42EC-42A3-B303-123865FC7F12}" dt="2021-03-07T18:58:37.888" v="1940" actId="1076"/>
          <ac:spMkLst>
            <pc:docMk/>
            <pc:sldMk cId="215869680" sldId="315"/>
            <ac:spMk id="38" creationId="{2A0BA95A-8400-48B2-A439-567D4D45F00E}"/>
          </ac:spMkLst>
        </pc:spChg>
        <pc:picChg chg="del">
          <ac:chgData name="Luca Fossati" userId="7d8a27c9-d805-45d1-af3d-5cf81a9395c3" providerId="ADAL" clId="{98011306-42EC-42A3-B303-123865FC7F12}" dt="2021-03-07T18:58:18.326" v="1939" actId="478"/>
          <ac:picMkLst>
            <pc:docMk/>
            <pc:sldMk cId="215869680" sldId="315"/>
            <ac:picMk id="7" creationId="{163FBE57-B1E2-4F3A-AC61-AE10DCF52929}"/>
          </ac:picMkLst>
        </pc:picChg>
        <pc:picChg chg="del">
          <ac:chgData name="Luca Fossati" userId="7d8a27c9-d805-45d1-af3d-5cf81a9395c3" providerId="ADAL" clId="{98011306-42EC-42A3-B303-123865FC7F12}" dt="2021-03-07T18:58:18.326" v="1939" actId="478"/>
          <ac:picMkLst>
            <pc:docMk/>
            <pc:sldMk cId="215869680" sldId="315"/>
            <ac:picMk id="8" creationId="{F6E13E6B-17C1-4E15-9871-D32E73032820}"/>
          </ac:picMkLst>
        </pc:picChg>
        <pc:picChg chg="del">
          <ac:chgData name="Luca Fossati" userId="7d8a27c9-d805-45d1-af3d-5cf81a9395c3" providerId="ADAL" clId="{98011306-42EC-42A3-B303-123865FC7F12}" dt="2021-03-07T18:58:18.326" v="1939" actId="478"/>
          <ac:picMkLst>
            <pc:docMk/>
            <pc:sldMk cId="215869680" sldId="315"/>
            <ac:picMk id="22" creationId="{88DF712E-CB65-498D-9EB3-68F5E699B4F8}"/>
          </ac:picMkLst>
        </pc:picChg>
        <pc:picChg chg="del">
          <ac:chgData name="Luca Fossati" userId="7d8a27c9-d805-45d1-af3d-5cf81a9395c3" providerId="ADAL" clId="{98011306-42EC-42A3-B303-123865FC7F12}" dt="2021-03-07T18:58:18.326" v="1939" actId="478"/>
          <ac:picMkLst>
            <pc:docMk/>
            <pc:sldMk cId="215869680" sldId="315"/>
            <ac:picMk id="23" creationId="{767C33F6-B766-47A4-854C-8ED5E900EA0B}"/>
          </ac:picMkLst>
        </pc:picChg>
        <pc:picChg chg="del">
          <ac:chgData name="Luca Fossati" userId="7d8a27c9-d805-45d1-af3d-5cf81a9395c3" providerId="ADAL" clId="{98011306-42EC-42A3-B303-123865FC7F12}" dt="2021-03-07T18:58:18.326" v="1939" actId="478"/>
          <ac:picMkLst>
            <pc:docMk/>
            <pc:sldMk cId="215869680" sldId="315"/>
            <ac:picMk id="25" creationId="{7FA5656F-A440-43EC-A668-A60F6CAD1368}"/>
          </ac:picMkLst>
        </pc:picChg>
        <pc:picChg chg="del">
          <ac:chgData name="Luca Fossati" userId="7d8a27c9-d805-45d1-af3d-5cf81a9395c3" providerId="ADAL" clId="{98011306-42EC-42A3-B303-123865FC7F12}" dt="2021-03-07T18:58:18.326" v="1939" actId="478"/>
          <ac:picMkLst>
            <pc:docMk/>
            <pc:sldMk cId="215869680" sldId="315"/>
            <ac:picMk id="26" creationId="{9B3C0B4A-0FE4-4921-8DCA-0045126341F8}"/>
          </ac:picMkLst>
        </pc:picChg>
        <pc:picChg chg="mod">
          <ac:chgData name="Luca Fossati" userId="7d8a27c9-d805-45d1-af3d-5cf81a9395c3" providerId="ADAL" clId="{98011306-42EC-42A3-B303-123865FC7F12}" dt="2021-03-07T18:58:37.888" v="1940" actId="1076"/>
          <ac:picMkLst>
            <pc:docMk/>
            <pc:sldMk cId="215869680" sldId="315"/>
            <ac:picMk id="30" creationId="{47CC71EE-9FD9-4674-B66A-34F94D429964}"/>
          </ac:picMkLst>
        </pc:picChg>
        <pc:picChg chg="mod">
          <ac:chgData name="Luca Fossati" userId="7d8a27c9-d805-45d1-af3d-5cf81a9395c3" providerId="ADAL" clId="{98011306-42EC-42A3-B303-123865FC7F12}" dt="2021-03-07T18:58:37.888" v="1940" actId="1076"/>
          <ac:picMkLst>
            <pc:docMk/>
            <pc:sldMk cId="215869680" sldId="315"/>
            <ac:picMk id="33" creationId="{F2E92820-D479-4588-8CFD-A39EBABF20C9}"/>
          </ac:picMkLst>
        </pc:picChg>
        <pc:picChg chg="mod">
          <ac:chgData name="Luca Fossati" userId="7d8a27c9-d805-45d1-af3d-5cf81a9395c3" providerId="ADAL" clId="{98011306-42EC-42A3-B303-123865FC7F12}" dt="2021-03-07T18:58:37.888" v="1940" actId="1076"/>
          <ac:picMkLst>
            <pc:docMk/>
            <pc:sldMk cId="215869680" sldId="315"/>
            <ac:picMk id="35" creationId="{FA24CBA4-CACC-4972-925B-30C9E1E04A34}"/>
          </ac:picMkLst>
        </pc:picChg>
      </pc:sldChg>
      <pc:sldChg chg="delSp modSp add del mod">
        <pc:chgData name="Luca Fossati" userId="7d8a27c9-d805-45d1-af3d-5cf81a9395c3" providerId="ADAL" clId="{98011306-42EC-42A3-B303-123865FC7F12}" dt="2021-03-07T20:47:58.129" v="2339" actId="2696"/>
        <pc:sldMkLst>
          <pc:docMk/>
          <pc:sldMk cId="2013576689" sldId="316"/>
        </pc:sldMkLst>
        <pc:spChg chg="mod">
          <ac:chgData name="Luca Fossati" userId="7d8a27c9-d805-45d1-af3d-5cf81a9395c3" providerId="ADAL" clId="{98011306-42EC-42A3-B303-123865FC7F12}" dt="2021-03-07T19:18:23.535" v="2151" actId="20577"/>
          <ac:spMkLst>
            <pc:docMk/>
            <pc:sldMk cId="2013576689" sldId="316"/>
            <ac:spMk id="10" creationId="{00000000-0000-0000-0000-000000000000}"/>
          </ac:spMkLst>
        </pc:spChg>
        <pc:spChg chg="del">
          <ac:chgData name="Luca Fossati" userId="7d8a27c9-d805-45d1-af3d-5cf81a9395c3" providerId="ADAL" clId="{98011306-42EC-42A3-B303-123865FC7F12}" dt="2021-03-07T19:18:33.877" v="2152" actId="478"/>
          <ac:spMkLst>
            <pc:docMk/>
            <pc:sldMk cId="2013576689" sldId="316"/>
            <ac:spMk id="20" creationId="{DA2459BE-C334-4EC2-B4B1-6CF9DD07BCD6}"/>
          </ac:spMkLst>
        </pc:spChg>
        <pc:spChg chg="del">
          <ac:chgData name="Luca Fossati" userId="7d8a27c9-d805-45d1-af3d-5cf81a9395c3" providerId="ADAL" clId="{98011306-42EC-42A3-B303-123865FC7F12}" dt="2021-03-07T19:18:33.877" v="2152" actId="478"/>
          <ac:spMkLst>
            <pc:docMk/>
            <pc:sldMk cId="2013576689" sldId="316"/>
            <ac:spMk id="21" creationId="{AAACDCEE-F5B0-4624-95D4-C69B70C4E961}"/>
          </ac:spMkLst>
        </pc:spChg>
        <pc:spChg chg="del">
          <ac:chgData name="Luca Fossati" userId="7d8a27c9-d805-45d1-af3d-5cf81a9395c3" providerId="ADAL" clId="{98011306-42EC-42A3-B303-123865FC7F12}" dt="2021-03-07T19:18:33.877" v="2152" actId="478"/>
          <ac:spMkLst>
            <pc:docMk/>
            <pc:sldMk cId="2013576689" sldId="316"/>
            <ac:spMk id="22" creationId="{678B603A-F61D-4B35-94A9-160E6E3E3700}"/>
          </ac:spMkLst>
        </pc:spChg>
        <pc:spChg chg="del">
          <ac:chgData name="Luca Fossati" userId="7d8a27c9-d805-45d1-af3d-5cf81a9395c3" providerId="ADAL" clId="{98011306-42EC-42A3-B303-123865FC7F12}" dt="2021-03-07T19:18:33.877" v="2152" actId="478"/>
          <ac:spMkLst>
            <pc:docMk/>
            <pc:sldMk cId="2013576689" sldId="316"/>
            <ac:spMk id="23" creationId="{70068B71-CDAC-4164-9D08-D4A3569B3826}"/>
          </ac:spMkLst>
        </pc:spChg>
        <pc:grpChg chg="del">
          <ac:chgData name="Luca Fossati" userId="7d8a27c9-d805-45d1-af3d-5cf81a9395c3" providerId="ADAL" clId="{98011306-42EC-42A3-B303-123865FC7F12}" dt="2021-03-07T19:18:33.877" v="2152" actId="478"/>
          <ac:grpSpMkLst>
            <pc:docMk/>
            <pc:sldMk cId="2013576689" sldId="316"/>
            <ac:grpSpMk id="9" creationId="{6F31FEB9-55F7-4A36-8561-6FB6E1F6BD64}"/>
          </ac:grpSpMkLst>
        </pc:grpChg>
        <pc:picChg chg="del">
          <ac:chgData name="Luca Fossati" userId="7d8a27c9-d805-45d1-af3d-5cf81a9395c3" providerId="ADAL" clId="{98011306-42EC-42A3-B303-123865FC7F12}" dt="2021-03-07T19:18:33.877" v="2152" actId="478"/>
          <ac:picMkLst>
            <pc:docMk/>
            <pc:sldMk cId="2013576689" sldId="316"/>
            <ac:picMk id="8" creationId="{7698F94F-D7DD-4D0D-AB25-77409B54404E}"/>
          </ac:picMkLst>
        </pc:picChg>
      </pc:sldChg>
      <pc:sldChg chg="addSp delSp modSp add mod modNotesTx">
        <pc:chgData name="Luca Fossati" userId="7d8a27c9-d805-45d1-af3d-5cf81a9395c3" providerId="ADAL" clId="{98011306-42EC-42A3-B303-123865FC7F12}" dt="2021-03-08T21:56:36.463" v="8033"/>
        <pc:sldMkLst>
          <pc:docMk/>
          <pc:sldMk cId="1168431870" sldId="317"/>
        </pc:sldMkLst>
        <pc:spChg chg="mod">
          <ac:chgData name="Luca Fossati" userId="7d8a27c9-d805-45d1-af3d-5cf81a9395c3" providerId="ADAL" clId="{98011306-42EC-42A3-B303-123865FC7F12}" dt="2021-03-08T21:56:36.463" v="8033"/>
          <ac:spMkLst>
            <pc:docMk/>
            <pc:sldMk cId="1168431870" sldId="317"/>
            <ac:spMk id="5" creationId="{00000000-0000-0000-0000-000000000000}"/>
          </ac:spMkLst>
        </pc:spChg>
        <pc:spChg chg="mod">
          <ac:chgData name="Luca Fossati" userId="7d8a27c9-d805-45d1-af3d-5cf81a9395c3" providerId="ADAL" clId="{98011306-42EC-42A3-B303-123865FC7F12}" dt="2021-03-07T19:22:33.935" v="2246" actId="114"/>
          <ac:spMkLst>
            <pc:docMk/>
            <pc:sldMk cId="1168431870" sldId="317"/>
            <ac:spMk id="10" creationId="{00000000-0000-0000-0000-000000000000}"/>
          </ac:spMkLst>
        </pc:spChg>
        <pc:spChg chg="del">
          <ac:chgData name="Luca Fossati" userId="7d8a27c9-d805-45d1-af3d-5cf81a9395c3" providerId="ADAL" clId="{98011306-42EC-42A3-B303-123865FC7F12}" dt="2021-03-07T19:22:47.386" v="2247" actId="478"/>
          <ac:spMkLst>
            <pc:docMk/>
            <pc:sldMk cId="1168431870" sldId="317"/>
            <ac:spMk id="20" creationId="{DA2459BE-C334-4EC2-B4B1-6CF9DD07BCD6}"/>
          </ac:spMkLst>
        </pc:spChg>
        <pc:spChg chg="mod">
          <ac:chgData name="Luca Fossati" userId="7d8a27c9-d805-45d1-af3d-5cf81a9395c3" providerId="ADAL" clId="{98011306-42EC-42A3-B303-123865FC7F12}" dt="2021-03-07T19:27:50.879" v="2273" actId="1076"/>
          <ac:spMkLst>
            <pc:docMk/>
            <pc:sldMk cId="1168431870" sldId="317"/>
            <ac:spMk id="21" creationId="{AAACDCEE-F5B0-4624-95D4-C69B70C4E961}"/>
          </ac:spMkLst>
        </pc:spChg>
        <pc:spChg chg="mod">
          <ac:chgData name="Luca Fossati" userId="7d8a27c9-d805-45d1-af3d-5cf81a9395c3" providerId="ADAL" clId="{98011306-42EC-42A3-B303-123865FC7F12}" dt="2021-03-07T19:27:50.879" v="2273" actId="1076"/>
          <ac:spMkLst>
            <pc:docMk/>
            <pc:sldMk cId="1168431870" sldId="317"/>
            <ac:spMk id="22" creationId="{678B603A-F61D-4B35-94A9-160E6E3E3700}"/>
          </ac:spMkLst>
        </pc:spChg>
        <pc:spChg chg="mod">
          <ac:chgData name="Luca Fossati" userId="7d8a27c9-d805-45d1-af3d-5cf81a9395c3" providerId="ADAL" clId="{98011306-42EC-42A3-B303-123865FC7F12}" dt="2021-03-07T19:27:50.879" v="2273" actId="1076"/>
          <ac:spMkLst>
            <pc:docMk/>
            <pc:sldMk cId="1168431870" sldId="317"/>
            <ac:spMk id="23" creationId="{70068B71-CDAC-4164-9D08-D4A3569B3826}"/>
          </ac:spMkLst>
        </pc:spChg>
        <pc:spChg chg="add mod">
          <ac:chgData name="Luca Fossati" userId="7d8a27c9-d805-45d1-af3d-5cf81a9395c3" providerId="ADAL" clId="{98011306-42EC-42A3-B303-123865FC7F12}" dt="2021-03-07T19:27:50.879" v="2273" actId="1076"/>
          <ac:spMkLst>
            <pc:docMk/>
            <pc:sldMk cId="1168431870" sldId="317"/>
            <ac:spMk id="24" creationId="{F59CF3E3-AE83-43F0-8991-44C1ED1C42EB}"/>
          </ac:spMkLst>
        </pc:spChg>
        <pc:spChg chg="add mod">
          <ac:chgData name="Luca Fossati" userId="7d8a27c9-d805-45d1-af3d-5cf81a9395c3" providerId="ADAL" clId="{98011306-42EC-42A3-B303-123865FC7F12}" dt="2021-03-07T19:27:50.879" v="2273" actId="1076"/>
          <ac:spMkLst>
            <pc:docMk/>
            <pc:sldMk cId="1168431870" sldId="317"/>
            <ac:spMk id="25" creationId="{12E6EBCB-56C3-41E9-BD39-7A9B4117ADF9}"/>
          </ac:spMkLst>
        </pc:spChg>
        <pc:grpChg chg="mod">
          <ac:chgData name="Luca Fossati" userId="7d8a27c9-d805-45d1-af3d-5cf81a9395c3" providerId="ADAL" clId="{98011306-42EC-42A3-B303-123865FC7F12}" dt="2021-03-07T19:27:50.879" v="2273" actId="1076"/>
          <ac:grpSpMkLst>
            <pc:docMk/>
            <pc:sldMk cId="1168431870" sldId="317"/>
            <ac:grpSpMk id="9" creationId="{6F31FEB9-55F7-4A36-8561-6FB6E1F6BD64}"/>
          </ac:grpSpMkLst>
        </pc:grpChg>
        <pc:grpChg chg="add mod">
          <ac:chgData name="Luca Fossati" userId="7d8a27c9-d805-45d1-af3d-5cf81a9395c3" providerId="ADAL" clId="{98011306-42EC-42A3-B303-123865FC7F12}" dt="2021-03-07T19:27:50.879" v="2273" actId="1076"/>
          <ac:grpSpMkLst>
            <pc:docMk/>
            <pc:sldMk cId="1168431870" sldId="317"/>
            <ac:grpSpMk id="26" creationId="{B677793D-DF41-462E-A4F4-66749FF3C034}"/>
          </ac:grpSpMkLst>
        </pc:grpChg>
        <pc:picChg chg="mod">
          <ac:chgData name="Luca Fossati" userId="7d8a27c9-d805-45d1-af3d-5cf81a9395c3" providerId="ADAL" clId="{98011306-42EC-42A3-B303-123865FC7F12}" dt="2021-03-07T19:27:50.879" v="2273" actId="1076"/>
          <ac:picMkLst>
            <pc:docMk/>
            <pc:sldMk cId="1168431870" sldId="317"/>
            <ac:picMk id="8" creationId="{7698F94F-D7DD-4D0D-AB25-77409B54404E}"/>
          </ac:picMkLst>
        </pc:picChg>
        <pc:picChg chg="mod">
          <ac:chgData name="Luca Fossati" userId="7d8a27c9-d805-45d1-af3d-5cf81a9395c3" providerId="ADAL" clId="{98011306-42EC-42A3-B303-123865FC7F12}" dt="2021-03-07T19:27:50.879" v="2273" actId="1076"/>
          <ac:picMkLst>
            <pc:docMk/>
            <pc:sldMk cId="1168431870" sldId="317"/>
            <ac:picMk id="11" creationId="{65C9E0E9-880D-46CF-8227-80FEDF3F90AC}"/>
          </ac:picMkLst>
        </pc:picChg>
        <pc:picChg chg="mod">
          <ac:chgData name="Luca Fossati" userId="7d8a27c9-d805-45d1-af3d-5cf81a9395c3" providerId="ADAL" clId="{98011306-42EC-42A3-B303-123865FC7F12}" dt="2021-03-07T19:27:50.879" v="2273" actId="1076"/>
          <ac:picMkLst>
            <pc:docMk/>
            <pc:sldMk cId="1168431870" sldId="317"/>
            <ac:picMk id="12" creationId="{9F5B1EEE-A0A2-4642-BA6B-81D6351F09CF}"/>
          </ac:picMkLst>
        </pc:picChg>
        <pc:picChg chg="mod">
          <ac:chgData name="Luca Fossati" userId="7d8a27c9-d805-45d1-af3d-5cf81a9395c3" providerId="ADAL" clId="{98011306-42EC-42A3-B303-123865FC7F12}" dt="2021-03-07T19:27:50.879" v="2273" actId="1076"/>
          <ac:picMkLst>
            <pc:docMk/>
            <pc:sldMk cId="1168431870" sldId="317"/>
            <ac:picMk id="13" creationId="{1A65F743-A04E-45AC-979B-6462ADEEBDF5}"/>
          </ac:picMkLst>
        </pc:picChg>
        <pc:picChg chg="mod">
          <ac:chgData name="Luca Fossati" userId="7d8a27c9-d805-45d1-af3d-5cf81a9395c3" providerId="ADAL" clId="{98011306-42EC-42A3-B303-123865FC7F12}" dt="2021-03-07T19:27:50.879" v="2273" actId="1076"/>
          <ac:picMkLst>
            <pc:docMk/>
            <pc:sldMk cId="1168431870" sldId="317"/>
            <ac:picMk id="14" creationId="{08D5C75E-56EF-4A39-8BB4-3F9B346A8026}"/>
          </ac:picMkLst>
        </pc:picChg>
        <pc:picChg chg="mod">
          <ac:chgData name="Luca Fossati" userId="7d8a27c9-d805-45d1-af3d-5cf81a9395c3" providerId="ADAL" clId="{98011306-42EC-42A3-B303-123865FC7F12}" dt="2021-03-07T19:27:50.879" v="2273" actId="1076"/>
          <ac:picMkLst>
            <pc:docMk/>
            <pc:sldMk cId="1168431870" sldId="317"/>
            <ac:picMk id="15" creationId="{889BD894-D1D0-4E94-82D8-EEEB8B800A01}"/>
          </ac:picMkLst>
        </pc:picChg>
        <pc:picChg chg="mod">
          <ac:chgData name="Luca Fossati" userId="7d8a27c9-d805-45d1-af3d-5cf81a9395c3" providerId="ADAL" clId="{98011306-42EC-42A3-B303-123865FC7F12}" dt="2021-03-07T19:27:50.879" v="2273" actId="1076"/>
          <ac:picMkLst>
            <pc:docMk/>
            <pc:sldMk cId="1168431870" sldId="317"/>
            <ac:picMk id="16" creationId="{810EA6A7-BBD4-4F08-AAFF-D2C96B98BD52}"/>
          </ac:picMkLst>
        </pc:picChg>
        <pc:picChg chg="mod">
          <ac:chgData name="Luca Fossati" userId="7d8a27c9-d805-45d1-af3d-5cf81a9395c3" providerId="ADAL" clId="{98011306-42EC-42A3-B303-123865FC7F12}" dt="2021-03-07T19:27:50.879" v="2273" actId="1076"/>
          <ac:picMkLst>
            <pc:docMk/>
            <pc:sldMk cId="1168431870" sldId="317"/>
            <ac:picMk id="17" creationId="{F5502CEE-DFF4-42C7-8115-18B07FD6AF76}"/>
          </ac:picMkLst>
        </pc:picChg>
        <pc:picChg chg="mod">
          <ac:chgData name="Luca Fossati" userId="7d8a27c9-d805-45d1-af3d-5cf81a9395c3" providerId="ADAL" clId="{98011306-42EC-42A3-B303-123865FC7F12}" dt="2021-03-07T19:27:50.879" v="2273" actId="1076"/>
          <ac:picMkLst>
            <pc:docMk/>
            <pc:sldMk cId="1168431870" sldId="317"/>
            <ac:picMk id="18" creationId="{96686363-B7BB-4F22-A16E-AE748A3932FE}"/>
          </ac:picMkLst>
        </pc:picChg>
        <pc:picChg chg="mod">
          <ac:chgData name="Luca Fossati" userId="7d8a27c9-d805-45d1-af3d-5cf81a9395c3" providerId="ADAL" clId="{98011306-42EC-42A3-B303-123865FC7F12}" dt="2021-03-07T19:27:50.879" v="2273" actId="1076"/>
          <ac:picMkLst>
            <pc:docMk/>
            <pc:sldMk cId="1168431870" sldId="317"/>
            <ac:picMk id="27" creationId="{C8B6B8A4-75C9-43DB-BE3C-1F7C54459F45}"/>
          </ac:picMkLst>
        </pc:picChg>
        <pc:picChg chg="mod">
          <ac:chgData name="Luca Fossati" userId="7d8a27c9-d805-45d1-af3d-5cf81a9395c3" providerId="ADAL" clId="{98011306-42EC-42A3-B303-123865FC7F12}" dt="2021-03-07T19:27:50.879" v="2273" actId="1076"/>
          <ac:picMkLst>
            <pc:docMk/>
            <pc:sldMk cId="1168431870" sldId="317"/>
            <ac:picMk id="28" creationId="{566D9ABC-89A5-4456-9E93-34C669649F63}"/>
          </ac:picMkLst>
        </pc:picChg>
        <pc:picChg chg="mod">
          <ac:chgData name="Luca Fossati" userId="7d8a27c9-d805-45d1-af3d-5cf81a9395c3" providerId="ADAL" clId="{98011306-42EC-42A3-B303-123865FC7F12}" dt="2021-03-07T19:27:50.879" v="2273" actId="1076"/>
          <ac:picMkLst>
            <pc:docMk/>
            <pc:sldMk cId="1168431870" sldId="317"/>
            <ac:picMk id="29" creationId="{C6B85189-6872-4F11-A2A0-6F731D3F9B52}"/>
          </ac:picMkLst>
        </pc:picChg>
        <pc:picChg chg="mod">
          <ac:chgData name="Luca Fossati" userId="7d8a27c9-d805-45d1-af3d-5cf81a9395c3" providerId="ADAL" clId="{98011306-42EC-42A3-B303-123865FC7F12}" dt="2021-03-07T19:27:50.879" v="2273" actId="1076"/>
          <ac:picMkLst>
            <pc:docMk/>
            <pc:sldMk cId="1168431870" sldId="317"/>
            <ac:picMk id="30" creationId="{2B3BA245-0F12-43D9-BBF9-EE55B901CC5B}"/>
          </ac:picMkLst>
        </pc:picChg>
        <pc:picChg chg="mod">
          <ac:chgData name="Luca Fossati" userId="7d8a27c9-d805-45d1-af3d-5cf81a9395c3" providerId="ADAL" clId="{98011306-42EC-42A3-B303-123865FC7F12}" dt="2021-03-07T19:27:50.879" v="2273" actId="1076"/>
          <ac:picMkLst>
            <pc:docMk/>
            <pc:sldMk cId="1168431870" sldId="317"/>
            <ac:picMk id="31" creationId="{B1BAE693-2991-42AF-BDF3-681DF718CFF6}"/>
          </ac:picMkLst>
        </pc:picChg>
        <pc:picChg chg="mod">
          <ac:chgData name="Luca Fossati" userId="7d8a27c9-d805-45d1-af3d-5cf81a9395c3" providerId="ADAL" clId="{98011306-42EC-42A3-B303-123865FC7F12}" dt="2021-03-07T19:27:50.879" v="2273" actId="1076"/>
          <ac:picMkLst>
            <pc:docMk/>
            <pc:sldMk cId="1168431870" sldId="317"/>
            <ac:picMk id="32" creationId="{1D6C9EB5-2A76-42C9-8459-252A439A350D}"/>
          </ac:picMkLst>
        </pc:picChg>
        <pc:picChg chg="mod">
          <ac:chgData name="Luca Fossati" userId="7d8a27c9-d805-45d1-af3d-5cf81a9395c3" providerId="ADAL" clId="{98011306-42EC-42A3-B303-123865FC7F12}" dt="2021-03-07T19:27:50.879" v="2273" actId="1076"/>
          <ac:picMkLst>
            <pc:docMk/>
            <pc:sldMk cId="1168431870" sldId="317"/>
            <ac:picMk id="33" creationId="{E100890E-09B0-4439-8B00-CC479B0AABCC}"/>
          </ac:picMkLst>
        </pc:picChg>
        <pc:picChg chg="mod">
          <ac:chgData name="Luca Fossati" userId="7d8a27c9-d805-45d1-af3d-5cf81a9395c3" providerId="ADAL" clId="{98011306-42EC-42A3-B303-123865FC7F12}" dt="2021-03-07T19:27:50.879" v="2273" actId="1076"/>
          <ac:picMkLst>
            <pc:docMk/>
            <pc:sldMk cId="1168431870" sldId="317"/>
            <ac:picMk id="34" creationId="{0B1A91D8-9845-4C99-B270-A7C1C17667DE}"/>
          </ac:picMkLst>
        </pc:picChg>
        <pc:cxnChg chg="mod">
          <ac:chgData name="Luca Fossati" userId="7d8a27c9-d805-45d1-af3d-5cf81a9395c3" providerId="ADAL" clId="{98011306-42EC-42A3-B303-123865FC7F12}" dt="2021-03-07T19:27:50.879" v="2273" actId="1076"/>
          <ac:cxnSpMkLst>
            <pc:docMk/>
            <pc:sldMk cId="1168431870" sldId="317"/>
            <ac:cxnSpMk id="19" creationId="{49423771-0392-42FD-8F98-E6E7836E7CBF}"/>
          </ac:cxnSpMkLst>
        </pc:cxnChg>
        <pc:cxnChg chg="mod">
          <ac:chgData name="Luca Fossati" userId="7d8a27c9-d805-45d1-af3d-5cf81a9395c3" providerId="ADAL" clId="{98011306-42EC-42A3-B303-123865FC7F12}" dt="2021-03-07T19:27:50.879" v="2273" actId="1076"/>
          <ac:cxnSpMkLst>
            <pc:docMk/>
            <pc:sldMk cId="1168431870" sldId="317"/>
            <ac:cxnSpMk id="35" creationId="{9BF4FFC1-D956-4238-9864-51B307042307}"/>
          </ac:cxnSpMkLst>
        </pc:cxnChg>
      </pc:sldChg>
      <pc:sldChg chg="modSp mod modNotes modNotesTx">
        <pc:chgData name="Luca Fossati" userId="7d8a27c9-d805-45d1-af3d-5cf81a9395c3" providerId="ADAL" clId="{98011306-42EC-42A3-B303-123865FC7F12}" dt="2021-03-09T04:28:00.613" v="10221" actId="207"/>
        <pc:sldMkLst>
          <pc:docMk/>
          <pc:sldMk cId="4248949011" sldId="318"/>
        </pc:sldMkLst>
        <pc:spChg chg="mod">
          <ac:chgData name="Luca Fossati" userId="7d8a27c9-d805-45d1-af3d-5cf81a9395c3" providerId="ADAL" clId="{98011306-42EC-42A3-B303-123865FC7F12}" dt="2021-03-08T22:49:59.532" v="8746" actId="20577"/>
          <ac:spMkLst>
            <pc:docMk/>
            <pc:sldMk cId="4248949011" sldId="318"/>
            <ac:spMk id="5" creationId="{00000000-0000-0000-0000-000000000000}"/>
          </ac:spMkLst>
        </pc:spChg>
        <pc:spChg chg="mod">
          <ac:chgData name="Luca Fossati" userId="7d8a27c9-d805-45d1-af3d-5cf81a9395c3" providerId="ADAL" clId="{98011306-42EC-42A3-B303-123865FC7F12}" dt="2021-03-09T04:28:00.613" v="10221" actId="207"/>
          <ac:spMkLst>
            <pc:docMk/>
            <pc:sldMk cId="4248949011" sldId="318"/>
            <ac:spMk id="10" creationId="{00000000-0000-0000-0000-000000000000}"/>
          </ac:spMkLst>
        </pc:spChg>
      </pc:sldChg>
      <pc:sldChg chg="addSp delSp modSp mod modNotesTx">
        <pc:chgData name="Luca Fossati" userId="7d8a27c9-d805-45d1-af3d-5cf81a9395c3" providerId="ADAL" clId="{98011306-42EC-42A3-B303-123865FC7F12}" dt="2021-03-09T21:57:02.043" v="13752" actId="1076"/>
        <pc:sldMkLst>
          <pc:docMk/>
          <pc:sldMk cId="298540176" sldId="319"/>
        </pc:sldMkLst>
        <pc:spChg chg="mod">
          <ac:chgData name="Luca Fossati" userId="7d8a27c9-d805-45d1-af3d-5cf81a9395c3" providerId="ADAL" clId="{98011306-42EC-42A3-B303-123865FC7F12}" dt="2021-03-09T21:54:33.043" v="13747" actId="20577"/>
          <ac:spMkLst>
            <pc:docMk/>
            <pc:sldMk cId="298540176" sldId="319"/>
            <ac:spMk id="5" creationId="{00000000-0000-0000-0000-000000000000}"/>
          </ac:spMkLst>
        </pc:spChg>
        <pc:spChg chg="del">
          <ac:chgData name="Luca Fossati" userId="7d8a27c9-d805-45d1-af3d-5cf81a9395c3" providerId="ADAL" clId="{98011306-42EC-42A3-B303-123865FC7F12}" dt="2021-03-09T21:54:43.763" v="13748" actId="478"/>
          <ac:spMkLst>
            <pc:docMk/>
            <pc:sldMk cId="298540176" sldId="319"/>
            <ac:spMk id="10" creationId="{00000000-0000-0000-0000-000000000000}"/>
          </ac:spMkLst>
        </pc:spChg>
        <pc:picChg chg="add mod">
          <ac:chgData name="Luca Fossati" userId="7d8a27c9-d805-45d1-af3d-5cf81a9395c3" providerId="ADAL" clId="{98011306-42EC-42A3-B303-123865FC7F12}" dt="2021-03-09T21:57:02.043" v="13752" actId="1076"/>
          <ac:picMkLst>
            <pc:docMk/>
            <pc:sldMk cId="298540176" sldId="319"/>
            <ac:picMk id="3" creationId="{C3113FB1-BFBB-46F2-9E65-7DC40A1F2ED3}"/>
          </ac:picMkLst>
        </pc:picChg>
      </pc:sldChg>
      <pc:sldChg chg="modSp mod modNotes modNotesTx">
        <pc:chgData name="Luca Fossati" userId="7d8a27c9-d805-45d1-af3d-5cf81a9395c3" providerId="ADAL" clId="{98011306-42EC-42A3-B303-123865FC7F12}" dt="2021-03-09T17:17:38.418" v="11870" actId="20577"/>
        <pc:sldMkLst>
          <pc:docMk/>
          <pc:sldMk cId="2832850438" sldId="320"/>
        </pc:sldMkLst>
        <pc:spChg chg="mod">
          <ac:chgData name="Luca Fossati" userId="7d8a27c9-d805-45d1-af3d-5cf81a9395c3" providerId="ADAL" clId="{98011306-42EC-42A3-B303-123865FC7F12}" dt="2021-03-08T22:31:25.946" v="8362" actId="20577"/>
          <ac:spMkLst>
            <pc:docMk/>
            <pc:sldMk cId="2832850438" sldId="320"/>
            <ac:spMk id="5" creationId="{00000000-0000-0000-0000-000000000000}"/>
          </ac:spMkLst>
        </pc:spChg>
        <pc:spChg chg="mod">
          <ac:chgData name="Luca Fossati" userId="7d8a27c9-d805-45d1-af3d-5cf81a9395c3" providerId="ADAL" clId="{98011306-42EC-42A3-B303-123865FC7F12}" dt="2021-03-09T17:17:38.418" v="11870" actId="20577"/>
          <ac:spMkLst>
            <pc:docMk/>
            <pc:sldMk cId="2832850438" sldId="320"/>
            <ac:spMk id="10" creationId="{00000000-0000-0000-0000-000000000000}"/>
          </ac:spMkLst>
        </pc:spChg>
      </pc:sldChg>
      <pc:sldChg chg="modSp mod modNotes modNotesTx">
        <pc:chgData name="Luca Fossati" userId="7d8a27c9-d805-45d1-af3d-5cf81a9395c3" providerId="ADAL" clId="{98011306-42EC-42A3-B303-123865FC7F12}" dt="2021-03-09T18:26:39.970" v="13012" actId="5793"/>
        <pc:sldMkLst>
          <pc:docMk/>
          <pc:sldMk cId="2025943768" sldId="321"/>
        </pc:sldMkLst>
        <pc:spChg chg="mod">
          <ac:chgData name="Luca Fossati" userId="7d8a27c9-d805-45d1-af3d-5cf81a9395c3" providerId="ADAL" clId="{98011306-42EC-42A3-B303-123865FC7F12}" dt="2021-03-08T22:31:44.630" v="8363"/>
          <ac:spMkLst>
            <pc:docMk/>
            <pc:sldMk cId="2025943768" sldId="321"/>
            <ac:spMk id="5" creationId="{00000000-0000-0000-0000-000000000000}"/>
          </ac:spMkLst>
        </pc:spChg>
        <pc:spChg chg="mod">
          <ac:chgData name="Luca Fossati" userId="7d8a27c9-d805-45d1-af3d-5cf81a9395c3" providerId="ADAL" clId="{98011306-42EC-42A3-B303-123865FC7F12}" dt="2021-03-09T18:20:06.834" v="12671" actId="20577"/>
          <ac:spMkLst>
            <pc:docMk/>
            <pc:sldMk cId="2025943768" sldId="321"/>
            <ac:spMk id="10" creationId="{00000000-0000-0000-0000-000000000000}"/>
          </ac:spMkLst>
        </pc:spChg>
      </pc:sldChg>
      <pc:sldChg chg="modSp mod modNotes modNotesTx">
        <pc:chgData name="Luca Fossati" userId="7d8a27c9-d805-45d1-af3d-5cf81a9395c3" providerId="ADAL" clId="{98011306-42EC-42A3-B303-123865FC7F12}" dt="2021-03-09T05:58:59.360" v="11602" actId="20577"/>
        <pc:sldMkLst>
          <pc:docMk/>
          <pc:sldMk cId="848938948" sldId="322"/>
        </pc:sldMkLst>
        <pc:spChg chg="mod">
          <ac:chgData name="Luca Fossati" userId="7d8a27c9-d805-45d1-af3d-5cf81a9395c3" providerId="ADAL" clId="{98011306-42EC-42A3-B303-123865FC7F12}" dt="2021-03-08T22:50:33.555" v="8749"/>
          <ac:spMkLst>
            <pc:docMk/>
            <pc:sldMk cId="848938948" sldId="322"/>
            <ac:spMk id="5" creationId="{00000000-0000-0000-0000-000000000000}"/>
          </ac:spMkLst>
        </pc:spChg>
        <pc:spChg chg="mod">
          <ac:chgData name="Luca Fossati" userId="7d8a27c9-d805-45d1-af3d-5cf81a9395c3" providerId="ADAL" clId="{98011306-42EC-42A3-B303-123865FC7F12}" dt="2021-03-09T05:58:59.360" v="11602" actId="20577"/>
          <ac:spMkLst>
            <pc:docMk/>
            <pc:sldMk cId="848938948" sldId="322"/>
            <ac:spMk id="10" creationId="{00000000-0000-0000-0000-000000000000}"/>
          </ac:spMkLst>
        </pc:spChg>
      </pc:sldChg>
      <pc:sldChg chg="modSp mod modNotes modNotesTx">
        <pc:chgData name="Luca Fossati" userId="7d8a27c9-d805-45d1-af3d-5cf81a9395c3" providerId="ADAL" clId="{98011306-42EC-42A3-B303-123865FC7F12}" dt="2021-03-09T19:28:16.926" v="13738" actId="20577"/>
        <pc:sldMkLst>
          <pc:docMk/>
          <pc:sldMk cId="4275793560" sldId="323"/>
        </pc:sldMkLst>
        <pc:spChg chg="mod">
          <ac:chgData name="Luca Fossati" userId="7d8a27c9-d805-45d1-af3d-5cf81a9395c3" providerId="ADAL" clId="{98011306-42EC-42A3-B303-123865FC7F12}" dt="2021-03-08T22:50:24.782" v="8748"/>
          <ac:spMkLst>
            <pc:docMk/>
            <pc:sldMk cId="4275793560" sldId="323"/>
            <ac:spMk id="5" creationId="{00000000-0000-0000-0000-000000000000}"/>
          </ac:spMkLst>
        </pc:spChg>
        <pc:spChg chg="mod">
          <ac:chgData name="Luca Fossati" userId="7d8a27c9-d805-45d1-af3d-5cf81a9395c3" providerId="ADAL" clId="{98011306-42EC-42A3-B303-123865FC7F12}" dt="2021-03-09T19:28:16.926" v="13738" actId="20577"/>
          <ac:spMkLst>
            <pc:docMk/>
            <pc:sldMk cId="4275793560" sldId="323"/>
            <ac:spMk id="10" creationId="{00000000-0000-0000-0000-000000000000}"/>
          </ac:spMkLst>
        </pc:spChg>
      </pc:sldChg>
      <pc:sldChg chg="modSp del mod modNotes modNotesTx">
        <pc:chgData name="Luca Fossati" userId="7d8a27c9-d805-45d1-af3d-5cf81a9395c3" providerId="ADAL" clId="{98011306-42EC-42A3-B303-123865FC7F12}" dt="2021-03-09T04:08:14.028" v="10105" actId="2696"/>
        <pc:sldMkLst>
          <pc:docMk/>
          <pc:sldMk cId="3419286044" sldId="324"/>
        </pc:sldMkLst>
        <pc:spChg chg="mod">
          <ac:chgData name="Luca Fossati" userId="7d8a27c9-d805-45d1-af3d-5cf81a9395c3" providerId="ADAL" clId="{98011306-42EC-42A3-B303-123865FC7F12}" dt="2021-03-08T22:50:18.031" v="8747"/>
          <ac:spMkLst>
            <pc:docMk/>
            <pc:sldMk cId="3419286044" sldId="324"/>
            <ac:spMk id="5" creationId="{00000000-0000-0000-0000-000000000000}"/>
          </ac:spMkLst>
        </pc:spChg>
        <pc:spChg chg="mod">
          <ac:chgData name="Luca Fossati" userId="7d8a27c9-d805-45d1-af3d-5cf81a9395c3" providerId="ADAL" clId="{98011306-42EC-42A3-B303-123865FC7F12}" dt="2021-03-08T22:20:41.789" v="8254" actId="20577"/>
          <ac:spMkLst>
            <pc:docMk/>
            <pc:sldMk cId="3419286044" sldId="324"/>
            <ac:spMk id="10" creationId="{00000000-0000-0000-0000-000000000000}"/>
          </ac:spMkLst>
        </pc:spChg>
      </pc:sldChg>
      <pc:sldChg chg="modSp mod modNotes modNotesTx">
        <pc:chgData name="Luca Fossati" userId="7d8a27c9-d805-45d1-af3d-5cf81a9395c3" providerId="ADAL" clId="{98011306-42EC-42A3-B303-123865FC7F12}" dt="2021-03-09T19:01:36.889" v="13157" actId="114"/>
        <pc:sldMkLst>
          <pc:docMk/>
          <pc:sldMk cId="3991188718" sldId="325"/>
        </pc:sldMkLst>
        <pc:spChg chg="mod">
          <ac:chgData name="Luca Fossati" userId="7d8a27c9-d805-45d1-af3d-5cf81a9395c3" providerId="ADAL" clId="{98011306-42EC-42A3-B303-123865FC7F12}" dt="2021-03-08T22:50:40.705" v="8750"/>
          <ac:spMkLst>
            <pc:docMk/>
            <pc:sldMk cId="3991188718" sldId="325"/>
            <ac:spMk id="5" creationId="{00000000-0000-0000-0000-000000000000}"/>
          </ac:spMkLst>
        </pc:spChg>
        <pc:spChg chg="mod">
          <ac:chgData name="Luca Fossati" userId="7d8a27c9-d805-45d1-af3d-5cf81a9395c3" providerId="ADAL" clId="{98011306-42EC-42A3-B303-123865FC7F12}" dt="2021-03-09T19:01:36.889" v="13157" actId="114"/>
          <ac:spMkLst>
            <pc:docMk/>
            <pc:sldMk cId="3991188718" sldId="325"/>
            <ac:spMk id="10" creationId="{00000000-0000-0000-0000-000000000000}"/>
          </ac:spMkLst>
        </pc:spChg>
      </pc:sldChg>
      <pc:sldChg chg="modSp mod modNotesTx">
        <pc:chgData name="Luca Fossati" userId="7d8a27c9-d805-45d1-af3d-5cf81a9395c3" providerId="ADAL" clId="{98011306-42EC-42A3-B303-123865FC7F12}" dt="2021-03-09T17:18:06.319" v="11871"/>
        <pc:sldMkLst>
          <pc:docMk/>
          <pc:sldMk cId="2917357622" sldId="326"/>
        </pc:sldMkLst>
        <pc:spChg chg="mod">
          <ac:chgData name="Luca Fossati" userId="7d8a27c9-d805-45d1-af3d-5cf81a9395c3" providerId="ADAL" clId="{98011306-42EC-42A3-B303-123865FC7F12}" dt="2021-03-09T17:18:06.319" v="11871"/>
          <ac:spMkLst>
            <pc:docMk/>
            <pc:sldMk cId="2917357622" sldId="326"/>
            <ac:spMk id="10" creationId="{00000000-0000-0000-0000-000000000000}"/>
          </ac:spMkLst>
        </pc:spChg>
      </pc:sldChg>
      <pc:sldChg chg="modSp mod modNotesTx">
        <pc:chgData name="Luca Fossati" userId="7d8a27c9-d805-45d1-af3d-5cf81a9395c3" providerId="ADAL" clId="{98011306-42EC-42A3-B303-123865FC7F12}" dt="2021-03-09T17:39:22.535" v="12405" actId="20577"/>
        <pc:sldMkLst>
          <pc:docMk/>
          <pc:sldMk cId="3699018441" sldId="327"/>
        </pc:sldMkLst>
        <pc:spChg chg="mod">
          <ac:chgData name="Luca Fossati" userId="7d8a27c9-d805-45d1-af3d-5cf81a9395c3" providerId="ADAL" clId="{98011306-42EC-42A3-B303-123865FC7F12}" dt="2021-03-09T17:17:23.261" v="11865" actId="20577"/>
          <ac:spMkLst>
            <pc:docMk/>
            <pc:sldMk cId="3699018441" sldId="327"/>
            <ac:spMk id="10" creationId="{00000000-0000-0000-0000-000000000000}"/>
          </ac:spMkLst>
        </pc:spChg>
      </pc:sldChg>
      <pc:sldChg chg="modSp del mod modNotes modNotesTx">
        <pc:chgData name="Luca Fossati" userId="7d8a27c9-d805-45d1-af3d-5cf81a9395c3" providerId="ADAL" clId="{98011306-42EC-42A3-B303-123865FC7F12}" dt="2021-03-09T22:06:59.869" v="13869" actId="2696"/>
        <pc:sldMkLst>
          <pc:docMk/>
          <pc:sldMk cId="1254210424" sldId="330"/>
        </pc:sldMkLst>
        <pc:spChg chg="mod">
          <ac:chgData name="Luca Fossati" userId="7d8a27c9-d805-45d1-af3d-5cf81a9395c3" providerId="ADAL" clId="{98011306-42EC-42A3-B303-123865FC7F12}" dt="2021-03-09T22:02:04.907" v="13783" actId="20577"/>
          <ac:spMkLst>
            <pc:docMk/>
            <pc:sldMk cId="1254210424" sldId="330"/>
            <ac:spMk id="5" creationId="{00000000-0000-0000-0000-000000000000}"/>
          </ac:spMkLst>
        </pc:spChg>
      </pc:sldChg>
      <pc:sldChg chg="modSp mod modNotes">
        <pc:chgData name="Luca Fossati" userId="7d8a27c9-d805-45d1-af3d-5cf81a9395c3" providerId="ADAL" clId="{98011306-42EC-42A3-B303-123865FC7F12}" dt="2021-03-10T04:47:08.567" v="15348" actId="20577"/>
        <pc:sldMkLst>
          <pc:docMk/>
          <pc:sldMk cId="2934347699" sldId="331"/>
        </pc:sldMkLst>
        <pc:spChg chg="mod">
          <ac:chgData name="Luca Fossati" userId="7d8a27c9-d805-45d1-af3d-5cf81a9395c3" providerId="ADAL" clId="{98011306-42EC-42A3-B303-123865FC7F12}" dt="2021-03-10T04:42:27.692" v="15252" actId="20577"/>
          <ac:spMkLst>
            <pc:docMk/>
            <pc:sldMk cId="2934347699" sldId="331"/>
            <ac:spMk id="5" creationId="{00000000-0000-0000-0000-000000000000}"/>
          </ac:spMkLst>
        </pc:spChg>
        <pc:spChg chg="mod">
          <ac:chgData name="Luca Fossati" userId="7d8a27c9-d805-45d1-af3d-5cf81a9395c3" providerId="ADAL" clId="{98011306-42EC-42A3-B303-123865FC7F12}" dt="2021-03-10T04:47:08.567" v="15348" actId="20577"/>
          <ac:spMkLst>
            <pc:docMk/>
            <pc:sldMk cId="2934347699" sldId="331"/>
            <ac:spMk id="10" creationId="{00000000-0000-0000-0000-000000000000}"/>
          </ac:spMkLst>
        </pc:spChg>
      </pc:sldChg>
      <pc:sldChg chg="modSp add mod">
        <pc:chgData name="Luca Fossati" userId="7d8a27c9-d805-45d1-af3d-5cf81a9395c3" providerId="ADAL" clId="{98011306-42EC-42A3-B303-123865FC7F12}" dt="2021-03-09T22:05:54.425" v="13860" actId="15"/>
        <pc:sldMkLst>
          <pc:docMk/>
          <pc:sldMk cId="386588136" sldId="332"/>
        </pc:sldMkLst>
        <pc:spChg chg="mod">
          <ac:chgData name="Luca Fossati" userId="7d8a27c9-d805-45d1-af3d-5cf81a9395c3" providerId="ADAL" clId="{98011306-42EC-42A3-B303-123865FC7F12}" dt="2021-03-09T22:05:54.425" v="13860" actId="15"/>
          <ac:spMkLst>
            <pc:docMk/>
            <pc:sldMk cId="386588136" sldId="332"/>
            <ac:spMk id="10" creationId="{00000000-0000-0000-0000-000000000000}"/>
          </ac:spMkLst>
        </pc:spChg>
      </pc:sldChg>
      <pc:sldChg chg="modSp add mod">
        <pc:chgData name="Luca Fossati" userId="7d8a27c9-d805-45d1-af3d-5cf81a9395c3" providerId="ADAL" clId="{98011306-42EC-42A3-B303-123865FC7F12}" dt="2021-03-09T22:26:32.402" v="14144" actId="20577"/>
        <pc:sldMkLst>
          <pc:docMk/>
          <pc:sldMk cId="1854151439" sldId="333"/>
        </pc:sldMkLst>
        <pc:spChg chg="mod">
          <ac:chgData name="Luca Fossati" userId="7d8a27c9-d805-45d1-af3d-5cf81a9395c3" providerId="ADAL" clId="{98011306-42EC-42A3-B303-123865FC7F12}" dt="2021-03-09T22:06:24.397" v="13868" actId="20577"/>
          <ac:spMkLst>
            <pc:docMk/>
            <pc:sldMk cId="1854151439" sldId="333"/>
            <ac:spMk id="5" creationId="{00000000-0000-0000-0000-000000000000}"/>
          </ac:spMkLst>
        </pc:spChg>
        <pc:spChg chg="mod">
          <ac:chgData name="Luca Fossati" userId="7d8a27c9-d805-45d1-af3d-5cf81a9395c3" providerId="ADAL" clId="{98011306-42EC-42A3-B303-123865FC7F12}" dt="2021-03-09T22:26:32.402" v="14144" actId="20577"/>
          <ac:spMkLst>
            <pc:docMk/>
            <pc:sldMk cId="1854151439" sldId="333"/>
            <ac:spMk id="10" creationId="{00000000-0000-0000-0000-000000000000}"/>
          </ac:spMkLst>
        </pc:spChg>
      </pc:sldChg>
      <pc:sldChg chg="modSp mod">
        <pc:chgData name="Luca Fossati" userId="7d8a27c9-d805-45d1-af3d-5cf81a9395c3" providerId="ADAL" clId="{98011306-42EC-42A3-B303-123865FC7F12}" dt="2021-03-10T04:47:51.908" v="15349"/>
        <pc:sldMkLst>
          <pc:docMk/>
          <pc:sldMk cId="2981818530" sldId="334"/>
        </pc:sldMkLst>
        <pc:spChg chg="mod">
          <ac:chgData name="Luca Fossati" userId="7d8a27c9-d805-45d1-af3d-5cf81a9395c3" providerId="ADAL" clId="{98011306-42EC-42A3-B303-123865FC7F12}" dt="2021-03-10T04:47:51.908" v="15349"/>
          <ac:spMkLst>
            <pc:docMk/>
            <pc:sldMk cId="2981818530" sldId="334"/>
            <ac:spMk id="5" creationId="{00000000-0000-0000-0000-000000000000}"/>
          </ac:spMkLst>
        </pc:spChg>
        <pc:spChg chg="mod">
          <ac:chgData name="Luca Fossati" userId="7d8a27c9-d805-45d1-af3d-5cf81a9395c3" providerId="ADAL" clId="{98011306-42EC-42A3-B303-123865FC7F12}" dt="2021-03-09T23:04:11.095" v="15115" actId="20577"/>
          <ac:spMkLst>
            <pc:docMk/>
            <pc:sldMk cId="2981818530" sldId="334"/>
            <ac:spMk id="10" creationId="{00000000-0000-0000-0000-000000000000}"/>
          </ac:spMkLst>
        </pc:spChg>
      </pc:sldChg>
      <pc:sldChg chg="addSp delSp modSp mod">
        <pc:chgData name="Luca Fossati" userId="7d8a27c9-d805-45d1-af3d-5cf81a9395c3" providerId="ADAL" clId="{98011306-42EC-42A3-B303-123865FC7F12}" dt="2021-03-10T14:36:28.265" v="15392" actId="20577"/>
        <pc:sldMkLst>
          <pc:docMk/>
          <pc:sldMk cId="637756717" sldId="335"/>
        </pc:sldMkLst>
        <pc:spChg chg="mod">
          <ac:chgData name="Luca Fossati" userId="7d8a27c9-d805-45d1-af3d-5cf81a9395c3" providerId="ADAL" clId="{98011306-42EC-42A3-B303-123865FC7F12}" dt="2021-03-10T14:36:28.265" v="15392" actId="20577"/>
          <ac:spMkLst>
            <pc:docMk/>
            <pc:sldMk cId="637756717" sldId="335"/>
            <ac:spMk id="5" creationId="{00000000-0000-0000-0000-000000000000}"/>
          </ac:spMkLst>
        </pc:spChg>
        <pc:spChg chg="del mod">
          <ac:chgData name="Luca Fossati" userId="7d8a27c9-d805-45d1-af3d-5cf81a9395c3" providerId="ADAL" clId="{98011306-42EC-42A3-B303-123865FC7F12}" dt="2021-03-10T14:34:27.539" v="15381" actId="478"/>
          <ac:spMkLst>
            <pc:docMk/>
            <pc:sldMk cId="637756717" sldId="335"/>
            <ac:spMk id="10" creationId="{00000000-0000-0000-0000-000000000000}"/>
          </ac:spMkLst>
        </pc:spChg>
        <pc:picChg chg="add mod">
          <ac:chgData name="Luca Fossati" userId="7d8a27c9-d805-45d1-af3d-5cf81a9395c3" providerId="ADAL" clId="{98011306-42EC-42A3-B303-123865FC7F12}" dt="2021-03-10T14:35:26.012" v="15384" actId="1076"/>
          <ac:picMkLst>
            <pc:docMk/>
            <pc:sldMk cId="637756717" sldId="335"/>
            <ac:picMk id="3" creationId="{7EB927C1-87CD-47F9-9D83-CEFAB8DD46AF}"/>
          </ac:picMkLst>
        </pc:picChg>
      </pc:sldChg>
      <pc:sldChg chg="modSp mod modNotesTx">
        <pc:chgData name="Luca Fossati" userId="7d8a27c9-d805-45d1-af3d-5cf81a9395c3" providerId="ADAL" clId="{98011306-42EC-42A3-B303-123865FC7F12}" dt="2021-03-10T19:58:54.473" v="17120" actId="20577"/>
        <pc:sldMkLst>
          <pc:docMk/>
          <pc:sldMk cId="975054508" sldId="336"/>
        </pc:sldMkLst>
        <pc:spChg chg="mod">
          <ac:chgData name="Luca Fossati" userId="7d8a27c9-d805-45d1-af3d-5cf81a9395c3" providerId="ADAL" clId="{98011306-42EC-42A3-B303-123865FC7F12}" dt="2021-03-10T14:59:31.786" v="15488" actId="20577"/>
          <ac:spMkLst>
            <pc:docMk/>
            <pc:sldMk cId="975054508" sldId="336"/>
            <ac:spMk id="5" creationId="{00000000-0000-0000-0000-000000000000}"/>
          </ac:spMkLst>
        </pc:spChg>
        <pc:spChg chg="mod">
          <ac:chgData name="Luca Fossati" userId="7d8a27c9-d805-45d1-af3d-5cf81a9395c3" providerId="ADAL" clId="{98011306-42EC-42A3-B303-123865FC7F12}" dt="2021-03-10T19:55:36.767" v="16976" actId="20577"/>
          <ac:spMkLst>
            <pc:docMk/>
            <pc:sldMk cId="975054508" sldId="336"/>
            <ac:spMk id="10" creationId="{00000000-0000-0000-0000-000000000000}"/>
          </ac:spMkLst>
        </pc:spChg>
      </pc:sldChg>
      <pc:sldChg chg="addSp delSp modSp add mod">
        <pc:chgData name="Luca Fossati" userId="7d8a27c9-d805-45d1-af3d-5cf81a9395c3" providerId="ADAL" clId="{98011306-42EC-42A3-B303-123865FC7F12}" dt="2021-03-10T14:46:08.221" v="15449" actId="14100"/>
        <pc:sldMkLst>
          <pc:docMk/>
          <pc:sldMk cId="1573995465" sldId="337"/>
        </pc:sldMkLst>
        <pc:spChg chg="mod">
          <ac:chgData name="Luca Fossati" userId="7d8a27c9-d805-45d1-af3d-5cf81a9395c3" providerId="ADAL" clId="{98011306-42EC-42A3-B303-123865FC7F12}" dt="2021-03-10T14:44:49.567" v="15438" actId="20577"/>
          <ac:spMkLst>
            <pc:docMk/>
            <pc:sldMk cId="1573995465" sldId="337"/>
            <ac:spMk id="5" creationId="{00000000-0000-0000-0000-000000000000}"/>
          </ac:spMkLst>
        </pc:spChg>
        <pc:picChg chg="del">
          <ac:chgData name="Luca Fossati" userId="7d8a27c9-d805-45d1-af3d-5cf81a9395c3" providerId="ADAL" clId="{98011306-42EC-42A3-B303-123865FC7F12}" dt="2021-03-10T14:43:51.889" v="15422" actId="478"/>
          <ac:picMkLst>
            <pc:docMk/>
            <pc:sldMk cId="1573995465" sldId="337"/>
            <ac:picMk id="3" creationId="{7EB927C1-87CD-47F9-9D83-CEFAB8DD46AF}"/>
          </ac:picMkLst>
        </pc:picChg>
        <pc:picChg chg="add mod">
          <ac:chgData name="Luca Fossati" userId="7d8a27c9-d805-45d1-af3d-5cf81a9395c3" providerId="ADAL" clId="{98011306-42EC-42A3-B303-123865FC7F12}" dt="2021-03-10T14:46:08.221" v="15449" actId="14100"/>
          <ac:picMkLst>
            <pc:docMk/>
            <pc:sldMk cId="1573995465" sldId="337"/>
            <ac:picMk id="7" creationId="{D21A114C-3A2C-4BC7-AEC1-56C432999090}"/>
          </ac:picMkLst>
        </pc:picChg>
      </pc:sldChg>
      <pc:sldChg chg="addSp delSp modSp add mod ord">
        <pc:chgData name="Luca Fossati" userId="7d8a27c9-d805-45d1-af3d-5cf81a9395c3" providerId="ADAL" clId="{98011306-42EC-42A3-B303-123865FC7F12}" dt="2021-03-10T14:49:11.694" v="15455" actId="14100"/>
        <pc:sldMkLst>
          <pc:docMk/>
          <pc:sldMk cId="2000504811" sldId="338"/>
        </pc:sldMkLst>
        <pc:spChg chg="mod">
          <ac:chgData name="Luca Fossati" userId="7d8a27c9-d805-45d1-af3d-5cf81a9395c3" providerId="ADAL" clId="{98011306-42EC-42A3-B303-123865FC7F12}" dt="2021-03-10T14:45:18.150" v="15446" actId="20577"/>
          <ac:spMkLst>
            <pc:docMk/>
            <pc:sldMk cId="2000504811" sldId="338"/>
            <ac:spMk id="5" creationId="{00000000-0000-0000-0000-000000000000}"/>
          </ac:spMkLst>
        </pc:spChg>
        <pc:picChg chg="del">
          <ac:chgData name="Luca Fossati" userId="7d8a27c9-d805-45d1-af3d-5cf81a9395c3" providerId="ADAL" clId="{98011306-42EC-42A3-B303-123865FC7F12}" dt="2021-03-10T14:48:27.974" v="15453" actId="478"/>
          <ac:picMkLst>
            <pc:docMk/>
            <pc:sldMk cId="2000504811" sldId="338"/>
            <ac:picMk id="3" creationId="{7EB927C1-87CD-47F9-9D83-CEFAB8DD46AF}"/>
          </ac:picMkLst>
        </pc:picChg>
        <pc:picChg chg="add mod">
          <ac:chgData name="Luca Fossati" userId="7d8a27c9-d805-45d1-af3d-5cf81a9395c3" providerId="ADAL" clId="{98011306-42EC-42A3-B303-123865FC7F12}" dt="2021-03-10T14:49:11.694" v="15455" actId="14100"/>
          <ac:picMkLst>
            <pc:docMk/>
            <pc:sldMk cId="2000504811" sldId="338"/>
            <ac:picMk id="7" creationId="{AD56035C-DA42-4D9B-84B5-23E7129F8A20}"/>
          </ac:picMkLst>
        </pc:picChg>
      </pc:sldChg>
    </pc:docChg>
  </pc:docChgLst>
  <pc:docChgLst>
    <pc:chgData name="Luca Fossati" userId="7d8a27c9-d805-45d1-af3d-5cf81a9395c3" providerId="ADAL" clId="{65D6A0A8-8599-42A1-99CE-A66B7D36EF4C}"/>
    <pc:docChg chg="modSld">
      <pc:chgData name="Luca Fossati" userId="7d8a27c9-d805-45d1-af3d-5cf81a9395c3" providerId="ADAL" clId="{65D6A0A8-8599-42A1-99CE-A66B7D36EF4C}" dt="2021-04-06T20:04:45.910" v="25"/>
      <pc:docMkLst>
        <pc:docMk/>
      </pc:docMkLst>
      <pc:sldChg chg="modSp mod">
        <pc:chgData name="Luca Fossati" userId="7d8a27c9-d805-45d1-af3d-5cf81a9395c3" providerId="ADAL" clId="{65D6A0A8-8599-42A1-99CE-A66B7D36EF4C}" dt="2021-04-06T20:04:45.910" v="25"/>
        <pc:sldMkLst>
          <pc:docMk/>
          <pc:sldMk cId="1544478635" sldId="263"/>
        </pc:sldMkLst>
        <pc:spChg chg="mod">
          <ac:chgData name="Luca Fossati" userId="7d8a27c9-d805-45d1-af3d-5cf81a9395c3" providerId="ADAL" clId="{65D6A0A8-8599-42A1-99CE-A66B7D36EF4C}" dt="2021-04-06T20:04:45.910" v="25"/>
          <ac:spMkLst>
            <pc:docMk/>
            <pc:sldMk cId="1544478635" sldId="263"/>
            <ac:spMk id="3" creationId="{00000000-0000-0000-0000-000000000000}"/>
          </ac:spMkLst>
        </pc:spChg>
      </pc:sldChg>
    </pc:docChg>
  </pc:docChgLst>
  <pc:docChgLst>
    <pc:chgData name="Luca Fossati" userId="7d8a27c9-d805-45d1-af3d-5cf81a9395c3" providerId="ADAL" clId="{7B38CF3C-2B98-43D3-B142-6F67B7B57E2F}"/>
    <pc:docChg chg="undo custSel delSld modSld">
      <pc:chgData name="Luca Fossati" userId="7d8a27c9-d805-45d1-af3d-5cf81a9395c3" providerId="ADAL" clId="{7B38CF3C-2B98-43D3-B142-6F67B7B57E2F}" dt="2021-03-03T00:20:58.325" v="6573" actId="20577"/>
      <pc:docMkLst>
        <pc:docMk/>
      </pc:docMkLst>
      <pc:sldChg chg="modSp mod">
        <pc:chgData name="Luca Fossati" userId="7d8a27c9-d805-45d1-af3d-5cf81a9395c3" providerId="ADAL" clId="{7B38CF3C-2B98-43D3-B142-6F67B7B57E2F}" dt="2021-02-27T16:16:05.481" v="3164" actId="20577"/>
        <pc:sldMkLst>
          <pc:docMk/>
          <pc:sldMk cId="3288989145" sldId="261"/>
        </pc:sldMkLst>
        <pc:spChg chg="mod">
          <ac:chgData name="Luca Fossati" userId="7d8a27c9-d805-45d1-af3d-5cf81a9395c3" providerId="ADAL" clId="{7B38CF3C-2B98-43D3-B142-6F67B7B57E2F}" dt="2021-02-17T20:47:46.996" v="46" actId="20577"/>
          <ac:spMkLst>
            <pc:docMk/>
            <pc:sldMk cId="3288989145" sldId="261"/>
            <ac:spMk id="5" creationId="{00000000-0000-0000-0000-000000000000}"/>
          </ac:spMkLst>
        </pc:spChg>
        <pc:spChg chg="mod">
          <ac:chgData name="Luca Fossati" userId="7d8a27c9-d805-45d1-af3d-5cf81a9395c3" providerId="ADAL" clId="{7B38CF3C-2B98-43D3-B142-6F67B7B57E2F}" dt="2021-02-27T16:16:05.481" v="3164" actId="20577"/>
          <ac:spMkLst>
            <pc:docMk/>
            <pc:sldMk cId="3288989145" sldId="261"/>
            <ac:spMk id="8" creationId="{00000000-0000-0000-0000-000000000000}"/>
          </ac:spMkLst>
        </pc:spChg>
      </pc:sldChg>
      <pc:sldChg chg="modSp mod">
        <pc:chgData name="Luca Fossati" userId="7d8a27c9-d805-45d1-af3d-5cf81a9395c3" providerId="ADAL" clId="{7B38CF3C-2B98-43D3-B142-6F67B7B57E2F}" dt="2021-02-16T23:26:16.379" v="27" actId="20577"/>
        <pc:sldMkLst>
          <pc:docMk/>
          <pc:sldMk cId="1544478635" sldId="263"/>
        </pc:sldMkLst>
        <pc:spChg chg="mod">
          <ac:chgData name="Luca Fossati" userId="7d8a27c9-d805-45d1-af3d-5cf81a9395c3" providerId="ADAL" clId="{7B38CF3C-2B98-43D3-B142-6F67B7B57E2F}" dt="2021-02-16T23:26:16.379" v="27" actId="20577"/>
          <ac:spMkLst>
            <pc:docMk/>
            <pc:sldMk cId="1544478635" sldId="263"/>
            <ac:spMk id="3" creationId="{00000000-0000-0000-0000-000000000000}"/>
          </ac:spMkLst>
        </pc:spChg>
      </pc:sldChg>
      <pc:sldChg chg="modSp mod modNotes modNotesTx">
        <pc:chgData name="Luca Fossati" userId="7d8a27c9-d805-45d1-af3d-5cf81a9395c3" providerId="ADAL" clId="{7B38CF3C-2B98-43D3-B142-6F67B7B57E2F}" dt="2021-02-27T23:24:22.603" v="5071" actId="27636"/>
        <pc:sldMkLst>
          <pc:docMk/>
          <pc:sldMk cId="2250836920" sldId="281"/>
        </pc:sldMkLst>
        <pc:spChg chg="mod">
          <ac:chgData name="Luca Fossati" userId="7d8a27c9-d805-45d1-af3d-5cf81a9395c3" providerId="ADAL" clId="{7B38CF3C-2B98-43D3-B142-6F67B7B57E2F}" dt="2021-02-27T21:49:23.721" v="3395" actId="20577"/>
          <ac:spMkLst>
            <pc:docMk/>
            <pc:sldMk cId="2250836920" sldId="281"/>
            <ac:spMk id="5" creationId="{00000000-0000-0000-0000-000000000000}"/>
          </ac:spMkLst>
        </pc:spChg>
        <pc:spChg chg="mod">
          <ac:chgData name="Luca Fossati" userId="7d8a27c9-d805-45d1-af3d-5cf81a9395c3" providerId="ADAL" clId="{7B38CF3C-2B98-43D3-B142-6F67B7B57E2F}" dt="2021-02-27T22:57:16.611" v="4962" actId="20577"/>
          <ac:spMkLst>
            <pc:docMk/>
            <pc:sldMk cId="2250836920" sldId="281"/>
            <ac:spMk id="10" creationId="{00000000-0000-0000-0000-000000000000}"/>
          </ac:spMkLst>
        </pc:spChg>
      </pc:sldChg>
      <pc:sldChg chg="del">
        <pc:chgData name="Luca Fossati" userId="7d8a27c9-d805-45d1-af3d-5cf81a9395c3" providerId="ADAL" clId="{7B38CF3C-2B98-43D3-B142-6F67B7B57E2F}" dt="2021-02-17T20:33:31.776" v="28" actId="2696"/>
        <pc:sldMkLst>
          <pc:docMk/>
          <pc:sldMk cId="2987326029" sldId="283"/>
        </pc:sldMkLst>
      </pc:sldChg>
      <pc:sldChg chg="modSp mod">
        <pc:chgData name="Luca Fossati" userId="7d8a27c9-d805-45d1-af3d-5cf81a9395c3" providerId="ADAL" clId="{7B38CF3C-2B98-43D3-B142-6F67B7B57E2F}" dt="2021-02-21T22:16:56.956" v="3146" actId="114"/>
        <pc:sldMkLst>
          <pc:docMk/>
          <pc:sldMk cId="1887921384" sldId="293"/>
        </pc:sldMkLst>
        <pc:spChg chg="mod">
          <ac:chgData name="Luca Fossati" userId="7d8a27c9-d805-45d1-af3d-5cf81a9395c3" providerId="ADAL" clId="{7B38CF3C-2B98-43D3-B142-6F67B7B57E2F}" dt="2021-02-18T00:22:38.328" v="636" actId="20577"/>
          <ac:spMkLst>
            <pc:docMk/>
            <pc:sldMk cId="1887921384" sldId="293"/>
            <ac:spMk id="5" creationId="{00000000-0000-0000-0000-000000000000}"/>
          </ac:spMkLst>
        </pc:spChg>
        <pc:spChg chg="mod">
          <ac:chgData name="Luca Fossati" userId="7d8a27c9-d805-45d1-af3d-5cf81a9395c3" providerId="ADAL" clId="{7B38CF3C-2B98-43D3-B142-6F67B7B57E2F}" dt="2021-02-21T22:16:56.956" v="3146" actId="114"/>
          <ac:spMkLst>
            <pc:docMk/>
            <pc:sldMk cId="1887921384" sldId="293"/>
            <ac:spMk id="8" creationId="{00000000-0000-0000-0000-000000000000}"/>
          </ac:spMkLst>
        </pc:spChg>
      </pc:sldChg>
      <pc:sldChg chg="addSp delSp modSp mod">
        <pc:chgData name="Luca Fossati" userId="7d8a27c9-d805-45d1-af3d-5cf81a9395c3" providerId="ADAL" clId="{7B38CF3C-2B98-43D3-B142-6F67B7B57E2F}" dt="2021-02-27T16:23:06.559" v="3203" actId="255"/>
        <pc:sldMkLst>
          <pc:docMk/>
          <pc:sldMk cId="515212483" sldId="294"/>
        </pc:sldMkLst>
        <pc:spChg chg="add mod">
          <ac:chgData name="Luca Fossati" userId="7d8a27c9-d805-45d1-af3d-5cf81a9395c3" providerId="ADAL" clId="{7B38CF3C-2B98-43D3-B142-6F67B7B57E2F}" dt="2021-02-21T19:43:23.068" v="1225" actId="1076"/>
          <ac:spMkLst>
            <pc:docMk/>
            <pc:sldMk cId="515212483" sldId="294"/>
            <ac:spMk id="3" creationId="{3BE20773-69A2-4C1A-9FD3-416AF522B7BD}"/>
          </ac:spMkLst>
        </pc:spChg>
        <pc:spChg chg="mod">
          <ac:chgData name="Luca Fossati" userId="7d8a27c9-d805-45d1-af3d-5cf81a9395c3" providerId="ADAL" clId="{7B38CF3C-2B98-43D3-B142-6F67B7B57E2F}" dt="2021-02-27T16:20:15.695" v="3191" actId="20577"/>
          <ac:spMkLst>
            <pc:docMk/>
            <pc:sldMk cId="515212483" sldId="294"/>
            <ac:spMk id="5" creationId="{00000000-0000-0000-0000-000000000000}"/>
          </ac:spMkLst>
        </pc:spChg>
        <pc:spChg chg="mod">
          <ac:chgData name="Luca Fossati" userId="7d8a27c9-d805-45d1-af3d-5cf81a9395c3" providerId="ADAL" clId="{7B38CF3C-2B98-43D3-B142-6F67B7B57E2F}" dt="2021-02-27T16:23:06.559" v="3203" actId="255"/>
          <ac:spMkLst>
            <pc:docMk/>
            <pc:sldMk cId="515212483" sldId="294"/>
            <ac:spMk id="8" creationId="{00000000-0000-0000-0000-000000000000}"/>
          </ac:spMkLst>
        </pc:spChg>
        <pc:picChg chg="add mod">
          <ac:chgData name="Luca Fossati" userId="7d8a27c9-d805-45d1-af3d-5cf81a9395c3" providerId="ADAL" clId="{7B38CF3C-2B98-43D3-B142-6F67B7B57E2F}" dt="2021-02-21T19:43:23.068" v="1225" actId="1076"/>
          <ac:picMkLst>
            <pc:docMk/>
            <pc:sldMk cId="515212483" sldId="294"/>
            <ac:picMk id="2" creationId="{56999A96-9706-43EE-8A12-095BF8F64A0D}"/>
          </ac:picMkLst>
        </pc:picChg>
        <pc:picChg chg="add del mod">
          <ac:chgData name="Luca Fossati" userId="7d8a27c9-d805-45d1-af3d-5cf81a9395c3" providerId="ADAL" clId="{7B38CF3C-2B98-43D3-B142-6F67B7B57E2F}" dt="2021-02-18T00:20:36.430" v="613"/>
          <ac:picMkLst>
            <pc:docMk/>
            <pc:sldMk cId="515212483" sldId="294"/>
            <ac:picMk id="1026" creationId="{7F869598-7059-4EC4-8A50-C8605AF3FFCE}"/>
          </ac:picMkLst>
        </pc:picChg>
      </pc:sldChg>
      <pc:sldChg chg="modSp mod modNotesTx">
        <pc:chgData name="Luca Fossati" userId="7d8a27c9-d805-45d1-af3d-5cf81a9395c3" providerId="ADAL" clId="{7B38CF3C-2B98-43D3-B142-6F67B7B57E2F}" dt="2021-02-27T23:57:59.676" v="5666" actId="20577"/>
        <pc:sldMkLst>
          <pc:docMk/>
          <pc:sldMk cId="1270965718" sldId="295"/>
        </pc:sldMkLst>
        <pc:spChg chg="mod">
          <ac:chgData name="Luca Fossati" userId="7d8a27c9-d805-45d1-af3d-5cf81a9395c3" providerId="ADAL" clId="{7B38CF3C-2B98-43D3-B142-6F67B7B57E2F}" dt="2021-02-27T23:35:33.428" v="5259" actId="20577"/>
          <ac:spMkLst>
            <pc:docMk/>
            <pc:sldMk cId="1270965718" sldId="295"/>
            <ac:spMk id="5" creationId="{00000000-0000-0000-0000-000000000000}"/>
          </ac:spMkLst>
        </pc:spChg>
        <pc:spChg chg="mod">
          <ac:chgData name="Luca Fossati" userId="7d8a27c9-d805-45d1-af3d-5cf81a9395c3" providerId="ADAL" clId="{7B38CF3C-2B98-43D3-B142-6F67B7B57E2F}" dt="2021-02-27T23:57:59.676" v="5666" actId="20577"/>
          <ac:spMkLst>
            <pc:docMk/>
            <pc:sldMk cId="1270965718" sldId="295"/>
            <ac:spMk id="10" creationId="{00000000-0000-0000-0000-000000000000}"/>
          </ac:spMkLst>
        </pc:spChg>
      </pc:sldChg>
      <pc:sldChg chg="modSp mod modNotesTx">
        <pc:chgData name="Luca Fossati" userId="7d8a27c9-d805-45d1-af3d-5cf81a9395c3" providerId="ADAL" clId="{7B38CF3C-2B98-43D3-B142-6F67B7B57E2F}" dt="2021-03-03T00:20:58.325" v="6573" actId="20577"/>
        <pc:sldMkLst>
          <pc:docMk/>
          <pc:sldMk cId="2035129089" sldId="296"/>
        </pc:sldMkLst>
        <pc:spChg chg="mod">
          <ac:chgData name="Luca Fossati" userId="7d8a27c9-d805-45d1-af3d-5cf81a9395c3" providerId="ADAL" clId="{7B38CF3C-2B98-43D3-B142-6F67B7B57E2F}" dt="2021-03-03T00:20:10.296" v="6569" actId="20577"/>
          <ac:spMkLst>
            <pc:docMk/>
            <pc:sldMk cId="2035129089" sldId="296"/>
            <ac:spMk id="5" creationId="{00000000-0000-0000-0000-000000000000}"/>
          </ac:spMkLst>
        </pc:spChg>
        <pc:spChg chg="mod">
          <ac:chgData name="Luca Fossati" userId="7d8a27c9-d805-45d1-af3d-5cf81a9395c3" providerId="ADAL" clId="{7B38CF3C-2B98-43D3-B142-6F67B7B57E2F}" dt="2021-03-03T00:20:58.325" v="6573" actId="20577"/>
          <ac:spMkLst>
            <pc:docMk/>
            <pc:sldMk cId="2035129089" sldId="296"/>
            <ac:spMk id="10" creationId="{00000000-0000-0000-0000-000000000000}"/>
          </ac:spMkLst>
        </pc:spChg>
      </pc:sldChg>
      <pc:sldChg chg="modSp mod modNotesTx">
        <pc:chgData name="Luca Fossati" userId="7d8a27c9-d805-45d1-af3d-5cf81a9395c3" providerId="ADAL" clId="{7B38CF3C-2B98-43D3-B142-6F67B7B57E2F}" dt="2021-02-27T16:18:33.225" v="3176"/>
        <pc:sldMkLst>
          <pc:docMk/>
          <pc:sldMk cId="561844532" sldId="307"/>
        </pc:sldMkLst>
        <pc:spChg chg="mod">
          <ac:chgData name="Luca Fossati" userId="7d8a27c9-d805-45d1-af3d-5cf81a9395c3" providerId="ADAL" clId="{7B38CF3C-2B98-43D3-B142-6F67B7B57E2F}" dt="2021-02-21T20:44:39.786" v="2323" actId="20577"/>
          <ac:spMkLst>
            <pc:docMk/>
            <pc:sldMk cId="561844532" sldId="307"/>
            <ac:spMk id="5" creationId="{00000000-0000-0000-0000-000000000000}"/>
          </ac:spMkLst>
        </pc:spChg>
        <pc:spChg chg="mod">
          <ac:chgData name="Luca Fossati" userId="7d8a27c9-d805-45d1-af3d-5cf81a9395c3" providerId="ADAL" clId="{7B38CF3C-2B98-43D3-B142-6F67B7B57E2F}" dt="2021-02-21T21:29:37.559" v="2618" actId="20577"/>
          <ac:spMkLst>
            <pc:docMk/>
            <pc:sldMk cId="561844532" sldId="307"/>
            <ac:spMk id="8" creationId="{00000000-0000-0000-0000-000000000000}"/>
          </ac:spMkLst>
        </pc:spChg>
      </pc:sldChg>
      <pc:sldChg chg="modSp mod modNotesTx">
        <pc:chgData name="Luca Fossati" userId="7d8a27c9-d805-45d1-af3d-5cf81a9395c3" providerId="ADAL" clId="{7B38CF3C-2B98-43D3-B142-6F67B7B57E2F}" dt="2021-02-21T21:50:03.209" v="2921" actId="20577"/>
        <pc:sldMkLst>
          <pc:docMk/>
          <pc:sldMk cId="1337911534" sldId="308"/>
        </pc:sldMkLst>
        <pc:spChg chg="mod">
          <ac:chgData name="Luca Fossati" userId="7d8a27c9-d805-45d1-af3d-5cf81a9395c3" providerId="ADAL" clId="{7B38CF3C-2B98-43D3-B142-6F67B7B57E2F}" dt="2021-02-21T21:50:03.209" v="2921" actId="20577"/>
          <ac:spMkLst>
            <pc:docMk/>
            <pc:sldMk cId="1337911534" sldId="308"/>
            <ac:spMk id="8" creationId="{00000000-0000-0000-0000-000000000000}"/>
          </ac:spMkLst>
        </pc:spChg>
      </pc:sldChg>
      <pc:sldChg chg="addSp modSp mod modNotes modNotesTx">
        <pc:chgData name="Luca Fossati" userId="7d8a27c9-d805-45d1-af3d-5cf81a9395c3" providerId="ADAL" clId="{7B38CF3C-2B98-43D3-B142-6F67B7B57E2F}" dt="2021-02-27T23:29:00.756" v="5126" actId="20577"/>
        <pc:sldMkLst>
          <pc:docMk/>
          <pc:sldMk cId="3582721722" sldId="309"/>
        </pc:sldMkLst>
        <pc:spChg chg="mod">
          <ac:chgData name="Luca Fossati" userId="7d8a27c9-d805-45d1-af3d-5cf81a9395c3" providerId="ADAL" clId="{7B38CF3C-2B98-43D3-B142-6F67B7B57E2F}" dt="2021-02-27T23:29:00.756" v="5126" actId="20577"/>
          <ac:spMkLst>
            <pc:docMk/>
            <pc:sldMk cId="3582721722" sldId="309"/>
            <ac:spMk id="10" creationId="{00000000-0000-0000-0000-000000000000}"/>
          </ac:spMkLst>
        </pc:spChg>
        <pc:picChg chg="add mod">
          <ac:chgData name="Luca Fossati" userId="7d8a27c9-d805-45d1-af3d-5cf81a9395c3" providerId="ADAL" clId="{7B38CF3C-2B98-43D3-B142-6F67B7B57E2F}" dt="2021-02-27T23:27:33.961" v="5115" actId="1076"/>
          <ac:picMkLst>
            <pc:docMk/>
            <pc:sldMk cId="3582721722" sldId="309"/>
            <ac:picMk id="3" creationId="{C51867B0-5C63-4255-B72A-5EDB57109EDF}"/>
          </ac:picMkLst>
        </pc:picChg>
      </pc:sldChg>
      <pc:sldChg chg="modSp mod">
        <pc:chgData name="Luca Fossati" userId="7d8a27c9-d805-45d1-af3d-5cf81a9395c3" providerId="ADAL" clId="{7B38CF3C-2B98-43D3-B142-6F67B7B57E2F}" dt="2021-02-27T23:31:15.850" v="5217" actId="20577"/>
        <pc:sldMkLst>
          <pc:docMk/>
          <pc:sldMk cId="3896404591" sldId="310"/>
        </pc:sldMkLst>
        <pc:spChg chg="mod">
          <ac:chgData name="Luca Fossati" userId="7d8a27c9-d805-45d1-af3d-5cf81a9395c3" providerId="ADAL" clId="{7B38CF3C-2B98-43D3-B142-6F67B7B57E2F}" dt="2021-02-27T23:30:10.163" v="5147" actId="20577"/>
          <ac:spMkLst>
            <pc:docMk/>
            <pc:sldMk cId="3896404591" sldId="310"/>
            <ac:spMk id="5" creationId="{00000000-0000-0000-0000-000000000000}"/>
          </ac:spMkLst>
        </pc:spChg>
        <pc:spChg chg="mod">
          <ac:chgData name="Luca Fossati" userId="7d8a27c9-d805-45d1-af3d-5cf81a9395c3" providerId="ADAL" clId="{7B38CF3C-2B98-43D3-B142-6F67B7B57E2F}" dt="2021-02-27T23:31:15.850" v="5217" actId="20577"/>
          <ac:spMkLst>
            <pc:docMk/>
            <pc:sldMk cId="3896404591" sldId="310"/>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24/04/2021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owardsdatascience.com/how-big-is-big-data-3fb14d5351ba"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Overall, this boils down to improved data quality and performance</a:t>
            </a:r>
          </a:p>
        </p:txBody>
      </p:sp>
    </p:spTree>
    <p:extLst>
      <p:ext uri="{BB962C8B-B14F-4D97-AF65-F5344CB8AC3E}">
        <p14:creationId xmlns:p14="http://schemas.microsoft.com/office/powerpoint/2010/main" val="1394197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469289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168100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038011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213012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714225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Just a note on terminology, scaling up vs. scaling out:</a:t>
            </a:r>
          </a:p>
          <a:p>
            <a:endParaRPr lang="en-GB" dirty="0"/>
          </a:p>
          <a:p>
            <a:r>
              <a:rPr lang="en-GB" dirty="0"/>
              <a:t>https://www.techopedia.com/7/31151/technology-trends/what-is-the-difference-between-scale-out-versus-scale-up-architecture-applications-etc</a:t>
            </a:r>
          </a:p>
          <a:p>
            <a:endParaRPr lang="en-GB" dirty="0"/>
          </a:p>
          <a:p>
            <a:endParaRPr lang="en-GB" dirty="0"/>
          </a:p>
        </p:txBody>
      </p:sp>
    </p:spTree>
    <p:extLst>
      <p:ext uri="{BB962C8B-B14F-4D97-AF65-F5344CB8AC3E}">
        <p14:creationId xmlns:p14="http://schemas.microsoft.com/office/powerpoint/2010/main" val="941929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b="0" i="0" dirty="0">
              <a:solidFill>
                <a:srgbClr val="111111"/>
              </a:solidFill>
              <a:effectLst/>
              <a:latin typeface="Roboto"/>
            </a:endParaRPr>
          </a:p>
          <a:p>
            <a:endParaRPr lang="en-US" b="0" i="0" dirty="0">
              <a:solidFill>
                <a:srgbClr val="111111"/>
              </a:solidFill>
              <a:effectLst/>
              <a:latin typeface="Roboto"/>
            </a:endParaRPr>
          </a:p>
          <a:p>
            <a:endParaRPr lang="en-US" b="0" i="0" dirty="0">
              <a:solidFill>
                <a:srgbClr val="111111"/>
              </a:solidFill>
              <a:effectLst/>
              <a:latin typeface="Roboto"/>
            </a:endParaRPr>
          </a:p>
          <a:p>
            <a:endParaRPr lang="en-GB" dirty="0"/>
          </a:p>
        </p:txBody>
      </p:sp>
    </p:spTree>
    <p:extLst>
      <p:ext uri="{BB962C8B-B14F-4D97-AF65-F5344CB8AC3E}">
        <p14:creationId xmlns:p14="http://schemas.microsoft.com/office/powerpoint/2010/main" val="3658568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b="0" i="0" dirty="0">
              <a:solidFill>
                <a:srgbClr val="111111"/>
              </a:solidFill>
              <a:effectLst/>
              <a:latin typeface="Roboto"/>
            </a:endParaRPr>
          </a:p>
          <a:p>
            <a:endParaRPr lang="en-US" b="0" i="0" dirty="0">
              <a:solidFill>
                <a:srgbClr val="111111"/>
              </a:solidFill>
              <a:effectLst/>
              <a:latin typeface="Roboto"/>
            </a:endParaRPr>
          </a:p>
          <a:p>
            <a:endParaRPr lang="en-US" b="0" i="0" dirty="0">
              <a:solidFill>
                <a:srgbClr val="111111"/>
              </a:solidFill>
              <a:effectLst/>
              <a:latin typeface="Roboto"/>
            </a:endParaRPr>
          </a:p>
          <a:p>
            <a:endParaRPr lang="en-GB" dirty="0"/>
          </a:p>
        </p:txBody>
      </p:sp>
    </p:spTree>
    <p:extLst>
      <p:ext uri="{BB962C8B-B14F-4D97-AF65-F5344CB8AC3E}">
        <p14:creationId xmlns:p14="http://schemas.microsoft.com/office/powerpoint/2010/main" val="4249739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b="0" i="0" dirty="0">
                <a:solidFill>
                  <a:srgbClr val="111111"/>
                </a:solidFill>
                <a:effectLst/>
                <a:latin typeface="Roboto"/>
              </a:rPr>
              <a:t>Data consolidation refers to the collection and integration of data from multiple sources into a single destination.</a:t>
            </a:r>
          </a:p>
          <a:p>
            <a:endParaRPr lang="en-US" b="0" i="0" dirty="0">
              <a:solidFill>
                <a:srgbClr val="111111"/>
              </a:solidFill>
              <a:effectLst/>
              <a:latin typeface="Roboto"/>
            </a:endParaRPr>
          </a:p>
          <a:p>
            <a:r>
              <a:rPr lang="en-US" b="0" i="0" dirty="0">
                <a:solidFill>
                  <a:srgbClr val="111111"/>
                </a:solidFill>
                <a:effectLst/>
                <a:latin typeface="Roboto"/>
              </a:rPr>
              <a:t>The suitability for small data is due to the fact that data lake architectures like Hadoop can’t handle small files efficiently (look up: </a:t>
            </a:r>
            <a:r>
              <a:rPr lang="en-US" b="0" i="1" dirty="0">
                <a:solidFill>
                  <a:srgbClr val="111111"/>
                </a:solidFill>
                <a:effectLst/>
                <a:latin typeface="Roboto"/>
              </a:rPr>
              <a:t>small files problem</a:t>
            </a:r>
            <a:r>
              <a:rPr lang="en-US" b="0" i="0" dirty="0">
                <a:solidFill>
                  <a:srgbClr val="111111"/>
                </a:solidFill>
                <a:effectLst/>
                <a:latin typeface="Roboto"/>
              </a:rPr>
              <a:t>).</a:t>
            </a:r>
          </a:p>
          <a:p>
            <a:endParaRPr lang="en-US" b="0" i="0" dirty="0">
              <a:solidFill>
                <a:srgbClr val="111111"/>
              </a:solidFill>
              <a:effectLst/>
              <a:latin typeface="Roboto"/>
            </a:endParaRPr>
          </a:p>
          <a:p>
            <a:endParaRPr lang="en-US" b="0" i="0" dirty="0">
              <a:solidFill>
                <a:srgbClr val="111111"/>
              </a:solidFill>
              <a:effectLst/>
              <a:latin typeface="Roboto"/>
            </a:endParaRPr>
          </a:p>
          <a:p>
            <a:endParaRPr lang="en-US" b="0" i="0" dirty="0">
              <a:solidFill>
                <a:srgbClr val="111111"/>
              </a:solidFill>
              <a:effectLst/>
              <a:latin typeface="Roboto"/>
            </a:endParaRPr>
          </a:p>
          <a:p>
            <a:endParaRPr lang="en-GB" dirty="0"/>
          </a:p>
        </p:txBody>
      </p:sp>
    </p:spTree>
    <p:extLst>
      <p:ext uri="{BB962C8B-B14F-4D97-AF65-F5344CB8AC3E}">
        <p14:creationId xmlns:p14="http://schemas.microsoft.com/office/powerpoint/2010/main" val="125575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972774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Sources could be on-premise, including </a:t>
            </a:r>
            <a:r>
              <a:rPr lang="en-GB" dirty="0" err="1"/>
              <a:t>dwh’s</a:t>
            </a:r>
            <a:r>
              <a:rPr lang="en-GB" dirty="0"/>
              <a:t>, operational </a:t>
            </a:r>
            <a:r>
              <a:rPr lang="en-GB" dirty="0" err="1"/>
              <a:t>db’s</a:t>
            </a:r>
            <a:r>
              <a:rPr lang="en-GB" dirty="0"/>
              <a:t>, flat files, etc... Or, they could be cloud-based, environmental (e.g. generated by sensors), obtained from wireless networks (e.g. IoT data), the world wide web (e.g. social media data), etc… </a:t>
            </a:r>
          </a:p>
        </p:txBody>
      </p:sp>
    </p:spTree>
    <p:extLst>
      <p:ext uri="{BB962C8B-B14F-4D97-AF65-F5344CB8AC3E}">
        <p14:creationId xmlns:p14="http://schemas.microsoft.com/office/powerpoint/2010/main" val="1784327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492214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fontScale="92500" lnSpcReduction="10000"/>
          </a:bodyPr>
          <a:lstStyle/>
          <a:p>
            <a:r>
              <a:rPr lang="en-GB" b="1" dirty="0"/>
              <a:t>Data swamp</a:t>
            </a:r>
            <a:r>
              <a:rPr lang="en-GB" dirty="0"/>
              <a:t> refers to a data lake that grows without vision nor governance. This is one of the most common mistakes organizations make. They tend to use the data lake as a storage system for each and every piece of information that is ever generated, thinking that any type of filter could result in a loss of potentially valuable insights.</a:t>
            </a:r>
          </a:p>
          <a:p>
            <a:endParaRPr lang="en-GB" dirty="0"/>
          </a:p>
          <a:p>
            <a:r>
              <a:rPr lang="en-GB" dirty="0"/>
              <a:t>Such an approach would perhaps be suitable if information was scarce. In reality, we tend to have the opposite problem: a flood of information coming from all corners! </a:t>
            </a:r>
            <a:r>
              <a:rPr lang="en-US" b="0" i="0" dirty="0">
                <a:solidFill>
                  <a:srgbClr val="333333"/>
                </a:solidFill>
                <a:effectLst/>
                <a:latin typeface="McKinsey Sans"/>
              </a:rPr>
              <a:t>Business and IT leaders are overwhelmed by the sheer volume and variety of data at their disposal, the speed at which information is traversing internal and external networks, and the cost of managing all this business intelligence. </a:t>
            </a:r>
          </a:p>
          <a:p>
            <a:endParaRPr lang="en-US" b="0" i="0" dirty="0">
              <a:solidFill>
                <a:srgbClr val="333333"/>
              </a:solidFill>
              <a:effectLst/>
              <a:latin typeface="McKinsey Sans"/>
            </a:endParaRPr>
          </a:p>
          <a:p>
            <a:r>
              <a:rPr lang="en-US" b="0" i="0" dirty="0">
                <a:solidFill>
                  <a:srgbClr val="333333"/>
                </a:solidFill>
                <a:effectLst/>
                <a:latin typeface="McKinsey Sans"/>
              </a:rPr>
              <a:t>This situation leads to time and resources being taken away from the main goal, which is to harness meaningful insights from all this business information. It also produces messy, useless and/or redundant data that keeps hanging around and will need to be managed eventually. </a:t>
            </a:r>
            <a:endParaRPr lang="en-GB" dirty="0"/>
          </a:p>
          <a:p>
            <a:endParaRPr lang="en-GB" dirty="0"/>
          </a:p>
          <a:p>
            <a:r>
              <a:rPr lang="en-GB" dirty="0"/>
              <a:t>Here’s an example of a data reduction technique (from https://www.forbes.com/sites/danwoods/2016/08/26/why-data-lakes-are-evil/?sh=279d27314f73):</a:t>
            </a:r>
          </a:p>
          <a:p>
            <a:endParaRPr lang="en-GB" dirty="0"/>
          </a:p>
          <a:p>
            <a:r>
              <a:rPr lang="en-GB" dirty="0"/>
              <a:t>“[…] </a:t>
            </a:r>
            <a:r>
              <a:rPr lang="en-US" b="0" i="0" dirty="0">
                <a:solidFill>
                  <a:srgbClr val="333333"/>
                </a:solidFill>
                <a:effectLst/>
                <a:latin typeface="Georgia" panose="02040502050405020303" pitchFamily="18" charset="0"/>
              </a:rPr>
              <a:t>consider a temperature sensor on a turbine. If the temperature reaches a certain threshold, action should be taken to shut it down or dispatch someone to fix it. That’s timely information. And even for the long term, if the sensor transmits the temperature every 15 seconds, you don’t need to store all those values along with timestamps; you can summarize the data when the temperature is stable without actually losing any information.</a:t>
            </a:r>
            <a:r>
              <a:rPr lang="en-GB" dirty="0"/>
              <a:t>”</a:t>
            </a:r>
          </a:p>
        </p:txBody>
      </p:sp>
    </p:spTree>
    <p:extLst>
      <p:ext uri="{BB962C8B-B14F-4D97-AF65-F5344CB8AC3E}">
        <p14:creationId xmlns:p14="http://schemas.microsoft.com/office/powerpoint/2010/main" val="63829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856326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In reality, data lakes can function as </a:t>
            </a:r>
            <a:r>
              <a:rPr lang="en-GB" i="1" dirty="0"/>
              <a:t>raw data reservoirs</a:t>
            </a:r>
            <a:r>
              <a:rPr lang="en-GB" dirty="0"/>
              <a:t>, which are more than simple staging areas. A staging area has a single downstream consumer: the data warehouse. The raw data reservoir can also be used to populate the </a:t>
            </a:r>
            <a:r>
              <a:rPr lang="en-GB" dirty="0" err="1"/>
              <a:t>dwh</a:t>
            </a:r>
            <a:r>
              <a:rPr lang="en-GB" dirty="0"/>
              <a:t>, but it can serve other consumers as well, such as: </a:t>
            </a:r>
          </a:p>
          <a:p>
            <a:endParaRPr lang="en-GB" dirty="0"/>
          </a:p>
          <a:p>
            <a:pPr algn="l">
              <a:buFont typeface="Arial" panose="020B0604020202020204" pitchFamily="34" charset="0"/>
              <a:buChar char="•"/>
            </a:pPr>
            <a:r>
              <a:rPr lang="en-US" b="0" i="0" dirty="0">
                <a:solidFill>
                  <a:srgbClr val="000000"/>
                </a:solidFill>
                <a:effectLst/>
                <a:latin typeface="Open Sans"/>
              </a:rPr>
              <a:t> Sandboxes for self-service and advanced analytics </a:t>
            </a:r>
          </a:p>
          <a:p>
            <a:pPr algn="l">
              <a:buFont typeface="Arial" panose="020B0604020202020204" pitchFamily="34" charset="0"/>
              <a:buChar char="•"/>
            </a:pPr>
            <a:r>
              <a:rPr lang="en-US" b="0" i="0" dirty="0">
                <a:solidFill>
                  <a:srgbClr val="000000"/>
                </a:solidFill>
                <a:effectLst/>
                <a:latin typeface="Open Sans"/>
              </a:rPr>
              <a:t> Enterprise search engines </a:t>
            </a:r>
          </a:p>
          <a:p>
            <a:pPr algn="l">
              <a:buFont typeface="Arial" panose="020B0604020202020204" pitchFamily="34" charset="0"/>
              <a:buChar char="•"/>
            </a:pPr>
            <a:r>
              <a:rPr lang="en-US" b="0" i="0" dirty="0">
                <a:solidFill>
                  <a:srgbClr val="000000"/>
                </a:solidFill>
                <a:effectLst/>
                <a:latin typeface="Open Sans"/>
              </a:rPr>
              <a:t> Mobile Device Management hub (MDM hub) </a:t>
            </a:r>
          </a:p>
          <a:p>
            <a:pPr algn="l">
              <a:buFont typeface="Arial" panose="020B0604020202020204" pitchFamily="34" charset="0"/>
              <a:buChar char="•"/>
            </a:pPr>
            <a:r>
              <a:rPr lang="en-US" b="0" i="0" dirty="0">
                <a:solidFill>
                  <a:srgbClr val="000000"/>
                </a:solidFill>
                <a:effectLst/>
                <a:latin typeface="Open Sans"/>
              </a:rPr>
              <a:t> and more </a:t>
            </a:r>
          </a:p>
          <a:p>
            <a:pPr algn="l">
              <a:buFont typeface="Arial" panose="020B0604020202020204" pitchFamily="34" charset="0"/>
              <a:buChar char="•"/>
            </a:pPr>
            <a:endParaRPr lang="en-US" b="0" i="0" dirty="0">
              <a:solidFill>
                <a:srgbClr val="000000"/>
              </a:solidFill>
              <a:effectLst/>
              <a:latin typeface="Open Sans"/>
            </a:endParaRPr>
          </a:p>
          <a:p>
            <a:pPr algn="l">
              <a:buFont typeface="Arial" panose="020B0604020202020204" pitchFamily="34" charset="0"/>
              <a:buNone/>
            </a:pPr>
            <a:r>
              <a:rPr lang="en-US" b="0" i="0" dirty="0">
                <a:solidFill>
                  <a:srgbClr val="000000"/>
                </a:solidFill>
                <a:effectLst/>
                <a:latin typeface="Open Sans"/>
              </a:rPr>
              <a:t>One of the benefits of making the raw data available to more consumers is that we don’t hit our source systems multiple times. This is possible because data lakes are able to store data in its original form. Moreover, we can optionally audit and version the raw data, in order to keep an immutable history of changes, which might be useful for compliance reasons.</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569909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b="0" i="0" dirty="0">
                <a:solidFill>
                  <a:srgbClr val="333333"/>
                </a:solidFill>
                <a:effectLst/>
                <a:latin typeface="McKinsey Sans"/>
              </a:rPr>
              <a:t>A </a:t>
            </a:r>
            <a:r>
              <a:rPr lang="en-US" b="0" i="1" dirty="0">
                <a:solidFill>
                  <a:srgbClr val="333333"/>
                </a:solidFill>
                <a:effectLst/>
                <a:latin typeface="McKinsey Sans"/>
              </a:rPr>
              <a:t>needle in a haystack search</a:t>
            </a:r>
            <a:r>
              <a:rPr lang="en-US" b="0" i="0" dirty="0">
                <a:solidFill>
                  <a:srgbClr val="333333"/>
                </a:solidFill>
                <a:effectLst/>
                <a:latin typeface="McKinsey Sans"/>
              </a:rPr>
              <a:t> refers to a low-intensity extraction and transformation task, in which data scientists need to sweep databases for queries not supported by traditional index structures.</a:t>
            </a:r>
          </a:p>
          <a:p>
            <a:endParaRPr lang="en-GB" dirty="0"/>
          </a:p>
        </p:txBody>
      </p:sp>
    </p:spTree>
    <p:extLst>
      <p:ext uri="{BB962C8B-B14F-4D97-AF65-F5344CB8AC3E}">
        <p14:creationId xmlns:p14="http://schemas.microsoft.com/office/powerpoint/2010/main" val="4161827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Some concrete examples of possible scenarios for this use case include:</a:t>
            </a:r>
          </a:p>
          <a:p>
            <a:endParaRPr lang="en-GB" dirty="0"/>
          </a:p>
          <a:p>
            <a:pPr marL="171450" indent="-171450">
              <a:buFontTx/>
              <a:buChar char="-"/>
            </a:pPr>
            <a:r>
              <a:rPr lang="en-GB" dirty="0"/>
              <a:t>Data profiling and exploratory analysis when a new subject area is added to the data warehouse</a:t>
            </a:r>
          </a:p>
          <a:p>
            <a:pPr marL="171450" indent="-171450">
              <a:buFontTx/>
              <a:buChar char="-"/>
            </a:pPr>
            <a:r>
              <a:rPr lang="en-GB" dirty="0"/>
              <a:t>Performance analysis for a newly acquired company</a:t>
            </a:r>
          </a:p>
          <a:p>
            <a:pPr marL="171450" indent="-171450">
              <a:buFontTx/>
              <a:buChar char="-"/>
            </a:pPr>
            <a:r>
              <a:rPr lang="en-GB" dirty="0"/>
              <a:t>Advanced predictive analytics projects (predicting churn, revenue, bankruptcy, etc…)</a:t>
            </a:r>
          </a:p>
          <a:p>
            <a:pPr marL="0" indent="0">
              <a:buFontTx/>
              <a:buNone/>
            </a:pPr>
            <a:endParaRPr lang="en-GB" dirty="0"/>
          </a:p>
          <a:p>
            <a:pPr marL="0" indent="0">
              <a:buFontTx/>
              <a:buNone/>
            </a:pPr>
            <a:endParaRPr lang="en-GB" dirty="0"/>
          </a:p>
        </p:txBody>
      </p:sp>
    </p:spTree>
    <p:extLst>
      <p:ext uri="{BB962C8B-B14F-4D97-AF65-F5344CB8AC3E}">
        <p14:creationId xmlns:p14="http://schemas.microsoft.com/office/powerpoint/2010/main" val="4054937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fontScale="92500" lnSpcReduction="10000"/>
          </a:bodyPr>
          <a:lstStyle/>
          <a:p>
            <a:r>
              <a:rPr lang="en-GB" dirty="0"/>
              <a:t>References:</a:t>
            </a:r>
          </a:p>
          <a:p>
            <a:endParaRPr lang="en-GB" dirty="0"/>
          </a:p>
          <a:p>
            <a:r>
              <a:rPr lang="en-GB" dirty="0"/>
              <a:t>https://en.wikipedia.org/wiki/Data_lake</a:t>
            </a:r>
          </a:p>
          <a:p>
            <a:endParaRPr lang="en-GB" dirty="0"/>
          </a:p>
          <a:p>
            <a:r>
              <a:rPr lang="en-GB" dirty="0"/>
              <a:t>Opportunities offered by data lakes (including self-service analytics):</a:t>
            </a:r>
          </a:p>
          <a:p>
            <a:endParaRPr lang="en-GB" dirty="0"/>
          </a:p>
          <a:p>
            <a:r>
              <a:rPr lang="en-GB" dirty="0"/>
              <a:t>https://www.mckinsey.com/business-functions/mckinsey-digital/our-insights/a-smarter-way-to-jump-into-data-lakes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https://www.analyticsinsight.net/self-service-analytics-advantages-challenges/#:~:text=%20Self-Service%20Analytics:%20Advantages%20&amp;%20Challenges%20%201,the%20analysis%20procedure.%20With%20the%20humongous...%20More</a:t>
            </a:r>
          </a:p>
          <a:p>
            <a:endParaRPr lang="en-GB" dirty="0"/>
          </a:p>
          <a:p>
            <a:r>
              <a:rPr lang="en-GB" dirty="0"/>
              <a:t>Critiques of data lakes (specifically, of their uses as “store-everything repositories”, as well as systems for self-service analytics):</a:t>
            </a:r>
          </a:p>
          <a:p>
            <a:endParaRPr lang="en-GB" dirty="0"/>
          </a:p>
          <a:p>
            <a:r>
              <a:rPr lang="en-GB" dirty="0"/>
              <a:t>https://sonra.io/2017/08/08/are-data-lakes-fake-news/</a:t>
            </a:r>
          </a:p>
          <a:p>
            <a:endParaRPr lang="en-GB" dirty="0"/>
          </a:p>
          <a:p>
            <a:r>
              <a:rPr lang="en-GB" dirty="0"/>
              <a:t>https://www.forbes.com/sites/danwoods/2016/08/26/why-data-lakes-are-evil/?sh=279d27314f73</a:t>
            </a:r>
          </a:p>
          <a:p>
            <a:endParaRPr lang="en-GB" dirty="0"/>
          </a:p>
          <a:p>
            <a:endParaRPr lang="en-GB" dirty="0"/>
          </a:p>
          <a:p>
            <a:r>
              <a:rPr lang="en-GB" dirty="0"/>
              <a:t>List of white papers from Bill </a:t>
            </a:r>
            <a:r>
              <a:rPr lang="en-GB" dirty="0" err="1"/>
              <a:t>Inmon’s</a:t>
            </a:r>
            <a:r>
              <a:rPr lang="en-GB" dirty="0"/>
              <a:t> page (very insightful):</a:t>
            </a:r>
          </a:p>
          <a:p>
            <a:endParaRPr lang="en-GB" dirty="0"/>
          </a:p>
          <a:p>
            <a:r>
              <a:rPr lang="en-GB" dirty="0"/>
              <a:t>http://www.forestrimtech.com/white-papers/</a:t>
            </a:r>
          </a:p>
          <a:p>
            <a:endParaRPr lang="en-GB" dirty="0"/>
          </a:p>
          <a:p>
            <a:endParaRPr lang="en-GB" dirty="0"/>
          </a:p>
        </p:txBody>
      </p:sp>
    </p:spTree>
    <p:extLst>
      <p:ext uri="{BB962C8B-B14F-4D97-AF65-F5344CB8AC3E}">
        <p14:creationId xmlns:p14="http://schemas.microsoft.com/office/powerpoint/2010/main" val="2256860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625592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753752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762437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dirty="0"/>
              <a:t>By the way, Data Warehouses have also moved to the cloud. A prominent example is Snowflake.</a:t>
            </a:r>
          </a:p>
          <a:p>
            <a:endParaRPr lang="en-US" dirty="0"/>
          </a:p>
          <a:p>
            <a:endParaRPr lang="en-US" dirty="0"/>
          </a:p>
          <a:p>
            <a:endParaRPr lang="en-US" dirty="0"/>
          </a:p>
        </p:txBody>
      </p:sp>
    </p:spTree>
    <p:extLst>
      <p:ext uri="{BB962C8B-B14F-4D97-AF65-F5344CB8AC3E}">
        <p14:creationId xmlns:p14="http://schemas.microsoft.com/office/powerpoint/2010/main" val="2044782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48793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47275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43838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dirty="0"/>
              <a:t>Apart from Amazon, Microsoft and Google, another main player in the cloud infrastructure game </a:t>
            </a:r>
            <a:r>
              <a:rPr lang="en-US"/>
              <a:t>is Oracle.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164037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b="1" dirty="0"/>
              <a:t>Self-service analytics</a:t>
            </a:r>
            <a:r>
              <a:rPr lang="en-US" dirty="0"/>
              <a:t> tools are revolutionizing Business Intelligence, by enabling the end-user to access the data wherever it resides. But something’s got to give: some software can generate a simplified data model, which may result in imperfectly managed data; or the user can perform some amount of data wrangling, which may not be for everybody. </a:t>
            </a:r>
          </a:p>
          <a:p>
            <a:endParaRPr lang="en-US" dirty="0"/>
          </a:p>
          <a:p>
            <a:r>
              <a:rPr lang="en-US" dirty="0"/>
              <a:t>For companies, the tradeoff is between </a:t>
            </a:r>
            <a:r>
              <a:rPr lang="en-US" b="0" i="0" dirty="0">
                <a:solidFill>
                  <a:srgbClr val="737373"/>
                </a:solidFill>
                <a:effectLst/>
                <a:latin typeface="Open Sans"/>
              </a:rPr>
              <a:t>not having perfectly managed data and empowering a greater number of people to find meaningful correlations in it. T</a:t>
            </a:r>
            <a:r>
              <a:rPr lang="en-US" dirty="0"/>
              <a:t>his issue needs to be taken into careful consideration. A solution may ultimately come from a massive educational effort to equip business users with the required data analysis skills. Or, perhaps, a combination of education and self-service tools adoption (since data, and complexity, will keep on growing).</a:t>
            </a:r>
          </a:p>
          <a:p>
            <a:endParaRPr lang="en-US" dirty="0"/>
          </a:p>
          <a:p>
            <a:r>
              <a:rPr lang="en-US" dirty="0"/>
              <a:t>Here is a non-exhaustive list of self-service analytics tools: </a:t>
            </a:r>
            <a:r>
              <a:rPr lang="en-US" b="0" i="0" dirty="0">
                <a:solidFill>
                  <a:srgbClr val="737373"/>
                </a:solidFill>
                <a:effectLst/>
                <a:latin typeface="Open Sans"/>
              </a:rPr>
              <a:t>Sisense, Domo, Dundas BI, Qlik Sense, IBM Cognos analytics, Yellowfin etc.. (https://www.softwareadvice.com/bi/self-service-tools-comparison/)</a:t>
            </a:r>
            <a:endParaRPr lang="en-US" dirty="0"/>
          </a:p>
          <a:p>
            <a:endParaRPr lang="en-US" dirty="0"/>
          </a:p>
          <a:p>
            <a:r>
              <a:rPr lang="en-US" dirty="0"/>
              <a:t>Here is the definition of self-service analytics by Gartner:</a:t>
            </a:r>
          </a:p>
          <a:p>
            <a:endParaRPr lang="en-US" dirty="0"/>
          </a:p>
          <a:p>
            <a:r>
              <a:rPr lang="en-US" dirty="0"/>
              <a:t>https://www.gartner.com/en/information-technology/glossary/self-service-analytics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445285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7498427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240573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b="0" i="0" dirty="0">
                <a:solidFill>
                  <a:srgbClr val="292929"/>
                </a:solidFill>
                <a:effectLst/>
                <a:latin typeface="charter"/>
              </a:rPr>
              <a:t>Data is measured in bits and bytes. One bit contains a value of 0 or 1. Eight bits make a byte. Then we have kilobytes (1,000 bytes), megabytes (1000² bytes), gigabytes (1000³ bytes), terabytes (1000⁴ bytes), petabytes (1000⁵ bytes), exabytes (1000⁶ bytes) and zettabytes (1000⁷ bytes).</a:t>
            </a:r>
          </a:p>
          <a:p>
            <a:endParaRPr lang="en-US" b="0" i="0" dirty="0">
              <a:solidFill>
                <a:srgbClr val="292929"/>
              </a:solidFill>
              <a:effectLst/>
              <a:latin typeface="charter"/>
            </a:endParaRPr>
          </a:p>
          <a:p>
            <a:r>
              <a:rPr lang="en-US" b="0" i="0" dirty="0">
                <a:solidFill>
                  <a:srgbClr val="292929"/>
                </a:solidFill>
                <a:effectLst/>
                <a:latin typeface="charter"/>
              </a:rPr>
              <a:t>Cisco estimated that in 2016 we have passed one zettabyte in total annual Internet traffic. According to many, such milestone marks the beginning of the Zettabyte Era. Internet traffic is only one part of the total data storage. In 2019, estimates for the total data storage capacity were already in the 10–50 zettabyte range. This number may have gone up substantially in 2020, with the sharp increase in remote work during the pandemic, and it shows no sign of slowing down.</a:t>
            </a:r>
          </a:p>
          <a:p>
            <a:endParaRPr lang="en-US" b="0" i="0" dirty="0">
              <a:solidFill>
                <a:srgbClr val="292929"/>
              </a:solidFill>
              <a:effectLst/>
              <a:latin typeface="charter"/>
            </a:endParaRPr>
          </a:p>
          <a:p>
            <a:r>
              <a:rPr lang="en-US" b="0" i="0" dirty="0">
                <a:solidFill>
                  <a:srgbClr val="292929"/>
                </a:solidFill>
                <a:effectLst/>
                <a:latin typeface="charter"/>
              </a:rPr>
              <a:t>While once 1 Gigabyte  (GB) was considered big data, it no longer does. Currently, that threshold has moved up at least to the Terabyte (TB), if not even the Petabyte (PB) range. For a more detailed analysis: </a:t>
            </a:r>
          </a:p>
          <a:p>
            <a:endParaRPr lang="en-US" b="0" i="0" dirty="0">
              <a:solidFill>
                <a:srgbClr val="292929"/>
              </a:solidFill>
              <a:effectLst/>
              <a:latin typeface="charter"/>
              <a:hlinkClick r:id="rId3"/>
            </a:endParaRPr>
          </a:p>
          <a:p>
            <a:r>
              <a:rPr lang="en-US" b="0" i="0" dirty="0">
                <a:solidFill>
                  <a:srgbClr val="292929"/>
                </a:solidFill>
                <a:effectLst/>
                <a:latin typeface="charter"/>
              </a:rPr>
              <a:t>https://towardsdatascience.com/how-big-is-big-data-3fb14d5351ba</a:t>
            </a:r>
          </a:p>
          <a:p>
            <a:endParaRPr lang="en-US" b="0" i="0" dirty="0">
              <a:solidFill>
                <a:srgbClr val="292929"/>
              </a:solidFill>
              <a:effectLst/>
              <a:latin typeface="charter"/>
            </a:endParaRPr>
          </a:p>
          <a:p>
            <a:r>
              <a:rPr lang="en-US" b="0" i="0" dirty="0">
                <a:solidFill>
                  <a:srgbClr val="292929"/>
                </a:solidFill>
                <a:effectLst/>
                <a:latin typeface="charter"/>
              </a:rPr>
              <a:t> </a:t>
            </a: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GB" dirty="0"/>
          </a:p>
        </p:txBody>
      </p:sp>
    </p:spTree>
    <p:extLst>
      <p:ext uri="{BB962C8B-B14F-4D97-AF65-F5344CB8AC3E}">
        <p14:creationId xmlns:p14="http://schemas.microsoft.com/office/powerpoint/2010/main" val="265314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b="0" i="0" dirty="0">
              <a:solidFill>
                <a:srgbClr val="292929"/>
              </a:solidFill>
              <a:effectLst/>
              <a:latin typeface="charter"/>
            </a:endParaRPr>
          </a:p>
          <a:p>
            <a:r>
              <a:rPr lang="en-US" b="0" i="0" dirty="0">
                <a:solidFill>
                  <a:srgbClr val="292929"/>
                </a:solidFill>
                <a:effectLst/>
                <a:latin typeface="charter"/>
              </a:rPr>
              <a:t> </a:t>
            </a:r>
          </a:p>
          <a:p>
            <a:endParaRPr lang="en-US" b="0" i="0" dirty="0">
              <a:solidFill>
                <a:srgbClr val="292929"/>
              </a:solidFill>
              <a:effectLst/>
              <a:latin typeface="charter"/>
            </a:endParaRPr>
          </a:p>
          <a:p>
            <a:endParaRPr lang="en-US" b="0" i="0" dirty="0">
              <a:solidFill>
                <a:srgbClr val="292929"/>
              </a:solidFill>
              <a:effectLst/>
              <a:latin typeface="charter"/>
            </a:endParaRPr>
          </a:p>
          <a:p>
            <a:endParaRPr lang="en-GB" dirty="0"/>
          </a:p>
        </p:txBody>
      </p:sp>
    </p:spTree>
    <p:extLst>
      <p:ext uri="{BB962C8B-B14F-4D97-AF65-F5344CB8AC3E}">
        <p14:creationId xmlns:p14="http://schemas.microsoft.com/office/powerpoint/2010/main" val="4253135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395501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fontScale="92500" lnSpcReduction="20000"/>
          </a:bodyPr>
          <a:lstStyle/>
          <a:p>
            <a:r>
              <a:rPr lang="en-US" i="1" dirty="0"/>
              <a:t>ETL / ELT :</a:t>
            </a:r>
          </a:p>
          <a:p>
            <a:endParaRPr lang="en-US" i="1" dirty="0"/>
          </a:p>
          <a:p>
            <a:r>
              <a:rPr lang="en-US" i="1" dirty="0"/>
              <a:t>ETL</a:t>
            </a:r>
            <a:r>
              <a:rPr lang="en-US" dirty="0"/>
              <a:t> stands for </a:t>
            </a:r>
            <a:r>
              <a:rPr lang="en-US" i="1" dirty="0"/>
              <a:t>Extract Transform and Load</a:t>
            </a:r>
            <a:r>
              <a:rPr lang="en-US" dirty="0"/>
              <a:t>, while </a:t>
            </a:r>
            <a:r>
              <a:rPr lang="en-US" i="1" dirty="0"/>
              <a:t>ELT</a:t>
            </a:r>
            <a:r>
              <a:rPr lang="en-US" dirty="0"/>
              <a:t> stands for </a:t>
            </a:r>
            <a:r>
              <a:rPr lang="en-US" i="1" dirty="0"/>
              <a:t>Extract, Load and Transfer</a:t>
            </a:r>
            <a:r>
              <a:rPr lang="en-US" dirty="0"/>
              <a:t>. They are two common approaches used </a:t>
            </a:r>
            <a:r>
              <a:rPr lang="en-GB" sz="1200" dirty="0">
                <a:latin typeface="Arial" panose="020B0604020202020204" pitchFamily="34" charset="0"/>
                <a:cs typeface="Arial" panose="020B0604020202020204" pitchFamily="34" charset="0"/>
              </a:rPr>
              <a:t>to cleanse, process and integrate data, and to transfer it </a:t>
            </a:r>
            <a:r>
              <a:rPr lang="en-US" dirty="0"/>
              <a:t>from one storage system to another. We will treat them in more details in future modules. </a:t>
            </a:r>
          </a:p>
          <a:p>
            <a:endParaRPr lang="en-US" dirty="0"/>
          </a:p>
          <a:p>
            <a:endParaRPr lang="en-US" dirty="0"/>
          </a:p>
          <a:p>
            <a:r>
              <a:rPr lang="en-US" dirty="0"/>
              <a:t>DATA WAREHOUSE / DATA MART :</a:t>
            </a:r>
          </a:p>
          <a:p>
            <a:r>
              <a:rPr lang="en-US" dirty="0"/>
              <a:t>From https://en.wikipedia.org/wiki/Data_mart :</a:t>
            </a:r>
          </a:p>
          <a:p>
            <a:endParaRPr lang="en-US" dirty="0"/>
          </a:p>
          <a:p>
            <a:r>
              <a:rPr lang="en-US" dirty="0"/>
              <a:t>“</a:t>
            </a:r>
            <a:r>
              <a:rPr lang="en-US" b="0" i="0" dirty="0">
                <a:solidFill>
                  <a:srgbClr val="202122"/>
                </a:solidFill>
                <a:effectLst/>
                <a:latin typeface="Arial" panose="020B0604020202020204" pitchFamily="34" charset="0"/>
              </a:rPr>
              <a:t>Warehouses and data marts are built because the information in the database are not organized in a way that makes it readily accessible. This organization requires queries that are too complicated, difficult to access or resource intensive.</a:t>
            </a:r>
            <a:r>
              <a:rPr lang="en-US" dirty="0"/>
              <a:t>”</a:t>
            </a:r>
          </a:p>
          <a:p>
            <a:endParaRPr lang="en-US" dirty="0"/>
          </a:p>
          <a:p>
            <a:r>
              <a:rPr lang="en-US" b="0" i="0" dirty="0">
                <a:solidFill>
                  <a:srgbClr val="202122"/>
                </a:solidFill>
                <a:effectLst/>
                <a:latin typeface="Arial" panose="020B0604020202020204" pitchFamily="34" charset="0"/>
              </a:rPr>
              <a:t>“While transactional databases are designed to be updated, data warehouses or marts are read only. Data warehouses are designed to access large groups of related records. Data marts improve end-user response time by allowing users to have access to the specific type of data they need to view most often by providing the data in a way that supports the collective view of a group of users.”</a:t>
            </a:r>
            <a:endParaRPr lang="en-US" dirty="0"/>
          </a:p>
          <a:p>
            <a:endParaRPr lang="en-US" dirty="0"/>
          </a:p>
          <a:p>
            <a:r>
              <a:rPr lang="en-GB" sz="1200" dirty="0">
                <a:latin typeface="Arial" panose="020B0604020202020204" pitchFamily="34" charset="0"/>
                <a:cs typeface="Arial" panose="020B0604020202020204" pitchFamily="34" charset="0"/>
              </a:rPr>
              <a:t>“</a:t>
            </a:r>
            <a:r>
              <a:rPr lang="en-US" b="0" i="0" dirty="0">
                <a:solidFill>
                  <a:srgbClr val="202122"/>
                </a:solidFill>
                <a:effectLst/>
                <a:latin typeface="Arial" panose="020B0604020202020204" pitchFamily="34" charset="0"/>
              </a:rPr>
              <a:t>A data mart is basically a condensed and more focused version of a data warehouse that reflects the regulations and process specifications of each business unit within an organization. Each data mart is dedicated to a specific business function or region. This subset of data may span across many or all of an enterprise’s functional subject areas. It is common for multiple data marts to be used in order to serve the needs of each individual business unit (different data marts can be used to obtain specific information for various enterprise departments, such as accounting, marketing, sales, etc.).</a:t>
            </a:r>
            <a:r>
              <a:rPr lang="en-GB" sz="1200" dirty="0">
                <a:latin typeface="Arial" panose="020B0604020202020204" pitchFamily="34" charset="0"/>
                <a:cs typeface="Arial" panose="020B0604020202020204" pitchFamily="34" charset="0"/>
              </a:rPr>
              <a:t>”</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65902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dirty="0"/>
              <a:t>Data sources (left) contain data “at its rawest”. As it passes through the pipeline, data gets cleaned, merged, standardized and further prepared for a variety of use cases. This process enables business users to ultimately gain valuable insight from it.</a:t>
            </a:r>
          </a:p>
          <a:p>
            <a:endParaRPr lang="en-US" dirty="0"/>
          </a:p>
          <a:p>
            <a:endParaRPr lang="en-US" dirty="0"/>
          </a:p>
          <a:p>
            <a:endParaRPr lang="en-US" dirty="0"/>
          </a:p>
        </p:txBody>
      </p:sp>
    </p:spTree>
    <p:extLst>
      <p:ext uri="{BB962C8B-B14F-4D97-AF65-F5344CB8AC3E}">
        <p14:creationId xmlns:p14="http://schemas.microsoft.com/office/powerpoint/2010/main" val="3915581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40672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409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5"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2.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12.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3.xml"/><Relationship Id="rId7" Type="http://schemas.openxmlformats.org/officeDocument/2006/relationships/image" Target="../media/image5.png"/><Relationship Id="rId2" Type="http://schemas.openxmlformats.org/officeDocument/2006/relationships/slideLayout" Target="../slideLayouts/slideLayout32.xml"/><Relationship Id="rId1" Type="http://schemas.openxmlformats.org/officeDocument/2006/relationships/tags" Target="../tags/tag13.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4.xml"/><Relationship Id="rId7" Type="http://schemas.openxmlformats.org/officeDocument/2006/relationships/image" Target="../media/image8.jpeg"/><Relationship Id="rId2" Type="http://schemas.openxmlformats.org/officeDocument/2006/relationships/slideLayout" Target="../slideLayouts/slideLayout32.xml"/><Relationship Id="rId1" Type="http://schemas.openxmlformats.org/officeDocument/2006/relationships/tags" Target="../tags/tag14.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0.png"/><Relationship Id="rId2" Type="http://schemas.openxmlformats.org/officeDocument/2006/relationships/slideLayout" Target="../slideLayouts/slideLayout32.xml"/><Relationship Id="rId1" Type="http://schemas.openxmlformats.org/officeDocument/2006/relationships/tags" Target="../tags/tag15.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32.xml"/><Relationship Id="rId1" Type="http://schemas.openxmlformats.org/officeDocument/2006/relationships/tags" Target="../tags/tag16.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2.xml"/><Relationship Id="rId1" Type="http://schemas.openxmlformats.org/officeDocument/2006/relationships/tags" Target="../tags/tag17.xml"/><Relationship Id="rId5" Type="http://schemas.microsoft.com/office/2007/relationships/hdphoto" Target="../media/hdphoto1.wdp"/><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2.xml"/><Relationship Id="rId1" Type="http://schemas.openxmlformats.org/officeDocument/2006/relationships/tags" Target="../tags/tag19.xml"/><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2.xml"/><Relationship Id="rId1" Type="http://schemas.openxmlformats.org/officeDocument/2006/relationships/tags" Target="../tags/tag20.xml"/><Relationship Id="rId5" Type="http://schemas.microsoft.com/office/2007/relationships/hdphoto" Target="../media/hdphoto1.wdp"/><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2.xml"/><Relationship Id="rId1" Type="http://schemas.openxmlformats.org/officeDocument/2006/relationships/tags" Target="../tags/tag21.xml"/><Relationship Id="rId5" Type="http://schemas.microsoft.com/office/2007/relationships/hdphoto" Target="../media/hdphoto1.wdp"/><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2.xml"/><Relationship Id="rId1" Type="http://schemas.openxmlformats.org/officeDocument/2006/relationships/tags" Target="../tags/tag22.xml"/><Relationship Id="rId5" Type="http://schemas.microsoft.com/office/2007/relationships/hdphoto" Target="../media/hdphoto1.wdp"/><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2.xml"/><Relationship Id="rId1" Type="http://schemas.openxmlformats.org/officeDocument/2006/relationships/tags" Target="../tags/tag23.xml"/><Relationship Id="rId5" Type="http://schemas.microsoft.com/office/2007/relationships/hdphoto" Target="../media/hdphoto1.wdp"/><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2.xml"/><Relationship Id="rId1" Type="http://schemas.openxmlformats.org/officeDocument/2006/relationships/tags" Target="../tags/tag24.xml"/><Relationship Id="rId5" Type="http://schemas.microsoft.com/office/2007/relationships/hdphoto" Target="../media/hdphoto1.wdp"/><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2.xml"/><Relationship Id="rId1" Type="http://schemas.openxmlformats.org/officeDocument/2006/relationships/tags" Target="../tags/tag25.xml"/><Relationship Id="rId5" Type="http://schemas.microsoft.com/office/2007/relationships/hdphoto" Target="../media/hdphoto1.wdp"/><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2.xml"/><Relationship Id="rId1" Type="http://schemas.openxmlformats.org/officeDocument/2006/relationships/tags" Target="../tags/tag26.xml"/><Relationship Id="rId5" Type="http://schemas.microsoft.com/office/2007/relationships/hdphoto" Target="../media/hdphoto1.wdp"/><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2.xml"/><Relationship Id="rId1" Type="http://schemas.openxmlformats.org/officeDocument/2006/relationships/tags" Target="../tags/tag27.xml"/><Relationship Id="rId5" Type="http://schemas.microsoft.com/office/2007/relationships/hdphoto" Target="../media/hdphoto1.wdp"/><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2.xml"/><Relationship Id="rId1" Type="http://schemas.openxmlformats.org/officeDocument/2006/relationships/tags" Target="../tags/tag28.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2.xml"/><Relationship Id="rId1" Type="http://schemas.openxmlformats.org/officeDocument/2006/relationships/tags" Target="../tags/tag29.xml"/><Relationship Id="rId5" Type="http://schemas.microsoft.com/office/2007/relationships/hdphoto" Target="../media/hdphoto1.wdp"/><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2.xml"/><Relationship Id="rId1" Type="http://schemas.openxmlformats.org/officeDocument/2006/relationships/tags" Target="../tags/tag30.xml"/><Relationship Id="rId5" Type="http://schemas.microsoft.com/office/2007/relationships/hdphoto" Target="../media/hdphoto1.wdp"/><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2.xml"/><Relationship Id="rId1" Type="http://schemas.openxmlformats.org/officeDocument/2006/relationships/tags" Target="../tags/tag31.xml"/><Relationship Id="rId5" Type="http://schemas.microsoft.com/office/2007/relationships/hdphoto" Target="../media/hdphoto1.wdp"/><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2.xml"/><Relationship Id="rId1" Type="http://schemas.openxmlformats.org/officeDocument/2006/relationships/tags" Target="../tags/tag32.xml"/><Relationship Id="rId5" Type="http://schemas.microsoft.com/office/2007/relationships/hdphoto" Target="../media/hdphoto1.wdp"/><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2.xml"/><Relationship Id="rId1" Type="http://schemas.openxmlformats.org/officeDocument/2006/relationships/tags" Target="../tags/tag33.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2.xml"/><Relationship Id="rId1" Type="http://schemas.openxmlformats.org/officeDocument/2006/relationships/tags" Target="../tags/tag34.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2.xml"/><Relationship Id="rId1" Type="http://schemas.openxmlformats.org/officeDocument/2006/relationships/tags" Target="../tags/tag35.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2.xml"/><Relationship Id="rId1" Type="http://schemas.openxmlformats.org/officeDocument/2006/relationships/tags" Target="../tags/tag36.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2.xml"/><Relationship Id="rId1" Type="http://schemas.openxmlformats.org/officeDocument/2006/relationships/tags" Target="../tags/tag37.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2.xml"/><Relationship Id="rId1" Type="http://schemas.openxmlformats.org/officeDocument/2006/relationships/tags" Target="../tags/tag38.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tags" Target="../tags/tag3.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2.xml"/><Relationship Id="rId1" Type="http://schemas.openxmlformats.org/officeDocument/2006/relationships/tags" Target="../tags/tag8.xml"/><Relationship Id="rId6" Type="http://schemas.openxmlformats.org/officeDocument/2006/relationships/image" Target="../media/image3.jpg"/><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Engineering</a:t>
            </a:r>
          </a:p>
        </p:txBody>
      </p:sp>
      <p:sp>
        <p:nvSpPr>
          <p:cNvPr id="3" name="Text Placeholder 2"/>
          <p:cNvSpPr>
            <a:spLocks noGrp="1"/>
          </p:cNvSpPr>
          <p:nvPr>
            <p:ph type="body" sz="quarter" idx="10"/>
          </p:nvPr>
        </p:nvSpPr>
        <p:spPr>
          <a:xfrm>
            <a:off x="599900" y="2873623"/>
            <a:ext cx="6706833" cy="2257425"/>
          </a:xfrm>
        </p:spPr>
        <p:txBody>
          <a:bodyPr/>
          <a:lstStyle/>
          <a:p>
            <a:r>
              <a:rPr lang="en-GB" sz="2300" b="1" dirty="0">
                <a:solidFill>
                  <a:schemeClr val="accent1"/>
                </a:solidFill>
              </a:rPr>
              <a:t>Enterprise Data Management - Infrastructures</a:t>
            </a:r>
          </a:p>
        </p:txBody>
      </p:sp>
    </p:spTree>
    <p:extLst>
      <p:ext uri="{BB962C8B-B14F-4D97-AF65-F5344CB8AC3E}">
        <p14:creationId xmlns:p14="http://schemas.microsoft.com/office/powerpoint/2010/main" val="154447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Open Conversation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14</a:t>
            </a:r>
            <a:endParaRPr lang="zh-TW" altLang="en-US" sz="1400" dirty="0">
              <a:latin typeface="Arial" panose="020B0604020202020204" pitchFamily="34" charset="0"/>
              <a:cs typeface="Arial" panose="020B0604020202020204" pitchFamily="34" charset="0"/>
            </a:endParaRPr>
          </a:p>
        </p:txBody>
      </p:sp>
      <p:sp>
        <p:nvSpPr>
          <p:cNvPr id="10" name="TextBox 9"/>
          <p:cNvSpPr txBox="1"/>
          <p:nvPr/>
        </p:nvSpPr>
        <p:spPr>
          <a:xfrm>
            <a:off x="240001" y="1429619"/>
            <a:ext cx="11593288" cy="400110"/>
          </a:xfrm>
          <a:prstGeom prst="rect">
            <a:avLst/>
          </a:prstGeom>
          <a:noFill/>
        </p:spPr>
        <p:txBody>
          <a:bodyPr wrap="square" rtlCol="0" anchor="t">
            <a:spAutoFit/>
          </a:bodyPr>
          <a:lstStyle/>
          <a:p>
            <a:pPr lvl="2"/>
            <a:r>
              <a:rPr lang="en-GB" sz="2000" dirty="0">
                <a:solidFill>
                  <a:schemeClr val="accent1"/>
                </a:solidFill>
                <a:latin typeface="Arial" panose="020B0604020202020204" pitchFamily="34" charset="0"/>
                <a:cs typeface="Arial" panose="020B0604020202020204" pitchFamily="34" charset="0"/>
              </a:rPr>
              <a:t>Advantages and disadvantages of a centralized architecture</a:t>
            </a:r>
          </a:p>
        </p:txBody>
      </p:sp>
      <p:sp>
        <p:nvSpPr>
          <p:cNvPr id="8" name="Next subject"/>
          <p:cNvSpPr txBox="1">
            <a:spLocks/>
          </p:cNvSpPr>
          <p:nvPr/>
        </p:nvSpPr>
        <p:spPr>
          <a:xfrm>
            <a:off x="3252168" y="2291282"/>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- 15 minutes.</a:t>
            </a:r>
          </a:p>
        </p:txBody>
      </p:sp>
      <p:sp>
        <p:nvSpPr>
          <p:cNvPr id="11" name="Rounded Rectangle 4"/>
          <p:cNvSpPr/>
          <p:nvPr/>
        </p:nvSpPr>
        <p:spPr>
          <a:xfrm>
            <a:off x="1098033" y="3251342"/>
            <a:ext cx="7200000" cy="1021556"/>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dirty="0">
                <a:solidFill>
                  <a:sysClr val="windowText" lastClr="000000"/>
                </a:solidFill>
              </a:rPr>
              <a:t>Discussion &amp; Feedback</a:t>
            </a:r>
            <a:r>
              <a:rPr lang="en-GB" altLang="en-US" dirty="0"/>
              <a:t>.</a:t>
            </a:r>
          </a:p>
          <a:p>
            <a:pPr lvl="2"/>
            <a:endParaRPr lang="en-GB" altLang="en-US" dirty="0"/>
          </a:p>
          <a:p>
            <a:pPr lvl="2"/>
            <a:endParaRPr lang="en-GB" altLang="en-US" dirty="0"/>
          </a:p>
        </p:txBody>
      </p:sp>
    </p:spTree>
    <p:extLst>
      <p:ext uri="{BB962C8B-B14F-4D97-AF65-F5344CB8AC3E}">
        <p14:creationId xmlns:p14="http://schemas.microsoft.com/office/powerpoint/2010/main" val="38964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Pro’s of the DWH Architecture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708981"/>
          </a:xfrm>
          <a:prstGeom prst="rect">
            <a:avLst/>
          </a:prstGeom>
          <a:noFill/>
        </p:spPr>
        <p:txBody>
          <a:bodyPr wrap="square" rtlCol="0" anchor="t">
            <a:spAutoFit/>
          </a:bodyPr>
          <a:lstStyle/>
          <a:p>
            <a:pPr marL="342900" indent="-342900">
              <a:buFont typeface="Arial" panose="020B0604020202020204" pitchFamily="34" charset="0"/>
              <a:buChar char="•"/>
            </a:pPr>
            <a:r>
              <a:rPr lang="en-US" sz="2000" b="0" i="0" dirty="0">
                <a:solidFill>
                  <a:srgbClr val="202122"/>
                </a:solidFill>
                <a:effectLst/>
                <a:latin typeface="Arial" panose="020B0604020202020204" pitchFamily="34" charset="0"/>
              </a:rPr>
              <a:t>Integrating data from multiple sources into a single database</a:t>
            </a:r>
          </a:p>
          <a:p>
            <a:pPr marL="342900" indent="-342900">
              <a:buFont typeface="Arial" panose="020B0604020202020204" pitchFamily="34" charset="0"/>
              <a:buChar char="•"/>
            </a:pPr>
            <a:endParaRPr lang="en-US" sz="800" dirty="0">
              <a:solidFill>
                <a:srgbClr val="202122"/>
              </a:solidFill>
              <a:latin typeface="Arial" panose="020B0604020202020204" pitchFamily="34" charset="0"/>
            </a:endParaRPr>
          </a:p>
          <a:p>
            <a:pPr marL="342900" indent="-342900">
              <a:buFont typeface="Arial" panose="020B0604020202020204" pitchFamily="34" charset="0"/>
              <a:buChar char="•"/>
            </a:pPr>
            <a:r>
              <a:rPr lang="en-US" sz="2000" b="0" i="0" dirty="0">
                <a:solidFill>
                  <a:srgbClr val="202122"/>
                </a:solidFill>
                <a:effectLst/>
                <a:latin typeface="Arial" panose="020B0604020202020204" pitchFamily="34" charset="0"/>
              </a:rPr>
              <a:t>Providing a single common data model, regardless of the source of the data</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000" dirty="0">
                <a:solidFill>
                  <a:srgbClr val="202122"/>
                </a:solidFill>
                <a:latin typeface="Arial" panose="020B0604020202020204" pitchFamily="34" charset="0"/>
              </a:rPr>
              <a:t>E</a:t>
            </a:r>
            <a:r>
              <a:rPr lang="en-US" sz="2000" b="0" i="0" dirty="0">
                <a:solidFill>
                  <a:srgbClr val="202122"/>
                </a:solidFill>
                <a:effectLst/>
                <a:latin typeface="Arial" panose="020B0604020202020204" pitchFamily="34" charset="0"/>
              </a:rPr>
              <a:t>nabling a central view across the enterprise</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000" b="0" i="0" dirty="0">
                <a:solidFill>
                  <a:srgbClr val="202122"/>
                </a:solidFill>
                <a:effectLst/>
                <a:latin typeface="Arial" panose="020B0604020202020204" pitchFamily="34" charset="0"/>
              </a:rPr>
              <a:t>particularly valuable when the organization has grown by merger</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rgbClr val="202122"/>
                </a:solidFill>
                <a:latin typeface="Arial" panose="020B0604020202020204" pitchFamily="34" charset="0"/>
              </a:rPr>
              <a:t>Produc</a:t>
            </a:r>
            <a:r>
              <a:rPr lang="en-US" sz="2000" b="0" i="0" dirty="0">
                <a:solidFill>
                  <a:srgbClr val="202122"/>
                </a:solidFill>
                <a:effectLst/>
                <a:latin typeface="Arial" panose="020B0604020202020204" pitchFamily="34" charset="0"/>
              </a:rPr>
              <a:t>ing data that makes sense to the business users (through </a:t>
            </a:r>
            <a:r>
              <a:rPr lang="en-US" sz="2000" b="0" i="0" dirty="0" err="1">
                <a:solidFill>
                  <a:srgbClr val="202122"/>
                </a:solidFill>
                <a:effectLst/>
                <a:latin typeface="Arial" panose="020B0604020202020204" pitchFamily="34" charset="0"/>
              </a:rPr>
              <a:t>datamarts</a:t>
            </a:r>
            <a:r>
              <a:rPr lang="en-US" sz="2000" b="0" i="0" dirty="0">
                <a:solidFill>
                  <a:srgbClr val="202122"/>
                </a:solidFill>
                <a:effectLst/>
                <a:latin typeface="Arial" panose="020B0604020202020204" pitchFamily="34" charset="0"/>
              </a:rPr>
              <a:t>) </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202122"/>
                </a:solidFill>
                <a:effectLst/>
                <a:latin typeface="Arial" panose="020B0604020202020204" pitchFamily="34" charset="0"/>
              </a:rPr>
              <a:t>Presenting the organization's information consistently</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000" b="0" i="0" dirty="0">
                <a:solidFill>
                  <a:srgbClr val="202122"/>
                </a:solidFill>
                <a:effectLst/>
                <a:latin typeface="Arial" panose="020B0604020202020204" pitchFamily="34" charset="0"/>
              </a:rPr>
              <a:t>by providing consistent codes and descriptions, flagging or even fixing bad data</a:t>
            </a:r>
          </a:p>
          <a:p>
            <a:pPr marL="800100" lvl="1" indent="-342900">
              <a:buFont typeface="Wingdings" panose="05000000000000000000" pitchFamily="2" charset="2"/>
              <a:buChar char="Ø"/>
            </a:pPr>
            <a:endParaRPr lang="en-US" sz="800" dirty="0">
              <a:solidFill>
                <a:srgbClr val="202122"/>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by </a:t>
            </a:r>
            <a:r>
              <a:rPr lang="en-US" sz="2000" dirty="0">
                <a:solidFill>
                  <a:srgbClr val="202122"/>
                </a:solidFill>
                <a:latin typeface="Arial" panose="020B0604020202020204" pitchFamily="34" charset="0"/>
                <a:cs typeface="Arial" panose="020B0604020202020204" pitchFamily="34" charset="0"/>
              </a:rPr>
              <a:t>o</a:t>
            </a:r>
            <a:r>
              <a:rPr lang="en-US" sz="2000" b="0" i="0" dirty="0">
                <a:solidFill>
                  <a:srgbClr val="202122"/>
                </a:solidFill>
                <a:effectLst/>
                <a:latin typeface="Arial" panose="020B0604020202020204" pitchFamily="34" charset="0"/>
              </a:rPr>
              <a:t>rganizing and disambiguating repetitive data</a:t>
            </a:r>
            <a:endParaRPr lang="en-GB" sz="20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Improve query performance, without affecting operational databases</a:t>
            </a:r>
            <a:endParaRPr lang="en-US" sz="2000" b="0" i="0" dirty="0">
              <a:solidFill>
                <a:srgbClr val="202122"/>
              </a:solidFill>
              <a:effectLst/>
              <a:latin typeface="Arial" panose="020B0604020202020204" pitchFamily="34" charset="0"/>
            </a:endParaRPr>
          </a:p>
          <a:p>
            <a:pPr marL="342900" indent="-342900">
              <a:buFont typeface="Arial" panose="020B0604020202020204" pitchFamily="34" charset="0"/>
              <a:buChar char="•"/>
            </a:pPr>
            <a:endParaRPr lang="en-US" sz="800" dirty="0">
              <a:solidFill>
                <a:srgbClr val="20212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solidFill>
                  <a:srgbClr val="202122"/>
                </a:solidFill>
                <a:effectLst/>
                <a:latin typeface="Arial" panose="020B0604020202020204" pitchFamily="34" charset="0"/>
              </a:rPr>
              <a:t>Maintaining historical data, even if the source transaction systems do not</a:t>
            </a: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096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Con’s of the DWH Architecture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201424"/>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Data warehouses remain useful to this day</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But a centralized architecture fails to deal with the increasing complexities of big data:</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Volume</a:t>
            </a:r>
          </a:p>
          <a:p>
            <a:pPr marL="800100" lvl="1"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Variety</a:t>
            </a:r>
          </a:p>
          <a:p>
            <a:pPr marL="800100" lvl="1"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Velocity</a:t>
            </a:r>
          </a:p>
          <a:p>
            <a:pPr marL="800100" lvl="1"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Meanwhile, a rigid separation between data marts favours </a:t>
            </a:r>
            <a:r>
              <a:rPr lang="en-GB" sz="2000" i="1" dirty="0">
                <a:latin typeface="Arial" panose="020B0604020202020204" pitchFamily="34" charset="0"/>
                <a:cs typeface="Arial" panose="020B0604020202020204" pitchFamily="34" charset="0"/>
              </a:rPr>
              <a:t>data silos</a:t>
            </a:r>
            <a:r>
              <a:rPr lang="en-GB"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 bunch of non-communicating storage systems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512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The Data Lake Architecture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447645"/>
          </a:xfrm>
          <a:prstGeom prst="rect">
            <a:avLst/>
          </a:prstGeom>
          <a:noFill/>
        </p:spPr>
        <p:txBody>
          <a:bodyPr wrap="square" rtlCol="0" anchor="t">
            <a:spAutoFit/>
          </a:bodyPr>
          <a:lstStyle/>
          <a:p>
            <a:pPr marL="342900" indent="-342900">
              <a:buFont typeface="Arial" panose="020B0604020202020204" pitchFamily="34" charset="0"/>
              <a:buChar char="•"/>
            </a:pPr>
            <a:r>
              <a:rPr lang="en-GB" sz="2000" i="1" dirty="0">
                <a:latin typeface="Arial" panose="020B0604020202020204" pitchFamily="34" charset="0"/>
                <a:cs typeface="Arial" panose="020B0604020202020204" pitchFamily="34" charset="0"/>
              </a:rPr>
              <a:t>Data Lakes</a:t>
            </a:r>
            <a:r>
              <a:rPr lang="en-GB" sz="2000" dirty="0">
                <a:latin typeface="Arial" panose="020B0604020202020204" pitchFamily="34" charset="0"/>
                <a:cs typeface="Arial" panose="020B0604020202020204" pitchFamily="34" charset="0"/>
              </a:rPr>
              <a:t> were introduced to overcome the limits of DWH in dealing with big data:</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lvl="6"/>
            <a:r>
              <a:rPr lang="en-GB" sz="2000" i="1" dirty="0">
                <a:latin typeface="Arial" panose="020B0604020202020204" pitchFamily="34" charset="0"/>
                <a:cs typeface="Arial" panose="020B0604020202020204" pitchFamily="34" charset="0"/>
              </a:rPr>
              <a:t>Data lakes are distributed repositories </a:t>
            </a:r>
          </a:p>
          <a:p>
            <a:pPr lvl="4"/>
            <a:endParaRPr lang="en-GB" sz="800" i="1" dirty="0">
              <a:latin typeface="Arial" panose="020B0604020202020204" pitchFamily="34" charset="0"/>
              <a:cs typeface="Arial" panose="020B0604020202020204" pitchFamily="34" charset="0"/>
            </a:endParaRPr>
          </a:p>
          <a:p>
            <a:pPr lvl="4"/>
            <a:r>
              <a:rPr lang="en-GB" sz="2000" i="1" dirty="0">
                <a:latin typeface="Arial" panose="020B0604020202020204" pitchFamily="34" charset="0"/>
                <a:cs typeface="Arial" panose="020B0604020202020204" pitchFamily="34" charset="0"/>
              </a:rPr>
              <a:t>where many data streams flow in from multiple sources</a:t>
            </a:r>
          </a:p>
          <a:p>
            <a:pPr lvl="4"/>
            <a:endParaRPr lang="en-GB" sz="800" i="1" dirty="0">
              <a:latin typeface="Arial" panose="020B0604020202020204" pitchFamily="34" charset="0"/>
              <a:cs typeface="Arial" panose="020B0604020202020204" pitchFamily="34" charset="0"/>
            </a:endParaRPr>
          </a:p>
          <a:p>
            <a:pPr lvl="4"/>
            <a:r>
              <a:rPr lang="en-GB" sz="2000" i="1" dirty="0">
                <a:latin typeface="Arial" panose="020B0604020202020204" pitchFamily="34" charset="0"/>
                <a:cs typeface="Arial" panose="020B0604020202020204" pitchFamily="34" charset="0"/>
              </a:rPr>
              <a:t>and can be stored and processed in a variety of formats</a:t>
            </a:r>
          </a:p>
          <a:p>
            <a:pPr lvl="1"/>
            <a:endParaRPr lang="en-GB" sz="2000" dirty="0">
              <a:latin typeface="Arial" panose="020B0604020202020204" pitchFamily="34" charset="0"/>
              <a:cs typeface="Arial" panose="020B0604020202020204" pitchFamily="34" charset="0"/>
            </a:endParaRPr>
          </a:p>
          <a:p>
            <a:pPr lvl="1"/>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Each machine is known as a </a:t>
            </a:r>
            <a:r>
              <a:rPr lang="en-GB" sz="2000" i="1" dirty="0">
                <a:latin typeface="Arial" panose="020B0604020202020204" pitchFamily="34" charset="0"/>
                <a:cs typeface="Arial" panose="020B0604020202020204" pitchFamily="34" charset="0"/>
              </a:rPr>
              <a:t>node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They typically consist of inexpensive commodity hardware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Nodes are grouped in clusters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Cluster sizes may vary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anywhere from two to hundreds of thousands of nodes  </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239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The Distributed Approach</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2985433"/>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A rapidly increasing data size requires the flexibility of a distributed architecture</a:t>
            </a:r>
          </a:p>
          <a:p>
            <a:pPr lvl="3"/>
            <a:endParaRPr lang="en-GB" sz="2000" i="1"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most powerful supercomputer alone would struggle to keep up with demand </a:t>
            </a: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163FBE57-B1E2-4F3A-AC61-AE10DCF529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5863" y="3222329"/>
            <a:ext cx="1275374" cy="820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a16="http://schemas.microsoft.com/office/drawing/2014/main" id="{F6E13E6B-17C1-4E15-9871-D32E730328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6820" y="2869832"/>
            <a:ext cx="650999" cy="1525780"/>
          </a:xfrm>
          <a:prstGeom prst="rect">
            <a:avLst/>
          </a:prstGeom>
        </p:spPr>
      </p:pic>
      <p:sp>
        <p:nvSpPr>
          <p:cNvPr id="9" name="Right Arrow 11">
            <a:extLst>
              <a:ext uri="{FF2B5EF4-FFF2-40B4-BE49-F238E27FC236}">
                <a16:creationId xmlns:a16="http://schemas.microsoft.com/office/drawing/2014/main" id="{DE174DAE-16EF-455B-A176-4065F1E7971C}"/>
              </a:ext>
            </a:extLst>
          </p:cNvPr>
          <p:cNvSpPr/>
          <p:nvPr/>
        </p:nvSpPr>
        <p:spPr>
          <a:xfrm>
            <a:off x="607342" y="3259922"/>
            <a:ext cx="924934" cy="745600"/>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1100</a:t>
            </a:r>
          </a:p>
          <a:p>
            <a:pPr algn="ctr"/>
            <a:r>
              <a:rPr lang="en-GB" sz="1400" dirty="0"/>
              <a:t>0111</a:t>
            </a:r>
          </a:p>
        </p:txBody>
      </p:sp>
      <p:sp>
        <p:nvSpPr>
          <p:cNvPr id="11" name="Right Arrow 12">
            <a:extLst>
              <a:ext uri="{FF2B5EF4-FFF2-40B4-BE49-F238E27FC236}">
                <a16:creationId xmlns:a16="http://schemas.microsoft.com/office/drawing/2014/main" id="{F7682FAD-0FEE-4673-AE36-D3C0986DAADE}"/>
              </a:ext>
            </a:extLst>
          </p:cNvPr>
          <p:cNvSpPr/>
          <p:nvPr/>
        </p:nvSpPr>
        <p:spPr>
          <a:xfrm>
            <a:off x="2592363" y="3516752"/>
            <a:ext cx="448956" cy="231940"/>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p>
        </p:txBody>
      </p:sp>
      <p:pic>
        <p:nvPicPr>
          <p:cNvPr id="22" name="Picture 2">
            <a:extLst>
              <a:ext uri="{FF2B5EF4-FFF2-40B4-BE49-F238E27FC236}">
                <a16:creationId xmlns:a16="http://schemas.microsoft.com/office/drawing/2014/main" id="{88DF712E-CB65-498D-9EB3-68F5E699B4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9777" y="3288630"/>
            <a:ext cx="1275374" cy="820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2">
            <a:extLst>
              <a:ext uri="{FF2B5EF4-FFF2-40B4-BE49-F238E27FC236}">
                <a16:creationId xmlns:a16="http://schemas.microsoft.com/office/drawing/2014/main" id="{767C33F6-B766-47A4-854C-8ED5E900EA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9280" y="2900421"/>
            <a:ext cx="657987" cy="1542156"/>
          </a:xfrm>
          <a:prstGeom prst="rect">
            <a:avLst/>
          </a:prstGeom>
        </p:spPr>
      </p:pic>
      <p:pic>
        <p:nvPicPr>
          <p:cNvPr id="25" name="Picture 3" descr="C:\Users\Adam.Kershaw\AppData\Local\Microsoft\Windows\Temporary Internet Files\Content.IE5\R0VVQIKY\AX11-factory[1].png">
            <a:extLst>
              <a:ext uri="{FF2B5EF4-FFF2-40B4-BE49-F238E27FC236}">
                <a16:creationId xmlns:a16="http://schemas.microsoft.com/office/drawing/2014/main" id="{7FA5656F-A440-43EC-A668-A60F6CAD1368}"/>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65811"/>
          <a:stretch/>
        </p:blipFill>
        <p:spPr bwMode="auto">
          <a:xfrm rot="7459229">
            <a:off x="7242808" y="2970005"/>
            <a:ext cx="549786" cy="19579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descr="C:\Users\Adam.Kershaw\AppData\Local\Microsoft\Windows\Temporary Internet Files\Content.IE5\R0VVQIKY\AX11-factory[1].png">
            <a:extLst>
              <a:ext uri="{FF2B5EF4-FFF2-40B4-BE49-F238E27FC236}">
                <a16:creationId xmlns:a16="http://schemas.microsoft.com/office/drawing/2014/main" id="{9B3C0B4A-0FE4-4921-8DCA-0045126341F8}"/>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b="65811"/>
          <a:stretch/>
        </p:blipFill>
        <p:spPr bwMode="auto">
          <a:xfrm rot="7459229">
            <a:off x="7690174" y="2870692"/>
            <a:ext cx="425339" cy="151477"/>
          </a:xfrm>
          <a:prstGeom prst="rect">
            <a:avLst/>
          </a:prstGeom>
          <a:noFill/>
          <a:extLst>
            <a:ext uri="{909E8E84-426E-40DD-AFC4-6F175D3DCCD1}">
              <a14:hiddenFill xmlns:a14="http://schemas.microsoft.com/office/drawing/2010/main">
                <a:solidFill>
                  <a:srgbClr val="FFFFFF"/>
                </a:solidFill>
              </a14:hiddenFill>
            </a:ext>
          </a:extLst>
        </p:spPr>
      </p:pic>
      <p:sp>
        <p:nvSpPr>
          <p:cNvPr id="27" name="Right Arrow 15">
            <a:extLst>
              <a:ext uri="{FF2B5EF4-FFF2-40B4-BE49-F238E27FC236}">
                <a16:creationId xmlns:a16="http://schemas.microsoft.com/office/drawing/2014/main" id="{F2E30AEE-3937-4451-8908-A429CBD42715}"/>
              </a:ext>
            </a:extLst>
          </p:cNvPr>
          <p:cNvSpPr/>
          <p:nvPr/>
        </p:nvSpPr>
        <p:spPr>
          <a:xfrm rot="774651">
            <a:off x="5596456" y="2862787"/>
            <a:ext cx="774609" cy="745600"/>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11000111</a:t>
            </a:r>
          </a:p>
        </p:txBody>
      </p:sp>
      <p:sp>
        <p:nvSpPr>
          <p:cNvPr id="28" name="Right Arrow 16">
            <a:extLst>
              <a:ext uri="{FF2B5EF4-FFF2-40B4-BE49-F238E27FC236}">
                <a16:creationId xmlns:a16="http://schemas.microsoft.com/office/drawing/2014/main" id="{05E842D6-49A9-42C5-B185-B5C68407A183}"/>
              </a:ext>
            </a:extLst>
          </p:cNvPr>
          <p:cNvSpPr/>
          <p:nvPr/>
        </p:nvSpPr>
        <p:spPr>
          <a:xfrm rot="21185405">
            <a:off x="5564989" y="3799973"/>
            <a:ext cx="774609" cy="745600"/>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p>
          <a:p>
            <a:pPr algn="ctr"/>
            <a:r>
              <a:rPr lang="en-GB" sz="1400" dirty="0"/>
              <a:t>1111000111</a:t>
            </a:r>
          </a:p>
        </p:txBody>
      </p:sp>
      <p:sp>
        <p:nvSpPr>
          <p:cNvPr id="29" name="Right Arrow 17">
            <a:extLst>
              <a:ext uri="{FF2B5EF4-FFF2-40B4-BE49-F238E27FC236}">
                <a16:creationId xmlns:a16="http://schemas.microsoft.com/office/drawing/2014/main" id="{284B3C17-0060-4C41-99FB-1CBC91030294}"/>
              </a:ext>
            </a:extLst>
          </p:cNvPr>
          <p:cNvSpPr/>
          <p:nvPr/>
        </p:nvSpPr>
        <p:spPr>
          <a:xfrm>
            <a:off x="7416689" y="3546470"/>
            <a:ext cx="363666" cy="278060"/>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p>
        </p:txBody>
      </p:sp>
    </p:spTree>
    <p:extLst>
      <p:ext uri="{BB962C8B-B14F-4D97-AF65-F5344CB8AC3E}">
        <p14:creationId xmlns:p14="http://schemas.microsoft.com/office/powerpoint/2010/main" val="131185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The Distributed Approach</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1631216"/>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A rapidly increasing data size requires the flexibility of a distributed architecture</a:t>
            </a:r>
          </a:p>
          <a:p>
            <a:pPr lvl="3"/>
            <a:endParaRPr lang="en-GB" sz="2000" i="1"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Eventually, all supercomputers will need to be replaced</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pic>
        <p:nvPicPr>
          <p:cNvPr id="30" name="Picture 2">
            <a:extLst>
              <a:ext uri="{FF2B5EF4-FFF2-40B4-BE49-F238E27FC236}">
                <a16:creationId xmlns:a16="http://schemas.microsoft.com/office/drawing/2014/main" id="{47CC71EE-9FD9-4674-B66A-34F94D4299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6398" y="3418581"/>
            <a:ext cx="1294943" cy="833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Multiply 4">
            <a:extLst>
              <a:ext uri="{FF2B5EF4-FFF2-40B4-BE49-F238E27FC236}">
                <a16:creationId xmlns:a16="http://schemas.microsoft.com/office/drawing/2014/main" id="{F9824757-B819-44C9-9C67-B9218BFA5E21}"/>
              </a:ext>
            </a:extLst>
          </p:cNvPr>
          <p:cNvSpPr/>
          <p:nvPr/>
        </p:nvSpPr>
        <p:spPr>
          <a:xfrm>
            <a:off x="5125466" y="3503597"/>
            <a:ext cx="428735" cy="630728"/>
          </a:xfrm>
          <a:prstGeom prst="mathMultiply">
            <a:avLst>
              <a:gd name="adj1" fmla="val 1604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32" name="Rounded Rectangle 5" descr=".................................................................................................................................................................................................................................................................................................................................................">
            <a:extLst>
              <a:ext uri="{FF2B5EF4-FFF2-40B4-BE49-F238E27FC236}">
                <a16:creationId xmlns:a16="http://schemas.microsoft.com/office/drawing/2014/main" id="{2CA53DD6-2387-4886-9775-2EDD70DD8383}"/>
              </a:ext>
            </a:extLst>
          </p:cNvPr>
          <p:cNvSpPr/>
          <p:nvPr/>
        </p:nvSpPr>
        <p:spPr>
          <a:xfrm>
            <a:off x="5834327" y="3433382"/>
            <a:ext cx="827803" cy="775813"/>
          </a:xfrm>
          <a:prstGeom prst="roundRect">
            <a:avLst/>
          </a:prstGeom>
          <a:solidFill>
            <a:srgbClr val="1C01BF"/>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endParaRPr lang="en-GB" dirty="0"/>
          </a:p>
        </p:txBody>
      </p:sp>
      <p:pic>
        <p:nvPicPr>
          <p:cNvPr id="33" name="Picture 32">
            <a:extLst>
              <a:ext uri="{FF2B5EF4-FFF2-40B4-BE49-F238E27FC236}">
                <a16:creationId xmlns:a16="http://schemas.microsoft.com/office/drawing/2014/main" id="{F2E92820-D479-4588-8CFD-A39EBABF20C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49013" y="3459658"/>
            <a:ext cx="1133526" cy="674667"/>
          </a:xfrm>
          <a:prstGeom prst="rect">
            <a:avLst/>
          </a:prstGeom>
        </p:spPr>
      </p:pic>
      <p:pic>
        <p:nvPicPr>
          <p:cNvPr id="35" name="Picture 34">
            <a:extLst>
              <a:ext uri="{FF2B5EF4-FFF2-40B4-BE49-F238E27FC236}">
                <a16:creationId xmlns:a16="http://schemas.microsoft.com/office/drawing/2014/main" id="{FA24CBA4-CACC-4972-925B-30C9E1E04A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400000">
            <a:off x="3787298" y="3034645"/>
            <a:ext cx="692834" cy="1623830"/>
          </a:xfrm>
          <a:prstGeom prst="rect">
            <a:avLst/>
          </a:prstGeom>
        </p:spPr>
      </p:pic>
      <p:sp>
        <p:nvSpPr>
          <p:cNvPr id="36" name="Right Arrow 6">
            <a:extLst>
              <a:ext uri="{FF2B5EF4-FFF2-40B4-BE49-F238E27FC236}">
                <a16:creationId xmlns:a16="http://schemas.microsoft.com/office/drawing/2014/main" id="{DDF553D8-FBB6-487E-8A1C-8547672C0525}"/>
              </a:ext>
            </a:extLst>
          </p:cNvPr>
          <p:cNvSpPr/>
          <p:nvPr/>
        </p:nvSpPr>
        <p:spPr>
          <a:xfrm>
            <a:off x="1991952" y="3592106"/>
            <a:ext cx="1150012" cy="508908"/>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011110001</a:t>
            </a:r>
          </a:p>
        </p:txBody>
      </p:sp>
      <p:sp>
        <p:nvSpPr>
          <p:cNvPr id="37" name="Right Arrow 11">
            <a:extLst>
              <a:ext uri="{FF2B5EF4-FFF2-40B4-BE49-F238E27FC236}">
                <a16:creationId xmlns:a16="http://schemas.microsoft.com/office/drawing/2014/main" id="{68C8D15E-FF93-4927-A7BF-B0D6F3952362}"/>
              </a:ext>
            </a:extLst>
          </p:cNvPr>
          <p:cNvSpPr/>
          <p:nvPr/>
        </p:nvSpPr>
        <p:spPr>
          <a:xfrm rot="938930">
            <a:off x="2056367" y="2949745"/>
            <a:ext cx="1150014" cy="508908"/>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011011001</a:t>
            </a:r>
          </a:p>
        </p:txBody>
      </p:sp>
      <p:sp>
        <p:nvSpPr>
          <p:cNvPr id="38" name="Right Arrow 13">
            <a:extLst>
              <a:ext uri="{FF2B5EF4-FFF2-40B4-BE49-F238E27FC236}">
                <a16:creationId xmlns:a16="http://schemas.microsoft.com/office/drawing/2014/main" id="{2A0BA95A-8400-48B2-A439-567D4D45F00E}"/>
              </a:ext>
            </a:extLst>
          </p:cNvPr>
          <p:cNvSpPr/>
          <p:nvPr/>
        </p:nvSpPr>
        <p:spPr>
          <a:xfrm rot="20410754">
            <a:off x="2053672" y="4267426"/>
            <a:ext cx="1150012" cy="508909"/>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101110000</a:t>
            </a:r>
          </a:p>
        </p:txBody>
      </p:sp>
    </p:spTree>
    <p:extLst>
      <p:ext uri="{BB962C8B-B14F-4D97-AF65-F5344CB8AC3E}">
        <p14:creationId xmlns:p14="http://schemas.microsoft.com/office/powerpoint/2010/main" val="21586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The Distributed Approach</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3170099"/>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A rapidly increasing data size requires the flexibility of a distributed architecture</a:t>
            </a:r>
          </a:p>
          <a:p>
            <a:pPr lvl="3"/>
            <a:endParaRPr lang="en-GB" sz="2000" i="1"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By distributing resources, work can be accomplished more efficiently</a:t>
            </a: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pic>
        <p:nvPicPr>
          <p:cNvPr id="8" name="Picture 3">
            <a:extLst>
              <a:ext uri="{FF2B5EF4-FFF2-40B4-BE49-F238E27FC236}">
                <a16:creationId xmlns:a16="http://schemas.microsoft.com/office/drawing/2014/main" id="{7698F94F-D7DD-4D0D-AB25-77409B5440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6707" y="3765443"/>
            <a:ext cx="1631548" cy="1034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a:extLst>
              <a:ext uri="{FF2B5EF4-FFF2-40B4-BE49-F238E27FC236}">
                <a16:creationId xmlns:a16="http://schemas.microsoft.com/office/drawing/2014/main" id="{6F31FEB9-55F7-4A36-8561-6FB6E1F6BD64}"/>
              </a:ext>
            </a:extLst>
          </p:cNvPr>
          <p:cNvGrpSpPr/>
          <p:nvPr/>
        </p:nvGrpSpPr>
        <p:grpSpPr>
          <a:xfrm>
            <a:off x="3434232" y="3086703"/>
            <a:ext cx="1990661" cy="2418631"/>
            <a:chOff x="3347864" y="3933056"/>
            <a:chExt cx="2160240" cy="2167816"/>
          </a:xfrm>
        </p:grpSpPr>
        <p:pic>
          <p:nvPicPr>
            <p:cNvPr id="11" name="Picture 10">
              <a:extLst>
                <a:ext uri="{FF2B5EF4-FFF2-40B4-BE49-F238E27FC236}">
                  <a16:creationId xmlns:a16="http://schemas.microsoft.com/office/drawing/2014/main" id="{65C9E0E9-880D-46CF-8227-80FEDF3F90A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47864" y="3933056"/>
              <a:ext cx="432048" cy="1012612"/>
            </a:xfrm>
            <a:prstGeom prst="rect">
              <a:avLst/>
            </a:prstGeom>
          </p:spPr>
        </p:pic>
        <p:pic>
          <p:nvPicPr>
            <p:cNvPr id="12" name="Picture 11">
              <a:extLst>
                <a:ext uri="{FF2B5EF4-FFF2-40B4-BE49-F238E27FC236}">
                  <a16:creationId xmlns:a16="http://schemas.microsoft.com/office/drawing/2014/main" id="{9F5B1EEE-A0A2-4642-BA6B-81D6351F09C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32312" y="3933056"/>
              <a:ext cx="432048" cy="1012612"/>
            </a:xfrm>
            <a:prstGeom prst="rect">
              <a:avLst/>
            </a:prstGeom>
          </p:spPr>
        </p:pic>
        <p:pic>
          <p:nvPicPr>
            <p:cNvPr id="13" name="Picture 12">
              <a:extLst>
                <a:ext uri="{FF2B5EF4-FFF2-40B4-BE49-F238E27FC236}">
                  <a16:creationId xmlns:a16="http://schemas.microsoft.com/office/drawing/2014/main" id="{1A65F743-A04E-45AC-979B-6462ADEEBDF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9992" y="3933056"/>
              <a:ext cx="432048" cy="1012612"/>
            </a:xfrm>
            <a:prstGeom prst="rect">
              <a:avLst/>
            </a:prstGeom>
          </p:spPr>
        </p:pic>
        <p:pic>
          <p:nvPicPr>
            <p:cNvPr id="14" name="Picture 13">
              <a:extLst>
                <a:ext uri="{FF2B5EF4-FFF2-40B4-BE49-F238E27FC236}">
                  <a16:creationId xmlns:a16="http://schemas.microsoft.com/office/drawing/2014/main" id="{08D5C75E-56EF-4A39-8BB4-3F9B346A802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76056" y="3933056"/>
              <a:ext cx="432048" cy="1012612"/>
            </a:xfrm>
            <a:prstGeom prst="rect">
              <a:avLst/>
            </a:prstGeom>
          </p:spPr>
        </p:pic>
        <p:pic>
          <p:nvPicPr>
            <p:cNvPr id="15" name="Picture 14">
              <a:extLst>
                <a:ext uri="{FF2B5EF4-FFF2-40B4-BE49-F238E27FC236}">
                  <a16:creationId xmlns:a16="http://schemas.microsoft.com/office/drawing/2014/main" id="{889BD894-D1D0-4E94-82D8-EEEB8B800A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47864" y="5088260"/>
              <a:ext cx="432048" cy="1012612"/>
            </a:xfrm>
            <a:prstGeom prst="rect">
              <a:avLst/>
            </a:prstGeom>
          </p:spPr>
        </p:pic>
        <p:pic>
          <p:nvPicPr>
            <p:cNvPr id="16" name="Picture 15">
              <a:extLst>
                <a:ext uri="{FF2B5EF4-FFF2-40B4-BE49-F238E27FC236}">
                  <a16:creationId xmlns:a16="http://schemas.microsoft.com/office/drawing/2014/main" id="{810EA6A7-BBD4-4F08-AAFF-D2C96B98BD5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32312" y="5088260"/>
              <a:ext cx="432048" cy="1012612"/>
            </a:xfrm>
            <a:prstGeom prst="rect">
              <a:avLst/>
            </a:prstGeom>
          </p:spPr>
        </p:pic>
        <p:pic>
          <p:nvPicPr>
            <p:cNvPr id="17" name="Picture 16">
              <a:extLst>
                <a:ext uri="{FF2B5EF4-FFF2-40B4-BE49-F238E27FC236}">
                  <a16:creationId xmlns:a16="http://schemas.microsoft.com/office/drawing/2014/main" id="{F5502CEE-DFF4-42C7-8115-18B07FD6AF7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3122" y="5088260"/>
              <a:ext cx="432048" cy="1012612"/>
            </a:xfrm>
            <a:prstGeom prst="rect">
              <a:avLst/>
            </a:prstGeom>
          </p:spPr>
        </p:pic>
        <p:pic>
          <p:nvPicPr>
            <p:cNvPr id="18" name="Picture 17">
              <a:extLst>
                <a:ext uri="{FF2B5EF4-FFF2-40B4-BE49-F238E27FC236}">
                  <a16:creationId xmlns:a16="http://schemas.microsoft.com/office/drawing/2014/main" id="{96686363-B7BB-4F22-A16E-AE748A3932F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76056" y="5088260"/>
              <a:ext cx="432048" cy="1012612"/>
            </a:xfrm>
            <a:prstGeom prst="rect">
              <a:avLst/>
            </a:prstGeom>
          </p:spPr>
        </p:pic>
        <p:cxnSp>
          <p:nvCxnSpPr>
            <p:cNvPr id="19" name="Straight Connector 18">
              <a:extLst>
                <a:ext uri="{FF2B5EF4-FFF2-40B4-BE49-F238E27FC236}">
                  <a16:creationId xmlns:a16="http://schemas.microsoft.com/office/drawing/2014/main" id="{49423771-0392-42FD-8F98-E6E7836E7CBF}"/>
                </a:ext>
              </a:extLst>
            </p:cNvPr>
            <p:cNvCxnSpPr/>
            <p:nvPr/>
          </p:nvCxnSpPr>
          <p:spPr>
            <a:xfrm>
              <a:off x="3347864" y="4974851"/>
              <a:ext cx="216024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 name="Right Arrow 22">
            <a:extLst>
              <a:ext uri="{FF2B5EF4-FFF2-40B4-BE49-F238E27FC236}">
                <a16:creationId xmlns:a16="http://schemas.microsoft.com/office/drawing/2014/main" id="{DA2459BE-C334-4EC2-B4B1-6CF9DD07BCD6}"/>
              </a:ext>
            </a:extLst>
          </p:cNvPr>
          <p:cNvSpPr/>
          <p:nvPr/>
        </p:nvSpPr>
        <p:spPr>
          <a:xfrm>
            <a:off x="1839682" y="3935266"/>
            <a:ext cx="1284442" cy="69499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1111010101</a:t>
            </a:r>
          </a:p>
        </p:txBody>
      </p:sp>
      <p:sp>
        <p:nvSpPr>
          <p:cNvPr id="21" name="Right Arrow 23">
            <a:extLst>
              <a:ext uri="{FF2B5EF4-FFF2-40B4-BE49-F238E27FC236}">
                <a16:creationId xmlns:a16="http://schemas.microsoft.com/office/drawing/2014/main" id="{AAACDCEE-F5B0-4624-95D4-C69B70C4E961}"/>
              </a:ext>
            </a:extLst>
          </p:cNvPr>
          <p:cNvSpPr/>
          <p:nvPr/>
        </p:nvSpPr>
        <p:spPr>
          <a:xfrm rot="20509051">
            <a:off x="1911912" y="4946065"/>
            <a:ext cx="1284442" cy="69499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0011001111</a:t>
            </a:r>
          </a:p>
        </p:txBody>
      </p:sp>
      <p:sp>
        <p:nvSpPr>
          <p:cNvPr id="22" name="Right Arrow 25">
            <a:extLst>
              <a:ext uri="{FF2B5EF4-FFF2-40B4-BE49-F238E27FC236}">
                <a16:creationId xmlns:a16="http://schemas.microsoft.com/office/drawing/2014/main" id="{678B603A-F61D-4B35-94A9-160E6E3E3700}"/>
              </a:ext>
            </a:extLst>
          </p:cNvPr>
          <p:cNvSpPr/>
          <p:nvPr/>
        </p:nvSpPr>
        <p:spPr>
          <a:xfrm rot="894508">
            <a:off x="1941567" y="2953987"/>
            <a:ext cx="1284442" cy="69499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1011010111</a:t>
            </a:r>
          </a:p>
        </p:txBody>
      </p:sp>
      <p:sp>
        <p:nvSpPr>
          <p:cNvPr id="23" name="Right Arrow 26">
            <a:extLst>
              <a:ext uri="{FF2B5EF4-FFF2-40B4-BE49-F238E27FC236}">
                <a16:creationId xmlns:a16="http://schemas.microsoft.com/office/drawing/2014/main" id="{70068B71-CDAC-4164-9D08-D4A3569B3826}"/>
              </a:ext>
            </a:extLst>
          </p:cNvPr>
          <p:cNvSpPr/>
          <p:nvPr/>
        </p:nvSpPr>
        <p:spPr>
          <a:xfrm>
            <a:off x="5731939" y="3983798"/>
            <a:ext cx="711994" cy="597929"/>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p>
        </p:txBody>
      </p:sp>
    </p:spTree>
    <p:extLst>
      <p:ext uri="{BB962C8B-B14F-4D97-AF65-F5344CB8AC3E}">
        <p14:creationId xmlns:p14="http://schemas.microsoft.com/office/powerpoint/2010/main" val="305973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The Distributed Approach</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3170099"/>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A rapidly increasing data size requires the flexibility of a distributed architecture</a:t>
            </a:r>
          </a:p>
          <a:p>
            <a:pPr lvl="3"/>
            <a:endParaRPr lang="en-GB" sz="2000" i="1"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If demand goes up, just </a:t>
            </a:r>
            <a:r>
              <a:rPr lang="en-GB" sz="2000" i="1" dirty="0">
                <a:latin typeface="Arial" panose="020B0604020202020204" pitchFamily="34" charset="0"/>
                <a:cs typeface="Arial" panose="020B0604020202020204" pitchFamily="34" charset="0"/>
              </a:rPr>
              <a:t>scale out</a:t>
            </a:r>
            <a:r>
              <a:rPr lang="en-GB" sz="2000" dirty="0">
                <a:latin typeface="Arial" panose="020B0604020202020204" pitchFamily="34" charset="0"/>
                <a:cs typeface="Arial" panose="020B0604020202020204" pitchFamily="34" charset="0"/>
              </a:rPr>
              <a:t> by adding more cheap nodes</a:t>
            </a: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pic>
        <p:nvPicPr>
          <p:cNvPr id="8" name="Picture 3">
            <a:extLst>
              <a:ext uri="{FF2B5EF4-FFF2-40B4-BE49-F238E27FC236}">
                <a16:creationId xmlns:a16="http://schemas.microsoft.com/office/drawing/2014/main" id="{7698F94F-D7DD-4D0D-AB25-77409B5440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3630" y="3705058"/>
            <a:ext cx="1631548" cy="1034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a:extLst>
              <a:ext uri="{FF2B5EF4-FFF2-40B4-BE49-F238E27FC236}">
                <a16:creationId xmlns:a16="http://schemas.microsoft.com/office/drawing/2014/main" id="{6F31FEB9-55F7-4A36-8561-6FB6E1F6BD64}"/>
              </a:ext>
            </a:extLst>
          </p:cNvPr>
          <p:cNvGrpSpPr/>
          <p:nvPr/>
        </p:nvGrpSpPr>
        <p:grpSpPr>
          <a:xfrm>
            <a:off x="2261321" y="3000438"/>
            <a:ext cx="1990661" cy="2418631"/>
            <a:chOff x="3347864" y="3933056"/>
            <a:chExt cx="2160240" cy="2167816"/>
          </a:xfrm>
        </p:grpSpPr>
        <p:pic>
          <p:nvPicPr>
            <p:cNvPr id="11" name="Picture 10">
              <a:extLst>
                <a:ext uri="{FF2B5EF4-FFF2-40B4-BE49-F238E27FC236}">
                  <a16:creationId xmlns:a16="http://schemas.microsoft.com/office/drawing/2014/main" id="{65C9E0E9-880D-46CF-8227-80FEDF3F90A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47864" y="3933056"/>
              <a:ext cx="432048" cy="1012612"/>
            </a:xfrm>
            <a:prstGeom prst="rect">
              <a:avLst/>
            </a:prstGeom>
          </p:spPr>
        </p:pic>
        <p:pic>
          <p:nvPicPr>
            <p:cNvPr id="12" name="Picture 11">
              <a:extLst>
                <a:ext uri="{FF2B5EF4-FFF2-40B4-BE49-F238E27FC236}">
                  <a16:creationId xmlns:a16="http://schemas.microsoft.com/office/drawing/2014/main" id="{9F5B1EEE-A0A2-4642-BA6B-81D6351F09C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32312" y="3933056"/>
              <a:ext cx="432048" cy="1012612"/>
            </a:xfrm>
            <a:prstGeom prst="rect">
              <a:avLst/>
            </a:prstGeom>
          </p:spPr>
        </p:pic>
        <p:pic>
          <p:nvPicPr>
            <p:cNvPr id="13" name="Picture 12">
              <a:extLst>
                <a:ext uri="{FF2B5EF4-FFF2-40B4-BE49-F238E27FC236}">
                  <a16:creationId xmlns:a16="http://schemas.microsoft.com/office/drawing/2014/main" id="{1A65F743-A04E-45AC-979B-6462ADEEBDF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9992" y="3933056"/>
              <a:ext cx="432048" cy="1012612"/>
            </a:xfrm>
            <a:prstGeom prst="rect">
              <a:avLst/>
            </a:prstGeom>
          </p:spPr>
        </p:pic>
        <p:pic>
          <p:nvPicPr>
            <p:cNvPr id="14" name="Picture 13">
              <a:extLst>
                <a:ext uri="{FF2B5EF4-FFF2-40B4-BE49-F238E27FC236}">
                  <a16:creationId xmlns:a16="http://schemas.microsoft.com/office/drawing/2014/main" id="{08D5C75E-56EF-4A39-8BB4-3F9B346A802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76056" y="3933056"/>
              <a:ext cx="432048" cy="1012612"/>
            </a:xfrm>
            <a:prstGeom prst="rect">
              <a:avLst/>
            </a:prstGeom>
          </p:spPr>
        </p:pic>
        <p:pic>
          <p:nvPicPr>
            <p:cNvPr id="15" name="Picture 14">
              <a:extLst>
                <a:ext uri="{FF2B5EF4-FFF2-40B4-BE49-F238E27FC236}">
                  <a16:creationId xmlns:a16="http://schemas.microsoft.com/office/drawing/2014/main" id="{889BD894-D1D0-4E94-82D8-EEEB8B800A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47864" y="5088260"/>
              <a:ext cx="432048" cy="1012612"/>
            </a:xfrm>
            <a:prstGeom prst="rect">
              <a:avLst/>
            </a:prstGeom>
          </p:spPr>
        </p:pic>
        <p:pic>
          <p:nvPicPr>
            <p:cNvPr id="16" name="Picture 15">
              <a:extLst>
                <a:ext uri="{FF2B5EF4-FFF2-40B4-BE49-F238E27FC236}">
                  <a16:creationId xmlns:a16="http://schemas.microsoft.com/office/drawing/2014/main" id="{810EA6A7-BBD4-4F08-AAFF-D2C96B98BD5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32312" y="5088260"/>
              <a:ext cx="432048" cy="1012612"/>
            </a:xfrm>
            <a:prstGeom prst="rect">
              <a:avLst/>
            </a:prstGeom>
          </p:spPr>
        </p:pic>
        <p:pic>
          <p:nvPicPr>
            <p:cNvPr id="17" name="Picture 16">
              <a:extLst>
                <a:ext uri="{FF2B5EF4-FFF2-40B4-BE49-F238E27FC236}">
                  <a16:creationId xmlns:a16="http://schemas.microsoft.com/office/drawing/2014/main" id="{F5502CEE-DFF4-42C7-8115-18B07FD6AF7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3122" y="5088260"/>
              <a:ext cx="432048" cy="1012612"/>
            </a:xfrm>
            <a:prstGeom prst="rect">
              <a:avLst/>
            </a:prstGeom>
          </p:spPr>
        </p:pic>
        <p:pic>
          <p:nvPicPr>
            <p:cNvPr id="18" name="Picture 17">
              <a:extLst>
                <a:ext uri="{FF2B5EF4-FFF2-40B4-BE49-F238E27FC236}">
                  <a16:creationId xmlns:a16="http://schemas.microsoft.com/office/drawing/2014/main" id="{96686363-B7BB-4F22-A16E-AE748A3932F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76056" y="5088260"/>
              <a:ext cx="432048" cy="1012612"/>
            </a:xfrm>
            <a:prstGeom prst="rect">
              <a:avLst/>
            </a:prstGeom>
          </p:spPr>
        </p:pic>
        <p:cxnSp>
          <p:nvCxnSpPr>
            <p:cNvPr id="19" name="Straight Connector 18">
              <a:extLst>
                <a:ext uri="{FF2B5EF4-FFF2-40B4-BE49-F238E27FC236}">
                  <a16:creationId xmlns:a16="http://schemas.microsoft.com/office/drawing/2014/main" id="{49423771-0392-42FD-8F98-E6E7836E7CBF}"/>
                </a:ext>
              </a:extLst>
            </p:cNvPr>
            <p:cNvCxnSpPr/>
            <p:nvPr/>
          </p:nvCxnSpPr>
          <p:spPr>
            <a:xfrm>
              <a:off x="3347864" y="4974851"/>
              <a:ext cx="216024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1" name="Right Arrow 23">
            <a:extLst>
              <a:ext uri="{FF2B5EF4-FFF2-40B4-BE49-F238E27FC236}">
                <a16:creationId xmlns:a16="http://schemas.microsoft.com/office/drawing/2014/main" id="{AAACDCEE-F5B0-4624-95D4-C69B70C4E961}"/>
              </a:ext>
            </a:extLst>
          </p:cNvPr>
          <p:cNvSpPr/>
          <p:nvPr/>
        </p:nvSpPr>
        <p:spPr>
          <a:xfrm rot="20509051">
            <a:off x="762444" y="4311624"/>
            <a:ext cx="1284442" cy="69499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1100110000</a:t>
            </a:r>
          </a:p>
        </p:txBody>
      </p:sp>
      <p:sp>
        <p:nvSpPr>
          <p:cNvPr id="22" name="Right Arrow 25">
            <a:extLst>
              <a:ext uri="{FF2B5EF4-FFF2-40B4-BE49-F238E27FC236}">
                <a16:creationId xmlns:a16="http://schemas.microsoft.com/office/drawing/2014/main" id="{678B603A-F61D-4B35-94A9-160E6E3E3700}"/>
              </a:ext>
            </a:extLst>
          </p:cNvPr>
          <p:cNvSpPr/>
          <p:nvPr/>
        </p:nvSpPr>
        <p:spPr>
          <a:xfrm rot="894508">
            <a:off x="784110" y="2746953"/>
            <a:ext cx="1284442" cy="69499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1011010111</a:t>
            </a:r>
          </a:p>
        </p:txBody>
      </p:sp>
      <p:sp>
        <p:nvSpPr>
          <p:cNvPr id="23" name="Right Arrow 26">
            <a:extLst>
              <a:ext uri="{FF2B5EF4-FFF2-40B4-BE49-F238E27FC236}">
                <a16:creationId xmlns:a16="http://schemas.microsoft.com/office/drawing/2014/main" id="{70068B71-CDAC-4164-9D08-D4A3569B3826}"/>
              </a:ext>
            </a:extLst>
          </p:cNvPr>
          <p:cNvSpPr/>
          <p:nvPr/>
        </p:nvSpPr>
        <p:spPr>
          <a:xfrm>
            <a:off x="6618862" y="3923413"/>
            <a:ext cx="711994" cy="597929"/>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400" dirty="0"/>
          </a:p>
        </p:txBody>
      </p:sp>
      <p:sp>
        <p:nvSpPr>
          <p:cNvPr id="24" name="Right Arrow 25">
            <a:extLst>
              <a:ext uri="{FF2B5EF4-FFF2-40B4-BE49-F238E27FC236}">
                <a16:creationId xmlns:a16="http://schemas.microsoft.com/office/drawing/2014/main" id="{F59CF3E3-AE83-43F0-8991-44C1ED1C42EB}"/>
              </a:ext>
            </a:extLst>
          </p:cNvPr>
          <p:cNvSpPr/>
          <p:nvPr/>
        </p:nvSpPr>
        <p:spPr>
          <a:xfrm rot="894508">
            <a:off x="742484" y="3445224"/>
            <a:ext cx="1284442" cy="69499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1011110110</a:t>
            </a:r>
          </a:p>
        </p:txBody>
      </p:sp>
      <p:sp>
        <p:nvSpPr>
          <p:cNvPr id="25" name="Right Arrow 23">
            <a:extLst>
              <a:ext uri="{FF2B5EF4-FFF2-40B4-BE49-F238E27FC236}">
                <a16:creationId xmlns:a16="http://schemas.microsoft.com/office/drawing/2014/main" id="{12E6EBCB-56C3-41E9-BD39-7A9B4117ADF9}"/>
              </a:ext>
            </a:extLst>
          </p:cNvPr>
          <p:cNvSpPr/>
          <p:nvPr/>
        </p:nvSpPr>
        <p:spPr>
          <a:xfrm rot="20509051">
            <a:off x="733902" y="5014421"/>
            <a:ext cx="1284442" cy="69499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0011001111</a:t>
            </a:r>
          </a:p>
        </p:txBody>
      </p:sp>
      <p:grpSp>
        <p:nvGrpSpPr>
          <p:cNvPr id="26" name="Group 25">
            <a:extLst>
              <a:ext uri="{FF2B5EF4-FFF2-40B4-BE49-F238E27FC236}">
                <a16:creationId xmlns:a16="http://schemas.microsoft.com/office/drawing/2014/main" id="{B677793D-DF41-462E-A4F4-66749FF3C034}"/>
              </a:ext>
            </a:extLst>
          </p:cNvPr>
          <p:cNvGrpSpPr/>
          <p:nvPr/>
        </p:nvGrpSpPr>
        <p:grpSpPr>
          <a:xfrm>
            <a:off x="4389033" y="3000438"/>
            <a:ext cx="1990661" cy="2418631"/>
            <a:chOff x="3347864" y="3933056"/>
            <a:chExt cx="2160240" cy="2167816"/>
          </a:xfrm>
        </p:grpSpPr>
        <p:pic>
          <p:nvPicPr>
            <p:cNvPr id="27" name="Picture 26">
              <a:extLst>
                <a:ext uri="{FF2B5EF4-FFF2-40B4-BE49-F238E27FC236}">
                  <a16:creationId xmlns:a16="http://schemas.microsoft.com/office/drawing/2014/main" id="{C8B6B8A4-75C9-43DB-BE3C-1F7C54459F4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47864" y="3933056"/>
              <a:ext cx="432048" cy="1012612"/>
            </a:xfrm>
            <a:prstGeom prst="rect">
              <a:avLst/>
            </a:prstGeom>
          </p:spPr>
        </p:pic>
        <p:pic>
          <p:nvPicPr>
            <p:cNvPr id="28" name="Picture 27">
              <a:extLst>
                <a:ext uri="{FF2B5EF4-FFF2-40B4-BE49-F238E27FC236}">
                  <a16:creationId xmlns:a16="http://schemas.microsoft.com/office/drawing/2014/main" id="{566D9ABC-89A5-4456-9E93-34C669649F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32312" y="3933056"/>
              <a:ext cx="432048" cy="1012612"/>
            </a:xfrm>
            <a:prstGeom prst="rect">
              <a:avLst/>
            </a:prstGeom>
          </p:spPr>
        </p:pic>
        <p:pic>
          <p:nvPicPr>
            <p:cNvPr id="29" name="Picture 28">
              <a:extLst>
                <a:ext uri="{FF2B5EF4-FFF2-40B4-BE49-F238E27FC236}">
                  <a16:creationId xmlns:a16="http://schemas.microsoft.com/office/drawing/2014/main" id="{C6B85189-6872-4F11-A2A0-6F731D3F9B5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9992" y="3933056"/>
              <a:ext cx="432048" cy="1012612"/>
            </a:xfrm>
            <a:prstGeom prst="rect">
              <a:avLst/>
            </a:prstGeom>
          </p:spPr>
        </p:pic>
        <p:pic>
          <p:nvPicPr>
            <p:cNvPr id="30" name="Picture 29">
              <a:extLst>
                <a:ext uri="{FF2B5EF4-FFF2-40B4-BE49-F238E27FC236}">
                  <a16:creationId xmlns:a16="http://schemas.microsoft.com/office/drawing/2014/main" id="{2B3BA245-0F12-43D9-BBF9-EE55B901CC5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76056" y="3933056"/>
              <a:ext cx="432048" cy="1012612"/>
            </a:xfrm>
            <a:prstGeom prst="rect">
              <a:avLst/>
            </a:prstGeom>
          </p:spPr>
        </p:pic>
        <p:pic>
          <p:nvPicPr>
            <p:cNvPr id="31" name="Picture 30">
              <a:extLst>
                <a:ext uri="{FF2B5EF4-FFF2-40B4-BE49-F238E27FC236}">
                  <a16:creationId xmlns:a16="http://schemas.microsoft.com/office/drawing/2014/main" id="{B1BAE693-2991-42AF-BDF3-681DF718CF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47864" y="5088260"/>
              <a:ext cx="432048" cy="1012612"/>
            </a:xfrm>
            <a:prstGeom prst="rect">
              <a:avLst/>
            </a:prstGeom>
          </p:spPr>
        </p:pic>
        <p:pic>
          <p:nvPicPr>
            <p:cNvPr id="32" name="Picture 31">
              <a:extLst>
                <a:ext uri="{FF2B5EF4-FFF2-40B4-BE49-F238E27FC236}">
                  <a16:creationId xmlns:a16="http://schemas.microsoft.com/office/drawing/2014/main" id="{1D6C9EB5-2A76-42C9-8459-252A439A350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32312" y="5088260"/>
              <a:ext cx="432048" cy="1012612"/>
            </a:xfrm>
            <a:prstGeom prst="rect">
              <a:avLst/>
            </a:prstGeom>
          </p:spPr>
        </p:pic>
        <p:pic>
          <p:nvPicPr>
            <p:cNvPr id="33" name="Picture 32">
              <a:extLst>
                <a:ext uri="{FF2B5EF4-FFF2-40B4-BE49-F238E27FC236}">
                  <a16:creationId xmlns:a16="http://schemas.microsoft.com/office/drawing/2014/main" id="{E100890E-09B0-4439-8B00-CC479B0AABC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3122" y="5088260"/>
              <a:ext cx="432048" cy="1012612"/>
            </a:xfrm>
            <a:prstGeom prst="rect">
              <a:avLst/>
            </a:prstGeom>
          </p:spPr>
        </p:pic>
        <p:pic>
          <p:nvPicPr>
            <p:cNvPr id="34" name="Picture 33">
              <a:extLst>
                <a:ext uri="{FF2B5EF4-FFF2-40B4-BE49-F238E27FC236}">
                  <a16:creationId xmlns:a16="http://schemas.microsoft.com/office/drawing/2014/main" id="{0B1A91D8-9845-4C99-B270-A7C1C17667D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76056" y="5088260"/>
              <a:ext cx="432048" cy="1012612"/>
            </a:xfrm>
            <a:prstGeom prst="rect">
              <a:avLst/>
            </a:prstGeom>
          </p:spPr>
        </p:pic>
        <p:cxnSp>
          <p:nvCxnSpPr>
            <p:cNvPr id="35" name="Straight Connector 34">
              <a:extLst>
                <a:ext uri="{FF2B5EF4-FFF2-40B4-BE49-F238E27FC236}">
                  <a16:creationId xmlns:a16="http://schemas.microsoft.com/office/drawing/2014/main" id="{9BF4FFC1-D956-4238-9864-51B307042307}"/>
                </a:ext>
              </a:extLst>
            </p:cNvPr>
            <p:cNvCxnSpPr/>
            <p:nvPr/>
          </p:nvCxnSpPr>
          <p:spPr>
            <a:xfrm>
              <a:off x="3347864" y="4974851"/>
              <a:ext cx="216024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684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&amp; Data Warehouses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1323439"/>
          </a:xfrm>
          <a:prstGeom prst="rect">
            <a:avLst/>
          </a:prstGeom>
          <a:noFill/>
        </p:spPr>
        <p:txBody>
          <a:bodyPr wrap="square" rtlCol="0" anchor="t">
            <a:spAutoFit/>
          </a:bodyPr>
          <a:lstStyle/>
          <a:p>
            <a:r>
              <a:rPr lang="en-GB" sz="2000"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Does this mean that Enterprise Data Warehouses are now obsolete? </a:t>
            </a:r>
          </a:p>
          <a:p>
            <a:pPr marL="342900" indent="-342900">
              <a:buFont typeface="Arial" panose="020B0604020202020204" pitchFamily="34" charset="0"/>
              <a:buChar char="•"/>
            </a:pPr>
            <a:endParaRPr lang="en-GB" sz="2000" b="1" dirty="0">
              <a:solidFill>
                <a:srgbClr val="FF0000"/>
              </a:solidFill>
              <a:latin typeface="Arial" panose="020B0604020202020204" pitchFamily="34" charset="0"/>
              <a:cs typeface="Arial" panose="020B0604020202020204" pitchFamily="34" charset="0"/>
            </a:endParaRPr>
          </a:p>
          <a:p>
            <a:r>
              <a:rPr lang="en-GB" sz="2000" b="1" dirty="0">
                <a:solidFill>
                  <a:srgbClr val="FF0000"/>
                </a:solidFill>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61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&amp; Data Warehouses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1631216"/>
          </a:xfrm>
          <a:prstGeom prst="rect">
            <a:avLst/>
          </a:prstGeom>
          <a:noFill/>
        </p:spPr>
        <p:txBody>
          <a:bodyPr wrap="square" rtlCol="0" anchor="t">
            <a:spAutoFit/>
          </a:bodyPr>
          <a:lstStyle/>
          <a:p>
            <a:r>
              <a:rPr lang="en-GB" sz="2000"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Does this mean that Enterprise Data Warehouses are now obsolete? </a:t>
            </a:r>
          </a:p>
          <a:p>
            <a:pPr marL="342900" indent="-342900">
              <a:buFont typeface="Arial" panose="020B0604020202020204" pitchFamily="34" charset="0"/>
              <a:buChar char="•"/>
            </a:pPr>
            <a:endParaRPr lang="en-GB" sz="2000" b="1" dirty="0">
              <a:solidFill>
                <a:srgbClr val="FF0000"/>
              </a:solidFill>
              <a:latin typeface="Arial" panose="020B0604020202020204" pitchFamily="34" charset="0"/>
              <a:cs typeface="Arial" panose="020B0604020202020204" pitchFamily="34" charset="0"/>
            </a:endParaRPr>
          </a:p>
          <a:p>
            <a:r>
              <a:rPr lang="en-GB" sz="2000" b="1" dirty="0">
                <a:solidFill>
                  <a:srgbClr val="FF0000"/>
                </a:solidFill>
                <a:latin typeface="Arial" panose="020B0604020202020204" pitchFamily="34" charset="0"/>
                <a:cs typeface="Arial" panose="020B0604020202020204" pitchFamily="34" charset="0"/>
              </a:rPr>
              <a:t>									Absolutely Not!</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176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After completing this course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Objectives</a:t>
            </a:r>
          </a:p>
        </p:txBody>
      </p:sp>
      <p:sp>
        <p:nvSpPr>
          <p:cNvPr id="3" name="Rectangle 2"/>
          <p:cNvSpPr/>
          <p:nvPr/>
        </p:nvSpPr>
        <p:spPr>
          <a:xfrm>
            <a:off x="1031150" y="1700808"/>
            <a:ext cx="9628789" cy="2169825"/>
          </a:xfrm>
          <a:prstGeom prst="rect">
            <a:avLst/>
          </a:prstGeom>
          <a:noFill/>
          <a:ln w="15875">
            <a:noFill/>
          </a:ln>
        </p:spPr>
        <p:txBody>
          <a:bodyPr wrap="square">
            <a:spAutoFit/>
          </a:bodyPr>
          <a:lstStyle/>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Explain the concept of big data</a:t>
            </a:r>
          </a:p>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Describe all the components of a data warehousing architecture</a:t>
            </a:r>
          </a:p>
          <a:p>
            <a:pPr marL="285750" indent="-285750">
              <a:lnSpc>
                <a:spcPct val="150000"/>
              </a:lnSpc>
              <a:buClr>
                <a:schemeClr val="accent1"/>
              </a:buClr>
              <a:buSzPct val="100000"/>
              <a:buFont typeface="Wingdings" panose="05000000000000000000" pitchFamily="2" charset="2"/>
              <a:buChar char="q"/>
              <a:defRPr/>
            </a:pPr>
            <a:r>
              <a:rPr lang="en-GB" altLang="en-US" dirty="0">
                <a:latin typeface="Arial" panose="020B0604020202020204" pitchFamily="34" charset="0"/>
                <a:cs typeface="Arial" panose="020B0604020202020204" pitchFamily="34" charset="0"/>
              </a:rPr>
              <a:t>Understand when and why a distributed approach is needed</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Explain how to make effective use of data lakes</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Understand how on-premise and cloud-based systems are integrated</a:t>
            </a: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4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&amp; Data Warehouses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078313"/>
          </a:xfrm>
          <a:prstGeom prst="rect">
            <a:avLst/>
          </a:prstGeom>
          <a:noFill/>
        </p:spPr>
        <p:txBody>
          <a:bodyPr wrap="square" rtlCol="0" anchor="t">
            <a:spAutoFit/>
          </a:bodyPr>
          <a:lstStyle/>
          <a:p>
            <a:r>
              <a:rPr lang="en-GB" sz="2000"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Does this mean that Enterprise Data Warehouses are now obsolete? </a:t>
            </a:r>
          </a:p>
          <a:p>
            <a:pPr marL="342900" indent="-342900">
              <a:buFont typeface="Arial" panose="020B0604020202020204" pitchFamily="34" charset="0"/>
              <a:buChar char="•"/>
            </a:pPr>
            <a:endParaRPr lang="en-GB" sz="2000" b="1" dirty="0">
              <a:solidFill>
                <a:srgbClr val="FF0000"/>
              </a:solidFill>
              <a:latin typeface="Arial" panose="020B0604020202020204" pitchFamily="34" charset="0"/>
              <a:cs typeface="Arial" panose="020B0604020202020204" pitchFamily="34" charset="0"/>
            </a:endParaRPr>
          </a:p>
          <a:p>
            <a:r>
              <a:rPr lang="en-GB" sz="2000" b="1" dirty="0">
                <a:solidFill>
                  <a:srgbClr val="FF0000"/>
                </a:solidFill>
                <a:latin typeface="Arial" panose="020B0604020202020204" pitchFamily="34" charset="0"/>
                <a:cs typeface="Arial" panose="020B0604020202020204" pitchFamily="34" charset="0"/>
              </a:rPr>
              <a:t>									Absolutely Not!</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The Data Warehouse remains a core component in every company’s data infrastructure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457200" indent="-457200">
              <a:buFont typeface="+mj-lt"/>
              <a:buAutoNum type="arabicPeriod"/>
            </a:pPr>
            <a:r>
              <a:rPr lang="en-GB" sz="2000" dirty="0">
                <a:latin typeface="Arial" panose="020B0604020202020204" pitchFamily="34" charset="0"/>
                <a:cs typeface="Arial" panose="020B0604020202020204" pitchFamily="34" charset="0"/>
              </a:rPr>
              <a:t>It is still the best fit for consolidated data that is</a:t>
            </a:r>
          </a:p>
          <a:p>
            <a:pPr marL="457200" indent="-457200">
              <a:buFont typeface="+mj-lt"/>
              <a:buAutoNum type="arabicPeriod"/>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structured and normalized</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abiding by all internal and external policies</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small</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457200" indent="-457200">
              <a:buFont typeface="+mj-lt"/>
              <a:buAutoNum type="arabicPeriod"/>
            </a:pPr>
            <a:r>
              <a:rPr lang="en-GB" sz="2000" dirty="0">
                <a:latin typeface="Arial" panose="020B0604020202020204" pitchFamily="34" charset="0"/>
                <a:cs typeface="Arial" panose="020B0604020202020204" pitchFamily="34" charset="0"/>
              </a:rPr>
              <a:t>Locality, centralized architecture and structured data all ensure</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faster and easier access</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Perfect for high-intensity and mass-extraction tasks</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greater security</a:t>
            </a:r>
          </a:p>
        </p:txBody>
      </p:sp>
    </p:spTree>
    <p:extLst>
      <p:ext uri="{BB962C8B-B14F-4D97-AF65-F5344CB8AC3E}">
        <p14:creationId xmlns:p14="http://schemas.microsoft.com/office/powerpoint/2010/main" val="404597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Best Practices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00110"/>
          </a:xfrm>
          <a:prstGeom prst="rect">
            <a:avLst/>
          </a:prstGeom>
          <a:noFill/>
        </p:spPr>
        <p:txBody>
          <a:bodyPr wrap="square" rtlCol="0" anchor="t">
            <a:spAutoFit/>
          </a:bodyPr>
          <a:lstStyle/>
          <a:p>
            <a:r>
              <a:rPr lang="en-GB" sz="2000"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How can data lakes be used effectively? </a:t>
            </a:r>
          </a:p>
        </p:txBody>
      </p:sp>
    </p:spTree>
    <p:extLst>
      <p:ext uri="{BB962C8B-B14F-4D97-AF65-F5344CB8AC3E}">
        <p14:creationId xmlns:p14="http://schemas.microsoft.com/office/powerpoint/2010/main" val="42489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Best Practices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22</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139869"/>
          </a:xfrm>
          <a:prstGeom prst="rect">
            <a:avLst/>
          </a:prstGeom>
          <a:noFill/>
        </p:spPr>
        <p:txBody>
          <a:bodyPr wrap="square" rtlCol="0" anchor="t">
            <a:spAutoFit/>
          </a:bodyPr>
          <a:lstStyle/>
          <a:p>
            <a:r>
              <a:rPr lang="en-GB" sz="2000"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How can data lakes be used effectively? </a:t>
            </a:r>
          </a:p>
          <a:p>
            <a:pPr marL="342900" indent="-342900">
              <a:buFont typeface="Arial" panose="020B0604020202020204" pitchFamily="34" charset="0"/>
              <a:buChar char="•"/>
            </a:pPr>
            <a:endParaRPr lang="en-GB" sz="2000" b="1" dirty="0">
              <a:solidFill>
                <a:srgbClr val="FF0000"/>
              </a:solidFill>
              <a:latin typeface="Arial" panose="020B0604020202020204" pitchFamily="34" charset="0"/>
              <a:cs typeface="Arial" panose="020B0604020202020204" pitchFamily="34" charset="0"/>
            </a:endParaRPr>
          </a:p>
          <a:p>
            <a:r>
              <a:rPr lang="en-GB" sz="2000" b="1" dirty="0">
                <a:solidFill>
                  <a:srgbClr val="FF0000"/>
                </a:solidFill>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a:p>
            <a:pPr marL="457200" indent="-457200">
              <a:buFont typeface="+mj-lt"/>
              <a:buAutoNum type="arabicPeriod"/>
            </a:pPr>
            <a:r>
              <a:rPr lang="en-GB" sz="2000" dirty="0">
                <a:latin typeface="Arial" panose="020B0604020202020204" pitchFamily="34" charset="0"/>
                <a:cs typeface="Arial" panose="020B0604020202020204" pitchFamily="34" charset="0"/>
              </a:rPr>
              <a:t>Several questions need to be answered at every step of the adoption process</a:t>
            </a:r>
          </a:p>
          <a:p>
            <a:pPr marL="457200" indent="-457200">
              <a:buFont typeface="+mj-lt"/>
              <a:buAutoNum type="arabicPeriod"/>
            </a:pPr>
            <a:endParaRPr lang="en-GB" sz="20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How many data sources are there? What kind of sources are they?</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How is the data generated: batches or streams? How frequently?</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How is it formatted: structured / unstructured? Or a mix?</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How much work is required to prepare it?</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What kind of insights are our business users looking for?</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Is all the required expertise available in-house?</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How is data currently managed in the existing infrastructure?</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	It’s easy to lose focus and management’s attention!</a:t>
            </a:r>
          </a:p>
        </p:txBody>
      </p:sp>
    </p:spTree>
    <p:extLst>
      <p:ext uri="{BB962C8B-B14F-4D97-AF65-F5344CB8AC3E}">
        <p14:creationId xmlns:p14="http://schemas.microsoft.com/office/powerpoint/2010/main" val="427579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Best Practices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23</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693866"/>
          </a:xfrm>
          <a:prstGeom prst="rect">
            <a:avLst/>
          </a:prstGeom>
          <a:noFill/>
        </p:spPr>
        <p:txBody>
          <a:bodyPr wrap="square" rtlCol="0" anchor="t">
            <a:spAutoFit/>
          </a:bodyPr>
          <a:lstStyle/>
          <a:p>
            <a:r>
              <a:rPr lang="en-GB" sz="2000"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How can data lakes be used effectively? </a:t>
            </a:r>
          </a:p>
          <a:p>
            <a:pPr marL="342900" indent="-342900">
              <a:buFont typeface="Arial" panose="020B0604020202020204" pitchFamily="34" charset="0"/>
              <a:buChar char="•"/>
            </a:pPr>
            <a:endParaRPr lang="en-GB" sz="2000" b="1" dirty="0">
              <a:solidFill>
                <a:srgbClr val="FF0000"/>
              </a:solidFill>
              <a:latin typeface="Arial" panose="020B0604020202020204" pitchFamily="34" charset="0"/>
              <a:cs typeface="Arial" panose="020B0604020202020204" pitchFamily="34" charset="0"/>
            </a:endParaRPr>
          </a:p>
          <a:p>
            <a:r>
              <a:rPr lang="en-GB" sz="2000" b="1" dirty="0">
                <a:solidFill>
                  <a:srgbClr val="FF0000"/>
                </a:solidFill>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2.	An Agile approach to data management goes a long way</a:t>
            </a:r>
          </a:p>
          <a:p>
            <a:pPr marL="914400" lvl="1" indent="-4572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Break down final goal into a series of quick wins (</a:t>
            </a:r>
            <a:r>
              <a:rPr lang="en-GB" sz="2000" i="1" dirty="0">
                <a:latin typeface="Arial" panose="020B0604020202020204" pitchFamily="34" charset="0"/>
                <a:cs typeface="Arial" panose="020B0604020202020204" pitchFamily="34" charset="0"/>
              </a:rPr>
              <a:t>increments</a:t>
            </a:r>
            <a:r>
              <a:rPr lang="en-GB" sz="2000" dirty="0">
                <a:latin typeface="Arial" panose="020B0604020202020204" pitchFamily="34" charset="0"/>
                <a:cs typeface="Arial" panose="020B0604020202020204" pitchFamily="34" charset="0"/>
              </a:rPr>
              <a:t>)</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Order business goals by priority/effort ratio</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Consult with all stakeholders throughout the process </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this keeps the need to revisit architectural model and data protocols low</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it helps to keep both IT and business leaders engaged</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it makes it easier to seize new business opportunities</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Try out many data management tools and strategies </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Test, compare and refine them, empirically</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893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Best Practices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24</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693866"/>
          </a:xfrm>
          <a:prstGeom prst="rect">
            <a:avLst/>
          </a:prstGeom>
          <a:noFill/>
        </p:spPr>
        <p:txBody>
          <a:bodyPr wrap="square" rtlCol="0" anchor="t">
            <a:spAutoFit/>
          </a:bodyPr>
          <a:lstStyle/>
          <a:p>
            <a:r>
              <a:rPr lang="en-GB" sz="2000"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How can data lakes be used effectively? </a:t>
            </a:r>
          </a:p>
          <a:p>
            <a:pPr marL="342900" indent="-342900">
              <a:buFont typeface="Arial" panose="020B0604020202020204" pitchFamily="34" charset="0"/>
              <a:buChar char="•"/>
            </a:pPr>
            <a:endParaRPr lang="en-GB" sz="2000" b="1" dirty="0">
              <a:solidFill>
                <a:srgbClr val="FF0000"/>
              </a:solidFill>
              <a:latin typeface="Arial" panose="020B0604020202020204" pitchFamily="34" charset="0"/>
              <a:cs typeface="Arial" panose="020B0604020202020204" pitchFamily="34" charset="0"/>
            </a:endParaRPr>
          </a:p>
          <a:p>
            <a:r>
              <a:rPr lang="en-GB" sz="2000" b="1" dirty="0">
                <a:solidFill>
                  <a:srgbClr val="FF0000"/>
                </a:solidFill>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3.	Always be careful not to create </a:t>
            </a:r>
            <a:r>
              <a:rPr lang="en-GB" sz="2000" i="1" dirty="0">
                <a:latin typeface="Arial" panose="020B0604020202020204" pitchFamily="34" charset="0"/>
                <a:cs typeface="Arial" panose="020B0604020202020204" pitchFamily="34" charset="0"/>
              </a:rPr>
              <a:t>data swamps</a:t>
            </a:r>
            <a:endParaRPr lang="en-GB" sz="20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a data lake that grows without vision nor governance</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due to </a:t>
            </a:r>
            <a:r>
              <a:rPr lang="en-GB" sz="2000" i="1" dirty="0">
                <a:latin typeface="Arial" panose="020B0604020202020204" pitchFamily="34" charset="0"/>
                <a:cs typeface="Arial" panose="020B0604020202020204" pitchFamily="34" charset="0"/>
              </a:rPr>
              <a:t>store-now-find-value-later</a:t>
            </a:r>
            <a:r>
              <a:rPr lang="en-GB" sz="2000" dirty="0">
                <a:latin typeface="Arial" panose="020B0604020202020204" pitchFamily="34" charset="0"/>
                <a:cs typeface="Arial" panose="020B0604020202020204" pitchFamily="34" charset="0"/>
              </a:rPr>
              <a:t> approach (very common mistake)</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the assumption is that you can’t get value from data that isn’t at hand</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but data that is at hand doesn’t automatically generate value</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also, data reduction doesn’t necessarily translate to loss of value:</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it helps to prevent messy data and cluttered storage</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which enhances the ability to extract more value</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by dedicating more time and resources to that aim</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it also allows to make decisions in a timely manner </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18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Use Cases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25</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1323439"/>
          </a:xfrm>
          <a:prstGeom prst="rect">
            <a:avLst/>
          </a:prstGeom>
          <a:noFill/>
        </p:spPr>
        <p:txBody>
          <a:bodyPr wrap="square" rtlCol="0" anchor="t">
            <a:spAutoFit/>
          </a:bodyPr>
          <a:lstStyle/>
          <a:p>
            <a:r>
              <a:rPr lang="en-GB" sz="2000"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How do data lakes fit into the existing data architecture? </a:t>
            </a:r>
          </a:p>
          <a:p>
            <a:pPr marL="342900" indent="-342900">
              <a:buFont typeface="Arial" panose="020B0604020202020204" pitchFamily="34" charset="0"/>
              <a:buChar char="•"/>
            </a:pPr>
            <a:endParaRPr lang="en-GB" sz="2000" b="1" dirty="0">
              <a:solidFill>
                <a:srgbClr val="FF000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285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Use Cases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26</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447645"/>
          </a:xfrm>
          <a:prstGeom prst="rect">
            <a:avLst/>
          </a:prstGeom>
          <a:noFill/>
        </p:spPr>
        <p:txBody>
          <a:bodyPr wrap="square" rtlCol="0" anchor="t">
            <a:spAutoFit/>
          </a:bodyPr>
          <a:lstStyle/>
          <a:p>
            <a:r>
              <a:rPr lang="en-GB" sz="2000"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How do data lakes fit into the existing data architecture? </a:t>
            </a:r>
          </a:p>
          <a:p>
            <a:pPr marL="342900" indent="-342900">
              <a:buFont typeface="Arial" panose="020B0604020202020204" pitchFamily="34" charset="0"/>
              <a:buChar char="•"/>
            </a:pPr>
            <a:endParaRPr lang="en-GB" sz="2000" b="1" dirty="0">
              <a:solidFill>
                <a:srgbClr val="FF000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1.	As staging areas for the data warehouse</a:t>
            </a:r>
          </a:p>
          <a:p>
            <a:pPr marL="457200" indent="-457200">
              <a:buFont typeface="+mj-lt"/>
              <a:buAutoNum type="arabicPeriod"/>
            </a:pPr>
            <a:endParaRPr lang="en-GB" sz="20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pure-capture environment for data flowing in from a varying array of sources</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requires less data governance than </a:t>
            </a:r>
            <a:r>
              <a:rPr lang="en-GB" sz="2000" dirty="0" err="1">
                <a:latin typeface="Arial" panose="020B0604020202020204" pitchFamily="34" charset="0"/>
                <a:cs typeface="Arial" panose="020B0604020202020204" pitchFamily="34" charset="0"/>
              </a:rPr>
              <a:t>dwh</a:t>
            </a:r>
            <a:endParaRPr lang="en-GB" sz="20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provides more storage</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after further preparation and selection, data can be consolidated into </a:t>
            </a:r>
            <a:r>
              <a:rPr lang="en-GB" sz="2000" dirty="0" err="1">
                <a:latin typeface="Arial" panose="020B0604020202020204" pitchFamily="34" charset="0"/>
                <a:cs typeface="Arial" panose="020B0604020202020204" pitchFamily="34" charset="0"/>
              </a:rPr>
              <a:t>dwh</a:t>
            </a:r>
            <a:endParaRPr lang="en-GB" sz="20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Again, watch out for data swamps!</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carefully choose data governance rules</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consider possible data reduction techniques as well</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apply an Agile approach</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01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Use Cases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27</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447645"/>
          </a:xfrm>
          <a:prstGeom prst="rect">
            <a:avLst/>
          </a:prstGeom>
          <a:noFill/>
        </p:spPr>
        <p:txBody>
          <a:bodyPr wrap="square" rtlCol="0" anchor="t">
            <a:spAutoFit/>
          </a:bodyPr>
          <a:lstStyle/>
          <a:p>
            <a:r>
              <a:rPr lang="en-GB" sz="2000"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How do data lakes fit into the existing data architecture? </a:t>
            </a:r>
          </a:p>
          <a:p>
            <a:pPr marL="342900" indent="-342900">
              <a:buFont typeface="Arial" panose="020B0604020202020204" pitchFamily="34" charset="0"/>
              <a:buChar char="•"/>
            </a:pPr>
            <a:endParaRPr lang="en-GB" sz="2000" b="1" dirty="0">
              <a:solidFill>
                <a:srgbClr val="FF000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2.	As offloads for the data warehouse</a:t>
            </a:r>
          </a:p>
          <a:p>
            <a:pPr marL="457200" indent="-457200">
              <a:buFont typeface="+mj-lt"/>
              <a:buAutoNum type="arabicPeriod"/>
            </a:pPr>
            <a:endParaRPr lang="en-GB" sz="20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enterprise data warehouses can send data back to the data lake</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large, more detailed datasets </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old data and data that is rarely accessed</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summary and frequently accessed data stays in the </a:t>
            </a:r>
            <a:r>
              <a:rPr lang="en-GB" sz="2000" dirty="0" err="1">
                <a:latin typeface="Arial" panose="020B0604020202020204" pitchFamily="34" charset="0"/>
                <a:cs typeface="Arial" panose="020B0604020202020204" pitchFamily="34" charset="0"/>
              </a:rPr>
              <a:t>dwh</a:t>
            </a:r>
            <a:endParaRPr lang="en-GB" sz="20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High-intensity, mass-extraction tasks can take place there</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data lake’s cheap and scalable storage can handle larger volumes</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low-intensity tasks can take place there</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For example, “needle-in-a-haystack” type of searches</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735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Use Cases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28</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447645"/>
          </a:xfrm>
          <a:prstGeom prst="rect">
            <a:avLst/>
          </a:prstGeom>
          <a:noFill/>
        </p:spPr>
        <p:txBody>
          <a:bodyPr wrap="square" rtlCol="0" anchor="t">
            <a:spAutoFit/>
          </a:bodyPr>
          <a:lstStyle/>
          <a:p>
            <a:r>
              <a:rPr lang="en-GB" sz="2000"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How do data lakes fit into the existing data architecture? </a:t>
            </a:r>
          </a:p>
          <a:p>
            <a:pPr marL="342900" indent="-342900">
              <a:buFont typeface="Arial" panose="020B0604020202020204" pitchFamily="34" charset="0"/>
              <a:buChar char="•"/>
            </a:pPr>
            <a:endParaRPr lang="en-GB" sz="2000" b="1" dirty="0">
              <a:solidFill>
                <a:srgbClr val="FF0000"/>
              </a:solidFill>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3.	As sandbox environments for predictive analytics</a:t>
            </a:r>
          </a:p>
          <a:p>
            <a:pPr marL="457200" indent="-457200">
              <a:buFont typeface="+mj-lt"/>
              <a:buAutoNum type="arabicPeriod"/>
            </a:pPr>
            <a:endParaRPr lang="en-GB" sz="20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think of a “temporary data mart”</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quick and easy to spin up</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cheaper to scale out</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more adaptable to changes </a:t>
            </a:r>
          </a:p>
          <a:p>
            <a:pPr marL="1371600" lvl="2"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714500" lvl="3"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data is kept raw and transformed only when needed, as needed</a:t>
            </a:r>
          </a:p>
          <a:p>
            <a:pPr marL="1371600" lvl="2"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perfect testbed for a wide range of experiments, including:</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bringing new data sources into existing data architecture</a:t>
            </a:r>
          </a:p>
          <a:p>
            <a:pPr marL="1371600" lvl="2" indent="-4572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building prototypes for new analytics projects</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594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The Data Lake Architecture: Summary</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29</a:t>
            </a:fld>
            <a:endParaRPr lang="zh-TW" altLang="en-US" sz="140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3113FB1-BFBB-46F2-9E65-7DC40A1F2ED3}"/>
              </a:ext>
            </a:extLst>
          </p:cNvPr>
          <p:cNvPicPr>
            <a:picLocks noChangeAspect="1"/>
          </p:cNvPicPr>
          <p:nvPr/>
        </p:nvPicPr>
        <p:blipFill>
          <a:blip r:embed="rId6"/>
          <a:stretch>
            <a:fillRect/>
          </a:stretch>
        </p:blipFill>
        <p:spPr>
          <a:xfrm>
            <a:off x="1317204" y="1185642"/>
            <a:ext cx="6636552" cy="4728658"/>
          </a:xfrm>
          <a:prstGeom prst="rect">
            <a:avLst/>
          </a:prstGeom>
        </p:spPr>
      </p:pic>
    </p:spTree>
    <p:extLst>
      <p:ext uri="{BB962C8B-B14F-4D97-AF65-F5344CB8AC3E}">
        <p14:creationId xmlns:p14="http://schemas.microsoft.com/office/powerpoint/2010/main" val="29854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A Little History</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93428"/>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With the rise of the internet, high volumes of data became available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Companies saw this as an opportunity</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increased load challenged traditional </a:t>
            </a:r>
            <a:r>
              <a:rPr lang="en-GB" sz="2000" i="1" dirty="0">
                <a:latin typeface="Arial" panose="020B0604020202020204" pitchFamily="34" charset="0"/>
                <a:cs typeface="Arial" panose="020B0604020202020204" pitchFamily="34" charset="0"/>
              </a:rPr>
              <a:t>Enterprise Data Management</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EDM</a:t>
            </a:r>
            <a:r>
              <a:rPr lang="en-GB" sz="2000" dirty="0">
                <a:latin typeface="Arial" panose="020B0604020202020204" pitchFamily="34" charset="0"/>
                <a:cs typeface="Arial" panose="020B0604020202020204" pitchFamily="34" charset="0"/>
              </a:rPr>
              <a:t>) solutions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This triggered a race for innovation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term “</a:t>
            </a:r>
            <a:r>
              <a:rPr lang="en-GB" sz="2000" i="1" dirty="0">
                <a:latin typeface="Arial" panose="020B0604020202020204" pitchFamily="34" charset="0"/>
                <a:cs typeface="Arial" panose="020B0604020202020204" pitchFamily="34" charset="0"/>
              </a:rPr>
              <a:t>big data</a:t>
            </a:r>
            <a:r>
              <a:rPr lang="en-GB" sz="2000" dirty="0">
                <a:latin typeface="Arial" panose="020B0604020202020204" pitchFamily="34" charset="0"/>
                <a:cs typeface="Arial" panose="020B0604020202020204" pitchFamily="34" charset="0"/>
              </a:rPr>
              <a:t>” quickly became a buzzword</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But just how </a:t>
            </a: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big</a:t>
            </a:r>
            <a:r>
              <a:rPr lang="en-GB" sz="2000" dirty="0">
                <a:latin typeface="Arial" panose="020B0604020202020204" pitchFamily="34" charset="0"/>
                <a:cs typeface="Arial" panose="020B0604020202020204" pitchFamily="34" charset="0"/>
              </a:rPr>
              <a:t> does data have to be, to be considered </a:t>
            </a: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big data</a:t>
            </a:r>
            <a:r>
              <a:rPr lang="en-GB"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Petabytes? Exabytes? Zettabytes?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target keeps moving!</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898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Open Conversation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14</a:t>
            </a:r>
            <a:endParaRPr lang="zh-TW" altLang="en-US" sz="1400" dirty="0">
              <a:latin typeface="Arial" panose="020B0604020202020204" pitchFamily="34" charset="0"/>
              <a:cs typeface="Arial" panose="020B0604020202020204" pitchFamily="34" charset="0"/>
            </a:endParaRPr>
          </a:p>
        </p:txBody>
      </p:sp>
      <p:sp>
        <p:nvSpPr>
          <p:cNvPr id="10" name="TextBox 9"/>
          <p:cNvSpPr txBox="1"/>
          <p:nvPr/>
        </p:nvSpPr>
        <p:spPr>
          <a:xfrm>
            <a:off x="240001" y="1429619"/>
            <a:ext cx="11593288" cy="400110"/>
          </a:xfrm>
          <a:prstGeom prst="rect">
            <a:avLst/>
          </a:prstGeom>
          <a:noFill/>
        </p:spPr>
        <p:txBody>
          <a:bodyPr wrap="square" rtlCol="0" anchor="t">
            <a:spAutoFit/>
          </a:bodyPr>
          <a:lstStyle/>
          <a:p>
            <a:pPr lvl="1"/>
            <a:r>
              <a:rPr lang="en-GB" sz="2000" dirty="0">
                <a:solidFill>
                  <a:schemeClr val="accent1"/>
                </a:solidFill>
                <a:latin typeface="Arial" panose="020B0604020202020204" pitchFamily="34" charset="0"/>
                <a:cs typeface="Arial" panose="020B0604020202020204" pitchFamily="34" charset="0"/>
              </a:rPr>
              <a:t>We have seen the pro’s of data lakes. Can you think of some con’s?</a:t>
            </a:r>
          </a:p>
        </p:txBody>
      </p:sp>
      <p:sp>
        <p:nvSpPr>
          <p:cNvPr id="8" name="Next subject"/>
          <p:cNvSpPr txBox="1">
            <a:spLocks/>
          </p:cNvSpPr>
          <p:nvPr/>
        </p:nvSpPr>
        <p:spPr>
          <a:xfrm>
            <a:off x="3252168" y="2291282"/>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- 15 minutes.</a:t>
            </a:r>
          </a:p>
        </p:txBody>
      </p:sp>
      <p:sp>
        <p:nvSpPr>
          <p:cNvPr id="11" name="Rounded Rectangle 4"/>
          <p:cNvSpPr/>
          <p:nvPr/>
        </p:nvSpPr>
        <p:spPr>
          <a:xfrm>
            <a:off x="1098033" y="3251342"/>
            <a:ext cx="7200000" cy="1021556"/>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dirty="0">
                <a:solidFill>
                  <a:sysClr val="windowText" lastClr="000000"/>
                </a:solidFill>
              </a:rPr>
              <a:t>Discussion &amp; Feedback</a:t>
            </a:r>
            <a:r>
              <a:rPr lang="en-GB" altLang="en-US" dirty="0"/>
              <a:t>.</a:t>
            </a:r>
          </a:p>
          <a:p>
            <a:pPr lvl="2"/>
            <a:endParaRPr lang="en-GB" altLang="en-US" dirty="0"/>
          </a:p>
          <a:p>
            <a:pPr lvl="2"/>
            <a:endParaRPr lang="en-GB" altLang="en-US" dirty="0"/>
          </a:p>
        </p:txBody>
      </p:sp>
    </p:spTree>
    <p:extLst>
      <p:ext uri="{BB962C8B-B14F-4D97-AF65-F5344CB8AC3E}">
        <p14:creationId xmlns:p14="http://schemas.microsoft.com/office/powerpoint/2010/main" val="38658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Con’s of the Data Lake Architecture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31</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816977"/>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Complexity</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Distributed architecture is inherently more complex than centralized one</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Start-up cost</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large amount of hardware required </a:t>
            </a: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Maintenance cost</a:t>
            </a:r>
          </a:p>
          <a:p>
            <a:pPr marL="800100" lvl="1"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while upscaling is cheaper, maintaining is not</a:t>
            </a:r>
          </a:p>
          <a:p>
            <a:pPr marL="800100" lvl="1"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Security</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Required expertise</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Set-up time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415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in the Cloud</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32</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1593288" cy="5201424"/>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Cloud providers now offer data-lake-as-a-service, solving many issues on-premise data lakes face</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No need to deal with complexity</a:t>
            </a: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architecture is outsourced</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Setup is as easy as choosing right plan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Start-up time and cost are cut drastically</a:t>
            </a:r>
            <a:endParaRPr lang="en-GB" sz="2000" i="1" dirty="0">
              <a:latin typeface="Arial" panose="020B0604020202020204" pitchFamily="34" charset="0"/>
              <a:cs typeface="Arial" panose="020B0604020202020204" pitchFamily="34" charset="0"/>
            </a:endParaRPr>
          </a:p>
          <a:p>
            <a:pPr lvl="1"/>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No need for maintenance </a:t>
            </a:r>
          </a:p>
          <a:p>
            <a:pPr marL="342900"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a:t>
            </a:r>
            <a:r>
              <a:rPr lang="en-GB" sz="2000" dirty="0" err="1">
                <a:latin typeface="Arial" panose="020B0604020202020204" pitchFamily="34" charset="0"/>
                <a:cs typeface="Arial" panose="020B0604020202020204" pitchFamily="34" charset="0"/>
              </a:rPr>
              <a:t>dwh</a:t>
            </a:r>
            <a:r>
              <a:rPr lang="en-GB" sz="2000" dirty="0">
                <a:latin typeface="Arial" panose="020B0604020202020204" pitchFamily="34" charset="0"/>
                <a:cs typeface="Arial" panose="020B0604020202020204" pitchFamily="34" charset="0"/>
              </a:rPr>
              <a:t> stores historical data used to support business decisions</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Security guarantees included in the plan</a:t>
            </a: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Less required expertise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mainly in the IT Support department</a:t>
            </a:r>
          </a:p>
        </p:txBody>
      </p:sp>
    </p:spTree>
    <p:extLst>
      <p:ext uri="{BB962C8B-B14F-4D97-AF65-F5344CB8AC3E}">
        <p14:creationId xmlns:p14="http://schemas.microsoft.com/office/powerpoint/2010/main" val="293434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Lakes in the Cloud</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33</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1593288" cy="4585871"/>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Clouds offer some extra perks too</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Flexibility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If conditions change, upgrade or change plan</a:t>
            </a:r>
            <a:endParaRPr lang="en-GB" sz="2000" i="1" dirty="0">
              <a:latin typeface="Arial" panose="020B0604020202020204" pitchFamily="34" charset="0"/>
              <a:cs typeface="Arial" panose="020B0604020202020204" pitchFamily="34" charset="0"/>
            </a:endParaRPr>
          </a:p>
          <a:p>
            <a:pPr lvl="1"/>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Integration with other cloud services</a:t>
            </a: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data lake is just one of them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connecting them is straightforward</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data warehouses and relational databases are also available as-a-service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On the flip side, data locality remains very important</a:t>
            </a:r>
          </a:p>
          <a:p>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Successful strategies combine on-premises and cloud </a:t>
            </a:r>
            <a:r>
              <a:rPr lang="en-GB" sz="2000" dirty="0" err="1">
                <a:latin typeface="Arial" panose="020B0604020202020204" pitchFamily="34" charset="0"/>
                <a:cs typeface="Arial" panose="020B0604020202020204" pitchFamily="34" charset="0"/>
              </a:rPr>
              <a:t>infrastracture</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181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AWS Data Infrastructure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34</a:t>
            </a:fld>
            <a:endParaRPr lang="zh-TW" altLang="en-US" sz="140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EB927C1-87CD-47F9-9D83-CEFAB8DD46AF}"/>
              </a:ext>
            </a:extLst>
          </p:cNvPr>
          <p:cNvPicPr>
            <a:picLocks noChangeAspect="1"/>
          </p:cNvPicPr>
          <p:nvPr/>
        </p:nvPicPr>
        <p:blipFill>
          <a:blip r:embed="rId6"/>
          <a:stretch>
            <a:fillRect/>
          </a:stretch>
        </p:blipFill>
        <p:spPr>
          <a:xfrm>
            <a:off x="240001" y="1274690"/>
            <a:ext cx="9270798" cy="3701492"/>
          </a:xfrm>
          <a:prstGeom prst="rect">
            <a:avLst/>
          </a:prstGeom>
        </p:spPr>
      </p:pic>
    </p:spTree>
    <p:extLst>
      <p:ext uri="{BB962C8B-B14F-4D97-AF65-F5344CB8AC3E}">
        <p14:creationId xmlns:p14="http://schemas.microsoft.com/office/powerpoint/2010/main" val="63775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MS Azure Data Infrastructure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35</a:t>
            </a:fld>
            <a:endParaRPr lang="zh-TW" altLang="en-US" sz="140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D56035C-DA42-4D9B-84B5-23E7129F8A20}"/>
              </a:ext>
            </a:extLst>
          </p:cNvPr>
          <p:cNvPicPr>
            <a:picLocks noChangeAspect="1"/>
          </p:cNvPicPr>
          <p:nvPr/>
        </p:nvPicPr>
        <p:blipFill>
          <a:blip r:embed="rId6"/>
          <a:stretch>
            <a:fillRect/>
          </a:stretch>
        </p:blipFill>
        <p:spPr>
          <a:xfrm>
            <a:off x="240001" y="1120878"/>
            <a:ext cx="9169958" cy="3894634"/>
          </a:xfrm>
          <a:prstGeom prst="rect">
            <a:avLst/>
          </a:prstGeom>
        </p:spPr>
      </p:pic>
    </p:spTree>
    <p:extLst>
      <p:ext uri="{BB962C8B-B14F-4D97-AF65-F5344CB8AC3E}">
        <p14:creationId xmlns:p14="http://schemas.microsoft.com/office/powerpoint/2010/main" val="200050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Google Cloud Data Infrastructure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36</a:t>
            </a:fld>
            <a:endParaRPr lang="zh-TW" altLang="en-US" sz="140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21A114C-3A2C-4BC7-AEC1-56C432999090}"/>
              </a:ext>
            </a:extLst>
          </p:cNvPr>
          <p:cNvPicPr>
            <a:picLocks noChangeAspect="1"/>
          </p:cNvPicPr>
          <p:nvPr/>
        </p:nvPicPr>
        <p:blipFill>
          <a:blip r:embed="rId6"/>
          <a:stretch>
            <a:fillRect/>
          </a:stretch>
        </p:blipFill>
        <p:spPr>
          <a:xfrm>
            <a:off x="407368" y="1172499"/>
            <a:ext cx="8825122" cy="3782195"/>
          </a:xfrm>
          <a:prstGeom prst="rect">
            <a:avLst/>
          </a:prstGeom>
        </p:spPr>
      </p:pic>
    </p:spTree>
    <p:extLst>
      <p:ext uri="{BB962C8B-B14F-4D97-AF65-F5344CB8AC3E}">
        <p14:creationId xmlns:p14="http://schemas.microsoft.com/office/powerpoint/2010/main" val="157399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Challenges and Future Directions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37</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1593288" cy="5262979"/>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Remember data silos?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no, they did not just dissolve in the data lake unfortunately!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data marts specific to individual business units are key for value extraction</a:t>
            </a: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some data fragmentation has to be accepted</a:t>
            </a:r>
          </a:p>
          <a:p>
            <a:pPr lvl="1"/>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Companies are keen to “</a:t>
            </a:r>
            <a:r>
              <a:rPr lang="en-GB" sz="2000" i="1" dirty="0">
                <a:latin typeface="Arial" panose="020B0604020202020204" pitchFamily="34" charset="0"/>
                <a:cs typeface="Arial" panose="020B0604020202020204" pitchFamily="34" charset="0"/>
              </a:rPr>
              <a:t>democratize data science</a:t>
            </a:r>
            <a:r>
              <a:rPr lang="en-GB" sz="2000" dirty="0">
                <a:latin typeface="Arial" panose="020B0604020202020204" pitchFamily="34" charset="0"/>
                <a:cs typeface="Arial" panose="020B0604020202020204" pitchFamily="34" charset="0"/>
              </a:rPr>
              <a:t>”</a:t>
            </a: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by enabling business users to access </a:t>
            </a:r>
            <a:r>
              <a:rPr lang="en-GB" sz="2000" i="1" dirty="0">
                <a:latin typeface="Arial" panose="020B0604020202020204" pitchFamily="34" charset="0"/>
                <a:cs typeface="Arial" panose="020B0604020202020204" pitchFamily="34" charset="0"/>
              </a:rPr>
              <a:t>all</a:t>
            </a:r>
            <a:r>
              <a:rPr lang="en-GB" sz="2000" dirty="0">
                <a:latin typeface="Arial" panose="020B0604020202020204" pitchFamily="34" charset="0"/>
                <a:cs typeface="Arial" panose="020B0604020202020204" pitchFamily="34" charset="0"/>
              </a:rPr>
              <a:t> the data held by the organization</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But raw data is typically redundant and messy</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business users often lack the skills and/or the interest to dive in it</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Are we ready for the rise of the “</a:t>
            </a:r>
            <a:r>
              <a:rPr lang="en-GB" sz="2000" i="1" dirty="0">
                <a:latin typeface="Arial" panose="020B0604020202020204" pitchFamily="34" charset="0"/>
                <a:cs typeface="Arial" panose="020B0604020202020204" pitchFamily="34" charset="0"/>
              </a:rPr>
              <a:t>citizen data scientist</a:t>
            </a:r>
            <a:r>
              <a:rPr lang="en-GB" sz="2000" dirty="0">
                <a:latin typeface="Arial" panose="020B0604020202020204" pitchFamily="34" charset="0"/>
                <a:cs typeface="Arial" panose="020B0604020202020204" pitchFamily="34" charset="0"/>
              </a:rPr>
              <a:t>”?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vendors are eager to sell “</a:t>
            </a:r>
            <a:r>
              <a:rPr lang="en-GB" sz="2000" i="1" dirty="0">
                <a:latin typeface="Arial" panose="020B0604020202020204" pitchFamily="34" charset="0"/>
                <a:cs typeface="Arial" panose="020B0604020202020204" pitchFamily="34" charset="0"/>
              </a:rPr>
              <a:t>self-service analytics</a:t>
            </a:r>
            <a:r>
              <a:rPr lang="en-GB" sz="2000" dirty="0">
                <a:latin typeface="Arial" panose="020B0604020202020204" pitchFamily="34" charset="0"/>
                <a:cs typeface="Arial" panose="020B0604020202020204" pitchFamily="34" charset="0"/>
              </a:rPr>
              <a:t>” apps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but whether or not they can </a:t>
            </a:r>
            <a:r>
              <a:rPr lang="en-GB" sz="2000" dirty="0" err="1">
                <a:latin typeface="Arial" panose="020B0604020202020204" pitchFamily="34" charset="0"/>
                <a:cs typeface="Arial" panose="020B0604020202020204" pitchFamily="34" charset="0"/>
              </a:rPr>
              <a:t>fulfill</a:t>
            </a:r>
            <a:r>
              <a:rPr lang="en-GB" sz="2000" dirty="0">
                <a:latin typeface="Arial" panose="020B0604020202020204" pitchFamily="34" charset="0"/>
                <a:cs typeface="Arial" panose="020B0604020202020204" pitchFamily="34" charset="0"/>
              </a:rPr>
              <a:t> their promise is unclear</a:t>
            </a:r>
          </a:p>
        </p:txBody>
      </p:sp>
    </p:spTree>
    <p:extLst>
      <p:ext uri="{BB962C8B-B14F-4D97-AF65-F5344CB8AC3E}">
        <p14:creationId xmlns:p14="http://schemas.microsoft.com/office/powerpoint/2010/main" val="975054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Review </a:t>
            </a: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19</a:t>
            </a:r>
            <a:endParaRPr lang="zh-TW" altLang="en-US" sz="1400" dirty="0">
              <a:latin typeface="Arial" panose="020B0604020202020204" pitchFamily="34" charset="0"/>
              <a:cs typeface="Arial" panose="020B0604020202020204" pitchFamily="34" charset="0"/>
            </a:endParaRPr>
          </a:p>
        </p:txBody>
      </p:sp>
      <p:sp>
        <p:nvSpPr>
          <p:cNvPr id="7" name="TextBox 6"/>
          <p:cNvSpPr txBox="1"/>
          <p:nvPr/>
        </p:nvSpPr>
        <p:spPr>
          <a:xfrm>
            <a:off x="919613" y="4775927"/>
            <a:ext cx="6236003"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Who are the main providers of cloud-based systems?</a:t>
            </a:r>
          </a:p>
        </p:txBody>
      </p:sp>
      <p:sp>
        <p:nvSpPr>
          <p:cNvPr id="8" name="TextBox 7"/>
          <p:cNvSpPr txBox="1"/>
          <p:nvPr/>
        </p:nvSpPr>
        <p:spPr>
          <a:xfrm>
            <a:off x="916382" y="5630722"/>
            <a:ext cx="7576113"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are the challenges / opportunities for self-service analytics?</a:t>
            </a:r>
          </a:p>
        </p:txBody>
      </p:sp>
      <p:sp>
        <p:nvSpPr>
          <p:cNvPr id="9" name="TextBox 8"/>
          <p:cNvSpPr txBox="1"/>
          <p:nvPr/>
        </p:nvSpPr>
        <p:spPr>
          <a:xfrm>
            <a:off x="916382" y="3066337"/>
            <a:ext cx="2874791"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a data swamp?</a:t>
            </a:r>
          </a:p>
        </p:txBody>
      </p:sp>
      <p:sp>
        <p:nvSpPr>
          <p:cNvPr id="10" name="TextBox 9"/>
          <p:cNvSpPr txBox="1"/>
          <p:nvPr/>
        </p:nvSpPr>
        <p:spPr>
          <a:xfrm>
            <a:off x="916382" y="2211542"/>
            <a:ext cx="2570512"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a data mart?</a:t>
            </a:r>
          </a:p>
        </p:txBody>
      </p:sp>
      <p:sp>
        <p:nvSpPr>
          <p:cNvPr id="11" name="TextBox 10"/>
          <p:cNvSpPr txBox="1"/>
          <p:nvPr/>
        </p:nvSpPr>
        <p:spPr>
          <a:xfrm>
            <a:off x="916382" y="3921132"/>
            <a:ext cx="7218643"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How do data lakes fit into a more traditional data architecture?</a:t>
            </a:r>
          </a:p>
        </p:txBody>
      </p:sp>
      <p:sp>
        <p:nvSpPr>
          <p:cNvPr id="12" name="TextBox 11"/>
          <p:cNvSpPr txBox="1"/>
          <p:nvPr/>
        </p:nvSpPr>
        <p:spPr>
          <a:xfrm>
            <a:off x="918928" y="1356747"/>
            <a:ext cx="3804007"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are the 5 V’s of Big Data?</a:t>
            </a:r>
          </a:p>
        </p:txBody>
      </p:sp>
    </p:spTree>
    <p:extLst>
      <p:ext uri="{BB962C8B-B14F-4D97-AF65-F5344CB8AC3E}">
        <p14:creationId xmlns:p14="http://schemas.microsoft.com/office/powerpoint/2010/main" val="208816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a:p>
            <a:endParaRPr lang="en-GB">
              <a:latin typeface="Arial Black" panose="020B0A04020102020204" pitchFamily="34" charset="0"/>
            </a:endParaRP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21</a:t>
            </a:r>
            <a:endParaRPr lang="zh-TW" altLang="en-US" sz="1400"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0080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Not Just Volume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dirty="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678204"/>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Big Data can be characterized by 5 V’s:</a:t>
            </a:r>
          </a:p>
          <a:p>
            <a:endParaRPr lang="en-GB" sz="32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sz="2200" i="1" dirty="0">
                <a:latin typeface="Arial" panose="020B0604020202020204" pitchFamily="34" charset="0"/>
                <a:cs typeface="Arial" panose="020B0604020202020204" pitchFamily="34" charset="0"/>
              </a:rPr>
              <a:t>Volume</a:t>
            </a:r>
          </a:p>
          <a:p>
            <a:pPr lvl="2"/>
            <a:endParaRPr lang="en-GB" sz="22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sz="2200" i="1" dirty="0">
                <a:latin typeface="Arial" panose="020B0604020202020204" pitchFamily="34" charset="0"/>
                <a:cs typeface="Arial" panose="020B0604020202020204" pitchFamily="34" charset="0"/>
              </a:rPr>
              <a:t>Variety</a:t>
            </a:r>
          </a:p>
          <a:p>
            <a:pPr marL="800100" lvl="1" indent="-342900">
              <a:buFont typeface="Arial" panose="020B0604020202020204" pitchFamily="34" charset="0"/>
              <a:buChar char="•"/>
            </a:pPr>
            <a:endParaRPr lang="en-GB" sz="22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sz="2200" i="1" dirty="0">
                <a:latin typeface="Arial" panose="020B0604020202020204" pitchFamily="34" charset="0"/>
                <a:cs typeface="Arial" panose="020B0604020202020204" pitchFamily="34" charset="0"/>
              </a:rPr>
              <a:t>Velocity</a:t>
            </a:r>
          </a:p>
          <a:p>
            <a:pPr marL="800100" lvl="1" indent="-342900">
              <a:buFont typeface="Arial" panose="020B0604020202020204" pitchFamily="34" charset="0"/>
              <a:buChar char="•"/>
            </a:pPr>
            <a:endParaRPr lang="en-GB" sz="22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sz="2200" i="1" dirty="0">
                <a:latin typeface="Arial" panose="020B0604020202020204" pitchFamily="34" charset="0"/>
                <a:cs typeface="Arial" panose="020B0604020202020204" pitchFamily="34" charset="0"/>
              </a:rPr>
              <a:t>Veracity</a:t>
            </a:r>
          </a:p>
          <a:p>
            <a:pPr marL="800100" lvl="1" indent="-342900">
              <a:buFont typeface="Arial" panose="020B0604020202020204" pitchFamily="34" charset="0"/>
              <a:buChar char="•"/>
            </a:pPr>
            <a:endParaRPr lang="en-GB" sz="22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sz="2200" i="1" dirty="0">
                <a:latin typeface="Arial" panose="020B0604020202020204" pitchFamily="34" charset="0"/>
                <a:cs typeface="Arial" panose="020B0604020202020204" pitchFamily="34" charset="0"/>
              </a:rPr>
              <a:t>Validity</a:t>
            </a:r>
          </a:p>
          <a:p>
            <a:pPr marL="342900" indent="-342900">
              <a:buFont typeface="Arial" panose="020B0604020202020204" pitchFamily="34" charset="0"/>
              <a:buChar char="•"/>
            </a:pP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i="1" dirty="0">
              <a:latin typeface="Arial" panose="020B0604020202020204" pitchFamily="34" charset="0"/>
              <a:cs typeface="Arial" panose="020B0604020202020204" pitchFamily="34" charset="0"/>
            </a:endParaRPr>
          </a:p>
          <a:p>
            <a:pPr lvl="2"/>
            <a:r>
              <a:rPr lang="en-GB" sz="800" dirty="0">
                <a:latin typeface="Arial" panose="020B0604020202020204" pitchFamily="34" charset="0"/>
                <a:cs typeface="Arial" panose="020B0604020202020204" pitchFamily="34" charset="0"/>
              </a:rPr>
              <a:t> </a:t>
            </a:r>
          </a:p>
        </p:txBody>
      </p:sp>
      <p:pic>
        <p:nvPicPr>
          <p:cNvPr id="2" name="Picture 1">
            <a:extLst>
              <a:ext uri="{FF2B5EF4-FFF2-40B4-BE49-F238E27FC236}">
                <a16:creationId xmlns:a16="http://schemas.microsoft.com/office/drawing/2014/main" id="{56999A96-9706-43EE-8A12-095BF8F64A0D}"/>
              </a:ext>
            </a:extLst>
          </p:cNvPr>
          <p:cNvPicPr>
            <a:picLocks noChangeAspect="1"/>
          </p:cNvPicPr>
          <p:nvPr/>
        </p:nvPicPr>
        <p:blipFill>
          <a:blip r:embed="rId6"/>
          <a:stretch>
            <a:fillRect/>
          </a:stretch>
        </p:blipFill>
        <p:spPr>
          <a:xfrm>
            <a:off x="5146394" y="2190961"/>
            <a:ext cx="3595625" cy="2476078"/>
          </a:xfrm>
          <a:prstGeom prst="rect">
            <a:avLst/>
          </a:prstGeom>
        </p:spPr>
      </p:pic>
      <p:sp>
        <p:nvSpPr>
          <p:cNvPr id="3" name="TextBox 2">
            <a:extLst>
              <a:ext uri="{FF2B5EF4-FFF2-40B4-BE49-F238E27FC236}">
                <a16:creationId xmlns:a16="http://schemas.microsoft.com/office/drawing/2014/main" id="{3BE20773-69A2-4C1A-9FD3-416AF522B7BD}"/>
              </a:ext>
            </a:extLst>
          </p:cNvPr>
          <p:cNvSpPr txBox="1"/>
          <p:nvPr/>
        </p:nvSpPr>
        <p:spPr>
          <a:xfrm>
            <a:off x="5419461" y="4727120"/>
            <a:ext cx="304948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Originally, there were only 3 V’s</a:t>
            </a:r>
          </a:p>
        </p:txBody>
      </p:sp>
    </p:spTree>
    <p:extLst>
      <p:ext uri="{BB962C8B-B14F-4D97-AF65-F5344CB8AC3E}">
        <p14:creationId xmlns:p14="http://schemas.microsoft.com/office/powerpoint/2010/main" val="51521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The 5 V’s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5940088"/>
          </a:xfrm>
          <a:prstGeom prst="rect">
            <a:avLst/>
          </a:prstGeom>
          <a:noFill/>
        </p:spPr>
        <p:txBody>
          <a:bodyPr wrap="square" rtlCol="0" anchor="t">
            <a:spAutoFit/>
          </a:bodyPr>
          <a:lstStyle/>
          <a:p>
            <a:pPr marL="342900" indent="-342900">
              <a:buFont typeface="Arial" panose="020B0604020202020204" pitchFamily="34" charset="0"/>
              <a:buChar char="•"/>
            </a:pPr>
            <a:r>
              <a:rPr lang="en-GB" sz="2000" b="1" i="1" dirty="0">
                <a:latin typeface="Arial" panose="020B0604020202020204" pitchFamily="34" charset="0"/>
                <a:cs typeface="Arial" panose="020B0604020202020204" pitchFamily="34" charset="0"/>
              </a:rPr>
              <a:t>Volume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Huge data volumes need to be </a:t>
            </a:r>
            <a:r>
              <a:rPr lang="en-GB" sz="2000" i="1" dirty="0">
                <a:latin typeface="Arial" panose="020B0604020202020204" pitchFamily="34" charset="0"/>
                <a:cs typeface="Arial" panose="020B0604020202020204" pitchFamily="34" charset="0"/>
              </a:rPr>
              <a:t>stored</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accessed</a:t>
            </a:r>
            <a:r>
              <a:rPr lang="en-GB" sz="2000" dirty="0">
                <a:latin typeface="Arial" panose="020B0604020202020204" pitchFamily="34" charset="0"/>
                <a:cs typeface="Arial" panose="020B0604020202020204" pitchFamily="34" charset="0"/>
              </a:rPr>
              <a:t> and </a:t>
            </a:r>
            <a:r>
              <a:rPr lang="en-GB" sz="2000" i="1" dirty="0">
                <a:latin typeface="Arial" panose="020B0604020202020204" pitchFamily="34" charset="0"/>
                <a:cs typeface="Arial" panose="020B0604020202020204" pitchFamily="34" charset="0"/>
              </a:rPr>
              <a:t>processed</a:t>
            </a:r>
            <a:r>
              <a:rPr lang="en-GB" sz="2000" dirty="0">
                <a:latin typeface="Arial" panose="020B0604020202020204" pitchFamily="34" charset="0"/>
                <a:cs typeface="Arial" panose="020B0604020202020204" pitchFamily="34" charset="0"/>
              </a:rPr>
              <a:t> in a timely manner</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We’ve entered the </a:t>
            </a:r>
            <a:r>
              <a:rPr lang="en-GB" sz="2000" i="1" dirty="0">
                <a:latin typeface="Arial" panose="020B0604020202020204" pitchFamily="34" charset="0"/>
                <a:cs typeface="Arial" panose="020B0604020202020204" pitchFamily="34" charset="0"/>
              </a:rPr>
              <a:t>Zettabyte Era</a:t>
            </a:r>
            <a:r>
              <a:rPr lang="en-GB" sz="2000" dirty="0">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Exponential growth due to the internet, IoT, streaming services, AI, …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Even the most powerful supercomputers can’t do it on their own</a:t>
            </a:r>
          </a:p>
          <a:p>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b="1" i="1" dirty="0">
                <a:latin typeface="Arial" panose="020B0604020202020204" pitchFamily="34" charset="0"/>
                <a:cs typeface="Arial" panose="020B0604020202020204" pitchFamily="34" charset="0"/>
              </a:rPr>
              <a:t>Variety</a:t>
            </a:r>
            <a:r>
              <a:rPr lang="en-GB"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Big data comes in a wide range of formats:</a:t>
            </a: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dirty="0">
                <a:latin typeface="Arial" panose="020B0604020202020204" pitchFamily="34" charset="0"/>
                <a:cs typeface="Arial" panose="020B0604020202020204" pitchFamily="34" charset="0"/>
              </a:rPr>
              <a:t>Structured</a:t>
            </a:r>
            <a:r>
              <a:rPr lang="en-GB" sz="2000" dirty="0">
                <a:latin typeface="Arial" panose="020B0604020202020204" pitchFamily="34" charset="0"/>
                <a:cs typeface="Arial" panose="020B0604020202020204" pitchFamily="34" charset="0"/>
              </a:rPr>
              <a:t> (relational database tables)</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dirty="0">
                <a:latin typeface="Arial" panose="020B0604020202020204" pitchFamily="34" charset="0"/>
                <a:cs typeface="Arial" panose="020B0604020202020204" pitchFamily="34" charset="0"/>
              </a:rPr>
              <a:t>Semi-structured</a:t>
            </a:r>
            <a:r>
              <a:rPr lang="en-GB" sz="2000" dirty="0">
                <a:latin typeface="Arial" panose="020B0604020202020204" pitchFamily="34" charset="0"/>
                <a:cs typeface="Arial" panose="020B0604020202020204" pitchFamily="34" charset="0"/>
              </a:rPr>
              <a:t> (CSV, logs, XML, JSON, …)</a:t>
            </a:r>
            <a:endParaRPr lang="en-GB" sz="20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dirty="0">
                <a:latin typeface="Arial" panose="020B0604020202020204" pitchFamily="34" charset="0"/>
                <a:cs typeface="Arial" panose="020B0604020202020204" pitchFamily="34" charset="0"/>
              </a:rPr>
              <a:t>Unstructured</a:t>
            </a:r>
            <a:r>
              <a:rPr lang="en-GB" sz="2000" dirty="0">
                <a:latin typeface="Arial" panose="020B0604020202020204" pitchFamily="34" charset="0"/>
                <a:cs typeface="Arial" panose="020B0604020202020204" pitchFamily="34" charset="0"/>
              </a:rPr>
              <a:t> (text files, Word docs, Pdfs, emails, binary,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It may also come from a wide range of sources: </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internal, third party, the web, environment, …</a:t>
            </a: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184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The 5 V’s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955203"/>
          </a:xfrm>
          <a:prstGeom prst="rect">
            <a:avLst/>
          </a:prstGeom>
          <a:noFill/>
        </p:spPr>
        <p:txBody>
          <a:bodyPr wrap="square" rtlCol="0" anchor="t">
            <a:spAutoFit/>
          </a:bodyPr>
          <a:lstStyle/>
          <a:p>
            <a:pPr marL="342900" indent="-342900">
              <a:buFont typeface="Arial" panose="020B0604020202020204" pitchFamily="34" charset="0"/>
              <a:buChar char="•"/>
            </a:pPr>
            <a:r>
              <a:rPr lang="en-GB" sz="2000" b="1" i="1" dirty="0">
                <a:latin typeface="Arial" panose="020B0604020202020204" pitchFamily="34" charset="0"/>
                <a:cs typeface="Arial" panose="020B0604020202020204" pitchFamily="34" charset="0"/>
              </a:rPr>
              <a:t>Velocity</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Big data tends to be continuously generated</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But processing and publishing frequency may vary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dirty="0">
                <a:latin typeface="Arial" panose="020B0604020202020204" pitchFamily="34" charset="0"/>
                <a:cs typeface="Arial" panose="020B0604020202020204" pitchFamily="34" charset="0"/>
              </a:rPr>
              <a:t>Stream</a:t>
            </a:r>
            <a:r>
              <a:rPr lang="en-GB" sz="2000" dirty="0">
                <a:latin typeface="Arial" panose="020B0604020202020204" pitchFamily="34" charset="0"/>
                <a:cs typeface="Arial" panose="020B0604020202020204" pitchFamily="34" charset="0"/>
              </a:rPr>
              <a:t> vs. </a:t>
            </a:r>
            <a:r>
              <a:rPr lang="en-GB" sz="2000" i="1" dirty="0">
                <a:latin typeface="Arial" panose="020B0604020202020204" pitchFamily="34" charset="0"/>
                <a:cs typeface="Arial" panose="020B0604020202020204" pitchFamily="34" charset="0"/>
              </a:rPr>
              <a:t>Batch</a:t>
            </a:r>
            <a:r>
              <a:rPr lang="en-GB" sz="2000" dirty="0">
                <a:latin typeface="Arial" panose="020B0604020202020204" pitchFamily="34" charset="0"/>
                <a:cs typeface="Arial" panose="020B0604020202020204" pitchFamily="34" charset="0"/>
              </a:rPr>
              <a:t> vs. </a:t>
            </a:r>
            <a:r>
              <a:rPr lang="en-GB" sz="2000" i="1" dirty="0">
                <a:latin typeface="Arial" panose="020B0604020202020204" pitchFamily="34" charset="0"/>
                <a:cs typeface="Arial" panose="020B0604020202020204" pitchFamily="34" charset="0"/>
              </a:rPr>
              <a:t>Mini-batch</a:t>
            </a:r>
          </a:p>
          <a:p>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b="1" i="1" dirty="0">
                <a:latin typeface="Arial" panose="020B0604020202020204" pitchFamily="34" charset="0"/>
                <a:cs typeface="Arial" panose="020B0604020202020204" pitchFamily="34" charset="0"/>
              </a:rPr>
              <a:t>Veracity</a:t>
            </a:r>
            <a:r>
              <a:rPr lang="en-GB"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One dimension related to </a:t>
            </a:r>
            <a:r>
              <a:rPr lang="en-GB" sz="2000" i="1" dirty="0">
                <a:latin typeface="Arial" panose="020B0604020202020204" pitchFamily="34" charset="0"/>
                <a:cs typeface="Arial" panose="020B0604020202020204" pitchFamily="34" charset="0"/>
              </a:rPr>
              <a:t>data quality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Big data varies in truthfulness (or reliability)</a:t>
            </a:r>
            <a:endParaRPr lang="en-GB" sz="8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b="1" i="1" dirty="0">
                <a:latin typeface="Arial" panose="020B0604020202020204" pitchFamily="34" charset="0"/>
                <a:cs typeface="Arial" panose="020B0604020202020204" pitchFamily="34" charset="0"/>
              </a:rPr>
              <a:t>Validity</a:t>
            </a:r>
            <a:r>
              <a:rPr lang="en-GB"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Another dimension related to data quality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Big data varies in intrinsic value (or usefulness)</a:t>
            </a:r>
            <a:endParaRPr lang="en-GB" sz="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791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Another Definition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401205"/>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5 V’s were originally 3 V’s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More and more dimensions keep being added (variability, scalability,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Again, another moving target problem</a:t>
            </a:r>
          </a:p>
          <a:p>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Here’s a more generic definition:</a:t>
            </a:r>
          </a:p>
          <a:p>
            <a:endParaRPr lang="en-GB" sz="2000" dirty="0">
              <a:latin typeface="Arial" panose="020B0604020202020204" pitchFamily="34" charset="0"/>
              <a:cs typeface="Arial" panose="020B0604020202020204" pitchFamily="34" charset="0"/>
            </a:endParaRPr>
          </a:p>
          <a:p>
            <a:r>
              <a:rPr lang="en-GB" sz="2000" i="1" dirty="0">
                <a:latin typeface="Arial" panose="020B0604020202020204" pitchFamily="34" charset="0"/>
                <a:cs typeface="Arial" panose="020B0604020202020204" pitchFamily="34" charset="0"/>
              </a:rPr>
              <a:t>			    Big data is data that cannot be read, stored, processed, </a:t>
            </a:r>
          </a:p>
          <a:p>
            <a:endParaRPr lang="en-GB" sz="800" i="1" dirty="0">
              <a:latin typeface="Arial" panose="020B0604020202020204" pitchFamily="34" charset="0"/>
              <a:cs typeface="Arial" panose="020B0604020202020204" pitchFamily="34" charset="0"/>
            </a:endParaRPr>
          </a:p>
          <a:p>
            <a:r>
              <a:rPr lang="en-GB" sz="2000" i="1" dirty="0">
                <a:latin typeface="Arial" panose="020B0604020202020204" pitchFamily="34" charset="0"/>
                <a:cs typeface="Arial" panose="020B0604020202020204" pitchFamily="34" charset="0"/>
              </a:rPr>
              <a:t>			analysed or transmitted, using traditional techniques and tools</a:t>
            </a:r>
          </a:p>
          <a:p>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This gives us a more intuitive understanding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 Still, the notion of “</a:t>
            </a:r>
            <a:r>
              <a:rPr lang="en-GB" sz="2000" i="1" dirty="0">
                <a:latin typeface="Arial" panose="020B0604020202020204" pitchFamily="34" charset="0"/>
                <a:cs typeface="Arial" panose="020B0604020202020204" pitchFamily="34" charset="0"/>
              </a:rPr>
              <a:t>traditional techniques and tools</a:t>
            </a:r>
            <a:r>
              <a:rPr lang="en-GB" sz="2000" dirty="0">
                <a:latin typeface="Arial" panose="020B0604020202020204" pitchFamily="34" charset="0"/>
                <a:cs typeface="Arial" panose="020B0604020202020204" pitchFamily="34" charset="0"/>
              </a:rPr>
              <a:t>” varies over time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79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Warehousing: The Traditional Architecture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1593288" cy="4770537"/>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Traditionally, companies have relied on a centralized architecture to store their data</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Each department keeps its data in its own </a:t>
            </a:r>
            <a:r>
              <a:rPr lang="en-GB" sz="2000" i="1" dirty="0">
                <a:latin typeface="Arial" panose="020B0604020202020204" pitchFamily="34" charset="0"/>
                <a:cs typeface="Arial" panose="020B0604020202020204" pitchFamily="34" charset="0"/>
              </a:rPr>
              <a:t>operational database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Data from all the operational DB’s is then integrated into the </a:t>
            </a:r>
            <a:r>
              <a:rPr lang="en-GB" sz="2000" i="1" dirty="0">
                <a:latin typeface="Arial" panose="020B0604020202020204" pitchFamily="34" charset="0"/>
                <a:cs typeface="Arial" panose="020B0604020202020204" pitchFamily="34" charset="0"/>
              </a:rPr>
              <a:t>Data Warehouse</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DWH</a:t>
            </a:r>
            <a:r>
              <a:rPr lang="en-GB" sz="2000" dirty="0">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data in the </a:t>
            </a:r>
            <a:r>
              <a:rPr lang="en-GB" sz="2000" dirty="0" err="1">
                <a:latin typeface="Arial" panose="020B0604020202020204" pitchFamily="34" charset="0"/>
                <a:cs typeface="Arial" panose="020B0604020202020204" pitchFamily="34" charset="0"/>
              </a:rPr>
              <a:t>dwh</a:t>
            </a:r>
            <a:r>
              <a:rPr lang="en-GB" sz="2000" dirty="0">
                <a:latin typeface="Arial" panose="020B0604020202020204" pitchFamily="34" charset="0"/>
                <a:cs typeface="Arial" panose="020B0604020202020204" pitchFamily="34" charset="0"/>
              </a:rPr>
              <a:t> is further processed and sent to several </a:t>
            </a:r>
            <a:r>
              <a:rPr lang="en-GB" sz="2000" i="1" dirty="0">
                <a:latin typeface="Arial" panose="020B0604020202020204" pitchFamily="34" charset="0"/>
                <a:cs typeface="Arial" panose="020B0604020202020204" pitchFamily="34" charset="0"/>
              </a:rPr>
              <a:t>data marts</a:t>
            </a:r>
          </a:p>
          <a:p>
            <a:pPr lvl="1"/>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data warehouse is the single repository at the </a:t>
            </a:r>
            <a:r>
              <a:rPr lang="en-GB" sz="2000" dirty="0" err="1">
                <a:latin typeface="Arial" panose="020B0604020202020204" pitchFamily="34" charset="0"/>
                <a:cs typeface="Arial" panose="020B0604020202020204" pitchFamily="34" charset="0"/>
              </a:rPr>
              <a:t>center</a:t>
            </a:r>
            <a:r>
              <a:rPr lang="en-GB" sz="2000" dirty="0">
                <a:latin typeface="Arial" panose="020B0604020202020204" pitchFamily="34" charset="0"/>
                <a:cs typeface="Arial" panose="020B0604020202020204" pitchFamily="34" charset="0"/>
              </a:rPr>
              <a:t> of this architecture </a:t>
            </a:r>
          </a:p>
          <a:p>
            <a:pPr marL="342900"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a:t>
            </a:r>
            <a:r>
              <a:rPr lang="en-GB" sz="2000" dirty="0" err="1">
                <a:latin typeface="Arial" panose="020B0604020202020204" pitchFamily="34" charset="0"/>
                <a:cs typeface="Arial" panose="020B0604020202020204" pitchFamily="34" charset="0"/>
              </a:rPr>
              <a:t>dwh</a:t>
            </a:r>
            <a:r>
              <a:rPr lang="en-GB" sz="2000" dirty="0">
                <a:latin typeface="Arial" panose="020B0604020202020204" pitchFamily="34" charset="0"/>
                <a:cs typeface="Arial" panose="020B0604020202020204" pitchFamily="34" charset="0"/>
              </a:rPr>
              <a:t> stores historical data used to support business decisions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Data marts contain data suitable for reporting and analysis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Employees may still access raw data from their department’s operational </a:t>
            </a:r>
            <a:r>
              <a:rPr lang="en-GB" sz="2000" dirty="0" err="1">
                <a:latin typeface="Arial" panose="020B0604020202020204" pitchFamily="34" charset="0"/>
                <a:cs typeface="Arial" panose="020B0604020202020204" pitchFamily="34" charset="0"/>
              </a:rPr>
              <a:t>db</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ETL and ELT processes are used in the data transfers</a:t>
            </a: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This approach is typically followed in </a:t>
            </a:r>
            <a:r>
              <a:rPr lang="en-GB" sz="2000" i="1" dirty="0">
                <a:latin typeface="Arial" panose="020B0604020202020204" pitchFamily="34" charset="0"/>
                <a:cs typeface="Arial" panose="020B0604020202020204" pitchFamily="34" charset="0"/>
              </a:rPr>
              <a:t>Business Intelligence</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BI</a:t>
            </a:r>
            <a:r>
              <a:rPr lang="en-GB"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5083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Warehousing: The Traditional Architecture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1593288" cy="400110"/>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The basic data warehousing architecture:</a:t>
            </a:r>
          </a:p>
        </p:txBody>
      </p:sp>
      <p:pic>
        <p:nvPicPr>
          <p:cNvPr id="3" name="Picture 2" descr="Diagram&#10;&#10;Description automatically generated">
            <a:extLst>
              <a:ext uri="{FF2B5EF4-FFF2-40B4-BE49-F238E27FC236}">
                <a16:creationId xmlns:a16="http://schemas.microsoft.com/office/drawing/2014/main" id="{C51867B0-5C63-4255-B72A-5EDB57109E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4855" y="2203389"/>
            <a:ext cx="6731368" cy="3939556"/>
          </a:xfrm>
          <a:prstGeom prst="rect">
            <a:avLst/>
          </a:prstGeom>
        </p:spPr>
      </p:pic>
    </p:spTree>
    <p:extLst>
      <p:ext uri="{BB962C8B-B14F-4D97-AF65-F5344CB8AC3E}">
        <p14:creationId xmlns:p14="http://schemas.microsoft.com/office/powerpoint/2010/main" val="358272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84CDB8DA1B2D4FB412AD9113E50F5A" ma:contentTypeVersion="" ma:contentTypeDescription="Create a new document." ma:contentTypeScope="" ma:versionID="3383c4e29e49ba87e145678091d75ed6">
  <xsd:schema xmlns:xsd="http://www.w3.org/2001/XMLSchema" xmlns:xs="http://www.w3.org/2001/XMLSchema" xmlns:p="http://schemas.microsoft.com/office/2006/metadata/properties" xmlns:ns3="c43e90cf-65af-417b-bc7c-e52e683de365" targetNamespace="http://schemas.microsoft.com/office/2006/metadata/properties" ma:root="true" ma:fieldsID="d0cd8774ef05c8dfb4de4761de3f1825" ns3:_="">
    <xsd:import namespace="c43e90cf-65af-417b-bc7c-e52e683de365"/>
    <xsd:element name="properties">
      <xsd:complexType>
        <xsd:sequence>
          <xsd:element name="documentManagement">
            <xsd:complexType>
              <xsd:all>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e90cf-65af-417b-bc7c-e52e683de365" elementFormDefault="qualified">
    <xsd:import namespace="http://schemas.microsoft.com/office/2006/documentManagement/types"/>
    <xsd:import namespace="http://schemas.microsoft.com/office/infopath/2007/PartnerControls"/>
    <xsd:element name="Module" ma:index="9" nillable="true" ma:displayName="Module" ma:default="01. Introduction To Data Science" ma:format="Dropdown" ma:internalName="Module">
      <xsd:simpleType>
        <xsd:restriction base="dms:Choice">
          <xsd:enumeration value="01. Introduction To Data Science"/>
          <xsd:enumeration value="02. HDFS"/>
          <xsd:enumeration value="03. HIVE"/>
          <xsd:enumeration value="04. PIG"/>
          <xsd:enumeration value="05. SPARK"/>
          <xsd:enumeration value="06. R Programming"/>
          <xsd:enumeration value="07. Projects"/>
          <xsd:enumeration value="08. Python for Data Science"/>
          <xsd:enumeration value="09. SQOOP"/>
          <xsd:enumeration value="10. PARQUET"/>
          <xsd:enumeration value="11. KAFKA"/>
          <xsd:enumeration value="12. IMPALA"/>
          <xsd:enumeration value="13. Advanced Python for Data Engineer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odule xmlns="c43e90cf-65af-417b-bc7c-e52e683de365">02. HDFS</Modul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152E38-B433-4F29-8A62-E3748C1D5C91}"/>
</file>

<file path=customXml/itemProps2.xml><?xml version="1.0" encoding="utf-8"?>
<ds:datastoreItem xmlns:ds="http://schemas.openxmlformats.org/officeDocument/2006/customXml" ds:itemID="{67DE1E78-43C8-491B-A155-1CEE6C63C108}"/>
</file>

<file path=customXml/itemProps3.xml><?xml version="1.0" encoding="utf-8"?>
<ds:datastoreItem xmlns:ds="http://schemas.openxmlformats.org/officeDocument/2006/customXml" ds:itemID="{1B990D4E-216B-4223-82E4-A152CD1EE9F2}"/>
</file>

<file path=docProps/app.xml><?xml version="1.0" encoding="utf-8"?>
<Properties xmlns="http://schemas.openxmlformats.org/officeDocument/2006/extended-properties" xmlns:vt="http://schemas.openxmlformats.org/officeDocument/2006/docPropsVTypes">
  <Template>FDM PowerPoint Theme Template</Template>
  <TotalTime>28640</TotalTime>
  <Words>3817</Words>
  <Application>Microsoft Office PowerPoint</Application>
  <PresentationFormat>Widescreen</PresentationFormat>
  <Paragraphs>641</Paragraphs>
  <Slides>39</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 Black</vt:lpstr>
      <vt:lpstr>Calibri</vt:lpstr>
      <vt:lpstr>charter</vt:lpstr>
      <vt:lpstr>Georgia</vt:lpstr>
      <vt:lpstr>McKinsey Sans</vt:lpstr>
      <vt:lpstr>Open Sans</vt:lpstr>
      <vt:lpstr>Roboto</vt:lpstr>
      <vt:lpstr>Wingdings</vt:lpstr>
      <vt:lpstr>FDM PowerPoint Theme Template</vt:lpstr>
      <vt:lpstr>Data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Data Management Infrastructures</dc:title>
  <dc:creator>Donatien Kabwe</dc:creator>
  <cp:lastModifiedBy>Luca Fossati</cp:lastModifiedBy>
  <cp:revision>233</cp:revision>
  <dcterms:created xsi:type="dcterms:W3CDTF">2018-10-30T11:41:52Z</dcterms:created>
  <dcterms:modified xsi:type="dcterms:W3CDTF">2021-04-25T00:09:01Z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0x0101001E84CDB8DA1B2D4FB412AD9113E50F5A</vt:lpwstr>
  </property>
</Properties>
</file>