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37"/>
  </p:notesMasterIdLst>
  <p:sldIdLst>
    <p:sldId id="263" r:id="rId5"/>
    <p:sldId id="258" r:id="rId6"/>
    <p:sldId id="261" r:id="rId7"/>
    <p:sldId id="294" r:id="rId8"/>
    <p:sldId id="293" r:id="rId9"/>
    <p:sldId id="295" r:id="rId10"/>
    <p:sldId id="281" r:id="rId11"/>
    <p:sldId id="298" r:id="rId12"/>
    <p:sldId id="296" r:id="rId13"/>
    <p:sldId id="297" r:id="rId14"/>
    <p:sldId id="299" r:id="rId15"/>
    <p:sldId id="302" r:id="rId16"/>
    <p:sldId id="301" r:id="rId17"/>
    <p:sldId id="304" r:id="rId18"/>
    <p:sldId id="305" r:id="rId19"/>
    <p:sldId id="306" r:id="rId20"/>
    <p:sldId id="308" r:id="rId21"/>
    <p:sldId id="307"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268" r:id="rId35"/>
    <p:sldId id="26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y Boutin" initials="SB" lastIdx="7" clrIdx="0"/>
  <p:cmAuthor id="2" name="Billy McCarthy" initials="BM" lastIdx="1" clrIdx="1"/>
  <p:cmAuthor id="3" name="Craig Dolan" initials="CD"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CCFF"/>
    <a:srgbClr val="66FFCC"/>
    <a:srgbClr val="00FFFF"/>
    <a:srgbClr val="00FFCC"/>
    <a:srgbClr val="33CCCC"/>
    <a:srgbClr val="00CC99"/>
    <a:srgbClr val="00CC6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C3B9A6-C82F-4E02-852A-6ACB55CDF6F1}" v="711" dt="2021-04-27T19:25:46.609"/>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80" autoAdjust="0"/>
  </p:normalViewPr>
  <p:slideViewPr>
    <p:cSldViewPr snapToGrid="0">
      <p:cViewPr varScale="1">
        <p:scale>
          <a:sx n="60" d="100"/>
          <a:sy n="60" d="100"/>
        </p:scale>
        <p:origin x="884" y="3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Fossati" userId="7d8a27c9-d805-45d1-af3d-5cf81a9395c3" providerId="ADAL" clId="{B5B360D4-BAD1-44F0-AC78-00EF9137E6D6}"/>
    <pc:docChg chg="modSld">
      <pc:chgData name="Luca Fossati" userId="7d8a27c9-d805-45d1-af3d-5cf81a9395c3" providerId="ADAL" clId="{B5B360D4-BAD1-44F0-AC78-00EF9137E6D6}" dt="2021-02-16T22:31:11.134" v="29" actId="20577"/>
      <pc:docMkLst>
        <pc:docMk/>
      </pc:docMkLst>
      <pc:sldChg chg="modSp mod">
        <pc:chgData name="Luca Fossati" userId="7d8a27c9-d805-45d1-af3d-5cf81a9395c3" providerId="ADAL" clId="{B5B360D4-BAD1-44F0-AC78-00EF9137E6D6}" dt="2021-02-16T22:31:11.134" v="29" actId="20577"/>
        <pc:sldMkLst>
          <pc:docMk/>
          <pc:sldMk cId="1544478635" sldId="263"/>
        </pc:sldMkLst>
        <pc:spChg chg="mod">
          <ac:chgData name="Luca Fossati" userId="7d8a27c9-d805-45d1-af3d-5cf81a9395c3" providerId="ADAL" clId="{B5B360D4-BAD1-44F0-AC78-00EF9137E6D6}" dt="2021-02-16T22:31:00.109" v="17" actId="20577"/>
          <ac:spMkLst>
            <pc:docMk/>
            <pc:sldMk cId="1544478635" sldId="263"/>
            <ac:spMk id="2" creationId="{00000000-0000-0000-0000-000000000000}"/>
          </ac:spMkLst>
        </pc:spChg>
        <pc:spChg chg="mod">
          <ac:chgData name="Luca Fossati" userId="7d8a27c9-d805-45d1-af3d-5cf81a9395c3" providerId="ADAL" clId="{B5B360D4-BAD1-44F0-AC78-00EF9137E6D6}" dt="2021-02-16T22:31:11.134" v="29" actId="20577"/>
          <ac:spMkLst>
            <pc:docMk/>
            <pc:sldMk cId="1544478635" sldId="263"/>
            <ac:spMk id="3" creationId="{00000000-0000-0000-0000-000000000000}"/>
          </ac:spMkLst>
        </pc:spChg>
      </pc:sldChg>
    </pc:docChg>
  </pc:docChgLst>
  <pc:docChgLst>
    <pc:chgData name="Luca Fossati" userId="7d8a27c9-d805-45d1-af3d-5cf81a9395c3" providerId="ADAL" clId="{0D55AB10-A673-4C3A-BC9B-A2970FFA8747}"/>
    <pc:docChg chg="modSld">
      <pc:chgData name="Luca Fossati" userId="7d8a27c9-d805-45d1-af3d-5cf81a9395c3" providerId="ADAL" clId="{0D55AB10-A673-4C3A-BC9B-A2970FFA8747}" dt="2021-02-16T23:26:46.497" v="3" actId="20577"/>
      <pc:docMkLst>
        <pc:docMk/>
      </pc:docMkLst>
      <pc:sldChg chg="modSp mod">
        <pc:chgData name="Luca Fossati" userId="7d8a27c9-d805-45d1-af3d-5cf81a9395c3" providerId="ADAL" clId="{0D55AB10-A673-4C3A-BC9B-A2970FFA8747}" dt="2021-02-16T23:26:46.497" v="3" actId="20577"/>
        <pc:sldMkLst>
          <pc:docMk/>
          <pc:sldMk cId="1544478635" sldId="263"/>
        </pc:sldMkLst>
        <pc:spChg chg="mod">
          <ac:chgData name="Luca Fossati" userId="7d8a27c9-d805-45d1-af3d-5cf81a9395c3" providerId="ADAL" clId="{0D55AB10-A673-4C3A-BC9B-A2970FFA8747}" dt="2021-02-16T23:26:46.497" v="3" actId="20577"/>
          <ac:spMkLst>
            <pc:docMk/>
            <pc:sldMk cId="1544478635" sldId="263"/>
            <ac:spMk id="3" creationId="{00000000-0000-0000-0000-000000000000}"/>
          </ac:spMkLst>
        </pc:spChg>
      </pc:sldChg>
    </pc:docChg>
  </pc:docChgLst>
  <pc:docChgLst>
    <pc:chgData name="Luca Fossati" userId="7d8a27c9-d805-45d1-af3d-5cf81a9395c3" providerId="ADAL" clId="{13C3B9A6-C82F-4E02-852A-6ACB55CDF6F1}"/>
    <pc:docChg chg="undo redo custSel delSld modSld sldOrd">
      <pc:chgData name="Luca Fossati" userId="7d8a27c9-d805-45d1-af3d-5cf81a9395c3" providerId="ADAL" clId="{13C3B9A6-C82F-4E02-852A-6ACB55CDF6F1}" dt="2021-04-27T19:25:46.609" v="5631" actId="20577"/>
      <pc:docMkLst>
        <pc:docMk/>
      </pc:docMkLst>
      <pc:sldChg chg="modSp mod">
        <pc:chgData name="Luca Fossati" userId="7d8a27c9-d805-45d1-af3d-5cf81a9395c3" providerId="ADAL" clId="{13C3B9A6-C82F-4E02-852A-6ACB55CDF6F1}" dt="2021-04-27T04:23:29.127" v="5305" actId="20577"/>
        <pc:sldMkLst>
          <pc:docMk/>
          <pc:sldMk cId="2595467257" sldId="258"/>
        </pc:sldMkLst>
        <pc:spChg chg="mod">
          <ac:chgData name="Luca Fossati" userId="7d8a27c9-d805-45d1-af3d-5cf81a9395c3" providerId="ADAL" clId="{13C3B9A6-C82F-4E02-852A-6ACB55CDF6F1}" dt="2021-04-27T04:23:29.127" v="5305" actId="20577"/>
          <ac:spMkLst>
            <pc:docMk/>
            <pc:sldMk cId="2595467257" sldId="258"/>
            <ac:spMk id="3" creationId="{00000000-0000-0000-0000-000000000000}"/>
          </ac:spMkLst>
        </pc:spChg>
      </pc:sldChg>
      <pc:sldChg chg="addSp delSp modSp mod">
        <pc:chgData name="Luca Fossati" userId="7d8a27c9-d805-45d1-af3d-5cf81a9395c3" providerId="ADAL" clId="{13C3B9A6-C82F-4E02-852A-6ACB55CDF6F1}" dt="2021-04-25T21:05:56.409" v="848" actId="1076"/>
        <pc:sldMkLst>
          <pc:docMk/>
          <pc:sldMk cId="3288989145" sldId="261"/>
        </pc:sldMkLst>
        <pc:spChg chg="mod">
          <ac:chgData name="Luca Fossati" userId="7d8a27c9-d805-45d1-af3d-5cf81a9395c3" providerId="ADAL" clId="{13C3B9A6-C82F-4E02-852A-6ACB55CDF6F1}" dt="2021-04-25T20:31:07.230" v="24" actId="20577"/>
          <ac:spMkLst>
            <pc:docMk/>
            <pc:sldMk cId="3288989145" sldId="261"/>
            <ac:spMk id="5" creationId="{00000000-0000-0000-0000-000000000000}"/>
          </ac:spMkLst>
        </pc:spChg>
        <pc:spChg chg="add mod">
          <ac:chgData name="Luca Fossati" userId="7d8a27c9-d805-45d1-af3d-5cf81a9395c3" providerId="ADAL" clId="{13C3B9A6-C82F-4E02-852A-6ACB55CDF6F1}" dt="2021-04-25T20:48:19.184" v="449" actId="255"/>
          <ac:spMkLst>
            <pc:docMk/>
            <pc:sldMk cId="3288989145" sldId="261"/>
            <ac:spMk id="7" creationId="{F846129F-104B-40E7-A723-F3FB108618D1}"/>
          </ac:spMkLst>
        </pc:spChg>
        <pc:spChg chg="del mod">
          <ac:chgData name="Luca Fossati" userId="7d8a27c9-d805-45d1-af3d-5cf81a9395c3" providerId="ADAL" clId="{13C3B9A6-C82F-4E02-852A-6ACB55CDF6F1}" dt="2021-04-25T20:32:46.176" v="25" actId="478"/>
          <ac:spMkLst>
            <pc:docMk/>
            <pc:sldMk cId="3288989145" sldId="261"/>
            <ac:spMk id="8" creationId="{00000000-0000-0000-0000-000000000000}"/>
          </ac:spMkLst>
        </pc:spChg>
        <pc:spChg chg="add mod">
          <ac:chgData name="Luca Fossati" userId="7d8a27c9-d805-45d1-af3d-5cf81a9395c3" providerId="ADAL" clId="{13C3B9A6-C82F-4E02-852A-6ACB55CDF6F1}" dt="2021-04-25T21:05:56.409" v="848" actId="1076"/>
          <ac:spMkLst>
            <pc:docMk/>
            <pc:sldMk cId="3288989145" sldId="261"/>
            <ac:spMk id="10" creationId="{786AD080-BBEE-4986-B224-141A71037B7A}"/>
          </ac:spMkLst>
        </pc:spChg>
        <pc:picChg chg="add mod">
          <ac:chgData name="Luca Fossati" userId="7d8a27c9-d805-45d1-af3d-5cf81a9395c3" providerId="ADAL" clId="{13C3B9A6-C82F-4E02-852A-6ACB55CDF6F1}" dt="2021-04-25T21:05:56.409" v="848" actId="1076"/>
          <ac:picMkLst>
            <pc:docMk/>
            <pc:sldMk cId="3288989145" sldId="261"/>
            <ac:picMk id="9" creationId="{86A5A373-6A8F-4D2A-BAAB-BE85C946C6C7}"/>
          </ac:picMkLst>
        </pc:picChg>
      </pc:sldChg>
      <pc:sldChg chg="del ord">
        <pc:chgData name="Luca Fossati" userId="7d8a27c9-d805-45d1-af3d-5cf81a9395c3" providerId="ADAL" clId="{13C3B9A6-C82F-4E02-852A-6ACB55CDF6F1}" dt="2021-04-26T03:28:27.786" v="3577" actId="2696"/>
        <pc:sldMkLst>
          <pc:docMk/>
          <pc:sldMk cId="816045097" sldId="267"/>
        </pc:sldMkLst>
      </pc:sldChg>
      <pc:sldChg chg="modSp mod ord">
        <pc:chgData name="Luca Fossati" userId="7d8a27c9-d805-45d1-af3d-5cf81a9395c3" providerId="ADAL" clId="{13C3B9A6-C82F-4E02-852A-6ACB55CDF6F1}" dt="2021-04-27T04:28:42.943" v="5592" actId="20577"/>
        <pc:sldMkLst>
          <pc:docMk/>
          <pc:sldMk cId="2088165517" sldId="268"/>
        </pc:sldMkLst>
        <pc:spChg chg="mod">
          <ac:chgData name="Luca Fossati" userId="7d8a27c9-d805-45d1-af3d-5cf81a9395c3" providerId="ADAL" clId="{13C3B9A6-C82F-4E02-852A-6ACB55CDF6F1}" dt="2021-04-27T04:27:45.417" v="5540" actId="20577"/>
          <ac:spMkLst>
            <pc:docMk/>
            <pc:sldMk cId="2088165517" sldId="268"/>
            <ac:spMk id="7" creationId="{00000000-0000-0000-0000-000000000000}"/>
          </ac:spMkLst>
        </pc:spChg>
        <pc:spChg chg="mod">
          <ac:chgData name="Luca Fossati" userId="7d8a27c9-d805-45d1-af3d-5cf81a9395c3" providerId="ADAL" clId="{13C3B9A6-C82F-4E02-852A-6ACB55CDF6F1}" dt="2021-04-27T04:28:42.943" v="5592" actId="20577"/>
          <ac:spMkLst>
            <pc:docMk/>
            <pc:sldMk cId="2088165517" sldId="268"/>
            <ac:spMk id="8" creationId="{00000000-0000-0000-0000-000000000000}"/>
          </ac:spMkLst>
        </pc:spChg>
        <pc:spChg chg="mod">
          <ac:chgData name="Luca Fossati" userId="7d8a27c9-d805-45d1-af3d-5cf81a9395c3" providerId="ADAL" clId="{13C3B9A6-C82F-4E02-852A-6ACB55CDF6F1}" dt="2021-04-27T04:25:28.662" v="5437" actId="20577"/>
          <ac:spMkLst>
            <pc:docMk/>
            <pc:sldMk cId="2088165517" sldId="268"/>
            <ac:spMk id="9" creationId="{00000000-0000-0000-0000-000000000000}"/>
          </ac:spMkLst>
        </pc:spChg>
        <pc:spChg chg="mod">
          <ac:chgData name="Luca Fossati" userId="7d8a27c9-d805-45d1-af3d-5cf81a9395c3" providerId="ADAL" clId="{13C3B9A6-C82F-4E02-852A-6ACB55CDF6F1}" dt="2021-04-27T04:26:30.027" v="5469" actId="20577"/>
          <ac:spMkLst>
            <pc:docMk/>
            <pc:sldMk cId="2088165517" sldId="268"/>
            <ac:spMk id="10" creationId="{00000000-0000-0000-0000-000000000000}"/>
          </ac:spMkLst>
        </pc:spChg>
        <pc:spChg chg="mod">
          <ac:chgData name="Luca Fossati" userId="7d8a27c9-d805-45d1-af3d-5cf81a9395c3" providerId="ADAL" clId="{13C3B9A6-C82F-4E02-852A-6ACB55CDF6F1}" dt="2021-04-27T04:26:21.493" v="5463" actId="20577"/>
          <ac:spMkLst>
            <pc:docMk/>
            <pc:sldMk cId="2088165517" sldId="268"/>
            <ac:spMk id="11" creationId="{00000000-0000-0000-0000-000000000000}"/>
          </ac:spMkLst>
        </pc:spChg>
        <pc:spChg chg="mod">
          <ac:chgData name="Luca Fossati" userId="7d8a27c9-d805-45d1-af3d-5cf81a9395c3" providerId="ADAL" clId="{13C3B9A6-C82F-4E02-852A-6ACB55CDF6F1}" dt="2021-04-27T04:23:59.645" v="5321" actId="20577"/>
          <ac:spMkLst>
            <pc:docMk/>
            <pc:sldMk cId="2088165517" sldId="268"/>
            <ac:spMk id="12" creationId="{00000000-0000-0000-0000-000000000000}"/>
          </ac:spMkLst>
        </pc:spChg>
      </pc:sldChg>
      <pc:sldChg chg="addSp delSp modSp mod modNotesTx">
        <pc:chgData name="Luca Fossati" userId="7d8a27c9-d805-45d1-af3d-5cf81a9395c3" providerId="ADAL" clId="{13C3B9A6-C82F-4E02-852A-6ACB55CDF6F1}" dt="2021-04-27T19:23:34.716" v="5609" actId="20577"/>
        <pc:sldMkLst>
          <pc:docMk/>
          <pc:sldMk cId="2250836920" sldId="281"/>
        </pc:sldMkLst>
        <pc:spChg chg="mod">
          <ac:chgData name="Luca Fossati" userId="7d8a27c9-d805-45d1-af3d-5cf81a9395c3" providerId="ADAL" clId="{13C3B9A6-C82F-4E02-852A-6ACB55CDF6F1}" dt="2021-04-25T21:09:37.213" v="901" actId="20577"/>
          <ac:spMkLst>
            <pc:docMk/>
            <pc:sldMk cId="2250836920" sldId="281"/>
            <ac:spMk id="5" creationId="{00000000-0000-0000-0000-000000000000}"/>
          </ac:spMkLst>
        </pc:spChg>
        <pc:spChg chg="add del mod">
          <ac:chgData name="Luca Fossati" userId="7d8a27c9-d805-45d1-af3d-5cf81a9395c3" providerId="ADAL" clId="{13C3B9A6-C82F-4E02-852A-6ACB55CDF6F1}" dt="2021-04-25T21:11:37.533" v="1008" actId="478"/>
          <ac:spMkLst>
            <pc:docMk/>
            <pc:sldMk cId="2250836920" sldId="281"/>
            <ac:spMk id="7" creationId="{BA1AD15B-A1CA-4E2A-8E94-5446C75525D2}"/>
          </ac:spMkLst>
        </pc:spChg>
        <pc:spChg chg="add mod">
          <ac:chgData name="Luca Fossati" userId="7d8a27c9-d805-45d1-af3d-5cf81a9395c3" providerId="ADAL" clId="{13C3B9A6-C82F-4E02-852A-6ACB55CDF6F1}" dt="2021-04-25T21:12:06.074" v="1009" actId="1076"/>
          <ac:spMkLst>
            <pc:docMk/>
            <pc:sldMk cId="2250836920" sldId="281"/>
            <ac:spMk id="8" creationId="{A88C2CE4-BF0F-4652-8944-A684213F67A3}"/>
          </ac:spMkLst>
        </pc:spChg>
        <pc:spChg chg="add mod">
          <ac:chgData name="Luca Fossati" userId="7d8a27c9-d805-45d1-af3d-5cf81a9395c3" providerId="ADAL" clId="{13C3B9A6-C82F-4E02-852A-6ACB55CDF6F1}" dt="2021-04-25T21:12:06.074" v="1009" actId="1076"/>
          <ac:spMkLst>
            <pc:docMk/>
            <pc:sldMk cId="2250836920" sldId="281"/>
            <ac:spMk id="9" creationId="{4F7060CF-20DA-461E-82AF-F96F281BC977}"/>
          </ac:spMkLst>
        </pc:spChg>
        <pc:spChg chg="mod">
          <ac:chgData name="Luca Fossati" userId="7d8a27c9-d805-45d1-af3d-5cf81a9395c3" providerId="ADAL" clId="{13C3B9A6-C82F-4E02-852A-6ACB55CDF6F1}" dt="2021-04-27T19:23:23.697" v="5603" actId="20577"/>
          <ac:spMkLst>
            <pc:docMk/>
            <pc:sldMk cId="2250836920" sldId="281"/>
            <ac:spMk id="10" creationId="{00000000-0000-0000-0000-000000000000}"/>
          </ac:spMkLst>
        </pc:spChg>
        <pc:spChg chg="mod">
          <ac:chgData name="Luca Fossati" userId="7d8a27c9-d805-45d1-af3d-5cf81a9395c3" providerId="ADAL" clId="{13C3B9A6-C82F-4E02-852A-6ACB55CDF6F1}" dt="2021-04-25T21:12:06.074" v="1009" actId="1076"/>
          <ac:spMkLst>
            <pc:docMk/>
            <pc:sldMk cId="2250836920" sldId="281"/>
            <ac:spMk id="19" creationId="{26BCFA7B-E9C7-4942-BE5C-D4C13F54D9CB}"/>
          </ac:spMkLst>
        </pc:spChg>
        <pc:spChg chg="mod">
          <ac:chgData name="Luca Fossati" userId="7d8a27c9-d805-45d1-af3d-5cf81a9395c3" providerId="ADAL" clId="{13C3B9A6-C82F-4E02-852A-6ACB55CDF6F1}" dt="2021-04-25T21:12:06.074" v="1009" actId="1076"/>
          <ac:spMkLst>
            <pc:docMk/>
            <pc:sldMk cId="2250836920" sldId="281"/>
            <ac:spMk id="20" creationId="{86A9DA66-F06B-4402-92F9-2E8B75282C72}"/>
          </ac:spMkLst>
        </pc:spChg>
        <pc:spChg chg="mod">
          <ac:chgData name="Luca Fossati" userId="7d8a27c9-d805-45d1-af3d-5cf81a9395c3" providerId="ADAL" clId="{13C3B9A6-C82F-4E02-852A-6ACB55CDF6F1}" dt="2021-04-25T21:12:06.074" v="1009" actId="1076"/>
          <ac:spMkLst>
            <pc:docMk/>
            <pc:sldMk cId="2250836920" sldId="281"/>
            <ac:spMk id="21" creationId="{62D7270C-322D-427B-BB04-3CAF8FFB61F5}"/>
          </ac:spMkLst>
        </pc:spChg>
        <pc:spChg chg="mod">
          <ac:chgData name="Luca Fossati" userId="7d8a27c9-d805-45d1-af3d-5cf81a9395c3" providerId="ADAL" clId="{13C3B9A6-C82F-4E02-852A-6ACB55CDF6F1}" dt="2021-04-25T21:12:06.074" v="1009" actId="1076"/>
          <ac:spMkLst>
            <pc:docMk/>
            <pc:sldMk cId="2250836920" sldId="281"/>
            <ac:spMk id="22" creationId="{EDBFF409-AA2C-425F-89E2-34F5F51D954F}"/>
          </ac:spMkLst>
        </pc:spChg>
        <pc:spChg chg="mod">
          <ac:chgData name="Luca Fossati" userId="7d8a27c9-d805-45d1-af3d-5cf81a9395c3" providerId="ADAL" clId="{13C3B9A6-C82F-4E02-852A-6ACB55CDF6F1}" dt="2021-04-25T21:12:06.074" v="1009" actId="1076"/>
          <ac:spMkLst>
            <pc:docMk/>
            <pc:sldMk cId="2250836920" sldId="281"/>
            <ac:spMk id="23" creationId="{938F4892-FB1F-42ED-98C1-008397A2B783}"/>
          </ac:spMkLst>
        </pc:spChg>
        <pc:spChg chg="mod">
          <ac:chgData name="Luca Fossati" userId="7d8a27c9-d805-45d1-af3d-5cf81a9395c3" providerId="ADAL" clId="{13C3B9A6-C82F-4E02-852A-6ACB55CDF6F1}" dt="2021-04-25T21:12:06.074" v="1009" actId="1076"/>
          <ac:spMkLst>
            <pc:docMk/>
            <pc:sldMk cId="2250836920" sldId="281"/>
            <ac:spMk id="24" creationId="{619AD8ED-A316-4717-A5F6-4FA5719D8237}"/>
          </ac:spMkLst>
        </pc:spChg>
        <pc:spChg chg="mod">
          <ac:chgData name="Luca Fossati" userId="7d8a27c9-d805-45d1-af3d-5cf81a9395c3" providerId="ADAL" clId="{13C3B9A6-C82F-4E02-852A-6ACB55CDF6F1}" dt="2021-04-25T21:12:06.074" v="1009" actId="1076"/>
          <ac:spMkLst>
            <pc:docMk/>
            <pc:sldMk cId="2250836920" sldId="281"/>
            <ac:spMk id="25" creationId="{95C1E34A-5A56-4B01-8537-5E0B76EEC4DA}"/>
          </ac:spMkLst>
        </pc:spChg>
        <pc:spChg chg="mod">
          <ac:chgData name="Luca Fossati" userId="7d8a27c9-d805-45d1-af3d-5cf81a9395c3" providerId="ADAL" clId="{13C3B9A6-C82F-4E02-852A-6ACB55CDF6F1}" dt="2021-04-25T21:12:06.074" v="1009" actId="1076"/>
          <ac:spMkLst>
            <pc:docMk/>
            <pc:sldMk cId="2250836920" sldId="281"/>
            <ac:spMk id="26" creationId="{550CD987-2078-4002-961C-5F81F111323E}"/>
          </ac:spMkLst>
        </pc:spChg>
        <pc:spChg chg="mod">
          <ac:chgData name="Luca Fossati" userId="7d8a27c9-d805-45d1-af3d-5cf81a9395c3" providerId="ADAL" clId="{13C3B9A6-C82F-4E02-852A-6ACB55CDF6F1}" dt="2021-04-25T21:12:06.074" v="1009" actId="1076"/>
          <ac:spMkLst>
            <pc:docMk/>
            <pc:sldMk cId="2250836920" sldId="281"/>
            <ac:spMk id="27" creationId="{316C563A-C2E8-4D00-85CB-475FD75F4C26}"/>
          </ac:spMkLst>
        </pc:spChg>
        <pc:spChg chg="mod">
          <ac:chgData name="Luca Fossati" userId="7d8a27c9-d805-45d1-af3d-5cf81a9395c3" providerId="ADAL" clId="{13C3B9A6-C82F-4E02-852A-6ACB55CDF6F1}" dt="2021-04-25T21:12:06.074" v="1009" actId="1076"/>
          <ac:spMkLst>
            <pc:docMk/>
            <pc:sldMk cId="2250836920" sldId="281"/>
            <ac:spMk id="28" creationId="{2979F52C-AAA1-4B1D-B738-A7CDD7E5EB6C}"/>
          </ac:spMkLst>
        </pc:spChg>
        <pc:spChg chg="mod">
          <ac:chgData name="Luca Fossati" userId="7d8a27c9-d805-45d1-af3d-5cf81a9395c3" providerId="ADAL" clId="{13C3B9A6-C82F-4E02-852A-6ACB55CDF6F1}" dt="2021-04-25T21:12:06.074" v="1009" actId="1076"/>
          <ac:spMkLst>
            <pc:docMk/>
            <pc:sldMk cId="2250836920" sldId="281"/>
            <ac:spMk id="29" creationId="{51CC2602-922A-41F6-BC19-70B926D38D08}"/>
          </ac:spMkLst>
        </pc:spChg>
        <pc:spChg chg="mod">
          <ac:chgData name="Luca Fossati" userId="7d8a27c9-d805-45d1-af3d-5cf81a9395c3" providerId="ADAL" clId="{13C3B9A6-C82F-4E02-852A-6ACB55CDF6F1}" dt="2021-04-25T21:12:06.074" v="1009" actId="1076"/>
          <ac:spMkLst>
            <pc:docMk/>
            <pc:sldMk cId="2250836920" sldId="281"/>
            <ac:spMk id="30" creationId="{78C3C9DA-D765-4030-A638-79363A511D06}"/>
          </ac:spMkLst>
        </pc:spChg>
        <pc:spChg chg="mod">
          <ac:chgData name="Luca Fossati" userId="7d8a27c9-d805-45d1-af3d-5cf81a9395c3" providerId="ADAL" clId="{13C3B9A6-C82F-4E02-852A-6ACB55CDF6F1}" dt="2021-04-25T21:12:06.074" v="1009" actId="1076"/>
          <ac:spMkLst>
            <pc:docMk/>
            <pc:sldMk cId="2250836920" sldId="281"/>
            <ac:spMk id="31" creationId="{4AB45810-56C1-4DC1-A056-4A3EE9A775E5}"/>
          </ac:spMkLst>
        </pc:spChg>
        <pc:spChg chg="mod">
          <ac:chgData name="Luca Fossati" userId="7d8a27c9-d805-45d1-af3d-5cf81a9395c3" providerId="ADAL" clId="{13C3B9A6-C82F-4E02-852A-6ACB55CDF6F1}" dt="2021-04-25T21:12:06.074" v="1009" actId="1076"/>
          <ac:spMkLst>
            <pc:docMk/>
            <pc:sldMk cId="2250836920" sldId="281"/>
            <ac:spMk id="32" creationId="{6158185A-2467-4330-A50E-BD5113F2667E}"/>
          </ac:spMkLst>
        </pc:spChg>
        <pc:spChg chg="mod">
          <ac:chgData name="Luca Fossati" userId="7d8a27c9-d805-45d1-af3d-5cf81a9395c3" providerId="ADAL" clId="{13C3B9A6-C82F-4E02-852A-6ACB55CDF6F1}" dt="2021-04-25T21:12:06.074" v="1009" actId="1076"/>
          <ac:spMkLst>
            <pc:docMk/>
            <pc:sldMk cId="2250836920" sldId="281"/>
            <ac:spMk id="33" creationId="{E2A1C5EE-2786-4098-9FF6-6812128C244B}"/>
          </ac:spMkLst>
        </pc:spChg>
        <pc:spChg chg="mod">
          <ac:chgData name="Luca Fossati" userId="7d8a27c9-d805-45d1-af3d-5cf81a9395c3" providerId="ADAL" clId="{13C3B9A6-C82F-4E02-852A-6ACB55CDF6F1}" dt="2021-04-25T21:12:06.074" v="1009" actId="1076"/>
          <ac:spMkLst>
            <pc:docMk/>
            <pc:sldMk cId="2250836920" sldId="281"/>
            <ac:spMk id="34" creationId="{30809CBB-19C0-476C-B320-656E23963C0B}"/>
          </ac:spMkLst>
        </pc:spChg>
        <pc:spChg chg="mod">
          <ac:chgData name="Luca Fossati" userId="7d8a27c9-d805-45d1-af3d-5cf81a9395c3" providerId="ADAL" clId="{13C3B9A6-C82F-4E02-852A-6ACB55CDF6F1}" dt="2021-04-25T21:12:06.074" v="1009" actId="1076"/>
          <ac:spMkLst>
            <pc:docMk/>
            <pc:sldMk cId="2250836920" sldId="281"/>
            <ac:spMk id="35" creationId="{A179DD1B-A6E0-4DED-BD05-11CC5A104AA2}"/>
          </ac:spMkLst>
        </pc:spChg>
        <pc:spChg chg="mod">
          <ac:chgData name="Luca Fossati" userId="7d8a27c9-d805-45d1-af3d-5cf81a9395c3" providerId="ADAL" clId="{13C3B9A6-C82F-4E02-852A-6ACB55CDF6F1}" dt="2021-04-25T21:12:06.074" v="1009" actId="1076"/>
          <ac:spMkLst>
            <pc:docMk/>
            <pc:sldMk cId="2250836920" sldId="281"/>
            <ac:spMk id="36" creationId="{8FB38325-7A89-49A1-87CA-5732CFAD0A2B}"/>
          </ac:spMkLst>
        </pc:spChg>
        <pc:spChg chg="mod">
          <ac:chgData name="Luca Fossati" userId="7d8a27c9-d805-45d1-af3d-5cf81a9395c3" providerId="ADAL" clId="{13C3B9A6-C82F-4E02-852A-6ACB55CDF6F1}" dt="2021-04-25T21:12:06.074" v="1009" actId="1076"/>
          <ac:spMkLst>
            <pc:docMk/>
            <pc:sldMk cId="2250836920" sldId="281"/>
            <ac:spMk id="37" creationId="{18EB2720-6B05-4A57-A379-83D73A0DF307}"/>
          </ac:spMkLst>
        </pc:spChg>
        <pc:spChg chg="mod">
          <ac:chgData name="Luca Fossati" userId="7d8a27c9-d805-45d1-af3d-5cf81a9395c3" providerId="ADAL" clId="{13C3B9A6-C82F-4E02-852A-6ACB55CDF6F1}" dt="2021-04-25T21:12:06.074" v="1009" actId="1076"/>
          <ac:spMkLst>
            <pc:docMk/>
            <pc:sldMk cId="2250836920" sldId="281"/>
            <ac:spMk id="38" creationId="{4F5C7405-0FB5-4630-BF1A-0BC4CCD32B39}"/>
          </ac:spMkLst>
        </pc:spChg>
        <pc:spChg chg="mod">
          <ac:chgData name="Luca Fossati" userId="7d8a27c9-d805-45d1-af3d-5cf81a9395c3" providerId="ADAL" clId="{13C3B9A6-C82F-4E02-852A-6ACB55CDF6F1}" dt="2021-04-25T21:12:06.074" v="1009" actId="1076"/>
          <ac:spMkLst>
            <pc:docMk/>
            <pc:sldMk cId="2250836920" sldId="281"/>
            <ac:spMk id="39" creationId="{68892F09-1248-4C9C-B281-5826E7D34B8D}"/>
          </ac:spMkLst>
        </pc:spChg>
        <pc:spChg chg="mod">
          <ac:chgData name="Luca Fossati" userId="7d8a27c9-d805-45d1-af3d-5cf81a9395c3" providerId="ADAL" clId="{13C3B9A6-C82F-4E02-852A-6ACB55CDF6F1}" dt="2021-04-25T21:12:06.074" v="1009" actId="1076"/>
          <ac:spMkLst>
            <pc:docMk/>
            <pc:sldMk cId="2250836920" sldId="281"/>
            <ac:spMk id="40" creationId="{0D3B928C-C063-4B3B-A8A4-60EC457A49C6}"/>
          </ac:spMkLst>
        </pc:spChg>
        <pc:spChg chg="mod">
          <ac:chgData name="Luca Fossati" userId="7d8a27c9-d805-45d1-af3d-5cf81a9395c3" providerId="ADAL" clId="{13C3B9A6-C82F-4E02-852A-6ACB55CDF6F1}" dt="2021-04-25T21:12:06.074" v="1009" actId="1076"/>
          <ac:spMkLst>
            <pc:docMk/>
            <pc:sldMk cId="2250836920" sldId="281"/>
            <ac:spMk id="41" creationId="{DFC423F5-546A-42EC-B96F-546748F1EE98}"/>
          </ac:spMkLst>
        </pc:spChg>
        <pc:spChg chg="mod">
          <ac:chgData name="Luca Fossati" userId="7d8a27c9-d805-45d1-af3d-5cf81a9395c3" providerId="ADAL" clId="{13C3B9A6-C82F-4E02-852A-6ACB55CDF6F1}" dt="2021-04-25T21:12:06.074" v="1009" actId="1076"/>
          <ac:spMkLst>
            <pc:docMk/>
            <pc:sldMk cId="2250836920" sldId="281"/>
            <ac:spMk id="42" creationId="{A1D247D3-F01F-4725-9CC5-C2A89874731E}"/>
          </ac:spMkLst>
        </pc:spChg>
        <pc:spChg chg="add mod">
          <ac:chgData name="Luca Fossati" userId="7d8a27c9-d805-45d1-af3d-5cf81a9395c3" providerId="ADAL" clId="{13C3B9A6-C82F-4E02-852A-6ACB55CDF6F1}" dt="2021-04-27T19:23:34.716" v="5609" actId="20577"/>
          <ac:spMkLst>
            <pc:docMk/>
            <pc:sldMk cId="2250836920" sldId="281"/>
            <ac:spMk id="43" creationId="{B30B3B0A-BD53-4B16-8017-206584C67A65}"/>
          </ac:spMkLst>
        </pc:spChg>
        <pc:spChg chg="add mod">
          <ac:chgData name="Luca Fossati" userId="7d8a27c9-d805-45d1-af3d-5cf81a9395c3" providerId="ADAL" clId="{13C3B9A6-C82F-4E02-852A-6ACB55CDF6F1}" dt="2021-04-25T21:12:06.074" v="1009" actId="1076"/>
          <ac:spMkLst>
            <pc:docMk/>
            <pc:sldMk cId="2250836920" sldId="281"/>
            <ac:spMk id="44" creationId="{668E91F9-6CEA-4AEE-8C1A-72F9666B231B}"/>
          </ac:spMkLst>
        </pc:spChg>
        <pc:spChg chg="add mod">
          <ac:chgData name="Luca Fossati" userId="7d8a27c9-d805-45d1-af3d-5cf81a9395c3" providerId="ADAL" clId="{13C3B9A6-C82F-4E02-852A-6ACB55CDF6F1}" dt="2021-04-25T21:12:06.074" v="1009" actId="1076"/>
          <ac:spMkLst>
            <pc:docMk/>
            <pc:sldMk cId="2250836920" sldId="281"/>
            <ac:spMk id="45" creationId="{0C6761F3-1339-423A-939F-DDC4341BDFAA}"/>
          </ac:spMkLst>
        </pc:spChg>
        <pc:spChg chg="add mod">
          <ac:chgData name="Luca Fossati" userId="7d8a27c9-d805-45d1-af3d-5cf81a9395c3" providerId="ADAL" clId="{13C3B9A6-C82F-4E02-852A-6ACB55CDF6F1}" dt="2021-04-25T21:45:42.189" v="1733" actId="20577"/>
          <ac:spMkLst>
            <pc:docMk/>
            <pc:sldMk cId="2250836920" sldId="281"/>
            <ac:spMk id="46" creationId="{C88B539F-95C4-45B8-834C-BFA8E58C37F6}"/>
          </ac:spMkLst>
        </pc:spChg>
        <pc:spChg chg="add mod">
          <ac:chgData name="Luca Fossati" userId="7d8a27c9-d805-45d1-af3d-5cf81a9395c3" providerId="ADAL" clId="{13C3B9A6-C82F-4E02-852A-6ACB55CDF6F1}" dt="2021-04-25T21:12:06.074" v="1009" actId="1076"/>
          <ac:spMkLst>
            <pc:docMk/>
            <pc:sldMk cId="2250836920" sldId="281"/>
            <ac:spMk id="48" creationId="{C19143DB-3B0E-464F-B44B-219E43151353}"/>
          </ac:spMkLst>
        </pc:spChg>
        <pc:spChg chg="add mod">
          <ac:chgData name="Luca Fossati" userId="7d8a27c9-d805-45d1-af3d-5cf81a9395c3" providerId="ADAL" clId="{13C3B9A6-C82F-4E02-852A-6ACB55CDF6F1}" dt="2021-04-25T21:12:06.074" v="1009" actId="1076"/>
          <ac:spMkLst>
            <pc:docMk/>
            <pc:sldMk cId="2250836920" sldId="281"/>
            <ac:spMk id="50" creationId="{7BAC176E-AD7E-492A-96DF-105147A01430}"/>
          </ac:spMkLst>
        </pc:spChg>
        <pc:spChg chg="add mod">
          <ac:chgData name="Luca Fossati" userId="7d8a27c9-d805-45d1-af3d-5cf81a9395c3" providerId="ADAL" clId="{13C3B9A6-C82F-4E02-852A-6ACB55CDF6F1}" dt="2021-04-25T21:12:06.074" v="1009" actId="1076"/>
          <ac:spMkLst>
            <pc:docMk/>
            <pc:sldMk cId="2250836920" sldId="281"/>
            <ac:spMk id="51" creationId="{0F3D8FF3-D177-46E5-A78F-886D6B2E9170}"/>
          </ac:spMkLst>
        </pc:spChg>
        <pc:spChg chg="add mod">
          <ac:chgData name="Luca Fossati" userId="7d8a27c9-d805-45d1-af3d-5cf81a9395c3" providerId="ADAL" clId="{13C3B9A6-C82F-4E02-852A-6ACB55CDF6F1}" dt="2021-04-25T21:12:06.074" v="1009" actId="1076"/>
          <ac:spMkLst>
            <pc:docMk/>
            <pc:sldMk cId="2250836920" sldId="281"/>
            <ac:spMk id="52" creationId="{95F697C1-BAF6-4340-83A1-57B8752C7AA2}"/>
          </ac:spMkLst>
        </pc:spChg>
        <pc:spChg chg="mod">
          <ac:chgData name="Luca Fossati" userId="7d8a27c9-d805-45d1-af3d-5cf81a9395c3" providerId="ADAL" clId="{13C3B9A6-C82F-4E02-852A-6ACB55CDF6F1}" dt="2021-04-25T21:12:06.074" v="1009" actId="1076"/>
          <ac:spMkLst>
            <pc:docMk/>
            <pc:sldMk cId="2250836920" sldId="281"/>
            <ac:spMk id="54" creationId="{FA1AAAF4-B7AC-4C4B-831E-50A82B18D64E}"/>
          </ac:spMkLst>
        </pc:spChg>
        <pc:spChg chg="mod">
          <ac:chgData name="Luca Fossati" userId="7d8a27c9-d805-45d1-af3d-5cf81a9395c3" providerId="ADAL" clId="{13C3B9A6-C82F-4E02-852A-6ACB55CDF6F1}" dt="2021-04-25T21:12:06.074" v="1009" actId="1076"/>
          <ac:spMkLst>
            <pc:docMk/>
            <pc:sldMk cId="2250836920" sldId="281"/>
            <ac:spMk id="55" creationId="{38D886D3-1BAB-405A-B4DA-159FA634FA29}"/>
          </ac:spMkLst>
        </pc:spChg>
        <pc:spChg chg="mod">
          <ac:chgData name="Luca Fossati" userId="7d8a27c9-d805-45d1-af3d-5cf81a9395c3" providerId="ADAL" clId="{13C3B9A6-C82F-4E02-852A-6ACB55CDF6F1}" dt="2021-04-25T21:12:06.074" v="1009" actId="1076"/>
          <ac:spMkLst>
            <pc:docMk/>
            <pc:sldMk cId="2250836920" sldId="281"/>
            <ac:spMk id="56" creationId="{55363948-1E8A-4DD5-88DF-8028E0ED7422}"/>
          </ac:spMkLst>
        </pc:spChg>
        <pc:spChg chg="mod">
          <ac:chgData name="Luca Fossati" userId="7d8a27c9-d805-45d1-af3d-5cf81a9395c3" providerId="ADAL" clId="{13C3B9A6-C82F-4E02-852A-6ACB55CDF6F1}" dt="2021-04-25T21:12:06.074" v="1009" actId="1076"/>
          <ac:spMkLst>
            <pc:docMk/>
            <pc:sldMk cId="2250836920" sldId="281"/>
            <ac:spMk id="58" creationId="{5ECB9F67-FE51-4726-B1D2-E08443B2CBDA}"/>
          </ac:spMkLst>
        </pc:spChg>
        <pc:spChg chg="mod">
          <ac:chgData name="Luca Fossati" userId="7d8a27c9-d805-45d1-af3d-5cf81a9395c3" providerId="ADAL" clId="{13C3B9A6-C82F-4E02-852A-6ACB55CDF6F1}" dt="2021-04-25T21:12:06.074" v="1009" actId="1076"/>
          <ac:spMkLst>
            <pc:docMk/>
            <pc:sldMk cId="2250836920" sldId="281"/>
            <ac:spMk id="59" creationId="{6160A553-D81F-464F-8A28-6A0D5DB69F1C}"/>
          </ac:spMkLst>
        </pc:spChg>
        <pc:spChg chg="mod">
          <ac:chgData name="Luca Fossati" userId="7d8a27c9-d805-45d1-af3d-5cf81a9395c3" providerId="ADAL" clId="{13C3B9A6-C82F-4E02-852A-6ACB55CDF6F1}" dt="2021-04-25T21:12:06.074" v="1009" actId="1076"/>
          <ac:spMkLst>
            <pc:docMk/>
            <pc:sldMk cId="2250836920" sldId="281"/>
            <ac:spMk id="60" creationId="{3135077B-73C3-4990-9162-3E452401F217}"/>
          </ac:spMkLst>
        </pc:spChg>
        <pc:spChg chg="add mod">
          <ac:chgData name="Luca Fossati" userId="7d8a27c9-d805-45d1-af3d-5cf81a9395c3" providerId="ADAL" clId="{13C3B9A6-C82F-4E02-852A-6ACB55CDF6F1}" dt="2021-04-25T21:46:18.720" v="1748" actId="20577"/>
          <ac:spMkLst>
            <pc:docMk/>
            <pc:sldMk cId="2250836920" sldId="281"/>
            <ac:spMk id="61" creationId="{CC2A83A3-2AD4-4F73-A3E1-0295314733DA}"/>
          </ac:spMkLst>
        </pc:spChg>
        <pc:spChg chg="add mod">
          <ac:chgData name="Luca Fossati" userId="7d8a27c9-d805-45d1-af3d-5cf81a9395c3" providerId="ADAL" clId="{13C3B9A6-C82F-4E02-852A-6ACB55CDF6F1}" dt="2021-04-25T21:46:36.065" v="1750"/>
          <ac:spMkLst>
            <pc:docMk/>
            <pc:sldMk cId="2250836920" sldId="281"/>
            <ac:spMk id="62" creationId="{2E43245F-EDA8-4881-9077-B3B287124B0B}"/>
          </ac:spMkLst>
        </pc:spChg>
        <pc:spChg chg="add mod">
          <ac:chgData name="Luca Fossati" userId="7d8a27c9-d805-45d1-af3d-5cf81a9395c3" providerId="ADAL" clId="{13C3B9A6-C82F-4E02-852A-6ACB55CDF6F1}" dt="2021-04-25T21:46:29.950" v="1749"/>
          <ac:spMkLst>
            <pc:docMk/>
            <pc:sldMk cId="2250836920" sldId="281"/>
            <ac:spMk id="63" creationId="{916E9D71-AD67-49D0-82F2-4E63907F1B88}"/>
          </ac:spMkLst>
        </pc:spChg>
        <pc:spChg chg="add mod">
          <ac:chgData name="Luca Fossati" userId="7d8a27c9-d805-45d1-af3d-5cf81a9395c3" providerId="ADAL" clId="{13C3B9A6-C82F-4E02-852A-6ACB55CDF6F1}" dt="2021-04-25T21:46:43.098" v="1751"/>
          <ac:spMkLst>
            <pc:docMk/>
            <pc:sldMk cId="2250836920" sldId="281"/>
            <ac:spMk id="64" creationId="{EC75C3FE-5FDB-4977-B74E-08CF214E26DA}"/>
          </ac:spMkLst>
        </pc:spChg>
        <pc:spChg chg="add mod">
          <ac:chgData name="Luca Fossati" userId="7d8a27c9-d805-45d1-af3d-5cf81a9395c3" providerId="ADAL" clId="{13C3B9A6-C82F-4E02-852A-6ACB55CDF6F1}" dt="2021-04-25T21:46:48.695" v="1752"/>
          <ac:spMkLst>
            <pc:docMk/>
            <pc:sldMk cId="2250836920" sldId="281"/>
            <ac:spMk id="65" creationId="{27549CCC-7560-48D2-9642-F930127EE8D9}"/>
          </ac:spMkLst>
        </pc:spChg>
        <pc:spChg chg="add mod">
          <ac:chgData name="Luca Fossati" userId="7d8a27c9-d805-45d1-af3d-5cf81a9395c3" providerId="ADAL" clId="{13C3B9A6-C82F-4E02-852A-6ACB55CDF6F1}" dt="2021-04-25T21:46:54.363" v="1753"/>
          <ac:spMkLst>
            <pc:docMk/>
            <pc:sldMk cId="2250836920" sldId="281"/>
            <ac:spMk id="66" creationId="{4466F0DA-00D4-4FD6-9EB1-90AC798F8F8F}"/>
          </ac:spMkLst>
        </pc:spChg>
        <pc:spChg chg="add mod">
          <ac:chgData name="Luca Fossati" userId="7d8a27c9-d805-45d1-af3d-5cf81a9395c3" providerId="ADAL" clId="{13C3B9A6-C82F-4E02-852A-6ACB55CDF6F1}" dt="2021-04-25T21:47:00.089" v="1754"/>
          <ac:spMkLst>
            <pc:docMk/>
            <pc:sldMk cId="2250836920" sldId="281"/>
            <ac:spMk id="67" creationId="{F26037B8-992C-4548-B83B-CE15FC9F702F}"/>
          </ac:spMkLst>
        </pc:spChg>
        <pc:spChg chg="add mod">
          <ac:chgData name="Luca Fossati" userId="7d8a27c9-d805-45d1-af3d-5cf81a9395c3" providerId="ADAL" clId="{13C3B9A6-C82F-4E02-852A-6ACB55CDF6F1}" dt="2021-04-25T21:47:06.283" v="1755"/>
          <ac:spMkLst>
            <pc:docMk/>
            <pc:sldMk cId="2250836920" sldId="281"/>
            <ac:spMk id="68" creationId="{557F4EC5-81A4-413F-A913-CB0EFB2E8F64}"/>
          </ac:spMkLst>
        </pc:spChg>
        <pc:spChg chg="add mod">
          <ac:chgData name="Luca Fossati" userId="7d8a27c9-d805-45d1-af3d-5cf81a9395c3" providerId="ADAL" clId="{13C3B9A6-C82F-4E02-852A-6ACB55CDF6F1}" dt="2021-04-25T21:47:12.551" v="1756"/>
          <ac:spMkLst>
            <pc:docMk/>
            <pc:sldMk cId="2250836920" sldId="281"/>
            <ac:spMk id="69" creationId="{91072FFD-BBFF-4634-B3F2-42E1B3B53016}"/>
          </ac:spMkLst>
        </pc:spChg>
        <pc:spChg chg="add mod">
          <ac:chgData name="Luca Fossati" userId="7d8a27c9-d805-45d1-af3d-5cf81a9395c3" providerId="ADAL" clId="{13C3B9A6-C82F-4E02-852A-6ACB55CDF6F1}" dt="2021-04-25T21:47:17.962" v="1757"/>
          <ac:spMkLst>
            <pc:docMk/>
            <pc:sldMk cId="2250836920" sldId="281"/>
            <ac:spMk id="70" creationId="{6641BDC7-D5E7-4654-B23B-E2F4931D30AA}"/>
          </ac:spMkLst>
        </pc:spChg>
        <pc:spChg chg="add mod">
          <ac:chgData name="Luca Fossati" userId="7d8a27c9-d805-45d1-af3d-5cf81a9395c3" providerId="ADAL" clId="{13C3B9A6-C82F-4E02-852A-6ACB55CDF6F1}" dt="2021-04-25T21:47:23.584" v="1758"/>
          <ac:spMkLst>
            <pc:docMk/>
            <pc:sldMk cId="2250836920" sldId="281"/>
            <ac:spMk id="71" creationId="{7ACED2E8-C1E6-4C27-A910-0E306055E1A8}"/>
          </ac:spMkLst>
        </pc:spChg>
        <pc:spChg chg="add mod">
          <ac:chgData name="Luca Fossati" userId="7d8a27c9-d805-45d1-af3d-5cf81a9395c3" providerId="ADAL" clId="{13C3B9A6-C82F-4E02-852A-6ACB55CDF6F1}" dt="2021-04-25T21:47:28.636" v="1759"/>
          <ac:spMkLst>
            <pc:docMk/>
            <pc:sldMk cId="2250836920" sldId="281"/>
            <ac:spMk id="72" creationId="{D6DE0D0F-C770-44D1-A29B-D4B94B384399}"/>
          </ac:spMkLst>
        </pc:spChg>
        <pc:spChg chg="add mod">
          <ac:chgData name="Luca Fossati" userId="7d8a27c9-d805-45d1-af3d-5cf81a9395c3" providerId="ADAL" clId="{13C3B9A6-C82F-4E02-852A-6ACB55CDF6F1}" dt="2021-04-25T21:48:37.561" v="1771"/>
          <ac:spMkLst>
            <pc:docMk/>
            <pc:sldMk cId="2250836920" sldId="281"/>
            <ac:spMk id="73" creationId="{EA2D8FA2-DEDE-4BCC-96F1-44398A3D83BB}"/>
          </ac:spMkLst>
        </pc:spChg>
        <pc:spChg chg="add mod">
          <ac:chgData name="Luca Fossati" userId="7d8a27c9-d805-45d1-af3d-5cf81a9395c3" providerId="ADAL" clId="{13C3B9A6-C82F-4E02-852A-6ACB55CDF6F1}" dt="2021-04-25T21:48:31.193" v="1770"/>
          <ac:spMkLst>
            <pc:docMk/>
            <pc:sldMk cId="2250836920" sldId="281"/>
            <ac:spMk id="74" creationId="{6E89BACE-E55B-47D7-A0CB-D94605207D3C}"/>
          </ac:spMkLst>
        </pc:spChg>
        <pc:spChg chg="add mod">
          <ac:chgData name="Luca Fossati" userId="7d8a27c9-d805-45d1-af3d-5cf81a9395c3" providerId="ADAL" clId="{13C3B9A6-C82F-4E02-852A-6ACB55CDF6F1}" dt="2021-04-25T21:48:26.095" v="1769"/>
          <ac:spMkLst>
            <pc:docMk/>
            <pc:sldMk cId="2250836920" sldId="281"/>
            <ac:spMk id="75" creationId="{CECE1DA6-604A-4DBC-8F74-864CFC9924EA}"/>
          </ac:spMkLst>
        </pc:spChg>
        <pc:spChg chg="add mod">
          <ac:chgData name="Luca Fossati" userId="7d8a27c9-d805-45d1-af3d-5cf81a9395c3" providerId="ADAL" clId="{13C3B9A6-C82F-4E02-852A-6ACB55CDF6F1}" dt="2021-04-25T21:48:20.822" v="1768"/>
          <ac:spMkLst>
            <pc:docMk/>
            <pc:sldMk cId="2250836920" sldId="281"/>
            <ac:spMk id="76" creationId="{38301197-8251-43A2-8EFA-1CC94326826E}"/>
          </ac:spMkLst>
        </pc:spChg>
        <pc:spChg chg="add mod">
          <ac:chgData name="Luca Fossati" userId="7d8a27c9-d805-45d1-af3d-5cf81a9395c3" providerId="ADAL" clId="{13C3B9A6-C82F-4E02-852A-6ACB55CDF6F1}" dt="2021-04-25T21:48:13.270" v="1767"/>
          <ac:spMkLst>
            <pc:docMk/>
            <pc:sldMk cId="2250836920" sldId="281"/>
            <ac:spMk id="77" creationId="{A34AB137-5F23-4F76-A0A2-84A775E3742F}"/>
          </ac:spMkLst>
        </pc:spChg>
        <pc:spChg chg="add mod">
          <ac:chgData name="Luca Fossati" userId="7d8a27c9-d805-45d1-af3d-5cf81a9395c3" providerId="ADAL" clId="{13C3B9A6-C82F-4E02-852A-6ACB55CDF6F1}" dt="2021-04-25T21:48:07.985" v="1766"/>
          <ac:spMkLst>
            <pc:docMk/>
            <pc:sldMk cId="2250836920" sldId="281"/>
            <ac:spMk id="78" creationId="{0EBED932-5A15-4216-BA8B-AF1D3102B777}"/>
          </ac:spMkLst>
        </pc:spChg>
        <pc:spChg chg="add mod">
          <ac:chgData name="Luca Fossati" userId="7d8a27c9-d805-45d1-af3d-5cf81a9395c3" providerId="ADAL" clId="{13C3B9A6-C82F-4E02-852A-6ACB55CDF6F1}" dt="2021-04-25T21:48:02.705" v="1765"/>
          <ac:spMkLst>
            <pc:docMk/>
            <pc:sldMk cId="2250836920" sldId="281"/>
            <ac:spMk id="79" creationId="{CDC528EF-77CC-4A50-B0FF-7102C24B80B5}"/>
          </ac:spMkLst>
        </pc:spChg>
        <pc:spChg chg="add mod">
          <ac:chgData name="Luca Fossati" userId="7d8a27c9-d805-45d1-af3d-5cf81a9395c3" providerId="ADAL" clId="{13C3B9A6-C82F-4E02-852A-6ACB55CDF6F1}" dt="2021-04-25T21:47:57.373" v="1764"/>
          <ac:spMkLst>
            <pc:docMk/>
            <pc:sldMk cId="2250836920" sldId="281"/>
            <ac:spMk id="80" creationId="{0F896757-73A6-425B-A5B1-1A68DB1FECEF}"/>
          </ac:spMkLst>
        </pc:spChg>
        <pc:spChg chg="add mod">
          <ac:chgData name="Luca Fossati" userId="7d8a27c9-d805-45d1-af3d-5cf81a9395c3" providerId="ADAL" clId="{13C3B9A6-C82F-4E02-852A-6ACB55CDF6F1}" dt="2021-04-25T21:47:51.321" v="1763"/>
          <ac:spMkLst>
            <pc:docMk/>
            <pc:sldMk cId="2250836920" sldId="281"/>
            <ac:spMk id="81" creationId="{BFAF637C-507A-4A1D-AC48-74508B564A40}"/>
          </ac:spMkLst>
        </pc:spChg>
        <pc:spChg chg="add mod">
          <ac:chgData name="Luca Fossati" userId="7d8a27c9-d805-45d1-af3d-5cf81a9395c3" providerId="ADAL" clId="{13C3B9A6-C82F-4E02-852A-6ACB55CDF6F1}" dt="2021-04-25T21:47:45.407" v="1762"/>
          <ac:spMkLst>
            <pc:docMk/>
            <pc:sldMk cId="2250836920" sldId="281"/>
            <ac:spMk id="82" creationId="{065567E9-CEBE-4E70-8ABC-1733397513BD}"/>
          </ac:spMkLst>
        </pc:spChg>
        <pc:spChg chg="add mod">
          <ac:chgData name="Luca Fossati" userId="7d8a27c9-d805-45d1-af3d-5cf81a9395c3" providerId="ADAL" clId="{13C3B9A6-C82F-4E02-852A-6ACB55CDF6F1}" dt="2021-04-25T21:47:39.894" v="1761"/>
          <ac:spMkLst>
            <pc:docMk/>
            <pc:sldMk cId="2250836920" sldId="281"/>
            <ac:spMk id="83" creationId="{B7A88D64-B3E1-42F5-917B-50F2F1257241}"/>
          </ac:spMkLst>
        </pc:spChg>
        <pc:spChg chg="add mod">
          <ac:chgData name="Luca Fossati" userId="7d8a27c9-d805-45d1-af3d-5cf81a9395c3" providerId="ADAL" clId="{13C3B9A6-C82F-4E02-852A-6ACB55CDF6F1}" dt="2021-04-25T21:47:34.685" v="1760"/>
          <ac:spMkLst>
            <pc:docMk/>
            <pc:sldMk cId="2250836920" sldId="281"/>
            <ac:spMk id="84" creationId="{BCF9CCAD-5EB3-4160-98F1-60DB3529BF4D}"/>
          </ac:spMkLst>
        </pc:spChg>
        <pc:grpChg chg="add mod">
          <ac:chgData name="Luca Fossati" userId="7d8a27c9-d805-45d1-af3d-5cf81a9395c3" providerId="ADAL" clId="{13C3B9A6-C82F-4E02-852A-6ACB55CDF6F1}" dt="2021-04-25T21:12:06.074" v="1009" actId="1076"/>
          <ac:grpSpMkLst>
            <pc:docMk/>
            <pc:sldMk cId="2250836920" sldId="281"/>
            <ac:grpSpMk id="11" creationId="{C6128C0D-1807-4ECB-BA52-99C5BDE0C5CD}"/>
          </ac:grpSpMkLst>
        </pc:grpChg>
        <pc:grpChg chg="mod">
          <ac:chgData name="Luca Fossati" userId="7d8a27c9-d805-45d1-af3d-5cf81a9395c3" providerId="ADAL" clId="{13C3B9A6-C82F-4E02-852A-6ACB55CDF6F1}" dt="2021-04-25T21:12:06.074" v="1009" actId="1076"/>
          <ac:grpSpMkLst>
            <pc:docMk/>
            <pc:sldMk cId="2250836920" sldId="281"/>
            <ac:grpSpMk id="12" creationId="{E57D806A-3866-4BAE-BBE7-DB2270D68510}"/>
          </ac:grpSpMkLst>
        </pc:grpChg>
        <pc:grpChg chg="mod">
          <ac:chgData name="Luca Fossati" userId="7d8a27c9-d805-45d1-af3d-5cf81a9395c3" providerId="ADAL" clId="{13C3B9A6-C82F-4E02-852A-6ACB55CDF6F1}" dt="2021-04-25T21:12:06.074" v="1009" actId="1076"/>
          <ac:grpSpMkLst>
            <pc:docMk/>
            <pc:sldMk cId="2250836920" sldId="281"/>
            <ac:grpSpMk id="13" creationId="{BC63D3FA-2E7F-4F8A-86CC-1E21C84AA75E}"/>
          </ac:grpSpMkLst>
        </pc:grpChg>
        <pc:grpChg chg="mod">
          <ac:chgData name="Luca Fossati" userId="7d8a27c9-d805-45d1-af3d-5cf81a9395c3" providerId="ADAL" clId="{13C3B9A6-C82F-4E02-852A-6ACB55CDF6F1}" dt="2021-04-25T21:12:06.074" v="1009" actId="1076"/>
          <ac:grpSpMkLst>
            <pc:docMk/>
            <pc:sldMk cId="2250836920" sldId="281"/>
            <ac:grpSpMk id="14" creationId="{B6212B1C-0BD0-403C-A292-21831E80AD0B}"/>
          </ac:grpSpMkLst>
        </pc:grpChg>
        <pc:grpChg chg="mod">
          <ac:chgData name="Luca Fossati" userId="7d8a27c9-d805-45d1-af3d-5cf81a9395c3" providerId="ADAL" clId="{13C3B9A6-C82F-4E02-852A-6ACB55CDF6F1}" dt="2021-04-25T21:12:06.074" v="1009" actId="1076"/>
          <ac:grpSpMkLst>
            <pc:docMk/>
            <pc:sldMk cId="2250836920" sldId="281"/>
            <ac:grpSpMk id="15" creationId="{CBE54724-033B-4AB1-82E2-EB1213E541F7}"/>
          </ac:grpSpMkLst>
        </pc:grpChg>
        <pc:grpChg chg="mod">
          <ac:chgData name="Luca Fossati" userId="7d8a27c9-d805-45d1-af3d-5cf81a9395c3" providerId="ADAL" clId="{13C3B9A6-C82F-4E02-852A-6ACB55CDF6F1}" dt="2021-04-25T21:12:06.074" v="1009" actId="1076"/>
          <ac:grpSpMkLst>
            <pc:docMk/>
            <pc:sldMk cId="2250836920" sldId="281"/>
            <ac:grpSpMk id="16" creationId="{4A1CBBDF-3266-4639-AEF1-3D3BC882C982}"/>
          </ac:grpSpMkLst>
        </pc:grpChg>
        <pc:grpChg chg="mod">
          <ac:chgData name="Luca Fossati" userId="7d8a27c9-d805-45d1-af3d-5cf81a9395c3" providerId="ADAL" clId="{13C3B9A6-C82F-4E02-852A-6ACB55CDF6F1}" dt="2021-04-25T21:12:06.074" v="1009" actId="1076"/>
          <ac:grpSpMkLst>
            <pc:docMk/>
            <pc:sldMk cId="2250836920" sldId="281"/>
            <ac:grpSpMk id="17" creationId="{80D3570A-5AF9-445E-B805-65483742D91B}"/>
          </ac:grpSpMkLst>
        </pc:grpChg>
        <pc:grpChg chg="add mod">
          <ac:chgData name="Luca Fossati" userId="7d8a27c9-d805-45d1-af3d-5cf81a9395c3" providerId="ADAL" clId="{13C3B9A6-C82F-4E02-852A-6ACB55CDF6F1}" dt="2021-04-25T21:12:06.074" v="1009" actId="1076"/>
          <ac:grpSpMkLst>
            <pc:docMk/>
            <pc:sldMk cId="2250836920" sldId="281"/>
            <ac:grpSpMk id="53" creationId="{B9A9856C-539D-45F0-BEEA-36366B33AD6D}"/>
          </ac:grpSpMkLst>
        </pc:grpChg>
        <pc:grpChg chg="add mod">
          <ac:chgData name="Luca Fossati" userId="7d8a27c9-d805-45d1-af3d-5cf81a9395c3" providerId="ADAL" clId="{13C3B9A6-C82F-4E02-852A-6ACB55CDF6F1}" dt="2021-04-25T21:12:06.074" v="1009" actId="1076"/>
          <ac:grpSpMkLst>
            <pc:docMk/>
            <pc:sldMk cId="2250836920" sldId="281"/>
            <ac:grpSpMk id="57" creationId="{8EAEEB61-1010-4F59-980B-92B9A229379C}"/>
          </ac:grpSpMkLst>
        </pc:grpChg>
        <pc:picChg chg="add mod">
          <ac:chgData name="Luca Fossati" userId="7d8a27c9-d805-45d1-af3d-5cf81a9395c3" providerId="ADAL" clId="{13C3B9A6-C82F-4E02-852A-6ACB55CDF6F1}" dt="2021-04-25T21:12:06.074" v="1009" actId="1076"/>
          <ac:picMkLst>
            <pc:docMk/>
            <pc:sldMk cId="2250836920" sldId="281"/>
            <ac:picMk id="49" creationId="{AFCC0886-9419-4D55-BB29-C98CBDF62232}"/>
          </ac:picMkLst>
        </pc:picChg>
        <pc:cxnChg chg="mod">
          <ac:chgData name="Luca Fossati" userId="7d8a27c9-d805-45d1-af3d-5cf81a9395c3" providerId="ADAL" clId="{13C3B9A6-C82F-4E02-852A-6ACB55CDF6F1}" dt="2021-04-25T21:12:06.074" v="1009" actId="1076"/>
          <ac:cxnSpMkLst>
            <pc:docMk/>
            <pc:sldMk cId="2250836920" sldId="281"/>
            <ac:cxnSpMk id="18" creationId="{CB8FA2FA-BCB2-4804-8557-EF9BF259FFED}"/>
          </ac:cxnSpMkLst>
        </pc:cxnChg>
        <pc:cxnChg chg="add mod">
          <ac:chgData name="Luca Fossati" userId="7d8a27c9-d805-45d1-af3d-5cf81a9395c3" providerId="ADAL" clId="{13C3B9A6-C82F-4E02-852A-6ACB55CDF6F1}" dt="2021-04-25T21:12:06.074" v="1009" actId="1076"/>
          <ac:cxnSpMkLst>
            <pc:docMk/>
            <pc:sldMk cId="2250836920" sldId="281"/>
            <ac:cxnSpMk id="47" creationId="{A242C359-624D-4460-9054-9E9D07ED0FBF}"/>
          </ac:cxnSpMkLst>
        </pc:cxnChg>
      </pc:sldChg>
      <pc:sldChg chg="del">
        <pc:chgData name="Luca Fossati" userId="7d8a27c9-d805-45d1-af3d-5cf81a9395c3" providerId="ADAL" clId="{13C3B9A6-C82F-4E02-852A-6ACB55CDF6F1}" dt="2021-04-26T04:08:44.278" v="4117" actId="2696"/>
        <pc:sldMkLst>
          <pc:docMk/>
          <pc:sldMk cId="2987326029" sldId="283"/>
        </pc:sldMkLst>
      </pc:sldChg>
      <pc:sldChg chg="addSp delSp modSp mod modNotesTx">
        <pc:chgData name="Luca Fossati" userId="7d8a27c9-d805-45d1-af3d-5cf81a9395c3" providerId="ADAL" clId="{13C3B9A6-C82F-4E02-852A-6ACB55CDF6F1}" dt="2021-04-25T21:03:33.622" v="846" actId="20577"/>
        <pc:sldMkLst>
          <pc:docMk/>
          <pc:sldMk cId="1887921384" sldId="293"/>
        </pc:sldMkLst>
        <pc:spChg chg="mod">
          <ac:chgData name="Luca Fossati" userId="7d8a27c9-d805-45d1-af3d-5cf81a9395c3" providerId="ADAL" clId="{13C3B9A6-C82F-4E02-852A-6ACB55CDF6F1}" dt="2021-04-25T21:00:04.325" v="692" actId="20577"/>
          <ac:spMkLst>
            <pc:docMk/>
            <pc:sldMk cId="1887921384" sldId="293"/>
            <ac:spMk id="5" creationId="{00000000-0000-0000-0000-000000000000}"/>
          </ac:spMkLst>
        </pc:spChg>
        <pc:spChg chg="del mod">
          <ac:chgData name="Luca Fossati" userId="7d8a27c9-d805-45d1-af3d-5cf81a9395c3" providerId="ADAL" clId="{13C3B9A6-C82F-4E02-852A-6ACB55CDF6F1}" dt="2021-04-25T21:01:42.391" v="694" actId="478"/>
          <ac:spMkLst>
            <pc:docMk/>
            <pc:sldMk cId="1887921384" sldId="293"/>
            <ac:spMk id="8" creationId="{00000000-0000-0000-0000-000000000000}"/>
          </ac:spMkLst>
        </pc:spChg>
        <pc:spChg chg="mod">
          <ac:chgData name="Luca Fossati" userId="7d8a27c9-d805-45d1-af3d-5cf81a9395c3" providerId="ADAL" clId="{13C3B9A6-C82F-4E02-852A-6ACB55CDF6F1}" dt="2021-04-25T21:01:50.659" v="695"/>
          <ac:spMkLst>
            <pc:docMk/>
            <pc:sldMk cId="1887921384" sldId="293"/>
            <ac:spMk id="9" creationId="{5955613A-8347-47DA-9530-380E28F0DC2E}"/>
          </ac:spMkLst>
        </pc:spChg>
        <pc:spChg chg="mod">
          <ac:chgData name="Luca Fossati" userId="7d8a27c9-d805-45d1-af3d-5cf81a9395c3" providerId="ADAL" clId="{13C3B9A6-C82F-4E02-852A-6ACB55CDF6F1}" dt="2021-04-25T21:01:50.659" v="695"/>
          <ac:spMkLst>
            <pc:docMk/>
            <pc:sldMk cId="1887921384" sldId="293"/>
            <ac:spMk id="10" creationId="{5F1882FF-0ABD-4526-BC57-0937EE6745BF}"/>
          </ac:spMkLst>
        </pc:spChg>
        <pc:spChg chg="mod">
          <ac:chgData name="Luca Fossati" userId="7d8a27c9-d805-45d1-af3d-5cf81a9395c3" providerId="ADAL" clId="{13C3B9A6-C82F-4E02-852A-6ACB55CDF6F1}" dt="2021-04-25T21:01:50.659" v="695"/>
          <ac:spMkLst>
            <pc:docMk/>
            <pc:sldMk cId="1887921384" sldId="293"/>
            <ac:spMk id="11" creationId="{74DAA285-1129-4AA7-8D7F-574EE4678427}"/>
          </ac:spMkLst>
        </pc:spChg>
        <pc:spChg chg="add mod">
          <ac:chgData name="Luca Fossati" userId="7d8a27c9-d805-45d1-af3d-5cf81a9395c3" providerId="ADAL" clId="{13C3B9A6-C82F-4E02-852A-6ACB55CDF6F1}" dt="2021-04-25T21:02:05.021" v="702" actId="1038"/>
          <ac:spMkLst>
            <pc:docMk/>
            <pc:sldMk cId="1887921384" sldId="293"/>
            <ac:spMk id="13" creationId="{0FA2D8D6-60C3-44C2-B45F-7AF4A57424C7}"/>
          </ac:spMkLst>
        </pc:spChg>
        <pc:spChg chg="add mod">
          <ac:chgData name="Luca Fossati" userId="7d8a27c9-d805-45d1-af3d-5cf81a9395c3" providerId="ADAL" clId="{13C3B9A6-C82F-4E02-852A-6ACB55CDF6F1}" dt="2021-04-25T21:02:05.021" v="702" actId="1038"/>
          <ac:spMkLst>
            <pc:docMk/>
            <pc:sldMk cId="1887921384" sldId="293"/>
            <ac:spMk id="14" creationId="{2F228EFE-F7F9-4C96-8A4B-B129D87C14B4}"/>
          </ac:spMkLst>
        </pc:spChg>
        <pc:spChg chg="add mod">
          <ac:chgData name="Luca Fossati" userId="7d8a27c9-d805-45d1-af3d-5cf81a9395c3" providerId="ADAL" clId="{13C3B9A6-C82F-4E02-852A-6ACB55CDF6F1}" dt="2021-04-25T21:02:05.021" v="702" actId="1038"/>
          <ac:spMkLst>
            <pc:docMk/>
            <pc:sldMk cId="1887921384" sldId="293"/>
            <ac:spMk id="15" creationId="{7C498A27-5633-42FC-A83D-CE7C715B59A4}"/>
          </ac:spMkLst>
        </pc:spChg>
        <pc:spChg chg="add mod">
          <ac:chgData name="Luca Fossati" userId="7d8a27c9-d805-45d1-af3d-5cf81a9395c3" providerId="ADAL" clId="{13C3B9A6-C82F-4E02-852A-6ACB55CDF6F1}" dt="2021-04-25T21:02:05.021" v="702" actId="1038"/>
          <ac:spMkLst>
            <pc:docMk/>
            <pc:sldMk cId="1887921384" sldId="293"/>
            <ac:spMk id="16" creationId="{139E9FDB-586A-4739-A05D-894BEE3CB8BE}"/>
          </ac:spMkLst>
        </pc:spChg>
        <pc:spChg chg="add mod">
          <ac:chgData name="Luca Fossati" userId="7d8a27c9-d805-45d1-af3d-5cf81a9395c3" providerId="ADAL" clId="{13C3B9A6-C82F-4E02-852A-6ACB55CDF6F1}" dt="2021-04-25T21:02:05.021" v="702" actId="1038"/>
          <ac:spMkLst>
            <pc:docMk/>
            <pc:sldMk cId="1887921384" sldId="293"/>
            <ac:spMk id="17" creationId="{FE979153-8849-46B8-B639-C8973491A90B}"/>
          </ac:spMkLst>
        </pc:spChg>
        <pc:spChg chg="add mod">
          <ac:chgData name="Luca Fossati" userId="7d8a27c9-d805-45d1-af3d-5cf81a9395c3" providerId="ADAL" clId="{13C3B9A6-C82F-4E02-852A-6ACB55CDF6F1}" dt="2021-04-25T21:02:05.021" v="702" actId="1038"/>
          <ac:spMkLst>
            <pc:docMk/>
            <pc:sldMk cId="1887921384" sldId="293"/>
            <ac:spMk id="18" creationId="{8AB24435-733E-40C2-9E3C-9E83051E4821}"/>
          </ac:spMkLst>
        </pc:spChg>
        <pc:spChg chg="add mod">
          <ac:chgData name="Luca Fossati" userId="7d8a27c9-d805-45d1-af3d-5cf81a9395c3" providerId="ADAL" clId="{13C3B9A6-C82F-4E02-852A-6ACB55CDF6F1}" dt="2021-04-25T21:02:05.021" v="702" actId="1038"/>
          <ac:spMkLst>
            <pc:docMk/>
            <pc:sldMk cId="1887921384" sldId="293"/>
            <ac:spMk id="19" creationId="{7B1F0A10-DBEB-4CE3-8E7C-05A23DDE5E71}"/>
          </ac:spMkLst>
        </pc:spChg>
        <pc:spChg chg="add mod">
          <ac:chgData name="Luca Fossati" userId="7d8a27c9-d805-45d1-af3d-5cf81a9395c3" providerId="ADAL" clId="{13C3B9A6-C82F-4E02-852A-6ACB55CDF6F1}" dt="2021-04-25T21:02:05.021" v="702" actId="1038"/>
          <ac:spMkLst>
            <pc:docMk/>
            <pc:sldMk cId="1887921384" sldId="293"/>
            <ac:spMk id="20" creationId="{2DA4D3C9-D528-4624-A4EF-D7709A036222}"/>
          </ac:spMkLst>
        </pc:spChg>
        <pc:grpChg chg="add mod">
          <ac:chgData name="Luca Fossati" userId="7d8a27c9-d805-45d1-af3d-5cf81a9395c3" providerId="ADAL" clId="{13C3B9A6-C82F-4E02-852A-6ACB55CDF6F1}" dt="2021-04-25T21:02:05.021" v="702" actId="1038"/>
          <ac:grpSpMkLst>
            <pc:docMk/>
            <pc:sldMk cId="1887921384" sldId="293"/>
            <ac:grpSpMk id="7" creationId="{612EF4A9-19C0-4121-92FE-EAB0CA1256BB}"/>
          </ac:grpSpMkLst>
        </pc:grpChg>
        <pc:picChg chg="mod">
          <ac:chgData name="Luca Fossati" userId="7d8a27c9-d805-45d1-af3d-5cf81a9395c3" providerId="ADAL" clId="{13C3B9A6-C82F-4E02-852A-6ACB55CDF6F1}" dt="2021-04-25T21:01:50.659" v="695"/>
          <ac:picMkLst>
            <pc:docMk/>
            <pc:sldMk cId="1887921384" sldId="293"/>
            <ac:picMk id="12" creationId="{94DF5B82-E3CC-44DE-AADD-6DD9AA44E57A}"/>
          </ac:picMkLst>
        </pc:picChg>
      </pc:sldChg>
      <pc:sldChg chg="addSp delSp modSp mod">
        <pc:chgData name="Luca Fossati" userId="7d8a27c9-d805-45d1-af3d-5cf81a9395c3" providerId="ADAL" clId="{13C3B9A6-C82F-4E02-852A-6ACB55CDF6F1}" dt="2021-04-25T20:59:37.591" v="673" actId="20577"/>
        <pc:sldMkLst>
          <pc:docMk/>
          <pc:sldMk cId="515212483" sldId="294"/>
        </pc:sldMkLst>
        <pc:spChg chg="mod">
          <ac:chgData name="Luca Fossati" userId="7d8a27c9-d805-45d1-af3d-5cf81a9395c3" providerId="ADAL" clId="{13C3B9A6-C82F-4E02-852A-6ACB55CDF6F1}" dt="2021-04-25T20:59:37.591" v="673" actId="20577"/>
          <ac:spMkLst>
            <pc:docMk/>
            <pc:sldMk cId="515212483" sldId="294"/>
            <ac:spMk id="5" creationId="{00000000-0000-0000-0000-000000000000}"/>
          </ac:spMkLst>
        </pc:spChg>
        <pc:spChg chg="mod">
          <ac:chgData name="Luca Fossati" userId="7d8a27c9-d805-45d1-af3d-5cf81a9395c3" providerId="ADAL" clId="{13C3B9A6-C82F-4E02-852A-6ACB55CDF6F1}" dt="2021-04-25T20:59:15.466" v="668" actId="1076"/>
          <ac:spMkLst>
            <pc:docMk/>
            <pc:sldMk cId="515212483" sldId="294"/>
            <ac:spMk id="8" creationId="{00000000-0000-0000-0000-000000000000}"/>
          </ac:spMkLst>
        </pc:spChg>
        <pc:picChg chg="add del mod">
          <ac:chgData name="Luca Fossati" userId="7d8a27c9-d805-45d1-af3d-5cf81a9395c3" providerId="ADAL" clId="{13C3B9A6-C82F-4E02-852A-6ACB55CDF6F1}" dt="2021-04-25T20:54:30.555" v="664" actId="478"/>
          <ac:picMkLst>
            <pc:docMk/>
            <pc:sldMk cId="515212483" sldId="294"/>
            <ac:picMk id="2" creationId="{CB813B41-41CE-494F-9740-F18049742365}"/>
          </ac:picMkLst>
        </pc:picChg>
        <pc:picChg chg="add mod">
          <ac:chgData name="Luca Fossati" userId="7d8a27c9-d805-45d1-af3d-5cf81a9395c3" providerId="ADAL" clId="{13C3B9A6-C82F-4E02-852A-6ACB55CDF6F1}" dt="2021-04-25T20:55:15.682" v="666" actId="1076"/>
          <ac:picMkLst>
            <pc:docMk/>
            <pc:sldMk cId="515212483" sldId="294"/>
            <ac:picMk id="3" creationId="{9DE9BC11-5888-4845-B52F-F0363E7BA3AF}"/>
          </ac:picMkLst>
        </pc:picChg>
      </pc:sldChg>
      <pc:sldChg chg="addSp delSp modSp mod ord">
        <pc:chgData name="Luca Fossati" userId="7d8a27c9-d805-45d1-af3d-5cf81a9395c3" providerId="ADAL" clId="{13C3B9A6-C82F-4E02-852A-6ACB55CDF6F1}" dt="2021-04-25T21:44:18.511" v="1701" actId="20577"/>
        <pc:sldMkLst>
          <pc:docMk/>
          <pc:sldMk cId="1270965718" sldId="295"/>
        </pc:sldMkLst>
        <pc:spChg chg="mod">
          <ac:chgData name="Luca Fossati" userId="7d8a27c9-d805-45d1-af3d-5cf81a9395c3" providerId="ADAL" clId="{13C3B9A6-C82F-4E02-852A-6ACB55CDF6F1}" dt="2021-04-25T21:13:31.391" v="1031" actId="20577"/>
          <ac:spMkLst>
            <pc:docMk/>
            <pc:sldMk cId="1270965718" sldId="295"/>
            <ac:spMk id="5" creationId="{00000000-0000-0000-0000-000000000000}"/>
          </ac:spMkLst>
        </pc:spChg>
        <pc:spChg chg="add mod">
          <ac:chgData name="Luca Fossati" userId="7d8a27c9-d805-45d1-af3d-5cf81a9395c3" providerId="ADAL" clId="{13C3B9A6-C82F-4E02-852A-6ACB55CDF6F1}" dt="2021-04-25T21:44:18.511" v="1701" actId="20577"/>
          <ac:spMkLst>
            <pc:docMk/>
            <pc:sldMk cId="1270965718" sldId="295"/>
            <ac:spMk id="7" creationId="{25AD111B-1E27-4279-97F5-E5442C2B742C}"/>
          </ac:spMkLst>
        </pc:spChg>
        <pc:spChg chg="del">
          <ac:chgData name="Luca Fossati" userId="7d8a27c9-d805-45d1-af3d-5cf81a9395c3" providerId="ADAL" clId="{13C3B9A6-C82F-4E02-852A-6ACB55CDF6F1}" dt="2021-04-25T21:14:14.174" v="1032" actId="478"/>
          <ac:spMkLst>
            <pc:docMk/>
            <pc:sldMk cId="1270965718" sldId="295"/>
            <ac:spMk id="10" creationId="{00000000-0000-0000-0000-000000000000}"/>
          </ac:spMkLst>
        </pc:spChg>
      </pc:sldChg>
      <pc:sldChg chg="addSp delSp modSp mod">
        <pc:chgData name="Luca Fossati" userId="7d8a27c9-d805-45d1-af3d-5cf81a9395c3" providerId="ADAL" clId="{13C3B9A6-C82F-4E02-852A-6ACB55CDF6F1}" dt="2021-04-25T23:03:19.670" v="1957" actId="1037"/>
        <pc:sldMkLst>
          <pc:docMk/>
          <pc:sldMk cId="2035129089" sldId="296"/>
        </pc:sldMkLst>
        <pc:spChg chg="mod">
          <ac:chgData name="Luca Fossati" userId="7d8a27c9-d805-45d1-af3d-5cf81a9395c3" providerId="ADAL" clId="{13C3B9A6-C82F-4E02-852A-6ACB55CDF6F1}" dt="2021-04-25T22:46:57.843" v="1801" actId="20577"/>
          <ac:spMkLst>
            <pc:docMk/>
            <pc:sldMk cId="2035129089" sldId="296"/>
            <ac:spMk id="5" creationId="{00000000-0000-0000-0000-000000000000}"/>
          </ac:spMkLst>
        </pc:spChg>
        <pc:spChg chg="add mod">
          <ac:chgData name="Luca Fossati" userId="7d8a27c9-d805-45d1-af3d-5cf81a9395c3" providerId="ADAL" clId="{13C3B9A6-C82F-4E02-852A-6ACB55CDF6F1}" dt="2021-04-25T22:52:55.823" v="1902" actId="20577"/>
          <ac:spMkLst>
            <pc:docMk/>
            <pc:sldMk cId="2035129089" sldId="296"/>
            <ac:spMk id="7" creationId="{2E698702-6D2C-40F0-B043-8F3BAA14D0A9}"/>
          </ac:spMkLst>
        </pc:spChg>
        <pc:spChg chg="add mod">
          <ac:chgData name="Luca Fossati" userId="7d8a27c9-d805-45d1-af3d-5cf81a9395c3" providerId="ADAL" clId="{13C3B9A6-C82F-4E02-852A-6ACB55CDF6F1}" dt="2021-04-25T23:03:19.670" v="1957" actId="1037"/>
          <ac:spMkLst>
            <pc:docMk/>
            <pc:sldMk cId="2035129089" sldId="296"/>
            <ac:spMk id="8" creationId="{5DAB1E58-4B04-42E2-B129-653B9F0A6F8A}"/>
          </ac:spMkLst>
        </pc:spChg>
        <pc:spChg chg="add mod">
          <ac:chgData name="Luca Fossati" userId="7d8a27c9-d805-45d1-af3d-5cf81a9395c3" providerId="ADAL" clId="{13C3B9A6-C82F-4E02-852A-6ACB55CDF6F1}" dt="2021-04-25T23:03:19.670" v="1957" actId="1037"/>
          <ac:spMkLst>
            <pc:docMk/>
            <pc:sldMk cId="2035129089" sldId="296"/>
            <ac:spMk id="9" creationId="{36ED4299-7E79-4D1F-8C97-5D8C77010A33}"/>
          </ac:spMkLst>
        </pc:spChg>
        <pc:spChg chg="del">
          <ac:chgData name="Luca Fossati" userId="7d8a27c9-d805-45d1-af3d-5cf81a9395c3" providerId="ADAL" clId="{13C3B9A6-C82F-4E02-852A-6ACB55CDF6F1}" dt="2021-04-25T22:47:02.101" v="1802" actId="478"/>
          <ac:spMkLst>
            <pc:docMk/>
            <pc:sldMk cId="2035129089" sldId="296"/>
            <ac:spMk id="10" creationId="{00000000-0000-0000-0000-000000000000}"/>
          </ac:spMkLst>
        </pc:spChg>
        <pc:spChg chg="add mod">
          <ac:chgData name="Luca Fossati" userId="7d8a27c9-d805-45d1-af3d-5cf81a9395c3" providerId="ADAL" clId="{13C3B9A6-C82F-4E02-852A-6ACB55CDF6F1}" dt="2021-04-25T23:03:19.670" v="1957" actId="1037"/>
          <ac:spMkLst>
            <pc:docMk/>
            <pc:sldMk cId="2035129089" sldId="296"/>
            <ac:spMk id="11" creationId="{0D80CB76-4D40-43B6-A854-E7B631013B7A}"/>
          </ac:spMkLst>
        </pc:spChg>
        <pc:spChg chg="add mod">
          <ac:chgData name="Luca Fossati" userId="7d8a27c9-d805-45d1-af3d-5cf81a9395c3" providerId="ADAL" clId="{13C3B9A6-C82F-4E02-852A-6ACB55CDF6F1}" dt="2021-04-25T22:56:41.587" v="1914" actId="255"/>
          <ac:spMkLst>
            <pc:docMk/>
            <pc:sldMk cId="2035129089" sldId="296"/>
            <ac:spMk id="12" creationId="{A691EFB1-6BFD-4017-BCC3-E5466F5EA0AD}"/>
          </ac:spMkLst>
        </pc:spChg>
      </pc:sldChg>
      <pc:sldChg chg="addSp delSp modSp mod modAnim modNotesTx">
        <pc:chgData name="Luca Fossati" userId="7d8a27c9-d805-45d1-af3d-5cf81a9395c3" providerId="ADAL" clId="{13C3B9A6-C82F-4E02-852A-6ACB55CDF6F1}" dt="2021-04-27T19:25:46.609" v="5631" actId="20577"/>
        <pc:sldMkLst>
          <pc:docMk/>
          <pc:sldMk cId="2017698601" sldId="297"/>
        </pc:sldMkLst>
        <pc:spChg chg="mod">
          <ac:chgData name="Luca Fossati" userId="7d8a27c9-d805-45d1-af3d-5cf81a9395c3" providerId="ADAL" clId="{13C3B9A6-C82F-4E02-852A-6ACB55CDF6F1}" dt="2021-04-25T23:05:23.992" v="1976" actId="20577"/>
          <ac:spMkLst>
            <pc:docMk/>
            <pc:sldMk cId="2017698601" sldId="297"/>
            <ac:spMk id="5" creationId="{00000000-0000-0000-0000-000000000000}"/>
          </ac:spMkLst>
        </pc:spChg>
        <pc:spChg chg="del">
          <ac:chgData name="Luca Fossati" userId="7d8a27c9-d805-45d1-af3d-5cf81a9395c3" providerId="ADAL" clId="{13C3B9A6-C82F-4E02-852A-6ACB55CDF6F1}" dt="2021-04-25T23:05:36.315" v="1979" actId="478"/>
          <ac:spMkLst>
            <pc:docMk/>
            <pc:sldMk cId="2017698601" sldId="297"/>
            <ac:spMk id="7" creationId="{00000000-0000-0000-0000-000000000000}"/>
          </ac:spMkLst>
        </pc:spChg>
        <pc:spChg chg="add del mod">
          <ac:chgData name="Luca Fossati" userId="7d8a27c9-d805-45d1-af3d-5cf81a9395c3" providerId="ADAL" clId="{13C3B9A6-C82F-4E02-852A-6ACB55CDF6F1}" dt="2021-04-25T23:05:42.813" v="1981"/>
          <ac:spMkLst>
            <pc:docMk/>
            <pc:sldMk cId="2017698601" sldId="297"/>
            <ac:spMk id="8" creationId="{C7BF9EDE-75CD-4462-8548-25AE8C0E7D00}"/>
          </ac:spMkLst>
        </pc:spChg>
        <pc:spChg chg="del">
          <ac:chgData name="Luca Fossati" userId="7d8a27c9-d805-45d1-af3d-5cf81a9395c3" providerId="ADAL" clId="{13C3B9A6-C82F-4E02-852A-6ACB55CDF6F1}" dt="2021-04-25T23:05:28.701" v="1977" actId="478"/>
          <ac:spMkLst>
            <pc:docMk/>
            <pc:sldMk cId="2017698601" sldId="297"/>
            <ac:spMk id="10" creationId="{00000000-0000-0000-0000-000000000000}"/>
          </ac:spMkLst>
        </pc:spChg>
        <pc:spChg chg="add del mod">
          <ac:chgData name="Luca Fossati" userId="7d8a27c9-d805-45d1-af3d-5cf81a9395c3" providerId="ADAL" clId="{13C3B9A6-C82F-4E02-852A-6ACB55CDF6F1}" dt="2021-04-25T23:10:37.630" v="1989" actId="478"/>
          <ac:spMkLst>
            <pc:docMk/>
            <pc:sldMk cId="2017698601" sldId="297"/>
            <ac:spMk id="11" creationId="{F4EFD9C4-7C84-4387-96FF-BB05852C4D92}"/>
          </ac:spMkLst>
        </pc:spChg>
        <pc:spChg chg="add mod">
          <ac:chgData name="Luca Fossati" userId="7d8a27c9-d805-45d1-af3d-5cf81a9395c3" providerId="ADAL" clId="{13C3B9A6-C82F-4E02-852A-6ACB55CDF6F1}" dt="2021-04-27T19:25:27.160" v="5620" actId="20577"/>
          <ac:spMkLst>
            <pc:docMk/>
            <pc:sldMk cId="2017698601" sldId="297"/>
            <ac:spMk id="13" creationId="{2397707A-7456-4F4C-B7D2-110890B93B6E}"/>
          </ac:spMkLst>
        </pc:spChg>
        <pc:graphicFrameChg chg="add del mod">
          <ac:chgData name="Luca Fossati" userId="7d8a27c9-d805-45d1-af3d-5cf81a9395c3" providerId="ADAL" clId="{13C3B9A6-C82F-4E02-852A-6ACB55CDF6F1}" dt="2021-04-25T23:05:42.813" v="1981"/>
          <ac:graphicFrameMkLst>
            <pc:docMk/>
            <pc:sldMk cId="2017698601" sldId="297"/>
            <ac:graphicFrameMk id="9" creationId="{443013ED-587A-4D68-8A48-B656442A5FD0}"/>
          </ac:graphicFrameMkLst>
        </pc:graphicFrameChg>
        <pc:graphicFrameChg chg="add mod modGraphic">
          <ac:chgData name="Luca Fossati" userId="7d8a27c9-d805-45d1-af3d-5cf81a9395c3" providerId="ADAL" clId="{13C3B9A6-C82F-4E02-852A-6ACB55CDF6F1}" dt="2021-04-27T19:25:46.609" v="5631" actId="20577"/>
          <ac:graphicFrameMkLst>
            <pc:docMk/>
            <pc:sldMk cId="2017698601" sldId="297"/>
            <ac:graphicFrameMk id="12" creationId="{196E080A-04FA-4D29-8488-FB36572CFF4D}"/>
          </ac:graphicFrameMkLst>
        </pc:graphicFrameChg>
        <pc:picChg chg="add del mod">
          <ac:chgData name="Luca Fossati" userId="7d8a27c9-d805-45d1-af3d-5cf81a9395c3" providerId="ADAL" clId="{13C3B9A6-C82F-4E02-852A-6ACB55CDF6F1}" dt="2021-04-25T23:06:43.151" v="1985"/>
          <ac:picMkLst>
            <pc:docMk/>
            <pc:sldMk cId="2017698601" sldId="297"/>
            <ac:picMk id="2" creationId="{89BF467D-C087-42CB-896E-304FF0B300E9}"/>
          </ac:picMkLst>
        </pc:picChg>
        <pc:picChg chg="del">
          <ac:chgData name="Luca Fossati" userId="7d8a27c9-d805-45d1-af3d-5cf81a9395c3" providerId="ADAL" clId="{13C3B9A6-C82F-4E02-852A-6ACB55CDF6F1}" dt="2021-04-25T23:05:31.456" v="1978" actId="478"/>
          <ac:picMkLst>
            <pc:docMk/>
            <pc:sldMk cId="2017698601" sldId="297"/>
            <ac:picMk id="1026" creationId="{00000000-0000-0000-0000-000000000000}"/>
          </ac:picMkLst>
        </pc:picChg>
      </pc:sldChg>
      <pc:sldChg chg="addSp delSp modSp mod ord">
        <pc:chgData name="Luca Fossati" userId="7d8a27c9-d805-45d1-af3d-5cf81a9395c3" providerId="ADAL" clId="{13C3B9A6-C82F-4E02-852A-6ACB55CDF6F1}" dt="2021-04-25T23:55:15.813" v="2615"/>
        <pc:sldMkLst>
          <pc:docMk/>
          <pc:sldMk cId="2262916673" sldId="298"/>
        </pc:sldMkLst>
        <pc:spChg chg="mod">
          <ac:chgData name="Luca Fossati" userId="7d8a27c9-d805-45d1-af3d-5cf81a9395c3" providerId="ADAL" clId="{13C3B9A6-C82F-4E02-852A-6ACB55CDF6F1}" dt="2021-04-25T23:54:18.238" v="2608" actId="20577"/>
          <ac:spMkLst>
            <pc:docMk/>
            <pc:sldMk cId="2262916673" sldId="298"/>
            <ac:spMk id="5" creationId="{00000000-0000-0000-0000-000000000000}"/>
          </ac:spMkLst>
        </pc:spChg>
        <pc:spChg chg="del">
          <ac:chgData name="Luca Fossati" userId="7d8a27c9-d805-45d1-af3d-5cf81a9395c3" providerId="ADAL" clId="{13C3B9A6-C82F-4E02-852A-6ACB55CDF6F1}" dt="2021-04-25T23:54:30.394" v="2611" actId="478"/>
          <ac:spMkLst>
            <pc:docMk/>
            <pc:sldMk cId="2262916673" sldId="298"/>
            <ac:spMk id="7" creationId="{00000000-0000-0000-0000-000000000000}"/>
          </ac:spMkLst>
        </pc:spChg>
        <pc:spChg chg="mod">
          <ac:chgData name="Luca Fossati" userId="7d8a27c9-d805-45d1-af3d-5cf81a9395c3" providerId="ADAL" clId="{13C3B9A6-C82F-4E02-852A-6ACB55CDF6F1}" dt="2021-04-25T23:54:54.245" v="2612"/>
          <ac:spMkLst>
            <pc:docMk/>
            <pc:sldMk cId="2262916673" sldId="298"/>
            <ac:spMk id="9" creationId="{18BA857D-034B-4B03-99D0-7E49C6AA7611}"/>
          </ac:spMkLst>
        </pc:spChg>
        <pc:spChg chg="del">
          <ac:chgData name="Luca Fossati" userId="7d8a27c9-d805-45d1-af3d-5cf81a9395c3" providerId="ADAL" clId="{13C3B9A6-C82F-4E02-852A-6ACB55CDF6F1}" dt="2021-04-25T23:54:23.179" v="2609" actId="478"/>
          <ac:spMkLst>
            <pc:docMk/>
            <pc:sldMk cId="2262916673" sldId="298"/>
            <ac:spMk id="10" creationId="{00000000-0000-0000-0000-000000000000}"/>
          </ac:spMkLst>
        </pc:spChg>
        <pc:spChg chg="mod">
          <ac:chgData name="Luca Fossati" userId="7d8a27c9-d805-45d1-af3d-5cf81a9395c3" providerId="ADAL" clId="{13C3B9A6-C82F-4E02-852A-6ACB55CDF6F1}" dt="2021-04-25T23:54:54.245" v="2612"/>
          <ac:spMkLst>
            <pc:docMk/>
            <pc:sldMk cId="2262916673" sldId="298"/>
            <ac:spMk id="11" creationId="{143C32BB-C2C2-4164-8F2F-64C728266C21}"/>
          </ac:spMkLst>
        </pc:spChg>
        <pc:spChg chg="mod">
          <ac:chgData name="Luca Fossati" userId="7d8a27c9-d805-45d1-af3d-5cf81a9395c3" providerId="ADAL" clId="{13C3B9A6-C82F-4E02-852A-6ACB55CDF6F1}" dt="2021-04-25T23:54:54.245" v="2612"/>
          <ac:spMkLst>
            <pc:docMk/>
            <pc:sldMk cId="2262916673" sldId="298"/>
            <ac:spMk id="12" creationId="{7C8A5795-B55D-458B-913E-0A5614936B86}"/>
          </ac:spMkLst>
        </pc:spChg>
        <pc:spChg chg="add mod">
          <ac:chgData name="Luca Fossati" userId="7d8a27c9-d805-45d1-af3d-5cf81a9395c3" providerId="ADAL" clId="{13C3B9A6-C82F-4E02-852A-6ACB55CDF6F1}" dt="2021-04-25T23:55:05.957" v="2613" actId="1076"/>
          <ac:spMkLst>
            <pc:docMk/>
            <pc:sldMk cId="2262916673" sldId="298"/>
            <ac:spMk id="14" creationId="{68D65690-BF6F-43F9-A4A4-75C68AB37ED5}"/>
          </ac:spMkLst>
        </pc:spChg>
        <pc:spChg chg="add mod">
          <ac:chgData name="Luca Fossati" userId="7d8a27c9-d805-45d1-af3d-5cf81a9395c3" providerId="ADAL" clId="{13C3B9A6-C82F-4E02-852A-6ACB55CDF6F1}" dt="2021-04-25T23:55:05.957" v="2613" actId="1076"/>
          <ac:spMkLst>
            <pc:docMk/>
            <pc:sldMk cId="2262916673" sldId="298"/>
            <ac:spMk id="15" creationId="{011CFEC3-0FDD-48F6-AB8F-780A26B3C5B7}"/>
          </ac:spMkLst>
        </pc:spChg>
        <pc:spChg chg="add mod">
          <ac:chgData name="Luca Fossati" userId="7d8a27c9-d805-45d1-af3d-5cf81a9395c3" providerId="ADAL" clId="{13C3B9A6-C82F-4E02-852A-6ACB55CDF6F1}" dt="2021-04-25T23:55:05.957" v="2613" actId="1076"/>
          <ac:spMkLst>
            <pc:docMk/>
            <pc:sldMk cId="2262916673" sldId="298"/>
            <ac:spMk id="16" creationId="{89CB85F9-9B33-406A-9AE7-FBCD6408531F}"/>
          </ac:spMkLst>
        </pc:spChg>
        <pc:spChg chg="add mod">
          <ac:chgData name="Luca Fossati" userId="7d8a27c9-d805-45d1-af3d-5cf81a9395c3" providerId="ADAL" clId="{13C3B9A6-C82F-4E02-852A-6ACB55CDF6F1}" dt="2021-04-25T23:55:05.957" v="2613" actId="1076"/>
          <ac:spMkLst>
            <pc:docMk/>
            <pc:sldMk cId="2262916673" sldId="298"/>
            <ac:spMk id="17" creationId="{3D242EE9-C759-4D7A-941E-67DC03574AB8}"/>
          </ac:spMkLst>
        </pc:spChg>
        <pc:spChg chg="add mod">
          <ac:chgData name="Luca Fossati" userId="7d8a27c9-d805-45d1-af3d-5cf81a9395c3" providerId="ADAL" clId="{13C3B9A6-C82F-4E02-852A-6ACB55CDF6F1}" dt="2021-04-25T23:55:05.957" v="2613" actId="1076"/>
          <ac:spMkLst>
            <pc:docMk/>
            <pc:sldMk cId="2262916673" sldId="298"/>
            <ac:spMk id="18" creationId="{439B700D-184C-4882-B31B-CD6E0AA7A72C}"/>
          </ac:spMkLst>
        </pc:spChg>
        <pc:spChg chg="add mod">
          <ac:chgData name="Luca Fossati" userId="7d8a27c9-d805-45d1-af3d-5cf81a9395c3" providerId="ADAL" clId="{13C3B9A6-C82F-4E02-852A-6ACB55CDF6F1}" dt="2021-04-25T23:55:05.957" v="2613" actId="1076"/>
          <ac:spMkLst>
            <pc:docMk/>
            <pc:sldMk cId="2262916673" sldId="298"/>
            <ac:spMk id="19" creationId="{0C130A9D-5DE5-4AA3-AAB2-60C481A91406}"/>
          </ac:spMkLst>
        </pc:spChg>
        <pc:spChg chg="add mod">
          <ac:chgData name="Luca Fossati" userId="7d8a27c9-d805-45d1-af3d-5cf81a9395c3" providerId="ADAL" clId="{13C3B9A6-C82F-4E02-852A-6ACB55CDF6F1}" dt="2021-04-25T23:55:05.957" v="2613" actId="1076"/>
          <ac:spMkLst>
            <pc:docMk/>
            <pc:sldMk cId="2262916673" sldId="298"/>
            <ac:spMk id="20" creationId="{5DB57701-C6E1-439D-8005-EB2E50DFF973}"/>
          </ac:spMkLst>
        </pc:spChg>
        <pc:spChg chg="add mod">
          <ac:chgData name="Luca Fossati" userId="7d8a27c9-d805-45d1-af3d-5cf81a9395c3" providerId="ADAL" clId="{13C3B9A6-C82F-4E02-852A-6ACB55CDF6F1}" dt="2021-04-25T23:55:05.957" v="2613" actId="1076"/>
          <ac:spMkLst>
            <pc:docMk/>
            <pc:sldMk cId="2262916673" sldId="298"/>
            <ac:spMk id="21" creationId="{104F6959-9533-4525-A845-EC4A1949EB83}"/>
          </ac:spMkLst>
        </pc:spChg>
        <pc:spChg chg="add mod">
          <ac:chgData name="Luca Fossati" userId="7d8a27c9-d805-45d1-af3d-5cf81a9395c3" providerId="ADAL" clId="{13C3B9A6-C82F-4E02-852A-6ACB55CDF6F1}" dt="2021-04-25T23:55:05.957" v="2613" actId="1076"/>
          <ac:spMkLst>
            <pc:docMk/>
            <pc:sldMk cId="2262916673" sldId="298"/>
            <ac:spMk id="22" creationId="{BE483E66-3A02-4EDD-BA2E-826F585BCF05}"/>
          </ac:spMkLst>
        </pc:spChg>
        <pc:grpChg chg="add mod">
          <ac:chgData name="Luca Fossati" userId="7d8a27c9-d805-45d1-af3d-5cf81a9395c3" providerId="ADAL" clId="{13C3B9A6-C82F-4E02-852A-6ACB55CDF6F1}" dt="2021-04-25T23:55:05.957" v="2613" actId="1076"/>
          <ac:grpSpMkLst>
            <pc:docMk/>
            <pc:sldMk cId="2262916673" sldId="298"/>
            <ac:grpSpMk id="8" creationId="{FDEED577-876D-4A2D-A6A1-424993FB8624}"/>
          </ac:grpSpMkLst>
        </pc:grpChg>
        <pc:picChg chg="mod">
          <ac:chgData name="Luca Fossati" userId="7d8a27c9-d805-45d1-af3d-5cf81a9395c3" providerId="ADAL" clId="{13C3B9A6-C82F-4E02-852A-6ACB55CDF6F1}" dt="2021-04-25T23:54:54.245" v="2612"/>
          <ac:picMkLst>
            <pc:docMk/>
            <pc:sldMk cId="2262916673" sldId="298"/>
            <ac:picMk id="13" creationId="{737C8993-2862-48E7-802B-DBC38913F582}"/>
          </ac:picMkLst>
        </pc:picChg>
        <pc:picChg chg="del">
          <ac:chgData name="Luca Fossati" userId="7d8a27c9-d805-45d1-af3d-5cf81a9395c3" providerId="ADAL" clId="{13C3B9A6-C82F-4E02-852A-6ACB55CDF6F1}" dt="2021-04-25T23:54:25.968" v="2610" actId="478"/>
          <ac:picMkLst>
            <pc:docMk/>
            <pc:sldMk cId="2262916673" sldId="298"/>
            <ac:picMk id="2050" creationId="{00000000-0000-0000-0000-000000000000}"/>
          </ac:picMkLst>
        </pc:picChg>
      </pc:sldChg>
      <pc:sldChg chg="addSp delSp modSp mod">
        <pc:chgData name="Luca Fossati" userId="7d8a27c9-d805-45d1-af3d-5cf81a9395c3" providerId="ADAL" clId="{13C3B9A6-C82F-4E02-852A-6ACB55CDF6F1}" dt="2021-04-26T00:02:36.381" v="2736" actId="20577"/>
        <pc:sldMkLst>
          <pc:docMk/>
          <pc:sldMk cId="3822582595" sldId="299"/>
        </pc:sldMkLst>
        <pc:spChg chg="mod">
          <ac:chgData name="Luca Fossati" userId="7d8a27c9-d805-45d1-af3d-5cf81a9395c3" providerId="ADAL" clId="{13C3B9A6-C82F-4E02-852A-6ACB55CDF6F1}" dt="2021-04-25T23:56:34.919" v="2630" actId="20577"/>
          <ac:spMkLst>
            <pc:docMk/>
            <pc:sldMk cId="3822582595" sldId="299"/>
            <ac:spMk id="5" creationId="{00000000-0000-0000-0000-000000000000}"/>
          </ac:spMkLst>
        </pc:spChg>
        <pc:spChg chg="add mod">
          <ac:chgData name="Luca Fossati" userId="7d8a27c9-d805-45d1-af3d-5cf81a9395c3" providerId="ADAL" clId="{13C3B9A6-C82F-4E02-852A-6ACB55CDF6F1}" dt="2021-04-26T00:02:36.381" v="2736" actId="20577"/>
          <ac:spMkLst>
            <pc:docMk/>
            <pc:sldMk cId="3822582595" sldId="299"/>
            <ac:spMk id="7" creationId="{770B6141-D7C2-4328-AC19-F1E55B469DB0}"/>
          </ac:spMkLst>
        </pc:spChg>
        <pc:spChg chg="del">
          <ac:chgData name="Luca Fossati" userId="7d8a27c9-d805-45d1-af3d-5cf81a9395c3" providerId="ADAL" clId="{13C3B9A6-C82F-4E02-852A-6ACB55CDF6F1}" dt="2021-04-25T23:56:41.318" v="2631" actId="478"/>
          <ac:spMkLst>
            <pc:docMk/>
            <pc:sldMk cId="3822582595" sldId="299"/>
            <ac:spMk id="10" creationId="{00000000-0000-0000-0000-000000000000}"/>
          </ac:spMkLst>
        </pc:spChg>
      </pc:sldChg>
      <pc:sldChg chg="addSp delSp modSp mod ord">
        <pc:chgData name="Luca Fossati" userId="7d8a27c9-d805-45d1-af3d-5cf81a9395c3" providerId="ADAL" clId="{13C3B9A6-C82F-4E02-852A-6ACB55CDF6F1}" dt="2021-04-26T02:57:19.079" v="2904" actId="1076"/>
        <pc:sldMkLst>
          <pc:docMk/>
          <pc:sldMk cId="3243831691" sldId="301"/>
        </pc:sldMkLst>
        <pc:spChg chg="mod">
          <ac:chgData name="Luca Fossati" userId="7d8a27c9-d805-45d1-af3d-5cf81a9395c3" providerId="ADAL" clId="{13C3B9A6-C82F-4E02-852A-6ACB55CDF6F1}" dt="2021-04-26T02:52:37.964" v="2860" actId="20577"/>
          <ac:spMkLst>
            <pc:docMk/>
            <pc:sldMk cId="3243831691" sldId="301"/>
            <ac:spMk id="5" creationId="{00000000-0000-0000-0000-000000000000}"/>
          </ac:spMkLst>
        </pc:spChg>
        <pc:spChg chg="add mod">
          <ac:chgData name="Luca Fossati" userId="7d8a27c9-d805-45d1-af3d-5cf81a9395c3" providerId="ADAL" clId="{13C3B9A6-C82F-4E02-852A-6ACB55CDF6F1}" dt="2021-04-26T02:56:38.257" v="2902" actId="20577"/>
          <ac:spMkLst>
            <pc:docMk/>
            <pc:sldMk cId="3243831691" sldId="301"/>
            <ac:spMk id="7" creationId="{1298253D-03DE-4CCC-9E82-D35C67B9F66E}"/>
          </ac:spMkLst>
        </pc:spChg>
        <pc:spChg chg="add mod">
          <ac:chgData name="Luca Fossati" userId="7d8a27c9-d805-45d1-af3d-5cf81a9395c3" providerId="ADAL" clId="{13C3B9A6-C82F-4E02-852A-6ACB55CDF6F1}" dt="2021-04-26T02:57:19.079" v="2904" actId="1076"/>
          <ac:spMkLst>
            <pc:docMk/>
            <pc:sldMk cId="3243831691" sldId="301"/>
            <ac:spMk id="8" creationId="{99F3A44A-9B91-439E-B6DD-DA61F2E581B8}"/>
          </ac:spMkLst>
        </pc:spChg>
        <pc:spChg chg="add mod">
          <ac:chgData name="Luca Fossati" userId="7d8a27c9-d805-45d1-af3d-5cf81a9395c3" providerId="ADAL" clId="{13C3B9A6-C82F-4E02-852A-6ACB55CDF6F1}" dt="2021-04-26T02:57:19.079" v="2904" actId="1076"/>
          <ac:spMkLst>
            <pc:docMk/>
            <pc:sldMk cId="3243831691" sldId="301"/>
            <ac:spMk id="9" creationId="{4CE463FA-9799-495A-86FD-A91D8CB0DF58}"/>
          </ac:spMkLst>
        </pc:spChg>
        <pc:spChg chg="del">
          <ac:chgData name="Luca Fossati" userId="7d8a27c9-d805-45d1-af3d-5cf81a9395c3" providerId="ADAL" clId="{13C3B9A6-C82F-4E02-852A-6ACB55CDF6F1}" dt="2021-04-26T02:52:43.650" v="2861" actId="478"/>
          <ac:spMkLst>
            <pc:docMk/>
            <pc:sldMk cId="3243831691" sldId="301"/>
            <ac:spMk id="10" creationId="{00000000-0000-0000-0000-000000000000}"/>
          </ac:spMkLst>
        </pc:spChg>
        <pc:spChg chg="add mod">
          <ac:chgData name="Luca Fossati" userId="7d8a27c9-d805-45d1-af3d-5cf81a9395c3" providerId="ADAL" clId="{13C3B9A6-C82F-4E02-852A-6ACB55CDF6F1}" dt="2021-04-26T02:56:59.143" v="2903" actId="1076"/>
          <ac:spMkLst>
            <pc:docMk/>
            <pc:sldMk cId="3243831691" sldId="301"/>
            <ac:spMk id="11" creationId="{422447DB-6CC5-4B6A-845A-DE02A6ACB0AD}"/>
          </ac:spMkLst>
        </pc:spChg>
        <pc:spChg chg="add mod">
          <ac:chgData name="Luca Fossati" userId="7d8a27c9-d805-45d1-af3d-5cf81a9395c3" providerId="ADAL" clId="{13C3B9A6-C82F-4E02-852A-6ACB55CDF6F1}" dt="2021-04-26T02:56:59.143" v="2903" actId="1076"/>
          <ac:spMkLst>
            <pc:docMk/>
            <pc:sldMk cId="3243831691" sldId="301"/>
            <ac:spMk id="12" creationId="{B708FB06-73D7-46E7-BADE-EACBFDBCBCF1}"/>
          </ac:spMkLst>
        </pc:spChg>
      </pc:sldChg>
      <pc:sldChg chg="addSp delSp modSp mod modNotesTx">
        <pc:chgData name="Luca Fossati" userId="7d8a27c9-d805-45d1-af3d-5cf81a9395c3" providerId="ADAL" clId="{13C3B9A6-C82F-4E02-852A-6ACB55CDF6F1}" dt="2021-04-27T03:17:57.471" v="4182" actId="20577"/>
        <pc:sldMkLst>
          <pc:docMk/>
          <pc:sldMk cId="3969735712" sldId="302"/>
        </pc:sldMkLst>
        <pc:spChg chg="mod">
          <ac:chgData name="Luca Fossati" userId="7d8a27c9-d805-45d1-af3d-5cf81a9395c3" providerId="ADAL" clId="{13C3B9A6-C82F-4E02-852A-6ACB55CDF6F1}" dt="2021-04-26T02:44:50.218" v="2763" actId="20577"/>
          <ac:spMkLst>
            <pc:docMk/>
            <pc:sldMk cId="3969735712" sldId="302"/>
            <ac:spMk id="5" creationId="{00000000-0000-0000-0000-000000000000}"/>
          </ac:spMkLst>
        </pc:spChg>
        <pc:spChg chg="add del mod">
          <ac:chgData name="Luca Fossati" userId="7d8a27c9-d805-45d1-af3d-5cf81a9395c3" providerId="ADAL" clId="{13C3B9A6-C82F-4E02-852A-6ACB55CDF6F1}" dt="2021-04-26T02:43:44.341" v="2739"/>
          <ac:spMkLst>
            <pc:docMk/>
            <pc:sldMk cId="3969735712" sldId="302"/>
            <ac:spMk id="7" creationId="{977FCEA5-7666-40A3-8930-58F8CF627025}"/>
          </ac:spMkLst>
        </pc:spChg>
        <pc:spChg chg="add mod">
          <ac:chgData name="Luca Fossati" userId="7d8a27c9-d805-45d1-af3d-5cf81a9395c3" providerId="ADAL" clId="{13C3B9A6-C82F-4E02-852A-6ACB55CDF6F1}" dt="2021-04-27T03:17:57.471" v="4182" actId="20577"/>
          <ac:spMkLst>
            <pc:docMk/>
            <pc:sldMk cId="3969735712" sldId="302"/>
            <ac:spMk id="8" creationId="{1475591B-D755-4785-A72D-34D94A5C316F}"/>
          </ac:spMkLst>
        </pc:spChg>
        <pc:spChg chg="add del mod">
          <ac:chgData name="Luca Fossati" userId="7d8a27c9-d805-45d1-af3d-5cf81a9395c3" providerId="ADAL" clId="{13C3B9A6-C82F-4E02-852A-6ACB55CDF6F1}" dt="2021-04-27T03:17:13.913" v="4159" actId="478"/>
          <ac:spMkLst>
            <pc:docMk/>
            <pc:sldMk cId="3969735712" sldId="302"/>
            <ac:spMk id="9" creationId="{971CFEEC-0F07-4870-BEBD-937D6354D4B6}"/>
          </ac:spMkLst>
        </pc:spChg>
        <pc:spChg chg="del">
          <ac:chgData name="Luca Fossati" userId="7d8a27c9-d805-45d1-af3d-5cf81a9395c3" providerId="ADAL" clId="{13C3B9A6-C82F-4E02-852A-6ACB55CDF6F1}" dt="2021-04-26T02:43:34.220" v="2737" actId="478"/>
          <ac:spMkLst>
            <pc:docMk/>
            <pc:sldMk cId="3969735712" sldId="302"/>
            <ac:spMk id="10" creationId="{00000000-0000-0000-0000-000000000000}"/>
          </ac:spMkLst>
        </pc:spChg>
        <pc:spChg chg="add del mod">
          <ac:chgData name="Luca Fossati" userId="7d8a27c9-d805-45d1-af3d-5cf81a9395c3" providerId="ADAL" clId="{13C3B9A6-C82F-4E02-852A-6ACB55CDF6F1}" dt="2021-04-27T03:17:13.913" v="4159" actId="478"/>
          <ac:spMkLst>
            <pc:docMk/>
            <pc:sldMk cId="3969735712" sldId="302"/>
            <ac:spMk id="11" creationId="{37060BFD-AA38-475E-8B48-082BCB77B62B}"/>
          </ac:spMkLst>
        </pc:spChg>
        <pc:spChg chg="add mod">
          <ac:chgData name="Luca Fossati" userId="7d8a27c9-d805-45d1-af3d-5cf81a9395c3" providerId="ADAL" clId="{13C3B9A6-C82F-4E02-852A-6ACB55CDF6F1}" dt="2021-04-27T03:17:31.251" v="4160" actId="1076"/>
          <ac:spMkLst>
            <pc:docMk/>
            <pc:sldMk cId="3969735712" sldId="302"/>
            <ac:spMk id="12" creationId="{7D3F208D-A88A-48B9-90A6-B65121762DEB}"/>
          </ac:spMkLst>
        </pc:spChg>
        <pc:spChg chg="add mod">
          <ac:chgData name="Luca Fossati" userId="7d8a27c9-d805-45d1-af3d-5cf81a9395c3" providerId="ADAL" clId="{13C3B9A6-C82F-4E02-852A-6ACB55CDF6F1}" dt="2021-04-27T03:17:31.251" v="4160" actId="1076"/>
          <ac:spMkLst>
            <pc:docMk/>
            <pc:sldMk cId="3969735712" sldId="302"/>
            <ac:spMk id="13" creationId="{19312C1E-9BC8-4F05-83AC-3225804ED28C}"/>
          </ac:spMkLst>
        </pc:spChg>
      </pc:sldChg>
      <pc:sldChg chg="del">
        <pc:chgData name="Luca Fossati" userId="7d8a27c9-d805-45d1-af3d-5cf81a9395c3" providerId="ADAL" clId="{13C3B9A6-C82F-4E02-852A-6ACB55CDF6F1}" dt="2021-04-26T03:28:41.528" v="3578" actId="2696"/>
        <pc:sldMkLst>
          <pc:docMk/>
          <pc:sldMk cId="4073119927" sldId="303"/>
        </pc:sldMkLst>
      </pc:sldChg>
      <pc:sldChg chg="addSp delSp modSp mod ord modNotesTx">
        <pc:chgData name="Luca Fossati" userId="7d8a27c9-d805-45d1-af3d-5cf81a9395c3" providerId="ADAL" clId="{13C3B9A6-C82F-4E02-852A-6ACB55CDF6F1}" dt="2021-04-26T03:17:55.633" v="3327" actId="20577"/>
        <pc:sldMkLst>
          <pc:docMk/>
          <pc:sldMk cId="351076031" sldId="304"/>
        </pc:sldMkLst>
        <pc:spChg chg="mod">
          <ac:chgData name="Luca Fossati" userId="7d8a27c9-d805-45d1-af3d-5cf81a9395c3" providerId="ADAL" clId="{13C3B9A6-C82F-4E02-852A-6ACB55CDF6F1}" dt="2021-04-26T03:02:38.317" v="2934" actId="20577"/>
          <ac:spMkLst>
            <pc:docMk/>
            <pc:sldMk cId="351076031" sldId="304"/>
            <ac:spMk id="5" creationId="{00000000-0000-0000-0000-000000000000}"/>
          </ac:spMkLst>
        </pc:spChg>
        <pc:spChg chg="add mod">
          <ac:chgData name="Luca Fossati" userId="7d8a27c9-d805-45d1-af3d-5cf81a9395c3" providerId="ADAL" clId="{13C3B9A6-C82F-4E02-852A-6ACB55CDF6F1}" dt="2021-04-26T03:16:57.669" v="3252" actId="20577"/>
          <ac:spMkLst>
            <pc:docMk/>
            <pc:sldMk cId="351076031" sldId="304"/>
            <ac:spMk id="7" creationId="{68D56C8A-4E32-4C5F-8352-004C6CC5764B}"/>
          </ac:spMkLst>
        </pc:spChg>
        <pc:spChg chg="add del mod">
          <ac:chgData name="Luca Fossati" userId="7d8a27c9-d805-45d1-af3d-5cf81a9395c3" providerId="ADAL" clId="{13C3B9A6-C82F-4E02-852A-6ACB55CDF6F1}" dt="2021-04-26T03:03:08.088" v="2935" actId="478"/>
          <ac:spMkLst>
            <pc:docMk/>
            <pc:sldMk cId="351076031" sldId="304"/>
            <ac:spMk id="8" creationId="{2B546C03-DD71-494E-9B30-410B5E3DFDF7}"/>
          </ac:spMkLst>
        </pc:spChg>
        <pc:spChg chg="add del mod">
          <ac:chgData name="Luca Fossati" userId="7d8a27c9-d805-45d1-af3d-5cf81a9395c3" providerId="ADAL" clId="{13C3B9A6-C82F-4E02-852A-6ACB55CDF6F1}" dt="2021-04-26T03:11:40.990" v="3101" actId="478"/>
          <ac:spMkLst>
            <pc:docMk/>
            <pc:sldMk cId="351076031" sldId="304"/>
            <ac:spMk id="9" creationId="{037BE161-01B6-4CD2-8701-363A97E2152E}"/>
          </ac:spMkLst>
        </pc:spChg>
        <pc:spChg chg="del">
          <ac:chgData name="Luca Fossati" userId="7d8a27c9-d805-45d1-af3d-5cf81a9395c3" providerId="ADAL" clId="{13C3B9A6-C82F-4E02-852A-6ACB55CDF6F1}" dt="2021-04-26T03:01:32.479" v="2908" actId="478"/>
          <ac:spMkLst>
            <pc:docMk/>
            <pc:sldMk cId="351076031" sldId="304"/>
            <ac:spMk id="10" creationId="{00000000-0000-0000-0000-000000000000}"/>
          </ac:spMkLst>
        </pc:spChg>
        <pc:spChg chg="add del mod">
          <ac:chgData name="Luca Fossati" userId="7d8a27c9-d805-45d1-af3d-5cf81a9395c3" providerId="ADAL" clId="{13C3B9A6-C82F-4E02-852A-6ACB55CDF6F1}" dt="2021-04-26T03:11:40.990" v="3101" actId="478"/>
          <ac:spMkLst>
            <pc:docMk/>
            <pc:sldMk cId="351076031" sldId="304"/>
            <ac:spMk id="11" creationId="{668356A9-CBA8-4D5C-9AD8-A87EFC9D0FFD}"/>
          </ac:spMkLst>
        </pc:spChg>
        <pc:spChg chg="add mod">
          <ac:chgData name="Luca Fossati" userId="7d8a27c9-d805-45d1-af3d-5cf81a9395c3" providerId="ADAL" clId="{13C3B9A6-C82F-4E02-852A-6ACB55CDF6F1}" dt="2021-04-26T03:14:36.275" v="3183" actId="1076"/>
          <ac:spMkLst>
            <pc:docMk/>
            <pc:sldMk cId="351076031" sldId="304"/>
            <ac:spMk id="12" creationId="{A13D9F66-8C88-4038-855A-F7D1BA93FE9E}"/>
          </ac:spMkLst>
        </pc:spChg>
        <pc:spChg chg="add mod">
          <ac:chgData name="Luca Fossati" userId="7d8a27c9-d805-45d1-af3d-5cf81a9395c3" providerId="ADAL" clId="{13C3B9A6-C82F-4E02-852A-6ACB55CDF6F1}" dt="2021-04-26T03:14:43.661" v="3184" actId="1076"/>
          <ac:spMkLst>
            <pc:docMk/>
            <pc:sldMk cId="351076031" sldId="304"/>
            <ac:spMk id="13" creationId="{A65E42A3-B417-477E-9612-95E724D4C11C}"/>
          </ac:spMkLst>
        </pc:spChg>
      </pc:sldChg>
      <pc:sldChg chg="addSp delSp modSp mod ord">
        <pc:chgData name="Luca Fossati" userId="7d8a27c9-d805-45d1-af3d-5cf81a9395c3" providerId="ADAL" clId="{13C3B9A6-C82F-4E02-852A-6ACB55CDF6F1}" dt="2021-04-27T03:19:15.846" v="4196" actId="1037"/>
        <pc:sldMkLst>
          <pc:docMk/>
          <pc:sldMk cId="367858670" sldId="305"/>
        </pc:sldMkLst>
        <pc:spChg chg="del">
          <ac:chgData name="Luca Fossati" userId="7d8a27c9-d805-45d1-af3d-5cf81a9395c3" providerId="ADAL" clId="{13C3B9A6-C82F-4E02-852A-6ACB55CDF6F1}" dt="2021-04-26T03:18:08.131" v="3328" actId="478"/>
          <ac:spMkLst>
            <pc:docMk/>
            <pc:sldMk cId="367858670" sldId="305"/>
            <ac:spMk id="2" creationId="{00000000-0000-0000-0000-000000000000}"/>
          </ac:spMkLst>
        </pc:spChg>
        <pc:spChg chg="del">
          <ac:chgData name="Luca Fossati" userId="7d8a27c9-d805-45d1-af3d-5cf81a9395c3" providerId="ADAL" clId="{13C3B9A6-C82F-4E02-852A-6ACB55CDF6F1}" dt="2021-04-26T03:18:08.131" v="3328" actId="478"/>
          <ac:spMkLst>
            <pc:docMk/>
            <pc:sldMk cId="367858670" sldId="305"/>
            <ac:spMk id="3" creationId="{00000000-0000-0000-0000-000000000000}"/>
          </ac:spMkLst>
        </pc:spChg>
        <pc:spChg chg="mod">
          <ac:chgData name="Luca Fossati" userId="7d8a27c9-d805-45d1-af3d-5cf81a9395c3" providerId="ADAL" clId="{13C3B9A6-C82F-4E02-852A-6ACB55CDF6F1}" dt="2021-04-26T03:19:31.647" v="3348" actId="20577"/>
          <ac:spMkLst>
            <pc:docMk/>
            <pc:sldMk cId="367858670" sldId="305"/>
            <ac:spMk id="5" creationId="{00000000-0000-0000-0000-000000000000}"/>
          </ac:spMkLst>
        </pc:spChg>
        <pc:spChg chg="del">
          <ac:chgData name="Luca Fossati" userId="7d8a27c9-d805-45d1-af3d-5cf81a9395c3" providerId="ADAL" clId="{13C3B9A6-C82F-4E02-852A-6ACB55CDF6F1}" dt="2021-04-26T03:18:08.131" v="3328" actId="478"/>
          <ac:spMkLst>
            <pc:docMk/>
            <pc:sldMk cId="367858670" sldId="305"/>
            <ac:spMk id="7" creationId="{00000000-0000-0000-0000-000000000000}"/>
          </ac:spMkLst>
        </pc:spChg>
        <pc:spChg chg="del">
          <ac:chgData name="Luca Fossati" userId="7d8a27c9-d805-45d1-af3d-5cf81a9395c3" providerId="ADAL" clId="{13C3B9A6-C82F-4E02-852A-6ACB55CDF6F1}" dt="2021-04-26T03:18:08.131" v="3328" actId="478"/>
          <ac:spMkLst>
            <pc:docMk/>
            <pc:sldMk cId="367858670" sldId="305"/>
            <ac:spMk id="10" creationId="{00000000-0000-0000-0000-000000000000}"/>
          </ac:spMkLst>
        </pc:spChg>
        <pc:spChg chg="add mod">
          <ac:chgData name="Luca Fossati" userId="7d8a27c9-d805-45d1-af3d-5cf81a9395c3" providerId="ADAL" clId="{13C3B9A6-C82F-4E02-852A-6ACB55CDF6F1}" dt="2021-04-27T03:19:15.846" v="4196" actId="1037"/>
          <ac:spMkLst>
            <pc:docMk/>
            <pc:sldMk cId="367858670" sldId="305"/>
            <ac:spMk id="12" creationId="{F523CD37-4BCA-423F-B5D7-84F911C87722}"/>
          </ac:spMkLst>
        </pc:spChg>
        <pc:spChg chg="add mod">
          <ac:chgData name="Luca Fossati" userId="7d8a27c9-d805-45d1-af3d-5cf81a9395c3" providerId="ADAL" clId="{13C3B9A6-C82F-4E02-852A-6ACB55CDF6F1}" dt="2021-04-27T03:19:15.846" v="4196" actId="1037"/>
          <ac:spMkLst>
            <pc:docMk/>
            <pc:sldMk cId="367858670" sldId="305"/>
            <ac:spMk id="13" creationId="{C3993BB5-B939-4BE2-B5BF-E37F7109BAE4}"/>
          </ac:spMkLst>
        </pc:spChg>
        <pc:spChg chg="add mod">
          <ac:chgData name="Luca Fossati" userId="7d8a27c9-d805-45d1-af3d-5cf81a9395c3" providerId="ADAL" clId="{13C3B9A6-C82F-4E02-852A-6ACB55CDF6F1}" dt="2021-04-27T03:19:15.846" v="4196" actId="1037"/>
          <ac:spMkLst>
            <pc:docMk/>
            <pc:sldMk cId="367858670" sldId="305"/>
            <ac:spMk id="14" creationId="{AF4A8115-8ECA-4E11-873F-10CB3AED4F02}"/>
          </ac:spMkLst>
        </pc:spChg>
        <pc:spChg chg="add mod">
          <ac:chgData name="Luca Fossati" userId="7d8a27c9-d805-45d1-af3d-5cf81a9395c3" providerId="ADAL" clId="{13C3B9A6-C82F-4E02-852A-6ACB55CDF6F1}" dt="2021-04-27T03:19:15.846" v="4196" actId="1037"/>
          <ac:spMkLst>
            <pc:docMk/>
            <pc:sldMk cId="367858670" sldId="305"/>
            <ac:spMk id="15" creationId="{6B43513C-78D7-4115-BADC-F17F83BE31BE}"/>
          </ac:spMkLst>
        </pc:spChg>
        <pc:spChg chg="add mod">
          <ac:chgData name="Luca Fossati" userId="7d8a27c9-d805-45d1-af3d-5cf81a9395c3" providerId="ADAL" clId="{13C3B9A6-C82F-4E02-852A-6ACB55CDF6F1}" dt="2021-04-27T03:19:15.846" v="4196" actId="1037"/>
          <ac:spMkLst>
            <pc:docMk/>
            <pc:sldMk cId="367858670" sldId="305"/>
            <ac:spMk id="16" creationId="{05EAB9B7-7A58-49C5-A435-5C6507DE21BE}"/>
          </ac:spMkLst>
        </pc:spChg>
        <pc:spChg chg="add del mod">
          <ac:chgData name="Luca Fossati" userId="7d8a27c9-d805-45d1-af3d-5cf81a9395c3" providerId="ADAL" clId="{13C3B9A6-C82F-4E02-852A-6ACB55CDF6F1}" dt="2021-04-26T03:19:43.903" v="3349" actId="478"/>
          <ac:spMkLst>
            <pc:docMk/>
            <pc:sldMk cId="367858670" sldId="305"/>
            <ac:spMk id="17" creationId="{0F0ABC21-0B72-463A-A6EB-9AC5AC02E360}"/>
          </ac:spMkLst>
        </pc:spChg>
        <pc:picChg chg="del">
          <ac:chgData name="Luca Fossati" userId="7d8a27c9-d805-45d1-af3d-5cf81a9395c3" providerId="ADAL" clId="{13C3B9A6-C82F-4E02-852A-6ACB55CDF6F1}" dt="2021-04-26T03:18:08.131" v="3328" actId="478"/>
          <ac:picMkLst>
            <pc:docMk/>
            <pc:sldMk cId="367858670" sldId="305"/>
            <ac:picMk id="3074" creationId="{00000000-0000-0000-0000-000000000000}"/>
          </ac:picMkLst>
        </pc:picChg>
        <pc:picChg chg="del">
          <ac:chgData name="Luca Fossati" userId="7d8a27c9-d805-45d1-af3d-5cf81a9395c3" providerId="ADAL" clId="{13C3B9A6-C82F-4E02-852A-6ACB55CDF6F1}" dt="2021-04-26T03:18:08.131" v="3328" actId="478"/>
          <ac:picMkLst>
            <pc:docMk/>
            <pc:sldMk cId="367858670" sldId="305"/>
            <ac:picMk id="3076" creationId="{00000000-0000-0000-0000-000000000000}"/>
          </ac:picMkLst>
        </pc:picChg>
        <pc:picChg chg="del">
          <ac:chgData name="Luca Fossati" userId="7d8a27c9-d805-45d1-af3d-5cf81a9395c3" providerId="ADAL" clId="{13C3B9A6-C82F-4E02-852A-6ACB55CDF6F1}" dt="2021-04-26T03:18:08.131" v="3328" actId="478"/>
          <ac:picMkLst>
            <pc:docMk/>
            <pc:sldMk cId="367858670" sldId="305"/>
            <ac:picMk id="3078" creationId="{00000000-0000-0000-0000-000000000000}"/>
          </ac:picMkLst>
        </pc:picChg>
      </pc:sldChg>
      <pc:sldChg chg="addSp delSp modSp mod ord modNotesTx">
        <pc:chgData name="Luca Fossati" userId="7d8a27c9-d805-45d1-af3d-5cf81a9395c3" providerId="ADAL" clId="{13C3B9A6-C82F-4E02-852A-6ACB55CDF6F1}" dt="2021-04-26T03:28:00.144" v="3572"/>
        <pc:sldMkLst>
          <pc:docMk/>
          <pc:sldMk cId="1218661645" sldId="306"/>
        </pc:sldMkLst>
        <pc:spChg chg="mod">
          <ac:chgData name="Luca Fossati" userId="7d8a27c9-d805-45d1-af3d-5cf81a9395c3" providerId="ADAL" clId="{13C3B9A6-C82F-4E02-852A-6ACB55CDF6F1}" dt="2021-04-26T03:25:05.066" v="3495" actId="20577"/>
          <ac:spMkLst>
            <pc:docMk/>
            <pc:sldMk cId="1218661645" sldId="306"/>
            <ac:spMk id="5" creationId="{00000000-0000-0000-0000-000000000000}"/>
          </ac:spMkLst>
        </pc:spChg>
        <pc:spChg chg="add mod">
          <ac:chgData name="Luca Fossati" userId="7d8a27c9-d805-45d1-af3d-5cf81a9395c3" providerId="ADAL" clId="{13C3B9A6-C82F-4E02-852A-6ACB55CDF6F1}" dt="2021-04-26T03:27:30.791" v="3570" actId="20577"/>
          <ac:spMkLst>
            <pc:docMk/>
            <pc:sldMk cId="1218661645" sldId="306"/>
            <ac:spMk id="7" creationId="{B2EF9561-2D89-4370-B176-A53592A99B4E}"/>
          </ac:spMkLst>
        </pc:spChg>
        <pc:spChg chg="add mod">
          <ac:chgData name="Luca Fossati" userId="7d8a27c9-d805-45d1-af3d-5cf81a9395c3" providerId="ADAL" clId="{13C3B9A6-C82F-4E02-852A-6ACB55CDF6F1}" dt="2021-04-26T03:26:40.484" v="3532" actId="1076"/>
          <ac:spMkLst>
            <pc:docMk/>
            <pc:sldMk cId="1218661645" sldId="306"/>
            <ac:spMk id="8" creationId="{C8A5E771-9A68-4146-859B-E3708BEB8C6D}"/>
          </ac:spMkLst>
        </pc:spChg>
        <pc:spChg chg="add mod">
          <ac:chgData name="Luca Fossati" userId="7d8a27c9-d805-45d1-af3d-5cf81a9395c3" providerId="ADAL" clId="{13C3B9A6-C82F-4E02-852A-6ACB55CDF6F1}" dt="2021-04-26T03:26:40.484" v="3532" actId="1076"/>
          <ac:spMkLst>
            <pc:docMk/>
            <pc:sldMk cId="1218661645" sldId="306"/>
            <ac:spMk id="9" creationId="{900D5993-98EB-49FB-A527-276DC96675C1}"/>
          </ac:spMkLst>
        </pc:spChg>
        <pc:spChg chg="del">
          <ac:chgData name="Luca Fossati" userId="7d8a27c9-d805-45d1-af3d-5cf81a9395c3" providerId="ADAL" clId="{13C3B9A6-C82F-4E02-852A-6ACB55CDF6F1}" dt="2021-04-26T03:25:09.293" v="3496" actId="478"/>
          <ac:spMkLst>
            <pc:docMk/>
            <pc:sldMk cId="1218661645" sldId="306"/>
            <ac:spMk id="10" creationId="{00000000-0000-0000-0000-000000000000}"/>
          </ac:spMkLst>
        </pc:spChg>
        <pc:spChg chg="add mod">
          <ac:chgData name="Luca Fossati" userId="7d8a27c9-d805-45d1-af3d-5cf81a9395c3" providerId="ADAL" clId="{13C3B9A6-C82F-4E02-852A-6ACB55CDF6F1}" dt="2021-04-26T03:26:40.484" v="3532" actId="1076"/>
          <ac:spMkLst>
            <pc:docMk/>
            <pc:sldMk cId="1218661645" sldId="306"/>
            <ac:spMk id="11" creationId="{83D2AB8E-A3C0-4768-A4FA-1BAD6C910649}"/>
          </ac:spMkLst>
        </pc:spChg>
        <pc:spChg chg="add mod">
          <ac:chgData name="Luca Fossati" userId="7d8a27c9-d805-45d1-af3d-5cf81a9395c3" providerId="ADAL" clId="{13C3B9A6-C82F-4E02-852A-6ACB55CDF6F1}" dt="2021-04-26T03:26:40.484" v="3532" actId="1076"/>
          <ac:spMkLst>
            <pc:docMk/>
            <pc:sldMk cId="1218661645" sldId="306"/>
            <ac:spMk id="12" creationId="{650600C3-E64D-4770-B420-13D973F776F7}"/>
          </ac:spMkLst>
        </pc:spChg>
      </pc:sldChg>
      <pc:sldChg chg="addSp delSp modSp mod modNotesTx">
        <pc:chgData name="Luca Fossati" userId="7d8a27c9-d805-45d1-af3d-5cf81a9395c3" providerId="ADAL" clId="{13C3B9A6-C82F-4E02-852A-6ACB55CDF6F1}" dt="2021-04-26T03:40:47.504" v="3715" actId="1076"/>
        <pc:sldMkLst>
          <pc:docMk/>
          <pc:sldMk cId="2161251427" sldId="307"/>
        </pc:sldMkLst>
        <pc:spChg chg="del">
          <ac:chgData name="Luca Fossati" userId="7d8a27c9-d805-45d1-af3d-5cf81a9395c3" providerId="ADAL" clId="{13C3B9A6-C82F-4E02-852A-6ACB55CDF6F1}" dt="2021-04-26T03:29:52.054" v="3580" actId="478"/>
          <ac:spMkLst>
            <pc:docMk/>
            <pc:sldMk cId="2161251427" sldId="307"/>
            <ac:spMk id="7" creationId="{B2EF9561-2D89-4370-B176-A53592A99B4E}"/>
          </ac:spMkLst>
        </pc:spChg>
        <pc:spChg chg="del">
          <ac:chgData name="Luca Fossati" userId="7d8a27c9-d805-45d1-af3d-5cf81a9395c3" providerId="ADAL" clId="{13C3B9A6-C82F-4E02-852A-6ACB55CDF6F1}" dt="2021-04-26T03:29:52.054" v="3580" actId="478"/>
          <ac:spMkLst>
            <pc:docMk/>
            <pc:sldMk cId="2161251427" sldId="307"/>
            <ac:spMk id="8" creationId="{C8A5E771-9A68-4146-859B-E3708BEB8C6D}"/>
          </ac:spMkLst>
        </pc:spChg>
        <pc:spChg chg="del">
          <ac:chgData name="Luca Fossati" userId="7d8a27c9-d805-45d1-af3d-5cf81a9395c3" providerId="ADAL" clId="{13C3B9A6-C82F-4E02-852A-6ACB55CDF6F1}" dt="2021-04-26T03:29:52.054" v="3580" actId="478"/>
          <ac:spMkLst>
            <pc:docMk/>
            <pc:sldMk cId="2161251427" sldId="307"/>
            <ac:spMk id="9" creationId="{900D5993-98EB-49FB-A527-276DC96675C1}"/>
          </ac:spMkLst>
        </pc:spChg>
        <pc:spChg chg="add del mod">
          <ac:chgData name="Luca Fossati" userId="7d8a27c9-d805-45d1-af3d-5cf81a9395c3" providerId="ADAL" clId="{13C3B9A6-C82F-4E02-852A-6ACB55CDF6F1}" dt="2021-04-26T03:34:01.916" v="3603" actId="478"/>
          <ac:spMkLst>
            <pc:docMk/>
            <pc:sldMk cId="2161251427" sldId="307"/>
            <ac:spMk id="10" creationId="{FF8BE2EF-04D2-4299-8402-F46206617BCB}"/>
          </ac:spMkLst>
        </pc:spChg>
        <pc:spChg chg="del">
          <ac:chgData name="Luca Fossati" userId="7d8a27c9-d805-45d1-af3d-5cf81a9395c3" providerId="ADAL" clId="{13C3B9A6-C82F-4E02-852A-6ACB55CDF6F1}" dt="2021-04-26T03:29:52.054" v="3580" actId="478"/>
          <ac:spMkLst>
            <pc:docMk/>
            <pc:sldMk cId="2161251427" sldId="307"/>
            <ac:spMk id="11" creationId="{83D2AB8E-A3C0-4768-A4FA-1BAD6C910649}"/>
          </ac:spMkLst>
        </pc:spChg>
        <pc:spChg chg="del">
          <ac:chgData name="Luca Fossati" userId="7d8a27c9-d805-45d1-af3d-5cf81a9395c3" providerId="ADAL" clId="{13C3B9A6-C82F-4E02-852A-6ACB55CDF6F1}" dt="2021-04-26T03:29:52.054" v="3580" actId="478"/>
          <ac:spMkLst>
            <pc:docMk/>
            <pc:sldMk cId="2161251427" sldId="307"/>
            <ac:spMk id="12" creationId="{650600C3-E64D-4770-B420-13D973F776F7}"/>
          </ac:spMkLst>
        </pc:spChg>
        <pc:spChg chg="add del mod">
          <ac:chgData name="Luca Fossati" userId="7d8a27c9-d805-45d1-af3d-5cf81a9395c3" providerId="ADAL" clId="{13C3B9A6-C82F-4E02-852A-6ACB55CDF6F1}" dt="2021-04-26T03:30:01.316" v="3582" actId="478"/>
          <ac:spMkLst>
            <pc:docMk/>
            <pc:sldMk cId="2161251427" sldId="307"/>
            <ac:spMk id="13" creationId="{75A1197E-3DB0-468E-84A3-4A38914E1FB2}"/>
          </ac:spMkLst>
        </pc:spChg>
        <pc:spChg chg="add del mod">
          <ac:chgData name="Luca Fossati" userId="7d8a27c9-d805-45d1-af3d-5cf81a9395c3" providerId="ADAL" clId="{13C3B9A6-C82F-4E02-852A-6ACB55CDF6F1}" dt="2021-04-26T03:34:01.916" v="3603" actId="478"/>
          <ac:spMkLst>
            <pc:docMk/>
            <pc:sldMk cId="2161251427" sldId="307"/>
            <ac:spMk id="14" creationId="{9B6DF4B9-B9B1-4B90-9313-96FD40B2B8A8}"/>
          </ac:spMkLst>
        </pc:spChg>
        <pc:spChg chg="add del mod">
          <ac:chgData name="Luca Fossati" userId="7d8a27c9-d805-45d1-af3d-5cf81a9395c3" providerId="ADAL" clId="{13C3B9A6-C82F-4E02-852A-6ACB55CDF6F1}" dt="2021-04-26T03:34:01.916" v="3603" actId="478"/>
          <ac:spMkLst>
            <pc:docMk/>
            <pc:sldMk cId="2161251427" sldId="307"/>
            <ac:spMk id="15" creationId="{45D8FB97-3D39-4177-97A1-11184E04DA8E}"/>
          </ac:spMkLst>
        </pc:spChg>
        <pc:spChg chg="add del mod">
          <ac:chgData name="Luca Fossati" userId="7d8a27c9-d805-45d1-af3d-5cf81a9395c3" providerId="ADAL" clId="{13C3B9A6-C82F-4E02-852A-6ACB55CDF6F1}" dt="2021-04-26T03:34:01.916" v="3603" actId="478"/>
          <ac:spMkLst>
            <pc:docMk/>
            <pc:sldMk cId="2161251427" sldId="307"/>
            <ac:spMk id="16" creationId="{A75B8905-A891-4FE6-A78E-0B3CF4C7E37E}"/>
          </ac:spMkLst>
        </pc:spChg>
        <pc:spChg chg="add mod">
          <ac:chgData name="Luca Fossati" userId="7d8a27c9-d805-45d1-af3d-5cf81a9395c3" providerId="ADAL" clId="{13C3B9A6-C82F-4E02-852A-6ACB55CDF6F1}" dt="2021-04-26T03:40:47.504" v="3715" actId="1076"/>
          <ac:spMkLst>
            <pc:docMk/>
            <pc:sldMk cId="2161251427" sldId="307"/>
            <ac:spMk id="17" creationId="{8F852F78-B2EF-4F6D-A482-ED17618966F4}"/>
          </ac:spMkLst>
        </pc:spChg>
        <pc:spChg chg="add mod">
          <ac:chgData name="Luca Fossati" userId="7d8a27c9-d805-45d1-af3d-5cf81a9395c3" providerId="ADAL" clId="{13C3B9A6-C82F-4E02-852A-6ACB55CDF6F1}" dt="2021-04-26T03:40:47.504" v="3715" actId="1076"/>
          <ac:spMkLst>
            <pc:docMk/>
            <pc:sldMk cId="2161251427" sldId="307"/>
            <ac:spMk id="18" creationId="{F6FE987F-EFA1-4A7B-96C4-C4134C6CA387}"/>
          </ac:spMkLst>
        </pc:spChg>
        <pc:spChg chg="add mod">
          <ac:chgData name="Luca Fossati" userId="7d8a27c9-d805-45d1-af3d-5cf81a9395c3" providerId="ADAL" clId="{13C3B9A6-C82F-4E02-852A-6ACB55CDF6F1}" dt="2021-04-26T03:40:47.504" v="3715" actId="1076"/>
          <ac:spMkLst>
            <pc:docMk/>
            <pc:sldMk cId="2161251427" sldId="307"/>
            <ac:spMk id="19" creationId="{710F380F-650D-4B07-B081-F2B48DE7204C}"/>
          </ac:spMkLst>
        </pc:spChg>
        <pc:spChg chg="add mod">
          <ac:chgData name="Luca Fossati" userId="7d8a27c9-d805-45d1-af3d-5cf81a9395c3" providerId="ADAL" clId="{13C3B9A6-C82F-4E02-852A-6ACB55CDF6F1}" dt="2021-04-26T03:40:47.504" v="3715" actId="1076"/>
          <ac:spMkLst>
            <pc:docMk/>
            <pc:sldMk cId="2161251427" sldId="307"/>
            <ac:spMk id="20" creationId="{D62BC9AA-02EC-4F4F-8A4E-E358E8D2DA18}"/>
          </ac:spMkLst>
        </pc:spChg>
        <pc:spChg chg="add mod">
          <ac:chgData name="Luca Fossati" userId="7d8a27c9-d805-45d1-af3d-5cf81a9395c3" providerId="ADAL" clId="{13C3B9A6-C82F-4E02-852A-6ACB55CDF6F1}" dt="2021-04-26T03:40:47.504" v="3715" actId="1076"/>
          <ac:spMkLst>
            <pc:docMk/>
            <pc:sldMk cId="2161251427" sldId="307"/>
            <ac:spMk id="21" creationId="{624774AE-88D1-405D-853E-20FE270EE2B4}"/>
          </ac:spMkLst>
        </pc:spChg>
      </pc:sldChg>
      <pc:sldChg chg="modSp mod ord">
        <pc:chgData name="Luca Fossati" userId="7d8a27c9-d805-45d1-af3d-5cf81a9395c3" providerId="ADAL" clId="{13C3B9A6-C82F-4E02-852A-6ACB55CDF6F1}" dt="2021-04-26T03:35:14.796" v="3611" actId="20577"/>
        <pc:sldMkLst>
          <pc:docMk/>
          <pc:sldMk cId="2485304380" sldId="308"/>
        </pc:sldMkLst>
        <pc:spChg chg="mod">
          <ac:chgData name="Luca Fossati" userId="7d8a27c9-d805-45d1-af3d-5cf81a9395c3" providerId="ADAL" clId="{13C3B9A6-C82F-4E02-852A-6ACB55CDF6F1}" dt="2021-04-26T03:35:14.796" v="3611" actId="20577"/>
          <ac:spMkLst>
            <pc:docMk/>
            <pc:sldMk cId="2485304380" sldId="308"/>
            <ac:spMk id="10" creationId="{FF8BE2EF-04D2-4299-8402-F46206617BCB}"/>
          </ac:spMkLst>
        </pc:spChg>
        <pc:spChg chg="mod">
          <ac:chgData name="Luca Fossati" userId="7d8a27c9-d805-45d1-af3d-5cf81a9395c3" providerId="ADAL" clId="{13C3B9A6-C82F-4E02-852A-6ACB55CDF6F1}" dt="2021-04-26T03:33:36.925" v="3600" actId="1076"/>
          <ac:spMkLst>
            <pc:docMk/>
            <pc:sldMk cId="2485304380" sldId="308"/>
            <ac:spMk id="14" creationId="{9B6DF4B9-B9B1-4B90-9313-96FD40B2B8A8}"/>
          </ac:spMkLst>
        </pc:spChg>
        <pc:spChg chg="mod">
          <ac:chgData name="Luca Fossati" userId="7d8a27c9-d805-45d1-af3d-5cf81a9395c3" providerId="ADAL" clId="{13C3B9A6-C82F-4E02-852A-6ACB55CDF6F1}" dt="2021-04-26T03:33:36.925" v="3600" actId="1076"/>
          <ac:spMkLst>
            <pc:docMk/>
            <pc:sldMk cId="2485304380" sldId="308"/>
            <ac:spMk id="15" creationId="{45D8FB97-3D39-4177-97A1-11184E04DA8E}"/>
          </ac:spMkLst>
        </pc:spChg>
        <pc:spChg chg="mod">
          <ac:chgData name="Luca Fossati" userId="7d8a27c9-d805-45d1-af3d-5cf81a9395c3" providerId="ADAL" clId="{13C3B9A6-C82F-4E02-852A-6ACB55CDF6F1}" dt="2021-04-26T03:33:36.925" v="3600" actId="1076"/>
          <ac:spMkLst>
            <pc:docMk/>
            <pc:sldMk cId="2485304380" sldId="308"/>
            <ac:spMk id="16" creationId="{A75B8905-A891-4FE6-A78E-0B3CF4C7E37E}"/>
          </ac:spMkLst>
        </pc:spChg>
      </pc:sldChg>
      <pc:sldChg chg="addSp delSp modSp mod">
        <pc:chgData name="Luca Fossati" userId="7d8a27c9-d805-45d1-af3d-5cf81a9395c3" providerId="ADAL" clId="{13C3B9A6-C82F-4E02-852A-6ACB55CDF6F1}" dt="2021-04-26T03:43:33.776" v="3737" actId="20577"/>
        <pc:sldMkLst>
          <pc:docMk/>
          <pc:sldMk cId="3987821855" sldId="309"/>
        </pc:sldMkLst>
        <pc:spChg chg="add mod">
          <ac:chgData name="Luca Fossati" userId="7d8a27c9-d805-45d1-af3d-5cf81a9395c3" providerId="ADAL" clId="{13C3B9A6-C82F-4E02-852A-6ACB55CDF6F1}" dt="2021-04-26T03:43:33.776" v="3737" actId="20577"/>
          <ac:spMkLst>
            <pc:docMk/>
            <pc:sldMk cId="3987821855" sldId="309"/>
            <ac:spMk id="10" creationId="{14657EA5-F88B-4D94-9AAB-1475DC9084F0}"/>
          </ac:spMkLst>
        </pc:spChg>
        <pc:spChg chg="add mod">
          <ac:chgData name="Luca Fossati" userId="7d8a27c9-d805-45d1-af3d-5cf81a9395c3" providerId="ADAL" clId="{13C3B9A6-C82F-4E02-852A-6ACB55CDF6F1}" dt="2021-04-26T03:43:17.497" v="3733" actId="1076"/>
          <ac:spMkLst>
            <pc:docMk/>
            <pc:sldMk cId="3987821855" sldId="309"/>
            <ac:spMk id="11" creationId="{78B6EC0C-5B06-4CA0-A5F6-170E540E33D3}"/>
          </ac:spMkLst>
        </pc:spChg>
        <pc:spChg chg="add mod">
          <ac:chgData name="Luca Fossati" userId="7d8a27c9-d805-45d1-af3d-5cf81a9395c3" providerId="ADAL" clId="{13C3B9A6-C82F-4E02-852A-6ACB55CDF6F1}" dt="2021-04-26T03:43:17.497" v="3733" actId="1076"/>
          <ac:spMkLst>
            <pc:docMk/>
            <pc:sldMk cId="3987821855" sldId="309"/>
            <ac:spMk id="12" creationId="{46A6EED5-21E7-4A0C-A47F-44923220EF5C}"/>
          </ac:spMkLst>
        </pc:spChg>
        <pc:spChg chg="add mod">
          <ac:chgData name="Luca Fossati" userId="7d8a27c9-d805-45d1-af3d-5cf81a9395c3" providerId="ADAL" clId="{13C3B9A6-C82F-4E02-852A-6ACB55CDF6F1}" dt="2021-04-26T03:43:17.497" v="3733" actId="1076"/>
          <ac:spMkLst>
            <pc:docMk/>
            <pc:sldMk cId="3987821855" sldId="309"/>
            <ac:spMk id="13" creationId="{BEB73807-FA67-48B9-986F-D7B0F5060C32}"/>
          </ac:spMkLst>
        </pc:spChg>
        <pc:spChg chg="add mod">
          <ac:chgData name="Luca Fossati" userId="7d8a27c9-d805-45d1-af3d-5cf81a9395c3" providerId="ADAL" clId="{13C3B9A6-C82F-4E02-852A-6ACB55CDF6F1}" dt="2021-04-26T03:43:17.497" v="3733" actId="1076"/>
          <ac:spMkLst>
            <pc:docMk/>
            <pc:sldMk cId="3987821855" sldId="309"/>
            <ac:spMk id="14" creationId="{EC003455-D12F-49B2-8A6A-772CEE62BDF9}"/>
          </ac:spMkLst>
        </pc:spChg>
        <pc:spChg chg="del">
          <ac:chgData name="Luca Fossati" userId="7d8a27c9-d805-45d1-af3d-5cf81a9395c3" providerId="ADAL" clId="{13C3B9A6-C82F-4E02-852A-6ACB55CDF6F1}" dt="2021-04-26T03:42:02.923" v="3716" actId="478"/>
          <ac:spMkLst>
            <pc:docMk/>
            <pc:sldMk cId="3987821855" sldId="309"/>
            <ac:spMk id="17" creationId="{8F852F78-B2EF-4F6D-A482-ED17618966F4}"/>
          </ac:spMkLst>
        </pc:spChg>
        <pc:spChg chg="del">
          <ac:chgData name="Luca Fossati" userId="7d8a27c9-d805-45d1-af3d-5cf81a9395c3" providerId="ADAL" clId="{13C3B9A6-C82F-4E02-852A-6ACB55CDF6F1}" dt="2021-04-26T03:42:02.923" v="3716" actId="478"/>
          <ac:spMkLst>
            <pc:docMk/>
            <pc:sldMk cId="3987821855" sldId="309"/>
            <ac:spMk id="18" creationId="{F6FE987F-EFA1-4A7B-96C4-C4134C6CA387}"/>
          </ac:spMkLst>
        </pc:spChg>
        <pc:spChg chg="del">
          <ac:chgData name="Luca Fossati" userId="7d8a27c9-d805-45d1-af3d-5cf81a9395c3" providerId="ADAL" clId="{13C3B9A6-C82F-4E02-852A-6ACB55CDF6F1}" dt="2021-04-26T03:42:02.923" v="3716" actId="478"/>
          <ac:spMkLst>
            <pc:docMk/>
            <pc:sldMk cId="3987821855" sldId="309"/>
            <ac:spMk id="19" creationId="{710F380F-650D-4B07-B081-F2B48DE7204C}"/>
          </ac:spMkLst>
        </pc:spChg>
        <pc:spChg chg="del">
          <ac:chgData name="Luca Fossati" userId="7d8a27c9-d805-45d1-af3d-5cf81a9395c3" providerId="ADAL" clId="{13C3B9A6-C82F-4E02-852A-6ACB55CDF6F1}" dt="2021-04-26T03:42:02.923" v="3716" actId="478"/>
          <ac:spMkLst>
            <pc:docMk/>
            <pc:sldMk cId="3987821855" sldId="309"/>
            <ac:spMk id="20" creationId="{D62BC9AA-02EC-4F4F-8A4E-E358E8D2DA18}"/>
          </ac:spMkLst>
        </pc:spChg>
        <pc:spChg chg="del">
          <ac:chgData name="Luca Fossati" userId="7d8a27c9-d805-45d1-af3d-5cf81a9395c3" providerId="ADAL" clId="{13C3B9A6-C82F-4E02-852A-6ACB55CDF6F1}" dt="2021-04-26T03:42:02.923" v="3716" actId="478"/>
          <ac:spMkLst>
            <pc:docMk/>
            <pc:sldMk cId="3987821855" sldId="309"/>
            <ac:spMk id="21" creationId="{624774AE-88D1-405D-853E-20FE270EE2B4}"/>
          </ac:spMkLst>
        </pc:spChg>
      </pc:sldChg>
      <pc:sldChg chg="addSp delSp modSp mod">
        <pc:chgData name="Luca Fossati" userId="7d8a27c9-d805-45d1-af3d-5cf81a9395c3" providerId="ADAL" clId="{13C3B9A6-C82F-4E02-852A-6ACB55CDF6F1}" dt="2021-04-26T03:49:33.824" v="3778" actId="1076"/>
        <pc:sldMkLst>
          <pc:docMk/>
          <pc:sldMk cId="1646212428" sldId="310"/>
        </pc:sldMkLst>
        <pc:spChg chg="del">
          <ac:chgData name="Luca Fossati" userId="7d8a27c9-d805-45d1-af3d-5cf81a9395c3" providerId="ADAL" clId="{13C3B9A6-C82F-4E02-852A-6ACB55CDF6F1}" dt="2021-04-26T03:46:03.307" v="3738" actId="478"/>
          <ac:spMkLst>
            <pc:docMk/>
            <pc:sldMk cId="1646212428" sldId="310"/>
            <ac:spMk id="10" creationId="{14657EA5-F88B-4D94-9AAB-1475DC9084F0}"/>
          </ac:spMkLst>
        </pc:spChg>
        <pc:spChg chg="del">
          <ac:chgData name="Luca Fossati" userId="7d8a27c9-d805-45d1-af3d-5cf81a9395c3" providerId="ADAL" clId="{13C3B9A6-C82F-4E02-852A-6ACB55CDF6F1}" dt="2021-04-26T03:46:03.307" v="3738" actId="478"/>
          <ac:spMkLst>
            <pc:docMk/>
            <pc:sldMk cId="1646212428" sldId="310"/>
            <ac:spMk id="11" creationId="{78B6EC0C-5B06-4CA0-A5F6-170E540E33D3}"/>
          </ac:spMkLst>
        </pc:spChg>
        <pc:spChg chg="del">
          <ac:chgData name="Luca Fossati" userId="7d8a27c9-d805-45d1-af3d-5cf81a9395c3" providerId="ADAL" clId="{13C3B9A6-C82F-4E02-852A-6ACB55CDF6F1}" dt="2021-04-26T03:46:03.307" v="3738" actId="478"/>
          <ac:spMkLst>
            <pc:docMk/>
            <pc:sldMk cId="1646212428" sldId="310"/>
            <ac:spMk id="12" creationId="{46A6EED5-21E7-4A0C-A47F-44923220EF5C}"/>
          </ac:spMkLst>
        </pc:spChg>
        <pc:spChg chg="del">
          <ac:chgData name="Luca Fossati" userId="7d8a27c9-d805-45d1-af3d-5cf81a9395c3" providerId="ADAL" clId="{13C3B9A6-C82F-4E02-852A-6ACB55CDF6F1}" dt="2021-04-26T03:46:03.307" v="3738" actId="478"/>
          <ac:spMkLst>
            <pc:docMk/>
            <pc:sldMk cId="1646212428" sldId="310"/>
            <ac:spMk id="13" creationId="{BEB73807-FA67-48B9-986F-D7B0F5060C32}"/>
          </ac:spMkLst>
        </pc:spChg>
        <pc:spChg chg="del">
          <ac:chgData name="Luca Fossati" userId="7d8a27c9-d805-45d1-af3d-5cf81a9395c3" providerId="ADAL" clId="{13C3B9A6-C82F-4E02-852A-6ACB55CDF6F1}" dt="2021-04-26T03:46:03.307" v="3738" actId="478"/>
          <ac:spMkLst>
            <pc:docMk/>
            <pc:sldMk cId="1646212428" sldId="310"/>
            <ac:spMk id="14" creationId="{EC003455-D12F-49B2-8A6A-772CEE62BDF9}"/>
          </ac:spMkLst>
        </pc:spChg>
        <pc:spChg chg="add mod">
          <ac:chgData name="Luca Fossati" userId="7d8a27c9-d805-45d1-af3d-5cf81a9395c3" providerId="ADAL" clId="{13C3B9A6-C82F-4E02-852A-6ACB55CDF6F1}" dt="2021-04-26T03:49:33.824" v="3778" actId="1076"/>
          <ac:spMkLst>
            <pc:docMk/>
            <pc:sldMk cId="1646212428" sldId="310"/>
            <ac:spMk id="15" creationId="{3209D470-DADF-4592-BFD1-873D045512B4}"/>
          </ac:spMkLst>
        </pc:spChg>
        <pc:spChg chg="add mod">
          <ac:chgData name="Luca Fossati" userId="7d8a27c9-d805-45d1-af3d-5cf81a9395c3" providerId="ADAL" clId="{13C3B9A6-C82F-4E02-852A-6ACB55CDF6F1}" dt="2021-04-26T03:49:33.824" v="3778" actId="1076"/>
          <ac:spMkLst>
            <pc:docMk/>
            <pc:sldMk cId="1646212428" sldId="310"/>
            <ac:spMk id="16" creationId="{3221B8E2-72A7-4615-9CED-821B19860C08}"/>
          </ac:spMkLst>
        </pc:spChg>
        <pc:spChg chg="add mod">
          <ac:chgData name="Luca Fossati" userId="7d8a27c9-d805-45d1-af3d-5cf81a9395c3" providerId="ADAL" clId="{13C3B9A6-C82F-4E02-852A-6ACB55CDF6F1}" dt="2021-04-26T03:49:33.824" v="3778" actId="1076"/>
          <ac:spMkLst>
            <pc:docMk/>
            <pc:sldMk cId="1646212428" sldId="310"/>
            <ac:spMk id="17" creationId="{DFFA84F3-7174-486F-B785-D0D0DC366C9D}"/>
          </ac:spMkLst>
        </pc:spChg>
      </pc:sldChg>
      <pc:sldChg chg="addSp delSp modSp mod">
        <pc:chgData name="Luca Fossati" userId="7d8a27c9-d805-45d1-af3d-5cf81a9395c3" providerId="ADAL" clId="{13C3B9A6-C82F-4E02-852A-6ACB55CDF6F1}" dt="2021-04-26T03:52:41.054" v="3823" actId="114"/>
        <pc:sldMkLst>
          <pc:docMk/>
          <pc:sldMk cId="1279470512" sldId="311"/>
        </pc:sldMkLst>
        <pc:spChg chg="add mod">
          <ac:chgData name="Luca Fossati" userId="7d8a27c9-d805-45d1-af3d-5cf81a9395c3" providerId="ADAL" clId="{13C3B9A6-C82F-4E02-852A-6ACB55CDF6F1}" dt="2021-04-26T03:52:41.054" v="3823" actId="114"/>
          <ac:spMkLst>
            <pc:docMk/>
            <pc:sldMk cId="1279470512" sldId="311"/>
            <ac:spMk id="8" creationId="{FCC3648B-E4F3-48BB-A34A-03D6EA048DD2}"/>
          </ac:spMkLst>
        </pc:spChg>
        <pc:spChg chg="add mod">
          <ac:chgData name="Luca Fossati" userId="7d8a27c9-d805-45d1-af3d-5cf81a9395c3" providerId="ADAL" clId="{13C3B9A6-C82F-4E02-852A-6ACB55CDF6F1}" dt="2021-04-26T03:52:30.814" v="3822" actId="1076"/>
          <ac:spMkLst>
            <pc:docMk/>
            <pc:sldMk cId="1279470512" sldId="311"/>
            <ac:spMk id="9" creationId="{9FFE1107-CC59-4AD2-BD6B-33068FCE9C5E}"/>
          </ac:spMkLst>
        </pc:spChg>
        <pc:spChg chg="add mod">
          <ac:chgData name="Luca Fossati" userId="7d8a27c9-d805-45d1-af3d-5cf81a9395c3" providerId="ADAL" clId="{13C3B9A6-C82F-4E02-852A-6ACB55CDF6F1}" dt="2021-04-26T03:52:30.814" v="3822" actId="1076"/>
          <ac:spMkLst>
            <pc:docMk/>
            <pc:sldMk cId="1279470512" sldId="311"/>
            <ac:spMk id="10" creationId="{755EFF89-3CAF-4926-B162-142A5D105E24}"/>
          </ac:spMkLst>
        </pc:spChg>
        <pc:spChg chg="del">
          <ac:chgData name="Luca Fossati" userId="7d8a27c9-d805-45d1-af3d-5cf81a9395c3" providerId="ADAL" clId="{13C3B9A6-C82F-4E02-852A-6ACB55CDF6F1}" dt="2021-04-26T03:50:01.582" v="3779" actId="478"/>
          <ac:spMkLst>
            <pc:docMk/>
            <pc:sldMk cId="1279470512" sldId="311"/>
            <ac:spMk id="15" creationId="{3209D470-DADF-4592-BFD1-873D045512B4}"/>
          </ac:spMkLst>
        </pc:spChg>
        <pc:spChg chg="del">
          <ac:chgData name="Luca Fossati" userId="7d8a27c9-d805-45d1-af3d-5cf81a9395c3" providerId="ADAL" clId="{13C3B9A6-C82F-4E02-852A-6ACB55CDF6F1}" dt="2021-04-26T03:50:01.582" v="3779" actId="478"/>
          <ac:spMkLst>
            <pc:docMk/>
            <pc:sldMk cId="1279470512" sldId="311"/>
            <ac:spMk id="16" creationId="{3221B8E2-72A7-4615-9CED-821B19860C08}"/>
          </ac:spMkLst>
        </pc:spChg>
        <pc:spChg chg="del">
          <ac:chgData name="Luca Fossati" userId="7d8a27c9-d805-45d1-af3d-5cf81a9395c3" providerId="ADAL" clId="{13C3B9A6-C82F-4E02-852A-6ACB55CDF6F1}" dt="2021-04-26T03:50:01.582" v="3779" actId="478"/>
          <ac:spMkLst>
            <pc:docMk/>
            <pc:sldMk cId="1279470512" sldId="311"/>
            <ac:spMk id="17" creationId="{DFFA84F3-7174-486F-B785-D0D0DC366C9D}"/>
          </ac:spMkLst>
        </pc:spChg>
      </pc:sldChg>
      <pc:sldChg chg="addSp delSp modSp mod">
        <pc:chgData name="Luca Fossati" userId="7d8a27c9-d805-45d1-af3d-5cf81a9395c3" providerId="ADAL" clId="{13C3B9A6-C82F-4E02-852A-6ACB55CDF6F1}" dt="2021-04-26T03:57:09.550" v="3927" actId="1076"/>
        <pc:sldMkLst>
          <pc:docMk/>
          <pc:sldMk cId="3245031170" sldId="312"/>
        </pc:sldMkLst>
        <pc:spChg chg="del">
          <ac:chgData name="Luca Fossati" userId="7d8a27c9-d805-45d1-af3d-5cf81a9395c3" providerId="ADAL" clId="{13C3B9A6-C82F-4E02-852A-6ACB55CDF6F1}" dt="2021-04-26T03:53:54.498" v="3824" actId="478"/>
          <ac:spMkLst>
            <pc:docMk/>
            <pc:sldMk cId="3245031170" sldId="312"/>
            <ac:spMk id="8" creationId="{FCC3648B-E4F3-48BB-A34A-03D6EA048DD2}"/>
          </ac:spMkLst>
        </pc:spChg>
        <pc:spChg chg="del">
          <ac:chgData name="Luca Fossati" userId="7d8a27c9-d805-45d1-af3d-5cf81a9395c3" providerId="ADAL" clId="{13C3B9A6-C82F-4E02-852A-6ACB55CDF6F1}" dt="2021-04-26T03:53:54.498" v="3824" actId="478"/>
          <ac:spMkLst>
            <pc:docMk/>
            <pc:sldMk cId="3245031170" sldId="312"/>
            <ac:spMk id="9" creationId="{9FFE1107-CC59-4AD2-BD6B-33068FCE9C5E}"/>
          </ac:spMkLst>
        </pc:spChg>
        <pc:spChg chg="del">
          <ac:chgData name="Luca Fossati" userId="7d8a27c9-d805-45d1-af3d-5cf81a9395c3" providerId="ADAL" clId="{13C3B9A6-C82F-4E02-852A-6ACB55CDF6F1}" dt="2021-04-26T03:53:54.498" v="3824" actId="478"/>
          <ac:spMkLst>
            <pc:docMk/>
            <pc:sldMk cId="3245031170" sldId="312"/>
            <ac:spMk id="10" creationId="{755EFF89-3CAF-4926-B162-142A5D105E24}"/>
          </ac:spMkLst>
        </pc:spChg>
        <pc:spChg chg="add mod">
          <ac:chgData name="Luca Fossati" userId="7d8a27c9-d805-45d1-af3d-5cf81a9395c3" providerId="ADAL" clId="{13C3B9A6-C82F-4E02-852A-6ACB55CDF6F1}" dt="2021-04-26T03:57:09.550" v="3927" actId="1076"/>
          <ac:spMkLst>
            <pc:docMk/>
            <pc:sldMk cId="3245031170" sldId="312"/>
            <ac:spMk id="11" creationId="{3E2E043B-A02C-4297-80EF-5FF4BF309E36}"/>
          </ac:spMkLst>
        </pc:spChg>
        <pc:spChg chg="add mod">
          <ac:chgData name="Luca Fossati" userId="7d8a27c9-d805-45d1-af3d-5cf81a9395c3" providerId="ADAL" clId="{13C3B9A6-C82F-4E02-852A-6ACB55CDF6F1}" dt="2021-04-26T03:57:09.550" v="3927" actId="1076"/>
          <ac:spMkLst>
            <pc:docMk/>
            <pc:sldMk cId="3245031170" sldId="312"/>
            <ac:spMk id="12" creationId="{538AC025-F727-4E19-8A5E-994F026DDB38}"/>
          </ac:spMkLst>
        </pc:spChg>
        <pc:spChg chg="add mod">
          <ac:chgData name="Luca Fossati" userId="7d8a27c9-d805-45d1-af3d-5cf81a9395c3" providerId="ADAL" clId="{13C3B9A6-C82F-4E02-852A-6ACB55CDF6F1}" dt="2021-04-26T03:57:09.550" v="3927" actId="1076"/>
          <ac:spMkLst>
            <pc:docMk/>
            <pc:sldMk cId="3245031170" sldId="312"/>
            <ac:spMk id="13" creationId="{58FA215B-3767-4072-A0D7-746790E873CC}"/>
          </ac:spMkLst>
        </pc:spChg>
        <pc:spChg chg="add mod">
          <ac:chgData name="Luca Fossati" userId="7d8a27c9-d805-45d1-af3d-5cf81a9395c3" providerId="ADAL" clId="{13C3B9A6-C82F-4E02-852A-6ACB55CDF6F1}" dt="2021-04-26T03:57:09.550" v="3927" actId="1076"/>
          <ac:spMkLst>
            <pc:docMk/>
            <pc:sldMk cId="3245031170" sldId="312"/>
            <ac:spMk id="14" creationId="{075D860E-53EC-48A2-93E5-8D4AB3CB7194}"/>
          </ac:spMkLst>
        </pc:spChg>
        <pc:spChg chg="add del mod">
          <ac:chgData name="Luca Fossati" userId="7d8a27c9-d805-45d1-af3d-5cf81a9395c3" providerId="ADAL" clId="{13C3B9A6-C82F-4E02-852A-6ACB55CDF6F1}" dt="2021-04-26T03:54:05.114" v="3826" actId="478"/>
          <ac:spMkLst>
            <pc:docMk/>
            <pc:sldMk cId="3245031170" sldId="312"/>
            <ac:spMk id="15" creationId="{83E1A577-9EF3-40EB-8192-8CB2E83CC4EE}"/>
          </ac:spMkLst>
        </pc:spChg>
      </pc:sldChg>
      <pc:sldChg chg="addSp delSp modSp mod">
        <pc:chgData name="Luca Fossati" userId="7d8a27c9-d805-45d1-af3d-5cf81a9395c3" providerId="ADAL" clId="{13C3B9A6-C82F-4E02-852A-6ACB55CDF6F1}" dt="2021-04-26T04:07:20.175" v="4110" actId="14100"/>
        <pc:sldMkLst>
          <pc:docMk/>
          <pc:sldMk cId="1572959831" sldId="313"/>
        </pc:sldMkLst>
        <pc:spChg chg="add mod">
          <ac:chgData name="Luca Fossati" userId="7d8a27c9-d805-45d1-af3d-5cf81a9395c3" providerId="ADAL" clId="{13C3B9A6-C82F-4E02-852A-6ACB55CDF6F1}" dt="2021-04-26T04:06:51.133" v="4107" actId="1076"/>
          <ac:spMkLst>
            <pc:docMk/>
            <pc:sldMk cId="1572959831" sldId="313"/>
            <ac:spMk id="9" creationId="{88C182A0-DCB1-4043-91C2-C499DF522769}"/>
          </ac:spMkLst>
        </pc:spChg>
        <pc:spChg chg="add mod">
          <ac:chgData name="Luca Fossati" userId="7d8a27c9-d805-45d1-af3d-5cf81a9395c3" providerId="ADAL" clId="{13C3B9A6-C82F-4E02-852A-6ACB55CDF6F1}" dt="2021-04-26T04:07:08.952" v="4108" actId="14100"/>
          <ac:spMkLst>
            <pc:docMk/>
            <pc:sldMk cId="1572959831" sldId="313"/>
            <ac:spMk id="10" creationId="{F40E222B-E761-4D76-A0EA-E64485C9BF56}"/>
          </ac:spMkLst>
        </pc:spChg>
        <pc:spChg chg="del">
          <ac:chgData name="Luca Fossati" userId="7d8a27c9-d805-45d1-af3d-5cf81a9395c3" providerId="ADAL" clId="{13C3B9A6-C82F-4E02-852A-6ACB55CDF6F1}" dt="2021-04-26T03:57:29.900" v="3928" actId="478"/>
          <ac:spMkLst>
            <pc:docMk/>
            <pc:sldMk cId="1572959831" sldId="313"/>
            <ac:spMk id="11" creationId="{3E2E043B-A02C-4297-80EF-5FF4BF309E36}"/>
          </ac:spMkLst>
        </pc:spChg>
        <pc:spChg chg="del">
          <ac:chgData name="Luca Fossati" userId="7d8a27c9-d805-45d1-af3d-5cf81a9395c3" providerId="ADAL" clId="{13C3B9A6-C82F-4E02-852A-6ACB55CDF6F1}" dt="2021-04-26T03:57:29.900" v="3928" actId="478"/>
          <ac:spMkLst>
            <pc:docMk/>
            <pc:sldMk cId="1572959831" sldId="313"/>
            <ac:spMk id="12" creationId="{538AC025-F727-4E19-8A5E-994F026DDB38}"/>
          </ac:spMkLst>
        </pc:spChg>
        <pc:spChg chg="del">
          <ac:chgData name="Luca Fossati" userId="7d8a27c9-d805-45d1-af3d-5cf81a9395c3" providerId="ADAL" clId="{13C3B9A6-C82F-4E02-852A-6ACB55CDF6F1}" dt="2021-04-26T03:57:29.900" v="3928" actId="478"/>
          <ac:spMkLst>
            <pc:docMk/>
            <pc:sldMk cId="1572959831" sldId="313"/>
            <ac:spMk id="13" creationId="{58FA215B-3767-4072-A0D7-746790E873CC}"/>
          </ac:spMkLst>
        </pc:spChg>
        <pc:spChg chg="del">
          <ac:chgData name="Luca Fossati" userId="7d8a27c9-d805-45d1-af3d-5cf81a9395c3" providerId="ADAL" clId="{13C3B9A6-C82F-4E02-852A-6ACB55CDF6F1}" dt="2021-04-26T03:57:29.900" v="3928" actId="478"/>
          <ac:spMkLst>
            <pc:docMk/>
            <pc:sldMk cId="1572959831" sldId="313"/>
            <ac:spMk id="14" creationId="{075D860E-53EC-48A2-93E5-8D4AB3CB7194}"/>
          </ac:spMkLst>
        </pc:spChg>
        <pc:spChg chg="add mod">
          <ac:chgData name="Luca Fossati" userId="7d8a27c9-d805-45d1-af3d-5cf81a9395c3" providerId="ADAL" clId="{13C3B9A6-C82F-4E02-852A-6ACB55CDF6F1}" dt="2021-04-26T04:07:16.295" v="4109" actId="14100"/>
          <ac:spMkLst>
            <pc:docMk/>
            <pc:sldMk cId="1572959831" sldId="313"/>
            <ac:spMk id="15" creationId="{B51ED829-D183-4DD8-9942-7EE70B52C263}"/>
          </ac:spMkLst>
        </pc:spChg>
        <pc:spChg chg="add mod">
          <ac:chgData name="Luca Fossati" userId="7d8a27c9-d805-45d1-af3d-5cf81a9395c3" providerId="ADAL" clId="{13C3B9A6-C82F-4E02-852A-6ACB55CDF6F1}" dt="2021-04-26T04:07:20.175" v="4110" actId="14100"/>
          <ac:spMkLst>
            <pc:docMk/>
            <pc:sldMk cId="1572959831" sldId="313"/>
            <ac:spMk id="16" creationId="{C48B3D44-E842-4811-9272-807F78EB49DD}"/>
          </ac:spMkLst>
        </pc:spChg>
      </pc:sldChg>
      <pc:sldChg chg="addSp delSp modSp mod modNotesTx">
        <pc:chgData name="Luca Fossati" userId="7d8a27c9-d805-45d1-af3d-5cf81a9395c3" providerId="ADAL" clId="{13C3B9A6-C82F-4E02-852A-6ACB55CDF6F1}" dt="2021-04-27T03:26:45.208" v="4249"/>
        <pc:sldMkLst>
          <pc:docMk/>
          <pc:sldMk cId="1801038625" sldId="314"/>
        </pc:sldMkLst>
        <pc:spChg chg="mod">
          <ac:chgData name="Luca Fossati" userId="7d8a27c9-d805-45d1-af3d-5cf81a9395c3" providerId="ADAL" clId="{13C3B9A6-C82F-4E02-852A-6ACB55CDF6F1}" dt="2021-04-27T03:23:02.046" v="4237" actId="20577"/>
          <ac:spMkLst>
            <pc:docMk/>
            <pc:sldMk cId="1801038625" sldId="314"/>
            <ac:spMk id="5" creationId="{00000000-0000-0000-0000-000000000000}"/>
          </ac:spMkLst>
        </pc:spChg>
        <pc:spChg chg="del">
          <ac:chgData name="Luca Fossati" userId="7d8a27c9-d805-45d1-af3d-5cf81a9395c3" providerId="ADAL" clId="{13C3B9A6-C82F-4E02-852A-6ACB55CDF6F1}" dt="2021-04-27T03:22:45.953" v="4212" actId="478"/>
          <ac:spMkLst>
            <pc:docMk/>
            <pc:sldMk cId="1801038625" sldId="314"/>
            <ac:spMk id="9" creationId="{88C182A0-DCB1-4043-91C2-C499DF522769}"/>
          </ac:spMkLst>
        </pc:spChg>
        <pc:spChg chg="del">
          <ac:chgData name="Luca Fossati" userId="7d8a27c9-d805-45d1-af3d-5cf81a9395c3" providerId="ADAL" clId="{13C3B9A6-C82F-4E02-852A-6ACB55CDF6F1}" dt="2021-04-27T03:22:45.953" v="4212" actId="478"/>
          <ac:spMkLst>
            <pc:docMk/>
            <pc:sldMk cId="1801038625" sldId="314"/>
            <ac:spMk id="10" creationId="{F40E222B-E761-4D76-A0EA-E64485C9BF56}"/>
          </ac:spMkLst>
        </pc:spChg>
        <pc:spChg chg="add mod">
          <ac:chgData name="Luca Fossati" userId="7d8a27c9-d805-45d1-af3d-5cf81a9395c3" providerId="ADAL" clId="{13C3B9A6-C82F-4E02-852A-6ACB55CDF6F1}" dt="2021-04-27T03:23:40.333" v="4239" actId="1076"/>
          <ac:spMkLst>
            <pc:docMk/>
            <pc:sldMk cId="1801038625" sldId="314"/>
            <ac:spMk id="11" creationId="{68B68A2F-B573-4C2D-8DA6-F54E10274FAC}"/>
          </ac:spMkLst>
        </pc:spChg>
        <pc:spChg chg="add mod">
          <ac:chgData name="Luca Fossati" userId="7d8a27c9-d805-45d1-af3d-5cf81a9395c3" providerId="ADAL" clId="{13C3B9A6-C82F-4E02-852A-6ACB55CDF6F1}" dt="2021-04-27T03:25:19.087" v="4247" actId="1035"/>
          <ac:spMkLst>
            <pc:docMk/>
            <pc:sldMk cId="1801038625" sldId="314"/>
            <ac:spMk id="14" creationId="{0DB372E3-B156-475E-9969-D3DB7D113D94}"/>
          </ac:spMkLst>
        </pc:spChg>
        <pc:spChg chg="del">
          <ac:chgData name="Luca Fossati" userId="7d8a27c9-d805-45d1-af3d-5cf81a9395c3" providerId="ADAL" clId="{13C3B9A6-C82F-4E02-852A-6ACB55CDF6F1}" dt="2021-04-27T03:22:45.953" v="4212" actId="478"/>
          <ac:spMkLst>
            <pc:docMk/>
            <pc:sldMk cId="1801038625" sldId="314"/>
            <ac:spMk id="15" creationId="{B51ED829-D183-4DD8-9942-7EE70B52C263}"/>
          </ac:spMkLst>
        </pc:spChg>
        <pc:spChg chg="del">
          <ac:chgData name="Luca Fossati" userId="7d8a27c9-d805-45d1-af3d-5cf81a9395c3" providerId="ADAL" clId="{13C3B9A6-C82F-4E02-852A-6ACB55CDF6F1}" dt="2021-04-27T03:22:45.953" v="4212" actId="478"/>
          <ac:spMkLst>
            <pc:docMk/>
            <pc:sldMk cId="1801038625" sldId="314"/>
            <ac:spMk id="16" creationId="{C48B3D44-E842-4811-9272-807F78EB49DD}"/>
          </ac:spMkLst>
        </pc:spChg>
        <pc:spChg chg="add mod">
          <ac:chgData name="Luca Fossati" userId="7d8a27c9-d805-45d1-af3d-5cf81a9395c3" providerId="ADAL" clId="{13C3B9A6-C82F-4E02-852A-6ACB55CDF6F1}" dt="2021-04-27T03:25:19.087" v="4247" actId="1035"/>
          <ac:spMkLst>
            <pc:docMk/>
            <pc:sldMk cId="1801038625" sldId="314"/>
            <ac:spMk id="17" creationId="{03A71628-199E-4202-BB24-49068B7589D1}"/>
          </ac:spMkLst>
        </pc:spChg>
        <pc:picChg chg="add mod">
          <ac:chgData name="Luca Fossati" userId="7d8a27c9-d805-45d1-af3d-5cf81a9395c3" providerId="ADAL" clId="{13C3B9A6-C82F-4E02-852A-6ACB55CDF6F1}" dt="2021-04-27T03:25:19.087" v="4247" actId="1035"/>
          <ac:picMkLst>
            <pc:docMk/>
            <pc:sldMk cId="1801038625" sldId="314"/>
            <ac:picMk id="12" creationId="{65342F47-9C88-4414-83BB-0E9E75B33A6B}"/>
          </ac:picMkLst>
        </pc:picChg>
        <pc:picChg chg="add mod">
          <ac:chgData name="Luca Fossati" userId="7d8a27c9-d805-45d1-af3d-5cf81a9395c3" providerId="ADAL" clId="{13C3B9A6-C82F-4E02-852A-6ACB55CDF6F1}" dt="2021-04-27T03:25:19.087" v="4247" actId="1035"/>
          <ac:picMkLst>
            <pc:docMk/>
            <pc:sldMk cId="1801038625" sldId="314"/>
            <ac:picMk id="13" creationId="{CA0D41CB-51FB-49AC-AF54-4ACD775CF158}"/>
          </ac:picMkLst>
        </pc:picChg>
      </pc:sldChg>
      <pc:sldChg chg="modSp del mod">
        <pc:chgData name="Luca Fossati" userId="7d8a27c9-d805-45d1-af3d-5cf81a9395c3" providerId="ADAL" clId="{13C3B9A6-C82F-4E02-852A-6ACB55CDF6F1}" dt="2021-04-27T03:22:24.271" v="4211" actId="2696"/>
        <pc:sldMkLst>
          <pc:docMk/>
          <pc:sldMk cId="2730141987" sldId="314"/>
        </pc:sldMkLst>
        <pc:spChg chg="mod">
          <ac:chgData name="Luca Fossati" userId="7d8a27c9-d805-45d1-af3d-5cf81a9395c3" providerId="ADAL" clId="{13C3B9A6-C82F-4E02-852A-6ACB55CDF6F1}" dt="2021-04-27T03:22:17.355" v="4210" actId="20577"/>
          <ac:spMkLst>
            <pc:docMk/>
            <pc:sldMk cId="2730141987" sldId="314"/>
            <ac:spMk id="5" creationId="{00000000-0000-0000-0000-000000000000}"/>
          </ac:spMkLst>
        </pc:spChg>
      </pc:sldChg>
      <pc:sldChg chg="addSp delSp modSp mod modNotesTx">
        <pc:chgData name="Luca Fossati" userId="7d8a27c9-d805-45d1-af3d-5cf81a9395c3" providerId="ADAL" clId="{13C3B9A6-C82F-4E02-852A-6ACB55CDF6F1}" dt="2021-04-27T03:57:16.634" v="4695" actId="255"/>
        <pc:sldMkLst>
          <pc:docMk/>
          <pc:sldMk cId="119672064" sldId="315"/>
        </pc:sldMkLst>
        <pc:spChg chg="add mod">
          <ac:chgData name="Luca Fossati" userId="7d8a27c9-d805-45d1-af3d-5cf81a9395c3" providerId="ADAL" clId="{13C3B9A6-C82F-4E02-852A-6ACB55CDF6F1}" dt="2021-04-27T03:57:16.634" v="4695" actId="255"/>
          <ac:spMkLst>
            <pc:docMk/>
            <pc:sldMk cId="119672064" sldId="315"/>
            <ac:spMk id="10" creationId="{589A9552-2898-4803-8EE3-7C8B2CFD613D}"/>
          </ac:spMkLst>
        </pc:spChg>
        <pc:spChg chg="del">
          <ac:chgData name="Luca Fossati" userId="7d8a27c9-d805-45d1-af3d-5cf81a9395c3" providerId="ADAL" clId="{13C3B9A6-C82F-4E02-852A-6ACB55CDF6F1}" dt="2021-04-27T03:25:40.355" v="4248" actId="478"/>
          <ac:spMkLst>
            <pc:docMk/>
            <pc:sldMk cId="119672064" sldId="315"/>
            <ac:spMk id="11" creationId="{68B68A2F-B573-4C2D-8DA6-F54E10274FAC}"/>
          </ac:spMkLst>
        </pc:spChg>
        <pc:spChg chg="del">
          <ac:chgData name="Luca Fossati" userId="7d8a27c9-d805-45d1-af3d-5cf81a9395c3" providerId="ADAL" clId="{13C3B9A6-C82F-4E02-852A-6ACB55CDF6F1}" dt="2021-04-27T03:25:40.355" v="4248" actId="478"/>
          <ac:spMkLst>
            <pc:docMk/>
            <pc:sldMk cId="119672064" sldId="315"/>
            <ac:spMk id="14" creationId="{0DB372E3-B156-475E-9969-D3DB7D113D94}"/>
          </ac:spMkLst>
        </pc:spChg>
        <pc:spChg chg="add del mod">
          <ac:chgData name="Luca Fossati" userId="7d8a27c9-d805-45d1-af3d-5cf81a9395c3" providerId="ADAL" clId="{13C3B9A6-C82F-4E02-852A-6ACB55CDF6F1}" dt="2021-04-27T03:27:45.182" v="4251" actId="478"/>
          <ac:spMkLst>
            <pc:docMk/>
            <pc:sldMk cId="119672064" sldId="315"/>
            <ac:spMk id="16" creationId="{C80DEF16-1032-4884-B762-811DB1A75301}"/>
          </ac:spMkLst>
        </pc:spChg>
        <pc:spChg chg="del">
          <ac:chgData name="Luca Fossati" userId="7d8a27c9-d805-45d1-af3d-5cf81a9395c3" providerId="ADAL" clId="{13C3B9A6-C82F-4E02-852A-6ACB55CDF6F1}" dt="2021-04-27T03:25:40.355" v="4248" actId="478"/>
          <ac:spMkLst>
            <pc:docMk/>
            <pc:sldMk cId="119672064" sldId="315"/>
            <ac:spMk id="17" creationId="{03A71628-199E-4202-BB24-49068B7589D1}"/>
          </ac:spMkLst>
        </pc:spChg>
        <pc:picChg chg="del">
          <ac:chgData name="Luca Fossati" userId="7d8a27c9-d805-45d1-af3d-5cf81a9395c3" providerId="ADAL" clId="{13C3B9A6-C82F-4E02-852A-6ACB55CDF6F1}" dt="2021-04-27T03:25:40.355" v="4248" actId="478"/>
          <ac:picMkLst>
            <pc:docMk/>
            <pc:sldMk cId="119672064" sldId="315"/>
            <ac:picMk id="12" creationId="{65342F47-9C88-4414-83BB-0E9E75B33A6B}"/>
          </ac:picMkLst>
        </pc:picChg>
        <pc:picChg chg="del">
          <ac:chgData name="Luca Fossati" userId="7d8a27c9-d805-45d1-af3d-5cf81a9395c3" providerId="ADAL" clId="{13C3B9A6-C82F-4E02-852A-6ACB55CDF6F1}" dt="2021-04-27T03:25:40.355" v="4248" actId="478"/>
          <ac:picMkLst>
            <pc:docMk/>
            <pc:sldMk cId="119672064" sldId="315"/>
            <ac:picMk id="13" creationId="{CA0D41CB-51FB-49AC-AF54-4ACD775CF158}"/>
          </ac:picMkLst>
        </pc:picChg>
        <pc:picChg chg="add mod">
          <ac:chgData name="Luca Fossati" userId="7d8a27c9-d805-45d1-af3d-5cf81a9395c3" providerId="ADAL" clId="{13C3B9A6-C82F-4E02-852A-6ACB55CDF6F1}" dt="2021-04-27T03:28:56.860" v="4272" actId="1076"/>
          <ac:picMkLst>
            <pc:docMk/>
            <pc:sldMk cId="119672064" sldId="315"/>
            <ac:picMk id="15" creationId="{B6A81E53-7E47-4D33-AAA7-B714151C075A}"/>
          </ac:picMkLst>
        </pc:picChg>
      </pc:sldChg>
      <pc:sldChg chg="addSp delSp modSp mod">
        <pc:chgData name="Luca Fossati" userId="7d8a27c9-d805-45d1-af3d-5cf81a9395c3" providerId="ADAL" clId="{13C3B9A6-C82F-4E02-852A-6ACB55CDF6F1}" dt="2021-04-27T03:43:38.095" v="4564" actId="1036"/>
        <pc:sldMkLst>
          <pc:docMk/>
          <pc:sldMk cId="1267413294" sldId="316"/>
        </pc:sldMkLst>
        <pc:spChg chg="mod">
          <ac:chgData name="Luca Fossati" userId="7d8a27c9-d805-45d1-af3d-5cf81a9395c3" providerId="ADAL" clId="{13C3B9A6-C82F-4E02-852A-6ACB55CDF6F1}" dt="2021-04-27T03:31:59.870" v="4295" actId="20577"/>
          <ac:spMkLst>
            <pc:docMk/>
            <pc:sldMk cId="1267413294" sldId="316"/>
            <ac:spMk id="5" creationId="{00000000-0000-0000-0000-000000000000}"/>
          </ac:spMkLst>
        </pc:spChg>
        <pc:spChg chg="add mod">
          <ac:chgData name="Luca Fossati" userId="7d8a27c9-d805-45d1-af3d-5cf81a9395c3" providerId="ADAL" clId="{13C3B9A6-C82F-4E02-852A-6ACB55CDF6F1}" dt="2021-04-27T03:41:44.681" v="4553" actId="20577"/>
          <ac:spMkLst>
            <pc:docMk/>
            <pc:sldMk cId="1267413294" sldId="316"/>
            <ac:spMk id="7" creationId="{4195A963-BF6A-4A37-A559-FE982508D47E}"/>
          </ac:spMkLst>
        </pc:spChg>
        <pc:spChg chg="add mod">
          <ac:chgData name="Luca Fossati" userId="7d8a27c9-d805-45d1-af3d-5cf81a9395c3" providerId="ADAL" clId="{13C3B9A6-C82F-4E02-852A-6ACB55CDF6F1}" dt="2021-04-27T03:43:38.095" v="4564" actId="1036"/>
          <ac:spMkLst>
            <pc:docMk/>
            <pc:sldMk cId="1267413294" sldId="316"/>
            <ac:spMk id="9" creationId="{4214A134-A7C5-46E2-8D0D-68B528E7E16D}"/>
          </ac:spMkLst>
        </pc:spChg>
        <pc:spChg chg="add del mod">
          <ac:chgData name="Luca Fossati" userId="7d8a27c9-d805-45d1-af3d-5cf81a9395c3" providerId="ADAL" clId="{13C3B9A6-C82F-4E02-852A-6ACB55CDF6F1}" dt="2021-04-27T03:32:06.319" v="4296" actId="478"/>
          <ac:spMkLst>
            <pc:docMk/>
            <pc:sldMk cId="1267413294" sldId="316"/>
            <ac:spMk id="10" creationId="{1F487B90-88C8-439A-8878-57319D21C94A}"/>
          </ac:spMkLst>
        </pc:spChg>
        <pc:spChg chg="add mod">
          <ac:chgData name="Luca Fossati" userId="7d8a27c9-d805-45d1-af3d-5cf81a9395c3" providerId="ADAL" clId="{13C3B9A6-C82F-4E02-852A-6ACB55CDF6F1}" dt="2021-04-27T03:31:45.599" v="4276"/>
          <ac:spMkLst>
            <pc:docMk/>
            <pc:sldMk cId="1267413294" sldId="316"/>
            <ac:spMk id="11" creationId="{4D8C7C2E-7407-4021-8304-F66E56AEAD9A}"/>
          </ac:spMkLst>
        </pc:spChg>
        <pc:picChg chg="add mod">
          <ac:chgData name="Luca Fossati" userId="7d8a27c9-d805-45d1-af3d-5cf81a9395c3" providerId="ADAL" clId="{13C3B9A6-C82F-4E02-852A-6ACB55CDF6F1}" dt="2021-04-27T03:43:08.437" v="4560" actId="1076"/>
          <ac:picMkLst>
            <pc:docMk/>
            <pc:sldMk cId="1267413294" sldId="316"/>
            <ac:picMk id="8" creationId="{566EC63B-4053-4BCA-A046-28AD8A6A3AE5}"/>
          </ac:picMkLst>
        </pc:picChg>
      </pc:sldChg>
      <pc:sldChg chg="addSp delSp modSp mod modAnim modNotesTx">
        <pc:chgData name="Luca Fossati" userId="7d8a27c9-d805-45d1-af3d-5cf81a9395c3" providerId="ADAL" clId="{13C3B9A6-C82F-4E02-852A-6ACB55CDF6F1}" dt="2021-04-27T03:55:56.532" v="4686" actId="20577"/>
        <pc:sldMkLst>
          <pc:docMk/>
          <pc:sldMk cId="2814106648" sldId="317"/>
        </pc:sldMkLst>
        <pc:spChg chg="mod">
          <ac:chgData name="Luca Fossati" userId="7d8a27c9-d805-45d1-af3d-5cf81a9395c3" providerId="ADAL" clId="{13C3B9A6-C82F-4E02-852A-6ACB55CDF6F1}" dt="2021-04-27T03:46:54.741" v="4653" actId="20577"/>
          <ac:spMkLst>
            <pc:docMk/>
            <pc:sldMk cId="2814106648" sldId="317"/>
            <ac:spMk id="5" creationId="{00000000-0000-0000-0000-000000000000}"/>
          </ac:spMkLst>
        </pc:spChg>
        <pc:spChg chg="add del mod">
          <ac:chgData name="Luca Fossati" userId="7d8a27c9-d805-45d1-af3d-5cf81a9395c3" providerId="ADAL" clId="{13C3B9A6-C82F-4E02-852A-6ACB55CDF6F1}" dt="2021-04-27T03:52:29.013" v="4682" actId="478"/>
          <ac:spMkLst>
            <pc:docMk/>
            <pc:sldMk cId="2814106648" sldId="317"/>
            <ac:spMk id="7" creationId="{564A23EC-E5EC-4400-ABD4-5B050D3333B8}"/>
          </ac:spMkLst>
        </pc:spChg>
        <pc:spChg chg="add del mod">
          <ac:chgData name="Luca Fossati" userId="7d8a27c9-d805-45d1-af3d-5cf81a9395c3" providerId="ADAL" clId="{13C3B9A6-C82F-4E02-852A-6ACB55CDF6F1}" dt="2021-04-27T03:51:46.382" v="4679" actId="478"/>
          <ac:spMkLst>
            <pc:docMk/>
            <pc:sldMk cId="2814106648" sldId="317"/>
            <ac:spMk id="8" creationId="{7630C6DC-800B-4693-95EE-09077A3654F9}"/>
          </ac:spMkLst>
        </pc:spChg>
        <pc:spChg chg="add del mod">
          <ac:chgData name="Luca Fossati" userId="7d8a27c9-d805-45d1-af3d-5cf81a9395c3" providerId="ADAL" clId="{13C3B9A6-C82F-4E02-852A-6ACB55CDF6F1}" dt="2021-04-27T03:46:39.148" v="4640" actId="478"/>
          <ac:spMkLst>
            <pc:docMk/>
            <pc:sldMk cId="2814106648" sldId="317"/>
            <ac:spMk id="10" creationId="{17044B72-85E6-4117-9ADE-4BA8C323B251}"/>
          </ac:spMkLst>
        </pc:spChg>
        <pc:spChg chg="add del mod">
          <ac:chgData name="Luca Fossati" userId="7d8a27c9-d805-45d1-af3d-5cf81a9395c3" providerId="ADAL" clId="{13C3B9A6-C82F-4E02-852A-6ACB55CDF6F1}" dt="2021-04-27T03:52:08.968" v="4681"/>
          <ac:spMkLst>
            <pc:docMk/>
            <pc:sldMk cId="2814106648" sldId="317"/>
            <ac:spMk id="11" creationId="{6CAC6E85-02EE-4767-88C9-C4253A3FB9F6}"/>
          </ac:spMkLst>
        </pc:spChg>
        <pc:spChg chg="add del mod">
          <ac:chgData name="Luca Fossati" userId="7d8a27c9-d805-45d1-af3d-5cf81a9395c3" providerId="ADAL" clId="{13C3B9A6-C82F-4E02-852A-6ACB55CDF6F1}" dt="2021-04-27T03:54:48.487" v="4684" actId="478"/>
          <ac:spMkLst>
            <pc:docMk/>
            <pc:sldMk cId="2814106648" sldId="317"/>
            <ac:spMk id="13" creationId="{25AD9C48-7B84-4AF0-A721-5FE11020A1D3}"/>
          </ac:spMkLst>
        </pc:spChg>
        <pc:picChg chg="add mod">
          <ac:chgData name="Luca Fossati" userId="7d8a27c9-d805-45d1-af3d-5cf81a9395c3" providerId="ADAL" clId="{13C3B9A6-C82F-4E02-852A-6ACB55CDF6F1}" dt="2021-04-27T03:47:53.802" v="4677" actId="14100"/>
          <ac:picMkLst>
            <pc:docMk/>
            <pc:sldMk cId="2814106648" sldId="317"/>
            <ac:picMk id="9" creationId="{516D53A9-1396-4A4D-A72F-E0C1E30820F8}"/>
          </ac:picMkLst>
        </pc:picChg>
        <pc:picChg chg="add del mod">
          <ac:chgData name="Luca Fossati" userId="7d8a27c9-d805-45d1-af3d-5cf81a9395c3" providerId="ADAL" clId="{13C3B9A6-C82F-4E02-852A-6ACB55CDF6F1}" dt="2021-04-27T03:52:08.968" v="4681"/>
          <ac:picMkLst>
            <pc:docMk/>
            <pc:sldMk cId="2814106648" sldId="317"/>
            <ac:picMk id="12" creationId="{0525400A-9E1D-483A-903D-5E365D520FE1}"/>
          </ac:picMkLst>
        </pc:picChg>
      </pc:sldChg>
      <pc:sldChg chg="addSp modSp mod modAnim modNotesTx">
        <pc:chgData name="Luca Fossati" userId="7d8a27c9-d805-45d1-af3d-5cf81a9395c3" providerId="ADAL" clId="{13C3B9A6-C82F-4E02-852A-6ACB55CDF6F1}" dt="2021-04-27T04:06:00.497" v="4764" actId="20577"/>
        <pc:sldMkLst>
          <pc:docMk/>
          <pc:sldMk cId="406813828" sldId="318"/>
        </pc:sldMkLst>
        <pc:spChg chg="add mod">
          <ac:chgData name="Luca Fossati" userId="7d8a27c9-d805-45d1-af3d-5cf81a9395c3" providerId="ADAL" clId="{13C3B9A6-C82F-4E02-852A-6ACB55CDF6F1}" dt="2021-04-27T04:06:00.497" v="4764" actId="20577"/>
          <ac:spMkLst>
            <pc:docMk/>
            <pc:sldMk cId="406813828" sldId="318"/>
            <ac:spMk id="7" creationId="{141B331C-7997-4F69-913D-6C509B770240}"/>
          </ac:spMkLst>
        </pc:spChg>
        <pc:spChg chg="add mod">
          <ac:chgData name="Luca Fossati" userId="7d8a27c9-d805-45d1-af3d-5cf81a9395c3" providerId="ADAL" clId="{13C3B9A6-C82F-4E02-852A-6ACB55CDF6F1}" dt="2021-04-27T03:59:34.965" v="4703" actId="1076"/>
          <ac:spMkLst>
            <pc:docMk/>
            <pc:sldMk cId="406813828" sldId="318"/>
            <ac:spMk id="8" creationId="{3AE3C97F-6E3A-483E-A3D5-254AC5EDD384}"/>
          </ac:spMkLst>
        </pc:spChg>
        <pc:spChg chg="add mod">
          <ac:chgData name="Luca Fossati" userId="7d8a27c9-d805-45d1-af3d-5cf81a9395c3" providerId="ADAL" clId="{13C3B9A6-C82F-4E02-852A-6ACB55CDF6F1}" dt="2021-04-27T03:59:34.965" v="4703" actId="1076"/>
          <ac:spMkLst>
            <pc:docMk/>
            <pc:sldMk cId="406813828" sldId="318"/>
            <ac:spMk id="9" creationId="{A8E40875-B1EF-4D38-9D79-7BAC12B0DF77}"/>
          </ac:spMkLst>
        </pc:spChg>
        <pc:spChg chg="add mod">
          <ac:chgData name="Luca Fossati" userId="7d8a27c9-d805-45d1-af3d-5cf81a9395c3" providerId="ADAL" clId="{13C3B9A6-C82F-4E02-852A-6ACB55CDF6F1}" dt="2021-04-27T03:59:34.965" v="4703" actId="1076"/>
          <ac:spMkLst>
            <pc:docMk/>
            <pc:sldMk cId="406813828" sldId="318"/>
            <ac:spMk id="10" creationId="{8EDEA7CD-47D1-4801-9E11-F1208A734D87}"/>
          </ac:spMkLst>
        </pc:spChg>
        <pc:spChg chg="add mod">
          <ac:chgData name="Luca Fossati" userId="7d8a27c9-d805-45d1-af3d-5cf81a9395c3" providerId="ADAL" clId="{13C3B9A6-C82F-4E02-852A-6ACB55CDF6F1}" dt="2021-04-27T03:59:34.965" v="4703" actId="1076"/>
          <ac:spMkLst>
            <pc:docMk/>
            <pc:sldMk cId="406813828" sldId="318"/>
            <ac:spMk id="11" creationId="{AA47A5E3-BCC5-4E25-8D51-56D93D13955A}"/>
          </ac:spMkLst>
        </pc:spChg>
      </pc:sldChg>
      <pc:sldChg chg="addSp modSp mod modAnim modNotesTx">
        <pc:chgData name="Luca Fossati" userId="7d8a27c9-d805-45d1-af3d-5cf81a9395c3" providerId="ADAL" clId="{13C3B9A6-C82F-4E02-852A-6ACB55CDF6F1}" dt="2021-04-27T04:06:48.799" v="4766" actId="20577"/>
        <pc:sldMkLst>
          <pc:docMk/>
          <pc:sldMk cId="3535186119" sldId="319"/>
        </pc:sldMkLst>
        <pc:spChg chg="add mod">
          <ac:chgData name="Luca Fossati" userId="7d8a27c9-d805-45d1-af3d-5cf81a9395c3" providerId="ADAL" clId="{13C3B9A6-C82F-4E02-852A-6ACB55CDF6F1}" dt="2021-04-27T04:05:25.485" v="4763" actId="20577"/>
          <ac:spMkLst>
            <pc:docMk/>
            <pc:sldMk cId="3535186119" sldId="319"/>
            <ac:spMk id="7" creationId="{85204368-6598-46E3-8A6F-63C6F21EEEE8}"/>
          </ac:spMkLst>
        </pc:spChg>
        <pc:spChg chg="add mod">
          <ac:chgData name="Luca Fossati" userId="7d8a27c9-d805-45d1-af3d-5cf81a9395c3" providerId="ADAL" clId="{13C3B9A6-C82F-4E02-852A-6ACB55CDF6F1}" dt="2021-04-27T04:02:10.862" v="4707" actId="1076"/>
          <ac:spMkLst>
            <pc:docMk/>
            <pc:sldMk cId="3535186119" sldId="319"/>
            <ac:spMk id="8" creationId="{CE047D94-D86A-459D-84D5-FE7BE3A58212}"/>
          </ac:spMkLst>
        </pc:spChg>
        <pc:spChg chg="add mod">
          <ac:chgData name="Luca Fossati" userId="7d8a27c9-d805-45d1-af3d-5cf81a9395c3" providerId="ADAL" clId="{13C3B9A6-C82F-4E02-852A-6ACB55CDF6F1}" dt="2021-04-27T04:02:10.862" v="4707" actId="1076"/>
          <ac:spMkLst>
            <pc:docMk/>
            <pc:sldMk cId="3535186119" sldId="319"/>
            <ac:spMk id="9" creationId="{8A2099EB-F8CF-44EB-95A8-383573C244E5}"/>
          </ac:spMkLst>
        </pc:spChg>
        <pc:spChg chg="add mod">
          <ac:chgData name="Luca Fossati" userId="7d8a27c9-d805-45d1-af3d-5cf81a9395c3" providerId="ADAL" clId="{13C3B9A6-C82F-4E02-852A-6ACB55CDF6F1}" dt="2021-04-27T04:02:10.862" v="4707" actId="1076"/>
          <ac:spMkLst>
            <pc:docMk/>
            <pc:sldMk cId="3535186119" sldId="319"/>
            <ac:spMk id="10" creationId="{9630A0B3-A247-4A29-8407-AE61501A34A8}"/>
          </ac:spMkLst>
        </pc:spChg>
        <pc:spChg chg="add mod">
          <ac:chgData name="Luca Fossati" userId="7d8a27c9-d805-45d1-af3d-5cf81a9395c3" providerId="ADAL" clId="{13C3B9A6-C82F-4E02-852A-6ACB55CDF6F1}" dt="2021-04-27T04:02:10.862" v="4707" actId="1076"/>
          <ac:spMkLst>
            <pc:docMk/>
            <pc:sldMk cId="3535186119" sldId="319"/>
            <ac:spMk id="11" creationId="{BB024DEA-819A-4D19-99FB-4FBD355812A5}"/>
          </ac:spMkLst>
        </pc:spChg>
        <pc:spChg chg="add mod">
          <ac:chgData name="Luca Fossati" userId="7d8a27c9-d805-45d1-af3d-5cf81a9395c3" providerId="ADAL" clId="{13C3B9A6-C82F-4E02-852A-6ACB55CDF6F1}" dt="2021-04-27T04:02:10.862" v="4707" actId="1076"/>
          <ac:spMkLst>
            <pc:docMk/>
            <pc:sldMk cId="3535186119" sldId="319"/>
            <ac:spMk id="12" creationId="{6CCE75DA-4049-4280-BAFA-DEBBC569C340}"/>
          </ac:spMkLst>
        </pc:spChg>
        <pc:spChg chg="add mod">
          <ac:chgData name="Luca Fossati" userId="7d8a27c9-d805-45d1-af3d-5cf81a9395c3" providerId="ADAL" clId="{13C3B9A6-C82F-4E02-852A-6ACB55CDF6F1}" dt="2021-04-27T04:02:10.862" v="4707" actId="1076"/>
          <ac:spMkLst>
            <pc:docMk/>
            <pc:sldMk cId="3535186119" sldId="319"/>
            <ac:spMk id="13" creationId="{017FD5DD-EB8B-440E-9A0B-35D78411EA22}"/>
          </ac:spMkLst>
        </pc:spChg>
      </pc:sldChg>
      <pc:sldChg chg="addSp delSp modSp mod">
        <pc:chgData name="Luca Fossati" userId="7d8a27c9-d805-45d1-af3d-5cf81a9395c3" providerId="ADAL" clId="{13C3B9A6-C82F-4E02-852A-6ACB55CDF6F1}" dt="2021-04-27T04:17:56.874" v="5014" actId="1076"/>
        <pc:sldMkLst>
          <pc:docMk/>
          <pc:sldMk cId="1453617562" sldId="320"/>
        </pc:sldMkLst>
        <pc:spChg chg="add mod">
          <ac:chgData name="Luca Fossati" userId="7d8a27c9-d805-45d1-af3d-5cf81a9395c3" providerId="ADAL" clId="{13C3B9A6-C82F-4E02-852A-6ACB55CDF6F1}" dt="2021-04-27T04:17:56.874" v="5014" actId="1076"/>
          <ac:spMkLst>
            <pc:docMk/>
            <pc:sldMk cId="1453617562" sldId="320"/>
            <ac:spMk id="2" creationId="{5F410DAB-BD63-444D-80BA-69A20B7B735B}"/>
          </ac:spMkLst>
        </pc:spChg>
        <pc:spChg chg="add del mod">
          <ac:chgData name="Luca Fossati" userId="7d8a27c9-d805-45d1-af3d-5cf81a9395c3" providerId="ADAL" clId="{13C3B9A6-C82F-4E02-852A-6ACB55CDF6F1}" dt="2021-04-27T04:16:32.081" v="4996" actId="478"/>
          <ac:spMkLst>
            <pc:docMk/>
            <pc:sldMk cId="1453617562" sldId="320"/>
            <ac:spMk id="7" creationId="{E1C8BE93-B923-4C45-9035-6CE67F705962}"/>
          </ac:spMkLst>
        </pc:spChg>
        <pc:spChg chg="add del mod">
          <ac:chgData name="Luca Fossati" userId="7d8a27c9-d805-45d1-af3d-5cf81a9395c3" providerId="ADAL" clId="{13C3B9A6-C82F-4E02-852A-6ACB55CDF6F1}" dt="2021-04-27T04:08:47.821" v="4768" actId="478"/>
          <ac:spMkLst>
            <pc:docMk/>
            <pc:sldMk cId="1453617562" sldId="320"/>
            <ac:spMk id="9" creationId="{E043A66D-BD3F-4786-B08E-E2258374EF68}"/>
          </ac:spMkLst>
        </pc:spChg>
        <pc:picChg chg="add del mod">
          <ac:chgData name="Luca Fossati" userId="7d8a27c9-d805-45d1-af3d-5cf81a9395c3" providerId="ADAL" clId="{13C3B9A6-C82F-4E02-852A-6ACB55CDF6F1}" dt="2021-04-27T04:09:54.719" v="4772" actId="478"/>
          <ac:picMkLst>
            <pc:docMk/>
            <pc:sldMk cId="1453617562" sldId="320"/>
            <ac:picMk id="8" creationId="{E467138A-068D-40AE-94E1-C19F7E6DCDF2}"/>
          </ac:picMkLst>
        </pc:picChg>
      </pc:sldChg>
      <pc:sldChg chg="del">
        <pc:chgData name="Luca Fossati" userId="7d8a27c9-d805-45d1-af3d-5cf81a9395c3" providerId="ADAL" clId="{13C3B9A6-C82F-4E02-852A-6ACB55CDF6F1}" dt="2021-04-27T04:18:43.945" v="5015" actId="2696"/>
        <pc:sldMkLst>
          <pc:docMk/>
          <pc:sldMk cId="1548438315" sldId="321"/>
        </pc:sldMkLst>
      </pc:sldChg>
      <pc:sldChg chg="del">
        <pc:chgData name="Luca Fossati" userId="7d8a27c9-d805-45d1-af3d-5cf81a9395c3" providerId="ADAL" clId="{13C3B9A6-C82F-4E02-852A-6ACB55CDF6F1}" dt="2021-04-27T04:18:47.251" v="5016" actId="2696"/>
        <pc:sldMkLst>
          <pc:docMk/>
          <pc:sldMk cId="4221230013" sldId="32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2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5FAB99-DC93-40E0-B9F9-53C2BADD1345}" type="doc">
      <dgm:prSet loTypeId="urn:microsoft.com/office/officeart/2005/8/layout/vList5" loCatId="list" qsTypeId="urn:microsoft.com/office/officeart/2005/8/quickstyle/simple4" qsCatId="simple" csTypeId="urn:microsoft.com/office/officeart/2005/8/colors/colorful1#28" csCatId="colorful" phldr="1"/>
      <dgm:spPr/>
      <dgm:t>
        <a:bodyPr/>
        <a:lstStyle/>
        <a:p>
          <a:endParaRPr lang="en-GB"/>
        </a:p>
      </dgm:t>
    </dgm:pt>
    <dgm:pt modelId="{0BA2DBAD-760A-46E7-AE7C-31FF1E9807F1}">
      <dgm:prSet phldrT="[Text]" custT="1">
        <dgm:style>
          <a:lnRef idx="1">
            <a:schemeClr val="accent3"/>
          </a:lnRef>
          <a:fillRef idx="3">
            <a:schemeClr val="accent3"/>
          </a:fillRef>
          <a:effectRef idx="2">
            <a:schemeClr val="accent3"/>
          </a:effectRef>
          <a:fontRef idx="minor">
            <a:schemeClr val="lt1"/>
          </a:fontRef>
        </dgm:style>
      </dgm:prSet>
      <dgm:spPr>
        <a:xfrm>
          <a:off x="0" y="713"/>
          <a:ext cx="2215128" cy="1128420"/>
        </a:xfrm>
        <a:prstGeom prst="roundRect">
          <a:avLst/>
        </a:prstGeom>
        <a:solidFill>
          <a:schemeClr val="accent1">
            <a:lumMod val="40000"/>
            <a:lumOff val="60000"/>
          </a:schemeClr>
        </a:solidFill>
        <a:ln w="38100" cap="flat" cmpd="sng" algn="ctr">
          <a:solidFill>
            <a:schemeClr val="accent1"/>
          </a:solidFill>
          <a:prstDash val="solid"/>
        </a:ln>
        <a:effectLst/>
        <a:scene3d>
          <a:camera prst="orthographicFront"/>
          <a:lightRig rig="threePt" dir="t"/>
        </a:scene3d>
        <a:sp3d prstMaterial="dkEdge">
          <a:bevelT w="38100" h="12700"/>
        </a:sp3d>
      </dgm:spPr>
      <dgm:t>
        <a:bodyPr/>
        <a:lstStyle/>
        <a:p>
          <a:pPr>
            <a:buNone/>
          </a:pPr>
          <a:r>
            <a:rPr lang="en-GB" sz="1800" b="1" dirty="0" err="1">
              <a:solidFill>
                <a:schemeClr val="accent3"/>
              </a:solidFill>
              <a:latin typeface="Arial"/>
              <a:ea typeface="+mn-ea"/>
              <a:cs typeface="+mn-cs"/>
            </a:rPr>
            <a:t>NameNode</a:t>
          </a:r>
          <a:endParaRPr lang="en-GB" sz="1800" b="1" dirty="0">
            <a:solidFill>
              <a:schemeClr val="accent3"/>
            </a:solidFill>
            <a:latin typeface="Arial"/>
            <a:ea typeface="+mn-ea"/>
            <a:cs typeface="+mn-cs"/>
          </a:endParaRPr>
        </a:p>
      </dgm:t>
    </dgm:pt>
    <dgm:pt modelId="{2ACECCF0-EFBB-4382-A314-3A4C81AFBBCD}" type="parTrans" cxnId="{7D085D9A-593B-4F4A-8CFE-6DCAB5C62150}">
      <dgm:prSet/>
      <dgm:spPr/>
      <dgm:t>
        <a:bodyPr/>
        <a:lstStyle/>
        <a:p>
          <a:endParaRPr lang="en-GB" sz="1800">
            <a:latin typeface="+mn-lt"/>
          </a:endParaRPr>
        </a:p>
      </dgm:t>
    </dgm:pt>
    <dgm:pt modelId="{0D75F704-043B-488D-9F61-A7BFF9AB4D52}" type="sibTrans" cxnId="{7D085D9A-593B-4F4A-8CFE-6DCAB5C62150}">
      <dgm:prSet/>
      <dgm:spPr/>
      <dgm:t>
        <a:bodyPr/>
        <a:lstStyle/>
        <a:p>
          <a:endParaRPr lang="en-GB" sz="1800">
            <a:latin typeface="+mn-lt"/>
          </a:endParaRPr>
        </a:p>
      </dgm:t>
    </dgm:pt>
    <dgm:pt modelId="{1E86E1BF-61CA-45D4-90C6-A0E634AAFAEB}">
      <dgm:prSet phldrT="[Text]" custT="1">
        <dgm:style>
          <a:lnRef idx="1">
            <a:schemeClr val="accent6"/>
          </a:lnRef>
          <a:fillRef idx="3">
            <a:schemeClr val="accent6"/>
          </a:fillRef>
          <a:effectRef idx="2">
            <a:schemeClr val="accent6"/>
          </a:effectRef>
          <a:fontRef idx="minor">
            <a:schemeClr val="lt1"/>
          </a:fontRef>
        </dgm:style>
      </dgm:prSet>
      <dgm:spPr>
        <a:xfrm>
          <a:off x="0" y="1249202"/>
          <a:ext cx="2215128" cy="1128420"/>
        </a:xfrm>
        <a:prstGeom prst="roundRect">
          <a:avLst/>
        </a:prstGeom>
        <a:solidFill>
          <a:schemeClr val="accent1">
            <a:lumMod val="40000"/>
            <a:lumOff val="60000"/>
          </a:schemeClr>
        </a:solidFill>
        <a:ln w="38100" cap="flat" cmpd="sng" algn="ctr">
          <a:solidFill>
            <a:schemeClr val="accent1"/>
          </a:solidFill>
          <a:prstDash val="solid"/>
        </a:ln>
        <a:effectLst/>
        <a:scene3d>
          <a:camera prst="orthographicFront"/>
          <a:lightRig rig="threePt" dir="t"/>
        </a:scene3d>
        <a:sp3d prstMaterial="dkEdge">
          <a:bevelT w="38100" h="12700"/>
        </a:sp3d>
      </dgm:spPr>
      <dgm:t>
        <a:bodyPr/>
        <a:lstStyle/>
        <a:p>
          <a:pPr>
            <a:buNone/>
          </a:pPr>
          <a:r>
            <a:rPr lang="en-GB" sz="1800" b="1" dirty="0" err="1">
              <a:solidFill>
                <a:schemeClr val="accent3"/>
              </a:solidFill>
              <a:latin typeface="Arial"/>
              <a:ea typeface="+mn-ea"/>
              <a:cs typeface="+mn-cs"/>
            </a:rPr>
            <a:t>DataNode</a:t>
          </a:r>
          <a:endParaRPr lang="en-GB" sz="1800" b="1" dirty="0">
            <a:solidFill>
              <a:schemeClr val="accent3"/>
            </a:solidFill>
            <a:latin typeface="Arial"/>
            <a:ea typeface="+mn-ea"/>
            <a:cs typeface="+mn-cs"/>
          </a:endParaRPr>
        </a:p>
      </dgm:t>
    </dgm:pt>
    <dgm:pt modelId="{FF2EA5FA-FCDA-4D59-B939-D915D4210F9C}" type="parTrans" cxnId="{A26D1A3C-F763-4AB9-BE8D-E3507D4CFB03}">
      <dgm:prSet/>
      <dgm:spPr/>
      <dgm:t>
        <a:bodyPr/>
        <a:lstStyle/>
        <a:p>
          <a:endParaRPr lang="en-GB" sz="1800">
            <a:latin typeface="+mn-lt"/>
          </a:endParaRPr>
        </a:p>
      </dgm:t>
    </dgm:pt>
    <dgm:pt modelId="{1309AD9C-3B54-4A23-90BC-8627D4C2614B}" type="sibTrans" cxnId="{A26D1A3C-F763-4AB9-BE8D-E3507D4CFB03}">
      <dgm:prSet/>
      <dgm:spPr/>
      <dgm:t>
        <a:bodyPr/>
        <a:lstStyle/>
        <a:p>
          <a:endParaRPr lang="en-GB" sz="1800">
            <a:latin typeface="+mn-lt"/>
          </a:endParaRPr>
        </a:p>
      </dgm:t>
    </dgm:pt>
    <dgm:pt modelId="{3AA07F0C-74AC-4F60-BEDF-2C958E7E1A44}">
      <dgm:prSet phldrT="[Text]" custT="1"/>
      <dgm:spPr>
        <a:xfrm rot="5400000">
          <a:off x="5009295" y="-1336524"/>
          <a:ext cx="902736" cy="6299873"/>
        </a:xfrm>
        <a:prstGeom prst="round2SameRect">
          <a:avLst/>
        </a:prstGeom>
        <a:solidFill>
          <a:sysClr val="window" lastClr="FFFFFF">
            <a:lumMod val="95000"/>
            <a:alpha val="90000"/>
          </a:sysClr>
        </a:solidFill>
        <a:ln w="9525" cap="flat" cmpd="sng" algn="ctr">
          <a:solidFill>
            <a:srgbClr val="9BBB59">
              <a:tint val="40000"/>
              <a:alpha val="90000"/>
              <a:hueOff val="0"/>
              <a:satOff val="0"/>
              <a:lumOff val="0"/>
              <a:alphaOff val="0"/>
            </a:srgbClr>
          </a:solidFill>
          <a:prstDash val="solid"/>
        </a:ln>
        <a:effectLst/>
      </dgm:spPr>
      <dgm:t>
        <a:bodyPr/>
        <a:lstStyle/>
        <a:p>
          <a:r>
            <a:rPr lang="en-GB" sz="1800" dirty="0">
              <a:solidFill>
                <a:sysClr val="windowText" lastClr="000000">
                  <a:hueOff val="0"/>
                  <a:satOff val="0"/>
                  <a:lumOff val="0"/>
                  <a:alphaOff val="0"/>
                </a:sysClr>
              </a:solidFill>
              <a:latin typeface="Arial"/>
              <a:ea typeface="+mn-ea"/>
              <a:cs typeface="+mn-cs"/>
            </a:rPr>
            <a:t>A daemon that stores </a:t>
          </a:r>
          <a:r>
            <a:rPr lang="en-GB" sz="1800" b="1" dirty="0">
              <a:solidFill>
                <a:srgbClr val="2EABE2"/>
              </a:solidFill>
              <a:latin typeface="Arial"/>
              <a:ea typeface="+mn-ea"/>
              <a:cs typeface="+mn-cs"/>
            </a:rPr>
            <a:t>data blocks</a:t>
          </a:r>
          <a:endParaRPr lang="en-GB" sz="1800" dirty="0">
            <a:solidFill>
              <a:sysClr val="windowText" lastClr="000000">
                <a:hueOff val="0"/>
                <a:satOff val="0"/>
                <a:lumOff val="0"/>
                <a:alphaOff val="0"/>
              </a:sysClr>
            </a:solidFill>
            <a:latin typeface="Arial"/>
            <a:ea typeface="+mn-ea"/>
            <a:cs typeface="+mn-cs"/>
          </a:endParaRPr>
        </a:p>
      </dgm:t>
    </dgm:pt>
    <dgm:pt modelId="{75C8C812-9085-4B5B-84D1-717C524A211F}" type="parTrans" cxnId="{6D49F2F0-2E37-4B17-8402-A292B50C6662}">
      <dgm:prSet/>
      <dgm:spPr/>
      <dgm:t>
        <a:bodyPr/>
        <a:lstStyle/>
        <a:p>
          <a:endParaRPr lang="en-GB" sz="1800">
            <a:latin typeface="+mn-lt"/>
          </a:endParaRPr>
        </a:p>
      </dgm:t>
    </dgm:pt>
    <dgm:pt modelId="{A0546750-E223-4838-B5FB-0647C8912AD0}" type="sibTrans" cxnId="{6D49F2F0-2E37-4B17-8402-A292B50C6662}">
      <dgm:prSet/>
      <dgm:spPr/>
      <dgm:t>
        <a:bodyPr/>
        <a:lstStyle/>
        <a:p>
          <a:endParaRPr lang="en-GB" sz="1800">
            <a:latin typeface="+mn-lt"/>
          </a:endParaRPr>
        </a:p>
      </dgm:t>
    </dgm:pt>
    <dgm:pt modelId="{2C722C78-CA3A-4C15-BC14-A9E900B7DB32}">
      <dgm:prSet phldrT="[Text]" custT="1">
        <dgm:style>
          <a:lnRef idx="1">
            <a:schemeClr val="accent5"/>
          </a:lnRef>
          <a:fillRef idx="3">
            <a:schemeClr val="accent5"/>
          </a:fillRef>
          <a:effectRef idx="2">
            <a:schemeClr val="accent5"/>
          </a:effectRef>
          <a:fontRef idx="minor">
            <a:schemeClr val="lt1"/>
          </a:fontRef>
        </dgm:style>
      </dgm:prSet>
      <dgm:spPr>
        <a:xfrm>
          <a:off x="6854" y="2497690"/>
          <a:ext cx="2215128" cy="1128420"/>
        </a:xfrm>
        <a:prstGeom prst="roundRect">
          <a:avLst/>
        </a:prstGeom>
        <a:solidFill>
          <a:schemeClr val="accent1">
            <a:lumMod val="40000"/>
            <a:lumOff val="60000"/>
          </a:schemeClr>
        </a:solidFill>
        <a:ln w="38100" cap="flat" cmpd="sng" algn="ctr">
          <a:solidFill>
            <a:schemeClr val="accent1"/>
          </a:solidFill>
          <a:prstDash val="solid"/>
        </a:ln>
        <a:effectLst/>
        <a:scene3d>
          <a:camera prst="orthographicFront"/>
          <a:lightRig rig="threePt" dir="t"/>
        </a:scene3d>
        <a:sp3d prstMaterial="dkEdge">
          <a:bevelT w="38100" h="12700"/>
        </a:sp3d>
      </dgm:spPr>
      <dgm:t>
        <a:bodyPr/>
        <a:lstStyle/>
        <a:p>
          <a:pPr>
            <a:buNone/>
          </a:pPr>
          <a:r>
            <a:rPr lang="en-GB" sz="1800" b="1" dirty="0">
              <a:solidFill>
                <a:schemeClr val="accent3"/>
              </a:solidFill>
              <a:latin typeface="Arial"/>
              <a:ea typeface="+mn-ea"/>
              <a:cs typeface="+mn-cs"/>
            </a:rPr>
            <a:t>Fault Tolerance </a:t>
          </a:r>
        </a:p>
      </dgm:t>
    </dgm:pt>
    <dgm:pt modelId="{F63D94C7-2697-4BBA-8CB6-F4C5355B67C0}" type="parTrans" cxnId="{56213DC6-9C7C-481F-83E3-D4BEC0B318C4}">
      <dgm:prSet/>
      <dgm:spPr/>
      <dgm:t>
        <a:bodyPr/>
        <a:lstStyle/>
        <a:p>
          <a:endParaRPr lang="en-GB" sz="1800">
            <a:latin typeface="+mn-lt"/>
          </a:endParaRPr>
        </a:p>
      </dgm:t>
    </dgm:pt>
    <dgm:pt modelId="{84FA550F-F600-4D74-93B4-5FB4335D19D9}" type="sibTrans" cxnId="{56213DC6-9C7C-481F-83E3-D4BEC0B318C4}">
      <dgm:prSet/>
      <dgm:spPr/>
      <dgm:t>
        <a:bodyPr/>
        <a:lstStyle/>
        <a:p>
          <a:endParaRPr lang="en-GB" sz="1800">
            <a:latin typeface="+mn-lt"/>
          </a:endParaRPr>
        </a:p>
      </dgm:t>
    </dgm:pt>
    <dgm:pt modelId="{4A9E0C59-8841-494F-8168-13B81C581747}">
      <dgm:prSet custT="1"/>
      <dgm:spPr>
        <a:xfrm rot="5400000">
          <a:off x="5009295" y="-1336524"/>
          <a:ext cx="902736" cy="6299873"/>
        </a:xfrm>
        <a:prstGeom prst="round2SameRect">
          <a:avLst/>
        </a:prstGeom>
        <a:solidFill>
          <a:sysClr val="window" lastClr="FFFFFF">
            <a:lumMod val="95000"/>
            <a:alpha val="90000"/>
          </a:sysClr>
        </a:solidFill>
        <a:ln w="9525" cap="flat" cmpd="sng" algn="ctr">
          <a:solidFill>
            <a:srgbClr val="9BBB59">
              <a:tint val="40000"/>
              <a:alpha val="90000"/>
              <a:hueOff val="0"/>
              <a:satOff val="0"/>
              <a:lumOff val="0"/>
              <a:alphaOff val="0"/>
            </a:srgbClr>
          </a:solidFill>
          <a:prstDash val="solid"/>
        </a:ln>
        <a:effectLst/>
      </dgm:spPr>
      <dgm:t>
        <a:bodyPr/>
        <a:lstStyle/>
        <a:p>
          <a:pPr>
            <a:buChar char="•"/>
          </a:pPr>
          <a:r>
            <a:rPr lang="en-GB" sz="1800" dirty="0">
              <a:solidFill>
                <a:sysClr val="windowText" lastClr="000000">
                  <a:hueOff val="0"/>
                  <a:satOff val="0"/>
                  <a:lumOff val="0"/>
                  <a:alphaOff val="0"/>
                </a:sysClr>
              </a:solidFill>
              <a:latin typeface="Arial"/>
              <a:ea typeface="+mn-ea"/>
              <a:cs typeface="+mn-cs"/>
            </a:rPr>
            <a:t>The majority of nodes in a cluster</a:t>
          </a:r>
        </a:p>
      </dgm:t>
    </dgm:pt>
    <dgm:pt modelId="{E19C2163-EF93-4D0E-82D0-4733535770C6}" type="parTrans" cxnId="{A5B2F491-1BFE-42B1-BADD-509B51AD4B3B}">
      <dgm:prSet/>
      <dgm:spPr/>
      <dgm:t>
        <a:bodyPr/>
        <a:lstStyle/>
        <a:p>
          <a:endParaRPr lang="en-GB"/>
        </a:p>
      </dgm:t>
    </dgm:pt>
    <dgm:pt modelId="{0544ECE2-D776-4C9F-8F28-801AB654758A}" type="sibTrans" cxnId="{A5B2F491-1BFE-42B1-BADD-509B51AD4B3B}">
      <dgm:prSet/>
      <dgm:spPr/>
      <dgm:t>
        <a:bodyPr/>
        <a:lstStyle/>
        <a:p>
          <a:endParaRPr lang="en-GB"/>
        </a:p>
      </dgm:t>
    </dgm:pt>
    <dgm:pt modelId="{A9C14809-CCE2-4889-88F2-57442D33CA23}">
      <dgm:prSet phldrT="[Text]" custT="1"/>
      <dgm:spPr>
        <a:xfrm rot="5400000">
          <a:off x="5009295" y="-1336524"/>
          <a:ext cx="902736" cy="6299873"/>
        </a:xfrm>
        <a:solidFill>
          <a:sysClr val="window" lastClr="FFFFFF">
            <a:lumMod val="95000"/>
            <a:alpha val="90000"/>
          </a:sysClr>
        </a:solidFill>
        <a:ln w="9525" cap="flat" cmpd="sng" algn="ctr">
          <a:solidFill>
            <a:srgbClr val="9BBB59">
              <a:tint val="40000"/>
              <a:alpha val="90000"/>
              <a:hueOff val="0"/>
              <a:satOff val="0"/>
              <a:lumOff val="0"/>
              <a:alphaOff val="0"/>
            </a:srgbClr>
          </a:solidFill>
          <a:prstDash val="solid"/>
        </a:ln>
        <a:effectLst/>
      </dgm:spPr>
      <dgm:t>
        <a:bodyPr/>
        <a:lstStyle/>
        <a:p>
          <a:pPr>
            <a:buChar char="•"/>
          </a:pPr>
          <a:r>
            <a:rPr lang="en-GB" sz="1800" dirty="0">
              <a:solidFill>
                <a:sysClr val="windowText" lastClr="000000">
                  <a:hueOff val="0"/>
                  <a:satOff val="0"/>
                  <a:lumOff val="0"/>
                  <a:alphaOff val="0"/>
                </a:sysClr>
              </a:solidFill>
              <a:latin typeface="Arial"/>
              <a:ea typeface="+mn-ea"/>
              <a:cs typeface="+mn-cs"/>
            </a:rPr>
            <a:t>It runs on each “</a:t>
          </a:r>
          <a:r>
            <a:rPr lang="en-GB" sz="1800" b="1" dirty="0">
              <a:solidFill>
                <a:srgbClr val="2EABE2"/>
              </a:solidFill>
              <a:latin typeface="Arial"/>
              <a:ea typeface="+mn-ea"/>
              <a:cs typeface="+mn-cs"/>
            </a:rPr>
            <a:t>worker node</a:t>
          </a:r>
          <a:r>
            <a:rPr lang="en-GB" sz="1800" dirty="0">
              <a:solidFill>
                <a:sysClr val="windowText" lastClr="000000">
                  <a:hueOff val="0"/>
                  <a:satOff val="0"/>
                  <a:lumOff val="0"/>
                  <a:alphaOff val="0"/>
                </a:sysClr>
              </a:solidFill>
              <a:latin typeface="Arial"/>
              <a:ea typeface="+mn-ea"/>
              <a:cs typeface="+mn-cs"/>
            </a:rPr>
            <a:t>”</a:t>
          </a:r>
        </a:p>
      </dgm:t>
    </dgm:pt>
    <dgm:pt modelId="{828AB135-7B1E-4BFC-966C-0B35EED4BC13}" type="parTrans" cxnId="{E221C12A-5229-41D2-B514-FBF1ACC2DB17}">
      <dgm:prSet/>
      <dgm:spPr/>
      <dgm:t>
        <a:bodyPr/>
        <a:lstStyle/>
        <a:p>
          <a:endParaRPr lang="en-US"/>
        </a:p>
      </dgm:t>
    </dgm:pt>
    <dgm:pt modelId="{13079FCF-1AB4-4F51-88CE-9DCD7B431CDA}" type="sibTrans" cxnId="{E221C12A-5229-41D2-B514-FBF1ACC2DB17}">
      <dgm:prSet/>
      <dgm:spPr/>
      <dgm:t>
        <a:bodyPr/>
        <a:lstStyle/>
        <a:p>
          <a:endParaRPr lang="en-US"/>
        </a:p>
      </dgm:t>
    </dgm:pt>
    <dgm:pt modelId="{505DBAC0-6BB4-421C-853A-1BEBBC59FA0D}">
      <dgm:prSet phldrT="[Text]" custT="1"/>
      <dgm:spPr>
        <a:xfrm rot="5400000">
          <a:off x="5009295" y="-2585012"/>
          <a:ext cx="902736" cy="6299873"/>
        </a:xfrm>
        <a:prstGeom prst="round2SameRect">
          <a:avLst/>
        </a:prstGeom>
        <a:solidFill>
          <a:sysClr val="window" lastClr="FFFFFF">
            <a:lumMod val="95000"/>
            <a:alpha val="90000"/>
          </a:sysClr>
        </a:solidFill>
        <a:ln w="9525" cap="flat" cmpd="sng" algn="ctr">
          <a:solidFill>
            <a:srgbClr val="C0504D">
              <a:tint val="40000"/>
              <a:alpha val="90000"/>
              <a:hueOff val="0"/>
              <a:satOff val="0"/>
              <a:lumOff val="0"/>
              <a:alphaOff val="0"/>
            </a:srgbClr>
          </a:solidFill>
          <a:prstDash val="solid"/>
        </a:ln>
        <a:effectLst/>
      </dgm:spPr>
      <dgm:t>
        <a:bodyPr/>
        <a:lstStyle/>
        <a:p>
          <a:pPr>
            <a:buChar char="•"/>
          </a:pPr>
          <a:r>
            <a:rPr lang="en-GB" sz="1800" dirty="0">
              <a:solidFill>
                <a:sysClr val="windowText" lastClr="000000">
                  <a:hueOff val="0"/>
                  <a:satOff val="0"/>
                  <a:lumOff val="0"/>
                  <a:alphaOff val="0"/>
                </a:sysClr>
              </a:solidFill>
              <a:latin typeface="Arial"/>
              <a:ea typeface="+mn-ea"/>
              <a:cs typeface="+mn-cs"/>
            </a:rPr>
            <a:t>A daemon application that runs on a “</a:t>
          </a:r>
          <a:r>
            <a:rPr lang="en-GB" sz="1800" b="1" dirty="0">
              <a:solidFill>
                <a:srgbClr val="2EABE2"/>
              </a:solidFill>
              <a:latin typeface="Arial"/>
              <a:ea typeface="+mn-ea"/>
              <a:cs typeface="+mn-cs"/>
            </a:rPr>
            <a:t>master node</a:t>
          </a:r>
          <a:r>
            <a:rPr lang="en-GB" sz="1800" dirty="0">
              <a:solidFill>
                <a:sysClr val="windowText" lastClr="000000">
                  <a:hueOff val="0"/>
                  <a:satOff val="0"/>
                  <a:lumOff val="0"/>
                  <a:alphaOff val="0"/>
                </a:sysClr>
              </a:solidFill>
              <a:latin typeface="Arial"/>
              <a:ea typeface="+mn-ea"/>
              <a:cs typeface="+mn-cs"/>
            </a:rPr>
            <a:t>”</a:t>
          </a:r>
        </a:p>
      </dgm:t>
    </dgm:pt>
    <dgm:pt modelId="{EFA92DFA-93C0-43D6-9175-98F6B39264F0}" type="sibTrans" cxnId="{EC0E4721-845A-4E98-B8CE-F6AE52DFFADF}">
      <dgm:prSet/>
      <dgm:spPr/>
      <dgm:t>
        <a:bodyPr/>
        <a:lstStyle/>
        <a:p>
          <a:endParaRPr lang="en-GB" sz="1800">
            <a:latin typeface="+mn-lt"/>
          </a:endParaRPr>
        </a:p>
      </dgm:t>
    </dgm:pt>
    <dgm:pt modelId="{BD1CDBD4-EDC3-444E-97CC-7FE763DEFFD5}" type="parTrans" cxnId="{EC0E4721-845A-4E98-B8CE-F6AE52DFFADF}">
      <dgm:prSet/>
      <dgm:spPr/>
      <dgm:t>
        <a:bodyPr/>
        <a:lstStyle/>
        <a:p>
          <a:endParaRPr lang="en-GB" sz="1800">
            <a:latin typeface="+mn-lt"/>
          </a:endParaRPr>
        </a:p>
      </dgm:t>
    </dgm:pt>
    <dgm:pt modelId="{D15103C8-D5DE-4640-A0FC-6C0B21BFEAB8}">
      <dgm:prSet phldrT="[Text]" custT="1"/>
      <dgm:spPr>
        <a:xfrm rot="5400000">
          <a:off x="5009295" y="-2585012"/>
          <a:ext cx="902736" cy="6299873"/>
        </a:xfrm>
        <a:solidFill>
          <a:sysClr val="window" lastClr="FFFFFF">
            <a:lumMod val="95000"/>
            <a:alpha val="90000"/>
          </a:sysClr>
        </a:solidFill>
        <a:ln w="9525" cap="flat" cmpd="sng" algn="ctr">
          <a:solidFill>
            <a:srgbClr val="C0504D">
              <a:tint val="40000"/>
              <a:alpha val="90000"/>
              <a:hueOff val="0"/>
              <a:satOff val="0"/>
              <a:lumOff val="0"/>
              <a:alphaOff val="0"/>
            </a:srgbClr>
          </a:solidFill>
          <a:prstDash val="solid"/>
        </a:ln>
        <a:effectLst/>
      </dgm:spPr>
      <dgm:t>
        <a:bodyPr/>
        <a:lstStyle/>
        <a:p>
          <a:pPr>
            <a:buChar char="•"/>
          </a:pPr>
          <a:r>
            <a:rPr lang="en-GB" sz="1800" dirty="0">
              <a:solidFill>
                <a:sysClr val="windowText" lastClr="000000">
                  <a:hueOff val="0"/>
                  <a:satOff val="0"/>
                  <a:lumOff val="0"/>
                  <a:alphaOff val="0"/>
                </a:sysClr>
              </a:solidFill>
              <a:latin typeface="Arial"/>
              <a:ea typeface="+mn-ea"/>
              <a:cs typeface="+mn-cs"/>
            </a:rPr>
            <a:t>Tracks and directs the storage of files on the cluster</a:t>
          </a:r>
        </a:p>
      </dgm:t>
    </dgm:pt>
    <dgm:pt modelId="{10213727-3946-4AD9-A0EB-F8A0EE3D859E}" type="sibTrans" cxnId="{E76B6C0C-C8FD-43CC-8462-6B18E769E27C}">
      <dgm:prSet/>
      <dgm:spPr/>
      <dgm:t>
        <a:bodyPr/>
        <a:lstStyle/>
        <a:p>
          <a:endParaRPr lang="en-US"/>
        </a:p>
      </dgm:t>
    </dgm:pt>
    <dgm:pt modelId="{3444201A-BA64-4560-90BB-79FA7FBAA7FD}" type="parTrans" cxnId="{E76B6C0C-C8FD-43CC-8462-6B18E769E27C}">
      <dgm:prSet/>
      <dgm:spPr/>
      <dgm:t>
        <a:bodyPr/>
        <a:lstStyle/>
        <a:p>
          <a:endParaRPr lang="en-US"/>
        </a:p>
      </dgm:t>
    </dgm:pt>
    <dgm:pt modelId="{DF182675-79B5-4365-AB00-081EA197A120}">
      <dgm:prSet phldrT="[Text]" custT="1"/>
      <dgm:spPr>
        <a:xfrm rot="5400000">
          <a:off x="5009295" y="-88035"/>
          <a:ext cx="902736" cy="6299873"/>
        </a:xfrm>
        <a:prstGeom prst="round2SameRect">
          <a:avLst/>
        </a:prstGeom>
        <a:solidFill>
          <a:sysClr val="window" lastClr="FFFFFF">
            <a:lumMod val="95000"/>
            <a:alpha val="90000"/>
          </a:sysClr>
        </a:solidFill>
        <a:ln w="9525" cap="flat" cmpd="sng" algn="ctr">
          <a:solidFill>
            <a:srgbClr val="8064A2">
              <a:tint val="40000"/>
              <a:alpha val="90000"/>
              <a:hueOff val="0"/>
              <a:satOff val="0"/>
              <a:lumOff val="0"/>
              <a:alphaOff val="0"/>
            </a:srgbClr>
          </a:solidFill>
          <a:prstDash val="solid"/>
        </a:ln>
        <a:effectLst/>
      </dgm:spPr>
      <dgm:t>
        <a:bodyPr/>
        <a:lstStyle/>
        <a:p>
          <a:r>
            <a:rPr lang="en-GB" sz="1800" dirty="0">
              <a:solidFill>
                <a:sysClr val="windowText" lastClr="000000">
                  <a:hueOff val="0"/>
                  <a:satOff val="0"/>
                  <a:lumOff val="0"/>
                  <a:alphaOff val="0"/>
                </a:sysClr>
              </a:solidFill>
              <a:latin typeface="Arial"/>
              <a:ea typeface="+mn-ea"/>
              <a:cs typeface="+mn-cs"/>
            </a:rPr>
            <a:t>It is achieved by keeping replicas of each data block</a:t>
          </a:r>
        </a:p>
      </dgm:t>
    </dgm:pt>
    <dgm:pt modelId="{457F2E96-A103-450B-83D6-44C097C4A1D7}" type="sibTrans" cxnId="{7A8C8A45-7BBB-417F-87F2-BD09FCF4F405}">
      <dgm:prSet/>
      <dgm:spPr/>
      <dgm:t>
        <a:bodyPr/>
        <a:lstStyle/>
        <a:p>
          <a:endParaRPr lang="en-GB" sz="1800">
            <a:latin typeface="+mn-lt"/>
          </a:endParaRPr>
        </a:p>
      </dgm:t>
    </dgm:pt>
    <dgm:pt modelId="{354C05E7-C608-42F8-A344-3F3AC9244899}" type="parTrans" cxnId="{7A8C8A45-7BBB-417F-87F2-BD09FCF4F405}">
      <dgm:prSet/>
      <dgm:spPr/>
      <dgm:t>
        <a:bodyPr/>
        <a:lstStyle/>
        <a:p>
          <a:endParaRPr lang="en-GB" sz="1800">
            <a:latin typeface="+mn-lt"/>
          </a:endParaRPr>
        </a:p>
      </dgm:t>
    </dgm:pt>
    <dgm:pt modelId="{4596C668-AC0F-4C81-99D3-3E27E9D7298D}">
      <dgm:prSet phldrT="[Text]" custT="1"/>
      <dgm:spPr>
        <a:xfrm rot="5400000">
          <a:off x="5009295" y="-88035"/>
          <a:ext cx="902736" cy="6299873"/>
        </a:xfrm>
        <a:solidFill>
          <a:sysClr val="window" lastClr="FFFFFF">
            <a:lumMod val="95000"/>
            <a:alpha val="90000"/>
          </a:sysClr>
        </a:solidFill>
        <a:ln w="9525" cap="flat" cmpd="sng" algn="ctr">
          <a:solidFill>
            <a:srgbClr val="8064A2">
              <a:tint val="40000"/>
              <a:alpha val="90000"/>
              <a:hueOff val="0"/>
              <a:satOff val="0"/>
              <a:lumOff val="0"/>
              <a:alphaOff val="0"/>
            </a:srgbClr>
          </a:solidFill>
          <a:prstDash val="solid"/>
        </a:ln>
        <a:effectLst/>
      </dgm:spPr>
      <dgm:t>
        <a:bodyPr/>
        <a:lstStyle/>
        <a:p>
          <a:r>
            <a:rPr lang="en-GB" sz="1800" dirty="0">
              <a:solidFill>
                <a:sysClr val="windowText" lastClr="000000">
                  <a:hueOff val="0"/>
                  <a:satOff val="0"/>
                  <a:lumOff val="0"/>
                  <a:alphaOff val="0"/>
                </a:sysClr>
              </a:solidFill>
              <a:latin typeface="Arial"/>
              <a:ea typeface="+mn-ea"/>
              <a:cs typeface="+mn-cs"/>
            </a:rPr>
            <a:t>Each block’s replicas are kept in different data nodes</a:t>
          </a:r>
        </a:p>
      </dgm:t>
    </dgm:pt>
    <dgm:pt modelId="{06302821-D7E7-45BF-BF5F-CD99E391916B}" type="parTrans" cxnId="{8041B131-499A-4581-B098-9C29BC485662}">
      <dgm:prSet/>
      <dgm:spPr/>
      <dgm:t>
        <a:bodyPr/>
        <a:lstStyle/>
        <a:p>
          <a:endParaRPr lang="en-US"/>
        </a:p>
      </dgm:t>
    </dgm:pt>
    <dgm:pt modelId="{65754053-A6F5-472F-894C-7938DD710DD9}" type="sibTrans" cxnId="{8041B131-499A-4581-B098-9C29BC485662}">
      <dgm:prSet/>
      <dgm:spPr/>
      <dgm:t>
        <a:bodyPr/>
        <a:lstStyle/>
        <a:p>
          <a:endParaRPr lang="en-US"/>
        </a:p>
      </dgm:t>
    </dgm:pt>
    <dgm:pt modelId="{1BF173E7-A2A3-4383-A217-211989C89227}">
      <dgm:prSet phldrT="[Text]" custT="1"/>
      <dgm:spPr>
        <a:xfrm rot="5400000">
          <a:off x="5009295" y="-88035"/>
          <a:ext cx="902736" cy="6299873"/>
        </a:xfrm>
        <a:solidFill>
          <a:sysClr val="window" lastClr="FFFFFF">
            <a:lumMod val="95000"/>
            <a:alpha val="90000"/>
          </a:sysClr>
        </a:solidFill>
        <a:ln w="9525" cap="flat" cmpd="sng" algn="ctr">
          <a:solidFill>
            <a:srgbClr val="8064A2">
              <a:tint val="40000"/>
              <a:alpha val="90000"/>
              <a:hueOff val="0"/>
              <a:satOff val="0"/>
              <a:lumOff val="0"/>
              <a:alphaOff val="0"/>
            </a:srgbClr>
          </a:solidFill>
          <a:prstDash val="solid"/>
        </a:ln>
        <a:effectLst/>
      </dgm:spPr>
      <dgm:t>
        <a:bodyPr/>
        <a:lstStyle/>
        <a:p>
          <a:pPr>
            <a:buChar char="•"/>
          </a:pPr>
          <a:r>
            <a:rPr lang="en-GB" sz="1800" dirty="0">
              <a:solidFill>
                <a:sysClr val="windowText" lastClr="000000">
                  <a:hueOff val="0"/>
                  <a:satOff val="0"/>
                  <a:lumOff val="0"/>
                  <a:alphaOff val="0"/>
                </a:sysClr>
              </a:solidFill>
              <a:latin typeface="Arial"/>
              <a:ea typeface="+mn-ea"/>
              <a:cs typeface="+mn-cs"/>
            </a:rPr>
            <a:t>The default number of replicas is three</a:t>
          </a:r>
        </a:p>
      </dgm:t>
    </dgm:pt>
    <dgm:pt modelId="{D2151960-960D-47AF-8363-C69BB5CCCA4B}" type="parTrans" cxnId="{5338D50C-036A-4C15-99A9-E751BA2FD684}">
      <dgm:prSet/>
      <dgm:spPr/>
      <dgm:t>
        <a:bodyPr/>
        <a:lstStyle/>
        <a:p>
          <a:endParaRPr lang="en-US"/>
        </a:p>
      </dgm:t>
    </dgm:pt>
    <dgm:pt modelId="{2C43E7CD-B9C9-4292-A969-85C7E6043408}" type="sibTrans" cxnId="{5338D50C-036A-4C15-99A9-E751BA2FD684}">
      <dgm:prSet/>
      <dgm:spPr/>
      <dgm:t>
        <a:bodyPr/>
        <a:lstStyle/>
        <a:p>
          <a:endParaRPr lang="en-US"/>
        </a:p>
      </dgm:t>
    </dgm:pt>
    <dgm:pt modelId="{447240EF-1AA2-4114-ACAB-01EE55BD5185}" type="pres">
      <dgm:prSet presAssocID="{025FAB99-DC93-40E0-B9F9-53C2BADD1345}" presName="Name0" presStyleCnt="0">
        <dgm:presLayoutVars>
          <dgm:dir/>
          <dgm:animLvl val="lvl"/>
          <dgm:resizeHandles val="exact"/>
        </dgm:presLayoutVars>
      </dgm:prSet>
      <dgm:spPr/>
    </dgm:pt>
    <dgm:pt modelId="{318964C2-9438-4CBD-8415-52CF967A86D7}" type="pres">
      <dgm:prSet presAssocID="{0BA2DBAD-760A-46E7-AE7C-31FF1E9807F1}" presName="linNode" presStyleCnt="0"/>
      <dgm:spPr/>
    </dgm:pt>
    <dgm:pt modelId="{3FA5DC50-4818-4DEA-AC24-84E3A6F33858}" type="pres">
      <dgm:prSet presAssocID="{0BA2DBAD-760A-46E7-AE7C-31FF1E9807F1}" presName="parentText" presStyleLbl="node1" presStyleIdx="0" presStyleCnt="3" custScaleX="71460" custScaleY="46991" custLinFactNeighborX="-867" custLinFactNeighborY="1261">
        <dgm:presLayoutVars>
          <dgm:chMax val="1"/>
          <dgm:bulletEnabled val="1"/>
        </dgm:presLayoutVars>
      </dgm:prSet>
      <dgm:spPr/>
    </dgm:pt>
    <dgm:pt modelId="{C95DB0FF-9853-44DE-9E47-410431DE4DAF}" type="pres">
      <dgm:prSet presAssocID="{0BA2DBAD-760A-46E7-AE7C-31FF1E9807F1}" presName="descendantText" presStyleLbl="alignAccFollowNode1" presStyleIdx="0" presStyleCnt="3" custScaleX="114319" custScaleY="46991" custLinFactNeighborX="1148" custLinFactNeighborY="2351">
        <dgm:presLayoutVars>
          <dgm:bulletEnabled val="1"/>
        </dgm:presLayoutVars>
      </dgm:prSet>
      <dgm:spPr>
        <a:prstGeom prst="round2SameRect">
          <a:avLst/>
        </a:prstGeom>
      </dgm:spPr>
    </dgm:pt>
    <dgm:pt modelId="{83EA0AA1-65E9-4E29-819B-0A38D781E27A}" type="pres">
      <dgm:prSet presAssocID="{0D75F704-043B-488D-9F61-A7BFF9AB4D52}" presName="sp" presStyleCnt="0"/>
      <dgm:spPr/>
    </dgm:pt>
    <dgm:pt modelId="{600ABFEF-C963-440E-8DFF-BBB734DF6945}" type="pres">
      <dgm:prSet presAssocID="{1E86E1BF-61CA-45D4-90C6-A0E634AAFAEB}" presName="linNode" presStyleCnt="0"/>
      <dgm:spPr/>
    </dgm:pt>
    <dgm:pt modelId="{5DC6B7C2-C318-43C4-A4D8-D784D1FE9FFA}" type="pres">
      <dgm:prSet presAssocID="{1E86E1BF-61CA-45D4-90C6-A0E634AAFAEB}" presName="parentText" presStyleLbl="node1" presStyleIdx="1" presStyleCnt="3" custScaleX="71460" custScaleY="46991" custLinFactNeighborX="-5190">
        <dgm:presLayoutVars>
          <dgm:chMax val="1"/>
          <dgm:bulletEnabled val="1"/>
        </dgm:presLayoutVars>
      </dgm:prSet>
      <dgm:spPr/>
    </dgm:pt>
    <dgm:pt modelId="{412B7863-45FB-4806-9C10-679FF9D140B4}" type="pres">
      <dgm:prSet presAssocID="{1E86E1BF-61CA-45D4-90C6-A0E634AAFAEB}" presName="descendantText" presStyleLbl="alignAccFollowNode1" presStyleIdx="1" presStyleCnt="3" custScaleX="114319" custScaleY="46991" custLinFactNeighborX="2149">
        <dgm:presLayoutVars>
          <dgm:bulletEnabled val="1"/>
        </dgm:presLayoutVars>
      </dgm:prSet>
      <dgm:spPr>
        <a:prstGeom prst="round2SameRect">
          <a:avLst/>
        </a:prstGeom>
      </dgm:spPr>
    </dgm:pt>
    <dgm:pt modelId="{B91C96C7-A5DF-489B-85E6-BB2F078ED756}" type="pres">
      <dgm:prSet presAssocID="{1309AD9C-3B54-4A23-90BC-8627D4C2614B}" presName="sp" presStyleCnt="0"/>
      <dgm:spPr/>
    </dgm:pt>
    <dgm:pt modelId="{581422EC-4246-4695-A476-EF3D02A70C0E}" type="pres">
      <dgm:prSet presAssocID="{2C722C78-CA3A-4C15-BC14-A9E900B7DB32}" presName="linNode" presStyleCnt="0"/>
      <dgm:spPr/>
    </dgm:pt>
    <dgm:pt modelId="{9C6B4D40-BE45-43F4-BD45-BDBB7B548649}" type="pres">
      <dgm:prSet presAssocID="{2C722C78-CA3A-4C15-BC14-A9E900B7DB32}" presName="parentText" presStyleLbl="node1" presStyleIdx="2" presStyleCnt="3" custScaleX="71460" custScaleY="46991" custLinFactNeighborX="-867" custLinFactNeighborY="-45">
        <dgm:presLayoutVars>
          <dgm:chMax val="1"/>
          <dgm:bulletEnabled val="1"/>
        </dgm:presLayoutVars>
      </dgm:prSet>
      <dgm:spPr/>
    </dgm:pt>
    <dgm:pt modelId="{B3177C8B-F79C-4E22-A26E-9CB8D3D0F429}" type="pres">
      <dgm:prSet presAssocID="{2C722C78-CA3A-4C15-BC14-A9E900B7DB32}" presName="descendantText" presStyleLbl="alignAccFollowNode1" presStyleIdx="2" presStyleCnt="3" custScaleX="114319" custScaleY="46991" custLinFactNeighborX="817" custLinFactNeighborY="183">
        <dgm:presLayoutVars>
          <dgm:bulletEnabled val="1"/>
        </dgm:presLayoutVars>
      </dgm:prSet>
      <dgm:spPr>
        <a:prstGeom prst="round2SameRect">
          <a:avLst/>
        </a:prstGeom>
      </dgm:spPr>
    </dgm:pt>
  </dgm:ptLst>
  <dgm:cxnLst>
    <dgm:cxn modelId="{B196AC01-0F6F-4A58-BB53-CA677A62234D}" type="presOf" srcId="{DF182675-79B5-4365-AB00-081EA197A120}" destId="{B3177C8B-F79C-4E22-A26E-9CB8D3D0F429}" srcOrd="0" destOrd="0" presId="urn:microsoft.com/office/officeart/2005/8/layout/vList5"/>
    <dgm:cxn modelId="{E76B6C0C-C8FD-43CC-8462-6B18E769E27C}" srcId="{0BA2DBAD-760A-46E7-AE7C-31FF1E9807F1}" destId="{D15103C8-D5DE-4640-A0FC-6C0B21BFEAB8}" srcOrd="1" destOrd="0" parTransId="{3444201A-BA64-4560-90BB-79FA7FBAA7FD}" sibTransId="{10213727-3946-4AD9-A0EB-F8A0EE3D859E}"/>
    <dgm:cxn modelId="{5338D50C-036A-4C15-99A9-E751BA2FD684}" srcId="{2C722C78-CA3A-4C15-BC14-A9E900B7DB32}" destId="{1BF173E7-A2A3-4383-A217-211989C89227}" srcOrd="2" destOrd="0" parTransId="{D2151960-960D-47AF-8363-C69BB5CCCA4B}" sibTransId="{2C43E7CD-B9C9-4292-A969-85C7E6043408}"/>
    <dgm:cxn modelId="{EC0E4721-845A-4E98-B8CE-F6AE52DFFADF}" srcId="{0BA2DBAD-760A-46E7-AE7C-31FF1E9807F1}" destId="{505DBAC0-6BB4-421C-853A-1BEBBC59FA0D}" srcOrd="0" destOrd="0" parTransId="{BD1CDBD4-EDC3-444E-97CC-7FE763DEFFD5}" sibTransId="{EFA92DFA-93C0-43D6-9175-98F6B39264F0}"/>
    <dgm:cxn modelId="{E221C12A-5229-41D2-B514-FBF1ACC2DB17}" srcId="{1E86E1BF-61CA-45D4-90C6-A0E634AAFAEB}" destId="{A9C14809-CCE2-4889-88F2-57442D33CA23}" srcOrd="1" destOrd="0" parTransId="{828AB135-7B1E-4BFC-966C-0B35EED4BC13}" sibTransId="{13079FCF-1AB4-4F51-88CE-9DCD7B431CDA}"/>
    <dgm:cxn modelId="{8041B131-499A-4581-B098-9C29BC485662}" srcId="{2C722C78-CA3A-4C15-BC14-A9E900B7DB32}" destId="{4596C668-AC0F-4C81-99D3-3E27E9D7298D}" srcOrd="1" destOrd="0" parTransId="{06302821-D7E7-45BF-BF5F-CD99E391916B}" sibTransId="{65754053-A6F5-472F-894C-7938DD710DD9}"/>
    <dgm:cxn modelId="{A26D1A3C-F763-4AB9-BE8D-E3507D4CFB03}" srcId="{025FAB99-DC93-40E0-B9F9-53C2BADD1345}" destId="{1E86E1BF-61CA-45D4-90C6-A0E634AAFAEB}" srcOrd="1" destOrd="0" parTransId="{FF2EA5FA-FCDA-4D59-B939-D915D4210F9C}" sibTransId="{1309AD9C-3B54-4A23-90BC-8627D4C2614B}"/>
    <dgm:cxn modelId="{9307CB40-0611-47DB-A8BB-90AE64688135}" type="presOf" srcId="{A9C14809-CCE2-4889-88F2-57442D33CA23}" destId="{412B7863-45FB-4806-9C10-679FF9D140B4}" srcOrd="0" destOrd="1" presId="urn:microsoft.com/office/officeart/2005/8/layout/vList5"/>
    <dgm:cxn modelId="{7D8F6F44-EC99-40D4-812F-F3B59B5423E6}" type="presOf" srcId="{4A9E0C59-8841-494F-8168-13B81C581747}" destId="{412B7863-45FB-4806-9C10-679FF9D140B4}" srcOrd="0" destOrd="2" presId="urn:microsoft.com/office/officeart/2005/8/layout/vList5"/>
    <dgm:cxn modelId="{7A8C8A45-7BBB-417F-87F2-BD09FCF4F405}" srcId="{2C722C78-CA3A-4C15-BC14-A9E900B7DB32}" destId="{DF182675-79B5-4365-AB00-081EA197A120}" srcOrd="0" destOrd="0" parTransId="{354C05E7-C608-42F8-A344-3F3AC9244899}" sibTransId="{457F2E96-A103-450B-83D6-44C097C4A1D7}"/>
    <dgm:cxn modelId="{03BF3846-5E99-42A2-8C61-84245B57AC1E}" type="presOf" srcId="{D15103C8-D5DE-4640-A0FC-6C0B21BFEAB8}" destId="{C95DB0FF-9853-44DE-9E47-410431DE4DAF}" srcOrd="0" destOrd="1" presId="urn:microsoft.com/office/officeart/2005/8/layout/vList5"/>
    <dgm:cxn modelId="{8FF60C69-1780-43D4-AC09-3CD976B14D75}" type="presOf" srcId="{0BA2DBAD-760A-46E7-AE7C-31FF1E9807F1}" destId="{3FA5DC50-4818-4DEA-AC24-84E3A6F33858}" srcOrd="0" destOrd="0" presId="urn:microsoft.com/office/officeart/2005/8/layout/vList5"/>
    <dgm:cxn modelId="{CDF8FE7D-373A-4434-9C8D-58D3A8A311D2}" type="presOf" srcId="{4596C668-AC0F-4C81-99D3-3E27E9D7298D}" destId="{B3177C8B-F79C-4E22-A26E-9CB8D3D0F429}" srcOrd="0" destOrd="1" presId="urn:microsoft.com/office/officeart/2005/8/layout/vList5"/>
    <dgm:cxn modelId="{E5BF6083-6E07-4842-8FBF-DCE4910A12DB}" type="presOf" srcId="{3AA07F0C-74AC-4F60-BEDF-2C958E7E1A44}" destId="{412B7863-45FB-4806-9C10-679FF9D140B4}" srcOrd="0" destOrd="0" presId="urn:microsoft.com/office/officeart/2005/8/layout/vList5"/>
    <dgm:cxn modelId="{68F0B48B-E51E-4584-8FA3-3F43BEF0A380}" type="presOf" srcId="{1BF173E7-A2A3-4383-A217-211989C89227}" destId="{B3177C8B-F79C-4E22-A26E-9CB8D3D0F429}" srcOrd="0" destOrd="2" presId="urn:microsoft.com/office/officeart/2005/8/layout/vList5"/>
    <dgm:cxn modelId="{A5B2F491-1BFE-42B1-BADD-509B51AD4B3B}" srcId="{1E86E1BF-61CA-45D4-90C6-A0E634AAFAEB}" destId="{4A9E0C59-8841-494F-8168-13B81C581747}" srcOrd="2" destOrd="0" parTransId="{E19C2163-EF93-4D0E-82D0-4733535770C6}" sibTransId="{0544ECE2-D776-4C9F-8F28-801AB654758A}"/>
    <dgm:cxn modelId="{7D085D9A-593B-4F4A-8CFE-6DCAB5C62150}" srcId="{025FAB99-DC93-40E0-B9F9-53C2BADD1345}" destId="{0BA2DBAD-760A-46E7-AE7C-31FF1E9807F1}" srcOrd="0" destOrd="0" parTransId="{2ACECCF0-EFBB-4382-A314-3A4C81AFBBCD}" sibTransId="{0D75F704-043B-488D-9F61-A7BFF9AB4D52}"/>
    <dgm:cxn modelId="{2ECB3FC3-3ED3-4D8F-AF07-C2FE3EA6DBA7}" type="presOf" srcId="{025FAB99-DC93-40E0-B9F9-53C2BADD1345}" destId="{447240EF-1AA2-4114-ACAB-01EE55BD5185}" srcOrd="0" destOrd="0" presId="urn:microsoft.com/office/officeart/2005/8/layout/vList5"/>
    <dgm:cxn modelId="{56213DC6-9C7C-481F-83E3-D4BEC0B318C4}" srcId="{025FAB99-DC93-40E0-B9F9-53C2BADD1345}" destId="{2C722C78-CA3A-4C15-BC14-A9E900B7DB32}" srcOrd="2" destOrd="0" parTransId="{F63D94C7-2697-4BBA-8CB6-F4C5355B67C0}" sibTransId="{84FA550F-F600-4D74-93B4-5FB4335D19D9}"/>
    <dgm:cxn modelId="{420C6ACF-7CE6-480E-8B12-6FB370A5ED25}" type="presOf" srcId="{1E86E1BF-61CA-45D4-90C6-A0E634AAFAEB}" destId="{5DC6B7C2-C318-43C4-A4D8-D784D1FE9FFA}" srcOrd="0" destOrd="0" presId="urn:microsoft.com/office/officeart/2005/8/layout/vList5"/>
    <dgm:cxn modelId="{53B28ACF-7C6B-42A8-B48C-E1FDA99CCC1C}" type="presOf" srcId="{2C722C78-CA3A-4C15-BC14-A9E900B7DB32}" destId="{9C6B4D40-BE45-43F4-BD45-BDBB7B548649}" srcOrd="0" destOrd="0" presId="urn:microsoft.com/office/officeart/2005/8/layout/vList5"/>
    <dgm:cxn modelId="{776672D5-CE90-4271-AB23-42590A3C08B2}" type="presOf" srcId="{505DBAC0-6BB4-421C-853A-1BEBBC59FA0D}" destId="{C95DB0FF-9853-44DE-9E47-410431DE4DAF}" srcOrd="0" destOrd="0" presId="urn:microsoft.com/office/officeart/2005/8/layout/vList5"/>
    <dgm:cxn modelId="{6D49F2F0-2E37-4B17-8402-A292B50C6662}" srcId="{1E86E1BF-61CA-45D4-90C6-A0E634AAFAEB}" destId="{3AA07F0C-74AC-4F60-BEDF-2C958E7E1A44}" srcOrd="0" destOrd="0" parTransId="{75C8C812-9085-4B5B-84D1-717C524A211F}" sibTransId="{A0546750-E223-4838-B5FB-0647C8912AD0}"/>
    <dgm:cxn modelId="{6FFFF2AC-9ED2-494A-89D8-FF6444D1EC50}" type="presParOf" srcId="{447240EF-1AA2-4114-ACAB-01EE55BD5185}" destId="{318964C2-9438-4CBD-8415-52CF967A86D7}" srcOrd="0" destOrd="0" presId="urn:microsoft.com/office/officeart/2005/8/layout/vList5"/>
    <dgm:cxn modelId="{73CC130C-FE83-4B37-962B-AFD0831D07A6}" type="presParOf" srcId="{318964C2-9438-4CBD-8415-52CF967A86D7}" destId="{3FA5DC50-4818-4DEA-AC24-84E3A6F33858}" srcOrd="0" destOrd="0" presId="urn:microsoft.com/office/officeart/2005/8/layout/vList5"/>
    <dgm:cxn modelId="{C9A29F13-0A9B-413B-8BCB-B80BAB1EA5D3}" type="presParOf" srcId="{318964C2-9438-4CBD-8415-52CF967A86D7}" destId="{C95DB0FF-9853-44DE-9E47-410431DE4DAF}" srcOrd="1" destOrd="0" presId="urn:microsoft.com/office/officeart/2005/8/layout/vList5"/>
    <dgm:cxn modelId="{0790404F-5573-4A78-BF2E-F3A82249E9A5}" type="presParOf" srcId="{447240EF-1AA2-4114-ACAB-01EE55BD5185}" destId="{83EA0AA1-65E9-4E29-819B-0A38D781E27A}" srcOrd="1" destOrd="0" presId="urn:microsoft.com/office/officeart/2005/8/layout/vList5"/>
    <dgm:cxn modelId="{381168A6-3C49-4AFD-88C3-647E27D0C5F8}" type="presParOf" srcId="{447240EF-1AA2-4114-ACAB-01EE55BD5185}" destId="{600ABFEF-C963-440E-8DFF-BBB734DF6945}" srcOrd="2" destOrd="0" presId="urn:microsoft.com/office/officeart/2005/8/layout/vList5"/>
    <dgm:cxn modelId="{5F1B5545-9385-49EE-B882-F9D22F99800B}" type="presParOf" srcId="{600ABFEF-C963-440E-8DFF-BBB734DF6945}" destId="{5DC6B7C2-C318-43C4-A4D8-D784D1FE9FFA}" srcOrd="0" destOrd="0" presId="urn:microsoft.com/office/officeart/2005/8/layout/vList5"/>
    <dgm:cxn modelId="{E0B0AD81-E581-4556-9F56-738FC822CE85}" type="presParOf" srcId="{600ABFEF-C963-440E-8DFF-BBB734DF6945}" destId="{412B7863-45FB-4806-9C10-679FF9D140B4}" srcOrd="1" destOrd="0" presId="urn:microsoft.com/office/officeart/2005/8/layout/vList5"/>
    <dgm:cxn modelId="{2B5302D0-0DFD-4EB0-B263-04D4ED9FF16B}" type="presParOf" srcId="{447240EF-1AA2-4114-ACAB-01EE55BD5185}" destId="{B91C96C7-A5DF-489B-85E6-BB2F078ED756}" srcOrd="3" destOrd="0" presId="urn:microsoft.com/office/officeart/2005/8/layout/vList5"/>
    <dgm:cxn modelId="{13F0C3C2-A5BF-47A4-AD6E-8CA74DB25EA3}" type="presParOf" srcId="{447240EF-1AA2-4114-ACAB-01EE55BD5185}" destId="{581422EC-4246-4695-A476-EF3D02A70C0E}" srcOrd="4" destOrd="0" presId="urn:microsoft.com/office/officeart/2005/8/layout/vList5"/>
    <dgm:cxn modelId="{ED746768-2A0F-43E0-A159-682938AFEB13}" type="presParOf" srcId="{581422EC-4246-4695-A476-EF3D02A70C0E}" destId="{9C6B4D40-BE45-43F4-BD45-BDBB7B548649}" srcOrd="0" destOrd="0" presId="urn:microsoft.com/office/officeart/2005/8/layout/vList5"/>
    <dgm:cxn modelId="{E8C3B471-79CA-42CA-9DF7-10C43F9913A1}" type="presParOf" srcId="{581422EC-4246-4695-A476-EF3D02A70C0E}" destId="{B3177C8B-F79C-4E22-A26E-9CB8D3D0F429}"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DB0FF-9853-44DE-9E47-410431DE4DAF}">
      <dsp:nvSpPr>
        <dsp:cNvPr id="0" name=""/>
        <dsp:cNvSpPr/>
      </dsp:nvSpPr>
      <dsp:spPr>
        <a:xfrm rot="5400000">
          <a:off x="4849291" y="-2454405"/>
          <a:ext cx="902736" cy="6128988"/>
        </a:xfrm>
        <a:prstGeom prst="round2SameRect">
          <a:avLst/>
        </a:prstGeom>
        <a:solidFill>
          <a:sysClr val="window" lastClr="FFFFFF">
            <a:lumMod val="95000"/>
            <a:alpha val="90000"/>
          </a:sysClr>
        </a:solidFill>
        <a:ln w="9525" cap="flat" cmpd="sng" algn="ctr">
          <a:solidFill>
            <a:srgbClr val="C0504D">
              <a:tint val="40000"/>
              <a:alpha val="90000"/>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dirty="0">
              <a:solidFill>
                <a:sysClr val="windowText" lastClr="000000">
                  <a:hueOff val="0"/>
                  <a:satOff val="0"/>
                  <a:lumOff val="0"/>
                  <a:alphaOff val="0"/>
                </a:sysClr>
              </a:solidFill>
              <a:latin typeface="Arial"/>
              <a:ea typeface="+mn-ea"/>
              <a:cs typeface="+mn-cs"/>
            </a:rPr>
            <a:t>A daemon application that runs on a “</a:t>
          </a:r>
          <a:r>
            <a:rPr lang="en-GB" sz="1800" b="1" kern="1200" dirty="0">
              <a:solidFill>
                <a:srgbClr val="2EABE2"/>
              </a:solidFill>
              <a:latin typeface="Arial"/>
              <a:ea typeface="+mn-ea"/>
              <a:cs typeface="+mn-cs"/>
            </a:rPr>
            <a:t>master node</a:t>
          </a:r>
          <a:r>
            <a:rPr lang="en-GB" sz="1800" kern="1200" dirty="0">
              <a:solidFill>
                <a:sysClr val="windowText" lastClr="000000">
                  <a:hueOff val="0"/>
                  <a:satOff val="0"/>
                  <a:lumOff val="0"/>
                  <a:alphaOff val="0"/>
                </a:sysClr>
              </a:solidFill>
              <a:latin typeface="Arial"/>
              <a:ea typeface="+mn-ea"/>
              <a:cs typeface="+mn-cs"/>
            </a:rPr>
            <a:t>”</a:t>
          </a:r>
        </a:p>
        <a:p>
          <a:pPr marL="171450" lvl="1" indent="-171450" algn="l" defTabSz="800100">
            <a:lnSpc>
              <a:spcPct val="90000"/>
            </a:lnSpc>
            <a:spcBef>
              <a:spcPct val="0"/>
            </a:spcBef>
            <a:spcAft>
              <a:spcPct val="15000"/>
            </a:spcAft>
            <a:buChar char="•"/>
          </a:pPr>
          <a:r>
            <a:rPr lang="en-GB" sz="1800" kern="1200" dirty="0">
              <a:solidFill>
                <a:sysClr val="windowText" lastClr="000000">
                  <a:hueOff val="0"/>
                  <a:satOff val="0"/>
                  <a:lumOff val="0"/>
                  <a:alphaOff val="0"/>
                </a:sysClr>
              </a:solidFill>
              <a:latin typeface="Arial"/>
              <a:ea typeface="+mn-ea"/>
              <a:cs typeface="+mn-cs"/>
            </a:rPr>
            <a:t>Tracks and directs the storage of files on the cluster</a:t>
          </a:r>
        </a:p>
      </dsp:txBody>
      <dsp:txXfrm rot="-5400000">
        <a:off x="2236165" y="202789"/>
        <a:ext cx="6084920" cy="814600"/>
      </dsp:txXfrm>
    </dsp:sp>
    <dsp:sp modelId="{3FA5DC50-4818-4DEA-AC24-84E3A6F33858}">
      <dsp:nvSpPr>
        <dsp:cNvPr id="0" name=""/>
        <dsp:cNvSpPr/>
      </dsp:nvSpPr>
      <dsp:spPr>
        <a:xfrm>
          <a:off x="20" y="30994"/>
          <a:ext cx="2155042" cy="1128420"/>
        </a:xfrm>
        <a:prstGeom prst="roundRect">
          <a:avLst/>
        </a:prstGeom>
        <a:solidFill>
          <a:schemeClr val="accent1">
            <a:lumMod val="40000"/>
            <a:lumOff val="60000"/>
          </a:schemeClr>
        </a:solidFill>
        <a:ln w="38100" cap="flat" cmpd="sng" algn="ctr">
          <a:solidFill>
            <a:schemeClr val="accent1"/>
          </a:solidFill>
          <a:prstDash val="solid"/>
          <a:miter lim="800000"/>
        </a:ln>
        <a:effectLst/>
        <a:scene3d>
          <a:camera prst="orthographicFront"/>
          <a:lightRig rig="threePt" dir="t"/>
        </a:scene3d>
        <a:sp3d prstMaterial="dkEdge">
          <a:bevelT w="38100" h="12700"/>
        </a:sp3d>
      </dsp:spPr>
      <dsp:style>
        <a:lnRef idx="1">
          <a:schemeClr val="accent3"/>
        </a:lnRef>
        <a:fillRef idx="3">
          <a:schemeClr val="accent3"/>
        </a:fillRef>
        <a:effectRef idx="2">
          <a:schemeClr val="accent3"/>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sz="1800" b="1" kern="1200" dirty="0" err="1">
              <a:solidFill>
                <a:schemeClr val="accent3"/>
              </a:solidFill>
              <a:latin typeface="Arial"/>
              <a:ea typeface="+mn-ea"/>
              <a:cs typeface="+mn-cs"/>
            </a:rPr>
            <a:t>NameNode</a:t>
          </a:r>
          <a:endParaRPr lang="en-GB" sz="1800" b="1" kern="1200" dirty="0">
            <a:solidFill>
              <a:schemeClr val="accent3"/>
            </a:solidFill>
            <a:latin typeface="Arial"/>
            <a:ea typeface="+mn-ea"/>
            <a:cs typeface="+mn-cs"/>
          </a:endParaRPr>
        </a:p>
      </dsp:txBody>
      <dsp:txXfrm>
        <a:off x="55105" y="86079"/>
        <a:ext cx="2044872" cy="1018250"/>
      </dsp:txXfrm>
    </dsp:sp>
    <dsp:sp modelId="{412B7863-45FB-4806-9C10-679FF9D140B4}">
      <dsp:nvSpPr>
        <dsp:cNvPr id="0" name=""/>
        <dsp:cNvSpPr/>
      </dsp:nvSpPr>
      <dsp:spPr>
        <a:xfrm rot="5400000">
          <a:off x="4861173" y="-1251081"/>
          <a:ext cx="902736" cy="6128988"/>
        </a:xfrm>
        <a:prstGeom prst="round2SameRect">
          <a:avLst/>
        </a:prstGeom>
        <a:solidFill>
          <a:sysClr val="window" lastClr="FFFFFF">
            <a:lumMod val="95000"/>
            <a:alpha val="90000"/>
          </a:sysClr>
        </a:solidFill>
        <a:ln w="9525" cap="flat" cmpd="sng" algn="ctr">
          <a:solidFill>
            <a:srgbClr val="9BBB59">
              <a:tint val="40000"/>
              <a:alpha val="90000"/>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dirty="0">
              <a:solidFill>
                <a:sysClr val="windowText" lastClr="000000">
                  <a:hueOff val="0"/>
                  <a:satOff val="0"/>
                  <a:lumOff val="0"/>
                  <a:alphaOff val="0"/>
                </a:sysClr>
              </a:solidFill>
              <a:latin typeface="Arial"/>
              <a:ea typeface="+mn-ea"/>
              <a:cs typeface="+mn-cs"/>
            </a:rPr>
            <a:t>A daemon that stores </a:t>
          </a:r>
          <a:r>
            <a:rPr lang="en-GB" sz="1800" b="1" kern="1200" dirty="0">
              <a:solidFill>
                <a:srgbClr val="2EABE2"/>
              </a:solidFill>
              <a:latin typeface="Arial"/>
              <a:ea typeface="+mn-ea"/>
              <a:cs typeface="+mn-cs"/>
            </a:rPr>
            <a:t>data blocks</a:t>
          </a:r>
          <a:endParaRPr lang="en-GB" sz="1800" kern="1200" dirty="0">
            <a:solidFill>
              <a:sysClr val="windowText" lastClr="000000">
                <a:hueOff val="0"/>
                <a:satOff val="0"/>
                <a:lumOff val="0"/>
                <a:alphaOff val="0"/>
              </a:sysClr>
            </a:solidFill>
            <a:latin typeface="Arial"/>
            <a:ea typeface="+mn-ea"/>
            <a:cs typeface="+mn-cs"/>
          </a:endParaRPr>
        </a:p>
        <a:p>
          <a:pPr marL="171450" lvl="1" indent="-171450" algn="l" defTabSz="800100">
            <a:lnSpc>
              <a:spcPct val="90000"/>
            </a:lnSpc>
            <a:spcBef>
              <a:spcPct val="0"/>
            </a:spcBef>
            <a:spcAft>
              <a:spcPct val="15000"/>
            </a:spcAft>
            <a:buChar char="•"/>
          </a:pPr>
          <a:r>
            <a:rPr lang="en-GB" sz="1800" kern="1200" dirty="0">
              <a:solidFill>
                <a:sysClr val="windowText" lastClr="000000">
                  <a:hueOff val="0"/>
                  <a:satOff val="0"/>
                  <a:lumOff val="0"/>
                  <a:alphaOff val="0"/>
                </a:sysClr>
              </a:solidFill>
              <a:latin typeface="Arial"/>
              <a:ea typeface="+mn-ea"/>
              <a:cs typeface="+mn-cs"/>
            </a:rPr>
            <a:t>It runs on each “</a:t>
          </a:r>
          <a:r>
            <a:rPr lang="en-GB" sz="1800" b="1" kern="1200" dirty="0">
              <a:solidFill>
                <a:srgbClr val="2EABE2"/>
              </a:solidFill>
              <a:latin typeface="Arial"/>
              <a:ea typeface="+mn-ea"/>
              <a:cs typeface="+mn-cs"/>
            </a:rPr>
            <a:t>worker node</a:t>
          </a:r>
          <a:r>
            <a:rPr lang="en-GB" sz="1800" kern="1200" dirty="0">
              <a:solidFill>
                <a:sysClr val="windowText" lastClr="000000">
                  <a:hueOff val="0"/>
                  <a:satOff val="0"/>
                  <a:lumOff val="0"/>
                  <a:alphaOff val="0"/>
                </a:sysClr>
              </a:solidFill>
              <a:latin typeface="Arial"/>
              <a:ea typeface="+mn-ea"/>
              <a:cs typeface="+mn-cs"/>
            </a:rPr>
            <a:t>”</a:t>
          </a:r>
        </a:p>
        <a:p>
          <a:pPr marL="171450" lvl="1" indent="-171450" algn="l" defTabSz="800100">
            <a:lnSpc>
              <a:spcPct val="90000"/>
            </a:lnSpc>
            <a:spcBef>
              <a:spcPct val="0"/>
            </a:spcBef>
            <a:spcAft>
              <a:spcPct val="15000"/>
            </a:spcAft>
            <a:buChar char="•"/>
          </a:pPr>
          <a:r>
            <a:rPr lang="en-GB" sz="1800" kern="1200" dirty="0">
              <a:solidFill>
                <a:sysClr val="windowText" lastClr="000000">
                  <a:hueOff val="0"/>
                  <a:satOff val="0"/>
                  <a:lumOff val="0"/>
                  <a:alphaOff val="0"/>
                </a:sysClr>
              </a:solidFill>
              <a:latin typeface="Arial"/>
              <a:ea typeface="+mn-ea"/>
              <a:cs typeface="+mn-cs"/>
            </a:rPr>
            <a:t>The majority of nodes in a cluster</a:t>
          </a:r>
        </a:p>
      </dsp:txBody>
      <dsp:txXfrm rot="-5400000">
        <a:off x="2248047" y="1406113"/>
        <a:ext cx="6084920" cy="814600"/>
      </dsp:txXfrm>
    </dsp:sp>
    <dsp:sp modelId="{5DC6B7C2-C318-43C4-A4D8-D784D1FE9FFA}">
      <dsp:nvSpPr>
        <dsp:cNvPr id="0" name=""/>
        <dsp:cNvSpPr/>
      </dsp:nvSpPr>
      <dsp:spPr>
        <a:xfrm>
          <a:off x="0" y="1249202"/>
          <a:ext cx="2155042" cy="1128420"/>
        </a:xfrm>
        <a:prstGeom prst="roundRect">
          <a:avLst/>
        </a:prstGeom>
        <a:solidFill>
          <a:schemeClr val="accent1">
            <a:lumMod val="40000"/>
            <a:lumOff val="60000"/>
          </a:schemeClr>
        </a:solidFill>
        <a:ln w="38100" cap="flat" cmpd="sng" algn="ctr">
          <a:solidFill>
            <a:schemeClr val="accent1"/>
          </a:solidFill>
          <a:prstDash val="solid"/>
          <a:miter lim="800000"/>
        </a:ln>
        <a:effectLst/>
        <a:scene3d>
          <a:camera prst="orthographicFront"/>
          <a:lightRig rig="threePt" dir="t"/>
        </a:scene3d>
        <a:sp3d prstMaterial="dkEdge">
          <a:bevelT w="38100" h="12700"/>
        </a:sp3d>
      </dsp:spPr>
      <dsp:style>
        <a:lnRef idx="1">
          <a:schemeClr val="accent6"/>
        </a:lnRef>
        <a:fillRef idx="3">
          <a:schemeClr val="accent6"/>
        </a:fillRef>
        <a:effectRef idx="2">
          <a:schemeClr val="accent6"/>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sz="1800" b="1" kern="1200" dirty="0" err="1">
              <a:solidFill>
                <a:schemeClr val="accent3"/>
              </a:solidFill>
              <a:latin typeface="Arial"/>
              <a:ea typeface="+mn-ea"/>
              <a:cs typeface="+mn-cs"/>
            </a:rPr>
            <a:t>DataNode</a:t>
          </a:r>
          <a:endParaRPr lang="en-GB" sz="1800" b="1" kern="1200" dirty="0">
            <a:solidFill>
              <a:schemeClr val="accent3"/>
            </a:solidFill>
            <a:latin typeface="Arial"/>
            <a:ea typeface="+mn-ea"/>
            <a:cs typeface="+mn-cs"/>
          </a:endParaRPr>
        </a:p>
      </dsp:txBody>
      <dsp:txXfrm>
        <a:off x="55085" y="1304287"/>
        <a:ext cx="2044872" cy="1018250"/>
      </dsp:txXfrm>
    </dsp:sp>
    <dsp:sp modelId="{B3177C8B-F79C-4E22-A26E-9CB8D3D0F429}">
      <dsp:nvSpPr>
        <dsp:cNvPr id="0" name=""/>
        <dsp:cNvSpPr/>
      </dsp:nvSpPr>
      <dsp:spPr>
        <a:xfrm rot="5400000">
          <a:off x="4839309" y="922"/>
          <a:ext cx="902736" cy="6128988"/>
        </a:xfrm>
        <a:prstGeom prst="round2SameRect">
          <a:avLst/>
        </a:prstGeom>
        <a:solidFill>
          <a:sysClr val="window" lastClr="FFFFFF">
            <a:lumMod val="95000"/>
            <a:alpha val="90000"/>
          </a:sysClr>
        </a:solidFill>
        <a:ln w="9525" cap="flat" cmpd="sng" algn="ctr">
          <a:solidFill>
            <a:srgbClr val="8064A2">
              <a:tint val="40000"/>
              <a:alpha val="90000"/>
              <a:hueOff val="0"/>
              <a:satOff val="0"/>
              <a:lumOff val="0"/>
              <a:alphaOff val="0"/>
            </a:srgb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dirty="0">
              <a:solidFill>
                <a:sysClr val="windowText" lastClr="000000">
                  <a:hueOff val="0"/>
                  <a:satOff val="0"/>
                  <a:lumOff val="0"/>
                  <a:alphaOff val="0"/>
                </a:sysClr>
              </a:solidFill>
              <a:latin typeface="Arial"/>
              <a:ea typeface="+mn-ea"/>
              <a:cs typeface="+mn-cs"/>
            </a:rPr>
            <a:t>It is achieved by keeping replicas of each data block</a:t>
          </a:r>
        </a:p>
        <a:p>
          <a:pPr marL="171450" lvl="1" indent="-171450" algn="l" defTabSz="800100">
            <a:lnSpc>
              <a:spcPct val="90000"/>
            </a:lnSpc>
            <a:spcBef>
              <a:spcPct val="0"/>
            </a:spcBef>
            <a:spcAft>
              <a:spcPct val="15000"/>
            </a:spcAft>
            <a:buChar char="•"/>
          </a:pPr>
          <a:r>
            <a:rPr lang="en-GB" sz="1800" kern="1200" dirty="0">
              <a:solidFill>
                <a:sysClr val="windowText" lastClr="000000">
                  <a:hueOff val="0"/>
                  <a:satOff val="0"/>
                  <a:lumOff val="0"/>
                  <a:alphaOff val="0"/>
                </a:sysClr>
              </a:solidFill>
              <a:latin typeface="Arial"/>
              <a:ea typeface="+mn-ea"/>
              <a:cs typeface="+mn-cs"/>
            </a:rPr>
            <a:t>Each block’s replicas are kept in different data nodes</a:t>
          </a:r>
        </a:p>
        <a:p>
          <a:pPr marL="171450" lvl="1" indent="-171450" algn="l" defTabSz="800100">
            <a:lnSpc>
              <a:spcPct val="90000"/>
            </a:lnSpc>
            <a:spcBef>
              <a:spcPct val="0"/>
            </a:spcBef>
            <a:spcAft>
              <a:spcPct val="15000"/>
            </a:spcAft>
            <a:buChar char="•"/>
          </a:pPr>
          <a:r>
            <a:rPr lang="en-GB" sz="1800" kern="1200" dirty="0">
              <a:solidFill>
                <a:sysClr val="windowText" lastClr="000000">
                  <a:hueOff val="0"/>
                  <a:satOff val="0"/>
                  <a:lumOff val="0"/>
                  <a:alphaOff val="0"/>
                </a:sysClr>
              </a:solidFill>
              <a:latin typeface="Arial"/>
              <a:ea typeface="+mn-ea"/>
              <a:cs typeface="+mn-cs"/>
            </a:rPr>
            <a:t>The default number of replicas is three</a:t>
          </a:r>
        </a:p>
      </dsp:txBody>
      <dsp:txXfrm rot="-5400000">
        <a:off x="2226183" y="2658116"/>
        <a:ext cx="6084920" cy="814600"/>
      </dsp:txXfrm>
    </dsp:sp>
    <dsp:sp modelId="{9C6B4D40-BE45-43F4-BD45-BDBB7B548649}">
      <dsp:nvSpPr>
        <dsp:cNvPr id="0" name=""/>
        <dsp:cNvSpPr/>
      </dsp:nvSpPr>
      <dsp:spPr>
        <a:xfrm>
          <a:off x="20" y="2496609"/>
          <a:ext cx="2155042" cy="1128420"/>
        </a:xfrm>
        <a:prstGeom prst="roundRect">
          <a:avLst/>
        </a:prstGeom>
        <a:solidFill>
          <a:schemeClr val="accent1">
            <a:lumMod val="40000"/>
            <a:lumOff val="60000"/>
          </a:schemeClr>
        </a:solidFill>
        <a:ln w="38100" cap="flat" cmpd="sng" algn="ctr">
          <a:solidFill>
            <a:schemeClr val="accent1"/>
          </a:solidFill>
          <a:prstDash val="solid"/>
          <a:miter lim="800000"/>
        </a:ln>
        <a:effectLst/>
        <a:scene3d>
          <a:camera prst="orthographicFront"/>
          <a:lightRig rig="threePt" dir="t"/>
        </a:scene3d>
        <a:sp3d prstMaterial="dkEdge">
          <a:bevelT w="38100" h="12700"/>
        </a:sp3d>
      </dsp:spPr>
      <dsp:style>
        <a:lnRef idx="1">
          <a:schemeClr val="accent5"/>
        </a:lnRef>
        <a:fillRef idx="3">
          <a:schemeClr val="accent5"/>
        </a:fillRef>
        <a:effectRef idx="2">
          <a:schemeClr val="accent5"/>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accent3"/>
              </a:solidFill>
              <a:latin typeface="Arial"/>
              <a:ea typeface="+mn-ea"/>
              <a:cs typeface="+mn-cs"/>
            </a:rPr>
            <a:t>Fault Tolerance </a:t>
          </a:r>
        </a:p>
      </dsp:txBody>
      <dsp:txXfrm>
        <a:off x="55105" y="2551694"/>
        <a:ext cx="2044872" cy="10182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FD61D-B51A-4146-A61C-5D1D31D73CFD}" type="datetimeFigureOut">
              <a:rPr lang="en-GB" smtClean="0"/>
              <a:t>27/04/2021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CAF7F7-481D-4FBB-872B-CAD62DA8C4BA}" type="slidenum">
              <a:rPr lang="en-GB" smtClean="0"/>
              <a:t>‹#›</a:t>
            </a:fld>
            <a:endParaRPr lang="en-GB"/>
          </a:p>
        </p:txBody>
      </p:sp>
    </p:spTree>
    <p:extLst>
      <p:ext uri="{BB962C8B-B14F-4D97-AF65-F5344CB8AC3E}">
        <p14:creationId xmlns:p14="http://schemas.microsoft.com/office/powerpoint/2010/main" val="236562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Data_editin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i="0" baseline="0" dirty="0"/>
              <a:t>When data is corrected (but not removed), we can speak of data editing:</a:t>
            </a:r>
          </a:p>
          <a:p>
            <a:endParaRPr lang="en-GB" i="0" baseline="0" dirty="0"/>
          </a:p>
          <a:p>
            <a:r>
              <a:rPr lang="en-US" dirty="0">
                <a:hlinkClick r:id="rId3"/>
              </a:rPr>
              <a:t>https://en.wikipedia.org/wiki/Data_editing</a:t>
            </a:r>
            <a:endParaRPr lang="en-US" dirty="0"/>
          </a:p>
          <a:p>
            <a:endParaRPr lang="en-GB" i="0" dirty="0"/>
          </a:p>
        </p:txBody>
      </p:sp>
    </p:spTree>
    <p:extLst>
      <p:ext uri="{BB962C8B-B14F-4D97-AF65-F5344CB8AC3E}">
        <p14:creationId xmlns:p14="http://schemas.microsoft.com/office/powerpoint/2010/main" val="1744280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need </a:t>
            </a:r>
            <a:r>
              <a:rPr lang="en-GB" dirty="0" err="1"/>
              <a:t>hduser</a:t>
            </a:r>
            <a:r>
              <a:rPr lang="en-GB" dirty="0"/>
              <a:t>,</a:t>
            </a:r>
            <a:r>
              <a:rPr lang="en-GB" baseline="0" dirty="0"/>
              <a:t> because of hosting </a:t>
            </a:r>
            <a:r>
              <a:rPr lang="en-GB" baseline="0" dirty="0" err="1"/>
              <a:t>hadoop</a:t>
            </a:r>
            <a:r>
              <a:rPr lang="en-GB" baseline="0" dirty="0"/>
              <a:t> on the localhost, which requires accessing privileged files and areas.</a:t>
            </a:r>
          </a:p>
          <a:p>
            <a:endParaRPr lang="en-GB" i="0" dirty="0"/>
          </a:p>
          <a:p>
            <a:endParaRPr lang="en-GB" i="0" dirty="0"/>
          </a:p>
          <a:p>
            <a:endParaRPr lang="en-GB" i="0" dirty="0"/>
          </a:p>
        </p:txBody>
      </p:sp>
    </p:spTree>
    <p:extLst>
      <p:ext uri="{BB962C8B-B14F-4D97-AF65-F5344CB8AC3E}">
        <p14:creationId xmlns:p14="http://schemas.microsoft.com/office/powerpoint/2010/main" val="3082818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i="1" dirty="0"/>
          </a:p>
        </p:txBody>
      </p:sp>
    </p:spTree>
    <p:extLst>
      <p:ext uri="{BB962C8B-B14F-4D97-AF65-F5344CB8AC3E}">
        <p14:creationId xmlns:p14="http://schemas.microsoft.com/office/powerpoint/2010/main" val="437338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i="0" dirty="0"/>
              <a:t>The </a:t>
            </a:r>
            <a:r>
              <a:rPr lang="en-GB" i="1" dirty="0" err="1"/>
              <a:t>hadoop</a:t>
            </a:r>
            <a:r>
              <a:rPr lang="en-GB" i="1" dirty="0"/>
              <a:t> fs </a:t>
            </a:r>
            <a:r>
              <a:rPr lang="en-GB" i="0" dirty="0"/>
              <a:t>can equivalently be used, as we shall see next.</a:t>
            </a:r>
          </a:p>
        </p:txBody>
      </p:sp>
    </p:spTree>
    <p:extLst>
      <p:ext uri="{BB962C8B-B14F-4D97-AF65-F5344CB8AC3E}">
        <p14:creationId xmlns:p14="http://schemas.microsoft.com/office/powerpoint/2010/main" val="4010760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i="0" dirty="0">
                <a:effectLst>
                  <a:outerShdw blurRad="38100" dist="38100" dir="2700000" algn="tl">
                    <a:srgbClr val="000000">
                      <a:alpha val="43137"/>
                    </a:srgbClr>
                  </a:outerShdw>
                </a:effectLst>
              </a:rPr>
              <a:t>Filters</a:t>
            </a:r>
            <a:r>
              <a:rPr lang="en-GB" i="0" baseline="0" dirty="0">
                <a:effectLst/>
              </a:rPr>
              <a:t> keep the selection of the subset (including its evaluation) separate from the learning algorithm. They are usually cheaper and tend to avoid overfitting, by having simpler evaluation criteria.</a:t>
            </a:r>
          </a:p>
          <a:p>
            <a:endParaRPr lang="en-GB" i="0" baseline="0" dirty="0">
              <a:effectLst/>
            </a:endParaRPr>
          </a:p>
          <a:p>
            <a:r>
              <a:rPr lang="en-GB" i="0" baseline="0" dirty="0">
                <a:effectLst/>
              </a:rPr>
              <a:t>Wrappers evaluate each subset of features by running it against a learning model, but will then follow up with a separate training phase, once the features have been selected.</a:t>
            </a:r>
          </a:p>
          <a:p>
            <a:endParaRPr lang="en-GB" i="0" baseline="0" dirty="0">
              <a:effectLst/>
            </a:endParaRPr>
          </a:p>
          <a:p>
            <a:r>
              <a:rPr lang="en-GB" i="0" baseline="0" dirty="0">
                <a:effectLst/>
              </a:rPr>
              <a:t>Embedded techniques are embedded in, and specific to, a model.</a:t>
            </a:r>
          </a:p>
          <a:p>
            <a:endParaRPr lang="en-GB" i="0" baseline="0" dirty="0">
              <a:effectLst/>
            </a:endParaRPr>
          </a:p>
          <a:p>
            <a:r>
              <a:rPr lang="en-GB" i="0" baseline="0" dirty="0">
                <a:effectLst/>
              </a:rPr>
              <a:t>Advantages and disadvantages are hard to generalise, as each class actually contains many algorithms.</a:t>
            </a:r>
          </a:p>
          <a:p>
            <a:endParaRPr lang="en-GB" i="0" baseline="0" dirty="0">
              <a:effectLst/>
            </a:endParaRPr>
          </a:p>
          <a:p>
            <a:r>
              <a:rPr lang="en-GB" i="0" baseline="0" dirty="0">
                <a:effectLst/>
              </a:rPr>
              <a:t>A separate concern is to decide when to stop searching for the best subset, since exhaustive search is too computationally expensive. One way is by locally optimizing some measure. Another one aims for the subset that maximizes the area projected by the dataset in lower dimensions (to get more variance).</a:t>
            </a:r>
          </a:p>
          <a:p>
            <a:endParaRPr lang="en-GB" i="0" baseline="0" dirty="0">
              <a:effectLst/>
            </a:endParaRPr>
          </a:p>
          <a:p>
            <a:endParaRPr lang="en-GB" i="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89910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are similar but:</a:t>
            </a:r>
            <a:r>
              <a:rPr lang="en-GB" baseline="0" dirty="0"/>
              <a:t> copy to local is limited to the local destination, also less control in getting the file (use get)</a:t>
            </a:r>
            <a:endParaRPr lang="en-GB" dirty="0"/>
          </a:p>
          <a:p>
            <a:endParaRPr lang="en-GB" i="0" dirty="0"/>
          </a:p>
        </p:txBody>
      </p:sp>
    </p:spTree>
    <p:extLst>
      <p:ext uri="{BB962C8B-B14F-4D97-AF65-F5344CB8AC3E}">
        <p14:creationId xmlns:p14="http://schemas.microsoft.com/office/powerpoint/2010/main" val="3859347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i="0" dirty="0"/>
          </a:p>
        </p:txBody>
      </p:sp>
    </p:spTree>
    <p:extLst>
      <p:ext uri="{BB962C8B-B14F-4D97-AF65-F5344CB8AC3E}">
        <p14:creationId xmlns:p14="http://schemas.microsoft.com/office/powerpoint/2010/main" val="3904254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i="0" dirty="0"/>
          </a:p>
        </p:txBody>
      </p:sp>
    </p:spTree>
    <p:extLst>
      <p:ext uri="{BB962C8B-B14F-4D97-AF65-F5344CB8AC3E}">
        <p14:creationId xmlns:p14="http://schemas.microsoft.com/office/powerpoint/2010/main" val="3235264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i="0" dirty="0"/>
          </a:p>
        </p:txBody>
      </p:sp>
    </p:spTree>
    <p:extLst>
      <p:ext uri="{BB962C8B-B14F-4D97-AF65-F5344CB8AC3E}">
        <p14:creationId xmlns:p14="http://schemas.microsoft.com/office/powerpoint/2010/main" val="2653328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i="0" dirty="0"/>
          </a:p>
        </p:txBody>
      </p:sp>
    </p:spTree>
    <p:extLst>
      <p:ext uri="{BB962C8B-B14F-4D97-AF65-F5344CB8AC3E}">
        <p14:creationId xmlns:p14="http://schemas.microsoft.com/office/powerpoint/2010/main" val="2129604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i="0" dirty="0"/>
          </a:p>
        </p:txBody>
      </p:sp>
    </p:spTree>
    <p:extLst>
      <p:ext uri="{BB962C8B-B14F-4D97-AF65-F5344CB8AC3E}">
        <p14:creationId xmlns:p14="http://schemas.microsoft.com/office/powerpoint/2010/main" val="567526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i="0" dirty="0"/>
          </a:p>
        </p:txBody>
      </p:sp>
    </p:spTree>
    <p:extLst>
      <p:ext uri="{BB962C8B-B14F-4D97-AF65-F5344CB8AC3E}">
        <p14:creationId xmlns:p14="http://schemas.microsoft.com/office/powerpoint/2010/main" val="2362450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i="0" dirty="0"/>
          </a:p>
        </p:txBody>
      </p:sp>
    </p:spTree>
    <p:extLst>
      <p:ext uri="{BB962C8B-B14F-4D97-AF65-F5344CB8AC3E}">
        <p14:creationId xmlns:p14="http://schemas.microsoft.com/office/powerpoint/2010/main" val="4257429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Be</a:t>
            </a:r>
            <a:r>
              <a:rPr lang="en-GB" baseline="0" dirty="0"/>
              <a:t> aware that many of the admin tasks wont work as we are only using a pseudo cluster.</a:t>
            </a:r>
            <a:endParaRPr lang="en-GB" dirty="0"/>
          </a:p>
          <a:p>
            <a:endParaRPr lang="en-GB" i="0" dirty="0"/>
          </a:p>
        </p:txBody>
      </p:sp>
    </p:spTree>
    <p:extLst>
      <p:ext uri="{BB962C8B-B14F-4D97-AF65-F5344CB8AC3E}">
        <p14:creationId xmlns:p14="http://schemas.microsoft.com/office/powerpoint/2010/main" val="2612474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Demonstrate the tabs and the information they display:</a:t>
            </a:r>
          </a:p>
          <a:p>
            <a:r>
              <a:rPr lang="en-GB" dirty="0"/>
              <a:t>Overview</a:t>
            </a:r>
            <a:r>
              <a:rPr lang="en-GB" baseline="0" dirty="0"/>
              <a:t> – Summary and </a:t>
            </a:r>
            <a:r>
              <a:rPr lang="en-GB" baseline="0" dirty="0" err="1"/>
              <a:t>NameNode</a:t>
            </a:r>
            <a:endParaRPr lang="en-GB" baseline="0" dirty="0"/>
          </a:p>
          <a:p>
            <a:r>
              <a:rPr lang="en-GB" dirty="0" err="1"/>
              <a:t>Datanode</a:t>
            </a:r>
            <a:r>
              <a:rPr lang="en-GB" dirty="0"/>
              <a:t> – </a:t>
            </a:r>
            <a:r>
              <a:rPr lang="en-GB" dirty="0" err="1"/>
              <a:t>Datanode</a:t>
            </a:r>
            <a:r>
              <a:rPr lang="en-GB" dirty="0"/>
              <a:t> Information</a:t>
            </a:r>
          </a:p>
          <a:p>
            <a:r>
              <a:rPr lang="en-GB" dirty="0" err="1"/>
              <a:t>Startup</a:t>
            </a:r>
            <a:r>
              <a:rPr lang="en-GB" dirty="0"/>
              <a:t> Progress</a:t>
            </a:r>
            <a:r>
              <a:rPr lang="en-GB" baseline="0" dirty="0"/>
              <a:t> - </a:t>
            </a:r>
            <a:endParaRPr lang="en-GB" dirty="0"/>
          </a:p>
        </p:txBody>
      </p:sp>
    </p:spTree>
    <p:extLst>
      <p:ext uri="{BB962C8B-B14F-4D97-AF65-F5344CB8AC3E}">
        <p14:creationId xmlns:p14="http://schemas.microsoft.com/office/powerpoint/2010/main" val="1504117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i="0" dirty="0"/>
          </a:p>
        </p:txBody>
      </p:sp>
    </p:spTree>
    <p:extLst>
      <p:ext uri="{BB962C8B-B14F-4D97-AF65-F5344CB8AC3E}">
        <p14:creationId xmlns:p14="http://schemas.microsoft.com/office/powerpoint/2010/main" val="744946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NOTE</a:t>
            </a:r>
            <a:r>
              <a:rPr lang="en-GB" baseline="0" dirty="0"/>
              <a:t> : This port is only accessible when a </a:t>
            </a:r>
            <a:r>
              <a:rPr lang="en-GB" baseline="0" dirty="0" err="1"/>
              <a:t>mapreduce</a:t>
            </a:r>
            <a:r>
              <a:rPr lang="en-GB" baseline="0" dirty="0"/>
              <a:t> job is running.</a:t>
            </a:r>
            <a:endParaRPr lang="en-GB" dirty="0"/>
          </a:p>
        </p:txBody>
      </p:sp>
    </p:spTree>
    <p:extLst>
      <p:ext uri="{BB962C8B-B14F-4D97-AF65-F5344CB8AC3E}">
        <p14:creationId xmlns:p14="http://schemas.microsoft.com/office/powerpoint/2010/main" val="23226185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NOTE: can’t start </a:t>
            </a:r>
            <a:r>
              <a:rPr lang="en-GB" dirty="0" err="1"/>
              <a:t>datanode</a:t>
            </a:r>
            <a:r>
              <a:rPr lang="en-GB" dirty="0"/>
              <a:t> if address already in use.</a:t>
            </a:r>
          </a:p>
        </p:txBody>
      </p:sp>
    </p:spTree>
    <p:extLst>
      <p:ext uri="{BB962C8B-B14F-4D97-AF65-F5344CB8AC3E}">
        <p14:creationId xmlns:p14="http://schemas.microsoft.com/office/powerpoint/2010/main" val="14478139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“Hadoop </a:t>
            </a:r>
            <a:r>
              <a:rPr lang="en-GB" baseline="0" dirty="0" err="1"/>
              <a:t>namenode</a:t>
            </a:r>
            <a:r>
              <a:rPr lang="en-GB" baseline="0" dirty="0"/>
              <a:t>” will attempt to start a </a:t>
            </a:r>
            <a:r>
              <a:rPr lang="en-GB" baseline="0" dirty="0" err="1"/>
              <a:t>namenode</a:t>
            </a:r>
            <a:r>
              <a:rPr lang="en-GB" baseline="0" dirty="0"/>
              <a:t> and bind it to port 50070 on the localhost. Note that if the daemons have already been started (start-all.sh), then an error will be thrown since port 50070 is already in use. If not, the </a:t>
            </a:r>
            <a:r>
              <a:rPr lang="en-GB" baseline="0" dirty="0" err="1"/>
              <a:t>namenode</a:t>
            </a:r>
            <a:r>
              <a:rPr lang="en-GB" baseline="0" dirty="0"/>
              <a:t> can be started independently and pertinent stats can be checked from the browser as usual.</a:t>
            </a:r>
            <a:endParaRPr lang="en-GB" dirty="0"/>
          </a:p>
        </p:txBody>
      </p:sp>
    </p:spTree>
    <p:extLst>
      <p:ext uri="{BB962C8B-B14F-4D97-AF65-F5344CB8AC3E}">
        <p14:creationId xmlns:p14="http://schemas.microsoft.com/office/powerpoint/2010/main" val="1155721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i="0" dirty="0"/>
          </a:p>
        </p:txBody>
      </p:sp>
    </p:spTree>
    <p:extLst>
      <p:ext uri="{BB962C8B-B14F-4D97-AF65-F5344CB8AC3E}">
        <p14:creationId xmlns:p14="http://schemas.microsoft.com/office/powerpoint/2010/main" val="2608337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27537523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749842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240573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The above are only a few of the tools available in the Hadoop ecosystem. It would be almost impossible to include them all in one slide.</a:t>
            </a:r>
          </a:p>
        </p:txBody>
      </p:sp>
    </p:spTree>
    <p:extLst>
      <p:ext uri="{BB962C8B-B14F-4D97-AF65-F5344CB8AC3E}">
        <p14:creationId xmlns:p14="http://schemas.microsoft.com/office/powerpoint/2010/main" val="1395501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394197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US" dirty="0"/>
          </a:p>
        </p:txBody>
      </p:sp>
    </p:spTree>
    <p:extLst>
      <p:ext uri="{BB962C8B-B14F-4D97-AF65-F5344CB8AC3E}">
        <p14:creationId xmlns:p14="http://schemas.microsoft.com/office/powerpoint/2010/main" val="265902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fontScale="85000" lnSpcReduction="20000"/>
          </a:bodyPr>
          <a:lstStyle/>
          <a:p>
            <a:r>
              <a:rPr lang="en-GB" dirty="0"/>
              <a:t>A </a:t>
            </a:r>
            <a:r>
              <a:rPr lang="en-GB" i="1" dirty="0"/>
              <a:t>data hub</a:t>
            </a:r>
            <a:r>
              <a:rPr lang="en-GB" dirty="0"/>
              <a:t> </a:t>
            </a:r>
            <a:r>
              <a:rPr lang="en-US" sz="1200" b="0" i="0" kern="1200" dirty="0">
                <a:solidFill>
                  <a:schemeClr val="tx1"/>
                </a:solidFill>
                <a:effectLst/>
                <a:latin typeface="+mn-lt"/>
                <a:ea typeface="+mn-ea"/>
                <a:cs typeface="+mn-cs"/>
              </a:rPr>
              <a:t>is a collection of data from multiple sources organized for distribution, </a:t>
            </a:r>
            <a:r>
              <a:rPr lang="en-US" sz="1200" b="0" i="0" kern="1200" dirty="0" err="1">
                <a:solidFill>
                  <a:schemeClr val="tx1"/>
                </a:solidFill>
                <a:effectLst/>
                <a:latin typeface="+mn-lt"/>
                <a:ea typeface="+mn-ea"/>
                <a:cs typeface="+mn-cs"/>
              </a:rPr>
              <a:t>subsetting</a:t>
            </a:r>
            <a:r>
              <a:rPr lang="en-US" sz="1200" b="0" i="0" kern="1200" dirty="0">
                <a:solidFill>
                  <a:schemeClr val="tx1"/>
                </a:solidFill>
                <a:effectLst/>
                <a:latin typeface="+mn-lt"/>
                <a:ea typeface="+mn-ea"/>
                <a:cs typeface="+mn-cs"/>
              </a:rPr>
              <a:t> and sharing. Generally this data distribution is in the form of </a:t>
            </a:r>
            <a:r>
              <a:rPr lang="en-GB" dirty="0"/>
              <a:t>a hub and spoke architecture.</a:t>
            </a:r>
          </a:p>
          <a:p>
            <a:endParaRPr lang="en-GB" dirty="0"/>
          </a:p>
          <a:p>
            <a:r>
              <a:rPr lang="en-US" sz="1200" b="0" i="0" kern="1200" dirty="0">
                <a:solidFill>
                  <a:schemeClr val="tx1"/>
                </a:solidFill>
                <a:effectLst/>
                <a:latin typeface="+mn-lt"/>
                <a:ea typeface="+mn-ea"/>
                <a:cs typeface="+mn-cs"/>
              </a:rPr>
              <a:t>A data hub differs from a data warehouse in that it is generally unintegrated and often at different grains. It differs from an operational data store because a data hub does not need to be limited to operational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data hub differs from a data lake by homogenizing data and possibly serving data in multiple desired formats, rather than simply storing it in one place, and by adding other value to the data such as de-duplication, quality, security, and a standardized set of query services. A Data Lake tends to store data in one place for availability, and allow/require the consumer to process or add value to the data.</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 Hubs are ideally the "go-to" place for data within an enterprise, so that many point-to-point connections between callers and data suppliers do not need to be made, and so that the Data Hub organization can negotiate deliverables and schedules with various data enclave teams, rather than being an organizational free-for-all as different teams try to get new services and features from many other teams.</a:t>
            </a:r>
          </a:p>
          <a:p>
            <a:endParaRPr lang="en-GB" dirty="0"/>
          </a:p>
          <a:p>
            <a:r>
              <a:rPr lang="en-GB" dirty="0"/>
              <a:t>=&gt; TODO:</a:t>
            </a:r>
            <a:r>
              <a:rPr lang="en-GB" baseline="0" dirty="0"/>
              <a:t> Add slide on </a:t>
            </a:r>
            <a:r>
              <a:rPr lang="en-GB" dirty="0"/>
              <a:t>Data hub vs. data warehouse vs. data lake</a:t>
            </a:r>
          </a:p>
          <a:p>
            <a:endParaRPr lang="en-GB" dirty="0"/>
          </a:p>
          <a:p>
            <a:r>
              <a:rPr lang="en-GB" dirty="0"/>
              <a:t>=============================================================================</a:t>
            </a:r>
          </a:p>
          <a:p>
            <a:endParaRPr lang="en-GB" dirty="0"/>
          </a:p>
          <a:p>
            <a:r>
              <a:rPr lang="en-GB" dirty="0"/>
              <a:t>The term </a:t>
            </a:r>
            <a:r>
              <a:rPr lang="en-GB" i="1" dirty="0"/>
              <a:t>data silo</a:t>
            </a:r>
            <a:r>
              <a:rPr lang="en-GB" dirty="0"/>
              <a:t> refers to the isolation of distinct data sources, which makes it possible for the</a:t>
            </a:r>
            <a:r>
              <a:rPr lang="en-GB" baseline="0" dirty="0"/>
              <a:t> same information to be duplicated. An approach to handle this issue is to use </a:t>
            </a:r>
            <a:r>
              <a:rPr lang="en-GB" i="1" baseline="0" dirty="0"/>
              <a:t>commonality relationships</a:t>
            </a:r>
            <a:r>
              <a:rPr lang="en-GB" i="0" baseline="0" dirty="0"/>
              <a:t>. </a:t>
            </a:r>
            <a:r>
              <a:rPr lang="en-US" sz="1200" b="0" i="0" kern="1200" dirty="0">
                <a:solidFill>
                  <a:schemeClr val="tx1"/>
                </a:solidFill>
                <a:effectLst/>
                <a:latin typeface="+mn-lt"/>
                <a:ea typeface="+mn-ea"/>
                <a:cs typeface="+mn-cs"/>
              </a:rPr>
              <a:t>Commonality relationships are peer-to-peer relationships between standardized data entities of multiple data models. By</a:t>
            </a:r>
            <a:r>
              <a:rPr lang="en-US" sz="1200" b="0" i="0" kern="1200" baseline="0" dirty="0">
                <a:solidFill>
                  <a:schemeClr val="tx1"/>
                </a:solidFill>
                <a:effectLst/>
                <a:latin typeface="+mn-lt"/>
                <a:ea typeface="+mn-ea"/>
                <a:cs typeface="+mn-cs"/>
              </a:rPr>
              <a:t> keeping track of duplicates, </a:t>
            </a:r>
            <a:r>
              <a:rPr lang="en-US" sz="1200" b="0" i="0" kern="1200" dirty="0">
                <a:solidFill>
                  <a:schemeClr val="tx1"/>
                </a:solidFill>
                <a:effectLst/>
                <a:latin typeface="+mn-lt"/>
                <a:ea typeface="+mn-ea"/>
                <a:cs typeface="+mn-cs"/>
              </a:rPr>
              <a:t>they enable joins and other forms of data merging.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Issues still arise with</a:t>
            </a:r>
            <a:r>
              <a:rPr lang="en-US" sz="1200" b="0" i="0" kern="1200" baseline="0" dirty="0">
                <a:solidFill>
                  <a:schemeClr val="tx1"/>
                </a:solidFill>
                <a:effectLst/>
                <a:latin typeface="+mn-lt"/>
                <a:ea typeface="+mn-ea"/>
                <a:cs typeface="+mn-cs"/>
              </a:rPr>
              <a:t> return sets which are inaccurate, incomplete or impossible to validate. One solution is to </a:t>
            </a:r>
            <a:r>
              <a:rPr lang="en-US" sz="1200" b="0" i="0" kern="1200" dirty="0">
                <a:solidFill>
                  <a:schemeClr val="tx1"/>
                </a:solidFill>
                <a:effectLst/>
                <a:latin typeface="+mn-lt"/>
                <a:ea typeface="+mn-ea"/>
                <a:cs typeface="+mn-cs"/>
              </a:rPr>
              <a:t>support commonality constraints where referential integrity may be enforced between databases.</a:t>
            </a:r>
            <a:endParaRPr lang="en-GB" i="1" dirty="0"/>
          </a:p>
          <a:p>
            <a:endParaRPr lang="en-GB" dirty="0"/>
          </a:p>
          <a:p>
            <a:endParaRPr lang="en-GB" dirty="0"/>
          </a:p>
          <a:p>
            <a:endParaRPr lang="en-GB" dirty="0"/>
          </a:p>
        </p:txBody>
      </p:sp>
    </p:spTree>
    <p:extLst>
      <p:ext uri="{BB962C8B-B14F-4D97-AF65-F5344CB8AC3E}">
        <p14:creationId xmlns:p14="http://schemas.microsoft.com/office/powerpoint/2010/main" val="2022144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2469289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89116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416182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a:t>Click icon to add picture</a:t>
            </a:r>
            <a:endParaRPr lang="en-GB"/>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a:t>Click icon to add picture</a:t>
            </a:r>
            <a:endParaRPr lang="en-GB"/>
          </a:p>
        </p:txBody>
      </p:sp>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a:t>Click icon to add picture</a:t>
            </a:r>
            <a:endParaRPr lang="en-GB"/>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a:t>Click icon to add picture</a:t>
            </a:r>
            <a:endParaRPr lang="en-GB"/>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a:t>Click icon to add picture</a:t>
            </a:r>
            <a:endParaRPr lang="en-GB"/>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a:t>Click icon to add picture</a:t>
            </a:r>
            <a:endParaRPr lang="en-GB"/>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a:t>Click icon to add picture</a:t>
            </a:r>
            <a:endParaRPr lang="en-GB"/>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a:p>
        </p:txBody>
      </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a:p>
        </p:txBody>
      </p:sp>
    </p:spTree>
    <p:extLst>
      <p:ext uri="{BB962C8B-B14F-4D97-AF65-F5344CB8AC3E}">
        <p14:creationId xmlns:p14="http://schemas.microsoft.com/office/powerpoint/2010/main" val="38263229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374094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54"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 id="2147483755" r:id="rId33"/>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32.xml"/><Relationship Id="rId7" Type="http://schemas.openxmlformats.org/officeDocument/2006/relationships/diagramData" Target="../diagrams/data1.xml"/><Relationship Id="rId2" Type="http://schemas.openxmlformats.org/officeDocument/2006/relationships/tags" Target="../tags/tag10.xml"/><Relationship Id="rId1" Type="http://schemas.openxmlformats.org/officeDocument/2006/relationships/tags" Target="../tags/tag9.xml"/><Relationship Id="rId6" Type="http://schemas.microsoft.com/office/2007/relationships/hdphoto" Target="../media/hdphoto1.wdp"/><Relationship Id="rId11" Type="http://schemas.microsoft.com/office/2007/relationships/diagramDrawing" Target="../diagrams/drawing1.xml"/><Relationship Id="rId5" Type="http://schemas.openxmlformats.org/officeDocument/2006/relationships/image" Target="../media/image1.png"/><Relationship Id="rId10" Type="http://schemas.openxmlformats.org/officeDocument/2006/relationships/diagramColors" Target="../diagrams/colors1.xml"/><Relationship Id="rId4" Type="http://schemas.openxmlformats.org/officeDocument/2006/relationships/notesSlide" Target="../notesSlides/notesSlide9.xml"/><Relationship Id="rId9"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2.xml"/><Relationship Id="rId1" Type="http://schemas.openxmlformats.org/officeDocument/2006/relationships/tags" Target="../tags/tag11.xml"/><Relationship Id="rId5" Type="http://schemas.microsoft.com/office/2007/relationships/hdphoto" Target="../media/hdphoto1.wdp"/><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2.xml"/><Relationship Id="rId1" Type="http://schemas.openxmlformats.org/officeDocument/2006/relationships/tags" Target="../tags/tag12.xml"/><Relationship Id="rId5" Type="http://schemas.microsoft.com/office/2007/relationships/hdphoto" Target="../media/hdphoto1.wdp"/><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2.xml"/><Relationship Id="rId1" Type="http://schemas.openxmlformats.org/officeDocument/2006/relationships/tags" Target="../tags/tag13.xml"/><Relationship Id="rId5" Type="http://schemas.microsoft.com/office/2007/relationships/hdphoto" Target="../media/hdphoto1.wdp"/><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2.xml"/><Relationship Id="rId1" Type="http://schemas.openxmlformats.org/officeDocument/2006/relationships/tags" Target="../tags/tag14.xml"/><Relationship Id="rId5" Type="http://schemas.microsoft.com/office/2007/relationships/hdphoto" Target="../media/hdphoto1.wdp"/><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2.xml"/><Relationship Id="rId1" Type="http://schemas.openxmlformats.org/officeDocument/2006/relationships/tags" Target="../tags/tag15.xml"/><Relationship Id="rId5" Type="http://schemas.microsoft.com/office/2007/relationships/hdphoto" Target="../media/hdphoto1.wdp"/><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2.xml"/><Relationship Id="rId1" Type="http://schemas.openxmlformats.org/officeDocument/2006/relationships/tags" Target="../tags/tag16.xml"/><Relationship Id="rId5" Type="http://schemas.microsoft.com/office/2007/relationships/hdphoto" Target="../media/hdphoto1.wdp"/><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2.xml"/><Relationship Id="rId1" Type="http://schemas.openxmlformats.org/officeDocument/2006/relationships/tags" Target="../tags/tag17.xml"/><Relationship Id="rId5" Type="http://schemas.microsoft.com/office/2007/relationships/hdphoto" Target="../media/hdphoto1.wdp"/><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2.xml"/><Relationship Id="rId1" Type="http://schemas.openxmlformats.org/officeDocument/2006/relationships/tags" Target="../tags/tag18.xml"/><Relationship Id="rId5" Type="http://schemas.microsoft.com/office/2007/relationships/hdphoto" Target="../media/hdphoto1.wdp"/><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2.xml"/><Relationship Id="rId1" Type="http://schemas.openxmlformats.org/officeDocument/2006/relationships/tags" Target="../tags/tag19.xml"/><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2.xml"/><Relationship Id="rId1" Type="http://schemas.openxmlformats.org/officeDocument/2006/relationships/tags" Target="../tags/tag20.xml"/><Relationship Id="rId5" Type="http://schemas.microsoft.com/office/2007/relationships/hdphoto" Target="../media/hdphoto1.wdp"/><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2.xml"/><Relationship Id="rId1" Type="http://schemas.openxmlformats.org/officeDocument/2006/relationships/tags" Target="../tags/tag21.xml"/><Relationship Id="rId5" Type="http://schemas.microsoft.com/office/2007/relationships/hdphoto" Target="../media/hdphoto1.wdp"/><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2.xml"/><Relationship Id="rId1" Type="http://schemas.openxmlformats.org/officeDocument/2006/relationships/tags" Target="../tags/tag22.xml"/><Relationship Id="rId5" Type="http://schemas.microsoft.com/office/2007/relationships/hdphoto" Target="../media/hdphoto1.wdp"/><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2.xml"/><Relationship Id="rId1" Type="http://schemas.openxmlformats.org/officeDocument/2006/relationships/tags" Target="../tags/tag23.xml"/><Relationship Id="rId5" Type="http://schemas.microsoft.com/office/2007/relationships/hdphoto" Target="../media/hdphoto1.wdp"/><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7.png"/><Relationship Id="rId2" Type="http://schemas.openxmlformats.org/officeDocument/2006/relationships/slideLayout" Target="../slideLayouts/slideLayout32.xml"/><Relationship Id="rId1" Type="http://schemas.openxmlformats.org/officeDocument/2006/relationships/tags" Target="../tags/tag24.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2.xml"/><Relationship Id="rId1" Type="http://schemas.openxmlformats.org/officeDocument/2006/relationships/tags" Target="../tags/tag25.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2.xml"/><Relationship Id="rId1" Type="http://schemas.openxmlformats.org/officeDocument/2006/relationships/tags" Target="../tags/tag26.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2.xml"/><Relationship Id="rId1" Type="http://schemas.openxmlformats.org/officeDocument/2006/relationships/tags" Target="../tags/tag27.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2.xml"/><Relationship Id="rId1" Type="http://schemas.openxmlformats.org/officeDocument/2006/relationships/tags" Target="../tags/tag28.xml"/><Relationship Id="rId5" Type="http://schemas.microsoft.com/office/2007/relationships/hdphoto" Target="../media/hdphoto1.wdp"/><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2.xml"/><Relationship Id="rId1" Type="http://schemas.openxmlformats.org/officeDocument/2006/relationships/tags" Target="../tags/tag29.xml"/><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2.xml"/><Relationship Id="rId1" Type="http://schemas.openxmlformats.org/officeDocument/2006/relationships/tags" Target="../tags/tag2.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2.xml"/><Relationship Id="rId1" Type="http://schemas.openxmlformats.org/officeDocument/2006/relationships/tags" Target="../tags/tag30.xml"/><Relationship Id="rId6" Type="http://schemas.openxmlformats.org/officeDocument/2006/relationships/hyperlink" Target="https://hadoop.apache.org/docs/current/hadoop-project-dist/hadoop-hdfs/HDFSCommands.html#dfsadmin" TargetMode="External"/><Relationship Id="rId5" Type="http://schemas.microsoft.com/office/2007/relationships/hdphoto" Target="../media/hdphoto1.wdp"/><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2.xml"/><Relationship Id="rId1" Type="http://schemas.openxmlformats.org/officeDocument/2006/relationships/tags" Target="../tags/tag31.xml"/><Relationship Id="rId5" Type="http://schemas.microsoft.com/office/2007/relationships/hdphoto" Target="../media/hdphoto1.wdp"/><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2.xml"/><Relationship Id="rId1" Type="http://schemas.openxmlformats.org/officeDocument/2006/relationships/tags" Target="../tags/tag32.xml"/><Relationship Id="rId5" Type="http://schemas.microsoft.com/office/2007/relationships/hdphoto" Target="../media/hdphoto1.wdp"/><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2.xml"/><Relationship Id="rId1" Type="http://schemas.openxmlformats.org/officeDocument/2006/relationships/tags" Target="../tags/tag3.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2.xml"/><Relationship Id="rId1" Type="http://schemas.openxmlformats.org/officeDocument/2006/relationships/tags" Target="../tags/tag4.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2.xml"/><Relationship Id="rId1" Type="http://schemas.openxmlformats.org/officeDocument/2006/relationships/tags" Target="../tags/tag5.xml"/><Relationship Id="rId5" Type="http://schemas.microsoft.com/office/2007/relationships/hdphoto" Target="../media/hdphoto1.wdp"/><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2.xml"/><Relationship Id="rId1" Type="http://schemas.openxmlformats.org/officeDocument/2006/relationships/tags" Target="../tags/tag6.xml"/><Relationship Id="rId6" Type="http://schemas.openxmlformats.org/officeDocument/2006/relationships/image" Target="../media/image5.wmf"/><Relationship Id="rId5" Type="http://schemas.microsoft.com/office/2007/relationships/hdphoto" Target="../media/hdphoto1.wdp"/><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2.xml"/><Relationship Id="rId1" Type="http://schemas.openxmlformats.org/officeDocument/2006/relationships/tags" Target="../tags/tag7.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2.xml"/><Relationship Id="rId1" Type="http://schemas.openxmlformats.org/officeDocument/2006/relationships/tags" Target="../tags/tag8.xml"/><Relationship Id="rId5" Type="http://schemas.microsoft.com/office/2007/relationships/hdphoto" Target="../media/hdphoto1.wdp"/><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Engineering</a:t>
            </a:r>
          </a:p>
        </p:txBody>
      </p:sp>
      <p:sp>
        <p:nvSpPr>
          <p:cNvPr id="3" name="Text Placeholder 2"/>
          <p:cNvSpPr>
            <a:spLocks noGrp="1"/>
          </p:cNvSpPr>
          <p:nvPr>
            <p:ph type="body" sz="quarter" idx="10"/>
          </p:nvPr>
        </p:nvSpPr>
        <p:spPr/>
        <p:txBody>
          <a:bodyPr/>
          <a:lstStyle/>
          <a:p>
            <a:r>
              <a:rPr lang="en-GB" b="1" dirty="0">
                <a:solidFill>
                  <a:schemeClr val="accent1"/>
                </a:solidFill>
              </a:rPr>
              <a:t>HDFS</a:t>
            </a:r>
          </a:p>
        </p:txBody>
      </p:sp>
    </p:spTree>
    <p:extLst>
      <p:ext uri="{BB962C8B-B14F-4D97-AF65-F5344CB8AC3E}">
        <p14:creationId xmlns:p14="http://schemas.microsoft.com/office/powerpoint/2010/main" val="1544478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Name and Data Nodes</a:t>
            </a:r>
          </a:p>
        </p:txBody>
      </p:sp>
      <p:pic>
        <p:nvPicPr>
          <p:cNvPr id="4" name="Picture 2"/>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0464926"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10</a:t>
            </a:fld>
            <a:endParaRPr lang="zh-TW" altLang="en-US" sz="1400" dirty="0">
              <a:latin typeface="Arial" panose="020B0604020202020204" pitchFamily="34" charset="0"/>
              <a:cs typeface="Arial" panose="020B0604020202020204" pitchFamily="34" charset="0"/>
            </a:endParaRPr>
          </a:p>
        </p:txBody>
      </p:sp>
      <p:graphicFrame>
        <p:nvGraphicFramePr>
          <p:cNvPr id="12" name="Content Placeholder 3">
            <a:extLst>
              <a:ext uri="{FF2B5EF4-FFF2-40B4-BE49-F238E27FC236}">
                <a16:creationId xmlns:a16="http://schemas.microsoft.com/office/drawing/2014/main" id="{196E080A-04FA-4D29-8488-FB36572CFF4D}"/>
              </a:ext>
            </a:extLst>
          </p:cNvPr>
          <p:cNvGraphicFramePr>
            <a:graphicFrameLocks/>
          </p:cNvGraphicFramePr>
          <p:nvPr>
            <p:custDataLst>
              <p:tags r:id="rId2"/>
            </p:custDataLst>
            <p:extLst>
              <p:ext uri="{D42A27DB-BD31-4B8C-83A1-F6EECF244321}">
                <p14:modId xmlns:p14="http://schemas.microsoft.com/office/powerpoint/2010/main" val="4061081159"/>
              </p:ext>
            </p:extLst>
          </p:nvPr>
        </p:nvGraphicFramePr>
        <p:xfrm>
          <a:off x="407368" y="2083040"/>
          <a:ext cx="8377036" cy="36268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TextBox 12">
            <a:extLst>
              <a:ext uri="{FF2B5EF4-FFF2-40B4-BE49-F238E27FC236}">
                <a16:creationId xmlns:a16="http://schemas.microsoft.com/office/drawing/2014/main" id="{2397707A-7456-4F4C-B7D2-110890B93B6E}"/>
              </a:ext>
            </a:extLst>
          </p:cNvPr>
          <p:cNvSpPr txBox="1"/>
          <p:nvPr/>
        </p:nvSpPr>
        <p:spPr>
          <a:xfrm>
            <a:off x="240001" y="1320168"/>
            <a:ext cx="11593288" cy="400110"/>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Each cluster in </a:t>
            </a:r>
            <a:r>
              <a:rPr lang="en-GB" sz="2000" dirty="0" err="1">
                <a:latin typeface="Arial" panose="020B0604020202020204" pitchFamily="34" charset="0"/>
                <a:cs typeface="Arial" panose="020B0604020202020204" pitchFamily="34" charset="0"/>
              </a:rPr>
              <a:t>hdfs</a:t>
            </a:r>
            <a:r>
              <a:rPr lang="en-GB" sz="2000" dirty="0">
                <a:latin typeface="Arial" panose="020B0604020202020204" pitchFamily="34" charset="0"/>
                <a:cs typeface="Arial" panose="020B0604020202020204" pitchFamily="34" charset="0"/>
              </a:rPr>
              <a:t> has a master-worker structure:</a:t>
            </a:r>
          </a:p>
        </p:txBody>
      </p:sp>
    </p:spTree>
    <p:extLst>
      <p:ext uri="{BB962C8B-B14F-4D97-AF65-F5344CB8AC3E}">
        <p14:creationId xmlns:p14="http://schemas.microsoft.com/office/powerpoint/2010/main" val="201769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graphicEl>
                                              <a:dgm id="{3FA5DC50-4818-4DEA-AC24-84E3A6F3385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graphicEl>
                                              <a:dgm id="{C95DB0FF-9853-44DE-9E47-410431DE4DAF}"/>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graphicEl>
                                              <a:dgm id="{5DC6B7C2-C318-43C4-A4D8-D784D1FE9FFA}"/>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graphicEl>
                                              <a:dgm id="{412B7863-45FB-4806-9C10-679FF9D140B4}"/>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graphicEl>
                                              <a:dgm id="{9C6B4D40-BE45-43F4-BD45-BDBB7B54864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graphicEl>
                                              <a:dgm id="{B3177C8B-F79C-4E22-A26E-9CB8D3D0F42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Client Machines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11</a:t>
            </a:fld>
            <a:endParaRPr lang="zh-TW" altLang="en-US" sz="1400">
              <a:latin typeface="Arial" panose="020B0604020202020204" pitchFamily="34" charset="0"/>
              <a:cs typeface="Arial" panose="020B0604020202020204" pitchFamily="34" charset="0"/>
            </a:endParaRPr>
          </a:p>
        </p:txBody>
      </p:sp>
      <p:sp>
        <p:nvSpPr>
          <p:cNvPr id="7" name="Content Placeholder 1">
            <a:extLst>
              <a:ext uri="{FF2B5EF4-FFF2-40B4-BE49-F238E27FC236}">
                <a16:creationId xmlns:a16="http://schemas.microsoft.com/office/drawing/2014/main" id="{770B6141-D7C2-4328-AC19-F1E55B469DB0}"/>
              </a:ext>
            </a:extLst>
          </p:cNvPr>
          <p:cNvSpPr txBox="1">
            <a:spLocks/>
          </p:cNvSpPr>
          <p:nvPr/>
        </p:nvSpPr>
        <p:spPr bwMode="auto">
          <a:xfrm>
            <a:off x="657015" y="1874274"/>
            <a:ext cx="8548629" cy="2872387"/>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en-GB" sz="2000" dirty="0"/>
              <a:t>Also part of each cluster are </a:t>
            </a:r>
            <a:r>
              <a:rPr lang="en-GB" sz="2000" b="1" dirty="0">
                <a:solidFill>
                  <a:srgbClr val="2EABE2"/>
                </a:solidFill>
              </a:rPr>
              <a:t>Client Machines</a:t>
            </a:r>
          </a:p>
          <a:p>
            <a:pPr>
              <a:buFont typeface="Arial" panose="020B0604020202020204" pitchFamily="34" charset="0"/>
              <a:buChar char="•"/>
            </a:pPr>
            <a:endParaRPr lang="en-GB" sz="2000" b="1" dirty="0"/>
          </a:p>
          <a:p>
            <a:pPr>
              <a:buFont typeface="Arial" panose="020B0604020202020204" pitchFamily="34" charset="0"/>
              <a:buChar char="•"/>
            </a:pPr>
            <a:r>
              <a:rPr lang="en-GB" sz="2000" dirty="0"/>
              <a:t>These machines do not host a </a:t>
            </a:r>
            <a:r>
              <a:rPr lang="en-GB" sz="2000" dirty="0" err="1"/>
              <a:t>NameNode</a:t>
            </a:r>
            <a:r>
              <a:rPr lang="en-GB" sz="2000" b="1" dirty="0"/>
              <a:t> </a:t>
            </a:r>
            <a:r>
              <a:rPr lang="en-GB" sz="2000" dirty="0"/>
              <a:t>nor a </a:t>
            </a:r>
            <a:r>
              <a:rPr lang="en-GB" sz="2000" dirty="0" err="1"/>
              <a:t>DataNode</a:t>
            </a:r>
            <a:endParaRPr lang="en-GB" sz="2000" b="1" dirty="0">
              <a:solidFill>
                <a:srgbClr val="2EABE2"/>
              </a:solidFill>
            </a:endParaRPr>
          </a:p>
          <a:p>
            <a:pPr>
              <a:buFont typeface="Arial" panose="020B0604020202020204" pitchFamily="34" charset="0"/>
              <a:buChar char="•"/>
            </a:pPr>
            <a:endParaRPr lang="en-GB" sz="2000" b="1" dirty="0">
              <a:solidFill>
                <a:srgbClr val="2EABE2"/>
              </a:solidFill>
            </a:endParaRPr>
          </a:p>
          <a:p>
            <a:pPr>
              <a:buFont typeface="Arial" panose="020B0604020202020204" pitchFamily="34" charset="0"/>
              <a:buChar char="•"/>
            </a:pPr>
            <a:r>
              <a:rPr lang="en-GB" sz="2000" dirty="0"/>
              <a:t>They</a:t>
            </a:r>
            <a:r>
              <a:rPr lang="en-GB" sz="2000" b="1" dirty="0"/>
              <a:t> </a:t>
            </a:r>
            <a:r>
              <a:rPr lang="en-GB" sz="2000" dirty="0"/>
              <a:t>are responsible for utilising the hadoop cluster</a:t>
            </a:r>
          </a:p>
          <a:p>
            <a:pPr>
              <a:buFont typeface="Arial" panose="020B0604020202020204" pitchFamily="34" charset="0"/>
              <a:buChar char="•"/>
            </a:pPr>
            <a:endParaRPr lang="en-GB" sz="2000" b="1" dirty="0"/>
          </a:p>
          <a:p>
            <a:pPr>
              <a:buFont typeface="Arial" panose="020B0604020202020204" pitchFamily="34" charset="0"/>
              <a:buChar char="•"/>
            </a:pPr>
            <a:r>
              <a:rPr lang="en-GB" sz="2000" dirty="0"/>
              <a:t>They </a:t>
            </a:r>
            <a:r>
              <a:rPr lang="en-GB" sz="2000" b="1" dirty="0">
                <a:solidFill>
                  <a:srgbClr val="2EABE2"/>
                </a:solidFill>
              </a:rPr>
              <a:t>load data</a:t>
            </a:r>
            <a:r>
              <a:rPr lang="en-GB" sz="2000" dirty="0"/>
              <a:t>, </a:t>
            </a:r>
            <a:r>
              <a:rPr lang="en-GB" sz="2000" b="1" dirty="0">
                <a:solidFill>
                  <a:srgbClr val="2EABE2"/>
                </a:solidFill>
              </a:rPr>
              <a:t>submit jobs </a:t>
            </a:r>
            <a:r>
              <a:rPr lang="en-GB" sz="2000" dirty="0"/>
              <a:t>and then </a:t>
            </a:r>
            <a:r>
              <a:rPr lang="en-GB" sz="2000" b="1" dirty="0">
                <a:solidFill>
                  <a:srgbClr val="2EABE2"/>
                </a:solidFill>
              </a:rPr>
              <a:t>view results</a:t>
            </a:r>
          </a:p>
        </p:txBody>
      </p:sp>
    </p:spTree>
    <p:extLst>
      <p:ext uri="{BB962C8B-B14F-4D97-AF65-F5344CB8AC3E}">
        <p14:creationId xmlns:p14="http://schemas.microsoft.com/office/powerpoint/2010/main" val="382258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Loading HDFS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12</a:t>
            </a:fld>
            <a:endParaRPr lang="zh-TW" altLang="en-US" sz="1400">
              <a:latin typeface="Arial" panose="020B0604020202020204" pitchFamily="34" charset="0"/>
              <a:cs typeface="Arial" panose="020B0604020202020204" pitchFamily="34" charset="0"/>
            </a:endParaRPr>
          </a:p>
        </p:txBody>
      </p:sp>
      <p:sp>
        <p:nvSpPr>
          <p:cNvPr id="8" name="Content Placeholder 1">
            <a:extLst>
              <a:ext uri="{FF2B5EF4-FFF2-40B4-BE49-F238E27FC236}">
                <a16:creationId xmlns:a16="http://schemas.microsoft.com/office/drawing/2014/main" id="{1475591B-D755-4785-A72D-34D94A5C316F}"/>
              </a:ext>
            </a:extLst>
          </p:cNvPr>
          <p:cNvSpPr txBox="1">
            <a:spLocks/>
          </p:cNvSpPr>
          <p:nvPr/>
        </p:nvSpPr>
        <p:spPr bwMode="auto">
          <a:xfrm>
            <a:off x="407368" y="1478786"/>
            <a:ext cx="8138864" cy="4317928"/>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sz="2000" dirty="0"/>
              <a:t>Now we have an appreciation for what HDFS is, let’s start using it!</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Log in to your virtual machine (follow the login instructions)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Start all Hadoop daemons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Stop them when you’re done</a:t>
            </a:r>
          </a:p>
          <a:p>
            <a:pPr marL="285750" indent="-285750">
              <a:buFont typeface="Arial" panose="020B0604020202020204" pitchFamily="34" charset="0"/>
              <a:buChar char="•"/>
            </a:pPr>
            <a:endParaRPr lang="en-GB" sz="2000" dirty="0"/>
          </a:p>
          <a:p>
            <a:pPr marL="0" indent="0"/>
            <a:endParaRPr lang="en-GB" sz="2000" dirty="0"/>
          </a:p>
        </p:txBody>
      </p:sp>
      <p:sp>
        <p:nvSpPr>
          <p:cNvPr id="12" name="Rounded Rectangle 11">
            <a:extLst>
              <a:ext uri="{FF2B5EF4-FFF2-40B4-BE49-F238E27FC236}">
                <a16:creationId xmlns:a16="http://schemas.microsoft.com/office/drawing/2014/main" id="{7D3F208D-A88A-48B9-90A6-B65121762DEB}"/>
              </a:ext>
            </a:extLst>
          </p:cNvPr>
          <p:cNvSpPr/>
          <p:nvPr/>
        </p:nvSpPr>
        <p:spPr>
          <a:xfrm>
            <a:off x="4864817" y="2894355"/>
            <a:ext cx="2304256"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start-all.sh</a:t>
            </a:r>
            <a:endParaRPr lang="en-US" altLang="en-US" sz="2000" b="1" dirty="0">
              <a:solidFill>
                <a:schemeClr val="tx1"/>
              </a:solidFill>
              <a:latin typeface="Consolas" panose="020B0609020204030204" pitchFamily="49" charset="0"/>
              <a:ea typeface="ヒラギノ角ゴ Pro W3" pitchFamily="-112" charset="-128"/>
              <a:cs typeface="Consolas" panose="020B0609020204030204" pitchFamily="49" charset="0"/>
            </a:endParaRPr>
          </a:p>
        </p:txBody>
      </p:sp>
      <p:sp>
        <p:nvSpPr>
          <p:cNvPr id="13" name="Rounded Rectangle 13">
            <a:extLst>
              <a:ext uri="{FF2B5EF4-FFF2-40B4-BE49-F238E27FC236}">
                <a16:creationId xmlns:a16="http://schemas.microsoft.com/office/drawing/2014/main" id="{19312C1E-9BC8-4F05-83AC-3225804ED28C}"/>
              </a:ext>
            </a:extLst>
          </p:cNvPr>
          <p:cNvSpPr/>
          <p:nvPr/>
        </p:nvSpPr>
        <p:spPr>
          <a:xfrm>
            <a:off x="4864817" y="3650439"/>
            <a:ext cx="2304256"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stop-all.sh</a:t>
            </a:r>
            <a:endParaRPr lang="en-US" altLang="en-US" sz="2000" b="1" dirty="0">
              <a:solidFill>
                <a:schemeClr val="tx1"/>
              </a:solidFill>
              <a:latin typeface="Consolas" panose="020B0609020204030204" pitchFamily="49"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396973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Accessing HDFS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13</a:t>
            </a:fld>
            <a:endParaRPr lang="zh-TW" altLang="en-US" sz="1400">
              <a:latin typeface="Arial" panose="020B0604020202020204" pitchFamily="34" charset="0"/>
              <a:cs typeface="Arial" panose="020B0604020202020204" pitchFamily="34" charset="0"/>
            </a:endParaRPr>
          </a:p>
        </p:txBody>
      </p:sp>
      <p:sp>
        <p:nvSpPr>
          <p:cNvPr id="7" name="Content Placeholder 1">
            <a:extLst>
              <a:ext uri="{FF2B5EF4-FFF2-40B4-BE49-F238E27FC236}">
                <a16:creationId xmlns:a16="http://schemas.microsoft.com/office/drawing/2014/main" id="{1298253D-03DE-4CCC-9E82-D35C67B9F66E}"/>
              </a:ext>
            </a:extLst>
          </p:cNvPr>
          <p:cNvSpPr txBox="1">
            <a:spLocks/>
          </p:cNvSpPr>
          <p:nvPr/>
        </p:nvSpPr>
        <p:spPr bwMode="auto">
          <a:xfrm>
            <a:off x="407368" y="1570151"/>
            <a:ext cx="8138864" cy="2805760"/>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a:t>Verify that HDFS has loaded by trying to view the contents of a directory</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a:p>
          <a:p>
            <a:pPr marL="0" indent="0"/>
            <a:endParaRPr lang="en-GB" sz="1800" dirty="0"/>
          </a:p>
          <a:p>
            <a:pPr marL="285750" indent="-285750">
              <a:buFont typeface="Arial" panose="020B0604020202020204" pitchFamily="34" charset="0"/>
              <a:buChar char="•"/>
            </a:pPr>
            <a:r>
              <a:rPr lang="en-GB" sz="1800" dirty="0"/>
              <a:t>We can also try to pull up the user help guide</a:t>
            </a:r>
          </a:p>
          <a:p>
            <a:pPr marL="0" indent="0"/>
            <a:endParaRPr lang="en-GB" sz="1800" dirty="0"/>
          </a:p>
          <a:p>
            <a:pPr marL="0" indent="0"/>
            <a:endParaRPr lang="en-GB" sz="1800" dirty="0"/>
          </a:p>
          <a:p>
            <a:pPr marL="0" indent="0"/>
            <a:endParaRPr lang="en-GB" sz="1800" dirty="0"/>
          </a:p>
          <a:p>
            <a:pPr marL="0" indent="0"/>
            <a:endParaRPr lang="en-GB" sz="1800" dirty="0"/>
          </a:p>
        </p:txBody>
      </p:sp>
      <p:sp>
        <p:nvSpPr>
          <p:cNvPr id="8" name="Rounded Rectangle 9">
            <a:extLst>
              <a:ext uri="{FF2B5EF4-FFF2-40B4-BE49-F238E27FC236}">
                <a16:creationId xmlns:a16="http://schemas.microsoft.com/office/drawing/2014/main" id="{99F3A44A-9B91-439E-B6DD-DA61F2E581B8}"/>
              </a:ext>
            </a:extLst>
          </p:cNvPr>
          <p:cNvSpPr/>
          <p:nvPr/>
        </p:nvSpPr>
        <p:spPr>
          <a:xfrm>
            <a:off x="4431146" y="3933237"/>
            <a:ext cx="4032048"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hdfs dfs –help ls</a:t>
            </a:r>
          </a:p>
        </p:txBody>
      </p:sp>
      <p:sp>
        <p:nvSpPr>
          <p:cNvPr id="9" name="Rounded Rectangle 10">
            <a:extLst>
              <a:ext uri="{FF2B5EF4-FFF2-40B4-BE49-F238E27FC236}">
                <a16:creationId xmlns:a16="http://schemas.microsoft.com/office/drawing/2014/main" id="{4CE463FA-9799-495A-86FD-A91D8CB0DF58}"/>
              </a:ext>
            </a:extLst>
          </p:cNvPr>
          <p:cNvSpPr/>
          <p:nvPr/>
        </p:nvSpPr>
        <p:spPr>
          <a:xfrm>
            <a:off x="767522" y="3933237"/>
            <a:ext cx="2871536"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hdfs dfs -help</a:t>
            </a:r>
          </a:p>
        </p:txBody>
      </p:sp>
      <p:sp>
        <p:nvSpPr>
          <p:cNvPr id="11" name="Rounded Rectangle 11">
            <a:extLst>
              <a:ext uri="{FF2B5EF4-FFF2-40B4-BE49-F238E27FC236}">
                <a16:creationId xmlns:a16="http://schemas.microsoft.com/office/drawing/2014/main" id="{422447DB-6CC5-4B6A-845A-DE02A6ACB0AD}"/>
              </a:ext>
            </a:extLst>
          </p:cNvPr>
          <p:cNvSpPr/>
          <p:nvPr/>
        </p:nvSpPr>
        <p:spPr>
          <a:xfrm>
            <a:off x="767522" y="2286913"/>
            <a:ext cx="2871536"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hdfs dfs -ls /user</a:t>
            </a:r>
          </a:p>
        </p:txBody>
      </p:sp>
      <p:sp>
        <p:nvSpPr>
          <p:cNvPr id="12" name="Rounded Rectangle 12">
            <a:extLst>
              <a:ext uri="{FF2B5EF4-FFF2-40B4-BE49-F238E27FC236}">
                <a16:creationId xmlns:a16="http://schemas.microsoft.com/office/drawing/2014/main" id="{B708FB06-73D7-46E7-BADE-EACBFDBCBCF1}"/>
              </a:ext>
            </a:extLst>
          </p:cNvPr>
          <p:cNvSpPr/>
          <p:nvPr/>
        </p:nvSpPr>
        <p:spPr>
          <a:xfrm>
            <a:off x="4431146" y="2286913"/>
            <a:ext cx="4032048"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hdfs dfs -</a:t>
            </a:r>
            <a:r>
              <a:rPr lang="en-US" altLang="en-US" sz="2000" b="1" dirty="0" err="1">
                <a:latin typeface="Consolas" panose="020B0609020204030204" pitchFamily="49" charset="0"/>
                <a:ea typeface="ヒラギノ角ゴ Pro W3" pitchFamily="-112" charset="-128"/>
                <a:cs typeface="Consolas" panose="020B0609020204030204" pitchFamily="49" charset="0"/>
              </a:rPr>
              <a:t>lsr</a:t>
            </a:r>
            <a:r>
              <a:rPr lang="en-US" altLang="en-US" sz="2000" b="1" dirty="0">
                <a:latin typeface="Consolas" panose="020B0609020204030204" pitchFamily="49" charset="0"/>
                <a:ea typeface="ヒラギノ角ゴ Pro W3" pitchFamily="-112" charset="-128"/>
                <a:cs typeface="Consolas" panose="020B0609020204030204" pitchFamily="49" charset="0"/>
              </a:rPr>
              <a:t> /user/testhue</a:t>
            </a:r>
          </a:p>
        </p:txBody>
      </p:sp>
    </p:spTree>
    <p:extLst>
      <p:ext uri="{BB962C8B-B14F-4D97-AF65-F5344CB8AC3E}">
        <p14:creationId xmlns:p14="http://schemas.microsoft.com/office/powerpoint/2010/main" val="324383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Files System Commands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14</a:t>
            </a:fld>
            <a:endParaRPr lang="zh-TW" altLang="en-US" sz="1400">
              <a:latin typeface="Arial" panose="020B0604020202020204" pitchFamily="34" charset="0"/>
              <a:cs typeface="Arial" panose="020B0604020202020204" pitchFamily="34" charset="0"/>
            </a:endParaRPr>
          </a:p>
        </p:txBody>
      </p:sp>
      <p:sp>
        <p:nvSpPr>
          <p:cNvPr id="7" name="Content Placeholder 1">
            <a:extLst>
              <a:ext uri="{FF2B5EF4-FFF2-40B4-BE49-F238E27FC236}">
                <a16:creationId xmlns:a16="http://schemas.microsoft.com/office/drawing/2014/main" id="{68D56C8A-4E32-4C5F-8352-004C6CC5764B}"/>
              </a:ext>
            </a:extLst>
          </p:cNvPr>
          <p:cNvSpPr txBox="1">
            <a:spLocks/>
          </p:cNvSpPr>
          <p:nvPr/>
        </p:nvSpPr>
        <p:spPr bwMode="auto">
          <a:xfrm>
            <a:off x="407368" y="1520104"/>
            <a:ext cx="8138864" cy="4389934"/>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sz="2000" dirty="0" err="1"/>
              <a:t>Hdfs</a:t>
            </a:r>
            <a:r>
              <a:rPr lang="en-GB" sz="2000" dirty="0"/>
              <a:t> offers a small range of file system commands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They are inspired by some common Unix commands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They are invoked as options of the </a:t>
            </a:r>
            <a:r>
              <a:rPr lang="en-GB" sz="2000" i="1" dirty="0" err="1"/>
              <a:t>hdfs</a:t>
            </a:r>
            <a:r>
              <a:rPr lang="en-GB" sz="2000" i="1" dirty="0"/>
              <a:t> </a:t>
            </a:r>
            <a:r>
              <a:rPr lang="en-GB" sz="2000" i="1" dirty="0" err="1"/>
              <a:t>dfs</a:t>
            </a:r>
            <a:r>
              <a:rPr lang="en-GB" sz="2000" dirty="0"/>
              <a:t> command</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Use –</a:t>
            </a:r>
            <a:r>
              <a:rPr lang="en-GB" sz="2000" dirty="0" err="1"/>
              <a:t>mkdir</a:t>
            </a:r>
            <a:r>
              <a:rPr lang="en-GB" sz="2000" dirty="0"/>
              <a:t> to create a new directory:</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Make a personal storage repository within hdfs for the data:</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0" indent="0"/>
            <a:endParaRPr lang="en-GB" sz="1600" dirty="0"/>
          </a:p>
        </p:txBody>
      </p:sp>
      <p:sp>
        <p:nvSpPr>
          <p:cNvPr id="12" name="Rounded Rectangle 13">
            <a:extLst>
              <a:ext uri="{FF2B5EF4-FFF2-40B4-BE49-F238E27FC236}">
                <a16:creationId xmlns:a16="http://schemas.microsoft.com/office/drawing/2014/main" id="{A13D9F66-8C88-4038-855A-F7D1BA93FE9E}"/>
              </a:ext>
            </a:extLst>
          </p:cNvPr>
          <p:cNvSpPr/>
          <p:nvPr/>
        </p:nvSpPr>
        <p:spPr>
          <a:xfrm>
            <a:off x="852095" y="5793625"/>
            <a:ext cx="5783660"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hdfs dfs –</a:t>
            </a:r>
            <a:r>
              <a:rPr lang="en-US" altLang="en-US" sz="2000" b="1" dirty="0" err="1">
                <a:latin typeface="Consolas" panose="020B0609020204030204" pitchFamily="49" charset="0"/>
                <a:ea typeface="ヒラギノ角ゴ Pro W3" pitchFamily="-112" charset="-128"/>
                <a:cs typeface="Consolas" panose="020B0609020204030204" pitchFamily="49" charset="0"/>
              </a:rPr>
              <a:t>mkdir</a:t>
            </a:r>
            <a:r>
              <a:rPr lang="en-US" altLang="en-US" sz="2000" b="1" dirty="0">
                <a:latin typeface="Consolas" panose="020B0609020204030204" pitchFamily="49" charset="0"/>
                <a:ea typeface="ヒラギノ角ゴ Pro W3" pitchFamily="-112" charset="-128"/>
                <a:cs typeface="Consolas" panose="020B0609020204030204" pitchFamily="49" charset="0"/>
              </a:rPr>
              <a:t> /user/your.name/demo</a:t>
            </a:r>
          </a:p>
        </p:txBody>
      </p:sp>
      <p:sp>
        <p:nvSpPr>
          <p:cNvPr id="13" name="Rounded Rectangle 14">
            <a:extLst>
              <a:ext uri="{FF2B5EF4-FFF2-40B4-BE49-F238E27FC236}">
                <a16:creationId xmlns:a16="http://schemas.microsoft.com/office/drawing/2014/main" id="{A65E42A3-B417-477E-9612-95E724D4C11C}"/>
              </a:ext>
            </a:extLst>
          </p:cNvPr>
          <p:cNvSpPr/>
          <p:nvPr/>
        </p:nvSpPr>
        <p:spPr>
          <a:xfrm>
            <a:off x="852095" y="4341314"/>
            <a:ext cx="5783660"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hdfs dfs –</a:t>
            </a:r>
            <a:r>
              <a:rPr lang="en-US" altLang="en-US" sz="2000" b="1" dirty="0" err="1">
                <a:latin typeface="Consolas" panose="020B0609020204030204" pitchFamily="49" charset="0"/>
                <a:ea typeface="ヒラギノ角ゴ Pro W3" pitchFamily="-112" charset="-128"/>
                <a:cs typeface="Consolas" panose="020B0609020204030204" pitchFamily="49" charset="0"/>
              </a:rPr>
              <a:t>mkdir</a:t>
            </a:r>
            <a:r>
              <a:rPr lang="en-US" altLang="en-US" sz="2000" b="1" dirty="0">
                <a:latin typeface="Consolas" panose="020B0609020204030204" pitchFamily="49" charset="0"/>
                <a:ea typeface="ヒラギノ角ゴ Pro W3" pitchFamily="-112" charset="-128"/>
                <a:cs typeface="Consolas" panose="020B0609020204030204" pitchFamily="49" charset="0"/>
              </a:rPr>
              <a:t> /path/to/</a:t>
            </a:r>
            <a:r>
              <a:rPr lang="en-US" altLang="en-US" sz="2000" b="1" dirty="0" err="1">
                <a:latin typeface="Consolas" panose="020B0609020204030204" pitchFamily="49" charset="0"/>
                <a:ea typeface="ヒラギノ角ゴ Pro W3" pitchFamily="-112" charset="-128"/>
                <a:cs typeface="Consolas" panose="020B0609020204030204" pitchFamily="49" charset="0"/>
              </a:rPr>
              <a:t>newdirectory</a:t>
            </a:r>
            <a:endParaRPr lang="en-US" altLang="en-US" sz="2000" b="1" dirty="0">
              <a:latin typeface="Consolas" panose="020B0609020204030204" pitchFamily="49" charset="0"/>
              <a:ea typeface="ヒラギノ角ゴ Pro W3" pitchFamily="-112" charset="-128"/>
              <a:cs typeface="Consolas" panose="020B0609020204030204" pitchFamily="49" charset="0"/>
            </a:endParaRPr>
          </a:p>
        </p:txBody>
      </p:sp>
    </p:spTree>
    <p:extLst>
      <p:ext uri="{BB962C8B-B14F-4D97-AF65-F5344CB8AC3E}">
        <p14:creationId xmlns:p14="http://schemas.microsoft.com/office/powerpoint/2010/main" val="35107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File System Commands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15</a:t>
            </a:fld>
            <a:endParaRPr lang="zh-TW" altLang="en-US" sz="1400">
              <a:latin typeface="Arial" panose="020B0604020202020204" pitchFamily="34" charset="0"/>
              <a:cs typeface="Arial" panose="020B0604020202020204" pitchFamily="34" charset="0"/>
            </a:endParaRPr>
          </a:p>
        </p:txBody>
      </p:sp>
      <p:sp>
        <p:nvSpPr>
          <p:cNvPr id="12" name="Content Placeholder 1">
            <a:extLst>
              <a:ext uri="{FF2B5EF4-FFF2-40B4-BE49-F238E27FC236}">
                <a16:creationId xmlns:a16="http://schemas.microsoft.com/office/drawing/2014/main" id="{F523CD37-4BCA-423F-B5D7-84F911C87722}"/>
              </a:ext>
            </a:extLst>
          </p:cNvPr>
          <p:cNvSpPr txBox="1">
            <a:spLocks/>
          </p:cNvSpPr>
          <p:nvPr/>
        </p:nvSpPr>
        <p:spPr bwMode="auto">
          <a:xfrm>
            <a:off x="472734" y="1340083"/>
            <a:ext cx="8138864" cy="4749976"/>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en-GB" sz="1800" dirty="0"/>
              <a:t>We can copy data from the local file system into Hadoop, by using </a:t>
            </a:r>
            <a:r>
              <a:rPr lang="en-GB" sz="1800" i="1" dirty="0"/>
              <a:t>put</a:t>
            </a:r>
            <a:r>
              <a:rPr lang="en-GB" sz="1800" dirty="0"/>
              <a:t>:</a:t>
            </a:r>
          </a:p>
          <a:p>
            <a:pPr>
              <a:buFont typeface="Arial" panose="020B0604020202020204" pitchFamily="34" charset="0"/>
              <a:buChar char="•"/>
            </a:pPr>
            <a:endParaRPr lang="en-GB" sz="1800" dirty="0"/>
          </a:p>
          <a:p>
            <a:pPr>
              <a:buFont typeface="Arial" panose="020B0604020202020204" pitchFamily="34" charset="0"/>
              <a:buChar char="•"/>
            </a:pPr>
            <a:endParaRPr lang="en-GB" sz="1800" dirty="0"/>
          </a:p>
          <a:p>
            <a:pPr>
              <a:buFont typeface="Arial" panose="020B0604020202020204" pitchFamily="34" charset="0"/>
              <a:buChar char="•"/>
            </a:pPr>
            <a:r>
              <a:rPr lang="en-GB" sz="1800" dirty="0"/>
              <a:t>Example:</a:t>
            </a:r>
          </a:p>
          <a:p>
            <a:pPr>
              <a:buFont typeface="Arial" panose="020B0604020202020204" pitchFamily="34" charset="0"/>
              <a:buChar char="•"/>
            </a:pPr>
            <a:endParaRPr lang="en-GB" sz="1800" dirty="0"/>
          </a:p>
          <a:p>
            <a:pPr>
              <a:buFont typeface="Arial" panose="020B0604020202020204" pitchFamily="34" charset="0"/>
              <a:buChar char="•"/>
            </a:pPr>
            <a:endParaRPr lang="en-GB" sz="1800" dirty="0"/>
          </a:p>
          <a:p>
            <a:pPr>
              <a:buFont typeface="Arial" panose="020B0604020202020204" pitchFamily="34" charset="0"/>
              <a:buChar char="•"/>
            </a:pPr>
            <a:endParaRPr lang="en-GB" sz="1800" dirty="0"/>
          </a:p>
          <a:p>
            <a:pPr>
              <a:buFont typeface="Arial" panose="020B0604020202020204" pitchFamily="34" charset="0"/>
              <a:buChar char="•"/>
            </a:pPr>
            <a:r>
              <a:rPr lang="en-GB" sz="1800" dirty="0"/>
              <a:t>We can also use </a:t>
            </a:r>
            <a:r>
              <a:rPr lang="en-GB" sz="1800" i="1" dirty="0" err="1"/>
              <a:t>copyFromLocal</a:t>
            </a:r>
            <a:r>
              <a:rPr lang="en-GB" sz="1800" dirty="0"/>
              <a:t> to the same effect: </a:t>
            </a:r>
          </a:p>
        </p:txBody>
      </p:sp>
      <p:sp>
        <p:nvSpPr>
          <p:cNvPr id="13" name="Rounded Rectangle 9">
            <a:extLst>
              <a:ext uri="{FF2B5EF4-FFF2-40B4-BE49-F238E27FC236}">
                <a16:creationId xmlns:a16="http://schemas.microsoft.com/office/drawing/2014/main" id="{C3993BB5-B939-4BE2-B5BF-E37F7109BAE4}"/>
              </a:ext>
            </a:extLst>
          </p:cNvPr>
          <p:cNvSpPr/>
          <p:nvPr/>
        </p:nvSpPr>
        <p:spPr>
          <a:xfrm>
            <a:off x="472734" y="4803165"/>
            <a:ext cx="820891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hdfs dfs –</a:t>
            </a:r>
            <a:r>
              <a:rPr lang="en-US" altLang="en-US" sz="2000" b="1" dirty="0" err="1">
                <a:latin typeface="Consolas" panose="020B0609020204030204" pitchFamily="49" charset="0"/>
                <a:ea typeface="ヒラギノ角ゴ Pro W3" pitchFamily="-112" charset="-128"/>
                <a:cs typeface="Consolas" panose="020B0609020204030204" pitchFamily="49" charset="0"/>
              </a:rPr>
              <a:t>copyFromLocal</a:t>
            </a:r>
            <a:r>
              <a:rPr lang="en-US" altLang="en-US" sz="2000" b="1" dirty="0">
                <a:latin typeface="Consolas" panose="020B0609020204030204" pitchFamily="49" charset="0"/>
                <a:ea typeface="ヒラギノ角ゴ Pro W3" pitchFamily="-112" charset="-128"/>
                <a:cs typeface="Consolas" panose="020B0609020204030204" pitchFamily="49" charset="0"/>
              </a:rPr>
              <a:t> /home/your.name/Desktop/data.csv </a:t>
            </a:r>
          </a:p>
        </p:txBody>
      </p:sp>
      <p:sp>
        <p:nvSpPr>
          <p:cNvPr id="14" name="Rounded Rectangle 11">
            <a:extLst>
              <a:ext uri="{FF2B5EF4-FFF2-40B4-BE49-F238E27FC236}">
                <a16:creationId xmlns:a16="http://schemas.microsoft.com/office/drawing/2014/main" id="{AF4A8115-8ECA-4E11-873F-10CB3AED4F02}"/>
              </a:ext>
            </a:extLst>
          </p:cNvPr>
          <p:cNvSpPr/>
          <p:nvPr/>
        </p:nvSpPr>
        <p:spPr>
          <a:xfrm>
            <a:off x="472734" y="4135572"/>
            <a:ext cx="820891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hdfs dfs -</a:t>
            </a:r>
            <a:r>
              <a:rPr lang="en-US" altLang="en-US" sz="2000" b="1" dirty="0" err="1">
                <a:latin typeface="Consolas" panose="020B0609020204030204" pitchFamily="49" charset="0"/>
                <a:ea typeface="ヒラギノ角ゴ Pro W3" pitchFamily="-112" charset="-128"/>
                <a:cs typeface="Consolas" panose="020B0609020204030204" pitchFamily="49" charset="0"/>
              </a:rPr>
              <a:t>copyFromLocal</a:t>
            </a:r>
            <a:r>
              <a:rPr lang="en-US" altLang="en-US" sz="2000" b="1" dirty="0">
                <a:latin typeface="Consolas" panose="020B0609020204030204" pitchFamily="49" charset="0"/>
                <a:ea typeface="ヒラギノ角ゴ Pro W3" pitchFamily="-112" charset="-128"/>
                <a:cs typeface="Consolas" panose="020B0609020204030204" pitchFamily="49" charset="0"/>
              </a:rPr>
              <a:t> path/in/local</a:t>
            </a:r>
          </a:p>
        </p:txBody>
      </p:sp>
      <p:sp>
        <p:nvSpPr>
          <p:cNvPr id="15" name="Rounded Rectangle 12">
            <a:extLst>
              <a:ext uri="{FF2B5EF4-FFF2-40B4-BE49-F238E27FC236}">
                <a16:creationId xmlns:a16="http://schemas.microsoft.com/office/drawing/2014/main" id="{6B43513C-78D7-4115-BADC-F17F83BE31BE}"/>
              </a:ext>
            </a:extLst>
          </p:cNvPr>
          <p:cNvSpPr/>
          <p:nvPr/>
        </p:nvSpPr>
        <p:spPr>
          <a:xfrm>
            <a:off x="472734" y="2786941"/>
            <a:ext cx="8208912" cy="78319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hadoop fs –put /home/your.name/Desktop/data.csv /user/your.name/demo</a:t>
            </a:r>
          </a:p>
        </p:txBody>
      </p:sp>
      <p:sp>
        <p:nvSpPr>
          <p:cNvPr id="16" name="Rounded Rectangle 13">
            <a:extLst>
              <a:ext uri="{FF2B5EF4-FFF2-40B4-BE49-F238E27FC236}">
                <a16:creationId xmlns:a16="http://schemas.microsoft.com/office/drawing/2014/main" id="{05EAB9B7-7A58-49C5-A435-5C6507DE21BE}"/>
              </a:ext>
            </a:extLst>
          </p:cNvPr>
          <p:cNvSpPr/>
          <p:nvPr/>
        </p:nvSpPr>
        <p:spPr>
          <a:xfrm>
            <a:off x="472734" y="1759308"/>
            <a:ext cx="820891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hadoop fs –put path/in/local /path/in/hdfs</a:t>
            </a:r>
          </a:p>
        </p:txBody>
      </p:sp>
    </p:spTree>
    <p:extLst>
      <p:ext uri="{BB962C8B-B14F-4D97-AF65-F5344CB8AC3E}">
        <p14:creationId xmlns:p14="http://schemas.microsoft.com/office/powerpoint/2010/main" val="36785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File System Commands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16</a:t>
            </a:fld>
            <a:endParaRPr lang="zh-TW" altLang="en-US" sz="1400">
              <a:latin typeface="Arial" panose="020B0604020202020204" pitchFamily="34" charset="0"/>
              <a:cs typeface="Arial" panose="020B0604020202020204" pitchFamily="34" charset="0"/>
            </a:endParaRPr>
          </a:p>
        </p:txBody>
      </p:sp>
      <p:sp>
        <p:nvSpPr>
          <p:cNvPr id="7" name="Content Placeholder 1">
            <a:extLst>
              <a:ext uri="{FF2B5EF4-FFF2-40B4-BE49-F238E27FC236}">
                <a16:creationId xmlns:a16="http://schemas.microsoft.com/office/drawing/2014/main" id="{B2EF9561-2D89-4370-B176-A53592A99B4E}"/>
              </a:ext>
            </a:extLst>
          </p:cNvPr>
          <p:cNvSpPr txBox="1">
            <a:spLocks/>
          </p:cNvSpPr>
          <p:nvPr/>
        </p:nvSpPr>
        <p:spPr bwMode="auto">
          <a:xfrm>
            <a:off x="551206" y="1340083"/>
            <a:ext cx="8138864" cy="4749976"/>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en-GB" sz="1800" dirty="0"/>
              <a:t>To extract data from </a:t>
            </a:r>
            <a:r>
              <a:rPr lang="en-GB" sz="1800" dirty="0" err="1"/>
              <a:t>Hdfs</a:t>
            </a:r>
            <a:r>
              <a:rPr lang="en-GB" sz="1800" dirty="0"/>
              <a:t> we can use </a:t>
            </a:r>
            <a:r>
              <a:rPr lang="en-GB" sz="1800" i="1" dirty="0"/>
              <a:t>get</a:t>
            </a:r>
            <a:r>
              <a:rPr lang="en-GB" sz="1800" dirty="0"/>
              <a:t>:</a:t>
            </a:r>
          </a:p>
          <a:p>
            <a:pPr>
              <a:buFont typeface="Arial" panose="020B0604020202020204" pitchFamily="34" charset="0"/>
              <a:buChar char="•"/>
            </a:pPr>
            <a:endParaRPr lang="en-GB" sz="1800" dirty="0"/>
          </a:p>
          <a:p>
            <a:pPr>
              <a:buFont typeface="Arial" panose="020B0604020202020204" pitchFamily="34" charset="0"/>
              <a:buChar char="•"/>
            </a:pPr>
            <a:endParaRPr lang="en-GB" sz="1800" dirty="0"/>
          </a:p>
          <a:p>
            <a:pPr>
              <a:buFont typeface="Arial" panose="020B0604020202020204" pitchFamily="34" charset="0"/>
              <a:buChar char="•"/>
            </a:pPr>
            <a:r>
              <a:rPr lang="en-GB" sz="1800" dirty="0"/>
              <a:t>Example:</a:t>
            </a:r>
          </a:p>
          <a:p>
            <a:pPr>
              <a:buFont typeface="Arial" panose="020B0604020202020204" pitchFamily="34" charset="0"/>
              <a:buChar char="•"/>
            </a:pPr>
            <a:endParaRPr lang="en-GB" sz="1800" dirty="0"/>
          </a:p>
          <a:p>
            <a:pPr>
              <a:buFont typeface="Arial" panose="020B0604020202020204" pitchFamily="34" charset="0"/>
              <a:buChar char="•"/>
            </a:pPr>
            <a:endParaRPr lang="en-GB" sz="1800" dirty="0"/>
          </a:p>
          <a:p>
            <a:pPr>
              <a:buFont typeface="Arial" panose="020B0604020202020204" pitchFamily="34" charset="0"/>
              <a:buChar char="•"/>
            </a:pPr>
            <a:endParaRPr lang="en-GB" sz="1800" dirty="0"/>
          </a:p>
          <a:p>
            <a:pPr>
              <a:buFont typeface="Arial" panose="020B0604020202020204" pitchFamily="34" charset="0"/>
              <a:buChar char="•"/>
            </a:pPr>
            <a:r>
              <a:rPr lang="en-GB" sz="1800" dirty="0"/>
              <a:t>We can use </a:t>
            </a:r>
            <a:r>
              <a:rPr lang="en-GB" sz="1800" i="1" dirty="0" err="1"/>
              <a:t>copyToLocal</a:t>
            </a:r>
            <a:r>
              <a:rPr lang="en-GB" sz="1800" dirty="0"/>
              <a:t> to the same effect:</a:t>
            </a:r>
          </a:p>
        </p:txBody>
      </p:sp>
      <p:sp>
        <p:nvSpPr>
          <p:cNvPr id="8" name="Rounded Rectangle 11">
            <a:extLst>
              <a:ext uri="{FF2B5EF4-FFF2-40B4-BE49-F238E27FC236}">
                <a16:creationId xmlns:a16="http://schemas.microsoft.com/office/drawing/2014/main" id="{C8A5E771-9A68-4146-859B-E3708BEB8C6D}"/>
              </a:ext>
            </a:extLst>
          </p:cNvPr>
          <p:cNvSpPr/>
          <p:nvPr/>
        </p:nvSpPr>
        <p:spPr>
          <a:xfrm>
            <a:off x="481158" y="1724225"/>
            <a:ext cx="820891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hadoop fs –get /path/in/hdfs path/in/local</a:t>
            </a:r>
          </a:p>
        </p:txBody>
      </p:sp>
      <p:sp>
        <p:nvSpPr>
          <p:cNvPr id="9" name="Rounded Rectangle 12">
            <a:extLst>
              <a:ext uri="{FF2B5EF4-FFF2-40B4-BE49-F238E27FC236}">
                <a16:creationId xmlns:a16="http://schemas.microsoft.com/office/drawing/2014/main" id="{900D5993-98EB-49FB-A527-276DC96675C1}"/>
              </a:ext>
            </a:extLst>
          </p:cNvPr>
          <p:cNvSpPr/>
          <p:nvPr/>
        </p:nvSpPr>
        <p:spPr>
          <a:xfrm>
            <a:off x="481158" y="2741232"/>
            <a:ext cx="8208912" cy="78319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hadoop fs –get /user/your.name/demo/data.csv /home/your.name/Desktop</a:t>
            </a:r>
          </a:p>
        </p:txBody>
      </p:sp>
      <p:sp>
        <p:nvSpPr>
          <p:cNvPr id="11" name="Rounded Rectangle 13">
            <a:extLst>
              <a:ext uri="{FF2B5EF4-FFF2-40B4-BE49-F238E27FC236}">
                <a16:creationId xmlns:a16="http://schemas.microsoft.com/office/drawing/2014/main" id="{83D2AB8E-A3C0-4768-A4FA-1BAD6C910649}"/>
              </a:ext>
            </a:extLst>
          </p:cNvPr>
          <p:cNvSpPr/>
          <p:nvPr/>
        </p:nvSpPr>
        <p:spPr>
          <a:xfrm>
            <a:off x="481158" y="4161871"/>
            <a:ext cx="820891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dirty="0" err="1">
                <a:latin typeface="Consolas" panose="020B0609020204030204" pitchFamily="49" charset="0"/>
                <a:ea typeface="ヒラギノ角ゴ Pro W3" pitchFamily="-112" charset="-128"/>
                <a:cs typeface="Consolas" panose="020B0609020204030204" pitchFamily="49" charset="0"/>
              </a:rPr>
              <a:t>copyToLocal</a:t>
            </a:r>
            <a:r>
              <a:rPr lang="en-GB" altLang="en-US" sz="2000" b="1" dirty="0">
                <a:latin typeface="Consolas" panose="020B0609020204030204" pitchFamily="49" charset="0"/>
                <a:ea typeface="ヒラギノ角ゴ Pro W3" pitchFamily="-112" charset="-128"/>
                <a:cs typeface="Consolas" panose="020B0609020204030204" pitchFamily="49" charset="0"/>
              </a:rPr>
              <a:t> path/in/local</a:t>
            </a:r>
          </a:p>
        </p:txBody>
      </p:sp>
      <p:sp>
        <p:nvSpPr>
          <p:cNvPr id="12" name="Rounded Rectangle 14">
            <a:extLst>
              <a:ext uri="{FF2B5EF4-FFF2-40B4-BE49-F238E27FC236}">
                <a16:creationId xmlns:a16="http://schemas.microsoft.com/office/drawing/2014/main" id="{650600C3-E64D-4770-B420-13D973F776F7}"/>
              </a:ext>
            </a:extLst>
          </p:cNvPr>
          <p:cNvSpPr/>
          <p:nvPr/>
        </p:nvSpPr>
        <p:spPr>
          <a:xfrm>
            <a:off x="481158" y="4820569"/>
            <a:ext cx="820891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dirty="0" err="1">
                <a:latin typeface="Consolas" panose="020B0609020204030204" pitchFamily="49" charset="0"/>
                <a:ea typeface="ヒラギノ角ゴ Pro W3" pitchFamily="-112" charset="-128"/>
                <a:cs typeface="Consolas" panose="020B0609020204030204" pitchFamily="49" charset="0"/>
              </a:rPr>
              <a:t>copyToLocal</a:t>
            </a:r>
            <a:r>
              <a:rPr lang="en-GB" altLang="en-US" sz="2000" b="1" dirty="0">
                <a:latin typeface="Consolas" panose="020B0609020204030204" pitchFamily="49" charset="0"/>
                <a:ea typeface="ヒラギノ角ゴ Pro W3" pitchFamily="-112" charset="-128"/>
                <a:cs typeface="Consolas" panose="020B0609020204030204" pitchFamily="49" charset="0"/>
              </a:rPr>
              <a:t> /home/your.name/Desktop </a:t>
            </a:r>
          </a:p>
        </p:txBody>
      </p:sp>
    </p:spTree>
    <p:extLst>
      <p:ext uri="{BB962C8B-B14F-4D97-AF65-F5344CB8AC3E}">
        <p14:creationId xmlns:p14="http://schemas.microsoft.com/office/powerpoint/2010/main" val="121866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File System Commands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17</a:t>
            </a:fld>
            <a:endParaRPr lang="zh-TW" altLang="en-US" sz="1400">
              <a:latin typeface="Arial" panose="020B0604020202020204" pitchFamily="34" charset="0"/>
              <a:cs typeface="Arial" panose="020B0604020202020204" pitchFamily="34" charset="0"/>
            </a:endParaRPr>
          </a:p>
        </p:txBody>
      </p:sp>
      <p:sp>
        <p:nvSpPr>
          <p:cNvPr id="10" name="Content Placeholder 1">
            <a:extLst>
              <a:ext uri="{FF2B5EF4-FFF2-40B4-BE49-F238E27FC236}">
                <a16:creationId xmlns:a16="http://schemas.microsoft.com/office/drawing/2014/main" id="{FF8BE2EF-04D2-4299-8402-F46206617BCB}"/>
              </a:ext>
            </a:extLst>
          </p:cNvPr>
          <p:cNvSpPr txBox="1">
            <a:spLocks/>
          </p:cNvSpPr>
          <p:nvPr/>
        </p:nvSpPr>
        <p:spPr bwMode="auto">
          <a:xfrm>
            <a:off x="557048" y="1340083"/>
            <a:ext cx="8138864" cy="4749976"/>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a:t>So far, we have copied data to and from our local file system and HDFS</a:t>
            </a:r>
          </a:p>
          <a:p>
            <a:pPr marL="285750" indent="-285750">
              <a:buFont typeface="Arial" panose="020B0604020202020204" pitchFamily="34" charset="0"/>
              <a:buChar char="•"/>
            </a:pPr>
            <a:r>
              <a:rPr lang="en-GB" sz="1800" dirty="0"/>
              <a:t>We can also copy files within only HDFS</a:t>
            </a:r>
          </a:p>
          <a:p>
            <a:pPr marL="285750" indent="-285750">
              <a:buFont typeface="Arial" panose="020B0604020202020204" pitchFamily="34" charset="0"/>
              <a:buChar char="•"/>
            </a:pPr>
            <a:r>
              <a:rPr lang="en-GB" sz="1800" dirty="0"/>
              <a:t>This is useful for creating backups, archiving and auditing our data</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800" dirty="0"/>
              <a:t>Similar to Unix, you can use </a:t>
            </a:r>
            <a:r>
              <a:rPr lang="en-GB" sz="1800" i="1" dirty="0"/>
              <a:t>cp</a:t>
            </a:r>
            <a:r>
              <a:rPr lang="en-GB" sz="1800" dirty="0"/>
              <a:t> to rename the copied file:</a:t>
            </a:r>
          </a:p>
        </p:txBody>
      </p:sp>
      <p:sp>
        <p:nvSpPr>
          <p:cNvPr id="14" name="Rounded Rectangle 11">
            <a:extLst>
              <a:ext uri="{FF2B5EF4-FFF2-40B4-BE49-F238E27FC236}">
                <a16:creationId xmlns:a16="http://schemas.microsoft.com/office/drawing/2014/main" id="{9B6DF4B9-B9B1-4B90-9313-96FD40B2B8A8}"/>
              </a:ext>
            </a:extLst>
          </p:cNvPr>
          <p:cNvSpPr/>
          <p:nvPr/>
        </p:nvSpPr>
        <p:spPr>
          <a:xfrm>
            <a:off x="487000" y="2470201"/>
            <a:ext cx="820891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dirty="0" err="1">
                <a:latin typeface="Consolas" panose="020B0609020204030204" pitchFamily="49" charset="0"/>
                <a:ea typeface="ヒラギノ角ゴ Pro W3" pitchFamily="-112" charset="-128"/>
                <a:cs typeface="Consolas" panose="020B0609020204030204" pitchFamily="49" charset="0"/>
              </a:rPr>
              <a:t>cp</a:t>
            </a:r>
            <a:r>
              <a:rPr lang="en-GB" altLang="en-US" sz="2000" b="1" dirty="0">
                <a:latin typeface="Consolas" panose="020B0609020204030204" pitchFamily="49" charset="0"/>
                <a:ea typeface="ヒラギノ角ゴ Pro W3" pitchFamily="-112" charset="-128"/>
                <a:cs typeface="Consolas" panose="020B0609020204030204" pitchFamily="49" charset="0"/>
              </a:rPr>
              <a:t> from/filename to/filename2</a:t>
            </a:r>
          </a:p>
        </p:txBody>
      </p:sp>
      <p:sp>
        <p:nvSpPr>
          <p:cNvPr id="15" name="Rounded Rectangle 12">
            <a:extLst>
              <a:ext uri="{FF2B5EF4-FFF2-40B4-BE49-F238E27FC236}">
                <a16:creationId xmlns:a16="http://schemas.microsoft.com/office/drawing/2014/main" id="{45D8FB97-3D39-4177-97A1-11184E04DA8E}"/>
              </a:ext>
            </a:extLst>
          </p:cNvPr>
          <p:cNvSpPr/>
          <p:nvPr/>
        </p:nvSpPr>
        <p:spPr>
          <a:xfrm>
            <a:off x="487000" y="3095807"/>
            <a:ext cx="8208912" cy="78319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dirty="0" err="1">
                <a:latin typeface="Consolas" panose="020B0609020204030204" pitchFamily="49" charset="0"/>
                <a:ea typeface="ヒラギノ角ゴ Pro W3" pitchFamily="-112" charset="-128"/>
                <a:cs typeface="Consolas" panose="020B0609020204030204" pitchFamily="49" charset="0"/>
              </a:rPr>
              <a:t>cp</a:t>
            </a:r>
            <a:r>
              <a:rPr lang="en-GB" altLang="en-US" sz="2000" b="1" dirty="0">
                <a:latin typeface="Consolas" panose="020B0609020204030204" pitchFamily="49" charset="0"/>
                <a:ea typeface="ヒラギノ角ゴ Pro W3" pitchFamily="-112" charset="-128"/>
                <a:cs typeface="Consolas" panose="020B0609020204030204" pitchFamily="49" charset="0"/>
              </a:rPr>
              <a:t> /user/your.name/data.csv /user/your.name/</a:t>
            </a:r>
            <a:r>
              <a:rPr lang="en-GB" altLang="en-US" sz="2000" b="1" dirty="0" err="1">
                <a:latin typeface="Consolas" panose="020B0609020204030204" pitchFamily="49" charset="0"/>
                <a:ea typeface="ヒラギノ角ゴ Pro W3" pitchFamily="-112" charset="-128"/>
                <a:cs typeface="Consolas" panose="020B0609020204030204" pitchFamily="49" charset="0"/>
              </a:rPr>
              <a:t>dataBackup</a:t>
            </a:r>
            <a:r>
              <a:rPr lang="en-GB" altLang="en-US" sz="2000" b="1" dirty="0">
                <a:latin typeface="Consolas" panose="020B0609020204030204" pitchFamily="49" charset="0"/>
                <a:ea typeface="ヒラギノ角ゴ Pro W3" pitchFamily="-112" charset="-128"/>
                <a:cs typeface="Consolas" panose="020B0609020204030204" pitchFamily="49" charset="0"/>
              </a:rPr>
              <a:t>/data.csv</a:t>
            </a:r>
          </a:p>
        </p:txBody>
      </p:sp>
      <p:sp>
        <p:nvSpPr>
          <p:cNvPr id="16" name="Rounded Rectangle 13">
            <a:extLst>
              <a:ext uri="{FF2B5EF4-FFF2-40B4-BE49-F238E27FC236}">
                <a16:creationId xmlns:a16="http://schemas.microsoft.com/office/drawing/2014/main" id="{A75B8905-A891-4FE6-A78E-0B3CF4C7E37E}"/>
              </a:ext>
            </a:extLst>
          </p:cNvPr>
          <p:cNvSpPr/>
          <p:nvPr/>
        </p:nvSpPr>
        <p:spPr>
          <a:xfrm>
            <a:off x="487000" y="4576042"/>
            <a:ext cx="8208912" cy="78319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dirty="0" err="1">
                <a:latin typeface="Consolas" panose="020B0609020204030204" pitchFamily="49" charset="0"/>
                <a:ea typeface="ヒラギノ角ゴ Pro W3" pitchFamily="-112" charset="-128"/>
                <a:cs typeface="Consolas" panose="020B0609020204030204" pitchFamily="49" charset="0"/>
              </a:rPr>
              <a:t>cp</a:t>
            </a:r>
            <a:r>
              <a:rPr lang="en-GB" altLang="en-US" sz="2000" b="1" dirty="0">
                <a:latin typeface="Consolas" panose="020B0609020204030204" pitchFamily="49" charset="0"/>
                <a:ea typeface="ヒラギノ角ゴ Pro W3" pitchFamily="-112" charset="-128"/>
                <a:cs typeface="Consolas" panose="020B0609020204030204" pitchFamily="49" charset="0"/>
              </a:rPr>
              <a:t> /user/your.name/data.csv /user/your.name/</a:t>
            </a:r>
            <a:r>
              <a:rPr lang="en-GB" altLang="en-US" sz="2000" b="1" dirty="0" err="1">
                <a:latin typeface="Consolas" panose="020B0609020204030204" pitchFamily="49" charset="0"/>
                <a:ea typeface="ヒラギノ角ゴ Pro W3" pitchFamily="-112" charset="-128"/>
                <a:cs typeface="Consolas" panose="020B0609020204030204" pitchFamily="49" charset="0"/>
              </a:rPr>
              <a:t>dataBackup</a:t>
            </a:r>
            <a:r>
              <a:rPr lang="en-GB" altLang="en-US" sz="2000" b="1" dirty="0">
                <a:latin typeface="Consolas" panose="020B0609020204030204" pitchFamily="49" charset="0"/>
                <a:ea typeface="ヒラギノ角ゴ Pro W3" pitchFamily="-112" charset="-128"/>
                <a:cs typeface="Consolas" panose="020B0609020204030204" pitchFamily="49" charset="0"/>
              </a:rPr>
              <a:t>/cooldata.csv</a:t>
            </a:r>
          </a:p>
        </p:txBody>
      </p:sp>
    </p:spTree>
    <p:extLst>
      <p:ext uri="{BB962C8B-B14F-4D97-AF65-F5344CB8AC3E}">
        <p14:creationId xmlns:p14="http://schemas.microsoft.com/office/powerpoint/2010/main" val="2485304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File System Commands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18</a:t>
            </a:fld>
            <a:endParaRPr lang="zh-TW" altLang="en-US" sz="1400">
              <a:latin typeface="Arial" panose="020B0604020202020204" pitchFamily="34" charset="0"/>
              <a:cs typeface="Arial" panose="020B0604020202020204" pitchFamily="34" charset="0"/>
            </a:endParaRPr>
          </a:p>
        </p:txBody>
      </p:sp>
      <p:sp>
        <p:nvSpPr>
          <p:cNvPr id="17" name="Content Placeholder 1">
            <a:extLst>
              <a:ext uri="{FF2B5EF4-FFF2-40B4-BE49-F238E27FC236}">
                <a16:creationId xmlns:a16="http://schemas.microsoft.com/office/drawing/2014/main" id="{8F852F78-B2EF-4F6D-A482-ED17618966F4}"/>
              </a:ext>
            </a:extLst>
          </p:cNvPr>
          <p:cNvSpPr txBox="1">
            <a:spLocks/>
          </p:cNvSpPr>
          <p:nvPr/>
        </p:nvSpPr>
        <p:spPr bwMode="auto">
          <a:xfrm>
            <a:off x="407368" y="1423383"/>
            <a:ext cx="8138864" cy="3237808"/>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a:t>Use </a:t>
            </a:r>
            <a:r>
              <a:rPr lang="en-GB" sz="1800" i="1" dirty="0"/>
              <a:t>mv</a:t>
            </a:r>
            <a:r>
              <a:rPr lang="en-GB" sz="1800" dirty="0"/>
              <a:t> if you don’t need to keep the original:</a:t>
            </a:r>
          </a:p>
          <a:p>
            <a:pPr marL="0" indent="0"/>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800" dirty="0"/>
              <a:t>By now, you should be able to guess what </a:t>
            </a:r>
            <a:r>
              <a:rPr lang="en-GB" sz="1800" i="1" dirty="0" err="1"/>
              <a:t>moveFromLocal</a:t>
            </a:r>
            <a:r>
              <a:rPr lang="en-GB" sz="1800" dirty="0"/>
              <a:t> does:</a:t>
            </a:r>
          </a:p>
          <a:p>
            <a:pPr marL="0" indent="0"/>
            <a:endParaRPr lang="en-GB" sz="1800" dirty="0"/>
          </a:p>
          <a:p>
            <a:pPr marL="0" indent="0"/>
            <a:endParaRPr lang="en-GB" sz="1800" dirty="0"/>
          </a:p>
          <a:p>
            <a:pPr marL="0" indent="0"/>
            <a:endParaRPr lang="en-GB" sz="1800" dirty="0"/>
          </a:p>
          <a:p>
            <a:pPr marL="0" indent="0"/>
            <a:endParaRPr lang="en-GB" sz="1800" dirty="0"/>
          </a:p>
        </p:txBody>
      </p:sp>
      <p:sp>
        <p:nvSpPr>
          <p:cNvPr id="18" name="Rounded Rectangle 12">
            <a:extLst>
              <a:ext uri="{FF2B5EF4-FFF2-40B4-BE49-F238E27FC236}">
                <a16:creationId xmlns:a16="http://schemas.microsoft.com/office/drawing/2014/main" id="{F6FE987F-EFA1-4A7B-96C4-C4134C6CA387}"/>
              </a:ext>
            </a:extLst>
          </p:cNvPr>
          <p:cNvSpPr/>
          <p:nvPr/>
        </p:nvSpPr>
        <p:spPr>
          <a:xfrm>
            <a:off x="407369" y="1868093"/>
            <a:ext cx="819919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–mv filename /</a:t>
            </a:r>
            <a:r>
              <a:rPr lang="en-GB" altLang="en-US" sz="2000" b="1" dirty="0" err="1">
                <a:latin typeface="Consolas" panose="020B0609020204030204" pitchFamily="49" charset="0"/>
                <a:ea typeface="ヒラギノ角ゴ Pro W3" pitchFamily="-112" charset="-128"/>
                <a:cs typeface="Consolas" panose="020B0609020204030204" pitchFamily="49" charset="0"/>
              </a:rPr>
              <a:t>newdirectory</a:t>
            </a:r>
            <a:r>
              <a:rPr lang="en-GB" altLang="en-US" sz="2000" b="1" dirty="0">
                <a:latin typeface="Consolas" panose="020B0609020204030204" pitchFamily="49" charset="0"/>
                <a:ea typeface="ヒラギノ角ゴ Pro W3" pitchFamily="-112" charset="-128"/>
                <a:cs typeface="Consolas" panose="020B0609020204030204" pitchFamily="49" charset="0"/>
              </a:rPr>
              <a:t>/filename</a:t>
            </a:r>
          </a:p>
        </p:txBody>
      </p:sp>
      <p:sp>
        <p:nvSpPr>
          <p:cNvPr id="19" name="Rounded Rectangle 13">
            <a:extLst>
              <a:ext uri="{FF2B5EF4-FFF2-40B4-BE49-F238E27FC236}">
                <a16:creationId xmlns:a16="http://schemas.microsoft.com/office/drawing/2014/main" id="{710F380F-650D-4B07-B081-F2B48DE7204C}"/>
              </a:ext>
            </a:extLst>
          </p:cNvPr>
          <p:cNvSpPr/>
          <p:nvPr/>
        </p:nvSpPr>
        <p:spPr>
          <a:xfrm>
            <a:off x="407369" y="2525060"/>
            <a:ext cx="8199193" cy="78319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–mv /user/your.name/data.csv /user/your.name/</a:t>
            </a:r>
            <a:r>
              <a:rPr lang="en-GB" altLang="en-US" sz="2000" b="1" dirty="0" err="1">
                <a:latin typeface="Consolas" panose="020B0609020204030204" pitchFamily="49" charset="0"/>
                <a:ea typeface="ヒラギノ角ゴ Pro W3" pitchFamily="-112" charset="-128"/>
                <a:cs typeface="Consolas" panose="020B0609020204030204" pitchFamily="49" charset="0"/>
              </a:rPr>
              <a:t>newdir</a:t>
            </a:r>
            <a:r>
              <a:rPr lang="en-GB" altLang="en-US" sz="2000" b="1" dirty="0">
                <a:latin typeface="Consolas" panose="020B0609020204030204" pitchFamily="49" charset="0"/>
                <a:ea typeface="ヒラギノ角ゴ Pro W3" pitchFamily="-112" charset="-128"/>
                <a:cs typeface="Consolas" panose="020B0609020204030204" pitchFamily="49" charset="0"/>
              </a:rPr>
              <a:t>/data.csv</a:t>
            </a:r>
          </a:p>
        </p:txBody>
      </p:sp>
      <p:sp>
        <p:nvSpPr>
          <p:cNvPr id="20" name="Rounded Rectangle 14">
            <a:extLst>
              <a:ext uri="{FF2B5EF4-FFF2-40B4-BE49-F238E27FC236}">
                <a16:creationId xmlns:a16="http://schemas.microsoft.com/office/drawing/2014/main" id="{D62BC9AA-02EC-4F4F-8A4E-E358E8D2DA18}"/>
              </a:ext>
            </a:extLst>
          </p:cNvPr>
          <p:cNvSpPr/>
          <p:nvPr/>
        </p:nvSpPr>
        <p:spPr>
          <a:xfrm>
            <a:off x="407368" y="4028333"/>
            <a:ext cx="8199193"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dirty="0" err="1">
                <a:latin typeface="Consolas" panose="020B0609020204030204" pitchFamily="49" charset="0"/>
                <a:ea typeface="ヒラギノ角ゴ Pro W3" pitchFamily="-112" charset="-128"/>
                <a:cs typeface="Consolas" panose="020B0609020204030204" pitchFamily="49" charset="0"/>
              </a:rPr>
              <a:t>moveFromLocal</a:t>
            </a:r>
            <a:r>
              <a:rPr lang="en-GB" altLang="en-US" sz="2000" b="1" dirty="0">
                <a:latin typeface="Consolas" panose="020B0609020204030204" pitchFamily="49" charset="0"/>
                <a:ea typeface="ヒラギノ角ゴ Pro W3" pitchFamily="-112" charset="-128"/>
                <a:cs typeface="Consolas" panose="020B0609020204030204" pitchFamily="49" charset="0"/>
              </a:rPr>
              <a:t> /path/in/local /path/in/hdfs</a:t>
            </a:r>
          </a:p>
        </p:txBody>
      </p:sp>
      <p:sp>
        <p:nvSpPr>
          <p:cNvPr id="21" name="Rounded Rectangle 15">
            <a:extLst>
              <a:ext uri="{FF2B5EF4-FFF2-40B4-BE49-F238E27FC236}">
                <a16:creationId xmlns:a16="http://schemas.microsoft.com/office/drawing/2014/main" id="{624774AE-88D1-405D-853E-20FE270EE2B4}"/>
              </a:ext>
            </a:extLst>
          </p:cNvPr>
          <p:cNvSpPr/>
          <p:nvPr/>
        </p:nvSpPr>
        <p:spPr>
          <a:xfrm>
            <a:off x="407369" y="4604397"/>
            <a:ext cx="8199193" cy="78319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dirty="0" err="1">
                <a:latin typeface="Consolas" panose="020B0609020204030204" pitchFamily="49" charset="0"/>
                <a:ea typeface="ヒラギノ角ゴ Pro W3" pitchFamily="-112" charset="-128"/>
                <a:cs typeface="Consolas" panose="020B0609020204030204" pitchFamily="49" charset="0"/>
              </a:rPr>
              <a:t>moveFromLocal</a:t>
            </a:r>
            <a:r>
              <a:rPr lang="en-GB" altLang="en-US" sz="2000" b="1" dirty="0">
                <a:latin typeface="Consolas" panose="020B0609020204030204" pitchFamily="49" charset="0"/>
                <a:ea typeface="ヒラギノ角ゴ Pro W3" pitchFamily="-112" charset="-128"/>
                <a:cs typeface="Consolas" panose="020B0609020204030204" pitchFamily="49" charset="0"/>
              </a:rPr>
              <a:t> /home/your.name/Desktop/data.csv /user/your.name/data/data.csv</a:t>
            </a:r>
          </a:p>
        </p:txBody>
      </p:sp>
    </p:spTree>
    <p:extLst>
      <p:ext uri="{BB962C8B-B14F-4D97-AF65-F5344CB8AC3E}">
        <p14:creationId xmlns:p14="http://schemas.microsoft.com/office/powerpoint/2010/main" val="216125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File System Commands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19</a:t>
            </a:fld>
            <a:endParaRPr lang="zh-TW" altLang="en-US" sz="1400">
              <a:latin typeface="Arial" panose="020B0604020202020204" pitchFamily="34" charset="0"/>
              <a:cs typeface="Arial" panose="020B0604020202020204" pitchFamily="34" charset="0"/>
            </a:endParaRPr>
          </a:p>
        </p:txBody>
      </p:sp>
      <p:sp>
        <p:nvSpPr>
          <p:cNvPr id="10" name="Content Placeholder 1">
            <a:extLst>
              <a:ext uri="{FF2B5EF4-FFF2-40B4-BE49-F238E27FC236}">
                <a16:creationId xmlns:a16="http://schemas.microsoft.com/office/drawing/2014/main" id="{14657EA5-F88B-4D94-9AAB-1475DC9084F0}"/>
              </a:ext>
            </a:extLst>
          </p:cNvPr>
          <p:cNvSpPr txBox="1">
            <a:spLocks/>
          </p:cNvSpPr>
          <p:nvPr/>
        </p:nvSpPr>
        <p:spPr bwMode="auto">
          <a:xfrm>
            <a:off x="477416" y="1435857"/>
            <a:ext cx="8138864" cy="2877768"/>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en-GB" sz="1800" dirty="0"/>
              <a:t>Use </a:t>
            </a:r>
            <a:r>
              <a:rPr lang="en-GB" sz="1800" i="1" dirty="0"/>
              <a:t>cat</a:t>
            </a:r>
            <a:r>
              <a:rPr lang="en-GB" sz="1800" dirty="0"/>
              <a:t> to see the contents of a file</a:t>
            </a:r>
          </a:p>
          <a:p>
            <a:pPr>
              <a:buFont typeface="Arial" panose="020B0604020202020204" pitchFamily="34" charset="0"/>
              <a:buChar char="•"/>
            </a:pPr>
            <a:endParaRPr lang="en-GB" sz="1800" dirty="0"/>
          </a:p>
          <a:p>
            <a:pPr>
              <a:buFont typeface="Arial" panose="020B0604020202020204" pitchFamily="34" charset="0"/>
              <a:buChar char="•"/>
            </a:pPr>
            <a:endParaRPr lang="en-GB" sz="1800" dirty="0"/>
          </a:p>
          <a:p>
            <a:pPr>
              <a:buFont typeface="Arial" panose="020B0604020202020204" pitchFamily="34" charset="0"/>
              <a:buChar char="•"/>
            </a:pPr>
            <a:endParaRPr lang="en-GB" sz="1800" dirty="0"/>
          </a:p>
          <a:p>
            <a:pPr>
              <a:buFont typeface="Arial" panose="020B0604020202020204" pitchFamily="34" charset="0"/>
              <a:buChar char="•"/>
            </a:pPr>
            <a:endParaRPr lang="en-GB" sz="1800" dirty="0"/>
          </a:p>
          <a:p>
            <a:pPr>
              <a:buFont typeface="Arial" panose="020B0604020202020204" pitchFamily="34" charset="0"/>
              <a:buChar char="•"/>
            </a:pPr>
            <a:endParaRPr lang="en-GB" sz="1800" dirty="0"/>
          </a:p>
          <a:p>
            <a:pPr>
              <a:buFont typeface="Arial" panose="020B0604020202020204" pitchFamily="34" charset="0"/>
              <a:buChar char="•"/>
            </a:pPr>
            <a:r>
              <a:rPr lang="en-GB" sz="1800" dirty="0"/>
              <a:t>You can also use it to copy the source path to the </a:t>
            </a:r>
            <a:r>
              <a:rPr lang="en-GB" sz="1800" dirty="0" err="1"/>
              <a:t>stdout</a:t>
            </a:r>
            <a:endParaRPr lang="en-GB" sz="1800" dirty="0"/>
          </a:p>
          <a:p>
            <a:endParaRPr lang="en-GB" sz="1800" dirty="0"/>
          </a:p>
          <a:p>
            <a:endParaRPr lang="en-GB" sz="1800" dirty="0"/>
          </a:p>
          <a:p>
            <a:endParaRPr lang="en-GB" sz="1800" dirty="0"/>
          </a:p>
          <a:p>
            <a:endParaRPr lang="en-GB" sz="1800" dirty="0"/>
          </a:p>
          <a:p>
            <a:endParaRPr lang="en-GB" sz="1800" dirty="0"/>
          </a:p>
        </p:txBody>
      </p:sp>
      <p:sp>
        <p:nvSpPr>
          <p:cNvPr id="11" name="Rounded Rectangle 11">
            <a:extLst>
              <a:ext uri="{FF2B5EF4-FFF2-40B4-BE49-F238E27FC236}">
                <a16:creationId xmlns:a16="http://schemas.microsoft.com/office/drawing/2014/main" id="{78B6EC0C-5B06-4CA0-A5F6-170E540E33D3}"/>
              </a:ext>
            </a:extLst>
          </p:cNvPr>
          <p:cNvSpPr/>
          <p:nvPr/>
        </p:nvSpPr>
        <p:spPr>
          <a:xfrm>
            <a:off x="408315" y="1950875"/>
            <a:ext cx="820891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–cat filename</a:t>
            </a:r>
          </a:p>
        </p:txBody>
      </p:sp>
      <p:sp>
        <p:nvSpPr>
          <p:cNvPr id="12" name="Rounded Rectangle 12">
            <a:extLst>
              <a:ext uri="{FF2B5EF4-FFF2-40B4-BE49-F238E27FC236}">
                <a16:creationId xmlns:a16="http://schemas.microsoft.com/office/drawing/2014/main" id="{46A6EED5-21E7-4A0C-A47F-44923220EF5C}"/>
              </a:ext>
            </a:extLst>
          </p:cNvPr>
          <p:cNvSpPr/>
          <p:nvPr/>
        </p:nvSpPr>
        <p:spPr>
          <a:xfrm>
            <a:off x="408315" y="2731080"/>
            <a:ext cx="820891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–cat /user/</a:t>
            </a:r>
            <a:r>
              <a:rPr lang="en-GB" altLang="en-US" sz="2000" b="1" dirty="0" err="1">
                <a:latin typeface="Consolas" panose="020B0609020204030204" pitchFamily="49" charset="0"/>
                <a:ea typeface="ヒラギノ角ゴ Pro W3" pitchFamily="-112" charset="-128"/>
                <a:cs typeface="Consolas" panose="020B0609020204030204" pitchFamily="49" charset="0"/>
              </a:rPr>
              <a:t>testhue</a:t>
            </a:r>
            <a:r>
              <a:rPr lang="en-GB" altLang="en-US" sz="2000" b="1" dirty="0">
                <a:latin typeface="Consolas" panose="020B0609020204030204" pitchFamily="49" charset="0"/>
                <a:ea typeface="ヒラギノ角ゴ Pro W3" pitchFamily="-112" charset="-128"/>
                <a:cs typeface="Consolas" panose="020B0609020204030204" pitchFamily="49" charset="0"/>
              </a:rPr>
              <a:t>/</a:t>
            </a:r>
            <a:r>
              <a:rPr lang="en-GB" altLang="en-US" sz="2000" b="1" dirty="0" err="1">
                <a:latin typeface="Consolas" panose="020B0609020204030204" pitchFamily="49" charset="0"/>
                <a:ea typeface="ヒラギノ角ゴ Pro W3" pitchFamily="-112" charset="-128"/>
                <a:cs typeface="Consolas" panose="020B0609020204030204" pitchFamily="49" charset="0"/>
              </a:rPr>
              <a:t>hdfs</a:t>
            </a:r>
            <a:r>
              <a:rPr lang="en-GB" altLang="en-US" sz="2000" b="1" dirty="0">
                <a:latin typeface="Consolas" panose="020B0609020204030204" pitchFamily="49" charset="0"/>
                <a:ea typeface="ヒラギノ角ゴ Pro W3" pitchFamily="-112" charset="-128"/>
                <a:cs typeface="Consolas" panose="020B0609020204030204" pitchFamily="49" charset="0"/>
              </a:rPr>
              <a:t>/hdfs1/appl_daily.csv</a:t>
            </a:r>
          </a:p>
        </p:txBody>
      </p:sp>
      <p:sp>
        <p:nvSpPr>
          <p:cNvPr id="13" name="Rounded Rectangle 13">
            <a:extLst>
              <a:ext uri="{FF2B5EF4-FFF2-40B4-BE49-F238E27FC236}">
                <a16:creationId xmlns:a16="http://schemas.microsoft.com/office/drawing/2014/main" id="{BEB73807-FA67-48B9-986F-D7B0F5060C32}"/>
              </a:ext>
            </a:extLst>
          </p:cNvPr>
          <p:cNvSpPr/>
          <p:nvPr/>
        </p:nvSpPr>
        <p:spPr>
          <a:xfrm>
            <a:off x="408315" y="3967099"/>
            <a:ext cx="820891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–cat URI</a:t>
            </a:r>
          </a:p>
        </p:txBody>
      </p:sp>
      <p:sp>
        <p:nvSpPr>
          <p:cNvPr id="14" name="Rounded Rectangle 14">
            <a:extLst>
              <a:ext uri="{FF2B5EF4-FFF2-40B4-BE49-F238E27FC236}">
                <a16:creationId xmlns:a16="http://schemas.microsoft.com/office/drawing/2014/main" id="{EC003455-D12F-49B2-8A6A-772CEE62BDF9}"/>
              </a:ext>
            </a:extLst>
          </p:cNvPr>
          <p:cNvSpPr/>
          <p:nvPr/>
        </p:nvSpPr>
        <p:spPr>
          <a:xfrm>
            <a:off x="408315" y="4696074"/>
            <a:ext cx="8208912" cy="78319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–cat file:///cooldata.csv /user/your.name/data.csv</a:t>
            </a:r>
          </a:p>
        </p:txBody>
      </p:sp>
    </p:spTree>
    <p:extLst>
      <p:ext uri="{BB962C8B-B14F-4D97-AF65-F5344CB8AC3E}">
        <p14:creationId xmlns:p14="http://schemas.microsoft.com/office/powerpoint/2010/main" val="3987821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a:latin typeface="Arial" panose="020B0604020202020204" pitchFamily="34" charset="0"/>
              </a:rPr>
              <a:t>After completing this course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Objectives</a:t>
            </a:r>
          </a:p>
        </p:txBody>
      </p:sp>
      <p:sp>
        <p:nvSpPr>
          <p:cNvPr id="3" name="Rectangle 2"/>
          <p:cNvSpPr/>
          <p:nvPr/>
        </p:nvSpPr>
        <p:spPr>
          <a:xfrm>
            <a:off x="1031150" y="1700808"/>
            <a:ext cx="9628789" cy="2169825"/>
          </a:xfrm>
          <a:prstGeom prst="rect">
            <a:avLst/>
          </a:prstGeom>
          <a:noFill/>
          <a:ln w="15875">
            <a:noFill/>
          </a:ln>
        </p:spPr>
        <p:txBody>
          <a:bodyPr wrap="square">
            <a:spAutoFit/>
          </a:bodyPr>
          <a:lstStyle/>
          <a:p>
            <a:pPr marL="285750" indent="-285750">
              <a:lnSpc>
                <a:spcPct val="150000"/>
              </a:lnSpc>
              <a:buClr>
                <a:schemeClr val="accent1"/>
              </a:buClr>
              <a:buSzPct val="100000"/>
              <a:buFont typeface="Wingdings" panose="05000000000000000000" pitchFamily="2" charset="2"/>
              <a:buChar char="q"/>
              <a:defRPr/>
            </a:pPr>
            <a:r>
              <a:rPr lang="en-GB" dirty="0">
                <a:latin typeface="Arial" panose="020B0604020202020204" pitchFamily="34" charset="0"/>
                <a:cs typeface="Arial" panose="020B0604020202020204" pitchFamily="34" charset="0"/>
              </a:rPr>
              <a:t>List the core components of Hadoop </a:t>
            </a:r>
          </a:p>
          <a:p>
            <a:pPr marL="285750" indent="-285750">
              <a:lnSpc>
                <a:spcPct val="150000"/>
              </a:lnSpc>
              <a:buClr>
                <a:schemeClr val="accent1"/>
              </a:buClr>
              <a:buSzPct val="100000"/>
              <a:buFont typeface="Wingdings" panose="05000000000000000000" pitchFamily="2" charset="2"/>
              <a:buChar char="q"/>
              <a:defRPr/>
            </a:pPr>
            <a:r>
              <a:rPr lang="en-GB" dirty="0">
                <a:latin typeface="Arial" panose="020B0604020202020204" pitchFamily="34" charset="0"/>
                <a:cs typeface="Arial" panose="020B0604020202020204" pitchFamily="34" charset="0"/>
              </a:rPr>
              <a:t>List some of the most common tools in the Hadoop ecosystem</a:t>
            </a:r>
          </a:p>
          <a:p>
            <a:pPr marL="285750" indent="-285750">
              <a:lnSpc>
                <a:spcPct val="150000"/>
              </a:lnSpc>
              <a:buClr>
                <a:schemeClr val="accent1"/>
              </a:buClr>
              <a:buSzPct val="100000"/>
              <a:buFont typeface="Wingdings" panose="05000000000000000000" pitchFamily="2" charset="2"/>
              <a:buChar char="q"/>
              <a:defRPr/>
            </a:pPr>
            <a:r>
              <a:rPr lang="en-GB" altLang="en-US" dirty="0">
                <a:latin typeface="Arial" panose="020B0604020202020204" pitchFamily="34" charset="0"/>
                <a:cs typeface="Arial" panose="020B0604020202020204" pitchFamily="34" charset="0"/>
              </a:rPr>
              <a:t>Describe Hadoop’s architecture</a:t>
            </a:r>
          </a:p>
          <a:p>
            <a:pPr marL="285750" indent="-285750">
              <a:lnSpc>
                <a:spcPct val="150000"/>
              </a:lnSpc>
              <a:buClr>
                <a:schemeClr val="accent1"/>
              </a:buClr>
              <a:buSzPct val="100000"/>
              <a:buFont typeface="Wingdings" panose="05000000000000000000" pitchFamily="2" charset="2"/>
              <a:buChar char="q"/>
            </a:pPr>
            <a:r>
              <a:rPr lang="en-GB" altLang="en-US" dirty="0">
                <a:latin typeface="Arial" panose="020B0604020202020204" pitchFamily="34" charset="0"/>
                <a:cs typeface="Arial" panose="020B0604020202020204" pitchFamily="34" charset="0"/>
              </a:rPr>
              <a:t>Use Hadoop’s file system commands</a:t>
            </a:r>
          </a:p>
          <a:p>
            <a:pPr marL="285750" indent="-285750">
              <a:lnSpc>
                <a:spcPct val="150000"/>
              </a:lnSpc>
              <a:buClr>
                <a:schemeClr val="accent1"/>
              </a:buClr>
              <a:buSzPct val="100000"/>
              <a:buFont typeface="Wingdings" panose="05000000000000000000" pitchFamily="2" charset="2"/>
              <a:buChar char="q"/>
            </a:pPr>
            <a:r>
              <a:rPr lang="en-GB" altLang="en-US" dirty="0">
                <a:latin typeface="Arial" panose="020B0604020202020204" pitchFamily="34" charset="0"/>
                <a:cs typeface="Arial" panose="020B0604020202020204" pitchFamily="34" charset="0"/>
              </a:rPr>
              <a:t>Recognize when and how to perform administration tasks in </a:t>
            </a:r>
            <a:r>
              <a:rPr lang="en-GB" altLang="en-US" dirty="0" err="1">
                <a:latin typeface="Arial" panose="020B0604020202020204" pitchFamily="34" charset="0"/>
                <a:cs typeface="Arial" panose="020B0604020202020204" pitchFamily="34" charset="0"/>
              </a:rPr>
              <a:t>hdfs</a:t>
            </a:r>
            <a:endParaRPr lang="en-GB" altLang="en-US"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546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File System Commands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20</a:t>
            </a:fld>
            <a:endParaRPr lang="zh-TW" altLang="en-US" sz="1400">
              <a:latin typeface="Arial" panose="020B0604020202020204" pitchFamily="34" charset="0"/>
              <a:cs typeface="Arial" panose="020B0604020202020204" pitchFamily="34" charset="0"/>
            </a:endParaRPr>
          </a:p>
        </p:txBody>
      </p:sp>
      <p:sp>
        <p:nvSpPr>
          <p:cNvPr id="15" name="Content Placeholder 1">
            <a:extLst>
              <a:ext uri="{FF2B5EF4-FFF2-40B4-BE49-F238E27FC236}">
                <a16:creationId xmlns:a16="http://schemas.microsoft.com/office/drawing/2014/main" id="{3209D470-DADF-4592-BFD1-873D045512B4}"/>
              </a:ext>
            </a:extLst>
          </p:cNvPr>
          <p:cNvSpPr txBox="1">
            <a:spLocks/>
          </p:cNvSpPr>
          <p:nvPr/>
        </p:nvSpPr>
        <p:spPr bwMode="auto">
          <a:xfrm>
            <a:off x="407368" y="1340083"/>
            <a:ext cx="8797159" cy="4749976"/>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a:t>Recall from Unix that </a:t>
            </a:r>
            <a:r>
              <a:rPr lang="en-GB" sz="1800" i="1" dirty="0"/>
              <a:t>rm</a:t>
            </a:r>
            <a:r>
              <a:rPr lang="en-GB" sz="1800" dirty="0"/>
              <a:t> removed a file and </a:t>
            </a:r>
            <a:r>
              <a:rPr lang="en-GB" sz="1800" i="1" dirty="0"/>
              <a:t>rm –r</a:t>
            </a:r>
            <a:r>
              <a:rPr lang="en-GB" sz="1800" dirty="0"/>
              <a:t> removed a directory recursively</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a:t>This is not quite the case with hdfs……</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a:t>This moves the file to the “Trash”, where it is still recoverable</a:t>
            </a:r>
          </a:p>
          <a:p>
            <a:pPr marL="285750" indent="-285750">
              <a:buFont typeface="Arial" panose="020B0604020202020204" pitchFamily="34" charset="0"/>
              <a:buChar char="•"/>
            </a:pPr>
            <a:r>
              <a:rPr lang="en-GB" sz="1800" dirty="0"/>
              <a:t>To delete the “Trash” we use </a:t>
            </a:r>
            <a:r>
              <a:rPr lang="en-GB" sz="1800" i="1" dirty="0"/>
              <a:t>expunge</a:t>
            </a:r>
            <a:endParaRPr lang="en-GB" sz="1800" dirty="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a:t>Now the file will be permanently deleted</a:t>
            </a:r>
          </a:p>
          <a:p>
            <a:pPr marL="0" indent="0"/>
            <a:endParaRPr lang="en-GB" sz="1800" dirty="0"/>
          </a:p>
          <a:p>
            <a:pPr marL="0" indent="0"/>
            <a:endParaRPr lang="en-GB" sz="1800" dirty="0"/>
          </a:p>
          <a:p>
            <a:pPr marL="0" indent="0"/>
            <a:endParaRPr lang="en-GB" sz="1800" dirty="0"/>
          </a:p>
          <a:p>
            <a:pPr marL="0" indent="0"/>
            <a:endParaRPr lang="en-GB" sz="1800" dirty="0"/>
          </a:p>
        </p:txBody>
      </p:sp>
      <p:sp>
        <p:nvSpPr>
          <p:cNvPr id="16" name="Rounded Rectangle 7">
            <a:extLst>
              <a:ext uri="{FF2B5EF4-FFF2-40B4-BE49-F238E27FC236}">
                <a16:creationId xmlns:a16="http://schemas.microsoft.com/office/drawing/2014/main" id="{3221B8E2-72A7-4615-9CED-821B19860C08}"/>
              </a:ext>
            </a:extLst>
          </p:cNvPr>
          <p:cNvSpPr/>
          <p:nvPr/>
        </p:nvSpPr>
        <p:spPr>
          <a:xfrm>
            <a:off x="577099" y="2623049"/>
            <a:ext cx="821087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dirty="0" err="1">
                <a:latin typeface="Consolas" panose="020B0609020204030204" pitchFamily="49" charset="0"/>
                <a:ea typeface="ヒラギノ角ゴ Pro W3" pitchFamily="-112" charset="-128"/>
                <a:cs typeface="Consolas" panose="020B0609020204030204" pitchFamily="49" charset="0"/>
              </a:rPr>
              <a:t>rm</a:t>
            </a:r>
            <a:r>
              <a:rPr lang="en-GB" altLang="en-US" sz="2000" b="1" dirty="0">
                <a:latin typeface="Consolas" panose="020B0609020204030204" pitchFamily="49" charset="0"/>
                <a:ea typeface="ヒラギノ角ゴ Pro W3" pitchFamily="-112" charset="-128"/>
                <a:cs typeface="Consolas" panose="020B0609020204030204" pitchFamily="49" charset="0"/>
              </a:rPr>
              <a:t> –r path/to/</a:t>
            </a:r>
            <a:r>
              <a:rPr lang="en-GB" altLang="en-US" sz="2000" b="1" dirty="0" err="1">
                <a:latin typeface="Consolas" panose="020B0609020204030204" pitchFamily="49" charset="0"/>
                <a:ea typeface="ヒラギノ角ゴ Pro W3" pitchFamily="-112" charset="-128"/>
                <a:cs typeface="Consolas" panose="020B0609020204030204" pitchFamily="49" charset="0"/>
              </a:rPr>
              <a:t>directoryOrFile</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p:txBody>
      </p:sp>
      <p:sp>
        <p:nvSpPr>
          <p:cNvPr id="17" name="Rounded Rectangle 8">
            <a:extLst>
              <a:ext uri="{FF2B5EF4-FFF2-40B4-BE49-F238E27FC236}">
                <a16:creationId xmlns:a16="http://schemas.microsoft.com/office/drawing/2014/main" id="{DFFA84F3-7174-486F-B785-D0D0DC366C9D}"/>
              </a:ext>
            </a:extLst>
          </p:cNvPr>
          <p:cNvSpPr/>
          <p:nvPr/>
        </p:nvSpPr>
        <p:spPr>
          <a:xfrm>
            <a:off x="579059" y="4207225"/>
            <a:ext cx="820891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–expunge</a:t>
            </a:r>
          </a:p>
        </p:txBody>
      </p:sp>
    </p:spTree>
    <p:extLst>
      <p:ext uri="{BB962C8B-B14F-4D97-AF65-F5344CB8AC3E}">
        <p14:creationId xmlns:p14="http://schemas.microsoft.com/office/powerpoint/2010/main" val="164621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File System Commands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21</a:t>
            </a:fld>
            <a:endParaRPr lang="zh-TW" altLang="en-US" sz="1400">
              <a:latin typeface="Arial" panose="020B0604020202020204" pitchFamily="34" charset="0"/>
              <a:cs typeface="Arial" panose="020B0604020202020204" pitchFamily="34" charset="0"/>
            </a:endParaRPr>
          </a:p>
        </p:txBody>
      </p:sp>
      <p:sp>
        <p:nvSpPr>
          <p:cNvPr id="8" name="Content Placeholder 1">
            <a:extLst>
              <a:ext uri="{FF2B5EF4-FFF2-40B4-BE49-F238E27FC236}">
                <a16:creationId xmlns:a16="http://schemas.microsoft.com/office/drawing/2014/main" id="{FCC3648B-E4F3-48BB-A34A-03D6EA048DD2}"/>
              </a:ext>
            </a:extLst>
          </p:cNvPr>
          <p:cNvSpPr txBox="1">
            <a:spLocks/>
          </p:cNvSpPr>
          <p:nvPr/>
        </p:nvSpPr>
        <p:spPr bwMode="auto">
          <a:xfrm>
            <a:off x="515007" y="1340083"/>
            <a:ext cx="8138864" cy="4749976"/>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en-GB" sz="1800" dirty="0"/>
              <a:t>Use </a:t>
            </a:r>
            <a:r>
              <a:rPr lang="en-GB" sz="1800" i="1" dirty="0"/>
              <a:t>test</a:t>
            </a:r>
            <a:r>
              <a:rPr lang="en-GB" sz="1800" dirty="0"/>
              <a:t> to check a file’s properties:</a:t>
            </a:r>
          </a:p>
          <a:p>
            <a:endParaRPr lang="en-GB" sz="1800" dirty="0"/>
          </a:p>
          <a:p>
            <a:endParaRPr lang="en-GB" sz="1800" dirty="0"/>
          </a:p>
          <a:p>
            <a:endParaRPr lang="en-GB" sz="1800" dirty="0"/>
          </a:p>
          <a:p>
            <a:pPr>
              <a:buFont typeface="Arial" panose="020B0604020202020204" pitchFamily="34" charset="0"/>
              <a:buChar char="•"/>
            </a:pPr>
            <a:r>
              <a:rPr lang="en-GB" sz="1800" dirty="0"/>
              <a:t>-e checks file existence, returning 0 if true.</a:t>
            </a:r>
          </a:p>
          <a:p>
            <a:pPr>
              <a:buFont typeface="Arial" panose="020B0604020202020204" pitchFamily="34" charset="0"/>
              <a:buChar char="•"/>
            </a:pPr>
            <a:r>
              <a:rPr lang="en-GB" sz="1800" dirty="0"/>
              <a:t>-z checks if the file is zero length, returning 0 if true.</a:t>
            </a:r>
          </a:p>
          <a:p>
            <a:pPr>
              <a:buFont typeface="Arial" panose="020B0604020202020204" pitchFamily="34" charset="0"/>
              <a:buChar char="•"/>
            </a:pPr>
            <a:r>
              <a:rPr lang="en-GB" sz="1800" dirty="0"/>
              <a:t>-d checks to see if the path is directory, returning 0 if true.</a:t>
            </a:r>
          </a:p>
          <a:p>
            <a:pPr marL="0" indent="0"/>
            <a:endParaRPr lang="en-GB" sz="1800" dirty="0"/>
          </a:p>
          <a:p>
            <a:pPr marL="0" indent="0"/>
            <a:endParaRPr lang="en-GB" sz="1800" dirty="0"/>
          </a:p>
          <a:p>
            <a:pPr marL="0" indent="0"/>
            <a:endParaRPr lang="en-GB" sz="1800" dirty="0"/>
          </a:p>
          <a:p>
            <a:pPr marL="0" indent="0"/>
            <a:endParaRPr lang="en-GB" sz="1800" dirty="0"/>
          </a:p>
        </p:txBody>
      </p:sp>
      <p:sp>
        <p:nvSpPr>
          <p:cNvPr id="9" name="Rounded Rectangle 7">
            <a:extLst>
              <a:ext uri="{FF2B5EF4-FFF2-40B4-BE49-F238E27FC236}">
                <a16:creationId xmlns:a16="http://schemas.microsoft.com/office/drawing/2014/main" id="{9FFE1107-CC59-4AD2-BD6B-33068FCE9C5E}"/>
              </a:ext>
            </a:extLst>
          </p:cNvPr>
          <p:cNvSpPr/>
          <p:nvPr/>
        </p:nvSpPr>
        <p:spPr>
          <a:xfrm>
            <a:off x="515007" y="1870317"/>
            <a:ext cx="821087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-test -[</a:t>
            </a:r>
            <a:r>
              <a:rPr lang="en-GB" altLang="en-US" sz="2000" b="1" dirty="0" err="1">
                <a:latin typeface="Consolas" panose="020B0609020204030204" pitchFamily="49" charset="0"/>
                <a:ea typeface="ヒラギノ角ゴ Pro W3" pitchFamily="-112" charset="-128"/>
                <a:cs typeface="Consolas" panose="020B0609020204030204" pitchFamily="49" charset="0"/>
              </a:rPr>
              <a:t>ezd</a:t>
            </a:r>
            <a:r>
              <a:rPr lang="en-GB" altLang="en-US" sz="2000" b="1" dirty="0">
                <a:latin typeface="Consolas" panose="020B0609020204030204" pitchFamily="49" charset="0"/>
                <a:ea typeface="ヒラギノ角ゴ Pro W3" pitchFamily="-112" charset="-128"/>
                <a:cs typeface="Consolas" panose="020B0609020204030204" pitchFamily="49" charset="0"/>
              </a:rPr>
              <a:t>] URI</a:t>
            </a:r>
          </a:p>
        </p:txBody>
      </p:sp>
      <p:sp>
        <p:nvSpPr>
          <p:cNvPr id="10" name="Rounded Rectangle 8">
            <a:extLst>
              <a:ext uri="{FF2B5EF4-FFF2-40B4-BE49-F238E27FC236}">
                <a16:creationId xmlns:a16="http://schemas.microsoft.com/office/drawing/2014/main" id="{755EFF89-3CAF-4926-B162-142A5D105E24}"/>
              </a:ext>
            </a:extLst>
          </p:cNvPr>
          <p:cNvSpPr/>
          <p:nvPr/>
        </p:nvSpPr>
        <p:spPr>
          <a:xfrm>
            <a:off x="516967" y="3947923"/>
            <a:ext cx="8208912"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-test -e filename</a:t>
            </a:r>
          </a:p>
        </p:txBody>
      </p:sp>
    </p:spTree>
    <p:extLst>
      <p:ext uri="{BB962C8B-B14F-4D97-AF65-F5344CB8AC3E}">
        <p14:creationId xmlns:p14="http://schemas.microsoft.com/office/powerpoint/2010/main" val="1279470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File System Commands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22</a:t>
            </a:fld>
            <a:endParaRPr lang="zh-TW" altLang="en-US" sz="1400">
              <a:latin typeface="Arial" panose="020B0604020202020204" pitchFamily="34" charset="0"/>
              <a:cs typeface="Arial" panose="020B0604020202020204" pitchFamily="34" charset="0"/>
            </a:endParaRPr>
          </a:p>
        </p:txBody>
      </p:sp>
      <p:sp>
        <p:nvSpPr>
          <p:cNvPr id="11" name="Content Placeholder 1">
            <a:extLst>
              <a:ext uri="{FF2B5EF4-FFF2-40B4-BE49-F238E27FC236}">
                <a16:creationId xmlns:a16="http://schemas.microsoft.com/office/drawing/2014/main" id="{3E2E043B-A02C-4297-80EF-5FF4BF309E36}"/>
              </a:ext>
            </a:extLst>
          </p:cNvPr>
          <p:cNvSpPr txBox="1">
            <a:spLocks/>
          </p:cNvSpPr>
          <p:nvPr/>
        </p:nvSpPr>
        <p:spPr bwMode="auto">
          <a:xfrm>
            <a:off x="407368" y="1340083"/>
            <a:ext cx="8138864" cy="4749976"/>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a:t>Change a file’s permissions with </a:t>
            </a:r>
            <a:r>
              <a:rPr lang="en-GB" sz="1800" i="1" dirty="0" err="1"/>
              <a:t>chmod</a:t>
            </a:r>
            <a:r>
              <a:rPr lang="en-GB" sz="1800" dirty="0"/>
              <a:t>:</a:t>
            </a:r>
          </a:p>
          <a:p>
            <a:pPr marL="0" indent="0"/>
            <a:endParaRPr lang="en-GB" sz="1800" dirty="0"/>
          </a:p>
          <a:p>
            <a:pPr marL="0" indent="0"/>
            <a:endParaRPr lang="en-GB" sz="1800" dirty="0"/>
          </a:p>
          <a:p>
            <a:pPr marL="0" indent="0"/>
            <a:endParaRPr lang="en-GB" sz="1800" dirty="0"/>
          </a:p>
          <a:p>
            <a:pPr marL="285750" indent="-285750">
              <a:buFont typeface="Arial" panose="020B0604020202020204" pitchFamily="34" charset="0"/>
              <a:buChar char="•"/>
            </a:pPr>
            <a:r>
              <a:rPr lang="en-GB" sz="1800" dirty="0"/>
              <a:t>Change its associated group with </a:t>
            </a:r>
            <a:r>
              <a:rPr lang="en-GB" sz="1800" i="1" dirty="0" err="1"/>
              <a:t>chgrp</a:t>
            </a:r>
            <a:r>
              <a:rPr lang="en-GB" sz="1800" dirty="0"/>
              <a:t>:</a:t>
            </a:r>
          </a:p>
          <a:p>
            <a:pPr marL="0" indent="0"/>
            <a:endParaRPr lang="en-GB" sz="1800" dirty="0"/>
          </a:p>
          <a:p>
            <a:pPr marL="0" indent="0"/>
            <a:endParaRPr lang="en-GB" sz="1800" dirty="0"/>
          </a:p>
          <a:p>
            <a:pPr marL="0" indent="0"/>
            <a:endParaRPr lang="en-GB" sz="1800" dirty="0"/>
          </a:p>
          <a:p>
            <a:pPr marL="285750" indent="-285750">
              <a:buFont typeface="Arial" panose="020B0604020202020204" pitchFamily="34" charset="0"/>
              <a:buChar char="•"/>
            </a:pPr>
            <a:r>
              <a:rPr lang="en-GB" sz="1800" dirty="0"/>
              <a:t>Change its owner with </a:t>
            </a:r>
            <a:r>
              <a:rPr lang="en-GB" sz="1800" i="1" dirty="0" err="1"/>
              <a:t>chown</a:t>
            </a:r>
            <a:r>
              <a:rPr lang="en-GB" sz="1800" dirty="0"/>
              <a:t>:</a:t>
            </a:r>
          </a:p>
          <a:p>
            <a:pPr marL="0" indent="0"/>
            <a:endParaRPr lang="en-GB" sz="1800" dirty="0"/>
          </a:p>
        </p:txBody>
      </p:sp>
      <p:sp>
        <p:nvSpPr>
          <p:cNvPr id="12" name="Rounded Rectangle 8">
            <a:extLst>
              <a:ext uri="{FF2B5EF4-FFF2-40B4-BE49-F238E27FC236}">
                <a16:creationId xmlns:a16="http://schemas.microsoft.com/office/drawing/2014/main" id="{538AC025-F727-4E19-8A5E-994F026DDB38}"/>
              </a:ext>
            </a:extLst>
          </p:cNvPr>
          <p:cNvSpPr/>
          <p:nvPr/>
        </p:nvSpPr>
        <p:spPr>
          <a:xfrm>
            <a:off x="407368" y="4555557"/>
            <a:ext cx="8199194"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dirty="0" err="1">
                <a:latin typeface="Consolas" panose="020B0609020204030204" pitchFamily="49" charset="0"/>
                <a:ea typeface="ヒラギノ角ゴ Pro W3" pitchFamily="-112" charset="-128"/>
                <a:cs typeface="Consolas" panose="020B0609020204030204" pitchFamily="49" charset="0"/>
              </a:rPr>
              <a:t>chown</a:t>
            </a: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newOwner</a:t>
            </a:r>
            <a:r>
              <a:rPr lang="en-GB" altLang="en-US" sz="2000" b="1" dirty="0">
                <a:latin typeface="Consolas" panose="020B0609020204030204" pitchFamily="49" charset="0"/>
                <a:ea typeface="ヒラギノ角ゴ Pro W3" pitchFamily="-112" charset="-128"/>
                <a:cs typeface="Consolas" panose="020B0609020204030204" pitchFamily="49" charset="0"/>
              </a:rPr>
              <a:t> /user/your.name/data.csv</a:t>
            </a:r>
          </a:p>
        </p:txBody>
      </p:sp>
      <p:sp>
        <p:nvSpPr>
          <p:cNvPr id="13" name="Rounded Rectangle 9">
            <a:extLst>
              <a:ext uri="{FF2B5EF4-FFF2-40B4-BE49-F238E27FC236}">
                <a16:creationId xmlns:a16="http://schemas.microsoft.com/office/drawing/2014/main" id="{58FA215B-3767-4072-A0D7-746790E873CC}"/>
              </a:ext>
            </a:extLst>
          </p:cNvPr>
          <p:cNvSpPr/>
          <p:nvPr/>
        </p:nvSpPr>
        <p:spPr>
          <a:xfrm>
            <a:off x="407368" y="3239485"/>
            <a:ext cx="8199194"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dirty="0" err="1">
                <a:latin typeface="Consolas" panose="020B0609020204030204" pitchFamily="49" charset="0"/>
                <a:ea typeface="ヒラギノ角ゴ Pro W3" pitchFamily="-112" charset="-128"/>
                <a:cs typeface="Consolas" panose="020B0609020204030204" pitchFamily="49" charset="0"/>
              </a:rPr>
              <a:t>chgrp</a:t>
            </a: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newGroup</a:t>
            </a:r>
            <a:r>
              <a:rPr lang="en-GB" altLang="en-US" sz="2000" b="1" dirty="0">
                <a:latin typeface="Consolas" panose="020B0609020204030204" pitchFamily="49" charset="0"/>
                <a:ea typeface="ヒラギノ角ゴ Pro W3" pitchFamily="-112" charset="-128"/>
                <a:cs typeface="Consolas" panose="020B0609020204030204" pitchFamily="49" charset="0"/>
              </a:rPr>
              <a:t> /user/your.name/data.csv</a:t>
            </a:r>
          </a:p>
        </p:txBody>
      </p:sp>
      <p:sp>
        <p:nvSpPr>
          <p:cNvPr id="14" name="Rounded Rectangle 10">
            <a:extLst>
              <a:ext uri="{FF2B5EF4-FFF2-40B4-BE49-F238E27FC236}">
                <a16:creationId xmlns:a16="http://schemas.microsoft.com/office/drawing/2014/main" id="{075D860E-53EC-48A2-93E5-8D4AB3CB7194}"/>
              </a:ext>
            </a:extLst>
          </p:cNvPr>
          <p:cNvSpPr/>
          <p:nvPr/>
        </p:nvSpPr>
        <p:spPr>
          <a:xfrm>
            <a:off x="407368" y="1923413"/>
            <a:ext cx="8199194"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dirty="0" err="1">
                <a:latin typeface="Consolas" panose="020B0609020204030204" pitchFamily="49" charset="0"/>
                <a:ea typeface="ヒラギノ角ゴ Pro W3" pitchFamily="-112" charset="-128"/>
                <a:cs typeface="Consolas" panose="020B0609020204030204" pitchFamily="49" charset="0"/>
              </a:rPr>
              <a:t>chmod</a:t>
            </a:r>
            <a:r>
              <a:rPr lang="en-GB" altLang="en-US" sz="2000" b="1" dirty="0">
                <a:latin typeface="Consolas" panose="020B0609020204030204" pitchFamily="49" charset="0"/>
                <a:ea typeface="ヒラギノ角ゴ Pro W3" pitchFamily="-112" charset="-128"/>
                <a:cs typeface="Consolas" panose="020B0609020204030204" pitchFamily="49" charset="0"/>
              </a:rPr>
              <a:t> 777 /user/your.name/data.csv</a:t>
            </a:r>
          </a:p>
        </p:txBody>
      </p:sp>
    </p:spTree>
    <p:extLst>
      <p:ext uri="{BB962C8B-B14F-4D97-AF65-F5344CB8AC3E}">
        <p14:creationId xmlns:p14="http://schemas.microsoft.com/office/powerpoint/2010/main" val="3245031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File System Commands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23</a:t>
            </a:fld>
            <a:endParaRPr lang="zh-TW" altLang="en-US" sz="1400">
              <a:latin typeface="Arial" panose="020B0604020202020204" pitchFamily="34" charset="0"/>
              <a:cs typeface="Arial" panose="020B0604020202020204" pitchFamily="34" charset="0"/>
            </a:endParaRPr>
          </a:p>
        </p:txBody>
      </p:sp>
      <p:sp>
        <p:nvSpPr>
          <p:cNvPr id="9" name="Content Placeholder 1">
            <a:extLst>
              <a:ext uri="{FF2B5EF4-FFF2-40B4-BE49-F238E27FC236}">
                <a16:creationId xmlns:a16="http://schemas.microsoft.com/office/drawing/2014/main" id="{88C182A0-DCB1-4043-91C2-C499DF522769}"/>
              </a:ext>
            </a:extLst>
          </p:cNvPr>
          <p:cNvSpPr txBox="1">
            <a:spLocks/>
          </p:cNvSpPr>
          <p:nvPr/>
        </p:nvSpPr>
        <p:spPr bwMode="auto">
          <a:xfrm>
            <a:off x="407368" y="1355441"/>
            <a:ext cx="8965324" cy="3669856"/>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a:t>There are also commands for getting stats about files</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a:t>Use </a:t>
            </a:r>
            <a:r>
              <a:rPr lang="en-GB" sz="1800" i="1" dirty="0"/>
              <a:t>count</a:t>
            </a:r>
            <a:r>
              <a:rPr lang="en-GB" sz="1800" dirty="0"/>
              <a:t> to check the number of directories, files, and bytes in a path:</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0" indent="0"/>
            <a:endParaRPr lang="en-GB" sz="2000" dirty="0"/>
          </a:p>
          <a:p>
            <a:pPr marL="285750" indent="-285750">
              <a:buFont typeface="Arial" panose="020B0604020202020204" pitchFamily="34" charset="0"/>
              <a:buChar char="•"/>
            </a:pPr>
            <a:r>
              <a:rPr lang="en-GB" sz="1800" dirty="0"/>
              <a:t>Use </a:t>
            </a:r>
            <a:r>
              <a:rPr lang="en-GB" sz="1800" i="1" dirty="0"/>
              <a:t>du</a:t>
            </a:r>
            <a:r>
              <a:rPr lang="en-GB" sz="1800" dirty="0"/>
              <a:t> to check the size of a file, or the sizes of multiple files and directories:</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0" indent="0"/>
            <a:endParaRPr lang="en-GB" sz="2000" dirty="0"/>
          </a:p>
          <a:p>
            <a:pPr marL="285750" indent="-285750">
              <a:buFont typeface="Arial" panose="020B0604020202020204" pitchFamily="34" charset="0"/>
              <a:buChar char="•"/>
            </a:pPr>
            <a:r>
              <a:rPr lang="en-GB" sz="1800" dirty="0"/>
              <a:t>Use </a:t>
            </a:r>
            <a:r>
              <a:rPr lang="en-GB" sz="1800" i="1" dirty="0"/>
              <a:t>stat</a:t>
            </a:r>
            <a:r>
              <a:rPr lang="en-GB" sz="1800" dirty="0"/>
              <a:t> to get further information on a path</a:t>
            </a:r>
          </a:p>
        </p:txBody>
      </p:sp>
      <p:sp>
        <p:nvSpPr>
          <p:cNvPr id="10" name="Rounded Rectangle 8">
            <a:extLst>
              <a:ext uri="{FF2B5EF4-FFF2-40B4-BE49-F238E27FC236}">
                <a16:creationId xmlns:a16="http://schemas.microsoft.com/office/drawing/2014/main" id="{F40E222B-E761-4D76-A0EA-E64485C9BF56}"/>
              </a:ext>
            </a:extLst>
          </p:cNvPr>
          <p:cNvSpPr/>
          <p:nvPr/>
        </p:nvSpPr>
        <p:spPr>
          <a:xfrm>
            <a:off x="407368" y="5538094"/>
            <a:ext cx="8000908"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–stat /user/your.name/data.csv</a:t>
            </a:r>
          </a:p>
        </p:txBody>
      </p:sp>
      <p:sp>
        <p:nvSpPr>
          <p:cNvPr id="15" name="Rounded Rectangle 9">
            <a:extLst>
              <a:ext uri="{FF2B5EF4-FFF2-40B4-BE49-F238E27FC236}">
                <a16:creationId xmlns:a16="http://schemas.microsoft.com/office/drawing/2014/main" id="{B51ED829-D183-4DD8-9942-7EE70B52C263}"/>
              </a:ext>
            </a:extLst>
          </p:cNvPr>
          <p:cNvSpPr/>
          <p:nvPr/>
        </p:nvSpPr>
        <p:spPr>
          <a:xfrm>
            <a:off x="407368" y="4083004"/>
            <a:ext cx="8000908"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a:t>
            </a:r>
            <a:r>
              <a:rPr lang="en-GB" altLang="en-US" sz="2000" b="1">
                <a:latin typeface="Consolas" panose="020B0609020204030204" pitchFamily="49" charset="0"/>
                <a:ea typeface="ヒラギノ角ゴ Pro W3" pitchFamily="-112" charset="-128"/>
                <a:cs typeface="Consolas" panose="020B0609020204030204" pitchFamily="49" charset="0"/>
              </a:rPr>
              <a:t>–du -s </a:t>
            </a:r>
            <a:r>
              <a:rPr lang="en-GB" altLang="en-US" sz="2000" b="1" dirty="0">
                <a:latin typeface="Consolas" panose="020B0609020204030204" pitchFamily="49" charset="0"/>
                <a:ea typeface="ヒラギノ角ゴ Pro W3" pitchFamily="-112" charset="-128"/>
                <a:cs typeface="Consolas" panose="020B0609020204030204" pitchFamily="49" charset="0"/>
              </a:rPr>
              <a:t>/user/your.name/data.csv</a:t>
            </a:r>
          </a:p>
        </p:txBody>
      </p:sp>
      <p:sp>
        <p:nvSpPr>
          <p:cNvPr id="16" name="Rounded Rectangle 10">
            <a:extLst>
              <a:ext uri="{FF2B5EF4-FFF2-40B4-BE49-F238E27FC236}">
                <a16:creationId xmlns:a16="http://schemas.microsoft.com/office/drawing/2014/main" id="{C48B3D44-E842-4811-9272-807F78EB49DD}"/>
              </a:ext>
            </a:extLst>
          </p:cNvPr>
          <p:cNvSpPr/>
          <p:nvPr/>
        </p:nvSpPr>
        <p:spPr>
          <a:xfrm>
            <a:off x="407368" y="2653621"/>
            <a:ext cx="8000908"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hdfs dfs –count /user/your.name/data.csv</a:t>
            </a:r>
          </a:p>
        </p:txBody>
      </p:sp>
    </p:spTree>
    <p:extLst>
      <p:ext uri="{BB962C8B-B14F-4D97-AF65-F5344CB8AC3E}">
        <p14:creationId xmlns:p14="http://schemas.microsoft.com/office/powerpoint/2010/main" val="157295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HDFS Administration Tasks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24</a:t>
            </a:fld>
            <a:endParaRPr lang="zh-TW" altLang="en-US" sz="1400">
              <a:latin typeface="Arial" panose="020B0604020202020204" pitchFamily="34" charset="0"/>
              <a:cs typeface="Arial" panose="020B0604020202020204" pitchFamily="34" charset="0"/>
            </a:endParaRPr>
          </a:p>
        </p:txBody>
      </p:sp>
      <p:sp>
        <p:nvSpPr>
          <p:cNvPr id="11" name="Content Placeholder 1">
            <a:extLst>
              <a:ext uri="{FF2B5EF4-FFF2-40B4-BE49-F238E27FC236}">
                <a16:creationId xmlns:a16="http://schemas.microsoft.com/office/drawing/2014/main" id="{68B68A2F-B573-4C2D-8DA6-F54E10274FAC}"/>
              </a:ext>
            </a:extLst>
          </p:cNvPr>
          <p:cNvSpPr txBox="1">
            <a:spLocks/>
          </p:cNvSpPr>
          <p:nvPr/>
        </p:nvSpPr>
        <p:spPr bwMode="auto">
          <a:xfrm>
            <a:off x="407368" y="1340083"/>
            <a:ext cx="8138864" cy="4749976"/>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GB" sz="1800" dirty="0"/>
              <a:t>Administration in an important aspect in overseeing your Hadoop Cluster</a:t>
            </a:r>
          </a:p>
          <a:p>
            <a:pPr marL="0" indent="0"/>
            <a:endParaRPr lang="en-GB" sz="1800" dirty="0"/>
          </a:p>
          <a:p>
            <a:pPr marL="0" indent="0"/>
            <a:r>
              <a:rPr lang="en-GB" sz="1800" b="1" dirty="0">
                <a:solidFill>
                  <a:srgbClr val="2EABE2"/>
                </a:solidFill>
              </a:rPr>
              <a:t>Typical Administration Tasks Involve:</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a:t>Verifying the Overall Health of Your Cluster</a:t>
            </a:r>
          </a:p>
          <a:p>
            <a:pPr marL="285750" indent="-285750">
              <a:buFont typeface="Arial" panose="020B0604020202020204" pitchFamily="34" charset="0"/>
              <a:buChar char="•"/>
            </a:pPr>
            <a:r>
              <a:rPr lang="en-GB" sz="1800" dirty="0"/>
              <a:t>Cluster Balancing</a:t>
            </a:r>
          </a:p>
          <a:p>
            <a:pPr marL="285750" indent="-285750">
              <a:buFont typeface="Arial" panose="020B0604020202020204" pitchFamily="34" charset="0"/>
              <a:buChar char="•"/>
            </a:pPr>
            <a:r>
              <a:rPr lang="en-GB" sz="1800" dirty="0"/>
              <a:t>Checking Log Files</a:t>
            </a:r>
          </a:p>
          <a:p>
            <a:pPr marL="285750" indent="-285750">
              <a:buFont typeface="Arial" panose="020B0604020202020204" pitchFamily="34" charset="0"/>
              <a:buChar char="•"/>
            </a:pPr>
            <a:r>
              <a:rPr lang="en-GB" sz="1800" dirty="0"/>
              <a:t>Managing the Clusters Nodes</a:t>
            </a:r>
          </a:p>
          <a:p>
            <a:pPr marL="285750" indent="-285750">
              <a:buFont typeface="Arial" panose="020B0604020202020204" pitchFamily="34" charset="0"/>
              <a:buChar char="•"/>
            </a:pPr>
            <a:r>
              <a:rPr lang="en-GB" sz="1800" dirty="0"/>
              <a:t>Administration Tasks of HDFS</a:t>
            </a:r>
          </a:p>
          <a:p>
            <a:pPr marL="285750" indent="-285750">
              <a:buFont typeface="Arial" panose="020B0604020202020204" pitchFamily="34" charset="0"/>
              <a:buChar char="•"/>
            </a:pPr>
            <a:r>
              <a:rPr lang="en-GB" sz="1800" dirty="0"/>
              <a:t>Administration Tasks of MapReduce</a:t>
            </a:r>
          </a:p>
          <a:p>
            <a:pPr marL="285750" indent="-285750">
              <a:buFont typeface="Arial" panose="020B0604020202020204" pitchFamily="34" charset="0"/>
              <a:buChar char="•"/>
            </a:pPr>
            <a:r>
              <a:rPr lang="en-GB" sz="1800" dirty="0"/>
              <a:t>Monitoring the Performance of Trackers</a:t>
            </a:r>
          </a:p>
          <a:p>
            <a:pPr marL="0" indent="0"/>
            <a:endParaRPr lang="en-GB" sz="1800" dirty="0"/>
          </a:p>
          <a:p>
            <a:pPr marL="0" indent="0"/>
            <a:endParaRPr lang="en-GB" sz="1800" dirty="0"/>
          </a:p>
        </p:txBody>
      </p:sp>
      <p:pic>
        <p:nvPicPr>
          <p:cNvPr id="12" name="Picture 4" descr="Man working at computers by dear_theophilus">
            <a:extLst>
              <a:ext uri="{FF2B5EF4-FFF2-40B4-BE49-F238E27FC236}">
                <a16:creationId xmlns:a16="http://schemas.microsoft.com/office/drawing/2014/main" id="{65342F47-9C88-4414-83BB-0E9E75B33A6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V="1">
            <a:off x="5563242" y="5913497"/>
            <a:ext cx="58025" cy="4571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CA0D41CB-51FB-49AC-AF54-4ACD775CF1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69933" y="3493307"/>
            <a:ext cx="3276299" cy="2087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Oval Callout 2">
            <a:extLst>
              <a:ext uri="{FF2B5EF4-FFF2-40B4-BE49-F238E27FC236}">
                <a16:creationId xmlns:a16="http://schemas.microsoft.com/office/drawing/2014/main" id="{0DB372E3-B156-475E-9969-D3DB7D113D94}"/>
              </a:ext>
            </a:extLst>
          </p:cNvPr>
          <p:cNvSpPr/>
          <p:nvPr/>
        </p:nvSpPr>
        <p:spPr>
          <a:xfrm flipH="1">
            <a:off x="4469139" y="3180802"/>
            <a:ext cx="1194856" cy="691213"/>
          </a:xfrm>
          <a:prstGeom prst="wedgeEllipseCallout">
            <a:avLst/>
          </a:prstGeom>
          <a:solidFill>
            <a:srgbClr val="2EABE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All Good!</a:t>
            </a:r>
          </a:p>
        </p:txBody>
      </p:sp>
      <p:sp>
        <p:nvSpPr>
          <p:cNvPr id="17" name="TextBox 16">
            <a:extLst>
              <a:ext uri="{FF2B5EF4-FFF2-40B4-BE49-F238E27FC236}">
                <a16:creationId xmlns:a16="http://schemas.microsoft.com/office/drawing/2014/main" id="{03A71628-199E-4202-BB24-49068B7589D1}"/>
              </a:ext>
            </a:extLst>
          </p:cNvPr>
          <p:cNvSpPr txBox="1"/>
          <p:nvPr/>
        </p:nvSpPr>
        <p:spPr>
          <a:xfrm rot="3891398">
            <a:off x="5181605" y="4878265"/>
            <a:ext cx="403208" cy="307777"/>
          </a:xfrm>
          <a:prstGeom prst="rect">
            <a:avLst/>
          </a:prstGeom>
          <a:noFill/>
        </p:spPr>
        <p:txBody>
          <a:bodyPr wrap="square" rtlCol="0">
            <a:spAutoFit/>
          </a:bodyPr>
          <a:lstStyle/>
          <a:p>
            <a:r>
              <a:rPr lang="en-GB" sz="700" dirty="0"/>
              <a:t>ADMIN</a:t>
            </a:r>
          </a:p>
        </p:txBody>
      </p:sp>
    </p:spTree>
    <p:extLst>
      <p:ext uri="{BB962C8B-B14F-4D97-AF65-F5344CB8AC3E}">
        <p14:creationId xmlns:p14="http://schemas.microsoft.com/office/powerpoint/2010/main" val="1801038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HDFS Administration Tasks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25</a:t>
            </a:fld>
            <a:endParaRPr lang="zh-TW" altLang="en-US" sz="1400">
              <a:latin typeface="Arial" panose="020B0604020202020204" pitchFamily="34" charset="0"/>
              <a:cs typeface="Arial" panose="020B0604020202020204" pitchFamily="34" charset="0"/>
            </a:endParaRPr>
          </a:p>
        </p:txBody>
      </p:sp>
      <p:sp>
        <p:nvSpPr>
          <p:cNvPr id="10" name="Content Placeholder 1">
            <a:extLst>
              <a:ext uri="{FF2B5EF4-FFF2-40B4-BE49-F238E27FC236}">
                <a16:creationId xmlns:a16="http://schemas.microsoft.com/office/drawing/2014/main" id="{589A9552-2898-4803-8EE3-7C8B2CFD613D}"/>
              </a:ext>
            </a:extLst>
          </p:cNvPr>
          <p:cNvSpPr txBox="1">
            <a:spLocks/>
          </p:cNvSpPr>
          <p:nvPr/>
        </p:nvSpPr>
        <p:spPr bwMode="auto">
          <a:xfrm>
            <a:off x="407368" y="1384921"/>
            <a:ext cx="8568952" cy="1653632"/>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a:t>Check the overall health of your cluster by browsing to localhost:50070</a:t>
            </a:r>
          </a:p>
        </p:txBody>
      </p:sp>
      <p:pic>
        <p:nvPicPr>
          <p:cNvPr id="15" name="Picture 3">
            <a:extLst>
              <a:ext uri="{FF2B5EF4-FFF2-40B4-BE49-F238E27FC236}">
                <a16:creationId xmlns:a16="http://schemas.microsoft.com/office/drawing/2014/main" id="{B6A81E53-7E47-4D33-AAA7-B714151C075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 r="1341" b="9021"/>
          <a:stretch/>
        </p:blipFill>
        <p:spPr bwMode="auto">
          <a:xfrm>
            <a:off x="1176444" y="2211737"/>
            <a:ext cx="6582754" cy="3717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67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HDFS Administration Tasks: Cluster Balancing</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26</a:t>
            </a:fld>
            <a:endParaRPr lang="zh-TW" altLang="en-US" sz="1400">
              <a:latin typeface="Arial" panose="020B0604020202020204" pitchFamily="34" charset="0"/>
              <a:cs typeface="Arial" panose="020B0604020202020204" pitchFamily="34" charset="0"/>
            </a:endParaRPr>
          </a:p>
        </p:txBody>
      </p:sp>
      <p:sp>
        <p:nvSpPr>
          <p:cNvPr id="7" name="Content Placeholder 1">
            <a:extLst>
              <a:ext uri="{FF2B5EF4-FFF2-40B4-BE49-F238E27FC236}">
                <a16:creationId xmlns:a16="http://schemas.microsoft.com/office/drawing/2014/main" id="{4195A963-BF6A-4A37-A559-FE982508D47E}"/>
              </a:ext>
            </a:extLst>
          </p:cNvPr>
          <p:cNvSpPr txBox="1">
            <a:spLocks/>
          </p:cNvSpPr>
          <p:nvPr/>
        </p:nvSpPr>
        <p:spPr bwMode="auto">
          <a:xfrm>
            <a:off x="323528" y="1631352"/>
            <a:ext cx="7704856" cy="4749976"/>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GB" sz="1800" dirty="0"/>
              <a:t>Not all nodes were created equal</a:t>
            </a:r>
          </a:p>
          <a:p>
            <a:pPr marL="385763" lvl="2" indent="-285750">
              <a:buClrTx/>
              <a:buFont typeface="Wingdings" panose="05000000000000000000" pitchFamily="2" charset="2"/>
              <a:buChar char="Ø"/>
            </a:pPr>
            <a:endParaRPr lang="en-GB" sz="800" dirty="0"/>
          </a:p>
          <a:p>
            <a:pPr marL="385763" lvl="2" indent="-285750">
              <a:buClrTx/>
              <a:buFont typeface="Wingdings" panose="05000000000000000000" pitchFamily="2" charset="2"/>
              <a:buChar char="Ø"/>
            </a:pPr>
            <a:r>
              <a:rPr lang="en-GB" sz="1800" dirty="0"/>
              <a:t>Some nodes are faster </a:t>
            </a:r>
          </a:p>
          <a:p>
            <a:pPr marL="385763" lvl="2" indent="-285750">
              <a:buClrTx/>
              <a:buFont typeface="Wingdings" panose="05000000000000000000" pitchFamily="2" charset="2"/>
              <a:buChar char="Ø"/>
            </a:pPr>
            <a:endParaRPr lang="en-GB" sz="800" dirty="0"/>
          </a:p>
          <a:p>
            <a:pPr marL="385763" lvl="2" indent="-285750">
              <a:buClrTx/>
              <a:buFont typeface="Wingdings" panose="05000000000000000000" pitchFamily="2" charset="2"/>
              <a:buChar char="Ø"/>
            </a:pPr>
            <a:r>
              <a:rPr lang="en-GB" sz="1800" dirty="0"/>
              <a:t>Some are more stable </a:t>
            </a:r>
          </a:p>
          <a:p>
            <a:pPr marL="385763" lvl="2" indent="-285750">
              <a:buClrTx/>
              <a:buFont typeface="Wingdings" panose="05000000000000000000" pitchFamily="2" charset="2"/>
              <a:buChar char="Ø"/>
            </a:pPr>
            <a:endParaRPr lang="en-GB" sz="800" dirty="0"/>
          </a:p>
          <a:p>
            <a:pPr marL="385763" lvl="2" indent="-285750">
              <a:buClrTx/>
              <a:buFont typeface="Wingdings" panose="05000000000000000000" pitchFamily="2" charset="2"/>
              <a:buChar char="Ø"/>
            </a:pPr>
            <a:r>
              <a:rPr lang="en-GB" sz="1800" dirty="0"/>
              <a:t>Some nodes have more available storage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sz="1800" dirty="0"/>
              <a:t>Hence some nodes are favourably utilized</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a:t>This results in unbalanced resource usage</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a:t>The following commands is used to rebalance the cluster:</a:t>
            </a:r>
          </a:p>
        </p:txBody>
      </p:sp>
      <p:pic>
        <p:nvPicPr>
          <p:cNvPr id="8" name="Picture 2">
            <a:extLst>
              <a:ext uri="{FF2B5EF4-FFF2-40B4-BE49-F238E27FC236}">
                <a16:creationId xmlns:a16="http://schemas.microsoft.com/office/drawing/2014/main" id="{566EC63B-4053-4BCA-A046-28AD8A6A3A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5356" y="1343984"/>
            <a:ext cx="3240359" cy="3601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a:extLst>
              <a:ext uri="{FF2B5EF4-FFF2-40B4-BE49-F238E27FC236}">
                <a16:creationId xmlns:a16="http://schemas.microsoft.com/office/drawing/2014/main" id="{4214A134-A7C5-46E2-8D0D-68B528E7E16D}"/>
              </a:ext>
            </a:extLst>
          </p:cNvPr>
          <p:cNvSpPr txBox="1"/>
          <p:nvPr/>
        </p:nvSpPr>
        <p:spPr>
          <a:xfrm>
            <a:off x="6000668" y="2899229"/>
            <a:ext cx="3189734" cy="276999"/>
          </a:xfrm>
          <a:prstGeom prst="rect">
            <a:avLst/>
          </a:prstGeom>
          <a:noFill/>
        </p:spPr>
        <p:txBody>
          <a:bodyPr wrap="square" rtlCol="0">
            <a:spAutoFit/>
          </a:bodyPr>
          <a:lstStyle/>
          <a:p>
            <a:r>
              <a:rPr lang="en-GB" sz="1200" dirty="0"/>
              <a:t>hadoop balancer –threshold 30</a:t>
            </a:r>
          </a:p>
        </p:txBody>
      </p:sp>
      <p:sp>
        <p:nvSpPr>
          <p:cNvPr id="11" name="Rounded Rectangle 9">
            <a:extLst>
              <a:ext uri="{FF2B5EF4-FFF2-40B4-BE49-F238E27FC236}">
                <a16:creationId xmlns:a16="http://schemas.microsoft.com/office/drawing/2014/main" id="{4D8C7C2E-7407-4021-8304-F66E56AEAD9A}"/>
              </a:ext>
            </a:extLst>
          </p:cNvPr>
          <p:cNvSpPr/>
          <p:nvPr/>
        </p:nvSpPr>
        <p:spPr>
          <a:xfrm>
            <a:off x="395536" y="5661248"/>
            <a:ext cx="7200000"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hdfs balancer [-threshold &lt;threshold&gt;]</a:t>
            </a:r>
          </a:p>
        </p:txBody>
      </p:sp>
    </p:spTree>
    <p:extLst>
      <p:ext uri="{BB962C8B-B14F-4D97-AF65-F5344CB8AC3E}">
        <p14:creationId xmlns:p14="http://schemas.microsoft.com/office/powerpoint/2010/main" val="126741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HDFS Administration Tasks: Daemon Logs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27</a:t>
            </a:fld>
            <a:endParaRPr lang="zh-TW" altLang="en-US" sz="1400">
              <a:latin typeface="Arial" panose="020B0604020202020204" pitchFamily="34" charset="0"/>
              <a:cs typeface="Arial" panose="020B0604020202020204" pitchFamily="34" charset="0"/>
            </a:endParaRPr>
          </a:p>
        </p:txBody>
      </p:sp>
      <p:pic>
        <p:nvPicPr>
          <p:cNvPr id="9" name="Picture 2" descr="Image result for hadoop 50030">
            <a:extLst>
              <a:ext uri="{FF2B5EF4-FFF2-40B4-BE49-F238E27FC236}">
                <a16:creationId xmlns:a16="http://schemas.microsoft.com/office/drawing/2014/main" id="{516D53A9-1396-4A4D-A72F-E0C1E30820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869" y="1361582"/>
            <a:ext cx="8324417" cy="4314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106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HDFS Administration Tasks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28</a:t>
            </a:fld>
            <a:endParaRPr lang="zh-TW" altLang="en-US" sz="1400">
              <a:latin typeface="Arial" panose="020B0604020202020204" pitchFamily="34" charset="0"/>
              <a:cs typeface="Arial" panose="020B0604020202020204" pitchFamily="34" charset="0"/>
            </a:endParaRPr>
          </a:p>
        </p:txBody>
      </p:sp>
      <p:sp>
        <p:nvSpPr>
          <p:cNvPr id="7" name="Content Placeholder 1">
            <a:extLst>
              <a:ext uri="{FF2B5EF4-FFF2-40B4-BE49-F238E27FC236}">
                <a16:creationId xmlns:a16="http://schemas.microsoft.com/office/drawing/2014/main" id="{141B331C-7997-4F69-913D-6C509B770240}"/>
              </a:ext>
            </a:extLst>
          </p:cNvPr>
          <p:cNvSpPr txBox="1">
            <a:spLocks/>
          </p:cNvSpPr>
          <p:nvPr/>
        </p:nvSpPr>
        <p:spPr bwMode="auto">
          <a:xfrm>
            <a:off x="477416" y="1466293"/>
            <a:ext cx="7696472" cy="4749976"/>
          </a:xfrm>
          <a:prstGeom prst="rect">
            <a:avLst/>
          </a:prstGeom>
          <a:noFill/>
          <a:ln>
            <a:noFill/>
          </a:ln>
        </p:spPr>
        <p:txBody>
          <a:bodyPr vert="horz" wrap="square" lIns="0" tIns="0" rIns="0" bIns="0" numCol="2"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GB" sz="1800" dirty="0" err="1"/>
              <a:t>DataNodes</a:t>
            </a:r>
            <a:r>
              <a:rPr lang="en-GB" sz="1800" dirty="0"/>
              <a:t> store data</a:t>
            </a:r>
          </a:p>
          <a:p>
            <a:pPr marL="0" indent="0"/>
            <a:endParaRPr lang="en-GB" sz="1800" dirty="0"/>
          </a:p>
          <a:p>
            <a:pPr marL="0" indent="0"/>
            <a:r>
              <a:rPr lang="en-GB" sz="1800" dirty="0"/>
              <a:t>We can run a data node on its own to verify its status</a:t>
            </a:r>
          </a:p>
          <a:p>
            <a:pPr marL="0" indent="0"/>
            <a:endParaRPr lang="en-GB" sz="1800" dirty="0"/>
          </a:p>
          <a:p>
            <a:pPr marL="0" indent="0"/>
            <a:r>
              <a:rPr lang="en-GB" sz="1800" dirty="0"/>
              <a:t>Occasionally if the cluster fails to update, the data nodes will need to be rolled back before updating again</a:t>
            </a:r>
          </a:p>
          <a:p>
            <a:pPr marL="0" indent="0"/>
            <a:endParaRPr lang="en-GB" sz="1800" dirty="0"/>
          </a:p>
          <a:p>
            <a:pPr>
              <a:buFont typeface="Arial" panose="020B0604020202020204" pitchFamily="34" charset="0"/>
              <a:buChar char="•"/>
            </a:pPr>
            <a:endParaRPr lang="en-GB" sz="1400" dirty="0"/>
          </a:p>
          <a:p>
            <a:pPr>
              <a:buFont typeface="Arial" panose="020B0604020202020204" pitchFamily="34" charset="0"/>
              <a:buChar char="•"/>
            </a:pPr>
            <a:endParaRPr lang="en-GB" sz="1400" dirty="0"/>
          </a:p>
          <a:p>
            <a:pPr>
              <a:buFont typeface="Arial" panose="020B0604020202020204" pitchFamily="34" charset="0"/>
              <a:buChar char="•"/>
            </a:pPr>
            <a:endParaRPr lang="en-GB" sz="1400" dirty="0"/>
          </a:p>
          <a:p>
            <a:pPr marL="0" indent="0"/>
            <a:r>
              <a:rPr lang="en-GB" sz="1400" dirty="0"/>
              <a:t>			</a:t>
            </a:r>
          </a:p>
          <a:p>
            <a:pPr marL="0" indent="0"/>
            <a:endParaRPr lang="en-GB" sz="1400" dirty="0"/>
          </a:p>
          <a:p>
            <a:pPr marL="0" indent="0"/>
            <a:endParaRPr lang="en-GB" sz="1400" dirty="0"/>
          </a:p>
          <a:p>
            <a:pPr marL="0" indent="0"/>
            <a:endParaRPr lang="en-GB" sz="1400" dirty="0"/>
          </a:p>
          <a:p>
            <a:pPr marL="0" indent="0"/>
            <a:r>
              <a:rPr lang="en-GB" sz="1400" dirty="0"/>
              <a:t>			</a:t>
            </a:r>
          </a:p>
          <a:p>
            <a:pPr marL="0" indent="0"/>
            <a:r>
              <a:rPr lang="en-GB" sz="1400" dirty="0"/>
              <a:t>			DATA NODE OPTIONS</a:t>
            </a:r>
          </a:p>
        </p:txBody>
      </p:sp>
      <p:sp>
        <p:nvSpPr>
          <p:cNvPr id="8" name="Rounded Rectangle 6">
            <a:extLst>
              <a:ext uri="{FF2B5EF4-FFF2-40B4-BE49-F238E27FC236}">
                <a16:creationId xmlns:a16="http://schemas.microsoft.com/office/drawing/2014/main" id="{3AE3C97F-6E3A-483E-A3D5-254AC5EDD384}"/>
              </a:ext>
            </a:extLst>
          </p:cNvPr>
          <p:cNvSpPr/>
          <p:nvPr/>
        </p:nvSpPr>
        <p:spPr>
          <a:xfrm>
            <a:off x="5519931" y="2399845"/>
            <a:ext cx="2968369" cy="432048"/>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a:solidFill>
                  <a:schemeClr val="tx1"/>
                </a:solidFill>
              </a:rPr>
              <a:t>Regular</a:t>
            </a:r>
            <a:r>
              <a:rPr lang="en-GB" sz="1200" dirty="0"/>
              <a:t> = Start the Data Node Normally</a:t>
            </a:r>
          </a:p>
        </p:txBody>
      </p:sp>
      <p:sp>
        <p:nvSpPr>
          <p:cNvPr id="9" name="Rounded Rectangle 7">
            <a:extLst>
              <a:ext uri="{FF2B5EF4-FFF2-40B4-BE49-F238E27FC236}">
                <a16:creationId xmlns:a16="http://schemas.microsoft.com/office/drawing/2014/main" id="{A8E40875-B1EF-4D38-9D79-7BAC12B0DF77}"/>
              </a:ext>
            </a:extLst>
          </p:cNvPr>
          <p:cNvSpPr/>
          <p:nvPr/>
        </p:nvSpPr>
        <p:spPr>
          <a:xfrm>
            <a:off x="5519932" y="3119925"/>
            <a:ext cx="2968369" cy="1080120"/>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a:solidFill>
                  <a:schemeClr val="tx1"/>
                </a:solidFill>
              </a:rPr>
              <a:t>Rollback</a:t>
            </a:r>
            <a:r>
              <a:rPr lang="en-GB" sz="1200" dirty="0"/>
              <a:t> = Rollback the Data Node to the Previous Version</a:t>
            </a:r>
          </a:p>
          <a:p>
            <a:r>
              <a:rPr lang="en-GB" sz="1200" dirty="0"/>
              <a:t>Ensure the Dana Nodes have been stopped and the old Hadoop version has been distributed before using this!</a:t>
            </a:r>
          </a:p>
        </p:txBody>
      </p:sp>
      <p:sp>
        <p:nvSpPr>
          <p:cNvPr id="10" name="Rounded Rectangle 8">
            <a:extLst>
              <a:ext uri="{FF2B5EF4-FFF2-40B4-BE49-F238E27FC236}">
                <a16:creationId xmlns:a16="http://schemas.microsoft.com/office/drawing/2014/main" id="{8EDEA7CD-47D1-4801-9E11-F1208A734D87}"/>
              </a:ext>
            </a:extLst>
          </p:cNvPr>
          <p:cNvSpPr/>
          <p:nvPr/>
        </p:nvSpPr>
        <p:spPr>
          <a:xfrm>
            <a:off x="5553734" y="4488077"/>
            <a:ext cx="2968369" cy="1080120"/>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err="1">
                <a:solidFill>
                  <a:schemeClr val="tx1"/>
                </a:solidFill>
              </a:rPr>
              <a:t>Rollingupgraderollback</a:t>
            </a:r>
            <a:r>
              <a:rPr lang="en-GB" sz="1200" dirty="0">
                <a:solidFill>
                  <a:schemeClr val="tx1"/>
                </a:solidFill>
              </a:rPr>
              <a:t> </a:t>
            </a:r>
            <a:r>
              <a:rPr lang="en-GB" sz="1200" dirty="0"/>
              <a:t>= rollback a rolling upgrade operation</a:t>
            </a:r>
          </a:p>
        </p:txBody>
      </p:sp>
      <p:sp>
        <p:nvSpPr>
          <p:cNvPr id="11" name="Rounded Rectangle 9">
            <a:extLst>
              <a:ext uri="{FF2B5EF4-FFF2-40B4-BE49-F238E27FC236}">
                <a16:creationId xmlns:a16="http://schemas.microsoft.com/office/drawing/2014/main" id="{AA47A5E3-BCC5-4E25-8D51-56D93D13955A}"/>
              </a:ext>
            </a:extLst>
          </p:cNvPr>
          <p:cNvSpPr/>
          <p:nvPr/>
        </p:nvSpPr>
        <p:spPr>
          <a:xfrm>
            <a:off x="407368" y="4200045"/>
            <a:ext cx="3888432" cy="1804749"/>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Syntax:</a:t>
            </a:r>
          </a:p>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hdfs </a:t>
            </a:r>
            <a:r>
              <a:rPr lang="en-US" altLang="en-US" sz="2000" b="1" dirty="0" err="1">
                <a:latin typeface="Consolas" panose="020B0609020204030204" pitchFamily="49" charset="0"/>
                <a:ea typeface="ヒラギノ角ゴ Pro W3" pitchFamily="-112" charset="-128"/>
                <a:cs typeface="Consolas" panose="020B0609020204030204" pitchFamily="49" charset="0"/>
              </a:rPr>
              <a:t>datanode</a:t>
            </a:r>
            <a:r>
              <a:rPr lang="en-US" altLang="en-US" sz="2000" b="1" dirty="0">
                <a:latin typeface="Consolas" panose="020B0609020204030204" pitchFamily="49" charset="0"/>
                <a:ea typeface="ヒラギノ角ゴ Pro W3" pitchFamily="-112" charset="-128"/>
                <a:cs typeface="Consolas" panose="020B0609020204030204" pitchFamily="49" charset="0"/>
              </a:rPr>
              <a:t> &lt;option&gt;</a:t>
            </a:r>
          </a:p>
          <a:p>
            <a:pPr eaLnBrk="0" hangingPunct="0">
              <a:buFont typeface="Arial" pitchFamily="34" charset="0"/>
              <a:buNone/>
            </a:pPr>
            <a:endParaRPr lang="en-US"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Example:</a:t>
            </a:r>
          </a:p>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hdfs </a:t>
            </a:r>
            <a:r>
              <a:rPr lang="en-US" altLang="en-US" sz="2000" b="1" dirty="0" err="1">
                <a:latin typeface="Consolas" panose="020B0609020204030204" pitchFamily="49" charset="0"/>
                <a:ea typeface="ヒラギノ角ゴ Pro W3" pitchFamily="-112" charset="-128"/>
                <a:cs typeface="Consolas" panose="020B0609020204030204" pitchFamily="49" charset="0"/>
              </a:rPr>
              <a:t>datanode</a:t>
            </a:r>
            <a:r>
              <a:rPr lang="en-US" altLang="en-US" sz="2000" b="1" dirty="0">
                <a:latin typeface="Consolas" panose="020B0609020204030204" pitchFamily="49" charset="0"/>
                <a:ea typeface="ヒラギノ角ゴ Pro W3" pitchFamily="-112" charset="-128"/>
                <a:cs typeface="Consolas" panose="020B0609020204030204" pitchFamily="49" charset="0"/>
              </a:rPr>
              <a:t> -regular</a:t>
            </a:r>
          </a:p>
        </p:txBody>
      </p:sp>
    </p:spTree>
    <p:extLst>
      <p:ext uri="{BB962C8B-B14F-4D97-AF65-F5344CB8AC3E}">
        <p14:creationId xmlns:p14="http://schemas.microsoft.com/office/powerpoint/2010/main" val="406813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HDFS Administration Tasks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29</a:t>
            </a:fld>
            <a:endParaRPr lang="zh-TW" altLang="en-US" sz="1400">
              <a:latin typeface="Arial" panose="020B0604020202020204" pitchFamily="34" charset="0"/>
              <a:cs typeface="Arial" panose="020B0604020202020204" pitchFamily="34" charset="0"/>
            </a:endParaRPr>
          </a:p>
        </p:txBody>
      </p:sp>
      <p:sp>
        <p:nvSpPr>
          <p:cNvPr id="7" name="Content Placeholder 1">
            <a:extLst>
              <a:ext uri="{FF2B5EF4-FFF2-40B4-BE49-F238E27FC236}">
                <a16:creationId xmlns:a16="http://schemas.microsoft.com/office/drawing/2014/main" id="{85204368-6598-46E3-8A6F-63C6F21EEEE8}"/>
              </a:ext>
            </a:extLst>
          </p:cNvPr>
          <p:cNvSpPr txBox="1">
            <a:spLocks/>
          </p:cNvSpPr>
          <p:nvPr/>
        </p:nvSpPr>
        <p:spPr bwMode="auto">
          <a:xfrm>
            <a:off x="600041" y="1265801"/>
            <a:ext cx="8208912" cy="4749976"/>
          </a:xfrm>
          <a:prstGeom prst="rect">
            <a:avLst/>
          </a:prstGeom>
          <a:noFill/>
          <a:ln>
            <a:noFill/>
          </a:ln>
        </p:spPr>
        <p:txBody>
          <a:bodyPr vert="horz" wrap="square" lIns="0" tIns="0" rIns="0" bIns="0" numCol="2"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a:t>The </a:t>
            </a:r>
            <a:r>
              <a:rPr lang="en-GB" sz="1800" dirty="0" err="1"/>
              <a:t>NameNode</a:t>
            </a:r>
            <a:r>
              <a:rPr lang="en-GB" sz="1800" dirty="0"/>
              <a:t> coordinates the storage for the entire cluster</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a:t>We can run the name node on its own to verify its status</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a:t>Use this command, after an update/upgrade to the cluster</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a:t>If the name node goes down, all is not lost provided you have a </a:t>
            </a:r>
            <a:r>
              <a:rPr lang="en-GB" sz="1800" dirty="0" err="1"/>
              <a:t>secondarynamenode</a:t>
            </a:r>
            <a:endParaRPr lang="en-GB" sz="1800" dirty="0"/>
          </a:p>
        </p:txBody>
      </p:sp>
      <p:sp>
        <p:nvSpPr>
          <p:cNvPr id="8" name="Rounded Rectangle 6">
            <a:extLst>
              <a:ext uri="{FF2B5EF4-FFF2-40B4-BE49-F238E27FC236}">
                <a16:creationId xmlns:a16="http://schemas.microsoft.com/office/drawing/2014/main" id="{CE047D94-D86A-459D-84D5-FE7BE3A58212}"/>
              </a:ext>
            </a:extLst>
          </p:cNvPr>
          <p:cNvSpPr/>
          <p:nvPr/>
        </p:nvSpPr>
        <p:spPr>
          <a:xfrm>
            <a:off x="5480544" y="2541994"/>
            <a:ext cx="2968369" cy="1080120"/>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a:solidFill>
                  <a:schemeClr val="tx1"/>
                </a:solidFill>
              </a:rPr>
              <a:t>format</a:t>
            </a:r>
            <a:r>
              <a:rPr lang="en-GB" sz="1200" dirty="0"/>
              <a:t>, the NameNode is started, formatted, and then stopped</a:t>
            </a:r>
          </a:p>
        </p:txBody>
      </p:sp>
      <p:sp>
        <p:nvSpPr>
          <p:cNvPr id="9" name="Rounded Rectangle 7">
            <a:extLst>
              <a:ext uri="{FF2B5EF4-FFF2-40B4-BE49-F238E27FC236}">
                <a16:creationId xmlns:a16="http://schemas.microsoft.com/office/drawing/2014/main" id="{8A2099EB-F8CF-44EB-95A8-383573C244E5}"/>
              </a:ext>
            </a:extLst>
          </p:cNvPr>
          <p:cNvSpPr/>
          <p:nvPr/>
        </p:nvSpPr>
        <p:spPr>
          <a:xfrm>
            <a:off x="5469737" y="3783529"/>
            <a:ext cx="2968369" cy="1080120"/>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a:solidFill>
                  <a:schemeClr val="tx1"/>
                </a:solidFill>
              </a:rPr>
              <a:t>upgrade</a:t>
            </a:r>
            <a:r>
              <a:rPr lang="en-GB" sz="1200" dirty="0"/>
              <a:t>, the NameNode starts with the upgrade option after a new Hadoop version is distributed</a:t>
            </a:r>
          </a:p>
        </p:txBody>
      </p:sp>
      <p:sp>
        <p:nvSpPr>
          <p:cNvPr id="10" name="Rounded Rectangle 8">
            <a:extLst>
              <a:ext uri="{FF2B5EF4-FFF2-40B4-BE49-F238E27FC236}">
                <a16:creationId xmlns:a16="http://schemas.microsoft.com/office/drawing/2014/main" id="{9630A0B3-A247-4A29-8407-AE61501A34A8}"/>
              </a:ext>
            </a:extLst>
          </p:cNvPr>
          <p:cNvSpPr/>
          <p:nvPr/>
        </p:nvSpPr>
        <p:spPr>
          <a:xfrm>
            <a:off x="5496585" y="2512956"/>
            <a:ext cx="2968369" cy="1080120"/>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a:solidFill>
                  <a:schemeClr val="tx1"/>
                </a:solidFill>
              </a:rPr>
              <a:t>rollback</a:t>
            </a:r>
            <a:r>
              <a:rPr lang="en-GB" sz="1200" dirty="0"/>
              <a:t>, the NameNode is rolled back to the previous version (remember to stop the cluster and distribute the previous Hadoop version before using this option)</a:t>
            </a:r>
          </a:p>
        </p:txBody>
      </p:sp>
      <p:sp>
        <p:nvSpPr>
          <p:cNvPr id="11" name="Rounded Rectangle 9">
            <a:extLst>
              <a:ext uri="{FF2B5EF4-FFF2-40B4-BE49-F238E27FC236}">
                <a16:creationId xmlns:a16="http://schemas.microsoft.com/office/drawing/2014/main" id="{BB024DEA-819A-4D19-99FB-4FBD355812A5}"/>
              </a:ext>
            </a:extLst>
          </p:cNvPr>
          <p:cNvSpPr/>
          <p:nvPr/>
        </p:nvSpPr>
        <p:spPr>
          <a:xfrm>
            <a:off x="5496583" y="5079673"/>
            <a:ext cx="2968369" cy="1080120"/>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a:solidFill>
                  <a:schemeClr val="tx1"/>
                </a:solidFill>
              </a:rPr>
              <a:t>finalize</a:t>
            </a:r>
            <a:r>
              <a:rPr lang="en-GB" sz="1200" dirty="0"/>
              <a:t>, the previous state of the file system is removed, the most recent upgrade becomes permanent, rollback is no longer available, and the NameNode is stopped</a:t>
            </a:r>
          </a:p>
        </p:txBody>
      </p:sp>
      <p:sp>
        <p:nvSpPr>
          <p:cNvPr id="12" name="Rounded Rectangle 10">
            <a:extLst>
              <a:ext uri="{FF2B5EF4-FFF2-40B4-BE49-F238E27FC236}">
                <a16:creationId xmlns:a16="http://schemas.microsoft.com/office/drawing/2014/main" id="{6CCE75DA-4049-4280-BAFA-DEBBC569C340}"/>
              </a:ext>
            </a:extLst>
          </p:cNvPr>
          <p:cNvSpPr/>
          <p:nvPr/>
        </p:nvSpPr>
        <p:spPr>
          <a:xfrm>
            <a:off x="5480544" y="3783529"/>
            <a:ext cx="2968369" cy="1080120"/>
          </a:xfrm>
          <a:prstGeom prst="roundRect">
            <a:avLst/>
          </a:prstGeom>
          <a:solidFill>
            <a:srgbClr val="2EABE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rtlCol="0" anchor="ctr"/>
          <a:lstStyle/>
          <a:p>
            <a:r>
              <a:rPr lang="en-GB" sz="1200" b="1" dirty="0" err="1">
                <a:solidFill>
                  <a:schemeClr val="tx1"/>
                </a:solidFill>
              </a:rPr>
              <a:t>importCheckpoint</a:t>
            </a:r>
            <a:r>
              <a:rPr lang="en-GB" sz="1200" dirty="0"/>
              <a:t>, an image is loaded from the checkpoint directory and saved into the current directory.</a:t>
            </a:r>
          </a:p>
        </p:txBody>
      </p:sp>
      <p:sp>
        <p:nvSpPr>
          <p:cNvPr id="13" name="Rounded Rectangle 11">
            <a:extLst>
              <a:ext uri="{FF2B5EF4-FFF2-40B4-BE49-F238E27FC236}">
                <a16:creationId xmlns:a16="http://schemas.microsoft.com/office/drawing/2014/main" id="{017FD5DD-EB8B-440E-9A0B-35D78411EA22}"/>
              </a:ext>
            </a:extLst>
          </p:cNvPr>
          <p:cNvSpPr/>
          <p:nvPr/>
        </p:nvSpPr>
        <p:spPr>
          <a:xfrm>
            <a:off x="240001" y="4359593"/>
            <a:ext cx="5112568" cy="1804749"/>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Syntax: hadoop </a:t>
            </a:r>
            <a:r>
              <a:rPr lang="en-US" altLang="en-US" sz="2000" b="1" dirty="0" err="1">
                <a:latin typeface="Consolas" panose="020B0609020204030204" pitchFamily="49" charset="0"/>
                <a:ea typeface="ヒラギノ角ゴ Pro W3" pitchFamily="-112" charset="-128"/>
                <a:cs typeface="Consolas" panose="020B0609020204030204" pitchFamily="49" charset="0"/>
              </a:rPr>
              <a:t>namenode</a:t>
            </a:r>
            <a:r>
              <a:rPr lang="en-US" altLang="en-US" sz="2000" b="1" dirty="0">
                <a:latin typeface="Consolas" panose="020B0609020204030204" pitchFamily="49" charset="0"/>
                <a:ea typeface="ヒラギノ角ゴ Pro W3" pitchFamily="-112" charset="-128"/>
                <a:cs typeface="Consolas" panose="020B0609020204030204" pitchFamily="49" charset="0"/>
              </a:rPr>
              <a:t> [-format] | [-upgrade] | [-rollback] | [-finalize] | [-</a:t>
            </a:r>
            <a:r>
              <a:rPr lang="en-US" altLang="en-US" sz="2000" b="1" dirty="0" err="1">
                <a:latin typeface="Consolas" panose="020B0609020204030204" pitchFamily="49" charset="0"/>
                <a:ea typeface="ヒラギノ角ゴ Pro W3" pitchFamily="-112" charset="-128"/>
                <a:cs typeface="Consolas" panose="020B0609020204030204" pitchFamily="49" charset="0"/>
              </a:rPr>
              <a:t>importCheckpoint</a:t>
            </a:r>
            <a:r>
              <a:rPr lang="en-US" altLang="en-US" sz="20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US" altLang="en-US" sz="2000" b="1" dirty="0" err="1">
                <a:latin typeface="Consolas" panose="020B0609020204030204" pitchFamily="49" charset="0"/>
                <a:ea typeface="ヒラギノ角ゴ Pro W3" pitchFamily="-112" charset="-128"/>
                <a:cs typeface="Consolas" panose="020B0609020204030204" pitchFamily="49" charset="0"/>
              </a:rPr>
              <a:t>Example:hadoop</a:t>
            </a:r>
            <a:r>
              <a:rPr lang="en-US" altLang="en-US" sz="2000" b="1" dirty="0">
                <a:latin typeface="Consolas" panose="020B0609020204030204" pitchFamily="49" charset="0"/>
                <a:ea typeface="ヒラギノ角ゴ Pro W3" pitchFamily="-112" charset="-128"/>
                <a:cs typeface="Consolas" panose="020B0609020204030204" pitchFamily="49" charset="0"/>
              </a:rPr>
              <a:t> </a:t>
            </a:r>
            <a:r>
              <a:rPr lang="en-US" altLang="en-US" sz="2000" b="1" dirty="0" err="1">
                <a:latin typeface="Consolas" panose="020B0609020204030204" pitchFamily="49" charset="0"/>
                <a:ea typeface="ヒラギノ角ゴ Pro W3" pitchFamily="-112" charset="-128"/>
                <a:cs typeface="Consolas" panose="020B0609020204030204" pitchFamily="49" charset="0"/>
              </a:rPr>
              <a:t>namenode</a:t>
            </a:r>
            <a:r>
              <a:rPr lang="en-US" altLang="en-US" sz="2000" b="1" dirty="0">
                <a:latin typeface="Consolas" panose="020B0609020204030204" pitchFamily="49" charset="0"/>
                <a:ea typeface="ヒラギノ角ゴ Pro W3" pitchFamily="-112" charset="-128"/>
                <a:cs typeface="Consolas" panose="020B0609020204030204" pitchFamily="49" charset="0"/>
              </a:rPr>
              <a:t> –finalize</a:t>
            </a:r>
          </a:p>
        </p:txBody>
      </p:sp>
    </p:spTree>
    <p:extLst>
      <p:ext uri="{BB962C8B-B14F-4D97-AF65-F5344CB8AC3E}">
        <p14:creationId xmlns:p14="http://schemas.microsoft.com/office/powerpoint/2010/main" val="353518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Hadoop</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a:t>
            </a:fld>
            <a:endParaRPr lang="zh-TW" altLang="en-US" sz="14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846129F-104B-40E7-A723-F3FB108618D1}"/>
              </a:ext>
            </a:extLst>
          </p:cNvPr>
          <p:cNvSpPr txBox="1"/>
          <p:nvPr/>
        </p:nvSpPr>
        <p:spPr>
          <a:xfrm>
            <a:off x="240001" y="1299025"/>
            <a:ext cx="11593288" cy="5755422"/>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What is Hadoop?</a:t>
            </a:r>
          </a:p>
          <a:p>
            <a:pPr lvl="1"/>
            <a:endParaRPr lang="en-GB" sz="3200" dirty="0">
              <a:latin typeface="Arial" panose="020B0604020202020204" pitchFamily="34" charset="0"/>
              <a:cs typeface="Arial" panose="020B0604020202020204" pitchFamily="34" charset="0"/>
            </a:endParaRPr>
          </a:p>
          <a:p>
            <a:pPr lvl="3"/>
            <a:r>
              <a:rPr lang="en-GB" sz="2000" i="1" dirty="0">
                <a:latin typeface="Arial" panose="020B0604020202020204" pitchFamily="34" charset="0"/>
                <a:cs typeface="Arial" panose="020B0604020202020204" pitchFamily="34" charset="0"/>
              </a:rPr>
              <a:t>Hadoop is an open-source distributed processing framework</a:t>
            </a:r>
          </a:p>
          <a:p>
            <a:pPr lvl="3"/>
            <a:endParaRPr lang="en-GB" sz="800" i="1" dirty="0">
              <a:latin typeface="Arial" panose="020B0604020202020204" pitchFamily="34" charset="0"/>
              <a:cs typeface="Arial" panose="020B0604020202020204" pitchFamily="34" charset="0"/>
            </a:endParaRPr>
          </a:p>
          <a:p>
            <a:pPr lvl="5"/>
            <a:r>
              <a:rPr lang="en-GB" sz="2000" i="1" dirty="0">
                <a:latin typeface="Arial" panose="020B0604020202020204" pitchFamily="34" charset="0"/>
                <a:cs typeface="Arial" panose="020B0604020202020204" pitchFamily="34" charset="0"/>
              </a:rPr>
              <a:t> primarily used to store and process big data</a:t>
            </a:r>
          </a:p>
          <a:p>
            <a:pPr lvl="1"/>
            <a:endParaRPr lang="en-GB" sz="32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It consists of three core components:</a:t>
            </a:r>
            <a:endParaRPr lang="en-GB" sz="2000" i="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err="1">
                <a:latin typeface="Arial" panose="020B0604020202020204" pitchFamily="34" charset="0"/>
                <a:cs typeface="Arial" panose="020B0604020202020204" pitchFamily="34" charset="0"/>
              </a:rPr>
              <a:t>Hdfs</a:t>
            </a:r>
            <a:endParaRPr lang="en-GB" sz="20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panose="020B0604020202020204" pitchFamily="34" charset="0"/>
                <a:cs typeface="Arial" panose="020B0604020202020204" pitchFamily="34" charset="0"/>
              </a:rPr>
              <a:t>Yarn</a:t>
            </a:r>
          </a:p>
          <a:p>
            <a:pPr marL="800100" lvl="1"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panose="020B0604020202020204" pitchFamily="34" charset="0"/>
                <a:cs typeface="Arial" panose="020B0604020202020204" pitchFamily="34" charset="0"/>
              </a:rPr>
              <a:t>MapReduce</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It also includes an ever-growing number of other tools</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Together they make up the greater Hadoop ecosystem</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We will use a couple of these in this course  </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86A5A373-6A8F-4D2A-BAAB-BE85C946C6C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1125981">
            <a:off x="3653023" y="3748786"/>
            <a:ext cx="1184118" cy="1196079"/>
          </a:xfrm>
          <a:prstGeom prst="rect">
            <a:avLst/>
          </a:prstGeom>
        </p:spPr>
      </p:pic>
      <p:sp>
        <p:nvSpPr>
          <p:cNvPr id="10" name="Oval Callout 6">
            <a:extLst>
              <a:ext uri="{FF2B5EF4-FFF2-40B4-BE49-F238E27FC236}">
                <a16:creationId xmlns:a16="http://schemas.microsoft.com/office/drawing/2014/main" id="{786AD080-BBEE-4986-B224-141A71037B7A}"/>
              </a:ext>
            </a:extLst>
          </p:cNvPr>
          <p:cNvSpPr/>
          <p:nvPr/>
        </p:nvSpPr>
        <p:spPr>
          <a:xfrm>
            <a:off x="5238127" y="3644504"/>
            <a:ext cx="4104456" cy="1296144"/>
          </a:xfrm>
          <a:prstGeom prst="wedgeEllipseCallout">
            <a:avLst>
              <a:gd name="adj1" fmla="val -59990"/>
              <a:gd name="adj2" fmla="val -23013"/>
            </a:avLst>
          </a:prstGeom>
          <a:solidFill>
            <a:srgbClr val="FAB041"/>
          </a:solidFill>
        </p:spPr>
        <p:style>
          <a:lnRef idx="1">
            <a:schemeClr val="dk1"/>
          </a:lnRef>
          <a:fillRef idx="2">
            <a:schemeClr val="dk1"/>
          </a:fillRef>
          <a:effectRef idx="1">
            <a:schemeClr val="dk1"/>
          </a:effectRef>
          <a:fontRef idx="minor">
            <a:schemeClr val="dk1"/>
          </a:fontRef>
        </p:style>
        <p:txBody>
          <a:bodyPr rtlCol="0" anchor="ctr"/>
          <a:lstStyle/>
          <a:p>
            <a:r>
              <a:rPr lang="en-GB" sz="1600" dirty="0"/>
              <a:t>Did you know?</a:t>
            </a:r>
          </a:p>
          <a:p>
            <a:endParaRPr lang="en-GB" sz="1600" dirty="0"/>
          </a:p>
          <a:p>
            <a:r>
              <a:rPr lang="en-GB" sz="1200" dirty="0"/>
              <a:t>Hadoop’s name &amp; logo originate from the creator’s son’s toy elephant!</a:t>
            </a:r>
          </a:p>
        </p:txBody>
      </p:sp>
    </p:spTree>
    <p:extLst>
      <p:ext uri="{BB962C8B-B14F-4D97-AF65-F5344CB8AC3E}">
        <p14:creationId xmlns:p14="http://schemas.microsoft.com/office/powerpoint/2010/main" val="328898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HDFS Administration Tasks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30</a:t>
            </a:fld>
            <a:endParaRPr lang="zh-TW" altLang="en-US" sz="140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5F410DAB-BD63-444D-80BA-69A20B7B735B}"/>
              </a:ext>
            </a:extLst>
          </p:cNvPr>
          <p:cNvSpPr txBox="1"/>
          <p:nvPr/>
        </p:nvSpPr>
        <p:spPr>
          <a:xfrm>
            <a:off x="407368" y="1496271"/>
            <a:ext cx="8565165" cy="3477875"/>
          </a:xfrm>
          <a:prstGeom prst="rect">
            <a:avLst/>
          </a:prstGeom>
          <a:noFill/>
        </p:spPr>
        <p:txBody>
          <a:bodyPr wrap="non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most extensive administration command available is </a:t>
            </a:r>
            <a:r>
              <a:rPr lang="en-US" sz="2000" i="1" dirty="0" err="1">
                <a:latin typeface="Arial" panose="020B0604020202020204" pitchFamily="34" charset="0"/>
                <a:cs typeface="Arial" panose="020B0604020202020204" pitchFamily="34" charset="0"/>
              </a:rPr>
              <a:t>hdfs</a:t>
            </a: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dfsadmin</a:t>
            </a:r>
            <a:endParaRPr lang="en-US" sz="2000"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It runs the HDFS </a:t>
            </a:r>
            <a:r>
              <a:rPr lang="en-US" sz="2000" dirty="0" err="1">
                <a:latin typeface="Arial" panose="020B0604020202020204" pitchFamily="34" charset="0"/>
                <a:cs typeface="Arial" panose="020B0604020202020204" pitchFamily="34" charset="0"/>
              </a:rPr>
              <a:t>dfsadmin</a:t>
            </a:r>
            <a:r>
              <a:rPr lang="en-US" sz="2000" dirty="0">
                <a:latin typeface="Arial" panose="020B0604020202020204" pitchFamily="34" charset="0"/>
                <a:cs typeface="Arial" panose="020B0604020202020204" pitchFamily="34" charset="0"/>
              </a:rPr>
              <a:t> client</a:t>
            </a:r>
          </a:p>
          <a:p>
            <a:pPr marL="800100" lvl="1" indent="-342900">
              <a:buFont typeface="Wingdings" panose="05000000000000000000" pitchFamily="2" charset="2"/>
              <a:buChar char="Ø"/>
            </a:pPr>
            <a:endParaRPr lang="en-US"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To view all available options use either</a:t>
            </a:r>
          </a:p>
          <a:p>
            <a:pPr marL="342900" indent="-34290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hdfs</a:t>
            </a:r>
            <a:r>
              <a:rPr lang="en-US" sz="2000" i="1" dirty="0">
                <a:latin typeface="Arial" panose="020B0604020202020204" pitchFamily="34" charset="0"/>
                <a:cs typeface="Arial" panose="020B0604020202020204" pitchFamily="34" charset="0"/>
              </a:rPr>
              <a:t> admin –help </a:t>
            </a:r>
            <a:endParaRPr lang="en-US"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US" sz="8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or</a:t>
            </a:r>
            <a:r>
              <a:rPr lang="en-US" sz="2000" i="1" dirty="0">
                <a:latin typeface="Arial" panose="020B0604020202020204" pitchFamily="34" charset="0"/>
                <a:cs typeface="Arial" panose="020B0604020202020204" pitchFamily="34" charset="0"/>
              </a:rPr>
              <a:t> go to:</a:t>
            </a:r>
          </a:p>
          <a:p>
            <a:pPr lvl="1"/>
            <a:endParaRPr lang="en-US" sz="2000" i="1" dirty="0">
              <a:latin typeface="Arial" panose="020B0604020202020204" pitchFamily="34" charset="0"/>
              <a:cs typeface="Arial" panose="020B0604020202020204" pitchFamily="34" charset="0"/>
            </a:endParaRPr>
          </a:p>
          <a:p>
            <a:pPr lvl="1"/>
            <a:r>
              <a:rPr lang="en-GB" sz="2000" dirty="0">
                <a:hlinkClick r:id="rId6"/>
              </a:rPr>
              <a:t> https://hadoop.apache.org/docs/current/hadoop-project-dist/</a:t>
            </a:r>
          </a:p>
          <a:p>
            <a:pPr lvl="1"/>
            <a:r>
              <a:rPr lang="en-GB" sz="2000" dirty="0" err="1">
                <a:hlinkClick r:id="rId6"/>
              </a:rPr>
              <a:t>hadoop-hdfs</a:t>
            </a:r>
            <a:r>
              <a:rPr lang="en-GB" sz="2000" dirty="0">
                <a:hlinkClick r:id="rId6"/>
              </a:rPr>
              <a:t>/HDFSCommands.html#dfsadmin</a:t>
            </a:r>
            <a:endParaRPr lang="en-US" sz="20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US"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361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Module Review </a:t>
            </a:r>
          </a:p>
          <a:p>
            <a:endParaRPr lang="en-GB" dirty="0">
              <a:latin typeface="Arial Black" panose="020B0A04020102020204" pitchFamily="34" charset="0"/>
            </a:endParaRPr>
          </a:p>
          <a:p>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19</a:t>
            </a:r>
            <a:endParaRPr lang="zh-TW" altLang="en-US" sz="1400" dirty="0">
              <a:latin typeface="Arial" panose="020B0604020202020204" pitchFamily="34" charset="0"/>
              <a:cs typeface="Arial" panose="020B0604020202020204" pitchFamily="34" charset="0"/>
            </a:endParaRPr>
          </a:p>
        </p:txBody>
      </p:sp>
      <p:sp>
        <p:nvSpPr>
          <p:cNvPr id="7" name="TextBox 6"/>
          <p:cNvSpPr txBox="1"/>
          <p:nvPr/>
        </p:nvSpPr>
        <p:spPr>
          <a:xfrm>
            <a:off x="919613" y="4775927"/>
            <a:ext cx="6361037"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How can I copy data from my local file system to </a:t>
            </a:r>
            <a:r>
              <a:rPr lang="en-GB" sz="2000" dirty="0" err="1">
                <a:latin typeface="Arial" panose="020B0604020202020204" pitchFamily="34" charset="0"/>
                <a:cs typeface="Arial" panose="020B0604020202020204" pitchFamily="34" charset="0"/>
              </a:rPr>
              <a:t>hdfs</a:t>
            </a:r>
            <a:r>
              <a:rPr lang="en-GB" sz="2000" dirty="0">
                <a:latin typeface="Arial" panose="020B0604020202020204" pitchFamily="34" charset="0"/>
                <a:cs typeface="Arial" panose="020B0604020202020204" pitchFamily="34" charset="0"/>
              </a:rPr>
              <a:t>?</a:t>
            </a:r>
          </a:p>
        </p:txBody>
      </p:sp>
      <p:sp>
        <p:nvSpPr>
          <p:cNvPr id="8" name="TextBox 7"/>
          <p:cNvSpPr txBox="1"/>
          <p:nvPr/>
        </p:nvSpPr>
        <p:spPr>
          <a:xfrm>
            <a:off x="916382" y="5630722"/>
            <a:ext cx="4698722"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How do I check if a file is exists in </a:t>
            </a:r>
            <a:r>
              <a:rPr lang="en-GB" sz="2000" dirty="0" err="1">
                <a:latin typeface="Arial" panose="020B0604020202020204" pitchFamily="34" charset="0"/>
                <a:cs typeface="Arial" panose="020B0604020202020204" pitchFamily="34" charset="0"/>
              </a:rPr>
              <a:t>hdfs</a:t>
            </a:r>
            <a:r>
              <a:rPr lang="en-GB" sz="2000" dirty="0">
                <a:latin typeface="Arial" panose="020B0604020202020204" pitchFamily="34" charset="0"/>
                <a:cs typeface="Arial" panose="020B0604020202020204" pitchFamily="34" charset="0"/>
              </a:rPr>
              <a:t>?</a:t>
            </a:r>
          </a:p>
        </p:txBody>
      </p:sp>
      <p:sp>
        <p:nvSpPr>
          <p:cNvPr id="9" name="TextBox 8"/>
          <p:cNvSpPr txBox="1"/>
          <p:nvPr/>
        </p:nvSpPr>
        <p:spPr>
          <a:xfrm>
            <a:off x="916382" y="3066337"/>
            <a:ext cx="8783174"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List and describe some of the most common tools in the Hadoop ecosystem</a:t>
            </a:r>
          </a:p>
        </p:txBody>
      </p:sp>
      <p:sp>
        <p:nvSpPr>
          <p:cNvPr id="10" name="TextBox 9"/>
          <p:cNvSpPr txBox="1"/>
          <p:nvPr/>
        </p:nvSpPr>
        <p:spPr>
          <a:xfrm>
            <a:off x="916382" y="2211542"/>
            <a:ext cx="3764969"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 are its core components?</a:t>
            </a:r>
          </a:p>
        </p:txBody>
      </p:sp>
      <p:sp>
        <p:nvSpPr>
          <p:cNvPr id="11" name="TextBox 10"/>
          <p:cNvSpPr txBox="1"/>
          <p:nvPr/>
        </p:nvSpPr>
        <p:spPr>
          <a:xfrm>
            <a:off x="916382" y="3921132"/>
            <a:ext cx="2889357"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How is </a:t>
            </a:r>
            <a:r>
              <a:rPr lang="en-GB" sz="2000" dirty="0" err="1">
                <a:latin typeface="Arial" panose="020B0604020202020204" pitchFamily="34" charset="0"/>
                <a:cs typeface="Arial" panose="020B0604020202020204" pitchFamily="34" charset="0"/>
              </a:rPr>
              <a:t>hdfs</a:t>
            </a:r>
            <a:r>
              <a:rPr lang="en-GB" sz="2000" dirty="0">
                <a:latin typeface="Arial" panose="020B0604020202020204" pitchFamily="34" charset="0"/>
                <a:cs typeface="Arial" panose="020B0604020202020204" pitchFamily="34" charset="0"/>
              </a:rPr>
              <a:t> structured?</a:t>
            </a:r>
          </a:p>
        </p:txBody>
      </p:sp>
      <p:sp>
        <p:nvSpPr>
          <p:cNvPr id="12" name="TextBox 11"/>
          <p:cNvSpPr txBox="1"/>
          <p:nvPr/>
        </p:nvSpPr>
        <p:spPr>
          <a:xfrm>
            <a:off x="918928" y="1356747"/>
            <a:ext cx="2193167"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 is Hadoop?</a:t>
            </a:r>
          </a:p>
        </p:txBody>
      </p:sp>
    </p:spTree>
    <p:extLst>
      <p:ext uri="{BB962C8B-B14F-4D97-AF65-F5344CB8AC3E}">
        <p14:creationId xmlns:p14="http://schemas.microsoft.com/office/powerpoint/2010/main" val="208816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Questions</a:t>
            </a:r>
          </a:p>
          <a:p>
            <a:endParaRPr lang="en-GB">
              <a:latin typeface="Arial Black" panose="020B0A04020102020204" pitchFamily="34" charset="0"/>
            </a:endParaRP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21</a:t>
            </a:r>
            <a:endParaRPr lang="zh-TW" altLang="en-US" sz="1400" dirty="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8"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sp>
          <p:nvSpPr>
            <p:cNvPr id="9"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00807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Hadoop Core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320168"/>
            <a:ext cx="11593288" cy="1692771"/>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Hadoop’s core consists of three components:</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Hdfs</a:t>
            </a:r>
            <a:r>
              <a:rPr lang="en-GB" sz="2000" dirty="0">
                <a:latin typeface="Arial" panose="020B0604020202020204" pitchFamily="34" charset="0"/>
                <a:cs typeface="Arial" panose="020B0604020202020204" pitchFamily="34" charset="0"/>
              </a:rPr>
              <a:t>				The storage layer</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Yarn</a:t>
            </a:r>
            <a:r>
              <a:rPr lang="en-GB" sz="2000" dirty="0">
                <a:latin typeface="Arial" panose="020B0604020202020204" pitchFamily="34" charset="0"/>
                <a:cs typeface="Arial" panose="020B0604020202020204" pitchFamily="34" charset="0"/>
              </a:rPr>
              <a:t>				The job scheduling and cluster resource management layer</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MapReduce</a:t>
            </a:r>
            <a:r>
              <a:rPr lang="en-GB" sz="2000" dirty="0">
                <a:latin typeface="Arial" panose="020B0604020202020204" pitchFamily="34" charset="0"/>
                <a:cs typeface="Arial" panose="020B0604020202020204" pitchFamily="34" charset="0"/>
              </a:rPr>
              <a:t>		The job processing layer</a:t>
            </a:r>
          </a:p>
        </p:txBody>
      </p:sp>
      <p:pic>
        <p:nvPicPr>
          <p:cNvPr id="3" name="Picture 2">
            <a:extLst>
              <a:ext uri="{FF2B5EF4-FFF2-40B4-BE49-F238E27FC236}">
                <a16:creationId xmlns:a16="http://schemas.microsoft.com/office/drawing/2014/main" id="{9DE9BC11-5888-4845-B52F-F0363E7BA3AF}"/>
              </a:ext>
            </a:extLst>
          </p:cNvPr>
          <p:cNvPicPr>
            <a:picLocks noChangeAspect="1"/>
          </p:cNvPicPr>
          <p:nvPr/>
        </p:nvPicPr>
        <p:blipFill>
          <a:blip r:embed="rId6"/>
          <a:stretch>
            <a:fillRect/>
          </a:stretch>
        </p:blipFill>
        <p:spPr>
          <a:xfrm>
            <a:off x="1829768" y="3365041"/>
            <a:ext cx="5157663" cy="3097036"/>
          </a:xfrm>
          <a:prstGeom prst="rect">
            <a:avLst/>
          </a:prstGeom>
        </p:spPr>
      </p:pic>
    </p:spTree>
    <p:extLst>
      <p:ext uri="{BB962C8B-B14F-4D97-AF65-F5344CB8AC3E}">
        <p14:creationId xmlns:p14="http://schemas.microsoft.com/office/powerpoint/2010/main" val="51521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Hadoop’s Ecosystem</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a:t>
            </a:fld>
            <a:endParaRPr lang="zh-TW" altLang="en-US" sz="140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612EF4A9-19C0-4121-92FE-EAB0CA1256BB}"/>
              </a:ext>
            </a:extLst>
          </p:cNvPr>
          <p:cNvGrpSpPr/>
          <p:nvPr/>
        </p:nvGrpSpPr>
        <p:grpSpPr>
          <a:xfrm>
            <a:off x="2771710" y="2614262"/>
            <a:ext cx="4123957" cy="1966866"/>
            <a:chOff x="2501405" y="2930385"/>
            <a:chExt cx="4123957" cy="1966866"/>
          </a:xfrm>
        </p:grpSpPr>
        <p:sp>
          <p:nvSpPr>
            <p:cNvPr id="9" name="Rectangle 8">
              <a:extLst>
                <a:ext uri="{FF2B5EF4-FFF2-40B4-BE49-F238E27FC236}">
                  <a16:creationId xmlns:a16="http://schemas.microsoft.com/office/drawing/2014/main" id="{5955613A-8347-47DA-9530-380E28F0DC2E}"/>
                </a:ext>
              </a:extLst>
            </p:cNvPr>
            <p:cNvSpPr/>
            <p:nvPr/>
          </p:nvSpPr>
          <p:spPr>
            <a:xfrm>
              <a:off x="2501405" y="2930385"/>
              <a:ext cx="4123957" cy="196686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t"/>
            <a:lstStyle/>
            <a:p>
              <a:r>
                <a:rPr lang="en-GB" b="1" dirty="0">
                  <a:solidFill>
                    <a:schemeClr val="tx1"/>
                  </a:solidFill>
                </a:rPr>
                <a:t>Hadoop</a:t>
              </a:r>
            </a:p>
          </p:txBody>
        </p:sp>
        <p:sp>
          <p:nvSpPr>
            <p:cNvPr id="10" name="Rectangle 9">
              <a:extLst>
                <a:ext uri="{FF2B5EF4-FFF2-40B4-BE49-F238E27FC236}">
                  <a16:creationId xmlns:a16="http://schemas.microsoft.com/office/drawing/2014/main" id="{5F1882FF-0ABD-4526-BC57-0937EE6745BF}"/>
                </a:ext>
              </a:extLst>
            </p:cNvPr>
            <p:cNvSpPr/>
            <p:nvPr/>
          </p:nvSpPr>
          <p:spPr>
            <a:xfrm>
              <a:off x="2613529" y="4101074"/>
              <a:ext cx="2966583" cy="7003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HDFS</a:t>
              </a:r>
            </a:p>
            <a:p>
              <a:pPr algn="ctr"/>
              <a:r>
                <a:rPr lang="en-GB" sz="1400" dirty="0">
                  <a:solidFill>
                    <a:schemeClr val="tx1"/>
                  </a:solidFill>
                </a:rPr>
                <a:t> (Hadoop Distributed File System)</a:t>
              </a:r>
            </a:p>
          </p:txBody>
        </p:sp>
        <p:sp>
          <p:nvSpPr>
            <p:cNvPr id="11" name="Rectangle 10">
              <a:extLst>
                <a:ext uri="{FF2B5EF4-FFF2-40B4-BE49-F238E27FC236}">
                  <a16:creationId xmlns:a16="http://schemas.microsoft.com/office/drawing/2014/main" id="{74DAA285-1129-4AA7-8D7F-574EE4678427}"/>
                </a:ext>
              </a:extLst>
            </p:cNvPr>
            <p:cNvSpPr/>
            <p:nvPr/>
          </p:nvSpPr>
          <p:spPr>
            <a:xfrm>
              <a:off x="2623014" y="3309117"/>
              <a:ext cx="3884192" cy="63279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MapReduce/ YARN</a:t>
              </a:r>
            </a:p>
            <a:p>
              <a:pPr algn="ctr"/>
              <a:r>
                <a:rPr lang="en-GB" sz="1400" dirty="0">
                  <a:solidFill>
                    <a:schemeClr val="tx1"/>
                  </a:solidFill>
                </a:rPr>
                <a:t>(Distributed Processing Framework)</a:t>
              </a:r>
            </a:p>
          </p:txBody>
        </p:sp>
        <p:pic>
          <p:nvPicPr>
            <p:cNvPr id="12" name="Picture 11">
              <a:extLst>
                <a:ext uri="{FF2B5EF4-FFF2-40B4-BE49-F238E27FC236}">
                  <a16:creationId xmlns:a16="http://schemas.microsoft.com/office/drawing/2014/main" id="{94DF5B82-E3CC-44DE-AADD-6DD9AA44E57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82756" y="4021863"/>
              <a:ext cx="785731" cy="793665"/>
            </a:xfrm>
            <a:prstGeom prst="rect">
              <a:avLst/>
            </a:prstGeom>
          </p:spPr>
        </p:pic>
      </p:grpSp>
      <p:sp>
        <p:nvSpPr>
          <p:cNvPr id="13" name="Rounded Rectangular Callout 26">
            <a:extLst>
              <a:ext uri="{FF2B5EF4-FFF2-40B4-BE49-F238E27FC236}">
                <a16:creationId xmlns:a16="http://schemas.microsoft.com/office/drawing/2014/main" id="{0FA2D8D6-60C3-44C2-B45F-7AF4A57424C7}"/>
              </a:ext>
            </a:extLst>
          </p:cNvPr>
          <p:cNvSpPr/>
          <p:nvPr/>
        </p:nvSpPr>
        <p:spPr>
          <a:xfrm>
            <a:off x="3468692" y="1484784"/>
            <a:ext cx="1810279" cy="720081"/>
          </a:xfrm>
          <a:prstGeom prst="wedgeRoundRectCallout">
            <a:avLst>
              <a:gd name="adj1" fmla="val 994"/>
              <a:gd name="adj2" fmla="val 107500"/>
              <a:gd name="adj3" fmla="val 16667"/>
            </a:avLst>
          </a:prstGeom>
          <a:solidFill>
            <a:srgbClr val="FAB04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a:t>OOZIE</a:t>
            </a:r>
          </a:p>
        </p:txBody>
      </p:sp>
      <p:sp>
        <p:nvSpPr>
          <p:cNvPr id="14" name="Rounded Rectangular Callout 27">
            <a:extLst>
              <a:ext uri="{FF2B5EF4-FFF2-40B4-BE49-F238E27FC236}">
                <a16:creationId xmlns:a16="http://schemas.microsoft.com/office/drawing/2014/main" id="{2F228EFE-F7F9-4C96-8A4B-B129D87C14B4}"/>
              </a:ext>
            </a:extLst>
          </p:cNvPr>
          <p:cNvSpPr/>
          <p:nvPr/>
        </p:nvSpPr>
        <p:spPr>
          <a:xfrm>
            <a:off x="961431" y="1483737"/>
            <a:ext cx="1810279" cy="721128"/>
          </a:xfrm>
          <a:prstGeom prst="wedgeRoundRectCallout">
            <a:avLst>
              <a:gd name="adj1" fmla="val 49726"/>
              <a:gd name="adj2" fmla="val 112500"/>
              <a:gd name="adj3" fmla="val 16667"/>
            </a:avLst>
          </a:prstGeom>
          <a:solidFill>
            <a:srgbClr val="9EC23C"/>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a:t>SPARK</a:t>
            </a:r>
          </a:p>
        </p:txBody>
      </p:sp>
      <p:sp>
        <p:nvSpPr>
          <p:cNvPr id="15" name="Rounded Rectangular Callout 28">
            <a:extLst>
              <a:ext uri="{FF2B5EF4-FFF2-40B4-BE49-F238E27FC236}">
                <a16:creationId xmlns:a16="http://schemas.microsoft.com/office/drawing/2014/main" id="{7C498A27-5633-42FC-A83D-CE7C715B59A4}"/>
              </a:ext>
            </a:extLst>
          </p:cNvPr>
          <p:cNvSpPr/>
          <p:nvPr/>
        </p:nvSpPr>
        <p:spPr>
          <a:xfrm>
            <a:off x="5953061" y="1484784"/>
            <a:ext cx="1810279" cy="720081"/>
          </a:xfrm>
          <a:prstGeom prst="wedgeRoundRectCallout">
            <a:avLst>
              <a:gd name="adj1" fmla="val 994"/>
              <a:gd name="adj2" fmla="val 107500"/>
              <a:gd name="adj3" fmla="val 16667"/>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ZOOKEEPER</a:t>
            </a:r>
          </a:p>
        </p:txBody>
      </p:sp>
      <p:sp>
        <p:nvSpPr>
          <p:cNvPr id="16" name="Rounded Rectangular Callout 29">
            <a:extLst>
              <a:ext uri="{FF2B5EF4-FFF2-40B4-BE49-F238E27FC236}">
                <a16:creationId xmlns:a16="http://schemas.microsoft.com/office/drawing/2014/main" id="{139E9FDB-586A-4739-A05D-894BEE3CB8BE}"/>
              </a:ext>
            </a:extLst>
          </p:cNvPr>
          <p:cNvSpPr/>
          <p:nvPr/>
        </p:nvSpPr>
        <p:spPr>
          <a:xfrm>
            <a:off x="7236206" y="3237655"/>
            <a:ext cx="1809210" cy="720080"/>
          </a:xfrm>
          <a:prstGeom prst="wedgeRoundRectCallout">
            <a:avLst>
              <a:gd name="adj1" fmla="val -68774"/>
              <a:gd name="adj2" fmla="val 20194"/>
              <a:gd name="adj3" fmla="val 16667"/>
            </a:avLst>
          </a:prstGeom>
          <a:solidFill>
            <a:srgbClr val="522E9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a:t>FLUME</a:t>
            </a:r>
          </a:p>
        </p:txBody>
      </p:sp>
      <p:sp>
        <p:nvSpPr>
          <p:cNvPr id="17" name="Rounded Rectangular Callout 30">
            <a:extLst>
              <a:ext uri="{FF2B5EF4-FFF2-40B4-BE49-F238E27FC236}">
                <a16:creationId xmlns:a16="http://schemas.microsoft.com/office/drawing/2014/main" id="{FE979153-8849-46B8-B639-C8973491A90B}"/>
              </a:ext>
            </a:extLst>
          </p:cNvPr>
          <p:cNvSpPr/>
          <p:nvPr/>
        </p:nvSpPr>
        <p:spPr>
          <a:xfrm>
            <a:off x="3468692" y="5072979"/>
            <a:ext cx="1810279" cy="720081"/>
          </a:xfrm>
          <a:prstGeom prst="wedgeRoundRectCallout">
            <a:avLst>
              <a:gd name="adj1" fmla="val 1748"/>
              <a:gd name="adj2" fmla="val -118042"/>
              <a:gd name="adj3" fmla="val 16667"/>
            </a:avLst>
          </a:prstGeom>
          <a:solidFill>
            <a:srgbClr val="FAB04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a:t>HIVE</a:t>
            </a:r>
          </a:p>
        </p:txBody>
      </p:sp>
      <p:sp>
        <p:nvSpPr>
          <p:cNvPr id="18" name="Rounded Rectangular Callout 31">
            <a:extLst>
              <a:ext uri="{FF2B5EF4-FFF2-40B4-BE49-F238E27FC236}">
                <a16:creationId xmlns:a16="http://schemas.microsoft.com/office/drawing/2014/main" id="{8AB24435-733E-40C2-9E3C-9E83051E4821}"/>
              </a:ext>
            </a:extLst>
          </p:cNvPr>
          <p:cNvSpPr/>
          <p:nvPr/>
        </p:nvSpPr>
        <p:spPr>
          <a:xfrm>
            <a:off x="6047856" y="5102847"/>
            <a:ext cx="1620688" cy="721668"/>
          </a:xfrm>
          <a:prstGeom prst="wedgeRoundRectCallout">
            <a:avLst>
              <a:gd name="adj1" fmla="val 884"/>
              <a:gd name="adj2" fmla="val -123893"/>
              <a:gd name="adj3" fmla="val 16667"/>
            </a:avLst>
          </a:prstGeom>
          <a:solidFill>
            <a:srgbClr val="9EC23C"/>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a:t>SQOOP</a:t>
            </a:r>
          </a:p>
        </p:txBody>
      </p:sp>
      <p:sp>
        <p:nvSpPr>
          <p:cNvPr id="19" name="Rounded Rectangular Callout 32">
            <a:extLst>
              <a:ext uri="{FF2B5EF4-FFF2-40B4-BE49-F238E27FC236}">
                <a16:creationId xmlns:a16="http://schemas.microsoft.com/office/drawing/2014/main" id="{7B1F0A10-DBEB-4CE3-8E7C-05A23DDE5E71}"/>
              </a:ext>
            </a:extLst>
          </p:cNvPr>
          <p:cNvSpPr/>
          <p:nvPr/>
        </p:nvSpPr>
        <p:spPr>
          <a:xfrm>
            <a:off x="961430" y="5102847"/>
            <a:ext cx="1810279" cy="720081"/>
          </a:xfrm>
          <a:prstGeom prst="wedgeRoundRectCallout">
            <a:avLst>
              <a:gd name="adj1" fmla="val 51505"/>
              <a:gd name="adj2" fmla="val -118041"/>
              <a:gd name="adj3" fmla="val 16667"/>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MAHOUT</a:t>
            </a:r>
          </a:p>
        </p:txBody>
      </p:sp>
      <p:sp>
        <p:nvSpPr>
          <p:cNvPr id="20" name="Rounded Rectangular Callout 33">
            <a:extLst>
              <a:ext uri="{FF2B5EF4-FFF2-40B4-BE49-F238E27FC236}">
                <a16:creationId xmlns:a16="http://schemas.microsoft.com/office/drawing/2014/main" id="{2DA4D3C9-D528-4624-A4EF-D7709A036222}"/>
              </a:ext>
            </a:extLst>
          </p:cNvPr>
          <p:cNvSpPr/>
          <p:nvPr/>
        </p:nvSpPr>
        <p:spPr>
          <a:xfrm>
            <a:off x="467454" y="3237655"/>
            <a:ext cx="1809210" cy="720080"/>
          </a:xfrm>
          <a:prstGeom prst="wedgeRoundRectCallout">
            <a:avLst>
              <a:gd name="adj1" fmla="val 79790"/>
              <a:gd name="adj2" fmla="val 17983"/>
              <a:gd name="adj3" fmla="val 16667"/>
            </a:avLst>
          </a:prstGeom>
          <a:solidFill>
            <a:srgbClr val="522E9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a:t>PIG</a:t>
            </a:r>
          </a:p>
        </p:txBody>
      </p:sp>
    </p:spTree>
    <p:extLst>
      <p:ext uri="{BB962C8B-B14F-4D97-AF65-F5344CB8AC3E}">
        <p14:creationId xmlns:p14="http://schemas.microsoft.com/office/powerpoint/2010/main" val="188792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Hadoop’s Ecosystem</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a:t>
            </a:fld>
            <a:endParaRPr lang="zh-TW" altLang="en-US" sz="14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25AD111B-1E27-4279-97F5-E5442C2B742C}"/>
              </a:ext>
            </a:extLst>
          </p:cNvPr>
          <p:cNvSpPr txBox="1"/>
          <p:nvPr/>
        </p:nvSpPr>
        <p:spPr>
          <a:xfrm>
            <a:off x="240001" y="1320168"/>
            <a:ext cx="11593288" cy="4708981"/>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Here are a few of the additional tools available on Hadoop:</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Hive</a:t>
            </a:r>
            <a:r>
              <a:rPr lang="en-GB" sz="2000" dirty="0">
                <a:latin typeface="Arial" panose="020B0604020202020204" pitchFamily="34" charset="0"/>
                <a:cs typeface="Arial" panose="020B0604020202020204" pitchFamily="34" charset="0"/>
              </a:rPr>
              <a:t>				A data warehouse software with a SQL-like API</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Pig</a:t>
            </a:r>
            <a:r>
              <a:rPr lang="en-GB" sz="2000" dirty="0">
                <a:latin typeface="Arial" panose="020B0604020202020204" pitchFamily="34" charset="0"/>
                <a:cs typeface="Arial" panose="020B0604020202020204" pitchFamily="34" charset="0"/>
              </a:rPr>
              <a:t>				A platform for writing programs in a data-flow language</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Spark	</a:t>
            </a:r>
            <a:r>
              <a:rPr lang="en-GB" sz="2000" dirty="0">
                <a:latin typeface="Arial" panose="020B0604020202020204" pitchFamily="34" charset="0"/>
                <a:cs typeface="Arial" panose="020B0604020202020204" pitchFamily="34" charset="0"/>
              </a:rPr>
              <a:t>		A</a:t>
            </a:r>
            <a:r>
              <a:rPr lang="en-US" sz="2000" b="0" i="0" dirty="0">
                <a:solidFill>
                  <a:srgbClr val="202122"/>
                </a:solidFill>
                <a:effectLst/>
                <a:latin typeface="Arial" panose="020B0604020202020204" pitchFamily="34" charset="0"/>
              </a:rPr>
              <a:t> unified analytics engine for large-scale data processing</a:t>
            </a: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Flume</a:t>
            </a:r>
            <a:r>
              <a:rPr lang="en-GB" sz="2000" dirty="0">
                <a:latin typeface="Arial" panose="020B0604020202020204" pitchFamily="34" charset="0"/>
                <a:cs typeface="Arial" panose="020B0604020202020204" pitchFamily="34" charset="0"/>
              </a:rPr>
              <a:t>			A stream-processing software</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Mahout</a:t>
            </a:r>
            <a:r>
              <a:rPr lang="en-GB" sz="2000" dirty="0">
                <a:latin typeface="Arial" panose="020B0604020202020204" pitchFamily="34" charset="0"/>
                <a:cs typeface="Arial" panose="020B0604020202020204" pitchFamily="34" charset="0"/>
              </a:rPr>
              <a:t>			A software offering machine learning algorithms</a:t>
            </a:r>
          </a:p>
          <a:p>
            <a:pPr marL="800100" lvl="1" indent="-342900">
              <a:buFont typeface="Wingdings" panose="05000000000000000000" pitchFamily="2" charset="2"/>
              <a:buChar char="Ø"/>
            </a:pPr>
            <a:endParaRPr lang="en-GB" sz="8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Oozie	</a:t>
            </a:r>
            <a:r>
              <a:rPr lang="en-GB" sz="2000" dirty="0">
                <a:latin typeface="Arial" panose="020B0604020202020204" pitchFamily="34" charset="0"/>
                <a:cs typeface="Arial" panose="020B0604020202020204" pitchFamily="34" charset="0"/>
              </a:rPr>
              <a:t>		A server-based workflow-scheduling system</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ZooKeeper</a:t>
            </a:r>
            <a:r>
              <a:rPr lang="en-GB" sz="2000" dirty="0">
                <a:latin typeface="Arial" panose="020B0604020202020204" pitchFamily="34" charset="0"/>
                <a:cs typeface="Arial" panose="020B0604020202020204" pitchFamily="34" charset="0"/>
              </a:rPr>
              <a:t>		A system for coordination of distributed applications</a:t>
            </a:r>
            <a:endParaRPr lang="en-GB" sz="800" dirty="0">
              <a:latin typeface="Arial" panose="020B0604020202020204" pitchFamily="34" charset="0"/>
              <a:cs typeface="Arial" panose="020B0604020202020204" pitchFamily="34" charset="0"/>
            </a:endParaRPr>
          </a:p>
          <a:p>
            <a:pPr marL="800100" marR="0" lvl="1"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GB" sz="8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a:p>
            <a:pPr marL="800100" marR="0" lvl="1"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GB" sz="20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Sqoop</a:t>
            </a:r>
            <a:r>
              <a:rPr kumimoji="0" lang="en-GB" sz="20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An interface for transferring data from/to relational DBs</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There are many, many, many, more …</a:t>
            </a:r>
          </a:p>
          <a:p>
            <a:pPr lvl="1"/>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096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Hadoop: Cluster Architecture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68248"/>
            <a:ext cx="11593288" cy="400110"/>
          </a:xfrm>
          <a:prstGeom prst="rect">
            <a:avLst/>
          </a:prstGeom>
          <a:noFill/>
        </p:spPr>
        <p:txBody>
          <a:bodyPr wrap="square" rtlCol="0" anchor="t">
            <a:spAutoFit/>
          </a:bodyPr>
          <a:lstStyle/>
          <a:p>
            <a:r>
              <a:rPr lang="en-GB" sz="2000" dirty="0">
                <a:latin typeface="Arial" panose="020B0604020202020204" pitchFamily="34" charset="0"/>
                <a:cs typeface="Arial" panose="020B0604020202020204" pitchFamily="34" charset="0"/>
              </a:rPr>
              <a:t>Each cluster in Hadoop is based on a </a:t>
            </a:r>
            <a:r>
              <a:rPr lang="en-GB" sz="2000" i="1" dirty="0">
                <a:latin typeface="Arial" panose="020B0604020202020204" pitchFamily="34" charset="0"/>
                <a:cs typeface="Arial" panose="020B0604020202020204" pitchFamily="34" charset="0"/>
              </a:rPr>
              <a:t>master-worker</a:t>
            </a:r>
            <a:r>
              <a:rPr lang="en-GB" sz="2000" dirty="0">
                <a:latin typeface="Arial" panose="020B0604020202020204" pitchFamily="34" charset="0"/>
                <a:cs typeface="Arial" panose="020B0604020202020204" pitchFamily="34" charset="0"/>
              </a:rPr>
              <a:t> architecture:</a:t>
            </a:r>
          </a:p>
        </p:txBody>
      </p:sp>
      <p:sp>
        <p:nvSpPr>
          <p:cNvPr id="8" name="tower">
            <a:extLst>
              <a:ext uri="{FF2B5EF4-FFF2-40B4-BE49-F238E27FC236}">
                <a16:creationId xmlns:a16="http://schemas.microsoft.com/office/drawing/2014/main" id="{A88C2CE4-BF0F-4652-8944-A684213F67A3}"/>
              </a:ext>
            </a:extLst>
          </p:cNvPr>
          <p:cNvSpPr>
            <a:spLocks noEditPoints="1" noChangeArrowheads="1"/>
          </p:cNvSpPr>
          <p:nvPr/>
        </p:nvSpPr>
        <p:spPr bwMode="auto">
          <a:xfrm>
            <a:off x="2460135" y="2276974"/>
            <a:ext cx="822078" cy="123368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chemeClr val="accent4">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9" name="tower">
            <a:extLst>
              <a:ext uri="{FF2B5EF4-FFF2-40B4-BE49-F238E27FC236}">
                <a16:creationId xmlns:a16="http://schemas.microsoft.com/office/drawing/2014/main" id="{4F7060CF-20DA-461E-82AF-F96F281BC977}"/>
              </a:ext>
            </a:extLst>
          </p:cNvPr>
          <p:cNvSpPr>
            <a:spLocks noEditPoints="1" noChangeArrowheads="1"/>
          </p:cNvSpPr>
          <p:nvPr/>
        </p:nvSpPr>
        <p:spPr bwMode="auto">
          <a:xfrm>
            <a:off x="4939556" y="2249516"/>
            <a:ext cx="760860" cy="1261145"/>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chemeClr val="accent4">
              <a:lumMod val="60000"/>
              <a:lumOff val="40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1" name="Group 10">
            <a:extLst>
              <a:ext uri="{FF2B5EF4-FFF2-40B4-BE49-F238E27FC236}">
                <a16:creationId xmlns:a16="http://schemas.microsoft.com/office/drawing/2014/main" id="{C6128C0D-1807-4ECB-BA52-99C5BDE0C5CD}"/>
              </a:ext>
            </a:extLst>
          </p:cNvPr>
          <p:cNvGrpSpPr/>
          <p:nvPr/>
        </p:nvGrpSpPr>
        <p:grpSpPr>
          <a:xfrm>
            <a:off x="2376893" y="4176248"/>
            <a:ext cx="5418565" cy="1874335"/>
            <a:chOff x="1337702" y="3695475"/>
            <a:chExt cx="6500487" cy="2039908"/>
          </a:xfrm>
        </p:grpSpPr>
        <p:grpSp>
          <p:nvGrpSpPr>
            <p:cNvPr id="12" name="Group 11">
              <a:extLst>
                <a:ext uri="{FF2B5EF4-FFF2-40B4-BE49-F238E27FC236}">
                  <a16:creationId xmlns:a16="http://schemas.microsoft.com/office/drawing/2014/main" id="{E57D806A-3866-4BAE-BBE7-DB2270D68510}"/>
                </a:ext>
              </a:extLst>
            </p:cNvPr>
            <p:cNvGrpSpPr/>
            <p:nvPr/>
          </p:nvGrpSpPr>
          <p:grpSpPr>
            <a:xfrm>
              <a:off x="1337702" y="4781346"/>
              <a:ext cx="1874491" cy="954037"/>
              <a:chOff x="1547665" y="3789040"/>
              <a:chExt cx="1874491" cy="954037"/>
            </a:xfrm>
          </p:grpSpPr>
          <p:sp>
            <p:nvSpPr>
              <p:cNvPr id="39" name="tower">
                <a:extLst>
                  <a:ext uri="{FF2B5EF4-FFF2-40B4-BE49-F238E27FC236}">
                    <a16:creationId xmlns:a16="http://schemas.microsoft.com/office/drawing/2014/main" id="{68892F09-1248-4C9C-B281-5826E7D34B8D}"/>
                  </a:ext>
                </a:extLst>
              </p:cNvPr>
              <p:cNvSpPr>
                <a:spLocks noEditPoints="1" noChangeArrowheads="1"/>
              </p:cNvSpPr>
              <p:nvPr/>
            </p:nvSpPr>
            <p:spPr bwMode="auto">
              <a:xfrm>
                <a:off x="1547665"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0" name="tower">
                <a:extLst>
                  <a:ext uri="{FF2B5EF4-FFF2-40B4-BE49-F238E27FC236}">
                    <a16:creationId xmlns:a16="http://schemas.microsoft.com/office/drawing/2014/main" id="{0D3B928C-C063-4B3B-A8A4-60EC457A49C6}"/>
                  </a:ext>
                </a:extLst>
              </p:cNvPr>
              <p:cNvSpPr>
                <a:spLocks noEditPoints="1" noChangeArrowheads="1"/>
              </p:cNvSpPr>
              <p:nvPr/>
            </p:nvSpPr>
            <p:spPr bwMode="auto">
              <a:xfrm>
                <a:off x="1979712"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1" name="tower">
                <a:extLst>
                  <a:ext uri="{FF2B5EF4-FFF2-40B4-BE49-F238E27FC236}">
                    <a16:creationId xmlns:a16="http://schemas.microsoft.com/office/drawing/2014/main" id="{DFC423F5-546A-42EC-B96F-546748F1EE98}"/>
                  </a:ext>
                </a:extLst>
              </p:cNvPr>
              <p:cNvSpPr>
                <a:spLocks noEditPoints="1" noChangeArrowheads="1"/>
              </p:cNvSpPr>
              <p:nvPr/>
            </p:nvSpPr>
            <p:spPr bwMode="auto">
              <a:xfrm>
                <a:off x="2409578"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42" name="tower">
                <a:extLst>
                  <a:ext uri="{FF2B5EF4-FFF2-40B4-BE49-F238E27FC236}">
                    <a16:creationId xmlns:a16="http://schemas.microsoft.com/office/drawing/2014/main" id="{A1D247D3-F01F-4725-9CC5-C2A89874731E}"/>
                  </a:ext>
                </a:extLst>
              </p:cNvPr>
              <p:cNvSpPr>
                <a:spLocks noEditPoints="1" noChangeArrowheads="1"/>
              </p:cNvSpPr>
              <p:nvPr/>
            </p:nvSpPr>
            <p:spPr bwMode="auto">
              <a:xfrm>
                <a:off x="2846092"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13" name="Group 12">
              <a:extLst>
                <a:ext uri="{FF2B5EF4-FFF2-40B4-BE49-F238E27FC236}">
                  <a16:creationId xmlns:a16="http://schemas.microsoft.com/office/drawing/2014/main" id="{BC63D3FA-2E7F-4F8A-86CC-1E21C84AA75E}"/>
                </a:ext>
              </a:extLst>
            </p:cNvPr>
            <p:cNvGrpSpPr/>
            <p:nvPr/>
          </p:nvGrpSpPr>
          <p:grpSpPr>
            <a:xfrm>
              <a:off x="3287526" y="4781346"/>
              <a:ext cx="1874491" cy="954037"/>
              <a:chOff x="1547665" y="3789040"/>
              <a:chExt cx="1874491" cy="954037"/>
            </a:xfrm>
          </p:grpSpPr>
          <p:sp>
            <p:nvSpPr>
              <p:cNvPr id="35" name="tower">
                <a:extLst>
                  <a:ext uri="{FF2B5EF4-FFF2-40B4-BE49-F238E27FC236}">
                    <a16:creationId xmlns:a16="http://schemas.microsoft.com/office/drawing/2014/main" id="{A179DD1B-A6E0-4DED-BD05-11CC5A104AA2}"/>
                  </a:ext>
                </a:extLst>
              </p:cNvPr>
              <p:cNvSpPr>
                <a:spLocks noEditPoints="1" noChangeArrowheads="1"/>
              </p:cNvSpPr>
              <p:nvPr/>
            </p:nvSpPr>
            <p:spPr bwMode="auto">
              <a:xfrm>
                <a:off x="1547665"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6" name="tower">
                <a:extLst>
                  <a:ext uri="{FF2B5EF4-FFF2-40B4-BE49-F238E27FC236}">
                    <a16:creationId xmlns:a16="http://schemas.microsoft.com/office/drawing/2014/main" id="{8FB38325-7A89-49A1-87CA-5732CFAD0A2B}"/>
                  </a:ext>
                </a:extLst>
              </p:cNvPr>
              <p:cNvSpPr>
                <a:spLocks noEditPoints="1" noChangeArrowheads="1"/>
              </p:cNvSpPr>
              <p:nvPr/>
            </p:nvSpPr>
            <p:spPr bwMode="auto">
              <a:xfrm>
                <a:off x="1979712"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7" name="tower">
                <a:extLst>
                  <a:ext uri="{FF2B5EF4-FFF2-40B4-BE49-F238E27FC236}">
                    <a16:creationId xmlns:a16="http://schemas.microsoft.com/office/drawing/2014/main" id="{18EB2720-6B05-4A57-A379-83D73A0DF307}"/>
                  </a:ext>
                </a:extLst>
              </p:cNvPr>
              <p:cNvSpPr>
                <a:spLocks noEditPoints="1" noChangeArrowheads="1"/>
              </p:cNvSpPr>
              <p:nvPr/>
            </p:nvSpPr>
            <p:spPr bwMode="auto">
              <a:xfrm>
                <a:off x="2409578"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8" name="tower">
                <a:extLst>
                  <a:ext uri="{FF2B5EF4-FFF2-40B4-BE49-F238E27FC236}">
                    <a16:creationId xmlns:a16="http://schemas.microsoft.com/office/drawing/2014/main" id="{4F5C7405-0FB5-4630-BF1A-0BC4CCD32B39}"/>
                  </a:ext>
                </a:extLst>
              </p:cNvPr>
              <p:cNvSpPr>
                <a:spLocks noEditPoints="1" noChangeArrowheads="1"/>
              </p:cNvSpPr>
              <p:nvPr/>
            </p:nvSpPr>
            <p:spPr bwMode="auto">
              <a:xfrm>
                <a:off x="2846092"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14" name="Group 13">
              <a:extLst>
                <a:ext uri="{FF2B5EF4-FFF2-40B4-BE49-F238E27FC236}">
                  <a16:creationId xmlns:a16="http://schemas.microsoft.com/office/drawing/2014/main" id="{B6212B1C-0BD0-403C-A292-21831E80AD0B}"/>
                </a:ext>
              </a:extLst>
            </p:cNvPr>
            <p:cNvGrpSpPr/>
            <p:nvPr/>
          </p:nvGrpSpPr>
          <p:grpSpPr>
            <a:xfrm>
              <a:off x="5963698" y="4781346"/>
              <a:ext cx="1874491" cy="954037"/>
              <a:chOff x="2274477" y="3789040"/>
              <a:chExt cx="1874491" cy="954037"/>
            </a:xfrm>
          </p:grpSpPr>
          <p:sp>
            <p:nvSpPr>
              <p:cNvPr id="31" name="tower">
                <a:extLst>
                  <a:ext uri="{FF2B5EF4-FFF2-40B4-BE49-F238E27FC236}">
                    <a16:creationId xmlns:a16="http://schemas.microsoft.com/office/drawing/2014/main" id="{4AB45810-56C1-4DC1-A056-4A3EE9A775E5}"/>
                  </a:ext>
                </a:extLst>
              </p:cNvPr>
              <p:cNvSpPr>
                <a:spLocks noEditPoints="1" noChangeArrowheads="1"/>
              </p:cNvSpPr>
              <p:nvPr/>
            </p:nvSpPr>
            <p:spPr bwMode="auto">
              <a:xfrm>
                <a:off x="2274477" y="3789040"/>
                <a:ext cx="576063"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2" name="tower">
                <a:extLst>
                  <a:ext uri="{FF2B5EF4-FFF2-40B4-BE49-F238E27FC236}">
                    <a16:creationId xmlns:a16="http://schemas.microsoft.com/office/drawing/2014/main" id="{6158185A-2467-4330-A50E-BD5113F2667E}"/>
                  </a:ext>
                </a:extLst>
              </p:cNvPr>
              <p:cNvSpPr>
                <a:spLocks noEditPoints="1" noChangeArrowheads="1"/>
              </p:cNvSpPr>
              <p:nvPr/>
            </p:nvSpPr>
            <p:spPr bwMode="auto">
              <a:xfrm>
                <a:off x="2706524"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3" name="tower">
                <a:extLst>
                  <a:ext uri="{FF2B5EF4-FFF2-40B4-BE49-F238E27FC236}">
                    <a16:creationId xmlns:a16="http://schemas.microsoft.com/office/drawing/2014/main" id="{E2A1C5EE-2786-4098-9FF6-6812128C244B}"/>
                  </a:ext>
                </a:extLst>
              </p:cNvPr>
              <p:cNvSpPr>
                <a:spLocks noEditPoints="1" noChangeArrowheads="1"/>
              </p:cNvSpPr>
              <p:nvPr/>
            </p:nvSpPr>
            <p:spPr bwMode="auto">
              <a:xfrm>
                <a:off x="3136390" y="3789040"/>
                <a:ext cx="576063"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4" name="tower">
                <a:extLst>
                  <a:ext uri="{FF2B5EF4-FFF2-40B4-BE49-F238E27FC236}">
                    <a16:creationId xmlns:a16="http://schemas.microsoft.com/office/drawing/2014/main" id="{30809CBB-19C0-476C-B320-656E23963C0B}"/>
                  </a:ext>
                </a:extLst>
              </p:cNvPr>
              <p:cNvSpPr>
                <a:spLocks noEditPoints="1" noChangeArrowheads="1"/>
              </p:cNvSpPr>
              <p:nvPr/>
            </p:nvSpPr>
            <p:spPr bwMode="auto">
              <a:xfrm>
                <a:off x="3572904"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15" name="Group 14">
              <a:extLst>
                <a:ext uri="{FF2B5EF4-FFF2-40B4-BE49-F238E27FC236}">
                  <a16:creationId xmlns:a16="http://schemas.microsoft.com/office/drawing/2014/main" id="{CBE54724-033B-4AB1-82E2-EB1213E541F7}"/>
                </a:ext>
              </a:extLst>
            </p:cNvPr>
            <p:cNvGrpSpPr/>
            <p:nvPr/>
          </p:nvGrpSpPr>
          <p:grpSpPr>
            <a:xfrm>
              <a:off x="1337702" y="3695476"/>
              <a:ext cx="1874491" cy="954037"/>
              <a:chOff x="1547665" y="3789040"/>
              <a:chExt cx="1874491" cy="954037"/>
            </a:xfrm>
          </p:grpSpPr>
          <p:sp>
            <p:nvSpPr>
              <p:cNvPr id="27" name="tower">
                <a:extLst>
                  <a:ext uri="{FF2B5EF4-FFF2-40B4-BE49-F238E27FC236}">
                    <a16:creationId xmlns:a16="http://schemas.microsoft.com/office/drawing/2014/main" id="{316C563A-C2E8-4D00-85CB-475FD75F4C26}"/>
                  </a:ext>
                </a:extLst>
              </p:cNvPr>
              <p:cNvSpPr>
                <a:spLocks noEditPoints="1" noChangeArrowheads="1"/>
              </p:cNvSpPr>
              <p:nvPr/>
            </p:nvSpPr>
            <p:spPr bwMode="auto">
              <a:xfrm>
                <a:off x="1547665"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8" name="tower">
                <a:extLst>
                  <a:ext uri="{FF2B5EF4-FFF2-40B4-BE49-F238E27FC236}">
                    <a16:creationId xmlns:a16="http://schemas.microsoft.com/office/drawing/2014/main" id="{2979F52C-AAA1-4B1D-B738-A7CDD7E5EB6C}"/>
                  </a:ext>
                </a:extLst>
              </p:cNvPr>
              <p:cNvSpPr>
                <a:spLocks noEditPoints="1" noChangeArrowheads="1"/>
              </p:cNvSpPr>
              <p:nvPr/>
            </p:nvSpPr>
            <p:spPr bwMode="auto">
              <a:xfrm>
                <a:off x="1979712"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9" name="tower">
                <a:extLst>
                  <a:ext uri="{FF2B5EF4-FFF2-40B4-BE49-F238E27FC236}">
                    <a16:creationId xmlns:a16="http://schemas.microsoft.com/office/drawing/2014/main" id="{51CC2602-922A-41F6-BC19-70B926D38D08}"/>
                  </a:ext>
                </a:extLst>
              </p:cNvPr>
              <p:cNvSpPr>
                <a:spLocks noEditPoints="1" noChangeArrowheads="1"/>
              </p:cNvSpPr>
              <p:nvPr/>
            </p:nvSpPr>
            <p:spPr bwMode="auto">
              <a:xfrm>
                <a:off x="2409578"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30" name="tower">
                <a:extLst>
                  <a:ext uri="{FF2B5EF4-FFF2-40B4-BE49-F238E27FC236}">
                    <a16:creationId xmlns:a16="http://schemas.microsoft.com/office/drawing/2014/main" id="{78C3C9DA-D765-4030-A638-79363A511D06}"/>
                  </a:ext>
                </a:extLst>
              </p:cNvPr>
              <p:cNvSpPr>
                <a:spLocks noEditPoints="1" noChangeArrowheads="1"/>
              </p:cNvSpPr>
              <p:nvPr/>
            </p:nvSpPr>
            <p:spPr bwMode="auto">
              <a:xfrm>
                <a:off x="2846092"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16" name="Group 15">
              <a:extLst>
                <a:ext uri="{FF2B5EF4-FFF2-40B4-BE49-F238E27FC236}">
                  <a16:creationId xmlns:a16="http://schemas.microsoft.com/office/drawing/2014/main" id="{4A1CBBDF-3266-4639-AEF1-3D3BC882C982}"/>
                </a:ext>
              </a:extLst>
            </p:cNvPr>
            <p:cNvGrpSpPr/>
            <p:nvPr/>
          </p:nvGrpSpPr>
          <p:grpSpPr>
            <a:xfrm>
              <a:off x="3287526" y="3695477"/>
              <a:ext cx="1874491" cy="954037"/>
              <a:chOff x="1547665" y="3789040"/>
              <a:chExt cx="1874491" cy="954037"/>
            </a:xfrm>
          </p:grpSpPr>
          <p:sp>
            <p:nvSpPr>
              <p:cNvPr id="23" name="tower">
                <a:extLst>
                  <a:ext uri="{FF2B5EF4-FFF2-40B4-BE49-F238E27FC236}">
                    <a16:creationId xmlns:a16="http://schemas.microsoft.com/office/drawing/2014/main" id="{938F4892-FB1F-42ED-98C1-008397A2B783}"/>
                  </a:ext>
                </a:extLst>
              </p:cNvPr>
              <p:cNvSpPr>
                <a:spLocks noEditPoints="1" noChangeArrowheads="1"/>
              </p:cNvSpPr>
              <p:nvPr/>
            </p:nvSpPr>
            <p:spPr bwMode="auto">
              <a:xfrm>
                <a:off x="1547665"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tower">
                <a:extLst>
                  <a:ext uri="{FF2B5EF4-FFF2-40B4-BE49-F238E27FC236}">
                    <a16:creationId xmlns:a16="http://schemas.microsoft.com/office/drawing/2014/main" id="{619AD8ED-A316-4717-A5F6-4FA5719D8237}"/>
                  </a:ext>
                </a:extLst>
              </p:cNvPr>
              <p:cNvSpPr>
                <a:spLocks noEditPoints="1" noChangeArrowheads="1"/>
              </p:cNvSpPr>
              <p:nvPr/>
            </p:nvSpPr>
            <p:spPr bwMode="auto">
              <a:xfrm>
                <a:off x="1979712"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tower">
                <a:extLst>
                  <a:ext uri="{FF2B5EF4-FFF2-40B4-BE49-F238E27FC236}">
                    <a16:creationId xmlns:a16="http://schemas.microsoft.com/office/drawing/2014/main" id="{95C1E34A-5A56-4B01-8537-5E0B76EEC4DA}"/>
                  </a:ext>
                </a:extLst>
              </p:cNvPr>
              <p:cNvSpPr>
                <a:spLocks noEditPoints="1" noChangeArrowheads="1"/>
              </p:cNvSpPr>
              <p:nvPr/>
            </p:nvSpPr>
            <p:spPr bwMode="auto">
              <a:xfrm>
                <a:off x="2409578"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tower">
                <a:extLst>
                  <a:ext uri="{FF2B5EF4-FFF2-40B4-BE49-F238E27FC236}">
                    <a16:creationId xmlns:a16="http://schemas.microsoft.com/office/drawing/2014/main" id="{550CD987-2078-4002-961C-5F81F111323E}"/>
                  </a:ext>
                </a:extLst>
              </p:cNvPr>
              <p:cNvSpPr>
                <a:spLocks noEditPoints="1" noChangeArrowheads="1"/>
              </p:cNvSpPr>
              <p:nvPr/>
            </p:nvSpPr>
            <p:spPr bwMode="auto">
              <a:xfrm>
                <a:off x="2846092" y="3789040"/>
                <a:ext cx="576064"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17" name="Group 16">
              <a:extLst>
                <a:ext uri="{FF2B5EF4-FFF2-40B4-BE49-F238E27FC236}">
                  <a16:creationId xmlns:a16="http://schemas.microsoft.com/office/drawing/2014/main" id="{80D3570A-5AF9-445E-B805-65483742D91B}"/>
                </a:ext>
              </a:extLst>
            </p:cNvPr>
            <p:cNvGrpSpPr/>
            <p:nvPr/>
          </p:nvGrpSpPr>
          <p:grpSpPr>
            <a:xfrm>
              <a:off x="5963698" y="3695475"/>
              <a:ext cx="1874491" cy="954037"/>
              <a:chOff x="2274477" y="3789040"/>
              <a:chExt cx="1874491" cy="954037"/>
            </a:xfrm>
          </p:grpSpPr>
          <p:sp>
            <p:nvSpPr>
              <p:cNvPr id="19" name="tower">
                <a:extLst>
                  <a:ext uri="{FF2B5EF4-FFF2-40B4-BE49-F238E27FC236}">
                    <a16:creationId xmlns:a16="http://schemas.microsoft.com/office/drawing/2014/main" id="{26BCFA7B-E9C7-4942-BE5C-D4C13F54D9CB}"/>
                  </a:ext>
                </a:extLst>
              </p:cNvPr>
              <p:cNvSpPr>
                <a:spLocks noEditPoints="1" noChangeArrowheads="1"/>
              </p:cNvSpPr>
              <p:nvPr/>
            </p:nvSpPr>
            <p:spPr bwMode="auto">
              <a:xfrm>
                <a:off x="2274477" y="3789040"/>
                <a:ext cx="576065"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tower">
                <a:extLst>
                  <a:ext uri="{FF2B5EF4-FFF2-40B4-BE49-F238E27FC236}">
                    <a16:creationId xmlns:a16="http://schemas.microsoft.com/office/drawing/2014/main" id="{86A9DA66-F06B-4402-92F9-2E8B75282C72}"/>
                  </a:ext>
                </a:extLst>
              </p:cNvPr>
              <p:cNvSpPr>
                <a:spLocks noEditPoints="1" noChangeArrowheads="1"/>
              </p:cNvSpPr>
              <p:nvPr/>
            </p:nvSpPr>
            <p:spPr bwMode="auto">
              <a:xfrm>
                <a:off x="2706525" y="3789040"/>
                <a:ext cx="576065"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tower">
                <a:extLst>
                  <a:ext uri="{FF2B5EF4-FFF2-40B4-BE49-F238E27FC236}">
                    <a16:creationId xmlns:a16="http://schemas.microsoft.com/office/drawing/2014/main" id="{62D7270C-322D-427B-BB04-3CAF8FFB61F5}"/>
                  </a:ext>
                </a:extLst>
              </p:cNvPr>
              <p:cNvSpPr>
                <a:spLocks noEditPoints="1" noChangeArrowheads="1"/>
              </p:cNvSpPr>
              <p:nvPr/>
            </p:nvSpPr>
            <p:spPr bwMode="auto">
              <a:xfrm>
                <a:off x="3136390" y="3789040"/>
                <a:ext cx="576065"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2" name="tower">
                <a:extLst>
                  <a:ext uri="{FF2B5EF4-FFF2-40B4-BE49-F238E27FC236}">
                    <a16:creationId xmlns:a16="http://schemas.microsoft.com/office/drawing/2014/main" id="{EDBFF409-AA2C-425F-89E2-34F5F51D954F}"/>
                  </a:ext>
                </a:extLst>
              </p:cNvPr>
              <p:cNvSpPr>
                <a:spLocks noEditPoints="1" noChangeArrowheads="1"/>
              </p:cNvSpPr>
              <p:nvPr/>
            </p:nvSpPr>
            <p:spPr bwMode="auto">
              <a:xfrm>
                <a:off x="3572905" y="3789040"/>
                <a:ext cx="576063" cy="954037"/>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grpSp>
        <p:cxnSp>
          <p:nvCxnSpPr>
            <p:cNvPr id="18" name="Straight Connector 17">
              <a:extLst>
                <a:ext uri="{FF2B5EF4-FFF2-40B4-BE49-F238E27FC236}">
                  <a16:creationId xmlns:a16="http://schemas.microsoft.com/office/drawing/2014/main" id="{CB8FA2FA-BCB2-4804-8557-EF9BF259FFED}"/>
                </a:ext>
              </a:extLst>
            </p:cNvPr>
            <p:cNvCxnSpPr/>
            <p:nvPr/>
          </p:nvCxnSpPr>
          <p:spPr>
            <a:xfrm>
              <a:off x="1337702" y="4723652"/>
              <a:ext cx="6500487"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43" name="Rectangle 42">
            <a:extLst>
              <a:ext uri="{FF2B5EF4-FFF2-40B4-BE49-F238E27FC236}">
                <a16:creationId xmlns:a16="http://schemas.microsoft.com/office/drawing/2014/main" id="{B30B3B0A-BD53-4B16-8017-206584C67A65}"/>
              </a:ext>
            </a:extLst>
          </p:cNvPr>
          <p:cNvSpPr/>
          <p:nvPr/>
        </p:nvSpPr>
        <p:spPr>
          <a:xfrm>
            <a:off x="2254552" y="3736656"/>
            <a:ext cx="5952257" cy="237626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GB" u="sng" dirty="0">
                <a:solidFill>
                  <a:schemeClr val="tx1"/>
                </a:solidFill>
              </a:rPr>
              <a:t>Worker Nodes – (Data Nodes &amp; Node Managers</a:t>
            </a:r>
            <a:r>
              <a:rPr lang="en-GB" dirty="0">
                <a:solidFill>
                  <a:schemeClr val="tx1"/>
                </a:solidFill>
              </a:rPr>
              <a:t>)</a:t>
            </a:r>
          </a:p>
        </p:txBody>
      </p:sp>
      <p:sp>
        <p:nvSpPr>
          <p:cNvPr id="44" name="Rectangle 43">
            <a:extLst>
              <a:ext uri="{FF2B5EF4-FFF2-40B4-BE49-F238E27FC236}">
                <a16:creationId xmlns:a16="http://schemas.microsoft.com/office/drawing/2014/main" id="{668E91F9-6CEA-4AEE-8C1A-72F9666B231B}"/>
              </a:ext>
            </a:extLst>
          </p:cNvPr>
          <p:cNvSpPr/>
          <p:nvPr/>
        </p:nvSpPr>
        <p:spPr>
          <a:xfrm>
            <a:off x="2254552" y="1900115"/>
            <a:ext cx="5256583" cy="172819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GB" u="sng" dirty="0">
                <a:solidFill>
                  <a:schemeClr val="tx1"/>
                </a:solidFill>
              </a:rPr>
              <a:t>Master Nodes</a:t>
            </a:r>
          </a:p>
        </p:txBody>
      </p:sp>
      <p:sp>
        <p:nvSpPr>
          <p:cNvPr id="45" name="TextBox 44">
            <a:extLst>
              <a:ext uri="{FF2B5EF4-FFF2-40B4-BE49-F238E27FC236}">
                <a16:creationId xmlns:a16="http://schemas.microsoft.com/office/drawing/2014/main" id="{0C6761F3-1339-423A-939F-DDC4341BDFAA}"/>
              </a:ext>
            </a:extLst>
          </p:cNvPr>
          <p:cNvSpPr txBox="1"/>
          <p:nvPr/>
        </p:nvSpPr>
        <p:spPr>
          <a:xfrm>
            <a:off x="3269631" y="2279328"/>
            <a:ext cx="1418968" cy="1292662"/>
          </a:xfrm>
          <a:prstGeom prst="rect">
            <a:avLst/>
          </a:prstGeom>
          <a:noFill/>
        </p:spPr>
        <p:txBody>
          <a:bodyPr wrap="square" rtlCol="0">
            <a:spAutoFit/>
          </a:bodyPr>
          <a:lstStyle/>
          <a:p>
            <a:r>
              <a:rPr lang="en-GB" sz="1400" u="sng" dirty="0"/>
              <a:t>Name Node</a:t>
            </a:r>
          </a:p>
          <a:p>
            <a:pPr marL="285750" indent="-285750">
              <a:buFont typeface="Wingdings"/>
              <a:buChar char="ß"/>
            </a:pPr>
            <a:endParaRPr lang="en-GB" sz="1400" dirty="0"/>
          </a:p>
          <a:p>
            <a:r>
              <a:rPr lang="en-GB" sz="1200" dirty="0"/>
              <a:t>(Distributed Storage </a:t>
            </a:r>
          </a:p>
          <a:p>
            <a:r>
              <a:rPr lang="en-GB" sz="1200" dirty="0"/>
              <a:t>Manager)</a:t>
            </a:r>
          </a:p>
          <a:p>
            <a:endParaRPr lang="en-GB" sz="1400" dirty="0"/>
          </a:p>
        </p:txBody>
      </p:sp>
      <p:sp>
        <p:nvSpPr>
          <p:cNvPr id="46" name="TextBox 45">
            <a:extLst>
              <a:ext uri="{FF2B5EF4-FFF2-40B4-BE49-F238E27FC236}">
                <a16:creationId xmlns:a16="http://schemas.microsoft.com/office/drawing/2014/main" id="{C88B539F-95C4-45B8-834C-BFA8E58C37F6}"/>
              </a:ext>
            </a:extLst>
          </p:cNvPr>
          <p:cNvSpPr txBox="1"/>
          <p:nvPr/>
        </p:nvSpPr>
        <p:spPr>
          <a:xfrm>
            <a:off x="5794074" y="2289624"/>
            <a:ext cx="1418968" cy="1292662"/>
          </a:xfrm>
          <a:prstGeom prst="rect">
            <a:avLst/>
          </a:prstGeom>
          <a:noFill/>
        </p:spPr>
        <p:txBody>
          <a:bodyPr wrap="square" rtlCol="0">
            <a:spAutoFit/>
          </a:bodyPr>
          <a:lstStyle/>
          <a:p>
            <a:r>
              <a:rPr lang="en-GB" sz="1400" u="sng" dirty="0"/>
              <a:t>Resource Manager</a:t>
            </a:r>
          </a:p>
          <a:p>
            <a:endParaRPr lang="en-GB" sz="1400" dirty="0"/>
          </a:p>
          <a:p>
            <a:r>
              <a:rPr lang="en-GB" sz="1200" dirty="0"/>
              <a:t>(Distributed Processing Manager)</a:t>
            </a:r>
          </a:p>
        </p:txBody>
      </p:sp>
      <p:cxnSp>
        <p:nvCxnSpPr>
          <p:cNvPr id="47" name="Elbow Connector 56">
            <a:extLst>
              <a:ext uri="{FF2B5EF4-FFF2-40B4-BE49-F238E27FC236}">
                <a16:creationId xmlns:a16="http://schemas.microsoft.com/office/drawing/2014/main" id="{A242C359-624D-4460-9054-9E9D07ED0FBF}"/>
              </a:ext>
            </a:extLst>
          </p:cNvPr>
          <p:cNvCxnSpPr/>
          <p:nvPr/>
        </p:nvCxnSpPr>
        <p:spPr>
          <a:xfrm>
            <a:off x="2064476" y="1900115"/>
            <a:ext cx="5682282" cy="4350471"/>
          </a:xfrm>
          <a:prstGeom prst="bentConnector3">
            <a:avLst>
              <a:gd name="adj1" fmla="val 383"/>
            </a:avLst>
          </a:prstGeom>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C19143DB-3B0E-464F-B44B-219E43151353}"/>
              </a:ext>
            </a:extLst>
          </p:cNvPr>
          <p:cNvSpPr/>
          <p:nvPr/>
        </p:nvSpPr>
        <p:spPr>
          <a:xfrm>
            <a:off x="2254552" y="3736656"/>
            <a:ext cx="5664225" cy="23762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pic>
        <p:nvPicPr>
          <p:cNvPr id="49" name="Picture 8" descr="C:\Program Files\Microsoft Office\MEDIA\CAGCAT10\j0292982.wmf">
            <a:extLst>
              <a:ext uri="{FF2B5EF4-FFF2-40B4-BE49-F238E27FC236}">
                <a16:creationId xmlns:a16="http://schemas.microsoft.com/office/drawing/2014/main" id="{AFCC0886-9419-4D55-BB29-C98CBDF6223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0001" y="2269679"/>
            <a:ext cx="1223245" cy="1207469"/>
          </a:xfrm>
          <a:prstGeom prst="rect">
            <a:avLst/>
          </a:prstGeom>
          <a:noFill/>
          <a:extLst>
            <a:ext uri="{909E8E84-426E-40DD-AFC4-6F175D3DCCD1}">
              <a14:hiddenFill xmlns:a14="http://schemas.microsoft.com/office/drawing/2010/main">
                <a:solidFill>
                  <a:srgbClr val="FFFFFF"/>
                </a:solidFill>
              </a14:hiddenFill>
            </a:ext>
          </a:extLst>
        </p:spPr>
      </p:pic>
      <p:sp>
        <p:nvSpPr>
          <p:cNvPr id="50" name="Right Arrow 8198">
            <a:extLst>
              <a:ext uri="{FF2B5EF4-FFF2-40B4-BE49-F238E27FC236}">
                <a16:creationId xmlns:a16="http://schemas.microsoft.com/office/drawing/2014/main" id="{7BAC176E-AD7E-492A-96DF-105147A01430}"/>
              </a:ext>
            </a:extLst>
          </p:cNvPr>
          <p:cNvSpPr/>
          <p:nvPr/>
        </p:nvSpPr>
        <p:spPr>
          <a:xfrm>
            <a:off x="1652520" y="2507205"/>
            <a:ext cx="623117" cy="2523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51" name="Right Arrow 75">
            <a:extLst>
              <a:ext uri="{FF2B5EF4-FFF2-40B4-BE49-F238E27FC236}">
                <a16:creationId xmlns:a16="http://schemas.microsoft.com/office/drawing/2014/main" id="{0F3D8FF3-D177-46E5-A78F-886D6B2E9170}"/>
              </a:ext>
            </a:extLst>
          </p:cNvPr>
          <p:cNvSpPr/>
          <p:nvPr/>
        </p:nvSpPr>
        <p:spPr>
          <a:xfrm rot="10800000">
            <a:off x="1645979" y="2945250"/>
            <a:ext cx="623117" cy="25236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52" name="TextBox 51">
            <a:extLst>
              <a:ext uri="{FF2B5EF4-FFF2-40B4-BE49-F238E27FC236}">
                <a16:creationId xmlns:a16="http://schemas.microsoft.com/office/drawing/2014/main" id="{95F697C1-BAF6-4340-83A1-57B8752C7AA2}"/>
              </a:ext>
            </a:extLst>
          </p:cNvPr>
          <p:cNvSpPr txBox="1"/>
          <p:nvPr/>
        </p:nvSpPr>
        <p:spPr>
          <a:xfrm>
            <a:off x="429944" y="1879848"/>
            <a:ext cx="864096" cy="369332"/>
          </a:xfrm>
          <a:prstGeom prst="rect">
            <a:avLst/>
          </a:prstGeom>
          <a:noFill/>
        </p:spPr>
        <p:txBody>
          <a:bodyPr wrap="square" rtlCol="0">
            <a:spAutoFit/>
          </a:bodyPr>
          <a:lstStyle/>
          <a:p>
            <a:r>
              <a:rPr lang="en-GB" u="sng" dirty="0"/>
              <a:t>Client</a:t>
            </a:r>
          </a:p>
        </p:txBody>
      </p:sp>
      <p:grpSp>
        <p:nvGrpSpPr>
          <p:cNvPr id="53" name="Group 52">
            <a:extLst>
              <a:ext uri="{FF2B5EF4-FFF2-40B4-BE49-F238E27FC236}">
                <a16:creationId xmlns:a16="http://schemas.microsoft.com/office/drawing/2014/main" id="{B9A9856C-539D-45F0-BEEA-36366B33AD6D}"/>
              </a:ext>
            </a:extLst>
          </p:cNvPr>
          <p:cNvGrpSpPr/>
          <p:nvPr/>
        </p:nvGrpSpPr>
        <p:grpSpPr>
          <a:xfrm>
            <a:off x="5633279" y="5476559"/>
            <a:ext cx="554093" cy="135727"/>
            <a:chOff x="323528" y="4605858"/>
            <a:chExt cx="717848" cy="76469"/>
          </a:xfrm>
        </p:grpSpPr>
        <p:sp>
          <p:nvSpPr>
            <p:cNvPr id="54" name="Oval 53">
              <a:extLst>
                <a:ext uri="{FF2B5EF4-FFF2-40B4-BE49-F238E27FC236}">
                  <a16:creationId xmlns:a16="http://schemas.microsoft.com/office/drawing/2014/main" id="{FA1AAAF4-B7AC-4C4B-831E-50A82B18D64E}"/>
                </a:ext>
              </a:extLst>
            </p:cNvPr>
            <p:cNvSpPr/>
            <p:nvPr/>
          </p:nvSpPr>
          <p:spPr>
            <a:xfrm>
              <a:off x="323528" y="4605858"/>
              <a:ext cx="144016" cy="764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55" name="Oval 54">
              <a:extLst>
                <a:ext uri="{FF2B5EF4-FFF2-40B4-BE49-F238E27FC236}">
                  <a16:creationId xmlns:a16="http://schemas.microsoft.com/office/drawing/2014/main" id="{38D886D3-1BAB-405A-B4DA-159FA634FA29}"/>
                </a:ext>
              </a:extLst>
            </p:cNvPr>
            <p:cNvSpPr/>
            <p:nvPr/>
          </p:nvSpPr>
          <p:spPr>
            <a:xfrm>
              <a:off x="611560" y="4605860"/>
              <a:ext cx="144016" cy="764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56" name="Oval 55">
              <a:extLst>
                <a:ext uri="{FF2B5EF4-FFF2-40B4-BE49-F238E27FC236}">
                  <a16:creationId xmlns:a16="http://schemas.microsoft.com/office/drawing/2014/main" id="{55363948-1E8A-4DD5-88DF-8028E0ED7422}"/>
                </a:ext>
              </a:extLst>
            </p:cNvPr>
            <p:cNvSpPr/>
            <p:nvPr/>
          </p:nvSpPr>
          <p:spPr>
            <a:xfrm>
              <a:off x="897360" y="4605859"/>
              <a:ext cx="144016" cy="764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grpSp>
      <p:grpSp>
        <p:nvGrpSpPr>
          <p:cNvPr id="57" name="Group 56">
            <a:extLst>
              <a:ext uri="{FF2B5EF4-FFF2-40B4-BE49-F238E27FC236}">
                <a16:creationId xmlns:a16="http://schemas.microsoft.com/office/drawing/2014/main" id="{8EAEEB61-1010-4F59-980B-92B9A229379C}"/>
              </a:ext>
            </a:extLst>
          </p:cNvPr>
          <p:cNvGrpSpPr/>
          <p:nvPr/>
        </p:nvGrpSpPr>
        <p:grpSpPr>
          <a:xfrm>
            <a:off x="5623634" y="4556534"/>
            <a:ext cx="554093" cy="135727"/>
            <a:chOff x="323528" y="4605858"/>
            <a:chExt cx="717848" cy="76469"/>
          </a:xfrm>
        </p:grpSpPr>
        <p:sp>
          <p:nvSpPr>
            <p:cNvPr id="58" name="Oval 57">
              <a:extLst>
                <a:ext uri="{FF2B5EF4-FFF2-40B4-BE49-F238E27FC236}">
                  <a16:creationId xmlns:a16="http://schemas.microsoft.com/office/drawing/2014/main" id="{5ECB9F67-FE51-4726-B1D2-E08443B2CBDA}"/>
                </a:ext>
              </a:extLst>
            </p:cNvPr>
            <p:cNvSpPr/>
            <p:nvPr/>
          </p:nvSpPr>
          <p:spPr>
            <a:xfrm>
              <a:off x="323528" y="4605858"/>
              <a:ext cx="144016" cy="764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59" name="Oval 58">
              <a:extLst>
                <a:ext uri="{FF2B5EF4-FFF2-40B4-BE49-F238E27FC236}">
                  <a16:creationId xmlns:a16="http://schemas.microsoft.com/office/drawing/2014/main" id="{6160A553-D81F-464F-8A28-6A0D5DB69F1C}"/>
                </a:ext>
              </a:extLst>
            </p:cNvPr>
            <p:cNvSpPr/>
            <p:nvPr/>
          </p:nvSpPr>
          <p:spPr>
            <a:xfrm>
              <a:off x="611560" y="4605860"/>
              <a:ext cx="144016" cy="764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60" name="Oval 59">
              <a:extLst>
                <a:ext uri="{FF2B5EF4-FFF2-40B4-BE49-F238E27FC236}">
                  <a16:creationId xmlns:a16="http://schemas.microsoft.com/office/drawing/2014/main" id="{3135077B-73C3-4990-9162-3E452401F217}"/>
                </a:ext>
              </a:extLst>
            </p:cNvPr>
            <p:cNvSpPr/>
            <p:nvPr/>
          </p:nvSpPr>
          <p:spPr>
            <a:xfrm>
              <a:off x="897360" y="4605859"/>
              <a:ext cx="144016" cy="764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grpSp>
      <p:sp>
        <p:nvSpPr>
          <p:cNvPr id="61" name="TextBox 60">
            <a:extLst>
              <a:ext uri="{FF2B5EF4-FFF2-40B4-BE49-F238E27FC236}">
                <a16:creationId xmlns:a16="http://schemas.microsoft.com/office/drawing/2014/main" id="{CC2A83A3-2AD4-4F73-A3E1-0295314733DA}"/>
              </a:ext>
            </a:extLst>
          </p:cNvPr>
          <p:cNvSpPr txBox="1"/>
          <p:nvPr/>
        </p:nvSpPr>
        <p:spPr>
          <a:xfrm>
            <a:off x="2395547" y="4496605"/>
            <a:ext cx="470945" cy="430887"/>
          </a:xfrm>
          <a:prstGeom prst="rect">
            <a:avLst/>
          </a:prstGeom>
          <a:noFill/>
        </p:spPr>
        <p:txBody>
          <a:bodyPr wrap="square" rtlCol="0">
            <a:spAutoFit/>
          </a:bodyPr>
          <a:lstStyle/>
          <a:p>
            <a:r>
              <a:rPr lang="en-GB" sz="1100" dirty="0"/>
              <a:t>DN</a:t>
            </a:r>
          </a:p>
          <a:p>
            <a:r>
              <a:rPr lang="en-GB" sz="1100" dirty="0"/>
              <a:t>NM</a:t>
            </a:r>
          </a:p>
        </p:txBody>
      </p:sp>
      <p:sp>
        <p:nvSpPr>
          <p:cNvPr id="62" name="TextBox 61">
            <a:extLst>
              <a:ext uri="{FF2B5EF4-FFF2-40B4-BE49-F238E27FC236}">
                <a16:creationId xmlns:a16="http://schemas.microsoft.com/office/drawing/2014/main" id="{2E43245F-EDA8-4881-9077-B3B287124B0B}"/>
              </a:ext>
            </a:extLst>
          </p:cNvPr>
          <p:cNvSpPr txBox="1"/>
          <p:nvPr/>
        </p:nvSpPr>
        <p:spPr>
          <a:xfrm>
            <a:off x="2704878" y="4493901"/>
            <a:ext cx="470945" cy="430887"/>
          </a:xfrm>
          <a:prstGeom prst="rect">
            <a:avLst/>
          </a:prstGeom>
          <a:noFill/>
        </p:spPr>
        <p:txBody>
          <a:bodyPr wrap="square" rtlCol="0">
            <a:spAutoFit/>
          </a:bodyPr>
          <a:lstStyle/>
          <a:p>
            <a:r>
              <a:rPr lang="en-GB" sz="1100" dirty="0"/>
              <a:t>DN</a:t>
            </a:r>
          </a:p>
          <a:p>
            <a:r>
              <a:rPr lang="en-GB" sz="1100" dirty="0"/>
              <a:t>NM</a:t>
            </a:r>
          </a:p>
        </p:txBody>
      </p:sp>
      <p:sp>
        <p:nvSpPr>
          <p:cNvPr id="63" name="TextBox 62">
            <a:extLst>
              <a:ext uri="{FF2B5EF4-FFF2-40B4-BE49-F238E27FC236}">
                <a16:creationId xmlns:a16="http://schemas.microsoft.com/office/drawing/2014/main" id="{916E9D71-AD67-49D0-82F2-4E63907F1B88}"/>
              </a:ext>
            </a:extLst>
          </p:cNvPr>
          <p:cNvSpPr txBox="1"/>
          <p:nvPr/>
        </p:nvSpPr>
        <p:spPr>
          <a:xfrm>
            <a:off x="3074499" y="4496605"/>
            <a:ext cx="470945" cy="430887"/>
          </a:xfrm>
          <a:prstGeom prst="rect">
            <a:avLst/>
          </a:prstGeom>
          <a:noFill/>
        </p:spPr>
        <p:txBody>
          <a:bodyPr wrap="square" rtlCol="0">
            <a:spAutoFit/>
          </a:bodyPr>
          <a:lstStyle/>
          <a:p>
            <a:r>
              <a:rPr lang="en-GB" sz="1100" dirty="0"/>
              <a:t>DN</a:t>
            </a:r>
          </a:p>
          <a:p>
            <a:r>
              <a:rPr lang="en-GB" sz="1100" dirty="0"/>
              <a:t>NM</a:t>
            </a:r>
          </a:p>
        </p:txBody>
      </p:sp>
      <p:sp>
        <p:nvSpPr>
          <p:cNvPr id="64" name="TextBox 63">
            <a:extLst>
              <a:ext uri="{FF2B5EF4-FFF2-40B4-BE49-F238E27FC236}">
                <a16:creationId xmlns:a16="http://schemas.microsoft.com/office/drawing/2014/main" id="{EC75C3FE-5FDB-4977-B74E-08CF214E26DA}"/>
              </a:ext>
            </a:extLst>
          </p:cNvPr>
          <p:cNvSpPr txBox="1"/>
          <p:nvPr/>
        </p:nvSpPr>
        <p:spPr>
          <a:xfrm>
            <a:off x="3425660" y="4496605"/>
            <a:ext cx="470945" cy="430887"/>
          </a:xfrm>
          <a:prstGeom prst="rect">
            <a:avLst/>
          </a:prstGeom>
          <a:noFill/>
        </p:spPr>
        <p:txBody>
          <a:bodyPr wrap="square" rtlCol="0">
            <a:spAutoFit/>
          </a:bodyPr>
          <a:lstStyle/>
          <a:p>
            <a:r>
              <a:rPr lang="en-GB" sz="1100" dirty="0"/>
              <a:t>DN</a:t>
            </a:r>
          </a:p>
          <a:p>
            <a:r>
              <a:rPr lang="en-GB" sz="1100" dirty="0"/>
              <a:t>NM</a:t>
            </a:r>
          </a:p>
        </p:txBody>
      </p:sp>
      <p:sp>
        <p:nvSpPr>
          <p:cNvPr id="65" name="TextBox 64">
            <a:extLst>
              <a:ext uri="{FF2B5EF4-FFF2-40B4-BE49-F238E27FC236}">
                <a16:creationId xmlns:a16="http://schemas.microsoft.com/office/drawing/2014/main" id="{27549CCC-7560-48D2-9642-F930127EE8D9}"/>
              </a:ext>
            </a:extLst>
          </p:cNvPr>
          <p:cNvSpPr txBox="1"/>
          <p:nvPr/>
        </p:nvSpPr>
        <p:spPr>
          <a:xfrm>
            <a:off x="4013222" y="4496605"/>
            <a:ext cx="470945" cy="430887"/>
          </a:xfrm>
          <a:prstGeom prst="rect">
            <a:avLst/>
          </a:prstGeom>
          <a:noFill/>
        </p:spPr>
        <p:txBody>
          <a:bodyPr wrap="square" rtlCol="0">
            <a:spAutoFit/>
          </a:bodyPr>
          <a:lstStyle/>
          <a:p>
            <a:r>
              <a:rPr lang="en-GB" sz="1100" dirty="0"/>
              <a:t>DN</a:t>
            </a:r>
          </a:p>
          <a:p>
            <a:r>
              <a:rPr lang="en-GB" sz="1100" dirty="0"/>
              <a:t>NM</a:t>
            </a:r>
          </a:p>
        </p:txBody>
      </p:sp>
      <p:sp>
        <p:nvSpPr>
          <p:cNvPr id="66" name="TextBox 65">
            <a:extLst>
              <a:ext uri="{FF2B5EF4-FFF2-40B4-BE49-F238E27FC236}">
                <a16:creationId xmlns:a16="http://schemas.microsoft.com/office/drawing/2014/main" id="{4466F0DA-00D4-4FD6-9EB1-90AC798F8F8F}"/>
              </a:ext>
            </a:extLst>
          </p:cNvPr>
          <p:cNvSpPr txBox="1"/>
          <p:nvPr/>
        </p:nvSpPr>
        <p:spPr>
          <a:xfrm>
            <a:off x="4371573" y="4496605"/>
            <a:ext cx="470945" cy="430887"/>
          </a:xfrm>
          <a:prstGeom prst="rect">
            <a:avLst/>
          </a:prstGeom>
          <a:noFill/>
        </p:spPr>
        <p:txBody>
          <a:bodyPr wrap="square" rtlCol="0">
            <a:spAutoFit/>
          </a:bodyPr>
          <a:lstStyle/>
          <a:p>
            <a:r>
              <a:rPr lang="en-GB" sz="1100" dirty="0"/>
              <a:t>DN</a:t>
            </a:r>
          </a:p>
          <a:p>
            <a:r>
              <a:rPr lang="en-GB" sz="1100" dirty="0"/>
              <a:t>NM</a:t>
            </a:r>
          </a:p>
        </p:txBody>
      </p:sp>
      <p:sp>
        <p:nvSpPr>
          <p:cNvPr id="67" name="TextBox 66">
            <a:extLst>
              <a:ext uri="{FF2B5EF4-FFF2-40B4-BE49-F238E27FC236}">
                <a16:creationId xmlns:a16="http://schemas.microsoft.com/office/drawing/2014/main" id="{F26037B8-992C-4548-B83B-CE15FC9F702F}"/>
              </a:ext>
            </a:extLst>
          </p:cNvPr>
          <p:cNvSpPr txBox="1"/>
          <p:nvPr/>
        </p:nvSpPr>
        <p:spPr>
          <a:xfrm>
            <a:off x="4739481" y="4496605"/>
            <a:ext cx="470945" cy="430887"/>
          </a:xfrm>
          <a:prstGeom prst="rect">
            <a:avLst/>
          </a:prstGeom>
          <a:noFill/>
        </p:spPr>
        <p:txBody>
          <a:bodyPr wrap="square" rtlCol="0">
            <a:spAutoFit/>
          </a:bodyPr>
          <a:lstStyle/>
          <a:p>
            <a:r>
              <a:rPr lang="en-GB" sz="1100" dirty="0"/>
              <a:t>DN</a:t>
            </a:r>
          </a:p>
          <a:p>
            <a:r>
              <a:rPr lang="en-GB" sz="1100" dirty="0"/>
              <a:t>NM</a:t>
            </a:r>
          </a:p>
        </p:txBody>
      </p:sp>
      <p:sp>
        <p:nvSpPr>
          <p:cNvPr id="68" name="TextBox 67">
            <a:extLst>
              <a:ext uri="{FF2B5EF4-FFF2-40B4-BE49-F238E27FC236}">
                <a16:creationId xmlns:a16="http://schemas.microsoft.com/office/drawing/2014/main" id="{557F4EC5-81A4-413F-A913-CB0EFB2E8F64}"/>
              </a:ext>
            </a:extLst>
          </p:cNvPr>
          <p:cNvSpPr txBox="1"/>
          <p:nvPr/>
        </p:nvSpPr>
        <p:spPr>
          <a:xfrm>
            <a:off x="5084514" y="4496605"/>
            <a:ext cx="470945" cy="430887"/>
          </a:xfrm>
          <a:prstGeom prst="rect">
            <a:avLst/>
          </a:prstGeom>
          <a:noFill/>
        </p:spPr>
        <p:txBody>
          <a:bodyPr wrap="square" rtlCol="0">
            <a:spAutoFit/>
          </a:bodyPr>
          <a:lstStyle/>
          <a:p>
            <a:r>
              <a:rPr lang="en-GB" sz="1100" dirty="0"/>
              <a:t>DN</a:t>
            </a:r>
          </a:p>
          <a:p>
            <a:r>
              <a:rPr lang="en-GB" sz="1100" dirty="0"/>
              <a:t>NM</a:t>
            </a:r>
          </a:p>
        </p:txBody>
      </p:sp>
      <p:sp>
        <p:nvSpPr>
          <p:cNvPr id="69" name="TextBox 68">
            <a:extLst>
              <a:ext uri="{FF2B5EF4-FFF2-40B4-BE49-F238E27FC236}">
                <a16:creationId xmlns:a16="http://schemas.microsoft.com/office/drawing/2014/main" id="{91072FFD-BBFF-4634-B3F2-42E1B3B53016}"/>
              </a:ext>
            </a:extLst>
          </p:cNvPr>
          <p:cNvSpPr txBox="1"/>
          <p:nvPr/>
        </p:nvSpPr>
        <p:spPr>
          <a:xfrm>
            <a:off x="6242193" y="4496605"/>
            <a:ext cx="470945" cy="430887"/>
          </a:xfrm>
          <a:prstGeom prst="rect">
            <a:avLst/>
          </a:prstGeom>
          <a:noFill/>
        </p:spPr>
        <p:txBody>
          <a:bodyPr wrap="square" rtlCol="0">
            <a:spAutoFit/>
          </a:bodyPr>
          <a:lstStyle/>
          <a:p>
            <a:r>
              <a:rPr lang="en-GB" sz="1100" dirty="0"/>
              <a:t>DN</a:t>
            </a:r>
          </a:p>
          <a:p>
            <a:r>
              <a:rPr lang="en-GB" sz="1100" dirty="0"/>
              <a:t>NM</a:t>
            </a:r>
          </a:p>
        </p:txBody>
      </p:sp>
      <p:sp>
        <p:nvSpPr>
          <p:cNvPr id="70" name="TextBox 69">
            <a:extLst>
              <a:ext uri="{FF2B5EF4-FFF2-40B4-BE49-F238E27FC236}">
                <a16:creationId xmlns:a16="http://schemas.microsoft.com/office/drawing/2014/main" id="{6641BDC7-D5E7-4654-B23B-E2F4931D30AA}"/>
              </a:ext>
            </a:extLst>
          </p:cNvPr>
          <p:cNvSpPr txBox="1"/>
          <p:nvPr/>
        </p:nvSpPr>
        <p:spPr>
          <a:xfrm>
            <a:off x="6593090" y="4496605"/>
            <a:ext cx="470945" cy="430887"/>
          </a:xfrm>
          <a:prstGeom prst="rect">
            <a:avLst/>
          </a:prstGeom>
          <a:noFill/>
        </p:spPr>
        <p:txBody>
          <a:bodyPr wrap="square" rtlCol="0">
            <a:spAutoFit/>
          </a:bodyPr>
          <a:lstStyle/>
          <a:p>
            <a:r>
              <a:rPr lang="en-GB" sz="1100" dirty="0"/>
              <a:t>DN</a:t>
            </a:r>
          </a:p>
          <a:p>
            <a:r>
              <a:rPr lang="en-GB" sz="1100" dirty="0"/>
              <a:t>NM</a:t>
            </a:r>
          </a:p>
        </p:txBody>
      </p:sp>
      <p:sp>
        <p:nvSpPr>
          <p:cNvPr id="71" name="TextBox 70">
            <a:extLst>
              <a:ext uri="{FF2B5EF4-FFF2-40B4-BE49-F238E27FC236}">
                <a16:creationId xmlns:a16="http://schemas.microsoft.com/office/drawing/2014/main" id="{7ACED2E8-C1E6-4C27-A910-0E306055E1A8}"/>
              </a:ext>
            </a:extLst>
          </p:cNvPr>
          <p:cNvSpPr txBox="1"/>
          <p:nvPr/>
        </p:nvSpPr>
        <p:spPr>
          <a:xfrm>
            <a:off x="6951411" y="4476813"/>
            <a:ext cx="470945" cy="430887"/>
          </a:xfrm>
          <a:prstGeom prst="rect">
            <a:avLst/>
          </a:prstGeom>
          <a:noFill/>
        </p:spPr>
        <p:txBody>
          <a:bodyPr wrap="square" rtlCol="0">
            <a:spAutoFit/>
          </a:bodyPr>
          <a:lstStyle/>
          <a:p>
            <a:r>
              <a:rPr lang="en-GB" sz="1100" dirty="0"/>
              <a:t>DN</a:t>
            </a:r>
          </a:p>
          <a:p>
            <a:r>
              <a:rPr lang="en-GB" sz="1100" dirty="0"/>
              <a:t>NM</a:t>
            </a:r>
          </a:p>
        </p:txBody>
      </p:sp>
      <p:sp>
        <p:nvSpPr>
          <p:cNvPr id="72" name="TextBox 71">
            <a:extLst>
              <a:ext uri="{FF2B5EF4-FFF2-40B4-BE49-F238E27FC236}">
                <a16:creationId xmlns:a16="http://schemas.microsoft.com/office/drawing/2014/main" id="{D6DE0D0F-C770-44D1-A29B-D4B94B384399}"/>
              </a:ext>
            </a:extLst>
          </p:cNvPr>
          <p:cNvSpPr txBox="1"/>
          <p:nvPr/>
        </p:nvSpPr>
        <p:spPr>
          <a:xfrm>
            <a:off x="7339283" y="4496605"/>
            <a:ext cx="470945" cy="430887"/>
          </a:xfrm>
          <a:prstGeom prst="rect">
            <a:avLst/>
          </a:prstGeom>
          <a:noFill/>
        </p:spPr>
        <p:txBody>
          <a:bodyPr wrap="square" rtlCol="0">
            <a:spAutoFit/>
          </a:bodyPr>
          <a:lstStyle/>
          <a:p>
            <a:r>
              <a:rPr lang="en-GB" sz="1100" dirty="0"/>
              <a:t>DN</a:t>
            </a:r>
          </a:p>
          <a:p>
            <a:r>
              <a:rPr lang="en-GB" sz="1100" dirty="0"/>
              <a:t>NM</a:t>
            </a:r>
          </a:p>
        </p:txBody>
      </p:sp>
      <p:sp>
        <p:nvSpPr>
          <p:cNvPr id="73" name="TextBox 72">
            <a:extLst>
              <a:ext uri="{FF2B5EF4-FFF2-40B4-BE49-F238E27FC236}">
                <a16:creationId xmlns:a16="http://schemas.microsoft.com/office/drawing/2014/main" id="{EA2D8FA2-DEDE-4BCC-96F1-44398A3D83BB}"/>
              </a:ext>
            </a:extLst>
          </p:cNvPr>
          <p:cNvSpPr txBox="1"/>
          <p:nvPr/>
        </p:nvSpPr>
        <p:spPr>
          <a:xfrm>
            <a:off x="2374161" y="5538017"/>
            <a:ext cx="470945" cy="430887"/>
          </a:xfrm>
          <a:prstGeom prst="rect">
            <a:avLst/>
          </a:prstGeom>
          <a:noFill/>
        </p:spPr>
        <p:txBody>
          <a:bodyPr wrap="square" rtlCol="0">
            <a:spAutoFit/>
          </a:bodyPr>
          <a:lstStyle/>
          <a:p>
            <a:r>
              <a:rPr lang="en-GB" sz="1100" dirty="0"/>
              <a:t>DN</a:t>
            </a:r>
          </a:p>
          <a:p>
            <a:r>
              <a:rPr lang="en-GB" sz="1100" dirty="0"/>
              <a:t>NM</a:t>
            </a:r>
          </a:p>
        </p:txBody>
      </p:sp>
      <p:sp>
        <p:nvSpPr>
          <p:cNvPr id="74" name="TextBox 73">
            <a:extLst>
              <a:ext uri="{FF2B5EF4-FFF2-40B4-BE49-F238E27FC236}">
                <a16:creationId xmlns:a16="http://schemas.microsoft.com/office/drawing/2014/main" id="{6E89BACE-E55B-47D7-A0CB-D94605207D3C}"/>
              </a:ext>
            </a:extLst>
          </p:cNvPr>
          <p:cNvSpPr txBox="1"/>
          <p:nvPr/>
        </p:nvSpPr>
        <p:spPr>
          <a:xfrm>
            <a:off x="2683492" y="5535313"/>
            <a:ext cx="470945" cy="430887"/>
          </a:xfrm>
          <a:prstGeom prst="rect">
            <a:avLst/>
          </a:prstGeom>
          <a:noFill/>
        </p:spPr>
        <p:txBody>
          <a:bodyPr wrap="square" rtlCol="0">
            <a:spAutoFit/>
          </a:bodyPr>
          <a:lstStyle/>
          <a:p>
            <a:r>
              <a:rPr lang="en-GB" sz="1100" dirty="0"/>
              <a:t>DN</a:t>
            </a:r>
          </a:p>
          <a:p>
            <a:r>
              <a:rPr lang="en-GB" sz="1100" dirty="0"/>
              <a:t>NM</a:t>
            </a:r>
          </a:p>
        </p:txBody>
      </p:sp>
      <p:sp>
        <p:nvSpPr>
          <p:cNvPr id="75" name="TextBox 74">
            <a:extLst>
              <a:ext uri="{FF2B5EF4-FFF2-40B4-BE49-F238E27FC236}">
                <a16:creationId xmlns:a16="http://schemas.microsoft.com/office/drawing/2014/main" id="{CECE1DA6-604A-4DBC-8F74-864CFC9924EA}"/>
              </a:ext>
            </a:extLst>
          </p:cNvPr>
          <p:cNvSpPr txBox="1"/>
          <p:nvPr/>
        </p:nvSpPr>
        <p:spPr>
          <a:xfrm>
            <a:off x="3053113" y="5538017"/>
            <a:ext cx="470945" cy="430887"/>
          </a:xfrm>
          <a:prstGeom prst="rect">
            <a:avLst/>
          </a:prstGeom>
          <a:noFill/>
        </p:spPr>
        <p:txBody>
          <a:bodyPr wrap="square" rtlCol="0">
            <a:spAutoFit/>
          </a:bodyPr>
          <a:lstStyle/>
          <a:p>
            <a:r>
              <a:rPr lang="en-GB" sz="1100" dirty="0"/>
              <a:t>DN</a:t>
            </a:r>
          </a:p>
          <a:p>
            <a:r>
              <a:rPr lang="en-GB" sz="1100" dirty="0"/>
              <a:t>NM</a:t>
            </a:r>
          </a:p>
        </p:txBody>
      </p:sp>
      <p:sp>
        <p:nvSpPr>
          <p:cNvPr id="76" name="TextBox 75">
            <a:extLst>
              <a:ext uri="{FF2B5EF4-FFF2-40B4-BE49-F238E27FC236}">
                <a16:creationId xmlns:a16="http://schemas.microsoft.com/office/drawing/2014/main" id="{38301197-8251-43A2-8EFA-1CC94326826E}"/>
              </a:ext>
            </a:extLst>
          </p:cNvPr>
          <p:cNvSpPr txBox="1"/>
          <p:nvPr/>
        </p:nvSpPr>
        <p:spPr>
          <a:xfrm>
            <a:off x="3404274" y="5538017"/>
            <a:ext cx="470945" cy="430887"/>
          </a:xfrm>
          <a:prstGeom prst="rect">
            <a:avLst/>
          </a:prstGeom>
          <a:noFill/>
        </p:spPr>
        <p:txBody>
          <a:bodyPr wrap="square" rtlCol="0">
            <a:spAutoFit/>
          </a:bodyPr>
          <a:lstStyle/>
          <a:p>
            <a:r>
              <a:rPr lang="en-GB" sz="1100" dirty="0"/>
              <a:t>DN</a:t>
            </a:r>
          </a:p>
          <a:p>
            <a:r>
              <a:rPr lang="en-GB" sz="1100" dirty="0"/>
              <a:t>NM</a:t>
            </a:r>
          </a:p>
        </p:txBody>
      </p:sp>
      <p:sp>
        <p:nvSpPr>
          <p:cNvPr id="77" name="TextBox 76">
            <a:extLst>
              <a:ext uri="{FF2B5EF4-FFF2-40B4-BE49-F238E27FC236}">
                <a16:creationId xmlns:a16="http://schemas.microsoft.com/office/drawing/2014/main" id="{A34AB137-5F23-4F76-A0A2-84A775E3742F}"/>
              </a:ext>
            </a:extLst>
          </p:cNvPr>
          <p:cNvSpPr txBox="1"/>
          <p:nvPr/>
        </p:nvSpPr>
        <p:spPr>
          <a:xfrm>
            <a:off x="3991836" y="5538017"/>
            <a:ext cx="470945" cy="430887"/>
          </a:xfrm>
          <a:prstGeom prst="rect">
            <a:avLst/>
          </a:prstGeom>
          <a:noFill/>
        </p:spPr>
        <p:txBody>
          <a:bodyPr wrap="square" rtlCol="0">
            <a:spAutoFit/>
          </a:bodyPr>
          <a:lstStyle/>
          <a:p>
            <a:r>
              <a:rPr lang="en-GB" sz="1100" dirty="0"/>
              <a:t>DN</a:t>
            </a:r>
          </a:p>
          <a:p>
            <a:r>
              <a:rPr lang="en-GB" sz="1100" dirty="0"/>
              <a:t>NM</a:t>
            </a:r>
          </a:p>
        </p:txBody>
      </p:sp>
      <p:sp>
        <p:nvSpPr>
          <p:cNvPr id="78" name="TextBox 77">
            <a:extLst>
              <a:ext uri="{FF2B5EF4-FFF2-40B4-BE49-F238E27FC236}">
                <a16:creationId xmlns:a16="http://schemas.microsoft.com/office/drawing/2014/main" id="{0EBED932-5A15-4216-BA8B-AF1D3102B777}"/>
              </a:ext>
            </a:extLst>
          </p:cNvPr>
          <p:cNvSpPr txBox="1"/>
          <p:nvPr/>
        </p:nvSpPr>
        <p:spPr>
          <a:xfrm>
            <a:off x="4350187" y="5538017"/>
            <a:ext cx="470945" cy="430887"/>
          </a:xfrm>
          <a:prstGeom prst="rect">
            <a:avLst/>
          </a:prstGeom>
          <a:noFill/>
        </p:spPr>
        <p:txBody>
          <a:bodyPr wrap="square" rtlCol="0">
            <a:spAutoFit/>
          </a:bodyPr>
          <a:lstStyle/>
          <a:p>
            <a:r>
              <a:rPr lang="en-GB" sz="1100" dirty="0"/>
              <a:t>DN</a:t>
            </a:r>
          </a:p>
          <a:p>
            <a:r>
              <a:rPr lang="en-GB" sz="1100" dirty="0"/>
              <a:t>NM</a:t>
            </a:r>
          </a:p>
        </p:txBody>
      </p:sp>
      <p:sp>
        <p:nvSpPr>
          <p:cNvPr id="79" name="TextBox 78">
            <a:extLst>
              <a:ext uri="{FF2B5EF4-FFF2-40B4-BE49-F238E27FC236}">
                <a16:creationId xmlns:a16="http://schemas.microsoft.com/office/drawing/2014/main" id="{CDC528EF-77CC-4A50-B0FF-7102C24B80B5}"/>
              </a:ext>
            </a:extLst>
          </p:cNvPr>
          <p:cNvSpPr txBox="1"/>
          <p:nvPr/>
        </p:nvSpPr>
        <p:spPr>
          <a:xfrm>
            <a:off x="4718095" y="5538017"/>
            <a:ext cx="470945" cy="430887"/>
          </a:xfrm>
          <a:prstGeom prst="rect">
            <a:avLst/>
          </a:prstGeom>
          <a:noFill/>
        </p:spPr>
        <p:txBody>
          <a:bodyPr wrap="square" rtlCol="0">
            <a:spAutoFit/>
          </a:bodyPr>
          <a:lstStyle/>
          <a:p>
            <a:r>
              <a:rPr lang="en-GB" sz="1100" dirty="0"/>
              <a:t>DN</a:t>
            </a:r>
          </a:p>
          <a:p>
            <a:r>
              <a:rPr lang="en-GB" sz="1100" dirty="0"/>
              <a:t>NM</a:t>
            </a:r>
          </a:p>
        </p:txBody>
      </p:sp>
      <p:sp>
        <p:nvSpPr>
          <p:cNvPr id="80" name="TextBox 79">
            <a:extLst>
              <a:ext uri="{FF2B5EF4-FFF2-40B4-BE49-F238E27FC236}">
                <a16:creationId xmlns:a16="http://schemas.microsoft.com/office/drawing/2014/main" id="{0F896757-73A6-425B-A5B1-1A68DB1FECEF}"/>
              </a:ext>
            </a:extLst>
          </p:cNvPr>
          <p:cNvSpPr txBox="1"/>
          <p:nvPr/>
        </p:nvSpPr>
        <p:spPr>
          <a:xfrm>
            <a:off x="5063128" y="5538017"/>
            <a:ext cx="470945" cy="430887"/>
          </a:xfrm>
          <a:prstGeom prst="rect">
            <a:avLst/>
          </a:prstGeom>
          <a:noFill/>
        </p:spPr>
        <p:txBody>
          <a:bodyPr wrap="square" rtlCol="0">
            <a:spAutoFit/>
          </a:bodyPr>
          <a:lstStyle/>
          <a:p>
            <a:r>
              <a:rPr lang="en-GB" sz="1100" dirty="0"/>
              <a:t>DN</a:t>
            </a:r>
          </a:p>
          <a:p>
            <a:r>
              <a:rPr lang="en-GB" sz="1100" dirty="0"/>
              <a:t>NM</a:t>
            </a:r>
          </a:p>
        </p:txBody>
      </p:sp>
      <p:sp>
        <p:nvSpPr>
          <p:cNvPr id="81" name="TextBox 80">
            <a:extLst>
              <a:ext uri="{FF2B5EF4-FFF2-40B4-BE49-F238E27FC236}">
                <a16:creationId xmlns:a16="http://schemas.microsoft.com/office/drawing/2014/main" id="{BFAF637C-507A-4A1D-AC48-74508B564A40}"/>
              </a:ext>
            </a:extLst>
          </p:cNvPr>
          <p:cNvSpPr txBox="1"/>
          <p:nvPr/>
        </p:nvSpPr>
        <p:spPr>
          <a:xfrm>
            <a:off x="6220807" y="5538017"/>
            <a:ext cx="470945" cy="430887"/>
          </a:xfrm>
          <a:prstGeom prst="rect">
            <a:avLst/>
          </a:prstGeom>
          <a:noFill/>
        </p:spPr>
        <p:txBody>
          <a:bodyPr wrap="square" rtlCol="0">
            <a:spAutoFit/>
          </a:bodyPr>
          <a:lstStyle/>
          <a:p>
            <a:r>
              <a:rPr lang="en-GB" sz="1100" dirty="0"/>
              <a:t>DN</a:t>
            </a:r>
          </a:p>
          <a:p>
            <a:r>
              <a:rPr lang="en-GB" sz="1100" dirty="0"/>
              <a:t>NM</a:t>
            </a:r>
          </a:p>
        </p:txBody>
      </p:sp>
      <p:sp>
        <p:nvSpPr>
          <p:cNvPr id="82" name="TextBox 81">
            <a:extLst>
              <a:ext uri="{FF2B5EF4-FFF2-40B4-BE49-F238E27FC236}">
                <a16:creationId xmlns:a16="http://schemas.microsoft.com/office/drawing/2014/main" id="{065567E9-CEBE-4E70-8ABC-1733397513BD}"/>
              </a:ext>
            </a:extLst>
          </p:cNvPr>
          <p:cNvSpPr txBox="1"/>
          <p:nvPr/>
        </p:nvSpPr>
        <p:spPr>
          <a:xfrm>
            <a:off x="6571704" y="5538017"/>
            <a:ext cx="470945" cy="430887"/>
          </a:xfrm>
          <a:prstGeom prst="rect">
            <a:avLst/>
          </a:prstGeom>
          <a:noFill/>
        </p:spPr>
        <p:txBody>
          <a:bodyPr wrap="square" rtlCol="0">
            <a:spAutoFit/>
          </a:bodyPr>
          <a:lstStyle/>
          <a:p>
            <a:r>
              <a:rPr lang="en-GB" sz="1100" dirty="0"/>
              <a:t>DN</a:t>
            </a:r>
          </a:p>
          <a:p>
            <a:r>
              <a:rPr lang="en-GB" sz="1100" dirty="0"/>
              <a:t>NM</a:t>
            </a:r>
          </a:p>
        </p:txBody>
      </p:sp>
      <p:sp>
        <p:nvSpPr>
          <p:cNvPr id="83" name="TextBox 82">
            <a:extLst>
              <a:ext uri="{FF2B5EF4-FFF2-40B4-BE49-F238E27FC236}">
                <a16:creationId xmlns:a16="http://schemas.microsoft.com/office/drawing/2014/main" id="{B7A88D64-B3E1-42F5-917B-50F2F1257241}"/>
              </a:ext>
            </a:extLst>
          </p:cNvPr>
          <p:cNvSpPr txBox="1"/>
          <p:nvPr/>
        </p:nvSpPr>
        <p:spPr>
          <a:xfrm>
            <a:off x="6930025" y="5518225"/>
            <a:ext cx="470945" cy="430887"/>
          </a:xfrm>
          <a:prstGeom prst="rect">
            <a:avLst/>
          </a:prstGeom>
          <a:noFill/>
        </p:spPr>
        <p:txBody>
          <a:bodyPr wrap="square" rtlCol="0">
            <a:spAutoFit/>
          </a:bodyPr>
          <a:lstStyle/>
          <a:p>
            <a:r>
              <a:rPr lang="en-GB" sz="1100" dirty="0"/>
              <a:t>DN</a:t>
            </a:r>
          </a:p>
          <a:p>
            <a:r>
              <a:rPr lang="en-GB" sz="1100" dirty="0"/>
              <a:t>NM</a:t>
            </a:r>
          </a:p>
        </p:txBody>
      </p:sp>
      <p:sp>
        <p:nvSpPr>
          <p:cNvPr id="84" name="TextBox 83">
            <a:extLst>
              <a:ext uri="{FF2B5EF4-FFF2-40B4-BE49-F238E27FC236}">
                <a16:creationId xmlns:a16="http://schemas.microsoft.com/office/drawing/2014/main" id="{BCF9CCAD-5EB3-4160-98F1-60DB3529BF4D}"/>
              </a:ext>
            </a:extLst>
          </p:cNvPr>
          <p:cNvSpPr txBox="1"/>
          <p:nvPr/>
        </p:nvSpPr>
        <p:spPr>
          <a:xfrm>
            <a:off x="7317897" y="5538017"/>
            <a:ext cx="470945" cy="430887"/>
          </a:xfrm>
          <a:prstGeom prst="rect">
            <a:avLst/>
          </a:prstGeom>
          <a:noFill/>
        </p:spPr>
        <p:txBody>
          <a:bodyPr wrap="square" rtlCol="0">
            <a:spAutoFit/>
          </a:bodyPr>
          <a:lstStyle/>
          <a:p>
            <a:r>
              <a:rPr lang="en-GB" sz="1100" dirty="0"/>
              <a:t>DN</a:t>
            </a:r>
          </a:p>
          <a:p>
            <a:r>
              <a:rPr lang="en-GB" sz="1100" dirty="0"/>
              <a:t>NM</a:t>
            </a:r>
          </a:p>
        </p:txBody>
      </p:sp>
    </p:spTree>
    <p:extLst>
      <p:ext uri="{BB962C8B-B14F-4D97-AF65-F5344CB8AC3E}">
        <p14:creationId xmlns:p14="http://schemas.microsoft.com/office/powerpoint/2010/main" val="225083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Hadoop Distributed File System</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0464926"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a:t>
            </a:fld>
            <a:endParaRPr lang="zh-TW" altLang="en-US" sz="1400"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FDEED577-876D-4A2D-A6A1-424993FB8624}"/>
              </a:ext>
            </a:extLst>
          </p:cNvPr>
          <p:cNvGrpSpPr/>
          <p:nvPr/>
        </p:nvGrpSpPr>
        <p:grpSpPr>
          <a:xfrm>
            <a:off x="2711624" y="2675207"/>
            <a:ext cx="4123957" cy="1966866"/>
            <a:chOff x="2501405" y="2930385"/>
            <a:chExt cx="4123957" cy="1966866"/>
          </a:xfrm>
        </p:grpSpPr>
        <p:sp>
          <p:nvSpPr>
            <p:cNvPr id="9" name="Rectangle 8">
              <a:extLst>
                <a:ext uri="{FF2B5EF4-FFF2-40B4-BE49-F238E27FC236}">
                  <a16:creationId xmlns:a16="http://schemas.microsoft.com/office/drawing/2014/main" id="{18BA857D-034B-4B03-99D0-7E49C6AA7611}"/>
                </a:ext>
              </a:extLst>
            </p:cNvPr>
            <p:cNvSpPr/>
            <p:nvPr/>
          </p:nvSpPr>
          <p:spPr>
            <a:xfrm>
              <a:off x="2501405" y="2930385"/>
              <a:ext cx="4123957" cy="1966866"/>
            </a:xfrm>
            <a:prstGeom prst="rect">
              <a:avLst/>
            </a:prstGeom>
            <a:no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solidFill>
                    <a:prstClr val="black"/>
                  </a:solidFill>
                  <a:effectLst/>
                  <a:uLnTx/>
                  <a:uFillTx/>
                  <a:latin typeface="Arial"/>
                  <a:ea typeface="+mn-ea"/>
                  <a:cs typeface="+mn-cs"/>
                </a:rPr>
                <a:t>Hadoop</a:t>
              </a:r>
            </a:p>
          </p:txBody>
        </p:sp>
        <p:sp>
          <p:nvSpPr>
            <p:cNvPr id="11" name="Rectangle 10">
              <a:extLst>
                <a:ext uri="{FF2B5EF4-FFF2-40B4-BE49-F238E27FC236}">
                  <a16:creationId xmlns:a16="http://schemas.microsoft.com/office/drawing/2014/main" id="{143C32BB-C2C2-4164-8F2F-64C728266C21}"/>
                </a:ext>
              </a:extLst>
            </p:cNvPr>
            <p:cNvSpPr/>
            <p:nvPr/>
          </p:nvSpPr>
          <p:spPr>
            <a:xfrm>
              <a:off x="2613529" y="4101074"/>
              <a:ext cx="2966583" cy="700364"/>
            </a:xfrm>
            <a:prstGeom prst="rect">
              <a:avLst/>
            </a:prstGeom>
            <a:no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HDFS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a:ea typeface="+mn-ea"/>
                  <a:cs typeface="+mn-cs"/>
                </a:rPr>
                <a:t> (Hadoop Distributed File System)</a:t>
              </a:r>
            </a:p>
          </p:txBody>
        </p:sp>
        <p:sp>
          <p:nvSpPr>
            <p:cNvPr id="12" name="Rectangle 11">
              <a:extLst>
                <a:ext uri="{FF2B5EF4-FFF2-40B4-BE49-F238E27FC236}">
                  <a16:creationId xmlns:a16="http://schemas.microsoft.com/office/drawing/2014/main" id="{7C8A5795-B55D-458B-913E-0A5614936B86}"/>
                </a:ext>
              </a:extLst>
            </p:cNvPr>
            <p:cNvSpPr/>
            <p:nvPr/>
          </p:nvSpPr>
          <p:spPr>
            <a:xfrm>
              <a:off x="2623014" y="3309117"/>
              <a:ext cx="3884192" cy="632798"/>
            </a:xfrm>
            <a:prstGeom prst="rect">
              <a:avLst/>
            </a:prstGeom>
            <a:no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Arial"/>
                  <a:ea typeface="+mn-ea"/>
                  <a:cs typeface="+mn-cs"/>
                </a:rPr>
                <a:t>MapReduce/ YARN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prstClr val="black"/>
                  </a:solidFill>
                  <a:effectLst/>
                  <a:uLnTx/>
                  <a:uFillTx/>
                  <a:latin typeface="Arial"/>
                  <a:ea typeface="+mn-ea"/>
                  <a:cs typeface="+mn-cs"/>
                </a:rPr>
                <a:t>(Distributed Processing Framework)</a:t>
              </a:r>
            </a:p>
          </p:txBody>
        </p:sp>
        <p:pic>
          <p:nvPicPr>
            <p:cNvPr id="13" name="Picture 12">
              <a:extLst>
                <a:ext uri="{FF2B5EF4-FFF2-40B4-BE49-F238E27FC236}">
                  <a16:creationId xmlns:a16="http://schemas.microsoft.com/office/drawing/2014/main" id="{737C8993-2862-48E7-802B-DBC38913F58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82756" y="4021863"/>
              <a:ext cx="785731" cy="793665"/>
            </a:xfrm>
            <a:prstGeom prst="rect">
              <a:avLst/>
            </a:prstGeom>
          </p:spPr>
        </p:pic>
      </p:grpSp>
      <p:sp>
        <p:nvSpPr>
          <p:cNvPr id="14" name="Rounded Rectangular Callout 10">
            <a:extLst>
              <a:ext uri="{FF2B5EF4-FFF2-40B4-BE49-F238E27FC236}">
                <a16:creationId xmlns:a16="http://schemas.microsoft.com/office/drawing/2014/main" id="{68D65690-BF6F-43F9-A4A4-75C68AB37ED5}"/>
              </a:ext>
            </a:extLst>
          </p:cNvPr>
          <p:cNvSpPr/>
          <p:nvPr/>
        </p:nvSpPr>
        <p:spPr>
          <a:xfrm>
            <a:off x="3408606" y="1545729"/>
            <a:ext cx="1810279" cy="720081"/>
          </a:xfrm>
          <a:prstGeom prst="wedgeRoundRectCallout">
            <a:avLst>
              <a:gd name="adj1" fmla="val 994"/>
              <a:gd name="adj2" fmla="val 107500"/>
              <a:gd name="adj3" fmla="val 16667"/>
            </a:avLst>
          </a:prstGeom>
          <a:solidFill>
            <a:srgbClr val="FAB041"/>
          </a:solidFill>
          <a:ln w="9525" cap="flat" cmpd="sng" algn="ctr">
            <a:noFill/>
            <a:prstDash val="solid"/>
          </a:ln>
          <a:effectLst/>
          <a:scene3d>
            <a:camera prst="orthographicFront"/>
            <a:lightRig rig="threePt" dir="t"/>
          </a:scene3d>
          <a:sp3d prstMaterial="dkEdge">
            <a:bevelT w="38100" h="127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white"/>
                </a:solidFill>
                <a:effectLst/>
                <a:uLnTx/>
                <a:uFillTx/>
                <a:latin typeface="Arial"/>
                <a:ea typeface="+mn-ea"/>
                <a:cs typeface="+mn-cs"/>
              </a:rPr>
              <a:t>OOZIE</a:t>
            </a:r>
          </a:p>
        </p:txBody>
      </p:sp>
      <p:sp>
        <p:nvSpPr>
          <p:cNvPr id="15" name="Rounded Rectangular Callout 11">
            <a:extLst>
              <a:ext uri="{FF2B5EF4-FFF2-40B4-BE49-F238E27FC236}">
                <a16:creationId xmlns:a16="http://schemas.microsoft.com/office/drawing/2014/main" id="{011CFEC3-0FDD-48F6-AB8F-780A26B3C5B7}"/>
              </a:ext>
            </a:extLst>
          </p:cNvPr>
          <p:cNvSpPr/>
          <p:nvPr/>
        </p:nvSpPr>
        <p:spPr>
          <a:xfrm>
            <a:off x="901345" y="1544682"/>
            <a:ext cx="1810279" cy="721128"/>
          </a:xfrm>
          <a:prstGeom prst="wedgeRoundRectCallout">
            <a:avLst>
              <a:gd name="adj1" fmla="val 49726"/>
              <a:gd name="adj2" fmla="val 112500"/>
              <a:gd name="adj3" fmla="val 16667"/>
            </a:avLst>
          </a:prstGeom>
          <a:solidFill>
            <a:srgbClr val="9EC23C"/>
          </a:solidFill>
          <a:ln w="9525" cap="flat" cmpd="sng" algn="ctr">
            <a:noFill/>
            <a:prstDash val="solid"/>
          </a:ln>
          <a:effectLst/>
          <a:scene3d>
            <a:camera prst="orthographicFront"/>
            <a:lightRig rig="threePt" dir="t"/>
          </a:scene3d>
          <a:sp3d prstMaterial="dkEdge">
            <a:bevelT w="38100" h="127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white"/>
                </a:solidFill>
                <a:effectLst/>
                <a:uLnTx/>
                <a:uFillTx/>
                <a:latin typeface="Arial"/>
                <a:ea typeface="+mn-ea"/>
                <a:cs typeface="+mn-cs"/>
              </a:rPr>
              <a:t>SPARK</a:t>
            </a:r>
          </a:p>
        </p:txBody>
      </p:sp>
      <p:sp>
        <p:nvSpPr>
          <p:cNvPr id="16" name="Rounded Rectangular Callout 12">
            <a:extLst>
              <a:ext uri="{FF2B5EF4-FFF2-40B4-BE49-F238E27FC236}">
                <a16:creationId xmlns:a16="http://schemas.microsoft.com/office/drawing/2014/main" id="{89CB85F9-9B33-406A-9AE7-FBCD6408531F}"/>
              </a:ext>
            </a:extLst>
          </p:cNvPr>
          <p:cNvSpPr/>
          <p:nvPr/>
        </p:nvSpPr>
        <p:spPr>
          <a:xfrm>
            <a:off x="5892975" y="1545729"/>
            <a:ext cx="1810279" cy="720081"/>
          </a:xfrm>
          <a:prstGeom prst="wedgeRoundRectCallout">
            <a:avLst>
              <a:gd name="adj1" fmla="val 994"/>
              <a:gd name="adj2" fmla="val 107500"/>
              <a:gd name="adj3" fmla="val 16667"/>
            </a:avLst>
          </a:prstGeom>
          <a:solidFill>
            <a:srgbClr val="2EABE2"/>
          </a:solidFill>
          <a:ln w="9525" cap="flat" cmpd="sng" algn="ctr">
            <a:noFill/>
            <a:prstDash val="solid"/>
          </a:ln>
          <a:effectLst/>
          <a:scene3d>
            <a:camera prst="orthographicFront"/>
            <a:lightRig rig="threePt" dir="t"/>
          </a:scene3d>
          <a:sp3d prstMaterial="dkEdge">
            <a:bevelT w="38100" h="127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white"/>
                </a:solidFill>
                <a:effectLst/>
                <a:uLnTx/>
                <a:uFillTx/>
                <a:latin typeface="Arial"/>
                <a:ea typeface="+mn-ea"/>
                <a:cs typeface="+mn-cs"/>
              </a:rPr>
              <a:t>ZOOKEEPER</a:t>
            </a:r>
          </a:p>
        </p:txBody>
      </p:sp>
      <p:sp>
        <p:nvSpPr>
          <p:cNvPr id="17" name="Rounded Rectangular Callout 13">
            <a:extLst>
              <a:ext uri="{FF2B5EF4-FFF2-40B4-BE49-F238E27FC236}">
                <a16:creationId xmlns:a16="http://schemas.microsoft.com/office/drawing/2014/main" id="{3D242EE9-C759-4D7A-941E-67DC03574AB8}"/>
              </a:ext>
            </a:extLst>
          </p:cNvPr>
          <p:cNvSpPr/>
          <p:nvPr/>
        </p:nvSpPr>
        <p:spPr>
          <a:xfrm>
            <a:off x="7176120" y="3298600"/>
            <a:ext cx="1809210" cy="720080"/>
          </a:xfrm>
          <a:prstGeom prst="wedgeRoundRectCallout">
            <a:avLst>
              <a:gd name="adj1" fmla="val -68774"/>
              <a:gd name="adj2" fmla="val 20194"/>
              <a:gd name="adj3" fmla="val 16667"/>
            </a:avLst>
          </a:prstGeom>
          <a:solidFill>
            <a:srgbClr val="522E91"/>
          </a:solidFill>
          <a:ln w="9525" cap="flat" cmpd="sng" algn="ctr">
            <a:noFill/>
            <a:prstDash val="solid"/>
          </a:ln>
          <a:effectLst/>
          <a:scene3d>
            <a:camera prst="orthographicFront"/>
            <a:lightRig rig="threePt" dir="t"/>
          </a:scene3d>
          <a:sp3d prstMaterial="dkEdge">
            <a:bevelT w="38100" h="127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white"/>
                </a:solidFill>
                <a:effectLst/>
                <a:uLnTx/>
                <a:uFillTx/>
                <a:latin typeface="Arial"/>
                <a:ea typeface="+mn-ea"/>
                <a:cs typeface="+mn-cs"/>
              </a:rPr>
              <a:t>FLUME</a:t>
            </a:r>
          </a:p>
        </p:txBody>
      </p:sp>
      <p:sp>
        <p:nvSpPr>
          <p:cNvPr id="18" name="Rounded Rectangular Callout 14">
            <a:extLst>
              <a:ext uri="{FF2B5EF4-FFF2-40B4-BE49-F238E27FC236}">
                <a16:creationId xmlns:a16="http://schemas.microsoft.com/office/drawing/2014/main" id="{439B700D-184C-4882-B31B-CD6E0AA7A72C}"/>
              </a:ext>
            </a:extLst>
          </p:cNvPr>
          <p:cNvSpPr/>
          <p:nvPr/>
        </p:nvSpPr>
        <p:spPr>
          <a:xfrm>
            <a:off x="3408606" y="5133924"/>
            <a:ext cx="1810279" cy="720081"/>
          </a:xfrm>
          <a:prstGeom prst="wedgeRoundRectCallout">
            <a:avLst>
              <a:gd name="adj1" fmla="val 1748"/>
              <a:gd name="adj2" fmla="val -118042"/>
              <a:gd name="adj3" fmla="val 16667"/>
            </a:avLst>
          </a:prstGeom>
          <a:solidFill>
            <a:srgbClr val="FAB041"/>
          </a:solidFill>
          <a:ln w="9525" cap="flat" cmpd="sng" algn="ctr">
            <a:noFill/>
            <a:prstDash val="solid"/>
          </a:ln>
          <a:effectLst/>
          <a:scene3d>
            <a:camera prst="orthographicFront"/>
            <a:lightRig rig="threePt" dir="t"/>
          </a:scene3d>
          <a:sp3d prstMaterial="dkEdge">
            <a:bevelT w="38100" h="127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white"/>
                </a:solidFill>
                <a:effectLst/>
                <a:uLnTx/>
                <a:uFillTx/>
                <a:latin typeface="Arial"/>
                <a:ea typeface="+mn-ea"/>
                <a:cs typeface="+mn-cs"/>
              </a:rPr>
              <a:t>HIVE</a:t>
            </a:r>
          </a:p>
        </p:txBody>
      </p:sp>
      <p:sp>
        <p:nvSpPr>
          <p:cNvPr id="19" name="Rounded Rectangular Callout 15">
            <a:extLst>
              <a:ext uri="{FF2B5EF4-FFF2-40B4-BE49-F238E27FC236}">
                <a16:creationId xmlns:a16="http://schemas.microsoft.com/office/drawing/2014/main" id="{0C130A9D-5DE5-4AA3-AAB2-60C481A91406}"/>
              </a:ext>
            </a:extLst>
          </p:cNvPr>
          <p:cNvSpPr/>
          <p:nvPr/>
        </p:nvSpPr>
        <p:spPr>
          <a:xfrm>
            <a:off x="5987770" y="5163792"/>
            <a:ext cx="1620688" cy="721668"/>
          </a:xfrm>
          <a:prstGeom prst="wedgeRoundRectCallout">
            <a:avLst>
              <a:gd name="adj1" fmla="val 884"/>
              <a:gd name="adj2" fmla="val -123893"/>
              <a:gd name="adj3" fmla="val 16667"/>
            </a:avLst>
          </a:prstGeom>
          <a:solidFill>
            <a:srgbClr val="9EC23C"/>
          </a:solidFill>
          <a:ln w="9525" cap="flat" cmpd="sng" algn="ctr">
            <a:noFill/>
            <a:prstDash val="solid"/>
          </a:ln>
          <a:effectLst/>
          <a:scene3d>
            <a:camera prst="orthographicFront"/>
            <a:lightRig rig="threePt" dir="t"/>
          </a:scene3d>
          <a:sp3d prstMaterial="dkEdge">
            <a:bevelT w="38100" h="127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white"/>
                </a:solidFill>
                <a:effectLst/>
                <a:uLnTx/>
                <a:uFillTx/>
                <a:latin typeface="Arial"/>
                <a:ea typeface="+mn-ea"/>
                <a:cs typeface="+mn-cs"/>
              </a:rPr>
              <a:t>SQOOP</a:t>
            </a:r>
          </a:p>
        </p:txBody>
      </p:sp>
      <p:sp>
        <p:nvSpPr>
          <p:cNvPr id="20" name="Rounded Rectangular Callout 16">
            <a:extLst>
              <a:ext uri="{FF2B5EF4-FFF2-40B4-BE49-F238E27FC236}">
                <a16:creationId xmlns:a16="http://schemas.microsoft.com/office/drawing/2014/main" id="{5DB57701-C6E1-439D-8005-EB2E50DFF973}"/>
              </a:ext>
            </a:extLst>
          </p:cNvPr>
          <p:cNvSpPr/>
          <p:nvPr/>
        </p:nvSpPr>
        <p:spPr>
          <a:xfrm>
            <a:off x="901344" y="5163792"/>
            <a:ext cx="1810279" cy="720081"/>
          </a:xfrm>
          <a:prstGeom prst="wedgeRoundRectCallout">
            <a:avLst>
              <a:gd name="adj1" fmla="val 51505"/>
              <a:gd name="adj2" fmla="val -118041"/>
              <a:gd name="adj3" fmla="val 16667"/>
            </a:avLst>
          </a:prstGeom>
          <a:solidFill>
            <a:srgbClr val="2EABE2"/>
          </a:solidFill>
          <a:ln w="9525" cap="flat" cmpd="sng" algn="ctr">
            <a:noFill/>
            <a:prstDash val="solid"/>
          </a:ln>
          <a:effectLst/>
          <a:scene3d>
            <a:camera prst="orthographicFront"/>
            <a:lightRig rig="threePt" dir="t"/>
          </a:scene3d>
          <a:sp3d prstMaterial="dkEdge">
            <a:bevelT w="38100" h="127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white"/>
                </a:solidFill>
                <a:effectLst/>
                <a:uLnTx/>
                <a:uFillTx/>
                <a:latin typeface="Arial"/>
                <a:ea typeface="+mn-ea"/>
                <a:cs typeface="+mn-cs"/>
              </a:rPr>
              <a:t>MAHOUT</a:t>
            </a:r>
          </a:p>
        </p:txBody>
      </p:sp>
      <p:sp>
        <p:nvSpPr>
          <p:cNvPr id="21" name="Rounded Rectangular Callout 17">
            <a:extLst>
              <a:ext uri="{FF2B5EF4-FFF2-40B4-BE49-F238E27FC236}">
                <a16:creationId xmlns:a16="http://schemas.microsoft.com/office/drawing/2014/main" id="{104F6959-9533-4525-A845-EC4A1949EB83}"/>
              </a:ext>
            </a:extLst>
          </p:cNvPr>
          <p:cNvSpPr/>
          <p:nvPr/>
        </p:nvSpPr>
        <p:spPr>
          <a:xfrm>
            <a:off x="407368" y="3298600"/>
            <a:ext cx="1809210" cy="720080"/>
          </a:xfrm>
          <a:prstGeom prst="wedgeRoundRectCallout">
            <a:avLst>
              <a:gd name="adj1" fmla="val 79790"/>
              <a:gd name="adj2" fmla="val 17983"/>
              <a:gd name="adj3" fmla="val 16667"/>
            </a:avLst>
          </a:prstGeom>
          <a:solidFill>
            <a:srgbClr val="522E91"/>
          </a:solidFill>
          <a:ln w="9525" cap="flat" cmpd="sng" algn="ctr">
            <a:noFill/>
            <a:prstDash val="solid"/>
          </a:ln>
          <a:effectLst/>
          <a:scene3d>
            <a:camera prst="orthographicFront"/>
            <a:lightRig rig="threePt" dir="t"/>
          </a:scene3d>
          <a:sp3d prstMaterial="dkEdge">
            <a:bevelT w="38100" h="12700"/>
          </a:sp3d>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white"/>
                </a:solidFill>
                <a:effectLst/>
                <a:uLnTx/>
                <a:uFillTx/>
                <a:latin typeface="Arial"/>
                <a:ea typeface="+mn-ea"/>
                <a:cs typeface="+mn-cs"/>
              </a:rPr>
              <a:t>PIG</a:t>
            </a:r>
          </a:p>
        </p:txBody>
      </p:sp>
      <p:sp>
        <p:nvSpPr>
          <p:cNvPr id="22" name="Oval 21">
            <a:extLst>
              <a:ext uri="{FF2B5EF4-FFF2-40B4-BE49-F238E27FC236}">
                <a16:creationId xmlns:a16="http://schemas.microsoft.com/office/drawing/2014/main" id="{BE483E66-3A02-4EDD-BA2E-826F585BCF05}"/>
              </a:ext>
            </a:extLst>
          </p:cNvPr>
          <p:cNvSpPr/>
          <p:nvPr/>
        </p:nvSpPr>
        <p:spPr>
          <a:xfrm>
            <a:off x="2495600" y="3686737"/>
            <a:ext cx="4536504" cy="1118603"/>
          </a:xfrm>
          <a:prstGeom prst="ellipse">
            <a:avLst/>
          </a:prstGeom>
          <a:noFill/>
          <a:ln w="19050" cap="flat" cmpd="sng" algn="ctr">
            <a:solidFill>
              <a:srgbClr val="FF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226291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Hadoop Distributed File System</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a:t>
            </a:fld>
            <a:endParaRPr lang="zh-TW" altLang="en-US" sz="1400">
              <a:latin typeface="Arial" panose="020B0604020202020204" pitchFamily="34" charset="0"/>
              <a:cs typeface="Arial" panose="020B0604020202020204" pitchFamily="34" charset="0"/>
            </a:endParaRPr>
          </a:p>
        </p:txBody>
      </p:sp>
      <p:sp>
        <p:nvSpPr>
          <p:cNvPr id="7" name="Content Placeholder 1">
            <a:extLst>
              <a:ext uri="{FF2B5EF4-FFF2-40B4-BE49-F238E27FC236}">
                <a16:creationId xmlns:a16="http://schemas.microsoft.com/office/drawing/2014/main" id="{2E698702-6D2C-40F0-B043-8F3BAA14D0A9}"/>
              </a:ext>
            </a:extLst>
          </p:cNvPr>
          <p:cNvSpPr txBox="1">
            <a:spLocks/>
          </p:cNvSpPr>
          <p:nvPr/>
        </p:nvSpPr>
        <p:spPr bwMode="auto">
          <a:xfrm>
            <a:off x="636615" y="2221690"/>
            <a:ext cx="8138864" cy="4749976"/>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endParaRPr lang="en-GB" sz="1400" dirty="0"/>
          </a:p>
        </p:txBody>
      </p:sp>
      <p:sp>
        <p:nvSpPr>
          <p:cNvPr id="8" name="Rounded Rectangle 9">
            <a:extLst>
              <a:ext uri="{FF2B5EF4-FFF2-40B4-BE49-F238E27FC236}">
                <a16:creationId xmlns:a16="http://schemas.microsoft.com/office/drawing/2014/main" id="{5DAB1E58-4B04-42E2-B129-653B9F0A6F8A}"/>
              </a:ext>
            </a:extLst>
          </p:cNvPr>
          <p:cNvSpPr/>
          <p:nvPr/>
        </p:nvSpPr>
        <p:spPr>
          <a:xfrm>
            <a:off x="1181142" y="3692912"/>
            <a:ext cx="7200000" cy="510778"/>
          </a:xfrm>
          <a:prstGeom prst="roundRect">
            <a:avLst/>
          </a:prstGeom>
          <a:solidFill>
            <a:schemeClr val="accent1">
              <a:lumMod val="20000"/>
              <a:lumOff val="80000"/>
            </a:schemeClr>
          </a:solidFill>
          <a:ln w="38100">
            <a:solidFill>
              <a:srgbClr val="2EABE2"/>
            </a:solidFill>
          </a:ln>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t" anchorCtr="0">
            <a:spAutoFit/>
          </a:bodyPr>
          <a:lstStyle/>
          <a:p>
            <a:r>
              <a:rPr lang="en-GB" altLang="en-US" dirty="0"/>
              <a:t>It provides </a:t>
            </a:r>
            <a:r>
              <a:rPr lang="en-GB" altLang="en-US" b="1" dirty="0">
                <a:solidFill>
                  <a:srgbClr val="7030A0"/>
                </a:solidFill>
              </a:rPr>
              <a:t>high performance</a:t>
            </a:r>
            <a:r>
              <a:rPr lang="en-GB" altLang="en-US" b="1" dirty="0">
                <a:solidFill>
                  <a:srgbClr val="2EABE2"/>
                </a:solidFill>
              </a:rPr>
              <a:t> </a:t>
            </a:r>
            <a:r>
              <a:rPr lang="en-GB" altLang="en-US" dirty="0"/>
              <a:t>access to data across the Hadoop cluster</a:t>
            </a:r>
          </a:p>
        </p:txBody>
      </p:sp>
      <p:sp>
        <p:nvSpPr>
          <p:cNvPr id="9" name="Rounded Rectangle 10">
            <a:extLst>
              <a:ext uri="{FF2B5EF4-FFF2-40B4-BE49-F238E27FC236}">
                <a16:creationId xmlns:a16="http://schemas.microsoft.com/office/drawing/2014/main" id="{36ED4299-7E79-4D1F-8C97-5D8C77010A33}"/>
              </a:ext>
            </a:extLst>
          </p:cNvPr>
          <p:cNvSpPr/>
          <p:nvPr/>
        </p:nvSpPr>
        <p:spPr>
          <a:xfrm>
            <a:off x="1181142" y="4394028"/>
            <a:ext cx="7200000" cy="510778"/>
          </a:xfrm>
          <a:prstGeom prst="roundRect">
            <a:avLst/>
          </a:prstGeom>
          <a:solidFill>
            <a:schemeClr val="accent1">
              <a:lumMod val="20000"/>
              <a:lumOff val="80000"/>
            </a:schemeClr>
          </a:solidFill>
          <a:ln w="38100">
            <a:solidFill>
              <a:srgbClr val="2EABE2"/>
            </a:solidFill>
          </a:ln>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t" anchorCtr="0">
            <a:spAutoFit/>
          </a:bodyPr>
          <a:lstStyle/>
          <a:p>
            <a:r>
              <a:rPr lang="en-GB" altLang="en-US" dirty="0"/>
              <a:t>It can be acted upon via</a:t>
            </a:r>
            <a:r>
              <a:rPr lang="en-GB" altLang="en-US" b="1" dirty="0">
                <a:solidFill>
                  <a:srgbClr val="2EABE2"/>
                </a:solidFill>
              </a:rPr>
              <a:t> </a:t>
            </a:r>
            <a:r>
              <a:rPr lang="en-GB" altLang="en-US" b="1" dirty="0">
                <a:solidFill>
                  <a:schemeClr val="accent3">
                    <a:lumMod val="75000"/>
                  </a:schemeClr>
                </a:solidFill>
              </a:rPr>
              <a:t>all other components</a:t>
            </a:r>
            <a:r>
              <a:rPr lang="en-GB" altLang="en-US" b="1" dirty="0">
                <a:solidFill>
                  <a:srgbClr val="2EABE2"/>
                </a:solidFill>
              </a:rPr>
              <a:t> </a:t>
            </a:r>
            <a:r>
              <a:rPr lang="en-GB" altLang="en-US" dirty="0"/>
              <a:t>of the Hadoop Ecosystem</a:t>
            </a:r>
          </a:p>
        </p:txBody>
      </p:sp>
      <p:sp>
        <p:nvSpPr>
          <p:cNvPr id="11" name="Rounded Rectangle 11">
            <a:extLst>
              <a:ext uri="{FF2B5EF4-FFF2-40B4-BE49-F238E27FC236}">
                <a16:creationId xmlns:a16="http://schemas.microsoft.com/office/drawing/2014/main" id="{0D80CB76-4D40-43B6-A854-E7B631013B7A}"/>
              </a:ext>
            </a:extLst>
          </p:cNvPr>
          <p:cNvSpPr/>
          <p:nvPr/>
        </p:nvSpPr>
        <p:spPr>
          <a:xfrm>
            <a:off x="1181142" y="2991796"/>
            <a:ext cx="7200000" cy="510778"/>
          </a:xfrm>
          <a:prstGeom prst="roundRect">
            <a:avLst/>
          </a:prstGeom>
          <a:solidFill>
            <a:schemeClr val="accent1">
              <a:lumMod val="20000"/>
              <a:lumOff val="80000"/>
            </a:schemeClr>
          </a:solidFill>
          <a:ln w="38100">
            <a:solidFill>
              <a:srgbClr val="2EABE2"/>
            </a:solidFill>
          </a:ln>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t" anchorCtr="0">
            <a:spAutoFit/>
          </a:bodyPr>
          <a:lstStyle/>
          <a:p>
            <a:r>
              <a:rPr lang="en-GB" altLang="en-US" dirty="0"/>
              <a:t>It is the </a:t>
            </a:r>
            <a:r>
              <a:rPr lang="en-GB" altLang="en-US" b="1" dirty="0">
                <a:solidFill>
                  <a:srgbClr val="7030A0"/>
                </a:solidFill>
              </a:rPr>
              <a:t>primary storage</a:t>
            </a:r>
            <a:r>
              <a:rPr lang="en-GB" altLang="en-US" b="1" dirty="0">
                <a:solidFill>
                  <a:srgbClr val="2EABE2"/>
                </a:solidFill>
              </a:rPr>
              <a:t> </a:t>
            </a:r>
            <a:r>
              <a:rPr lang="en-GB" altLang="en-US" dirty="0"/>
              <a:t>system for Hadoop applications</a:t>
            </a:r>
          </a:p>
        </p:txBody>
      </p:sp>
      <p:sp>
        <p:nvSpPr>
          <p:cNvPr id="12" name="TextBox 11">
            <a:extLst>
              <a:ext uri="{FF2B5EF4-FFF2-40B4-BE49-F238E27FC236}">
                <a16:creationId xmlns:a16="http://schemas.microsoft.com/office/drawing/2014/main" id="{A691EFB1-6BFD-4017-BCC3-E5466F5EA0AD}"/>
              </a:ext>
            </a:extLst>
          </p:cNvPr>
          <p:cNvSpPr txBox="1"/>
          <p:nvPr/>
        </p:nvSpPr>
        <p:spPr>
          <a:xfrm>
            <a:off x="240001" y="1299025"/>
            <a:ext cx="11593288" cy="1692771"/>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What is </a:t>
            </a:r>
            <a:r>
              <a:rPr lang="en-GB" sz="2000" dirty="0" err="1">
                <a:latin typeface="Arial" panose="020B0604020202020204" pitchFamily="34" charset="0"/>
                <a:cs typeface="Arial" panose="020B0604020202020204" pitchFamily="34" charset="0"/>
              </a:rPr>
              <a:t>Hdfs</a:t>
            </a:r>
            <a:r>
              <a:rPr lang="en-GB" sz="2000" dirty="0">
                <a:latin typeface="Arial" panose="020B0604020202020204" pitchFamily="34" charset="0"/>
                <a:cs typeface="Arial" panose="020B0604020202020204" pitchFamily="34" charset="0"/>
              </a:rPr>
              <a:t>?	</a:t>
            </a:r>
            <a:r>
              <a:rPr lang="en-GB" sz="1600" i="1" dirty="0">
                <a:latin typeface="Arial" panose="020B0604020202020204" pitchFamily="34" charset="0"/>
                <a:cs typeface="Arial" panose="020B0604020202020204" pitchFamily="34" charset="0"/>
              </a:rPr>
              <a:t>(Hot Dogs For Sale?)</a:t>
            </a:r>
          </a:p>
          <a:p>
            <a:pPr lvl="1"/>
            <a:endParaRPr lang="en-GB" sz="3200" dirty="0">
              <a:latin typeface="Arial" panose="020B0604020202020204" pitchFamily="34" charset="0"/>
              <a:cs typeface="Arial" panose="020B0604020202020204" pitchFamily="34" charset="0"/>
            </a:endParaRPr>
          </a:p>
          <a:p>
            <a:pPr lvl="4"/>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HDFS</a:t>
            </a:r>
            <a:r>
              <a:rPr lang="en-GB" sz="2000" i="1"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Hadoop Distributed File System</a:t>
            </a:r>
          </a:p>
          <a:p>
            <a:pPr lvl="1"/>
            <a:endParaRPr lang="en-GB"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512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0.xml><?xml version="1.0" encoding="utf-8"?>
<p:tagLst xmlns:a="http://schemas.openxmlformats.org/drawingml/2006/main" xmlns:r="http://schemas.openxmlformats.org/officeDocument/2006/relationships" xmlns:p="http://schemas.openxmlformats.org/presentationml/2006/main">
  <p:tag name="DVSHAPEID" val="JKgWtaGUwrTWxdJqwrNYRW"/>
</p:tagLst>
</file>

<file path=ppt/tags/tag1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PowerPoint Theme Templat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odule xmlns="c43e90cf-65af-417b-bc7c-e52e683de365">02. HDFS</Modul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E84CDB8DA1B2D4FB412AD9113E50F5A" ma:contentTypeVersion="" ma:contentTypeDescription="Create a new document." ma:contentTypeScope="" ma:versionID="3383c4e29e49ba87e145678091d75ed6">
  <xsd:schema xmlns:xsd="http://www.w3.org/2001/XMLSchema" xmlns:xs="http://www.w3.org/2001/XMLSchema" xmlns:p="http://schemas.microsoft.com/office/2006/metadata/properties" xmlns:ns3="c43e90cf-65af-417b-bc7c-e52e683de365" targetNamespace="http://schemas.microsoft.com/office/2006/metadata/properties" ma:root="true" ma:fieldsID="d0cd8774ef05c8dfb4de4761de3f1825" ns3:_="">
    <xsd:import namespace="c43e90cf-65af-417b-bc7c-e52e683de365"/>
    <xsd:element name="properties">
      <xsd:complexType>
        <xsd:sequence>
          <xsd:element name="documentManagement">
            <xsd:complexType>
              <xsd:all>
                <xsd:element ref="ns3:Modu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3e90cf-65af-417b-bc7c-e52e683de365" elementFormDefault="qualified">
    <xsd:import namespace="http://schemas.microsoft.com/office/2006/documentManagement/types"/>
    <xsd:import namespace="http://schemas.microsoft.com/office/infopath/2007/PartnerControls"/>
    <xsd:element name="Module" ma:index="9" nillable="true" ma:displayName="Module" ma:default="01. Introduction To Data Science" ma:format="Dropdown" ma:internalName="Module">
      <xsd:simpleType>
        <xsd:restriction base="dms:Choice">
          <xsd:enumeration value="01. Introduction To Data Science"/>
          <xsd:enumeration value="02. HDFS"/>
          <xsd:enumeration value="03. HIVE"/>
          <xsd:enumeration value="04. PIG"/>
          <xsd:enumeration value="05. SPARK"/>
          <xsd:enumeration value="06. R Programming"/>
          <xsd:enumeration value="07. Projects"/>
          <xsd:enumeration value="08. Python for Data Science"/>
          <xsd:enumeration value="09. SQOOP"/>
          <xsd:enumeration value="10. PARQUET"/>
          <xsd:enumeration value="11. KAFKA"/>
          <xsd:enumeration value="12. IMPALA"/>
          <xsd:enumeration value="13. Advanced Python for Data Engineer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990D4E-216B-4223-82E4-A152CD1EE9F2}"/>
</file>

<file path=customXml/itemProps2.xml><?xml version="1.0" encoding="utf-8"?>
<ds:datastoreItem xmlns:ds="http://schemas.openxmlformats.org/officeDocument/2006/customXml" ds:itemID="{67DE1E78-43C8-491B-A155-1CEE6C63C108}"/>
</file>

<file path=customXml/itemProps3.xml><?xml version="1.0" encoding="utf-8"?>
<ds:datastoreItem xmlns:ds="http://schemas.openxmlformats.org/officeDocument/2006/customXml" ds:itemID="{9942F490-255E-4EC9-A2FB-AB5FE5383605}"/>
</file>

<file path=docProps/app.xml><?xml version="1.0" encoding="utf-8"?>
<Properties xmlns="http://schemas.openxmlformats.org/officeDocument/2006/extended-properties" xmlns:vt="http://schemas.openxmlformats.org/officeDocument/2006/docPropsVTypes">
  <Template>FDM PowerPoint Theme Template</Template>
  <TotalTime>6625</TotalTime>
  <Words>2861</Words>
  <Application>Microsoft Office PowerPoint</Application>
  <PresentationFormat>Widescreen</PresentationFormat>
  <Paragraphs>516</Paragraphs>
  <Slides>32</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Black</vt:lpstr>
      <vt:lpstr>Calibri</vt:lpstr>
      <vt:lpstr>Consolas</vt:lpstr>
      <vt:lpstr>Wingdings</vt:lpstr>
      <vt:lpstr>FDM PowerPoint Theme Template</vt:lpstr>
      <vt:lpstr>Data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HDFS</dc:title>
  <dc:creator>Donatien Kabwe</dc:creator>
  <cp:lastModifiedBy>Luca Fossati</cp:lastModifiedBy>
  <cp:revision>233</cp:revision>
  <dcterms:created xsi:type="dcterms:W3CDTF">2018-10-30T11:41:52Z</dcterms:created>
  <dcterms:modified xsi:type="dcterms:W3CDTF">2021-04-27T19:25:56Z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0x0101001E84CDB8DA1B2D4FB412AD9113E50F5A</vt:lpwstr>
  </property>
</Properties>
</file>