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0"/>
  </p:notesMasterIdLst>
  <p:sldIdLst>
    <p:sldId id="263" r:id="rId5"/>
    <p:sldId id="283" r:id="rId6"/>
    <p:sldId id="258" r:id="rId7"/>
    <p:sldId id="261" r:id="rId8"/>
    <p:sldId id="294" r:id="rId9"/>
    <p:sldId id="307" r:id="rId10"/>
    <p:sldId id="293" r:id="rId11"/>
    <p:sldId id="281" r:id="rId12"/>
    <p:sldId id="295" r:id="rId13"/>
    <p:sldId id="296" r:id="rId14"/>
    <p:sldId id="297" r:id="rId15"/>
    <p:sldId id="299" r:id="rId16"/>
    <p:sldId id="308" r:id="rId17"/>
    <p:sldId id="302" r:id="rId18"/>
    <p:sldId id="309" r:id="rId19"/>
    <p:sldId id="310" r:id="rId20"/>
    <p:sldId id="298" r:id="rId21"/>
    <p:sldId id="301" r:id="rId22"/>
    <p:sldId id="304" r:id="rId23"/>
    <p:sldId id="311" r:id="rId24"/>
    <p:sldId id="315" r:id="rId25"/>
    <p:sldId id="316" r:id="rId26"/>
    <p:sldId id="31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/>
  <p:cmAuthor id="2" name="Billy McCarthy" initials="BM" lastIdx="1" clrIdx="1"/>
  <p:cmAuthor id="3" name="Craig Dolan" initials="C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66FFCC"/>
    <a:srgbClr val="00FFFF"/>
    <a:srgbClr val="00FFCC"/>
    <a:srgbClr val="33CCCC"/>
    <a:srgbClr val="00CC99"/>
    <a:srgbClr val="00CC6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0034A-ACE7-47A6-8F3A-40999CD99BCE}" v="462" dt="2021-04-28T17:57:31.49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ossati" userId="7d8a27c9-d805-45d1-af3d-5cf81a9395c3" providerId="ADAL" clId="{B5B360D4-BAD1-44F0-AC78-00EF9137E6D6}"/>
    <pc:docChg chg="modSld">
      <pc:chgData name="Luca Fossati" userId="7d8a27c9-d805-45d1-af3d-5cf81a9395c3" providerId="ADAL" clId="{B5B360D4-BAD1-44F0-AC78-00EF9137E6D6}" dt="2021-02-16T22:31:11.134" v="29" actId="20577"/>
      <pc:docMkLst>
        <pc:docMk/>
      </pc:docMkLst>
      <pc:sldChg chg="modSp mod">
        <pc:chgData name="Luca Fossati" userId="7d8a27c9-d805-45d1-af3d-5cf81a9395c3" providerId="ADAL" clId="{B5B360D4-BAD1-44F0-AC78-00EF9137E6D6}" dt="2021-02-16T22:31:11.134" v="29" actId="20577"/>
        <pc:sldMkLst>
          <pc:docMk/>
          <pc:sldMk cId="1544478635" sldId="263"/>
        </pc:sldMkLst>
        <pc:spChg chg="mod">
          <ac:chgData name="Luca Fossati" userId="7d8a27c9-d805-45d1-af3d-5cf81a9395c3" providerId="ADAL" clId="{B5B360D4-BAD1-44F0-AC78-00EF9137E6D6}" dt="2021-02-16T22:31:00.109" v="17" actId="20577"/>
          <ac:spMkLst>
            <pc:docMk/>
            <pc:sldMk cId="1544478635" sldId="263"/>
            <ac:spMk id="2" creationId="{00000000-0000-0000-0000-000000000000}"/>
          </ac:spMkLst>
        </pc:spChg>
        <pc:spChg chg="mod">
          <ac:chgData name="Luca Fossati" userId="7d8a27c9-d805-45d1-af3d-5cf81a9395c3" providerId="ADAL" clId="{B5B360D4-BAD1-44F0-AC78-00EF9137E6D6}" dt="2021-02-16T22:31:11.134" v="29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  <pc:docChgLst>
    <pc:chgData name="Luca Fossati" userId="7d8a27c9-d805-45d1-af3d-5cf81a9395c3" providerId="ADAL" clId="{5A10034A-ACE7-47A6-8F3A-40999CD99BCE}"/>
    <pc:docChg chg="undo custSel delSld modSld sldOrd">
      <pc:chgData name="Luca Fossati" userId="7d8a27c9-d805-45d1-af3d-5cf81a9395c3" providerId="ADAL" clId="{5A10034A-ACE7-47A6-8F3A-40999CD99BCE}" dt="2021-04-29T21:48:40.123" v="5901" actId="20577"/>
      <pc:docMkLst>
        <pc:docMk/>
      </pc:docMkLst>
      <pc:sldChg chg="modSp mod">
        <pc:chgData name="Luca Fossati" userId="7d8a27c9-d805-45d1-af3d-5cf81a9395c3" providerId="ADAL" clId="{5A10034A-ACE7-47A6-8F3A-40999CD99BCE}" dt="2021-04-28T17:47:33.444" v="5425" actId="20577"/>
        <pc:sldMkLst>
          <pc:docMk/>
          <pc:sldMk cId="2595467257" sldId="258"/>
        </pc:sldMkLst>
        <pc:spChg chg="mod">
          <ac:chgData name="Luca Fossati" userId="7d8a27c9-d805-45d1-af3d-5cf81a9395c3" providerId="ADAL" clId="{5A10034A-ACE7-47A6-8F3A-40999CD99BCE}" dt="2021-04-28T17:47:33.444" v="5425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addSp delSp modSp mod modAnim">
        <pc:chgData name="Luca Fossati" userId="7d8a27c9-d805-45d1-af3d-5cf81a9395c3" providerId="ADAL" clId="{5A10034A-ACE7-47A6-8F3A-40999CD99BCE}" dt="2021-04-27T20:09:01.435" v="204" actId="14100"/>
        <pc:sldMkLst>
          <pc:docMk/>
          <pc:sldMk cId="3288989145" sldId="261"/>
        </pc:sldMkLst>
        <pc:spChg chg="mod">
          <ac:chgData name="Luca Fossati" userId="7d8a27c9-d805-45d1-af3d-5cf81a9395c3" providerId="ADAL" clId="{5A10034A-ACE7-47A6-8F3A-40999CD99BCE}" dt="2021-04-27T19:55:48.848" v="29" actId="20577"/>
          <ac:spMkLst>
            <pc:docMk/>
            <pc:sldMk cId="3288989145" sldId="261"/>
            <ac:spMk id="5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7T19:55:25.973" v="9" actId="1076"/>
          <ac:spMkLst>
            <pc:docMk/>
            <pc:sldMk cId="3288989145" sldId="261"/>
            <ac:spMk id="7" creationId="{C30105EA-C2D8-4D4A-84FF-F6AD18555144}"/>
          </ac:spMkLst>
        </pc:spChg>
        <pc:spChg chg="del mod">
          <ac:chgData name="Luca Fossati" userId="7d8a27c9-d805-45d1-af3d-5cf81a9395c3" providerId="ADAL" clId="{5A10034A-ACE7-47A6-8F3A-40999CD99BCE}" dt="2021-04-27T19:55:04.417" v="7" actId="478"/>
          <ac:spMkLst>
            <pc:docMk/>
            <pc:sldMk cId="3288989145" sldId="261"/>
            <ac:spMk id="8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7T19:55:25.973" v="9" actId="1076"/>
          <ac:spMkLst>
            <pc:docMk/>
            <pc:sldMk cId="3288989145" sldId="261"/>
            <ac:spMk id="9" creationId="{09BC67D6-C76C-4A8B-A276-F862C72D3600}"/>
          </ac:spMkLst>
        </pc:spChg>
        <pc:spChg chg="add mod">
          <ac:chgData name="Luca Fossati" userId="7d8a27c9-d805-45d1-af3d-5cf81a9395c3" providerId="ADAL" clId="{5A10034A-ACE7-47A6-8F3A-40999CD99BCE}" dt="2021-04-27T20:09:01.435" v="204" actId="14100"/>
          <ac:spMkLst>
            <pc:docMk/>
            <pc:sldMk cId="3288989145" sldId="261"/>
            <ac:spMk id="12" creationId="{80CD98DC-BE30-4CA0-9F57-BFC0E5378488}"/>
          </ac:spMkLst>
        </pc:spChg>
        <pc:picChg chg="add mod">
          <ac:chgData name="Luca Fossati" userId="7d8a27c9-d805-45d1-af3d-5cf81a9395c3" providerId="ADAL" clId="{5A10034A-ACE7-47A6-8F3A-40999CD99BCE}" dt="2021-04-27T19:55:25.973" v="9" actId="1076"/>
          <ac:picMkLst>
            <pc:docMk/>
            <pc:sldMk cId="3288989145" sldId="261"/>
            <ac:picMk id="10" creationId="{A6FAD47C-9694-4D69-BB28-89837E64031E}"/>
          </ac:picMkLst>
        </pc:picChg>
        <pc:picChg chg="add mod">
          <ac:chgData name="Luca Fossati" userId="7d8a27c9-d805-45d1-af3d-5cf81a9395c3" providerId="ADAL" clId="{5A10034A-ACE7-47A6-8F3A-40999CD99BCE}" dt="2021-04-27T19:55:25.973" v="9" actId="1076"/>
          <ac:picMkLst>
            <pc:docMk/>
            <pc:sldMk cId="3288989145" sldId="261"/>
            <ac:picMk id="11" creationId="{6010FF3D-7EBD-446E-B5C0-7C2D19D32D3A}"/>
          </ac:picMkLst>
        </pc:picChg>
      </pc:sldChg>
      <pc:sldChg chg="del">
        <pc:chgData name="Luca Fossati" userId="7d8a27c9-d805-45d1-af3d-5cf81a9395c3" providerId="ADAL" clId="{5A10034A-ACE7-47A6-8F3A-40999CD99BCE}" dt="2021-04-28T14:56:01.485" v="5021" actId="47"/>
        <pc:sldMkLst>
          <pc:docMk/>
          <pc:sldMk cId="816045097" sldId="267"/>
        </pc:sldMkLst>
      </pc:sldChg>
      <pc:sldChg chg="addSp modSp mod">
        <pc:chgData name="Luca Fossati" userId="7d8a27c9-d805-45d1-af3d-5cf81a9395c3" providerId="ADAL" clId="{5A10034A-ACE7-47A6-8F3A-40999CD99BCE}" dt="2021-04-28T17:58:09.408" v="5862" actId="20577"/>
        <pc:sldMkLst>
          <pc:docMk/>
          <pc:sldMk cId="2088165517" sldId="268"/>
        </pc:sldMkLst>
        <pc:spChg chg="mod">
          <ac:chgData name="Luca Fossati" userId="7d8a27c9-d805-45d1-af3d-5cf81a9395c3" providerId="ADAL" clId="{5A10034A-ACE7-47A6-8F3A-40999CD99BCE}" dt="2021-04-28T17:56:26.390" v="5776" actId="1076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7:57:28.083" v="5806" actId="1076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7:56:13.836" v="5774" actId="1076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7:56:07.596" v="5773" actId="1076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7:56:22.368" v="5775" actId="1076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7:48:50.152" v="5443" actId="20577"/>
          <ac:spMkLst>
            <pc:docMk/>
            <pc:sldMk cId="2088165517" sldId="268"/>
            <ac:spMk id="12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8T17:57:09.843" v="5805" actId="20577"/>
          <ac:spMkLst>
            <pc:docMk/>
            <pc:sldMk cId="2088165517" sldId="268"/>
            <ac:spMk id="13" creationId="{ABDD0F07-5123-43CB-BE31-291D83E43517}"/>
          </ac:spMkLst>
        </pc:spChg>
        <pc:spChg chg="add mod">
          <ac:chgData name="Luca Fossati" userId="7d8a27c9-d805-45d1-af3d-5cf81a9395c3" providerId="ADAL" clId="{5A10034A-ACE7-47A6-8F3A-40999CD99BCE}" dt="2021-04-28T17:58:09.408" v="5862" actId="20577"/>
          <ac:spMkLst>
            <pc:docMk/>
            <pc:sldMk cId="2088165517" sldId="268"/>
            <ac:spMk id="14" creationId="{C0B64BEF-B8E9-402F-9A62-4F63BCE3D9A2}"/>
          </ac:spMkLst>
        </pc:spChg>
      </pc:sldChg>
      <pc:sldChg chg="addSp delSp modSp mod modAnim modNotesTx">
        <pc:chgData name="Luca Fossati" userId="7d8a27c9-d805-45d1-af3d-5cf81a9395c3" providerId="ADAL" clId="{5A10034A-ACE7-47A6-8F3A-40999CD99BCE}" dt="2021-04-28T02:13:37.392" v="1462" actId="255"/>
        <pc:sldMkLst>
          <pc:docMk/>
          <pc:sldMk cId="2250836920" sldId="281"/>
        </pc:sldMkLst>
        <pc:spChg chg="mod">
          <ac:chgData name="Luca Fossati" userId="7d8a27c9-d805-45d1-af3d-5cf81a9395c3" providerId="ADAL" clId="{5A10034A-ACE7-47A6-8F3A-40999CD99BCE}" dt="2021-04-27T20:48:45.571" v="587" actId="20577"/>
          <ac:spMkLst>
            <pc:docMk/>
            <pc:sldMk cId="2250836920" sldId="281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5A10034A-ACE7-47A6-8F3A-40999CD99BCE}" dt="2021-04-28T01:59:40.632" v="1248" actId="478"/>
          <ac:spMkLst>
            <pc:docMk/>
            <pc:sldMk cId="2250836920" sldId="281"/>
            <ac:spMk id="8" creationId="{F86D2104-260B-4B89-807E-6FC70B568682}"/>
          </ac:spMkLst>
        </pc:spChg>
        <pc:spChg chg="del">
          <ac:chgData name="Luca Fossati" userId="7d8a27c9-d805-45d1-af3d-5cf81a9395c3" providerId="ADAL" clId="{5A10034A-ACE7-47A6-8F3A-40999CD99BCE}" dt="2021-04-27T20:48:23.295" v="564" actId="478"/>
          <ac:spMkLst>
            <pc:docMk/>
            <pc:sldMk cId="2250836920" sldId="281"/>
            <ac:spMk id="10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7T22:24:05.213" v="1188" actId="14100"/>
          <ac:spMkLst>
            <pc:docMk/>
            <pc:sldMk cId="2250836920" sldId="281"/>
            <ac:spMk id="11" creationId="{6F12E11F-683E-4B8D-BBBA-7792CEFCF0FF}"/>
          </ac:spMkLst>
        </pc:spChg>
        <pc:spChg chg="add mod">
          <ac:chgData name="Luca Fossati" userId="7d8a27c9-d805-45d1-af3d-5cf81a9395c3" providerId="ADAL" clId="{5A10034A-ACE7-47A6-8F3A-40999CD99BCE}" dt="2021-04-28T02:11:43.919" v="1426" actId="1076"/>
          <ac:spMkLst>
            <pc:docMk/>
            <pc:sldMk cId="2250836920" sldId="281"/>
            <ac:spMk id="12" creationId="{23AFFA35-2D58-4DC9-B254-7EEC61B25AF9}"/>
          </ac:spMkLst>
        </pc:spChg>
        <pc:spChg chg="add mod">
          <ac:chgData name="Luca Fossati" userId="7d8a27c9-d805-45d1-af3d-5cf81a9395c3" providerId="ADAL" clId="{5A10034A-ACE7-47A6-8F3A-40999CD99BCE}" dt="2021-04-28T02:13:37.392" v="1462" actId="255"/>
          <ac:spMkLst>
            <pc:docMk/>
            <pc:sldMk cId="2250836920" sldId="281"/>
            <ac:spMk id="13" creationId="{BCB28976-23DE-400C-BACE-8198CBE88DD1}"/>
          </ac:spMkLst>
        </pc:spChg>
        <pc:graphicFrameChg chg="add mod">
          <ac:chgData name="Luca Fossati" userId="7d8a27c9-d805-45d1-af3d-5cf81a9395c3" providerId="ADAL" clId="{5A10034A-ACE7-47A6-8F3A-40999CD99BCE}" dt="2021-04-27T20:49:00.757" v="589" actId="1076"/>
          <ac:graphicFrameMkLst>
            <pc:docMk/>
            <pc:sldMk cId="2250836920" sldId="281"/>
            <ac:graphicFrameMk id="7" creationId="{C75F8363-072B-468A-8E43-E89E80CE1DCD}"/>
          </ac:graphicFrameMkLst>
        </pc:graphicFrameChg>
        <pc:graphicFrameChg chg="add mod">
          <ac:chgData name="Luca Fossati" userId="7d8a27c9-d805-45d1-af3d-5cf81a9395c3" providerId="ADAL" clId="{5A10034A-ACE7-47A6-8F3A-40999CD99BCE}" dt="2021-04-28T01:47:56.426" v="1198" actId="114"/>
          <ac:graphicFrameMkLst>
            <pc:docMk/>
            <pc:sldMk cId="2250836920" sldId="281"/>
            <ac:graphicFrameMk id="9" creationId="{533B591E-EEBE-4D15-A127-523BE1E2D10F}"/>
          </ac:graphicFrameMkLst>
        </pc:graphicFrameChg>
      </pc:sldChg>
      <pc:sldChg chg="addSp delSp modSp mod">
        <pc:chgData name="Luca Fossati" userId="7d8a27c9-d805-45d1-af3d-5cf81a9395c3" providerId="ADAL" clId="{5A10034A-ACE7-47A6-8F3A-40999CD99BCE}" dt="2021-04-27T20:44:15.343" v="563" actId="114"/>
        <pc:sldMkLst>
          <pc:docMk/>
          <pc:sldMk cId="1887921384" sldId="293"/>
        </pc:sldMkLst>
        <pc:spChg chg="mod">
          <ac:chgData name="Luca Fossati" userId="7d8a27c9-d805-45d1-af3d-5cf81a9395c3" providerId="ADAL" clId="{5A10034A-ACE7-47A6-8F3A-40999CD99BCE}" dt="2021-04-27T20:32:37.215" v="383" actId="20577"/>
          <ac:spMkLst>
            <pc:docMk/>
            <pc:sldMk cId="1887921384" sldId="293"/>
            <ac:spMk id="5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7T20:44:15.343" v="563" actId="114"/>
          <ac:spMkLst>
            <pc:docMk/>
            <pc:sldMk cId="1887921384" sldId="293"/>
            <ac:spMk id="7" creationId="{26C4102F-F2B3-4275-B095-950C208595C7}"/>
          </ac:spMkLst>
        </pc:spChg>
        <pc:spChg chg="del">
          <ac:chgData name="Luca Fossati" userId="7d8a27c9-d805-45d1-af3d-5cf81a9395c3" providerId="ADAL" clId="{5A10034A-ACE7-47A6-8F3A-40999CD99BCE}" dt="2021-04-27T20:32:41.959" v="384" actId="478"/>
          <ac:spMkLst>
            <pc:docMk/>
            <pc:sldMk cId="1887921384" sldId="293"/>
            <ac:spMk id="8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7T20:32:45.689" v="385"/>
          <ac:spMkLst>
            <pc:docMk/>
            <pc:sldMk cId="1887921384" sldId="293"/>
            <ac:spMk id="10" creationId="{D79C121B-4112-48BC-96A4-415A2701FF4C}"/>
          </ac:spMkLst>
        </pc:spChg>
        <pc:spChg chg="add del mod">
          <ac:chgData name="Luca Fossati" userId="7d8a27c9-d805-45d1-af3d-5cf81a9395c3" providerId="ADAL" clId="{5A10034A-ACE7-47A6-8F3A-40999CD99BCE}" dt="2021-04-27T20:33:52.526" v="389"/>
          <ac:spMkLst>
            <pc:docMk/>
            <pc:sldMk cId="1887921384" sldId="293"/>
            <ac:spMk id="11" creationId="{575DE2C8-4B42-4541-A040-97F61701C5FD}"/>
          </ac:spMkLst>
        </pc:spChg>
        <pc:spChg chg="add del mod">
          <ac:chgData name="Luca Fossati" userId="7d8a27c9-d805-45d1-af3d-5cf81a9395c3" providerId="ADAL" clId="{5A10034A-ACE7-47A6-8F3A-40999CD99BCE}" dt="2021-04-27T20:33:11.587" v="386" actId="478"/>
          <ac:spMkLst>
            <pc:docMk/>
            <pc:sldMk cId="1887921384" sldId="293"/>
            <ac:spMk id="12" creationId="{F1258251-5AD0-4E95-AAC7-5E3EF2D3D3D2}"/>
          </ac:spMkLst>
        </pc:spChg>
        <pc:picChg chg="add mod">
          <ac:chgData name="Luca Fossati" userId="7d8a27c9-d805-45d1-af3d-5cf81a9395c3" providerId="ADAL" clId="{5A10034A-ACE7-47A6-8F3A-40999CD99BCE}" dt="2021-04-27T20:32:45.689" v="385"/>
          <ac:picMkLst>
            <pc:docMk/>
            <pc:sldMk cId="1887921384" sldId="293"/>
            <ac:picMk id="9" creationId="{5F955E72-E92C-4E6E-BDA8-4519C6C144AA}"/>
          </ac:picMkLst>
        </pc:picChg>
      </pc:sldChg>
      <pc:sldChg chg="addSp delSp modSp mod">
        <pc:chgData name="Luca Fossati" userId="7d8a27c9-d805-45d1-af3d-5cf81a9395c3" providerId="ADAL" clId="{5A10034A-ACE7-47A6-8F3A-40999CD99BCE}" dt="2021-04-27T19:57:11.932" v="49" actId="1076"/>
        <pc:sldMkLst>
          <pc:docMk/>
          <pc:sldMk cId="515212483" sldId="294"/>
        </pc:sldMkLst>
        <pc:spChg chg="mod">
          <ac:chgData name="Luca Fossati" userId="7d8a27c9-d805-45d1-af3d-5cf81a9395c3" providerId="ADAL" clId="{5A10034A-ACE7-47A6-8F3A-40999CD99BCE}" dt="2021-04-27T19:56:40.909" v="46" actId="20577"/>
          <ac:spMkLst>
            <pc:docMk/>
            <pc:sldMk cId="515212483" sldId="294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7T19:56:47.756" v="47" actId="478"/>
          <ac:spMkLst>
            <pc:docMk/>
            <pc:sldMk cId="515212483" sldId="294"/>
            <ac:spMk id="8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7T19:56:50.862" v="48"/>
          <ac:spMkLst>
            <pc:docMk/>
            <pc:sldMk cId="515212483" sldId="294"/>
            <ac:spMk id="9" creationId="{0C493634-47F1-468B-8E7D-A5226303330C}"/>
          </ac:spMkLst>
        </pc:spChg>
        <pc:spChg chg="mod">
          <ac:chgData name="Luca Fossati" userId="7d8a27c9-d805-45d1-af3d-5cf81a9395c3" providerId="ADAL" clId="{5A10034A-ACE7-47A6-8F3A-40999CD99BCE}" dt="2021-04-27T19:56:50.862" v="48"/>
          <ac:spMkLst>
            <pc:docMk/>
            <pc:sldMk cId="515212483" sldId="294"/>
            <ac:spMk id="10" creationId="{1D2864C7-B442-4713-BD07-E0AAFCF6EC97}"/>
          </ac:spMkLst>
        </pc:spChg>
        <pc:spChg chg="mod">
          <ac:chgData name="Luca Fossati" userId="7d8a27c9-d805-45d1-af3d-5cf81a9395c3" providerId="ADAL" clId="{5A10034A-ACE7-47A6-8F3A-40999CD99BCE}" dt="2021-04-27T19:56:50.862" v="48"/>
          <ac:spMkLst>
            <pc:docMk/>
            <pc:sldMk cId="515212483" sldId="294"/>
            <ac:spMk id="11" creationId="{C6DBA267-E7DA-4781-94DC-DFE73890CB1A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3" creationId="{1500FF3E-77D2-40F6-A71E-D8249D6AC5BF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4" creationId="{478CA102-9532-42D8-B191-40E759E6800E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5" creationId="{A83D3480-12CF-413C-884D-A8375FC79EE1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6" creationId="{A88ED510-A379-4919-AE84-A6E07A2119EC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7" creationId="{87B397E1-DCA6-4B78-837C-7922CD21B26C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8" creationId="{EAD0456A-2141-4BCB-9AC2-BDA4F798CEF1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19" creationId="{497A7520-77B2-4137-80EE-4F640BFDBF26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20" creationId="{210645C0-71EF-4A6E-9240-607ECF3033D4}"/>
          </ac:spMkLst>
        </pc:spChg>
        <pc:spChg chg="add mod">
          <ac:chgData name="Luca Fossati" userId="7d8a27c9-d805-45d1-af3d-5cf81a9395c3" providerId="ADAL" clId="{5A10034A-ACE7-47A6-8F3A-40999CD99BCE}" dt="2021-04-27T19:57:11.932" v="49" actId="1076"/>
          <ac:spMkLst>
            <pc:docMk/>
            <pc:sldMk cId="515212483" sldId="294"/>
            <ac:spMk id="21" creationId="{8752D3CE-4393-4750-9F8E-4DFE6616E79C}"/>
          </ac:spMkLst>
        </pc:spChg>
        <pc:grpChg chg="add mod">
          <ac:chgData name="Luca Fossati" userId="7d8a27c9-d805-45d1-af3d-5cf81a9395c3" providerId="ADAL" clId="{5A10034A-ACE7-47A6-8F3A-40999CD99BCE}" dt="2021-04-27T19:57:11.932" v="49" actId="1076"/>
          <ac:grpSpMkLst>
            <pc:docMk/>
            <pc:sldMk cId="515212483" sldId="294"/>
            <ac:grpSpMk id="7" creationId="{D8357799-5B0A-4121-8398-5C3540630AAD}"/>
          </ac:grpSpMkLst>
        </pc:grpChg>
        <pc:picChg chg="mod">
          <ac:chgData name="Luca Fossati" userId="7d8a27c9-d805-45d1-af3d-5cf81a9395c3" providerId="ADAL" clId="{5A10034A-ACE7-47A6-8F3A-40999CD99BCE}" dt="2021-04-27T19:56:50.862" v="48"/>
          <ac:picMkLst>
            <pc:docMk/>
            <pc:sldMk cId="515212483" sldId="294"/>
            <ac:picMk id="12" creationId="{9518ED59-64D5-4958-B576-4F21603595D9}"/>
          </ac:picMkLst>
        </pc:picChg>
      </pc:sldChg>
      <pc:sldChg chg="addSp delSp modSp mod modNotesTx">
        <pc:chgData name="Luca Fossati" userId="7d8a27c9-d805-45d1-af3d-5cf81a9395c3" providerId="ADAL" clId="{5A10034A-ACE7-47A6-8F3A-40999CD99BCE}" dt="2021-04-28T03:09:11.916" v="2685" actId="20577"/>
        <pc:sldMkLst>
          <pc:docMk/>
          <pc:sldMk cId="1270965718" sldId="295"/>
        </pc:sldMkLst>
        <pc:spChg chg="mod">
          <ac:chgData name="Luca Fossati" userId="7d8a27c9-d805-45d1-af3d-5cf81a9395c3" providerId="ADAL" clId="{5A10034A-ACE7-47A6-8F3A-40999CD99BCE}" dt="2021-04-28T02:18:02.133" v="1488" actId="20577"/>
          <ac:spMkLst>
            <pc:docMk/>
            <pc:sldMk cId="1270965718" sldId="295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5A10034A-ACE7-47A6-8F3A-40999CD99BCE}" dt="2021-04-28T02:19:07.635" v="1517"/>
          <ac:spMkLst>
            <pc:docMk/>
            <pc:sldMk cId="1270965718" sldId="295"/>
            <ac:spMk id="7" creationId="{EE3417A5-A637-425C-B54A-BAB8D23195C1}"/>
          </ac:spMkLst>
        </pc:spChg>
        <pc:spChg chg="mod">
          <ac:chgData name="Luca Fossati" userId="7d8a27c9-d805-45d1-af3d-5cf81a9395c3" providerId="ADAL" clId="{5A10034A-ACE7-47A6-8F3A-40999CD99BCE}" dt="2021-04-28T03:09:11.916" v="2685" actId="20577"/>
          <ac:spMkLst>
            <pc:docMk/>
            <pc:sldMk cId="1270965718" sldId="295"/>
            <ac:spMk id="10" creationId="{00000000-0000-0000-0000-000000000000}"/>
          </ac:spMkLst>
        </pc:spChg>
        <pc:picChg chg="add del mod">
          <ac:chgData name="Luca Fossati" userId="7d8a27c9-d805-45d1-af3d-5cf81a9395c3" providerId="ADAL" clId="{5A10034A-ACE7-47A6-8F3A-40999CD99BCE}" dt="2021-04-28T02:20:40.419" v="1534" actId="478"/>
          <ac:picMkLst>
            <pc:docMk/>
            <pc:sldMk cId="1270965718" sldId="295"/>
            <ac:picMk id="2" creationId="{610130EA-EFAC-4041-9B1A-125106F022CD}"/>
          </ac:picMkLst>
        </pc:picChg>
      </pc:sldChg>
      <pc:sldChg chg="addSp delSp modSp mod modNotesTx">
        <pc:chgData name="Luca Fossati" userId="7d8a27c9-d805-45d1-af3d-5cf81a9395c3" providerId="ADAL" clId="{5A10034A-ACE7-47A6-8F3A-40999CD99BCE}" dt="2021-04-28T04:14:30.980" v="4115" actId="20577"/>
        <pc:sldMkLst>
          <pc:docMk/>
          <pc:sldMk cId="2035129089" sldId="296"/>
        </pc:sldMkLst>
        <pc:spChg chg="mod">
          <ac:chgData name="Luca Fossati" userId="7d8a27c9-d805-45d1-af3d-5cf81a9395c3" providerId="ADAL" clId="{5A10034A-ACE7-47A6-8F3A-40999CD99BCE}" dt="2021-04-28T03:31:49.248" v="3048" actId="20577"/>
          <ac:spMkLst>
            <pc:docMk/>
            <pc:sldMk cId="2035129089" sldId="296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8T03:10:48.360" v="2686" actId="478"/>
          <ac:spMkLst>
            <pc:docMk/>
            <pc:sldMk cId="2035129089" sldId="296"/>
            <ac:spMk id="10" creationId="{00000000-0000-0000-0000-000000000000}"/>
          </ac:spMkLst>
        </pc:spChg>
        <pc:picChg chg="add del mod">
          <ac:chgData name="Luca Fossati" userId="7d8a27c9-d805-45d1-af3d-5cf81a9395c3" providerId="ADAL" clId="{5A10034A-ACE7-47A6-8F3A-40999CD99BCE}" dt="2021-04-28T03:11:29.308" v="2692"/>
          <ac:picMkLst>
            <pc:docMk/>
            <pc:sldMk cId="2035129089" sldId="296"/>
            <ac:picMk id="2" creationId="{400C60C7-4C19-45AA-ABF4-3D78432734BB}"/>
          </ac:picMkLst>
        </pc:picChg>
        <pc:picChg chg="add mod">
          <ac:chgData name="Luca Fossati" userId="7d8a27c9-d805-45d1-af3d-5cf81a9395c3" providerId="ADAL" clId="{5A10034A-ACE7-47A6-8F3A-40999CD99BCE}" dt="2021-04-28T03:13:52.553" v="2697" actId="1076"/>
          <ac:picMkLst>
            <pc:docMk/>
            <pc:sldMk cId="2035129089" sldId="296"/>
            <ac:picMk id="3" creationId="{FADDEE2D-2FF8-45AA-906E-6FC4E314F03A}"/>
          </ac:picMkLst>
        </pc:picChg>
        <pc:picChg chg="add mod">
          <ac:chgData name="Luca Fossati" userId="7d8a27c9-d805-45d1-af3d-5cf81a9395c3" providerId="ADAL" clId="{5A10034A-ACE7-47A6-8F3A-40999CD99BCE}" dt="2021-04-28T03:13:52.553" v="2697" actId="1076"/>
          <ac:picMkLst>
            <pc:docMk/>
            <pc:sldMk cId="2035129089" sldId="296"/>
            <ac:picMk id="7" creationId="{7F2AB189-89A0-4E1D-8BD1-5B22B573440A}"/>
          </ac:picMkLst>
        </pc:picChg>
      </pc:sldChg>
      <pc:sldChg chg="addSp delSp modSp mod modNotesTx">
        <pc:chgData name="Luca Fossati" userId="7d8a27c9-d805-45d1-af3d-5cf81a9395c3" providerId="ADAL" clId="{5A10034A-ACE7-47A6-8F3A-40999CD99BCE}" dt="2021-04-28T04:14:13.836" v="4112" actId="20577"/>
        <pc:sldMkLst>
          <pc:docMk/>
          <pc:sldMk cId="2017698601" sldId="297"/>
        </pc:sldMkLst>
        <pc:spChg chg="mod">
          <ac:chgData name="Luca Fossati" userId="7d8a27c9-d805-45d1-af3d-5cf81a9395c3" providerId="ADAL" clId="{5A10034A-ACE7-47A6-8F3A-40999CD99BCE}" dt="2021-04-28T03:56:27.584" v="3457" actId="20577"/>
          <ac:spMkLst>
            <pc:docMk/>
            <pc:sldMk cId="2017698601" sldId="297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8T03:32:07.943" v="3050" actId="478"/>
          <ac:spMkLst>
            <pc:docMk/>
            <pc:sldMk cId="2017698601" sldId="297"/>
            <ac:spMk id="7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8T03:47:05.824" v="3257" actId="14100"/>
          <ac:spMkLst>
            <pc:docMk/>
            <pc:sldMk cId="2017698601" sldId="297"/>
            <ac:spMk id="8" creationId="{F9C79C87-B3EF-43A1-B4F9-9075E3B4F3A4}"/>
          </ac:spMkLst>
        </pc:spChg>
        <pc:spChg chg="del">
          <ac:chgData name="Luca Fossati" userId="7d8a27c9-d805-45d1-af3d-5cf81a9395c3" providerId="ADAL" clId="{5A10034A-ACE7-47A6-8F3A-40999CD99BCE}" dt="2021-04-28T03:32:03.881" v="3049" actId="478"/>
          <ac:spMkLst>
            <pc:docMk/>
            <pc:sldMk cId="2017698601" sldId="297"/>
            <ac:spMk id="10" creationId="{00000000-0000-0000-0000-000000000000}"/>
          </ac:spMkLst>
        </pc:spChg>
        <pc:picChg chg="del">
          <ac:chgData name="Luca Fossati" userId="7d8a27c9-d805-45d1-af3d-5cf81a9395c3" providerId="ADAL" clId="{5A10034A-ACE7-47A6-8F3A-40999CD99BCE}" dt="2021-04-28T03:32:10.433" v="3051" actId="478"/>
          <ac:picMkLst>
            <pc:docMk/>
            <pc:sldMk cId="2017698601" sldId="297"/>
            <ac:picMk id="1026" creationId="{00000000-0000-0000-0000-000000000000}"/>
          </ac:picMkLst>
        </pc:picChg>
      </pc:sldChg>
      <pc:sldChg chg="delSp modSp mod modNotes modNotesTx">
        <pc:chgData name="Luca Fossati" userId="7d8a27c9-d805-45d1-af3d-5cf81a9395c3" providerId="ADAL" clId="{5A10034A-ACE7-47A6-8F3A-40999CD99BCE}" dt="2021-04-28T14:08:12.603" v="4582" actId="20577"/>
        <pc:sldMkLst>
          <pc:docMk/>
          <pc:sldMk cId="2262916673" sldId="298"/>
        </pc:sldMkLst>
        <pc:spChg chg="mod">
          <ac:chgData name="Luca Fossati" userId="7d8a27c9-d805-45d1-af3d-5cf81a9395c3" providerId="ADAL" clId="{5A10034A-ACE7-47A6-8F3A-40999CD99BCE}" dt="2021-04-28T14:05:06.339" v="4499" actId="20577"/>
          <ac:spMkLst>
            <pc:docMk/>
            <pc:sldMk cId="2262916673" sldId="298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8T03:56:45.883" v="3459" actId="478"/>
          <ac:spMkLst>
            <pc:docMk/>
            <pc:sldMk cId="2262916673" sldId="298"/>
            <ac:spMk id="7" creationId="{00000000-0000-0000-0000-000000000000}"/>
          </ac:spMkLst>
        </pc:spChg>
        <pc:spChg chg="mod">
          <ac:chgData name="Luca Fossati" userId="7d8a27c9-d805-45d1-af3d-5cf81a9395c3" providerId="ADAL" clId="{5A10034A-ACE7-47A6-8F3A-40999CD99BCE}" dt="2021-04-28T14:08:12.603" v="4582" actId="20577"/>
          <ac:spMkLst>
            <pc:docMk/>
            <pc:sldMk cId="2262916673" sldId="298"/>
            <ac:spMk id="10" creationId="{00000000-0000-0000-0000-000000000000}"/>
          </ac:spMkLst>
        </pc:spChg>
        <pc:picChg chg="del">
          <ac:chgData name="Luca Fossati" userId="7d8a27c9-d805-45d1-af3d-5cf81a9395c3" providerId="ADAL" clId="{5A10034A-ACE7-47A6-8F3A-40999CD99BCE}" dt="2021-04-28T03:56:41.517" v="3458" actId="478"/>
          <ac:picMkLst>
            <pc:docMk/>
            <pc:sldMk cId="2262916673" sldId="298"/>
            <ac:picMk id="2050" creationId="{00000000-0000-0000-0000-000000000000}"/>
          </ac:picMkLst>
        </pc:picChg>
      </pc:sldChg>
      <pc:sldChg chg="addSp delSp modSp mod ord modNotesTx">
        <pc:chgData name="Luca Fossati" userId="7d8a27c9-d805-45d1-af3d-5cf81a9395c3" providerId="ADAL" clId="{5A10034A-ACE7-47A6-8F3A-40999CD99BCE}" dt="2021-04-28T13:14:58.086" v="4262" actId="20577"/>
        <pc:sldMkLst>
          <pc:docMk/>
          <pc:sldMk cId="3822582595" sldId="299"/>
        </pc:sldMkLst>
        <pc:spChg chg="mod">
          <ac:chgData name="Luca Fossati" userId="7d8a27c9-d805-45d1-af3d-5cf81a9395c3" providerId="ADAL" clId="{5A10034A-ACE7-47A6-8F3A-40999CD99BCE}" dt="2021-04-28T12:55:27.559" v="4163" actId="20577"/>
          <ac:spMkLst>
            <pc:docMk/>
            <pc:sldMk cId="3822582595" sldId="299"/>
            <ac:spMk id="5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8T13:10:05.609" v="4238" actId="1076"/>
          <ac:spMkLst>
            <pc:docMk/>
            <pc:sldMk cId="3822582595" sldId="299"/>
            <ac:spMk id="7" creationId="{349BC678-7536-49CF-BA06-9271804D61D5}"/>
          </ac:spMkLst>
        </pc:spChg>
        <pc:spChg chg="del">
          <ac:chgData name="Luca Fossati" userId="7d8a27c9-d805-45d1-af3d-5cf81a9395c3" providerId="ADAL" clId="{5A10034A-ACE7-47A6-8F3A-40999CD99BCE}" dt="2021-04-28T12:54:05.481" v="4118" actId="478"/>
          <ac:spMkLst>
            <pc:docMk/>
            <pc:sldMk cId="3822582595" sldId="299"/>
            <ac:spMk id="10" creationId="{00000000-0000-0000-0000-000000000000}"/>
          </ac:spMkLst>
        </pc:spChg>
        <pc:picChg chg="add del mod">
          <ac:chgData name="Luca Fossati" userId="7d8a27c9-d805-45d1-af3d-5cf81a9395c3" providerId="ADAL" clId="{5A10034A-ACE7-47A6-8F3A-40999CD99BCE}" dt="2021-04-28T12:55:14.213" v="4150" actId="478"/>
          <ac:picMkLst>
            <pc:docMk/>
            <pc:sldMk cId="3822582595" sldId="299"/>
            <ac:picMk id="2" creationId="{C1EFB34D-0E3F-416C-AE5A-7CE872F46350}"/>
          </ac:picMkLst>
        </pc:picChg>
        <pc:picChg chg="add del mod">
          <ac:chgData name="Luca Fossati" userId="7d8a27c9-d805-45d1-af3d-5cf81a9395c3" providerId="ADAL" clId="{5A10034A-ACE7-47A6-8F3A-40999CD99BCE}" dt="2021-04-28T12:56:08.914" v="4166" actId="478"/>
          <ac:picMkLst>
            <pc:docMk/>
            <pc:sldMk cId="3822582595" sldId="299"/>
            <ac:picMk id="3" creationId="{7D1242EB-6C4C-4411-AF97-11D0C2E57632}"/>
          </ac:picMkLst>
        </pc:picChg>
        <pc:picChg chg="add del mod">
          <ac:chgData name="Luca Fossati" userId="7d8a27c9-d805-45d1-af3d-5cf81a9395c3" providerId="ADAL" clId="{5A10034A-ACE7-47A6-8F3A-40999CD99BCE}" dt="2021-04-28T13:09:05.476" v="4234" actId="478"/>
          <ac:picMkLst>
            <pc:docMk/>
            <pc:sldMk cId="3822582595" sldId="299"/>
            <ac:picMk id="8" creationId="{7CBF81F0-798C-4F39-9ACC-EDD1262B76B5}"/>
          </ac:picMkLst>
        </pc:picChg>
        <pc:picChg chg="add mod">
          <ac:chgData name="Luca Fossati" userId="7d8a27c9-d805-45d1-af3d-5cf81a9395c3" providerId="ADAL" clId="{5A10034A-ACE7-47A6-8F3A-40999CD99BCE}" dt="2021-04-28T13:10:10.051" v="4239" actId="1076"/>
          <ac:picMkLst>
            <pc:docMk/>
            <pc:sldMk cId="3822582595" sldId="299"/>
            <ac:picMk id="9" creationId="{FAB84676-0F47-456C-9A09-15E0B4E4837E}"/>
          </ac:picMkLst>
        </pc:picChg>
      </pc:sldChg>
      <pc:sldChg chg="addSp delSp modSp mod">
        <pc:chgData name="Luca Fossati" userId="7d8a27c9-d805-45d1-af3d-5cf81a9395c3" providerId="ADAL" clId="{5A10034A-ACE7-47A6-8F3A-40999CD99BCE}" dt="2021-04-28T14:19:40.044" v="4769" actId="20577"/>
        <pc:sldMkLst>
          <pc:docMk/>
          <pc:sldMk cId="3243831691" sldId="301"/>
        </pc:sldMkLst>
        <pc:spChg chg="mod">
          <ac:chgData name="Luca Fossati" userId="7d8a27c9-d805-45d1-af3d-5cf81a9395c3" providerId="ADAL" clId="{5A10034A-ACE7-47A6-8F3A-40999CD99BCE}" dt="2021-04-28T14:19:12.581" v="4727" actId="20577"/>
          <ac:spMkLst>
            <pc:docMk/>
            <pc:sldMk cId="3243831691" sldId="301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8T14:13:54.920" v="4584" actId="478"/>
          <ac:spMkLst>
            <pc:docMk/>
            <pc:sldMk cId="3243831691" sldId="301"/>
            <ac:spMk id="10" creationId="{00000000-0000-0000-0000-000000000000}"/>
          </ac:spMkLst>
        </pc:spChg>
        <pc:graphicFrameChg chg="add mod modGraphic">
          <ac:chgData name="Luca Fossati" userId="7d8a27c9-d805-45d1-af3d-5cf81a9395c3" providerId="ADAL" clId="{5A10034A-ACE7-47A6-8F3A-40999CD99BCE}" dt="2021-04-28T14:19:40.044" v="4769" actId="20577"/>
          <ac:graphicFrameMkLst>
            <pc:docMk/>
            <pc:sldMk cId="3243831691" sldId="301"/>
            <ac:graphicFrameMk id="7" creationId="{4549FE60-906A-4CBE-923B-C2D83457A878}"/>
          </ac:graphicFrameMkLst>
        </pc:graphicFrameChg>
        <pc:picChg chg="add del mod">
          <ac:chgData name="Luca Fossati" userId="7d8a27c9-d805-45d1-af3d-5cf81a9395c3" providerId="ADAL" clId="{5A10034A-ACE7-47A6-8F3A-40999CD99BCE}" dt="2021-04-28T14:14:11.555" v="4587" actId="478"/>
          <ac:picMkLst>
            <pc:docMk/>
            <pc:sldMk cId="3243831691" sldId="301"/>
            <ac:picMk id="2" creationId="{EB09DDE9-DB0E-45AC-8940-F5F2B0ECCE17}"/>
          </ac:picMkLst>
        </pc:picChg>
      </pc:sldChg>
      <pc:sldChg chg="addSp delSp modSp mod ord">
        <pc:chgData name="Luca Fossati" userId="7d8a27c9-d805-45d1-af3d-5cf81a9395c3" providerId="ADAL" clId="{5A10034A-ACE7-47A6-8F3A-40999CD99BCE}" dt="2021-04-28T13:26:21.215" v="4304" actId="20577"/>
        <pc:sldMkLst>
          <pc:docMk/>
          <pc:sldMk cId="3969735712" sldId="302"/>
        </pc:sldMkLst>
        <pc:spChg chg="mod">
          <ac:chgData name="Luca Fossati" userId="7d8a27c9-d805-45d1-af3d-5cf81a9395c3" providerId="ADAL" clId="{5A10034A-ACE7-47A6-8F3A-40999CD99BCE}" dt="2021-04-28T13:26:21.215" v="4304" actId="20577"/>
          <ac:spMkLst>
            <pc:docMk/>
            <pc:sldMk cId="3969735712" sldId="302"/>
            <ac:spMk id="5" creationId="{00000000-0000-0000-0000-000000000000}"/>
          </ac:spMkLst>
        </pc:spChg>
        <pc:spChg chg="del">
          <ac:chgData name="Luca Fossati" userId="7d8a27c9-d805-45d1-af3d-5cf81a9395c3" providerId="ADAL" clId="{5A10034A-ACE7-47A6-8F3A-40999CD99BCE}" dt="2021-04-28T13:15:37" v="4264" actId="478"/>
          <ac:spMkLst>
            <pc:docMk/>
            <pc:sldMk cId="3969735712" sldId="302"/>
            <ac:spMk id="10" creationId="{00000000-0000-0000-0000-000000000000}"/>
          </ac:spMkLst>
        </pc:spChg>
        <pc:picChg chg="add del mod">
          <ac:chgData name="Luca Fossati" userId="7d8a27c9-d805-45d1-af3d-5cf81a9395c3" providerId="ADAL" clId="{5A10034A-ACE7-47A6-8F3A-40999CD99BCE}" dt="2021-04-28T13:22:01.179" v="4284" actId="478"/>
          <ac:picMkLst>
            <pc:docMk/>
            <pc:sldMk cId="3969735712" sldId="302"/>
            <ac:picMk id="2" creationId="{B4093894-7745-4F64-95A8-BCC1962AD0B9}"/>
          </ac:picMkLst>
        </pc:picChg>
        <pc:picChg chg="add del mod">
          <ac:chgData name="Luca Fossati" userId="7d8a27c9-d805-45d1-af3d-5cf81a9395c3" providerId="ADAL" clId="{5A10034A-ACE7-47A6-8F3A-40999CD99BCE}" dt="2021-04-28T13:24:40.756" v="4287" actId="478"/>
          <ac:picMkLst>
            <pc:docMk/>
            <pc:sldMk cId="3969735712" sldId="302"/>
            <ac:picMk id="3" creationId="{1E0672DC-34FE-4881-BC33-7544C6580F5C}"/>
          </ac:picMkLst>
        </pc:picChg>
        <pc:picChg chg="add del mod">
          <ac:chgData name="Luca Fossati" userId="7d8a27c9-d805-45d1-af3d-5cf81a9395c3" providerId="ADAL" clId="{5A10034A-ACE7-47A6-8F3A-40999CD99BCE}" dt="2021-04-28T13:25:24.380" v="4291" actId="478"/>
          <ac:picMkLst>
            <pc:docMk/>
            <pc:sldMk cId="3969735712" sldId="302"/>
            <ac:picMk id="7" creationId="{6ECB0A30-1AD4-4645-910A-03EA51E1FFE4}"/>
          </ac:picMkLst>
        </pc:picChg>
        <pc:picChg chg="add mod">
          <ac:chgData name="Luca Fossati" userId="7d8a27c9-d805-45d1-af3d-5cf81a9395c3" providerId="ADAL" clId="{5A10034A-ACE7-47A6-8F3A-40999CD99BCE}" dt="2021-04-28T13:25:53.597" v="4293" actId="1076"/>
          <ac:picMkLst>
            <pc:docMk/>
            <pc:sldMk cId="3969735712" sldId="302"/>
            <ac:picMk id="8" creationId="{93A9CDC8-EE27-4AC3-B3B4-650AB6F5CC42}"/>
          </ac:picMkLst>
        </pc:picChg>
      </pc:sldChg>
      <pc:sldChg chg="del">
        <pc:chgData name="Luca Fossati" userId="7d8a27c9-d805-45d1-af3d-5cf81a9395c3" providerId="ADAL" clId="{5A10034A-ACE7-47A6-8F3A-40999CD99BCE}" dt="2021-04-28T14:10:26.639" v="4583" actId="47"/>
        <pc:sldMkLst>
          <pc:docMk/>
          <pc:sldMk cId="4073119927" sldId="303"/>
        </pc:sldMkLst>
      </pc:sldChg>
      <pc:sldChg chg="addSp delSp modSp mod modAnim">
        <pc:chgData name="Luca Fossati" userId="7d8a27c9-d805-45d1-af3d-5cf81a9395c3" providerId="ADAL" clId="{5A10034A-ACE7-47A6-8F3A-40999CD99BCE}" dt="2021-04-28T14:53:51.520" v="5008" actId="20577"/>
        <pc:sldMkLst>
          <pc:docMk/>
          <pc:sldMk cId="351076031" sldId="304"/>
        </pc:sldMkLst>
        <pc:spChg chg="mod">
          <ac:chgData name="Luca Fossati" userId="7d8a27c9-d805-45d1-af3d-5cf81a9395c3" providerId="ADAL" clId="{5A10034A-ACE7-47A6-8F3A-40999CD99BCE}" dt="2021-04-28T14:22:36.659" v="4809" actId="20577"/>
          <ac:spMkLst>
            <pc:docMk/>
            <pc:sldMk cId="351076031" sldId="304"/>
            <ac:spMk id="5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8T14:22:17.089" v="4774" actId="1076"/>
          <ac:spMkLst>
            <pc:docMk/>
            <pc:sldMk cId="351076031" sldId="304"/>
            <ac:spMk id="8" creationId="{DCD28960-DD1E-4A15-9268-4E037C383750}"/>
          </ac:spMkLst>
        </pc:spChg>
        <pc:spChg chg="del">
          <ac:chgData name="Luca Fossati" userId="7d8a27c9-d805-45d1-af3d-5cf81a9395c3" providerId="ADAL" clId="{5A10034A-ACE7-47A6-8F3A-40999CD99BCE}" dt="2021-04-28T14:21:35.341" v="4770" actId="478"/>
          <ac:spMkLst>
            <pc:docMk/>
            <pc:sldMk cId="351076031" sldId="304"/>
            <ac:spMk id="10" creationId="{00000000-0000-0000-0000-000000000000}"/>
          </ac:spMkLst>
        </pc:spChg>
        <pc:graphicFrameChg chg="add mod">
          <ac:chgData name="Luca Fossati" userId="7d8a27c9-d805-45d1-af3d-5cf81a9395c3" providerId="ADAL" clId="{5A10034A-ACE7-47A6-8F3A-40999CD99BCE}" dt="2021-04-28T14:53:51.520" v="5008" actId="20577"/>
          <ac:graphicFrameMkLst>
            <pc:docMk/>
            <pc:sldMk cId="351076031" sldId="304"/>
            <ac:graphicFrameMk id="7" creationId="{E530A365-B4C5-4889-A771-C63503AC954D}"/>
          </ac:graphicFrameMkLst>
        </pc:graphicFrameChg>
      </pc:sldChg>
      <pc:sldChg chg="del">
        <pc:chgData name="Luca Fossati" userId="7d8a27c9-d805-45d1-af3d-5cf81a9395c3" providerId="ADAL" clId="{5A10034A-ACE7-47A6-8F3A-40999CD99BCE}" dt="2021-04-28T14:54:38.531" v="5013" actId="47"/>
        <pc:sldMkLst>
          <pc:docMk/>
          <pc:sldMk cId="367858670" sldId="305"/>
        </pc:sldMkLst>
      </pc:sldChg>
      <pc:sldChg chg="del">
        <pc:chgData name="Luca Fossati" userId="7d8a27c9-d805-45d1-af3d-5cf81a9395c3" providerId="ADAL" clId="{5A10034A-ACE7-47A6-8F3A-40999CD99BCE}" dt="2021-04-28T14:54:41.676" v="5014" actId="47"/>
        <pc:sldMkLst>
          <pc:docMk/>
          <pc:sldMk cId="1218661645" sldId="306"/>
        </pc:sldMkLst>
      </pc:sldChg>
      <pc:sldChg chg="addSp modSp mod modAnim">
        <pc:chgData name="Luca Fossati" userId="7d8a27c9-d805-45d1-af3d-5cf81a9395c3" providerId="ADAL" clId="{5A10034A-ACE7-47A6-8F3A-40999CD99BCE}" dt="2021-04-27T20:26:16.280" v="370" actId="14100"/>
        <pc:sldMkLst>
          <pc:docMk/>
          <pc:sldMk cId="2828291657" sldId="307"/>
        </pc:sldMkLst>
        <pc:spChg chg="add mod">
          <ac:chgData name="Luca Fossati" userId="7d8a27c9-d805-45d1-af3d-5cf81a9395c3" providerId="ADAL" clId="{5A10034A-ACE7-47A6-8F3A-40999CD99BCE}" dt="2021-04-27T20:26:16.280" v="370" actId="14100"/>
          <ac:spMkLst>
            <pc:docMk/>
            <pc:sldMk cId="2828291657" sldId="307"/>
            <ac:spMk id="2" creationId="{8163873F-9F40-4A5B-B0EA-5AB8E7F77BFB}"/>
          </ac:spMkLst>
        </pc:spChg>
        <pc:spChg chg="mod">
          <ac:chgData name="Luca Fossati" userId="7d8a27c9-d805-45d1-af3d-5cf81a9395c3" providerId="ADAL" clId="{5A10034A-ACE7-47A6-8F3A-40999CD99BCE}" dt="2021-04-27T20:05:41.497" v="169" actId="1076"/>
          <ac:spMkLst>
            <pc:docMk/>
            <pc:sldMk cId="2828291657" sldId="307"/>
            <ac:spMk id="7" creationId="{C30105EA-C2D8-4D4A-84FF-F6AD18555144}"/>
          </ac:spMkLst>
        </pc:spChg>
        <pc:spChg chg="mod">
          <ac:chgData name="Luca Fossati" userId="7d8a27c9-d805-45d1-af3d-5cf81a9395c3" providerId="ADAL" clId="{5A10034A-ACE7-47A6-8F3A-40999CD99BCE}" dt="2021-04-27T20:05:41.497" v="169" actId="1076"/>
          <ac:spMkLst>
            <pc:docMk/>
            <pc:sldMk cId="2828291657" sldId="307"/>
            <ac:spMk id="9" creationId="{09BC67D6-C76C-4A8B-A276-F862C72D3600}"/>
          </ac:spMkLst>
        </pc:spChg>
        <pc:spChg chg="mod">
          <ac:chgData name="Luca Fossati" userId="7d8a27c9-d805-45d1-af3d-5cf81a9395c3" providerId="ADAL" clId="{5A10034A-ACE7-47A6-8F3A-40999CD99BCE}" dt="2021-04-27T20:06:53.522" v="192" actId="14100"/>
          <ac:spMkLst>
            <pc:docMk/>
            <pc:sldMk cId="2828291657" sldId="307"/>
            <ac:spMk id="12" creationId="{80CD98DC-BE30-4CA0-9F57-BFC0E5378488}"/>
          </ac:spMkLst>
        </pc:spChg>
        <pc:spChg chg="add mod">
          <ac:chgData name="Luca Fossati" userId="7d8a27c9-d805-45d1-af3d-5cf81a9395c3" providerId="ADAL" clId="{5A10034A-ACE7-47A6-8F3A-40999CD99BCE}" dt="2021-04-27T20:06:35.356" v="187" actId="14100"/>
          <ac:spMkLst>
            <pc:docMk/>
            <pc:sldMk cId="2828291657" sldId="307"/>
            <ac:spMk id="13" creationId="{95510681-F94F-4EC8-B7F5-7FEA5BD0AB10}"/>
          </ac:spMkLst>
        </pc:spChg>
        <pc:picChg chg="mod">
          <ac:chgData name="Luca Fossati" userId="7d8a27c9-d805-45d1-af3d-5cf81a9395c3" providerId="ADAL" clId="{5A10034A-ACE7-47A6-8F3A-40999CD99BCE}" dt="2021-04-27T20:05:41.497" v="169" actId="1076"/>
          <ac:picMkLst>
            <pc:docMk/>
            <pc:sldMk cId="2828291657" sldId="307"/>
            <ac:picMk id="10" creationId="{A6FAD47C-9694-4D69-BB28-89837E64031E}"/>
          </ac:picMkLst>
        </pc:picChg>
        <pc:picChg chg="mod">
          <ac:chgData name="Luca Fossati" userId="7d8a27c9-d805-45d1-af3d-5cf81a9395c3" providerId="ADAL" clId="{5A10034A-ACE7-47A6-8F3A-40999CD99BCE}" dt="2021-04-27T20:05:41.497" v="169" actId="1076"/>
          <ac:picMkLst>
            <pc:docMk/>
            <pc:sldMk cId="2828291657" sldId="307"/>
            <ac:picMk id="11" creationId="{6010FF3D-7EBD-446E-B5C0-7C2D19D32D3A}"/>
          </ac:picMkLst>
        </pc:picChg>
      </pc:sldChg>
      <pc:sldChg chg="addSp delSp modSp mod">
        <pc:chgData name="Luca Fossati" userId="7d8a27c9-d805-45d1-af3d-5cf81a9395c3" providerId="ADAL" clId="{5A10034A-ACE7-47A6-8F3A-40999CD99BCE}" dt="2021-04-28T13:14:31.913" v="4261" actId="1076"/>
        <pc:sldMkLst>
          <pc:docMk/>
          <pc:sldMk cId="3437926981" sldId="308"/>
        </pc:sldMkLst>
        <pc:spChg chg="mod">
          <ac:chgData name="Luca Fossati" userId="7d8a27c9-d805-45d1-af3d-5cf81a9395c3" providerId="ADAL" clId="{5A10034A-ACE7-47A6-8F3A-40999CD99BCE}" dt="2021-04-28T13:12:26.624" v="4257" actId="20577"/>
          <ac:spMkLst>
            <pc:docMk/>
            <pc:sldMk cId="3437926981" sldId="308"/>
            <ac:spMk id="5" creationId="{00000000-0000-0000-0000-000000000000}"/>
          </ac:spMkLst>
        </pc:spChg>
        <pc:picChg chg="add mod">
          <ac:chgData name="Luca Fossati" userId="7d8a27c9-d805-45d1-af3d-5cf81a9395c3" providerId="ADAL" clId="{5A10034A-ACE7-47A6-8F3A-40999CD99BCE}" dt="2021-04-28T13:14:31.913" v="4261" actId="1076"/>
          <ac:picMkLst>
            <pc:docMk/>
            <pc:sldMk cId="3437926981" sldId="308"/>
            <ac:picMk id="2" creationId="{F00BC84A-F2C7-4A0E-84A4-5DFB3A4516D4}"/>
          </ac:picMkLst>
        </pc:picChg>
        <pc:picChg chg="del">
          <ac:chgData name="Luca Fossati" userId="7d8a27c9-d805-45d1-af3d-5cf81a9395c3" providerId="ADAL" clId="{5A10034A-ACE7-47A6-8F3A-40999CD99BCE}" dt="2021-04-28T13:12:33.459" v="4258" actId="478"/>
          <ac:picMkLst>
            <pc:docMk/>
            <pc:sldMk cId="3437926981" sldId="308"/>
            <ac:picMk id="3" creationId="{FADDEE2D-2FF8-45AA-906E-6FC4E314F03A}"/>
          </ac:picMkLst>
        </pc:picChg>
        <pc:picChg chg="del">
          <ac:chgData name="Luca Fossati" userId="7d8a27c9-d805-45d1-af3d-5cf81a9395c3" providerId="ADAL" clId="{5A10034A-ACE7-47A6-8F3A-40999CD99BCE}" dt="2021-04-28T13:12:45.730" v="4259" actId="478"/>
          <ac:picMkLst>
            <pc:docMk/>
            <pc:sldMk cId="3437926981" sldId="308"/>
            <ac:picMk id="7" creationId="{7F2AB189-89A0-4E1D-8BD1-5B22B573440A}"/>
          </ac:picMkLst>
        </pc:picChg>
      </pc:sldChg>
      <pc:sldChg chg="addSp delSp modSp mod">
        <pc:chgData name="Luca Fossati" userId="7d8a27c9-d805-45d1-af3d-5cf81a9395c3" providerId="ADAL" clId="{5A10034A-ACE7-47A6-8F3A-40999CD99BCE}" dt="2021-04-28T13:59:31.791" v="4393" actId="1076"/>
        <pc:sldMkLst>
          <pc:docMk/>
          <pc:sldMk cId="554328947" sldId="309"/>
        </pc:sldMkLst>
        <pc:spChg chg="add del mod">
          <ac:chgData name="Luca Fossati" userId="7d8a27c9-d805-45d1-af3d-5cf81a9395c3" providerId="ADAL" clId="{5A10034A-ACE7-47A6-8F3A-40999CD99BCE}" dt="2021-04-28T13:59:27.328" v="4392" actId="478"/>
          <ac:spMkLst>
            <pc:docMk/>
            <pc:sldMk cId="554328947" sldId="309"/>
            <ac:spMk id="3" creationId="{BC823297-BB5A-41C9-98A6-10E3EB416495}"/>
          </ac:spMkLst>
        </pc:spChg>
        <pc:spChg chg="mod">
          <ac:chgData name="Luca Fossati" userId="7d8a27c9-d805-45d1-af3d-5cf81a9395c3" providerId="ADAL" clId="{5A10034A-ACE7-47A6-8F3A-40999CD99BCE}" dt="2021-04-28T13:26:37.783" v="4306" actId="20577"/>
          <ac:spMkLst>
            <pc:docMk/>
            <pc:sldMk cId="554328947" sldId="309"/>
            <ac:spMk id="5" creationId="{00000000-0000-0000-0000-000000000000}"/>
          </ac:spMkLst>
        </pc:spChg>
        <pc:picChg chg="add mod">
          <ac:chgData name="Luca Fossati" userId="7d8a27c9-d805-45d1-af3d-5cf81a9395c3" providerId="ADAL" clId="{5A10034A-ACE7-47A6-8F3A-40999CD99BCE}" dt="2021-04-28T13:59:31.791" v="4393" actId="1076"/>
          <ac:picMkLst>
            <pc:docMk/>
            <pc:sldMk cId="554328947" sldId="309"/>
            <ac:picMk id="2" creationId="{8AFF0B84-3B76-4385-86B1-351F8E03CF11}"/>
          </ac:picMkLst>
        </pc:picChg>
        <pc:picChg chg="del">
          <ac:chgData name="Luca Fossati" userId="7d8a27c9-d805-45d1-af3d-5cf81a9395c3" providerId="ADAL" clId="{5A10034A-ACE7-47A6-8F3A-40999CD99BCE}" dt="2021-04-28T13:26:47.473" v="4307" actId="478"/>
          <ac:picMkLst>
            <pc:docMk/>
            <pc:sldMk cId="554328947" sldId="309"/>
            <ac:picMk id="8" creationId="{93A9CDC8-EE27-4AC3-B3B4-650AB6F5CC42}"/>
          </ac:picMkLst>
        </pc:picChg>
      </pc:sldChg>
      <pc:sldChg chg="addSp delSp modSp mod">
        <pc:chgData name="Luca Fossati" userId="7d8a27c9-d805-45d1-af3d-5cf81a9395c3" providerId="ADAL" clId="{5A10034A-ACE7-47A6-8F3A-40999CD99BCE}" dt="2021-04-28T14:04:20.776" v="4498" actId="14100"/>
        <pc:sldMkLst>
          <pc:docMk/>
          <pc:sldMk cId="3388216940" sldId="310"/>
        </pc:sldMkLst>
        <pc:spChg chg="del">
          <ac:chgData name="Luca Fossati" userId="7d8a27c9-d805-45d1-af3d-5cf81a9395c3" providerId="ADAL" clId="{5A10034A-ACE7-47A6-8F3A-40999CD99BCE}" dt="2021-04-28T14:03:44.527" v="4490" actId="478"/>
          <ac:spMkLst>
            <pc:docMk/>
            <pc:sldMk cId="3388216940" sldId="310"/>
            <ac:spMk id="3" creationId="{BC823297-BB5A-41C9-98A6-10E3EB416495}"/>
          </ac:spMkLst>
        </pc:spChg>
        <pc:spChg chg="mod">
          <ac:chgData name="Luca Fossati" userId="7d8a27c9-d805-45d1-af3d-5cf81a9395c3" providerId="ADAL" clId="{5A10034A-ACE7-47A6-8F3A-40999CD99BCE}" dt="2021-04-28T13:59:05.677" v="4390" actId="20577"/>
          <ac:spMkLst>
            <pc:docMk/>
            <pc:sldMk cId="3388216940" sldId="310"/>
            <ac:spMk id="5" creationId="{00000000-0000-0000-0000-000000000000}"/>
          </ac:spMkLst>
        </pc:spChg>
        <pc:spChg chg="add mod">
          <ac:chgData name="Luca Fossati" userId="7d8a27c9-d805-45d1-af3d-5cf81a9395c3" providerId="ADAL" clId="{5A10034A-ACE7-47A6-8F3A-40999CD99BCE}" dt="2021-04-28T14:04:20.776" v="4498" actId="14100"/>
          <ac:spMkLst>
            <pc:docMk/>
            <pc:sldMk cId="3388216940" sldId="310"/>
            <ac:spMk id="7" creationId="{38A1BFAF-8492-40F0-A504-0D4B58751C83}"/>
          </ac:spMkLst>
        </pc:spChg>
        <pc:picChg chg="del">
          <ac:chgData name="Luca Fossati" userId="7d8a27c9-d805-45d1-af3d-5cf81a9395c3" providerId="ADAL" clId="{5A10034A-ACE7-47A6-8F3A-40999CD99BCE}" dt="2021-04-28T13:59:17.573" v="4391" actId="478"/>
          <ac:picMkLst>
            <pc:docMk/>
            <pc:sldMk cId="3388216940" sldId="310"/>
            <ac:picMk id="2" creationId="{8AFF0B84-3B76-4385-86B1-351F8E03CF11}"/>
          </ac:picMkLst>
        </pc:picChg>
      </pc:sldChg>
      <pc:sldChg chg="addSp delSp modSp mod delAnim">
        <pc:chgData name="Luca Fossati" userId="7d8a27c9-d805-45d1-af3d-5cf81a9395c3" providerId="ADAL" clId="{5A10034A-ACE7-47A6-8F3A-40999CD99BCE}" dt="2021-04-28T14:54:01.657" v="5009" actId="1076"/>
        <pc:sldMkLst>
          <pc:docMk/>
          <pc:sldMk cId="412831427" sldId="311"/>
        </pc:sldMkLst>
        <pc:spChg chg="del">
          <ac:chgData name="Luca Fossati" userId="7d8a27c9-d805-45d1-af3d-5cf81a9395c3" providerId="ADAL" clId="{5A10034A-ACE7-47A6-8F3A-40999CD99BCE}" dt="2021-04-28T14:22:54.852" v="4810" actId="478"/>
          <ac:spMkLst>
            <pc:docMk/>
            <pc:sldMk cId="412831427" sldId="311"/>
            <ac:spMk id="8" creationId="{DCD28960-DD1E-4A15-9268-4E037C383750}"/>
          </ac:spMkLst>
        </pc:spChg>
        <pc:spChg chg="add mod">
          <ac:chgData name="Luca Fossati" userId="7d8a27c9-d805-45d1-af3d-5cf81a9395c3" providerId="ADAL" clId="{5A10034A-ACE7-47A6-8F3A-40999CD99BCE}" dt="2021-04-28T14:54:01.657" v="5009" actId="1076"/>
          <ac:spMkLst>
            <pc:docMk/>
            <pc:sldMk cId="412831427" sldId="311"/>
            <ac:spMk id="9" creationId="{8800A9FE-3874-4EA3-94E5-6B43910B6B68}"/>
          </ac:spMkLst>
        </pc:spChg>
        <pc:spChg chg="add mod">
          <ac:chgData name="Luca Fossati" userId="7d8a27c9-d805-45d1-af3d-5cf81a9395c3" providerId="ADAL" clId="{5A10034A-ACE7-47A6-8F3A-40999CD99BCE}" dt="2021-04-28T14:53:40.392" v="5000" actId="20577"/>
          <ac:spMkLst>
            <pc:docMk/>
            <pc:sldMk cId="412831427" sldId="311"/>
            <ac:spMk id="10" creationId="{C329BA29-EF3D-4C93-89E4-76D93657EF09}"/>
          </ac:spMkLst>
        </pc:spChg>
        <pc:graphicFrameChg chg="del">
          <ac:chgData name="Luca Fossati" userId="7d8a27c9-d805-45d1-af3d-5cf81a9395c3" providerId="ADAL" clId="{5A10034A-ACE7-47A6-8F3A-40999CD99BCE}" dt="2021-04-28T14:23:03.604" v="4811" actId="478"/>
          <ac:graphicFrameMkLst>
            <pc:docMk/>
            <pc:sldMk cId="412831427" sldId="311"/>
            <ac:graphicFrameMk id="7" creationId="{E530A365-B4C5-4889-A771-C63503AC954D}"/>
          </ac:graphicFrameMkLst>
        </pc:graphicFrameChg>
      </pc:sldChg>
      <pc:sldChg chg="delSp del mod">
        <pc:chgData name="Luca Fossati" userId="7d8a27c9-d805-45d1-af3d-5cf81a9395c3" providerId="ADAL" clId="{5A10034A-ACE7-47A6-8F3A-40999CD99BCE}" dt="2021-04-28T14:54:23.146" v="5010" actId="47"/>
        <pc:sldMkLst>
          <pc:docMk/>
          <pc:sldMk cId="664159508" sldId="312"/>
        </pc:sldMkLst>
        <pc:spChg chg="del">
          <ac:chgData name="Luca Fossati" userId="7d8a27c9-d805-45d1-af3d-5cf81a9395c3" providerId="ADAL" clId="{5A10034A-ACE7-47A6-8F3A-40999CD99BCE}" dt="2021-04-28T14:24:45.315" v="4814" actId="478"/>
          <ac:spMkLst>
            <pc:docMk/>
            <pc:sldMk cId="664159508" sldId="312"/>
            <ac:spMk id="9" creationId="{8800A9FE-3874-4EA3-94E5-6B43910B6B68}"/>
          </ac:spMkLst>
        </pc:spChg>
      </pc:sldChg>
      <pc:sldChg chg="delSp del mod">
        <pc:chgData name="Luca Fossati" userId="7d8a27c9-d805-45d1-af3d-5cf81a9395c3" providerId="ADAL" clId="{5A10034A-ACE7-47A6-8F3A-40999CD99BCE}" dt="2021-04-28T14:54:24.212" v="5011" actId="47"/>
        <pc:sldMkLst>
          <pc:docMk/>
          <pc:sldMk cId="4044975481" sldId="313"/>
        </pc:sldMkLst>
        <pc:spChg chg="del">
          <ac:chgData name="Luca Fossati" userId="7d8a27c9-d805-45d1-af3d-5cf81a9395c3" providerId="ADAL" clId="{5A10034A-ACE7-47A6-8F3A-40999CD99BCE}" dt="2021-04-28T14:24:50.861" v="4815" actId="478"/>
          <ac:spMkLst>
            <pc:docMk/>
            <pc:sldMk cId="4044975481" sldId="313"/>
            <ac:spMk id="9" creationId="{8800A9FE-3874-4EA3-94E5-6B43910B6B68}"/>
          </ac:spMkLst>
        </pc:spChg>
      </pc:sldChg>
      <pc:sldChg chg="del">
        <pc:chgData name="Luca Fossati" userId="7d8a27c9-d805-45d1-af3d-5cf81a9395c3" providerId="ADAL" clId="{5A10034A-ACE7-47A6-8F3A-40999CD99BCE}" dt="2021-04-28T14:54:28.590" v="5012" actId="47"/>
        <pc:sldMkLst>
          <pc:docMk/>
          <pc:sldMk cId="1867833382" sldId="314"/>
        </pc:sldMkLst>
      </pc:sldChg>
      <pc:sldChg chg="addSp modSp mod ord">
        <pc:chgData name="Luca Fossati" userId="7d8a27c9-d805-45d1-af3d-5cf81a9395c3" providerId="ADAL" clId="{5A10034A-ACE7-47A6-8F3A-40999CD99BCE}" dt="2021-04-29T21:46:01.523" v="5867" actId="20577"/>
        <pc:sldMkLst>
          <pc:docMk/>
          <pc:sldMk cId="3232015152" sldId="315"/>
        </pc:sldMkLst>
        <pc:spChg chg="add mod">
          <ac:chgData name="Luca Fossati" userId="7d8a27c9-d805-45d1-af3d-5cf81a9395c3" providerId="ADAL" clId="{5A10034A-ACE7-47A6-8F3A-40999CD99BCE}" dt="2021-04-28T14:26:52.168" v="4864" actId="1076"/>
          <ac:spMkLst>
            <pc:docMk/>
            <pc:sldMk cId="3232015152" sldId="315"/>
            <ac:spMk id="2" creationId="{6FA2F8C3-1B25-4A58-85C8-3BA9DD682866}"/>
          </ac:spMkLst>
        </pc:spChg>
        <pc:spChg chg="add mod">
          <ac:chgData name="Luca Fossati" userId="7d8a27c9-d805-45d1-af3d-5cf81a9395c3" providerId="ADAL" clId="{5A10034A-ACE7-47A6-8F3A-40999CD99BCE}" dt="2021-04-29T21:46:01.523" v="5867" actId="20577"/>
          <ac:spMkLst>
            <pc:docMk/>
            <pc:sldMk cId="3232015152" sldId="315"/>
            <ac:spMk id="7" creationId="{6CE9FC34-E900-499E-9F21-F1F2A95186AA}"/>
          </ac:spMkLst>
        </pc:spChg>
      </pc:sldChg>
      <pc:sldChg chg="addSp delSp modSp mod">
        <pc:chgData name="Luca Fossati" userId="7d8a27c9-d805-45d1-af3d-5cf81a9395c3" providerId="ADAL" clId="{5A10034A-ACE7-47A6-8F3A-40999CD99BCE}" dt="2021-04-29T21:48:13.925" v="5889" actId="14100"/>
        <pc:sldMkLst>
          <pc:docMk/>
          <pc:sldMk cId="402864046" sldId="316"/>
        </pc:sldMkLst>
        <pc:spChg chg="mod">
          <ac:chgData name="Luca Fossati" userId="7d8a27c9-d805-45d1-af3d-5cf81a9395c3" providerId="ADAL" clId="{5A10034A-ACE7-47A6-8F3A-40999CD99BCE}" dt="2021-04-28T14:30:58.914" v="4926" actId="20577"/>
          <ac:spMkLst>
            <pc:docMk/>
            <pc:sldMk cId="402864046" sldId="316"/>
            <ac:spMk id="2" creationId="{6FA2F8C3-1B25-4A58-85C8-3BA9DD682866}"/>
          </ac:spMkLst>
        </pc:spChg>
        <pc:spChg chg="del">
          <ac:chgData name="Luca Fossati" userId="7d8a27c9-d805-45d1-af3d-5cf81a9395c3" providerId="ADAL" clId="{5A10034A-ACE7-47A6-8F3A-40999CD99BCE}" dt="2021-04-28T14:27:36.561" v="4869" actId="478"/>
          <ac:spMkLst>
            <pc:docMk/>
            <pc:sldMk cId="402864046" sldId="316"/>
            <ac:spMk id="7" creationId="{6CE9FC34-E900-499E-9F21-F1F2A95186AA}"/>
          </ac:spMkLst>
        </pc:spChg>
        <pc:spChg chg="add mod">
          <ac:chgData name="Luca Fossati" userId="7d8a27c9-d805-45d1-af3d-5cf81a9395c3" providerId="ADAL" clId="{5A10034A-ACE7-47A6-8F3A-40999CD99BCE}" dt="2021-04-29T21:48:13.925" v="5889" actId="14100"/>
          <ac:spMkLst>
            <pc:docMk/>
            <pc:sldMk cId="402864046" sldId="316"/>
            <ac:spMk id="8" creationId="{D1BDC343-FC9E-474E-8A32-344FBABE345F}"/>
          </ac:spMkLst>
        </pc:spChg>
      </pc:sldChg>
      <pc:sldChg chg="addSp modSp mod">
        <pc:chgData name="Luca Fossati" userId="7d8a27c9-d805-45d1-af3d-5cf81a9395c3" providerId="ADAL" clId="{5A10034A-ACE7-47A6-8F3A-40999CD99BCE}" dt="2021-04-29T21:48:40.123" v="5901" actId="20577"/>
        <pc:sldMkLst>
          <pc:docMk/>
          <pc:sldMk cId="482831721" sldId="317"/>
        </pc:sldMkLst>
        <pc:spChg chg="mod">
          <ac:chgData name="Luca Fossati" userId="7d8a27c9-d805-45d1-af3d-5cf81a9395c3" providerId="ADAL" clId="{5A10034A-ACE7-47A6-8F3A-40999CD99BCE}" dt="2021-04-28T14:30:19.506" v="4922" actId="20577"/>
          <ac:spMkLst>
            <pc:docMk/>
            <pc:sldMk cId="482831721" sldId="317"/>
            <ac:spMk id="2" creationId="{6FA2F8C3-1B25-4A58-85C8-3BA9DD682866}"/>
          </ac:spMkLst>
        </pc:spChg>
        <pc:spChg chg="add mod">
          <ac:chgData name="Luca Fossati" userId="7d8a27c9-d805-45d1-af3d-5cf81a9395c3" providerId="ADAL" clId="{5A10034A-ACE7-47A6-8F3A-40999CD99BCE}" dt="2021-04-29T21:48:40.123" v="5901" actId="20577"/>
          <ac:spMkLst>
            <pc:docMk/>
            <pc:sldMk cId="482831721" sldId="317"/>
            <ac:spMk id="7" creationId="{28C089C6-613F-4DFA-A3A2-AFBA2DB54703}"/>
          </ac:spMkLst>
        </pc:spChg>
      </pc:sldChg>
    </pc:docChg>
  </pc:docChgLst>
  <pc:docChgLst>
    <pc:chgData name="Luca Fossati" userId="7d8a27c9-d805-45d1-af3d-5cf81a9395c3" providerId="ADAL" clId="{497C60F6-57E4-45AF-8AF2-5ED7D318F200}"/>
    <pc:docChg chg="modSld">
      <pc:chgData name="Luca Fossati" userId="7d8a27c9-d805-45d1-af3d-5cf81a9395c3" providerId="ADAL" clId="{497C60F6-57E4-45AF-8AF2-5ED7D318F200}" dt="2021-02-16T23:27:23.629" v="37" actId="20577"/>
      <pc:docMkLst>
        <pc:docMk/>
      </pc:docMkLst>
      <pc:sldChg chg="modSp mod">
        <pc:chgData name="Luca Fossati" userId="7d8a27c9-d805-45d1-af3d-5cf81a9395c3" providerId="ADAL" clId="{497C60F6-57E4-45AF-8AF2-5ED7D318F200}" dt="2021-02-16T23:27:23.629" v="37" actId="20577"/>
        <pc:sldMkLst>
          <pc:docMk/>
          <pc:sldMk cId="1544478635" sldId="263"/>
        </pc:sldMkLst>
        <pc:spChg chg="mod">
          <ac:chgData name="Luca Fossati" userId="7d8a27c9-d805-45d1-af3d-5cf81a9395c3" providerId="ADAL" clId="{497C60F6-57E4-45AF-8AF2-5ED7D318F200}" dt="2021-02-16T23:27:23.629" v="37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8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0631F-1C3C-4910-ABA9-C4802FD8D8AC}" type="doc">
      <dgm:prSet loTypeId="urn:microsoft.com/office/officeart/2005/8/layout/hList1" loCatId="list" qsTypeId="urn:microsoft.com/office/officeart/2005/8/quickstyle/simple4" qsCatId="simple" csTypeId="urn:microsoft.com/office/officeart/2005/8/colors/colorful1#70" csCatId="colorful" phldr="1"/>
      <dgm:spPr/>
      <dgm:t>
        <a:bodyPr/>
        <a:lstStyle/>
        <a:p>
          <a:endParaRPr lang="en-GB"/>
        </a:p>
      </dgm:t>
    </dgm:pt>
    <dgm:pt modelId="{50EC0E54-F17B-4F6E-9152-1494FA5CF77D}">
      <dgm:prSet phldrT="[Text]" custT="1"/>
      <dgm:spPr>
        <a:solidFill>
          <a:srgbClr val="FAB041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600" dirty="0">
              <a:latin typeface="+mn-lt"/>
            </a:rPr>
            <a:t>Resource Manager</a:t>
          </a:r>
        </a:p>
      </dgm:t>
    </dgm:pt>
    <dgm:pt modelId="{15282055-B169-411F-939C-9AE118AB9188}" type="parTrans" cxnId="{EEAA642E-F401-4887-B547-5388B7122BCF}">
      <dgm:prSet/>
      <dgm:spPr/>
      <dgm:t>
        <a:bodyPr/>
        <a:lstStyle/>
        <a:p>
          <a:endParaRPr lang="en-GB"/>
        </a:p>
      </dgm:t>
    </dgm:pt>
    <dgm:pt modelId="{93675E79-1729-445D-83CA-9006F7E5BB98}" type="sibTrans" cxnId="{EEAA642E-F401-4887-B547-5388B7122BCF}">
      <dgm:prSet/>
      <dgm:spPr/>
      <dgm:t>
        <a:bodyPr/>
        <a:lstStyle/>
        <a:p>
          <a:endParaRPr lang="en-GB"/>
        </a:p>
      </dgm:t>
    </dgm:pt>
    <dgm:pt modelId="{654FDA88-A431-4A7B-B96E-D4D2D37CAEFD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latin typeface="+mn-lt"/>
            </a:rPr>
            <a:t>Oversees how the MapReduce jobs are divided into tasks and distributed among nodes within the cluster</a:t>
          </a:r>
        </a:p>
      </dgm:t>
    </dgm:pt>
    <dgm:pt modelId="{5ECBD32C-AEF3-492F-B8C6-8D286117D0FB}" type="parTrans" cxnId="{03E77E8E-043C-49EE-A761-F9B0BE49A6AF}">
      <dgm:prSet/>
      <dgm:spPr/>
      <dgm:t>
        <a:bodyPr/>
        <a:lstStyle/>
        <a:p>
          <a:endParaRPr lang="en-GB"/>
        </a:p>
      </dgm:t>
    </dgm:pt>
    <dgm:pt modelId="{302515F9-BE17-4BE6-A734-552F8754856B}" type="sibTrans" cxnId="{03E77E8E-043C-49EE-A761-F9B0BE49A6AF}">
      <dgm:prSet/>
      <dgm:spPr/>
      <dgm:t>
        <a:bodyPr/>
        <a:lstStyle/>
        <a:p>
          <a:endParaRPr lang="en-GB"/>
        </a:p>
      </dgm:t>
    </dgm:pt>
    <dgm:pt modelId="{6D2A7691-E350-4E05-BF72-FBB3E35FA5DF}">
      <dgm:prSet phldrT="[Text]" custT="1"/>
      <dgm:spPr>
        <a:solidFill>
          <a:srgbClr val="9EC23C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600" dirty="0">
              <a:latin typeface="+mn-lt"/>
            </a:rPr>
            <a:t>Node Manager</a:t>
          </a:r>
        </a:p>
      </dgm:t>
    </dgm:pt>
    <dgm:pt modelId="{33BDAE5E-2A88-4B5C-8654-620808849EFD}" type="parTrans" cxnId="{00E63019-BC24-4572-AC54-A4A6A018030E}">
      <dgm:prSet/>
      <dgm:spPr/>
      <dgm:t>
        <a:bodyPr/>
        <a:lstStyle/>
        <a:p>
          <a:endParaRPr lang="en-GB"/>
        </a:p>
      </dgm:t>
    </dgm:pt>
    <dgm:pt modelId="{0E8E48AF-1EDB-41EE-9973-D752FC1452EB}" type="sibTrans" cxnId="{00E63019-BC24-4572-AC54-A4A6A018030E}">
      <dgm:prSet/>
      <dgm:spPr/>
      <dgm:t>
        <a:bodyPr/>
        <a:lstStyle/>
        <a:p>
          <a:endParaRPr lang="en-GB"/>
        </a:p>
      </dgm:t>
    </dgm:pt>
    <dgm:pt modelId="{93C2B5BB-B2CF-4F5F-9F13-00A8637D94BD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latin typeface="+mn-lt"/>
            </a:rPr>
            <a:t>Runs on each individual node</a:t>
          </a:r>
        </a:p>
      </dgm:t>
    </dgm:pt>
    <dgm:pt modelId="{387D0990-ADEF-4F68-BC37-181DDCDA291D}" type="parTrans" cxnId="{AF5CBD32-6E94-4871-9C64-592EBE545655}">
      <dgm:prSet/>
      <dgm:spPr/>
      <dgm:t>
        <a:bodyPr/>
        <a:lstStyle/>
        <a:p>
          <a:endParaRPr lang="en-GB"/>
        </a:p>
      </dgm:t>
    </dgm:pt>
    <dgm:pt modelId="{E6FF6226-8871-4199-89C0-B0E2C07DA99B}" type="sibTrans" cxnId="{AF5CBD32-6E94-4871-9C64-592EBE545655}">
      <dgm:prSet/>
      <dgm:spPr/>
      <dgm:t>
        <a:bodyPr/>
        <a:lstStyle/>
        <a:p>
          <a:endParaRPr lang="en-GB"/>
        </a:p>
      </dgm:t>
    </dgm:pt>
    <dgm:pt modelId="{F25516E6-E465-4A05-B985-B2EC7736900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endParaRPr lang="en-GB" sz="1400" dirty="0">
            <a:latin typeface="+mn-lt"/>
          </a:endParaRPr>
        </a:p>
      </dgm:t>
    </dgm:pt>
    <dgm:pt modelId="{7DF079F5-F029-41ED-9757-95AD5408B37D}" type="parTrans" cxnId="{46E7D6DB-7EDC-4918-91E4-B0764964FC21}">
      <dgm:prSet/>
      <dgm:spPr/>
      <dgm:t>
        <a:bodyPr/>
        <a:lstStyle/>
        <a:p>
          <a:endParaRPr lang="en-GB"/>
        </a:p>
      </dgm:t>
    </dgm:pt>
    <dgm:pt modelId="{14B52317-0A67-4641-B655-84E44317A3DE}" type="sibTrans" cxnId="{46E7D6DB-7EDC-4918-91E4-B0764964FC21}">
      <dgm:prSet/>
      <dgm:spPr/>
      <dgm:t>
        <a:bodyPr/>
        <a:lstStyle/>
        <a:p>
          <a:endParaRPr lang="en-GB"/>
        </a:p>
      </dgm:t>
    </dgm:pt>
    <dgm:pt modelId="{08F8A53E-8377-4DE3-AC92-FA7574DB4853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latin typeface="+mn-lt"/>
            </a:rPr>
            <a:t>Is a point of failure for the Hadoop MapReduce service. If it goes down, all running jobs are halted.</a:t>
          </a:r>
        </a:p>
      </dgm:t>
    </dgm:pt>
    <dgm:pt modelId="{D1D486CA-979C-4233-9755-C32AA9B9CBE5}" type="parTrans" cxnId="{907CFF0C-D9BF-4640-8031-8886A18BD1CD}">
      <dgm:prSet/>
      <dgm:spPr/>
      <dgm:t>
        <a:bodyPr/>
        <a:lstStyle/>
        <a:p>
          <a:endParaRPr lang="en-GB"/>
        </a:p>
      </dgm:t>
    </dgm:pt>
    <dgm:pt modelId="{5FEB1403-89F3-4C27-A9E9-DDBD3B748E5C}" type="sibTrans" cxnId="{907CFF0C-D9BF-4640-8031-8886A18BD1CD}">
      <dgm:prSet/>
      <dgm:spPr/>
      <dgm:t>
        <a:bodyPr/>
        <a:lstStyle/>
        <a:p>
          <a:endParaRPr lang="en-GB"/>
        </a:p>
      </dgm:t>
    </dgm:pt>
    <dgm:pt modelId="{CDBC7519-CFA8-4547-841E-A62926ED957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latin typeface="+mn-lt"/>
            </a:rPr>
            <a:t>The types of tasks include: </a:t>
          </a:r>
          <a:r>
            <a:rPr lang="en-GB" sz="1400" i="1" dirty="0">
              <a:latin typeface="+mn-lt"/>
            </a:rPr>
            <a:t>m</a:t>
          </a:r>
          <a:r>
            <a:rPr lang="en-GB" sz="1400" i="1" dirty="0"/>
            <a:t>ap</a:t>
          </a:r>
          <a:r>
            <a:rPr lang="en-GB" sz="1400" dirty="0"/>
            <a:t>, </a:t>
          </a:r>
          <a:r>
            <a:rPr lang="en-GB" sz="1400" i="1" dirty="0"/>
            <a:t>reduce</a:t>
          </a:r>
          <a:r>
            <a:rPr lang="en-GB" sz="1400" dirty="0"/>
            <a:t> and </a:t>
          </a:r>
          <a:r>
            <a:rPr lang="en-GB" sz="1400" i="1" dirty="0"/>
            <a:t>shuffle</a:t>
          </a:r>
          <a:r>
            <a:rPr lang="en-GB" sz="1400" dirty="0"/>
            <a:t> operations </a:t>
          </a:r>
          <a:endParaRPr lang="en-GB" sz="1400" dirty="0">
            <a:latin typeface="+mn-lt"/>
          </a:endParaRPr>
        </a:p>
      </dgm:t>
    </dgm:pt>
    <dgm:pt modelId="{9F6A6A1B-49ED-4827-B329-EAF70719DED6}" type="parTrans" cxnId="{171FC476-F021-4E96-9457-21CE6BB9BC7E}">
      <dgm:prSet/>
      <dgm:spPr/>
      <dgm:t>
        <a:bodyPr/>
        <a:lstStyle/>
        <a:p>
          <a:endParaRPr lang="en-GB"/>
        </a:p>
      </dgm:t>
    </dgm:pt>
    <dgm:pt modelId="{A0252CB5-F055-4024-91F3-5BFE2594AD58}" type="sibTrans" cxnId="{171FC476-F021-4E96-9457-21CE6BB9BC7E}">
      <dgm:prSet/>
      <dgm:spPr/>
      <dgm:t>
        <a:bodyPr/>
        <a:lstStyle/>
        <a:p>
          <a:endParaRPr lang="en-GB"/>
        </a:p>
      </dgm:t>
    </dgm:pt>
    <dgm:pt modelId="{E3E2EDE9-3AA6-4816-BA14-1BD15168F77C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latin typeface="+mn-lt"/>
            </a:rPr>
            <a:t>Accepts the tasks that are assigned to it and manages their execution</a:t>
          </a:r>
        </a:p>
      </dgm:t>
    </dgm:pt>
    <dgm:pt modelId="{B5C3B7BF-FC28-447C-9087-1E8933EA32C1}" type="parTrans" cxnId="{CC4452A2-D9B9-4498-9CD9-D4520557A022}">
      <dgm:prSet/>
      <dgm:spPr/>
      <dgm:t>
        <a:bodyPr/>
        <a:lstStyle/>
        <a:p>
          <a:endParaRPr lang="en-US"/>
        </a:p>
      </dgm:t>
    </dgm:pt>
    <dgm:pt modelId="{35D82D3E-998A-4357-8EDF-35CCC02F84DD}" type="sibTrans" cxnId="{CC4452A2-D9B9-4498-9CD9-D4520557A022}">
      <dgm:prSet/>
      <dgm:spPr/>
      <dgm:t>
        <a:bodyPr/>
        <a:lstStyle/>
        <a:p>
          <a:endParaRPr lang="en-US"/>
        </a:p>
      </dgm:t>
    </dgm:pt>
    <dgm:pt modelId="{3AE176D0-E9DB-4B9E-8469-E16CA97891D5}" type="pres">
      <dgm:prSet presAssocID="{0070631F-1C3C-4910-ABA9-C4802FD8D8AC}" presName="Name0" presStyleCnt="0">
        <dgm:presLayoutVars>
          <dgm:dir/>
          <dgm:animLvl val="lvl"/>
          <dgm:resizeHandles val="exact"/>
        </dgm:presLayoutVars>
      </dgm:prSet>
      <dgm:spPr/>
    </dgm:pt>
    <dgm:pt modelId="{BC79B4EE-4744-45F0-8FDA-8D49F4ED563A}" type="pres">
      <dgm:prSet presAssocID="{50EC0E54-F17B-4F6E-9152-1494FA5CF77D}" presName="composite" presStyleCnt="0"/>
      <dgm:spPr/>
    </dgm:pt>
    <dgm:pt modelId="{3614A317-B3F3-44AF-8F10-98022BD2B392}" type="pres">
      <dgm:prSet presAssocID="{50EC0E54-F17B-4F6E-9152-1494FA5CF77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534DF47-1754-4989-8654-34B33E2784ED}" type="pres">
      <dgm:prSet presAssocID="{50EC0E54-F17B-4F6E-9152-1494FA5CF77D}" presName="desTx" presStyleLbl="alignAccFollowNode1" presStyleIdx="0" presStyleCnt="2">
        <dgm:presLayoutVars>
          <dgm:bulletEnabled val="1"/>
        </dgm:presLayoutVars>
      </dgm:prSet>
      <dgm:spPr/>
    </dgm:pt>
    <dgm:pt modelId="{57AD318F-87E1-4EE5-BDCE-948E435AABF6}" type="pres">
      <dgm:prSet presAssocID="{93675E79-1729-445D-83CA-9006F7E5BB98}" presName="space" presStyleCnt="0"/>
      <dgm:spPr/>
    </dgm:pt>
    <dgm:pt modelId="{720DB2CA-F1F1-4B6A-A858-0F42E736D849}" type="pres">
      <dgm:prSet presAssocID="{6D2A7691-E350-4E05-BF72-FBB3E35FA5DF}" presName="composite" presStyleCnt="0"/>
      <dgm:spPr/>
    </dgm:pt>
    <dgm:pt modelId="{1EF222D1-4796-4179-8A0B-EA8A01E872BE}" type="pres">
      <dgm:prSet presAssocID="{6D2A7691-E350-4E05-BF72-FBB3E35FA5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1F8610-C464-41F4-964C-367986051390}" type="pres">
      <dgm:prSet presAssocID="{6D2A7691-E350-4E05-BF72-FBB3E35FA5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7CFF0C-D9BF-4640-8031-8886A18BD1CD}" srcId="{50EC0E54-F17B-4F6E-9152-1494FA5CF77D}" destId="{08F8A53E-8377-4DE3-AC92-FA7574DB4853}" srcOrd="1" destOrd="0" parTransId="{D1D486CA-979C-4233-9755-C32AA9B9CBE5}" sibTransId="{5FEB1403-89F3-4C27-A9E9-DDBD3B748E5C}"/>
    <dgm:cxn modelId="{00E63019-BC24-4572-AC54-A4A6A018030E}" srcId="{0070631F-1C3C-4910-ABA9-C4802FD8D8AC}" destId="{6D2A7691-E350-4E05-BF72-FBB3E35FA5DF}" srcOrd="1" destOrd="0" parTransId="{33BDAE5E-2A88-4B5C-8654-620808849EFD}" sibTransId="{0E8E48AF-1EDB-41EE-9973-D752FC1452EB}"/>
    <dgm:cxn modelId="{DC2C5E26-3EAB-40CD-AEE7-C772925D75CA}" type="presOf" srcId="{654FDA88-A431-4A7B-B96E-D4D2D37CAEFD}" destId="{F534DF47-1754-4989-8654-34B33E2784ED}" srcOrd="0" destOrd="0" presId="urn:microsoft.com/office/officeart/2005/8/layout/hList1"/>
    <dgm:cxn modelId="{EEAA642E-F401-4887-B547-5388B7122BCF}" srcId="{0070631F-1C3C-4910-ABA9-C4802FD8D8AC}" destId="{50EC0E54-F17B-4F6E-9152-1494FA5CF77D}" srcOrd="0" destOrd="0" parTransId="{15282055-B169-411F-939C-9AE118AB9188}" sibTransId="{93675E79-1729-445D-83CA-9006F7E5BB98}"/>
    <dgm:cxn modelId="{AF5CBD32-6E94-4871-9C64-592EBE545655}" srcId="{6D2A7691-E350-4E05-BF72-FBB3E35FA5DF}" destId="{93C2B5BB-B2CF-4F5F-9F13-00A8637D94BD}" srcOrd="0" destOrd="0" parTransId="{387D0990-ADEF-4F68-BC37-181DDCDA291D}" sibTransId="{E6FF6226-8871-4199-89C0-B0E2C07DA99B}"/>
    <dgm:cxn modelId="{171FC476-F021-4E96-9457-21CE6BB9BC7E}" srcId="{6D2A7691-E350-4E05-BF72-FBB3E35FA5DF}" destId="{CDBC7519-CFA8-4547-841E-A62926ED9574}" srcOrd="2" destOrd="0" parTransId="{9F6A6A1B-49ED-4827-B329-EAF70719DED6}" sibTransId="{A0252CB5-F055-4024-91F3-5BFE2594AD58}"/>
    <dgm:cxn modelId="{66A0A680-3F4A-413A-AB58-56F50704E936}" type="presOf" srcId="{6D2A7691-E350-4E05-BF72-FBB3E35FA5DF}" destId="{1EF222D1-4796-4179-8A0B-EA8A01E872BE}" srcOrd="0" destOrd="0" presId="urn:microsoft.com/office/officeart/2005/8/layout/hList1"/>
    <dgm:cxn modelId="{B837CC89-A791-45B3-8DC0-0AD82DDC5D75}" type="presOf" srcId="{0070631F-1C3C-4910-ABA9-C4802FD8D8AC}" destId="{3AE176D0-E9DB-4B9E-8469-E16CA97891D5}" srcOrd="0" destOrd="0" presId="urn:microsoft.com/office/officeart/2005/8/layout/hList1"/>
    <dgm:cxn modelId="{E762A68D-E2FD-45E0-BBB8-867314C5DD98}" type="presOf" srcId="{93C2B5BB-B2CF-4F5F-9F13-00A8637D94BD}" destId="{1B1F8610-C464-41F4-964C-367986051390}" srcOrd="0" destOrd="0" presId="urn:microsoft.com/office/officeart/2005/8/layout/hList1"/>
    <dgm:cxn modelId="{03E77E8E-043C-49EE-A761-F9B0BE49A6AF}" srcId="{50EC0E54-F17B-4F6E-9152-1494FA5CF77D}" destId="{654FDA88-A431-4A7B-B96E-D4D2D37CAEFD}" srcOrd="0" destOrd="0" parTransId="{5ECBD32C-AEF3-492F-B8C6-8D286117D0FB}" sibTransId="{302515F9-BE17-4BE6-A734-552F8754856B}"/>
    <dgm:cxn modelId="{C2703799-045D-40B3-A651-0F51E4AE2C92}" type="presOf" srcId="{08F8A53E-8377-4DE3-AC92-FA7574DB4853}" destId="{F534DF47-1754-4989-8654-34B33E2784ED}" srcOrd="0" destOrd="1" presId="urn:microsoft.com/office/officeart/2005/8/layout/hList1"/>
    <dgm:cxn modelId="{C7EE4A99-0BC3-4BBC-B7B5-775AF92D9B50}" type="presOf" srcId="{F25516E6-E465-4A05-B985-B2EC77369002}" destId="{1B1F8610-C464-41F4-964C-367986051390}" srcOrd="0" destOrd="3" presId="urn:microsoft.com/office/officeart/2005/8/layout/hList1"/>
    <dgm:cxn modelId="{CC4452A2-D9B9-4498-9CD9-D4520557A022}" srcId="{6D2A7691-E350-4E05-BF72-FBB3E35FA5DF}" destId="{E3E2EDE9-3AA6-4816-BA14-1BD15168F77C}" srcOrd="1" destOrd="0" parTransId="{B5C3B7BF-FC28-447C-9087-1E8933EA32C1}" sibTransId="{35D82D3E-998A-4357-8EDF-35CCC02F84DD}"/>
    <dgm:cxn modelId="{A7891DD2-E23C-43E7-8CE8-0E62B67B4E8B}" type="presOf" srcId="{E3E2EDE9-3AA6-4816-BA14-1BD15168F77C}" destId="{1B1F8610-C464-41F4-964C-367986051390}" srcOrd="0" destOrd="1" presId="urn:microsoft.com/office/officeart/2005/8/layout/hList1"/>
    <dgm:cxn modelId="{CB4761D5-64AC-4694-AB44-F51F3BE660A9}" type="presOf" srcId="{50EC0E54-F17B-4F6E-9152-1494FA5CF77D}" destId="{3614A317-B3F3-44AF-8F10-98022BD2B392}" srcOrd="0" destOrd="0" presId="urn:microsoft.com/office/officeart/2005/8/layout/hList1"/>
    <dgm:cxn modelId="{46E7D6DB-7EDC-4918-91E4-B0764964FC21}" srcId="{6D2A7691-E350-4E05-BF72-FBB3E35FA5DF}" destId="{F25516E6-E465-4A05-B985-B2EC77369002}" srcOrd="3" destOrd="0" parTransId="{7DF079F5-F029-41ED-9757-95AD5408B37D}" sibTransId="{14B52317-0A67-4641-B655-84E44317A3DE}"/>
    <dgm:cxn modelId="{B2FB4DF8-36F5-4144-8F04-5A7AAEC6D6A5}" type="presOf" srcId="{CDBC7519-CFA8-4547-841E-A62926ED9574}" destId="{1B1F8610-C464-41F4-964C-367986051390}" srcOrd="0" destOrd="2" presId="urn:microsoft.com/office/officeart/2005/8/layout/hList1"/>
    <dgm:cxn modelId="{B56B8B18-60B7-46F9-8954-65F7B1D0EC31}" type="presParOf" srcId="{3AE176D0-E9DB-4B9E-8469-E16CA97891D5}" destId="{BC79B4EE-4744-45F0-8FDA-8D49F4ED563A}" srcOrd="0" destOrd="0" presId="urn:microsoft.com/office/officeart/2005/8/layout/hList1"/>
    <dgm:cxn modelId="{38629A66-A532-4B40-9ACE-1C8DC85253AF}" type="presParOf" srcId="{BC79B4EE-4744-45F0-8FDA-8D49F4ED563A}" destId="{3614A317-B3F3-44AF-8F10-98022BD2B392}" srcOrd="0" destOrd="0" presId="urn:microsoft.com/office/officeart/2005/8/layout/hList1"/>
    <dgm:cxn modelId="{423A0CCC-5EC3-4AAB-85D8-CAD0FC008E60}" type="presParOf" srcId="{BC79B4EE-4744-45F0-8FDA-8D49F4ED563A}" destId="{F534DF47-1754-4989-8654-34B33E2784ED}" srcOrd="1" destOrd="0" presId="urn:microsoft.com/office/officeart/2005/8/layout/hList1"/>
    <dgm:cxn modelId="{65D052CD-F352-49E6-BFB5-369ADDAA6AE1}" type="presParOf" srcId="{3AE176D0-E9DB-4B9E-8469-E16CA97891D5}" destId="{57AD318F-87E1-4EE5-BDCE-948E435AABF6}" srcOrd="1" destOrd="0" presId="urn:microsoft.com/office/officeart/2005/8/layout/hList1"/>
    <dgm:cxn modelId="{77D2114F-4318-433D-8B54-8AE3F0A673DC}" type="presParOf" srcId="{3AE176D0-E9DB-4B9E-8469-E16CA97891D5}" destId="{720DB2CA-F1F1-4B6A-A858-0F42E736D849}" srcOrd="2" destOrd="0" presId="urn:microsoft.com/office/officeart/2005/8/layout/hList1"/>
    <dgm:cxn modelId="{0A3B2C77-0748-4386-A5CE-018B3A9D4247}" type="presParOf" srcId="{720DB2CA-F1F1-4B6A-A858-0F42E736D849}" destId="{1EF222D1-4796-4179-8A0B-EA8A01E872BE}" srcOrd="0" destOrd="0" presId="urn:microsoft.com/office/officeart/2005/8/layout/hList1"/>
    <dgm:cxn modelId="{C3B0BEBD-588D-4612-95F8-65A60C31F455}" type="presParOf" srcId="{720DB2CA-F1F1-4B6A-A858-0F42E736D849}" destId="{1B1F8610-C464-41F4-964C-3679860513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8A461-21E3-4F77-8870-34D6821C41CD}" type="doc">
      <dgm:prSet loTypeId="urn:microsoft.com/office/officeart/2005/8/layout/matrix3" loCatId="matrix" qsTypeId="urn:microsoft.com/office/officeart/2005/8/quickstyle/simple4" qsCatId="simple" csTypeId="urn:microsoft.com/office/officeart/2005/8/colors/colorful1#84" csCatId="colorful" phldr="1"/>
      <dgm:spPr/>
      <dgm:t>
        <a:bodyPr/>
        <a:lstStyle/>
        <a:p>
          <a:endParaRPr lang="en-GB"/>
        </a:p>
      </dgm:t>
    </dgm:pt>
    <dgm:pt modelId="{8C273808-39DC-4C87-BCB2-29466E8587BA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FAB041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800" b="1" dirty="0">
              <a:latin typeface="+mn-lt"/>
            </a:rPr>
            <a:t>1. Write the MapReduce program in Java</a:t>
          </a:r>
        </a:p>
      </dgm:t>
    </dgm:pt>
    <dgm:pt modelId="{14E68493-E4BD-4624-8F0A-79F27F075461}" type="parTrans" cxnId="{D81534FA-DDA2-4E00-A7FE-F1FBC0905EFE}">
      <dgm:prSet/>
      <dgm:spPr/>
      <dgm:t>
        <a:bodyPr/>
        <a:lstStyle/>
        <a:p>
          <a:endParaRPr lang="en-GB"/>
        </a:p>
      </dgm:t>
    </dgm:pt>
    <dgm:pt modelId="{4E144236-F872-4688-AEBA-3066A92ED848}" type="sibTrans" cxnId="{D81534FA-DDA2-4E00-A7FE-F1FBC0905EFE}">
      <dgm:prSet/>
      <dgm:spPr/>
      <dgm:t>
        <a:bodyPr/>
        <a:lstStyle/>
        <a:p>
          <a:endParaRPr lang="en-GB"/>
        </a:p>
      </dgm:t>
    </dgm:pt>
    <dgm:pt modelId="{6C4A27FE-BA9F-40EA-A6B4-DBE4EAFBA4AB}">
      <dgm:prSet phldrT="[Text]" custT="1"/>
      <dgm:spPr>
        <a:solidFill>
          <a:srgbClr val="9EC23C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800" b="1" dirty="0">
              <a:latin typeface="+mn-lt"/>
            </a:rPr>
            <a:t>2. Set Environment Variables </a:t>
          </a:r>
        </a:p>
      </dgm:t>
    </dgm:pt>
    <dgm:pt modelId="{7C47D5A7-1311-4D7F-8CAA-74148C26A996}" type="parTrans" cxnId="{4B2BAA8E-FD28-466D-921A-CC8D8C3020B7}">
      <dgm:prSet/>
      <dgm:spPr/>
      <dgm:t>
        <a:bodyPr/>
        <a:lstStyle/>
        <a:p>
          <a:endParaRPr lang="en-GB"/>
        </a:p>
      </dgm:t>
    </dgm:pt>
    <dgm:pt modelId="{CE0A973A-3221-4776-8E2B-226B2D22BED3}" type="sibTrans" cxnId="{4B2BAA8E-FD28-466D-921A-CC8D8C3020B7}">
      <dgm:prSet/>
      <dgm:spPr/>
      <dgm:t>
        <a:bodyPr/>
        <a:lstStyle/>
        <a:p>
          <a:endParaRPr lang="en-GB"/>
        </a:p>
      </dgm:t>
    </dgm:pt>
    <dgm:pt modelId="{2410D804-6096-4A0F-90EA-A7803F0DB8C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522E91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800" b="1" dirty="0">
              <a:solidFill>
                <a:schemeClr val="bg1"/>
              </a:solidFill>
              <a:latin typeface="+mn-lt"/>
            </a:rPr>
            <a:t>3. Compile and Create a jar</a:t>
          </a:r>
        </a:p>
      </dgm:t>
    </dgm:pt>
    <dgm:pt modelId="{57BE2650-5DCD-4CFE-A403-C1ACF47BB625}" type="parTrans" cxnId="{7B062DB8-4085-4256-937B-71D02D1550FF}">
      <dgm:prSet/>
      <dgm:spPr/>
      <dgm:t>
        <a:bodyPr/>
        <a:lstStyle/>
        <a:p>
          <a:endParaRPr lang="en-GB"/>
        </a:p>
      </dgm:t>
    </dgm:pt>
    <dgm:pt modelId="{793136CC-3CC4-46AA-8608-B79575574490}" type="sibTrans" cxnId="{7B062DB8-4085-4256-937B-71D02D1550FF}">
      <dgm:prSet/>
      <dgm:spPr/>
      <dgm:t>
        <a:bodyPr/>
        <a:lstStyle/>
        <a:p>
          <a:endParaRPr lang="en-GB"/>
        </a:p>
      </dgm:t>
    </dgm:pt>
    <dgm:pt modelId="{58AACEDE-F551-4BCF-A40A-B95FA0AA9B26}">
      <dgm:prSet phldrT="[Text]" custT="1"/>
      <dgm:spPr>
        <a:solidFill>
          <a:srgbClr val="2EABE2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gm:spPr>
      <dgm:t>
        <a:bodyPr/>
        <a:lstStyle/>
        <a:p>
          <a:r>
            <a:rPr lang="en-GB" sz="1800" b="1" dirty="0">
              <a:latin typeface="+mn-lt"/>
            </a:rPr>
            <a:t>4. Run the application</a:t>
          </a:r>
        </a:p>
      </dgm:t>
    </dgm:pt>
    <dgm:pt modelId="{5301C2C1-AE53-4124-9756-81B1880FDF45}" type="parTrans" cxnId="{101A17AE-919D-4383-9539-225E28D52B6D}">
      <dgm:prSet/>
      <dgm:spPr/>
      <dgm:t>
        <a:bodyPr/>
        <a:lstStyle/>
        <a:p>
          <a:endParaRPr lang="en-GB"/>
        </a:p>
      </dgm:t>
    </dgm:pt>
    <dgm:pt modelId="{D811A59F-8D12-421C-B530-643272D3EA44}" type="sibTrans" cxnId="{101A17AE-919D-4383-9539-225E28D52B6D}">
      <dgm:prSet/>
      <dgm:spPr/>
      <dgm:t>
        <a:bodyPr/>
        <a:lstStyle/>
        <a:p>
          <a:endParaRPr lang="en-GB"/>
        </a:p>
      </dgm:t>
    </dgm:pt>
    <dgm:pt modelId="{2969E286-B106-4884-83C5-7B8F23F73499}" type="pres">
      <dgm:prSet presAssocID="{3568A461-21E3-4F77-8870-34D6821C41CD}" presName="matrix" presStyleCnt="0">
        <dgm:presLayoutVars>
          <dgm:chMax val="1"/>
          <dgm:dir/>
          <dgm:resizeHandles val="exact"/>
        </dgm:presLayoutVars>
      </dgm:prSet>
      <dgm:spPr/>
    </dgm:pt>
    <dgm:pt modelId="{DDCA74A7-D4FA-4349-901E-42BCB4BC3AE2}" type="pres">
      <dgm:prSet presAssocID="{3568A461-21E3-4F77-8870-34D6821C41CD}" presName="diamond" presStyleLbl="bgShp" presStyleIdx="0" presStyleCnt="1" custLinFactNeighborX="1528"/>
      <dgm:spPr>
        <a:solidFill>
          <a:schemeClr val="bg1">
            <a:lumMod val="85000"/>
          </a:schemeClr>
        </a:solidFill>
        <a:ln>
          <a:solidFill>
            <a:schemeClr val="bg1">
              <a:lumMod val="95000"/>
            </a:schemeClr>
          </a:solidFill>
        </a:ln>
      </dgm:spPr>
    </dgm:pt>
    <dgm:pt modelId="{2977D687-A3FD-4CD2-901A-6AC50783A35B}" type="pres">
      <dgm:prSet presAssocID="{3568A461-21E3-4F77-8870-34D6821C41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A39D2C-98BB-403B-B2E6-BBD4703CE502}" type="pres">
      <dgm:prSet presAssocID="{3568A461-21E3-4F77-8870-34D6821C41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A6DCFA-025F-4177-AD04-CB1834E336EA}" type="pres">
      <dgm:prSet presAssocID="{3568A461-21E3-4F77-8870-34D6821C41CD}" presName="quad3" presStyleLbl="node1" presStyleIdx="2" presStyleCnt="4" custLinFactNeighborX="90" custLinFactNeighborY="-641">
        <dgm:presLayoutVars>
          <dgm:chMax val="0"/>
          <dgm:chPref val="0"/>
          <dgm:bulletEnabled val="1"/>
        </dgm:presLayoutVars>
      </dgm:prSet>
      <dgm:spPr/>
    </dgm:pt>
    <dgm:pt modelId="{A80CECF0-80A9-4DBB-882E-139E6D4D67BE}" type="pres">
      <dgm:prSet presAssocID="{3568A461-21E3-4F77-8870-34D6821C41CD}" presName="quad4" presStyleLbl="node1" presStyleIdx="3" presStyleCnt="4" custLinFactNeighborY="-779">
        <dgm:presLayoutVars>
          <dgm:chMax val="0"/>
          <dgm:chPref val="0"/>
          <dgm:bulletEnabled val="1"/>
        </dgm:presLayoutVars>
      </dgm:prSet>
      <dgm:spPr/>
    </dgm:pt>
  </dgm:ptLst>
  <dgm:cxnLst>
    <dgm:cxn modelId="{13E75148-6A75-4DE6-B6D3-89C74FD0F2D0}" type="presOf" srcId="{2410D804-6096-4A0F-90EA-A7803F0DB8C5}" destId="{35A6DCFA-025F-4177-AD04-CB1834E336EA}" srcOrd="0" destOrd="0" presId="urn:microsoft.com/office/officeart/2005/8/layout/matrix3"/>
    <dgm:cxn modelId="{3F57BE4A-BEC3-4683-B92B-B15BF332FF34}" type="presOf" srcId="{8C273808-39DC-4C87-BCB2-29466E8587BA}" destId="{2977D687-A3FD-4CD2-901A-6AC50783A35B}" srcOrd="0" destOrd="0" presId="urn:microsoft.com/office/officeart/2005/8/layout/matrix3"/>
    <dgm:cxn modelId="{4AA7A06B-95DA-432E-A6DB-68C934CDEDA2}" type="presOf" srcId="{58AACEDE-F551-4BCF-A40A-B95FA0AA9B26}" destId="{A80CECF0-80A9-4DBB-882E-139E6D4D67BE}" srcOrd="0" destOrd="0" presId="urn:microsoft.com/office/officeart/2005/8/layout/matrix3"/>
    <dgm:cxn modelId="{1EABA252-4A5D-441B-B94B-5BA1AC96B352}" type="presOf" srcId="{3568A461-21E3-4F77-8870-34D6821C41CD}" destId="{2969E286-B106-4884-83C5-7B8F23F73499}" srcOrd="0" destOrd="0" presId="urn:microsoft.com/office/officeart/2005/8/layout/matrix3"/>
    <dgm:cxn modelId="{4B2BAA8E-FD28-466D-921A-CC8D8C3020B7}" srcId="{3568A461-21E3-4F77-8870-34D6821C41CD}" destId="{6C4A27FE-BA9F-40EA-A6B4-DBE4EAFBA4AB}" srcOrd="1" destOrd="0" parTransId="{7C47D5A7-1311-4D7F-8CAA-74148C26A996}" sibTransId="{CE0A973A-3221-4776-8E2B-226B2D22BED3}"/>
    <dgm:cxn modelId="{101A17AE-919D-4383-9539-225E28D52B6D}" srcId="{3568A461-21E3-4F77-8870-34D6821C41CD}" destId="{58AACEDE-F551-4BCF-A40A-B95FA0AA9B26}" srcOrd="3" destOrd="0" parTransId="{5301C2C1-AE53-4124-9756-81B1880FDF45}" sibTransId="{D811A59F-8D12-421C-B530-643272D3EA44}"/>
    <dgm:cxn modelId="{7B062DB8-4085-4256-937B-71D02D1550FF}" srcId="{3568A461-21E3-4F77-8870-34D6821C41CD}" destId="{2410D804-6096-4A0F-90EA-A7803F0DB8C5}" srcOrd="2" destOrd="0" parTransId="{57BE2650-5DCD-4CFE-A403-C1ACF47BB625}" sibTransId="{793136CC-3CC4-46AA-8608-B79575574490}"/>
    <dgm:cxn modelId="{EBD591C0-04F4-46A5-BB67-63A147A8C9A8}" type="presOf" srcId="{6C4A27FE-BA9F-40EA-A6B4-DBE4EAFBA4AB}" destId="{7BA39D2C-98BB-403B-B2E6-BBD4703CE502}" srcOrd="0" destOrd="0" presId="urn:microsoft.com/office/officeart/2005/8/layout/matrix3"/>
    <dgm:cxn modelId="{D81534FA-DDA2-4E00-A7FE-F1FBC0905EFE}" srcId="{3568A461-21E3-4F77-8870-34D6821C41CD}" destId="{8C273808-39DC-4C87-BCB2-29466E8587BA}" srcOrd="0" destOrd="0" parTransId="{14E68493-E4BD-4624-8F0A-79F27F075461}" sibTransId="{4E144236-F872-4688-AEBA-3066A92ED848}"/>
    <dgm:cxn modelId="{2398CE60-9722-49F5-8930-CE500A50F9C6}" type="presParOf" srcId="{2969E286-B106-4884-83C5-7B8F23F73499}" destId="{DDCA74A7-D4FA-4349-901E-42BCB4BC3AE2}" srcOrd="0" destOrd="0" presId="urn:microsoft.com/office/officeart/2005/8/layout/matrix3"/>
    <dgm:cxn modelId="{DE5A5122-57A1-4CA0-826F-1E9C296FD94A}" type="presParOf" srcId="{2969E286-B106-4884-83C5-7B8F23F73499}" destId="{2977D687-A3FD-4CD2-901A-6AC50783A35B}" srcOrd="1" destOrd="0" presId="urn:microsoft.com/office/officeart/2005/8/layout/matrix3"/>
    <dgm:cxn modelId="{D95AAD4B-3888-4340-ACEC-FA2FC4318376}" type="presParOf" srcId="{2969E286-B106-4884-83C5-7B8F23F73499}" destId="{7BA39D2C-98BB-403B-B2E6-BBD4703CE502}" srcOrd="2" destOrd="0" presId="urn:microsoft.com/office/officeart/2005/8/layout/matrix3"/>
    <dgm:cxn modelId="{A1196791-0988-4298-8BDF-CC14F82CE01F}" type="presParOf" srcId="{2969E286-B106-4884-83C5-7B8F23F73499}" destId="{35A6DCFA-025F-4177-AD04-CB1834E336EA}" srcOrd="3" destOrd="0" presId="urn:microsoft.com/office/officeart/2005/8/layout/matrix3"/>
    <dgm:cxn modelId="{68A1337F-B624-438A-9E0E-1F3E9B91DDF4}" type="presParOf" srcId="{2969E286-B106-4884-83C5-7B8F23F73499}" destId="{A80CECF0-80A9-4DBB-882E-139E6D4D67B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4A317-B3F3-44AF-8F10-98022BD2B392}">
      <dsp:nvSpPr>
        <dsp:cNvPr id="0" name=""/>
        <dsp:cNvSpPr/>
      </dsp:nvSpPr>
      <dsp:spPr>
        <a:xfrm>
          <a:off x="31" y="181"/>
          <a:ext cx="2973989" cy="547200"/>
        </a:xfrm>
        <a:prstGeom prst="rect">
          <a:avLst/>
        </a:prstGeom>
        <a:solidFill>
          <a:srgbClr val="FAB041"/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Resource Manager</a:t>
          </a:r>
        </a:p>
      </dsp:txBody>
      <dsp:txXfrm>
        <a:off x="31" y="181"/>
        <a:ext cx="2973989" cy="547200"/>
      </dsp:txXfrm>
    </dsp:sp>
    <dsp:sp modelId="{F534DF47-1754-4989-8654-34B33E2784ED}">
      <dsp:nvSpPr>
        <dsp:cNvPr id="0" name=""/>
        <dsp:cNvSpPr/>
      </dsp:nvSpPr>
      <dsp:spPr>
        <a:xfrm>
          <a:off x="31" y="547381"/>
          <a:ext cx="2973989" cy="149619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+mn-lt"/>
            </a:rPr>
            <a:t>Oversees how the MapReduce jobs are divided into tasks and distributed among nodes within the cluster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+mn-lt"/>
            </a:rPr>
            <a:t>Is a point of failure for the Hadoop MapReduce service. If it goes down, all running jobs are halted.</a:t>
          </a:r>
        </a:p>
      </dsp:txBody>
      <dsp:txXfrm>
        <a:off x="31" y="547381"/>
        <a:ext cx="2973989" cy="1496196"/>
      </dsp:txXfrm>
    </dsp:sp>
    <dsp:sp modelId="{1EF222D1-4796-4179-8A0B-EA8A01E872BE}">
      <dsp:nvSpPr>
        <dsp:cNvPr id="0" name=""/>
        <dsp:cNvSpPr/>
      </dsp:nvSpPr>
      <dsp:spPr>
        <a:xfrm>
          <a:off x="3390379" y="181"/>
          <a:ext cx="2973989" cy="547200"/>
        </a:xfrm>
        <a:prstGeom prst="rect">
          <a:avLst/>
        </a:prstGeom>
        <a:solidFill>
          <a:srgbClr val="9EC23C"/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Node Manager</a:t>
          </a:r>
        </a:p>
      </dsp:txBody>
      <dsp:txXfrm>
        <a:off x="3390379" y="181"/>
        <a:ext cx="2973989" cy="547200"/>
      </dsp:txXfrm>
    </dsp:sp>
    <dsp:sp modelId="{1B1F8610-C464-41F4-964C-367986051390}">
      <dsp:nvSpPr>
        <dsp:cNvPr id="0" name=""/>
        <dsp:cNvSpPr/>
      </dsp:nvSpPr>
      <dsp:spPr>
        <a:xfrm>
          <a:off x="3390379" y="547381"/>
          <a:ext cx="2973989" cy="149619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+mn-lt"/>
            </a:rPr>
            <a:t>Runs on each individual node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+mn-lt"/>
            </a:rPr>
            <a:t>Accepts the tasks that are assigned to it and manages their execution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+mn-lt"/>
            </a:rPr>
            <a:t>The types of tasks include: </a:t>
          </a:r>
          <a:r>
            <a:rPr lang="en-GB" sz="1400" i="1" kern="1200" dirty="0">
              <a:latin typeface="+mn-lt"/>
            </a:rPr>
            <a:t>m</a:t>
          </a:r>
          <a:r>
            <a:rPr lang="en-GB" sz="1400" i="1" kern="1200" dirty="0"/>
            <a:t>ap</a:t>
          </a:r>
          <a:r>
            <a:rPr lang="en-GB" sz="1400" kern="1200" dirty="0"/>
            <a:t>, </a:t>
          </a:r>
          <a:r>
            <a:rPr lang="en-GB" sz="1400" i="1" kern="1200" dirty="0"/>
            <a:t>reduce</a:t>
          </a:r>
          <a:r>
            <a:rPr lang="en-GB" sz="1400" kern="1200" dirty="0"/>
            <a:t> and </a:t>
          </a:r>
          <a:r>
            <a:rPr lang="en-GB" sz="1400" i="1" kern="1200" dirty="0"/>
            <a:t>shuffle</a:t>
          </a:r>
          <a:r>
            <a:rPr lang="en-GB" sz="1400" kern="1200" dirty="0"/>
            <a:t> operations </a:t>
          </a:r>
          <a:endParaRPr lang="en-GB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>
            <a:latin typeface="+mn-lt"/>
          </a:endParaRPr>
        </a:p>
      </dsp:txBody>
      <dsp:txXfrm>
        <a:off x="3390379" y="547381"/>
        <a:ext cx="2973989" cy="1496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A74A7-D4FA-4349-901E-42BCB4BC3AE2}">
      <dsp:nvSpPr>
        <dsp:cNvPr id="0" name=""/>
        <dsp:cNvSpPr/>
      </dsp:nvSpPr>
      <dsp:spPr>
        <a:xfrm>
          <a:off x="798550" y="0"/>
          <a:ext cx="4588047" cy="4588047"/>
        </a:xfrm>
        <a:prstGeom prst="diamond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D687-A3FD-4CD2-901A-6AC50783A35B}">
      <dsp:nvSpPr>
        <dsp:cNvPr id="0" name=""/>
        <dsp:cNvSpPr/>
      </dsp:nvSpPr>
      <dsp:spPr>
        <a:xfrm>
          <a:off x="1164309" y="435864"/>
          <a:ext cx="1789338" cy="1789338"/>
        </a:xfrm>
        <a:prstGeom prst="roundRect">
          <a:avLst/>
        </a:prstGeom>
        <a:solidFill>
          <a:srgbClr val="FAB041"/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+mn-lt"/>
            </a:rPr>
            <a:t>1. Write the MapReduce program in Java</a:t>
          </a:r>
        </a:p>
      </dsp:txBody>
      <dsp:txXfrm>
        <a:off x="1251657" y="523212"/>
        <a:ext cx="1614642" cy="1614642"/>
      </dsp:txXfrm>
    </dsp:sp>
    <dsp:sp modelId="{7BA39D2C-98BB-403B-B2E6-BBD4703CE502}">
      <dsp:nvSpPr>
        <dsp:cNvPr id="0" name=""/>
        <dsp:cNvSpPr/>
      </dsp:nvSpPr>
      <dsp:spPr>
        <a:xfrm>
          <a:off x="3091289" y="435864"/>
          <a:ext cx="1789338" cy="1789338"/>
        </a:xfrm>
        <a:prstGeom prst="roundRect">
          <a:avLst/>
        </a:prstGeom>
        <a:solidFill>
          <a:srgbClr val="9EC23C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+mn-lt"/>
            </a:rPr>
            <a:t>2. Set Environment Variables </a:t>
          </a:r>
        </a:p>
      </dsp:txBody>
      <dsp:txXfrm>
        <a:off x="3178637" y="523212"/>
        <a:ext cx="1614642" cy="1614642"/>
      </dsp:txXfrm>
    </dsp:sp>
    <dsp:sp modelId="{35A6DCFA-025F-4177-AD04-CB1834E336EA}">
      <dsp:nvSpPr>
        <dsp:cNvPr id="0" name=""/>
        <dsp:cNvSpPr/>
      </dsp:nvSpPr>
      <dsp:spPr>
        <a:xfrm>
          <a:off x="1165920" y="2351374"/>
          <a:ext cx="1789338" cy="1789338"/>
        </a:xfrm>
        <a:prstGeom prst="roundRect">
          <a:avLst/>
        </a:prstGeom>
        <a:solidFill>
          <a:srgbClr val="522E91"/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  <a:latin typeface="+mn-lt"/>
            </a:rPr>
            <a:t>3. Compile and Create a jar</a:t>
          </a:r>
        </a:p>
      </dsp:txBody>
      <dsp:txXfrm>
        <a:off x="1253268" y="2438722"/>
        <a:ext cx="1614642" cy="1614642"/>
      </dsp:txXfrm>
    </dsp:sp>
    <dsp:sp modelId="{A80CECF0-80A9-4DBB-882E-139E6D4D67BE}">
      <dsp:nvSpPr>
        <dsp:cNvPr id="0" name=""/>
        <dsp:cNvSpPr/>
      </dsp:nvSpPr>
      <dsp:spPr>
        <a:xfrm>
          <a:off x="3091289" y="2348905"/>
          <a:ext cx="1789338" cy="1789338"/>
        </a:xfrm>
        <a:prstGeom prst="roundRect">
          <a:avLst/>
        </a:prstGeom>
        <a:solidFill>
          <a:srgbClr val="2EABE2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+mn-lt"/>
            </a:rPr>
            <a:t>4. Run the application</a:t>
          </a:r>
        </a:p>
      </dsp:txBody>
      <dsp:txXfrm>
        <a:off x="3178637" y="2436253"/>
        <a:ext cx="1614642" cy="161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1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74428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aseline="0" dirty="0"/>
              <a:t> </a:t>
            </a:r>
          </a:p>
          <a:p>
            <a:pPr marL="228600" indent="-228600">
              <a:buAutoNum type="arabicPeriod"/>
            </a:pPr>
            <a:endParaRPr lang="en-GB" baseline="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3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0" dirty="0"/>
          </a:p>
          <a:p>
            <a:endParaRPr lang="en-GB" i="0" dirty="0"/>
          </a:p>
          <a:p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0828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0" dirty="0"/>
          </a:p>
          <a:p>
            <a:endParaRPr lang="en-GB" i="0" dirty="0"/>
          </a:p>
          <a:p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797929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0" dirty="0"/>
          </a:p>
          <a:p>
            <a:endParaRPr lang="en-GB" i="0" dirty="0"/>
          </a:p>
          <a:p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108710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44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3733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1076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5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24024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132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99976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5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63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50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NOTE: Unlike in Python’s dictionaries and Java’s </a:t>
            </a:r>
            <a:r>
              <a:rPr lang="en-GB" dirty="0" err="1"/>
              <a:t>HashMaps</a:t>
            </a:r>
            <a:r>
              <a:rPr lang="en-GB" dirty="0"/>
              <a:t>, keys in MapReduce need not be unique, at least until the end of the reduce phase.</a:t>
            </a:r>
          </a:p>
        </p:txBody>
      </p:sp>
    </p:spTree>
    <p:extLst>
      <p:ext uri="{BB962C8B-B14F-4D97-AF65-F5344CB8AC3E}">
        <p14:creationId xmlns:p14="http://schemas.microsoft.com/office/powerpoint/2010/main" val="139419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aseline="0" dirty="0"/>
              <a:t> </a:t>
            </a:r>
          </a:p>
          <a:p>
            <a:pPr marL="228600" indent="-228600">
              <a:buAutoNum type="arabicPeriod"/>
            </a:pPr>
            <a:endParaRPr lang="en-GB" baseline="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28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slideLayout" Target="../slideLayouts/slideLayout32.xml"/><Relationship Id="rId7" Type="http://schemas.openxmlformats.org/officeDocument/2006/relationships/diagramData" Target="../diagrams/data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microsoft.com/office/2007/relationships/hdphoto" Target="../media/hdphoto1.wdp"/><Relationship Id="rId11" Type="http://schemas.microsoft.com/office/2007/relationships/diagramDrawing" Target="../diagrams/drawing2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2.xml"/><Relationship Id="rId4" Type="http://schemas.openxmlformats.org/officeDocument/2006/relationships/notesSlide" Target="../notesSlides/notesSlide18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2.xml"/><Relationship Id="rId7" Type="http://schemas.openxmlformats.org/officeDocument/2006/relationships/diagramData" Target="../diagrams/data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11" Type="http://schemas.microsoft.com/office/2007/relationships/diagramDrawing" Target="../diagrams/drawing1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7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MapReduce and Yarn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DEE2D-2FF8-45AA-906E-6FC4E314F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543" y="1753423"/>
            <a:ext cx="6242845" cy="76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AB189-89A0-4E1D-8BD1-5B22B5734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27" y="2742581"/>
            <a:ext cx="7242676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Game: Solution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9C79C87-B3EF-43A1-B4F9-9075E3B4F3A4}"/>
              </a:ext>
            </a:extLst>
          </p:cNvPr>
          <p:cNvSpPr txBox="1">
            <a:spLocks/>
          </p:cNvSpPr>
          <p:nvPr/>
        </p:nvSpPr>
        <p:spPr bwMode="auto">
          <a:xfrm>
            <a:off x="407368" y="1306039"/>
            <a:ext cx="7849852" cy="49641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2EABE2"/>
                </a:solidFill>
              </a:rPr>
              <a:t>Delegate</a:t>
            </a:r>
          </a:p>
          <a:p>
            <a:pPr marL="0" indent="0"/>
            <a:endParaRPr lang="en-GB" sz="800" dirty="0"/>
          </a:p>
          <a:p>
            <a:pPr marL="0" lvl="1" indent="0">
              <a:buNone/>
            </a:pPr>
            <a:r>
              <a:rPr lang="en-GB" sz="1600" baseline="0" dirty="0"/>
              <a:t>	Shuffle deck</a:t>
            </a:r>
          </a:p>
          <a:p>
            <a:pPr marL="0" lvl="1" indent="0">
              <a:buNone/>
            </a:pPr>
            <a:r>
              <a:rPr lang="en-GB" sz="1600" dirty="0"/>
              <a:t>	Split deck </a:t>
            </a:r>
          </a:p>
          <a:p>
            <a:pPr marL="0" lvl="1" indent="0">
              <a:buNone/>
            </a:pPr>
            <a:r>
              <a:rPr lang="en-GB" sz="1600" dirty="0"/>
              <a:t>	Assign each split to a trainee for mapping</a:t>
            </a:r>
            <a:endParaRPr lang="en-GB" sz="1600" i="1" dirty="0"/>
          </a:p>
          <a:p>
            <a:endParaRPr lang="en-GB" sz="800" dirty="0"/>
          </a:p>
          <a:p>
            <a:r>
              <a:rPr lang="en-GB" sz="2000" dirty="0">
                <a:solidFill>
                  <a:srgbClr val="2EABE2"/>
                </a:solidFill>
              </a:rPr>
              <a:t>Map</a:t>
            </a:r>
          </a:p>
          <a:p>
            <a:pPr marL="0" indent="0"/>
            <a:endParaRPr lang="en-GB" sz="800" dirty="0"/>
          </a:p>
          <a:p>
            <a:pPr marL="0" lvl="1" indent="0">
              <a:buNone/>
            </a:pPr>
            <a:r>
              <a:rPr lang="en-GB" sz="1600" baseline="0" dirty="0"/>
              <a:t>	</a:t>
            </a:r>
            <a:r>
              <a:rPr lang="en-GB" sz="1600" dirty="0"/>
              <a:t>Mapper trainees</a:t>
            </a:r>
            <a:r>
              <a:rPr lang="en-GB" sz="1600" baseline="0" dirty="0"/>
              <a:t> make up to 5 piles, 1 for each suit and the discard pile</a:t>
            </a:r>
            <a:endParaRPr lang="en-GB" sz="1600" i="1" dirty="0"/>
          </a:p>
          <a:p>
            <a:endParaRPr lang="en-GB" sz="800" dirty="0"/>
          </a:p>
          <a:p>
            <a:r>
              <a:rPr lang="en-GB" sz="2000" dirty="0">
                <a:solidFill>
                  <a:srgbClr val="2EABE2"/>
                </a:solidFill>
              </a:rPr>
              <a:t>Shuffle &amp; Sort</a:t>
            </a:r>
          </a:p>
          <a:p>
            <a:pPr marL="0" indent="0"/>
            <a:endParaRPr lang="en-GB" sz="800" dirty="0"/>
          </a:p>
          <a:p>
            <a:pPr marL="0" lvl="1" indent="0">
              <a:buNone/>
            </a:pPr>
            <a:r>
              <a:rPr lang="en-GB" sz="1600" baseline="0" dirty="0"/>
              <a:t>	Grouper trainees combine the piles of like suits</a:t>
            </a:r>
          </a:p>
          <a:p>
            <a:pPr marL="0" lvl="1" indent="0">
              <a:buNone/>
            </a:pPr>
            <a:r>
              <a:rPr lang="en-GB" sz="1600" dirty="0"/>
              <a:t>	</a:t>
            </a:r>
            <a:r>
              <a:rPr lang="en-GB" sz="1600" baseline="0" dirty="0"/>
              <a:t>Each combined pile is given to a trainee for reductio</a:t>
            </a:r>
            <a:r>
              <a:rPr lang="en-GB" sz="1600" dirty="0"/>
              <a:t>n</a:t>
            </a:r>
            <a:endParaRPr lang="en-GB" sz="1600" i="1" dirty="0"/>
          </a:p>
          <a:p>
            <a:endParaRPr lang="en-GB" sz="800" dirty="0"/>
          </a:p>
          <a:p>
            <a:r>
              <a:rPr lang="en-GB" sz="2000" dirty="0">
                <a:solidFill>
                  <a:srgbClr val="2EABE2"/>
                </a:solidFill>
              </a:rPr>
              <a:t>Reduce</a:t>
            </a:r>
          </a:p>
          <a:p>
            <a:pPr marL="0" indent="0"/>
            <a:endParaRPr lang="en-GB" sz="800" dirty="0"/>
          </a:p>
          <a:p>
            <a:pPr marL="0" lvl="1" indent="0">
              <a:buNone/>
            </a:pPr>
            <a:r>
              <a:rPr lang="en-GB" sz="1600" baseline="0" dirty="0"/>
              <a:t>	Reducer trainees sum the cards in their pile (2 + 3 + 4 + … + 10)</a:t>
            </a:r>
          </a:p>
          <a:p>
            <a:pPr marL="0" lvl="1" indent="0">
              <a:buNone/>
            </a:pPr>
            <a:r>
              <a:rPr lang="en-GB" sz="1600" dirty="0"/>
              <a:t>	</a:t>
            </a:r>
            <a:r>
              <a:rPr lang="en-GB" sz="1600" baseline="0" dirty="0"/>
              <a:t>Unsurprisingly, they all get the same result (or, do they?)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0176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 2  - CEO Email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BC678-7536-49CF-BA06-9271804D61D5}"/>
              </a:ext>
            </a:extLst>
          </p:cNvPr>
          <p:cNvSpPr txBox="1"/>
          <p:nvPr/>
        </p:nvSpPr>
        <p:spPr>
          <a:xfrm>
            <a:off x="407368" y="1313698"/>
            <a:ext cx="84467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Let’s have a look at another example!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work for a company planning to launch an internal e-mailing system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receive a message along the following: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B84676-0F47-456C-9A09-15E0B4E48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07" y="3221913"/>
            <a:ext cx="7443861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 2  -  CEO Email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BC84A-F2C7-4A0E-84A4-5DFB3A45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768" y="2118116"/>
            <a:ext cx="7242676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 2  -  Solution (Part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9CDC8-EE27-4AC3-B3B4-650AB6F5C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68" y="1361811"/>
            <a:ext cx="8102286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 2  -  Solution (Part 2)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F0B84-3B76-4385-86B1-351F8E03C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68" y="1425825"/>
            <a:ext cx="8096190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MapReduce Simulation Game 2  -  The End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8A1BFAF-8492-40F0-A504-0D4B58751C83}"/>
              </a:ext>
            </a:extLst>
          </p:cNvPr>
          <p:cNvSpPr txBox="1">
            <a:spLocks/>
          </p:cNvSpPr>
          <p:nvPr/>
        </p:nvSpPr>
        <p:spPr bwMode="auto">
          <a:xfrm>
            <a:off x="609599" y="1631352"/>
            <a:ext cx="8452207" cy="30217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b="1" dirty="0">
              <a:solidFill>
                <a:srgbClr val="2EABE2"/>
              </a:solidFill>
            </a:endParaRPr>
          </a:p>
          <a:p>
            <a:r>
              <a:rPr lang="en-GB" sz="2000" b="1" dirty="0">
                <a:solidFill>
                  <a:srgbClr val="2EABE2"/>
                </a:solidFill>
              </a:rPr>
              <a:t>Congratulations!!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0" indent="0"/>
            <a:r>
              <a:rPr lang="en-GB" sz="2000" dirty="0"/>
              <a:t>	You’ve solved the biggest challenge ever posed to you</a:t>
            </a:r>
          </a:p>
          <a:p>
            <a:pPr marL="0" indent="0"/>
            <a:endParaRPr lang="en-GB" sz="2000" dirty="0"/>
          </a:p>
          <a:p>
            <a:pPr marL="0" indent="0"/>
            <a:r>
              <a:rPr lang="en-GB" sz="2000" b="1" dirty="0">
                <a:solidFill>
                  <a:srgbClr val="2EABE2"/>
                </a:solidFill>
              </a:rPr>
              <a:t>How the story ends: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0" indent="0"/>
            <a:r>
              <a:rPr lang="en-GB" sz="2000" dirty="0"/>
              <a:t>	You collect the ten sheets from the ten reducers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000" dirty="0"/>
              <a:t>	You write your report and take it to your CEO with a big smile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0" indent="0"/>
            <a:r>
              <a:rPr lang="en-GB" sz="2000" dirty="0"/>
              <a:t>	“Good job!“, he says, “put it on the desk, I’ll take a look at it in a month” </a:t>
            </a:r>
          </a:p>
          <a:p>
            <a:pPr marL="85725" lvl="1" indent="0">
              <a:buNone/>
            </a:pP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33882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Take-Aways and Further Remarks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99025"/>
            <a:ext cx="11593288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MapReduce job actually consists of five phases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Delegate, map,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shuffle&amp;sort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reduce, gather (optional)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shuffle&amp;sort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gather are the same </a:t>
            </a:r>
            <a:r>
              <a:rPr lang="en-GB" sz="2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all MR jobs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programmer only needs to develop code for map and reduce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Another optional phase called </a:t>
            </a:r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sometimes added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is used to minimize the amount of data transferred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consists of reducing locally before grouping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shuffle&amp;sort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it always possible to reduce before grouping?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Advantages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49FE60-906A-4CBE-923B-C2D83457A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6332"/>
              </p:ext>
            </p:extLst>
          </p:nvPr>
        </p:nvGraphicFramePr>
        <p:xfrm>
          <a:off x="742630" y="1896107"/>
          <a:ext cx="7641082" cy="24834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4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30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Main Advantages of the MapReduce Computational Model</a:t>
                      </a:r>
                    </a:p>
                  </a:txBody>
                  <a:tcPr marL="84408" marR="84408" marT="45728" marB="45728" anchor="ctr">
                    <a:solidFill>
                      <a:srgbClr val="9EC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75">
                <a:tc>
                  <a:txBody>
                    <a:bodyPr/>
                    <a:lstStyle/>
                    <a:p>
                      <a:r>
                        <a:rPr lang="en-GB" sz="1600" dirty="0"/>
                        <a:t>The mappers can work independently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The reducers can work independently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r>
                        <a:rPr lang="en-GB" sz="1600" dirty="0"/>
                        <a:t>The work of the master and that of the grouper can be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79">
                <a:tc>
                  <a:txBody>
                    <a:bodyPr/>
                    <a:lstStyle/>
                    <a:p>
                      <a:r>
                        <a:rPr lang="en-GB" sz="1600" dirty="0"/>
                        <a:t>The same process can be applied to many kinds of problems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Our First MapReduce Program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0A365-B4C5-4889-A771-C63503AC954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752230"/>
              </p:ext>
            </p:extLst>
          </p:nvPr>
        </p:nvGraphicFramePr>
        <p:xfrm>
          <a:off x="1523032" y="1741296"/>
          <a:ext cx="6044938" cy="4588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CD28960-DD1E-4A15-9268-4E037C383750}"/>
              </a:ext>
            </a:extLst>
          </p:cNvPr>
          <p:cNvSpPr txBox="1">
            <a:spLocks noChangeArrowheads="1"/>
          </p:cNvSpPr>
          <p:nvPr/>
        </p:nvSpPr>
        <p:spPr>
          <a:xfrm>
            <a:off x="407368" y="1155379"/>
            <a:ext cx="5041231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000" b="1" dirty="0">
                <a:solidFill>
                  <a:srgbClr val="2D98D9"/>
                </a:solidFill>
                <a:cs typeface="Arial" panose="020B0604020202020204" pitchFamily="34" charset="0"/>
              </a:rPr>
              <a:t>The 4 steps to MapReduce Programming:</a:t>
            </a:r>
          </a:p>
        </p:txBody>
      </p:sp>
    </p:spTree>
    <p:extLst>
      <p:ext uri="{BB962C8B-B14F-4D97-AF65-F5344CB8AC3E}">
        <p14:creationId xmlns:p14="http://schemas.microsoft.com/office/powerpoint/2010/main" val="3510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77D687-A3FD-4CD2-901A-6AC50783A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A39D2C-98BB-403B-B2E6-BBD4703CE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A6DCFA-025F-4177-AD04-CB1834E336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0CECF0-80A9-4DBB-882E-139E6D4D6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Previous Day Recap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ext subject"/>
          <p:cNvSpPr txBox="1">
            <a:spLocks/>
          </p:cNvSpPr>
          <p:nvPr/>
        </p:nvSpPr>
        <p:spPr>
          <a:xfrm>
            <a:off x="3252168" y="1656767"/>
            <a:ext cx="2891730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- 2 minutes.</a:t>
            </a:r>
          </a:p>
        </p:txBody>
      </p:sp>
      <p:sp>
        <p:nvSpPr>
          <p:cNvPr id="11" name="Rounded Rectangle 4"/>
          <p:cNvSpPr/>
          <p:nvPr/>
        </p:nvSpPr>
        <p:spPr>
          <a:xfrm>
            <a:off x="1098033" y="2744593"/>
            <a:ext cx="7200000" cy="1940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endParaRPr lang="en-GB" dirty="0">
              <a:solidFill>
                <a:sysClr val="windowText" lastClr="000000"/>
              </a:solidFill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Interactive Discussion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873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Our First MapReduce Program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21">
            <a:extLst>
              <a:ext uri="{FF2B5EF4-FFF2-40B4-BE49-F238E27FC236}">
                <a16:creationId xmlns:a16="http://schemas.microsoft.com/office/drawing/2014/main" id="{8800A9FE-3874-4EA3-94E5-6B43910B6B68}"/>
              </a:ext>
            </a:extLst>
          </p:cNvPr>
          <p:cNvSpPr/>
          <p:nvPr/>
        </p:nvSpPr>
        <p:spPr>
          <a:xfrm>
            <a:off x="407368" y="1544726"/>
            <a:ext cx="8244456" cy="50056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java.io.IOException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java.util.StringTokenizer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org.apache.hadoop.conf.Configuration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org.apache.hadoop.fs.Path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org.apache.hadoop.io.IntWritable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org.apache.hadoop.io.Text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org.apache.hadoop.mapreduce.Job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org.apache.hadoop.mapreduce.Mapper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org.apache.hadoop.mapreduce.Reducer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org.apache.hadoop.mapreduce.lib.input.FileInputFormat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org.apache.hadoop.mapreduce.lib.output.FileOutputFormat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class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WordCount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{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public static class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TokenizerMapper</a:t>
            </a: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extends Mapper&lt;Object, Text, Text,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&gt;{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private final static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one = new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(1);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private Text word = new Text();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public void map(Object key, Text value, Context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context</a:t>
            </a: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            ) throws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IOException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InterruptedException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StringTokenizer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itr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new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StringTokenizer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value.toString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while 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itr.hasMoreTokens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())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word.set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itr.nextToken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context.write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(word, one);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}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}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}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public static class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IntSumReducer</a:t>
            </a: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extends Reducer&lt;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Text,IntWritable,Text,IntWritable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&gt;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private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result = new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public void reduce(Text key,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Iterable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&lt;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&gt; values,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               Context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context</a:t>
            </a: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               ) throws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IOException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InterruptedException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sum = 0;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for 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val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: values)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 sum +=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val.get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}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result.set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(sum);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context.write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(key, result);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}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}</a:t>
            </a:r>
          </a:p>
          <a:p>
            <a:pPr eaLnBrk="0" hangingPunct="0">
              <a:buFont typeface="Arial" pitchFamily="34" charset="0"/>
              <a:buNone/>
            </a:pPr>
            <a:endParaRPr lang="en-US" altLang="en-US" sz="9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public static void main(String[]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args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throws Exception {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Configuration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conf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new Configuration();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Job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Job.getInstance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conf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"word count");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job.setJarByClass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WordCount.class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job.setMapperClass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TokenizerMapper.class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job.setCombinerClass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IntSumReducer.class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job.setReducerClass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IntSumReducer.class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job.setOutputKeyClass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Text.class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job.setOutputValueClass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IntWritable.class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FileInputFormat.addInputPath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(job, new Path(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args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[0]));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FileOutputFormat.setOutputPath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(job, new Path(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args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[1]));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System.exit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US" altLang="en-US" sz="9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job.waitForCompletion</a:t>
            </a: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(true) ? 0 : 1);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}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9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9BA29-EF3D-4C93-89E4-76D93657EF09}"/>
              </a:ext>
            </a:extLst>
          </p:cNvPr>
          <p:cNvSpPr txBox="1"/>
          <p:nvPr/>
        </p:nvSpPr>
        <p:spPr>
          <a:xfrm>
            <a:off x="407368" y="1056341"/>
            <a:ext cx="553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1)  Write the MapReduce program in Java</a:t>
            </a:r>
          </a:p>
        </p:txBody>
      </p:sp>
    </p:spTree>
    <p:extLst>
      <p:ext uri="{BB962C8B-B14F-4D97-AF65-F5344CB8AC3E}">
        <p14:creationId xmlns:p14="http://schemas.microsoft.com/office/powerpoint/2010/main" val="4128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Our First MapReduce Program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6CE9FC34-E900-499E-9F21-F1F2A95186AA}"/>
              </a:ext>
            </a:extLst>
          </p:cNvPr>
          <p:cNvSpPr/>
          <p:nvPr/>
        </p:nvSpPr>
        <p:spPr>
          <a:xfrm>
            <a:off x="1487229" y="2768646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i="0" dirty="0">
                <a:effectLst/>
                <a:latin typeface="Segoe UI" panose="020B0502040204020203" pitchFamily="34" charset="0"/>
              </a:rPr>
              <a:t>export JAVA_HOME=../../</a:t>
            </a:r>
            <a:r>
              <a:rPr lang="en-US" sz="2000" b="1" i="0" dirty="0" err="1">
                <a:effectLst/>
                <a:latin typeface="Segoe UI" panose="020B0502040204020203" pitchFamily="34" charset="0"/>
              </a:rPr>
              <a:t>usr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/jdk64/jdk1.8.0_112</a:t>
            </a:r>
            <a:br>
              <a:rPr lang="en-US" sz="2000" b="1" i="0" dirty="0">
                <a:effectLst/>
                <a:latin typeface="Segoe UI" panose="020B0502040204020203" pitchFamily="34" charset="0"/>
              </a:rPr>
            </a:br>
            <a:r>
              <a:rPr lang="en-US" sz="2000" b="1" i="0" dirty="0">
                <a:effectLst/>
                <a:latin typeface="Segoe UI" panose="020B0502040204020203" pitchFamily="34" charset="0"/>
              </a:rPr>
              <a:t>export PATH=${JAVA_HOME}/bin:${PATH}</a:t>
            </a:r>
            <a:br>
              <a:rPr lang="en-US" sz="2000" b="1" i="0" dirty="0">
                <a:effectLst/>
                <a:latin typeface="Segoe UI" panose="020B0502040204020203" pitchFamily="34" charset="0"/>
              </a:rPr>
            </a:br>
            <a:r>
              <a:rPr lang="en-US" sz="2000" b="1" i="0" dirty="0">
                <a:effectLst/>
                <a:latin typeface="Segoe UI" panose="020B0502040204020203" pitchFamily="34" charset="0"/>
              </a:rPr>
              <a:t>export HADOOP_CLASSPATH=${JAVA_HOME}/lib/tools.jar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2F8C3-1B25-4A58-85C8-3BA9DD682866}"/>
              </a:ext>
            </a:extLst>
          </p:cNvPr>
          <p:cNvSpPr txBox="1"/>
          <p:nvPr/>
        </p:nvSpPr>
        <p:spPr>
          <a:xfrm>
            <a:off x="972000" y="1668301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2)  Set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2320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Our First MapReduce Program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2F8C3-1B25-4A58-85C8-3BA9DD682866}"/>
              </a:ext>
            </a:extLst>
          </p:cNvPr>
          <p:cNvSpPr txBox="1"/>
          <p:nvPr/>
        </p:nvSpPr>
        <p:spPr>
          <a:xfrm>
            <a:off x="972000" y="1668301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3) Compile and create a jar</a:t>
            </a: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D1BDC343-FC9E-474E-8A32-344FBABE345F}"/>
              </a:ext>
            </a:extLst>
          </p:cNvPr>
          <p:cNvSpPr/>
          <p:nvPr/>
        </p:nvSpPr>
        <p:spPr>
          <a:xfrm>
            <a:off x="1273996" y="2768646"/>
            <a:ext cx="8147406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$ 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hadoop</a:t>
            </a: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com.sun.tools.javac.Main</a:t>
            </a: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path/to/WordCount.java 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$ jar 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cf</a:t>
            </a: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wc.jar path/to/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WordCount.class</a:t>
            </a:r>
            <a:endParaRPr lang="en-US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Our First MapReduce Program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2F8C3-1B25-4A58-85C8-3BA9DD682866}"/>
              </a:ext>
            </a:extLst>
          </p:cNvPr>
          <p:cNvSpPr txBox="1"/>
          <p:nvPr/>
        </p:nvSpPr>
        <p:spPr>
          <a:xfrm>
            <a:off x="972000" y="1668301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4) Run the application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28C089C6-613F-4DFA-A3A2-AFBA2DB54703}"/>
              </a:ext>
            </a:extLst>
          </p:cNvPr>
          <p:cNvSpPr/>
          <p:nvPr/>
        </p:nvSpPr>
        <p:spPr>
          <a:xfrm>
            <a:off x="1477106" y="2768646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$ 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hadoop</a:t>
            </a: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jar wc.jar path/to/</a:t>
            </a:r>
            <a:r>
              <a:rPr lang="en-US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WordCount</a:t>
            </a: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/hdfs/input/directory /hdfs/output/directory</a:t>
            </a:r>
          </a:p>
        </p:txBody>
      </p:sp>
    </p:spTree>
    <p:extLst>
      <p:ext uri="{BB962C8B-B14F-4D97-AF65-F5344CB8AC3E}">
        <p14:creationId xmlns:p14="http://schemas.microsoft.com/office/powerpoint/2010/main" val="482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382" y="3789627"/>
            <a:ext cx="673152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data block and input split?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81" y="5002471"/>
            <a:ext cx="7044108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goes on during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shuffle&amp;sort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phase of MapReduce?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82" y="2576783"/>
            <a:ext cx="9341019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Why is the decoupling of resource management and data processing important?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382" y="1966765"/>
            <a:ext cx="4554452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does the resource manager do?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2" y="3183205"/>
            <a:ext cx="556915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does yarn take advantage of data locality?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928" y="1356747"/>
            <a:ext cx="2661148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MapReduce?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D0F07-5123-43CB-BE31-291D83E43517}"/>
              </a:ext>
            </a:extLst>
          </p:cNvPr>
          <p:cNvSpPr txBox="1"/>
          <p:nvPr/>
        </p:nvSpPr>
        <p:spPr>
          <a:xfrm>
            <a:off x="916381" y="4396049"/>
            <a:ext cx="4470637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phases of MapReduce?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4BEF-B8E9-402F-9A62-4F63BCE3D9A2}"/>
              </a:ext>
            </a:extLst>
          </p:cNvPr>
          <p:cNvSpPr txBox="1"/>
          <p:nvPr/>
        </p:nvSpPr>
        <p:spPr>
          <a:xfrm>
            <a:off x="916381" y="5608893"/>
            <a:ext cx="649248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advantages of the MapReduce approach?</a:t>
            </a: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Understand how distributed processing works in Hadoop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 how Yarn manages the resources in the cluster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Apply the MapReduce model to solve daily life problems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Write MapReduce jobs in Java to solve big data problems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List the advantages of the MapReduce approach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What is MapReduce?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12">
            <a:extLst>
              <a:ext uri="{FF2B5EF4-FFF2-40B4-BE49-F238E27FC236}">
                <a16:creationId xmlns:a16="http://schemas.microsoft.com/office/drawing/2014/main" id="{C30105EA-C2D8-4D4A-84FF-F6AD18555144}"/>
              </a:ext>
            </a:extLst>
          </p:cNvPr>
          <p:cNvSpPr/>
          <p:nvPr/>
        </p:nvSpPr>
        <p:spPr>
          <a:xfrm>
            <a:off x="3765104" y="3369120"/>
            <a:ext cx="172819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13">
            <a:extLst>
              <a:ext uri="{FF2B5EF4-FFF2-40B4-BE49-F238E27FC236}">
                <a16:creationId xmlns:a16="http://schemas.microsoft.com/office/drawing/2014/main" id="{09BC67D6-C76C-4A8B-A276-F862C72D3600}"/>
              </a:ext>
            </a:extLst>
          </p:cNvPr>
          <p:cNvSpPr/>
          <p:nvPr/>
        </p:nvSpPr>
        <p:spPr>
          <a:xfrm>
            <a:off x="3909120" y="2330453"/>
            <a:ext cx="1440160" cy="241488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6FAD47C-9694-4D69-BB28-89837E64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" y="2529784"/>
            <a:ext cx="2447057" cy="19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010FF3D-7EBD-446E-B5C0-7C2D19D3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60" y="3140854"/>
            <a:ext cx="90724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CD98DC-BE30-4CA0-9F57-BFC0E5378488}"/>
              </a:ext>
            </a:extLst>
          </p:cNvPr>
          <p:cNvSpPr txBox="1">
            <a:spLocks/>
          </p:cNvSpPr>
          <p:nvPr/>
        </p:nvSpPr>
        <p:spPr>
          <a:xfrm>
            <a:off x="407367" y="1521527"/>
            <a:ext cx="3228967" cy="30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2EABE2"/>
                </a:solidFill>
              </a:rPr>
              <a:t>MapReduce: Example</a:t>
            </a: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What is MapReduce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357799-5B0A-4121-8398-5C3540630AAD}"/>
              </a:ext>
            </a:extLst>
          </p:cNvPr>
          <p:cNvGrpSpPr/>
          <p:nvPr/>
        </p:nvGrpSpPr>
        <p:grpSpPr>
          <a:xfrm>
            <a:off x="2711624" y="2675207"/>
            <a:ext cx="4123957" cy="1966866"/>
            <a:chOff x="2501405" y="2930385"/>
            <a:chExt cx="4123957" cy="19668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493634-47F1-468B-8E7D-A5226303330C}"/>
                </a:ext>
              </a:extLst>
            </p:cNvPr>
            <p:cNvSpPr/>
            <p:nvPr/>
          </p:nvSpPr>
          <p:spPr>
            <a:xfrm>
              <a:off x="2501405" y="2930385"/>
              <a:ext cx="4123957" cy="19668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Hadoop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2864C7-B442-4713-BD07-E0AAFCF6EC97}"/>
                </a:ext>
              </a:extLst>
            </p:cNvPr>
            <p:cNvSpPr/>
            <p:nvPr/>
          </p:nvSpPr>
          <p:spPr>
            <a:xfrm>
              <a:off x="2613529" y="4101074"/>
              <a:ext cx="2966583" cy="70036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HDFS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 (Hadoop Distributed File System)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DBA267-E7DA-4781-94DC-DFE73890CB1A}"/>
                </a:ext>
              </a:extLst>
            </p:cNvPr>
            <p:cNvSpPr/>
            <p:nvPr/>
          </p:nvSpPr>
          <p:spPr>
            <a:xfrm>
              <a:off x="2623014" y="3309117"/>
              <a:ext cx="3884192" cy="63279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MapReduce/ YARN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(Distributed Processing Framework)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18ED59-64D5-4958-B576-4F2160359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756" y="4021863"/>
              <a:ext cx="785731" cy="793665"/>
            </a:xfrm>
            <a:prstGeom prst="rect">
              <a:avLst/>
            </a:prstGeom>
          </p:spPr>
        </p:pic>
      </p:grpSp>
      <p:sp>
        <p:nvSpPr>
          <p:cNvPr id="13" name="Rounded Rectangular Callout 10">
            <a:extLst>
              <a:ext uri="{FF2B5EF4-FFF2-40B4-BE49-F238E27FC236}">
                <a16:creationId xmlns:a16="http://schemas.microsoft.com/office/drawing/2014/main" id="{1500FF3E-77D2-40F6-A71E-D8249D6AC5BF}"/>
              </a:ext>
            </a:extLst>
          </p:cNvPr>
          <p:cNvSpPr/>
          <p:nvPr/>
        </p:nvSpPr>
        <p:spPr>
          <a:xfrm>
            <a:off x="3408606" y="1545729"/>
            <a:ext cx="1810279" cy="720081"/>
          </a:xfrm>
          <a:prstGeom prst="wedgeRoundRectCallout">
            <a:avLst>
              <a:gd name="adj1" fmla="val 994"/>
              <a:gd name="adj2" fmla="val 107500"/>
              <a:gd name="adj3" fmla="val 16667"/>
            </a:avLst>
          </a:prstGeom>
          <a:solidFill>
            <a:srgbClr val="FAB04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OOZIE</a:t>
            </a:r>
          </a:p>
        </p:txBody>
      </p:sp>
      <p:sp>
        <p:nvSpPr>
          <p:cNvPr id="14" name="Rounded Rectangular Callout 11">
            <a:extLst>
              <a:ext uri="{FF2B5EF4-FFF2-40B4-BE49-F238E27FC236}">
                <a16:creationId xmlns:a16="http://schemas.microsoft.com/office/drawing/2014/main" id="{478CA102-9532-42D8-B191-40E759E6800E}"/>
              </a:ext>
            </a:extLst>
          </p:cNvPr>
          <p:cNvSpPr/>
          <p:nvPr/>
        </p:nvSpPr>
        <p:spPr>
          <a:xfrm>
            <a:off x="901345" y="1544682"/>
            <a:ext cx="1810279" cy="721128"/>
          </a:xfrm>
          <a:prstGeom prst="wedgeRoundRectCallout">
            <a:avLst>
              <a:gd name="adj1" fmla="val 49726"/>
              <a:gd name="adj2" fmla="val 112500"/>
              <a:gd name="adj3" fmla="val 16667"/>
            </a:avLst>
          </a:prstGeom>
          <a:solidFill>
            <a:srgbClr val="9EC23C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SPARK</a:t>
            </a:r>
          </a:p>
        </p:txBody>
      </p:sp>
      <p:sp>
        <p:nvSpPr>
          <p:cNvPr id="15" name="Rounded Rectangular Callout 12">
            <a:extLst>
              <a:ext uri="{FF2B5EF4-FFF2-40B4-BE49-F238E27FC236}">
                <a16:creationId xmlns:a16="http://schemas.microsoft.com/office/drawing/2014/main" id="{A83D3480-12CF-413C-884D-A8375FC79EE1}"/>
              </a:ext>
            </a:extLst>
          </p:cNvPr>
          <p:cNvSpPr/>
          <p:nvPr/>
        </p:nvSpPr>
        <p:spPr>
          <a:xfrm>
            <a:off x="5892975" y="1545729"/>
            <a:ext cx="1810279" cy="720081"/>
          </a:xfrm>
          <a:prstGeom prst="wedgeRoundRectCallout">
            <a:avLst>
              <a:gd name="adj1" fmla="val 994"/>
              <a:gd name="adj2" fmla="val 107500"/>
              <a:gd name="adj3" fmla="val 16667"/>
            </a:avLst>
          </a:prstGeom>
          <a:solidFill>
            <a:srgbClr val="2EABE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ZOOKEEPER</a:t>
            </a: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A88ED510-A379-4919-AE84-A6E07A2119EC}"/>
              </a:ext>
            </a:extLst>
          </p:cNvPr>
          <p:cNvSpPr/>
          <p:nvPr/>
        </p:nvSpPr>
        <p:spPr>
          <a:xfrm>
            <a:off x="7176120" y="3298600"/>
            <a:ext cx="1809210" cy="720080"/>
          </a:xfrm>
          <a:prstGeom prst="wedgeRoundRectCallout">
            <a:avLst>
              <a:gd name="adj1" fmla="val -68774"/>
              <a:gd name="adj2" fmla="val 20194"/>
              <a:gd name="adj3" fmla="val 16667"/>
            </a:avLst>
          </a:prstGeom>
          <a:solidFill>
            <a:srgbClr val="522E9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FLUME</a:t>
            </a:r>
          </a:p>
        </p:txBody>
      </p:sp>
      <p:sp>
        <p:nvSpPr>
          <p:cNvPr id="17" name="Rounded Rectangular Callout 14">
            <a:extLst>
              <a:ext uri="{FF2B5EF4-FFF2-40B4-BE49-F238E27FC236}">
                <a16:creationId xmlns:a16="http://schemas.microsoft.com/office/drawing/2014/main" id="{87B397E1-DCA6-4B78-837C-7922CD21B26C}"/>
              </a:ext>
            </a:extLst>
          </p:cNvPr>
          <p:cNvSpPr/>
          <p:nvPr/>
        </p:nvSpPr>
        <p:spPr>
          <a:xfrm>
            <a:off x="3408606" y="5133924"/>
            <a:ext cx="1810279" cy="720081"/>
          </a:xfrm>
          <a:prstGeom prst="wedgeRoundRectCallout">
            <a:avLst>
              <a:gd name="adj1" fmla="val 1748"/>
              <a:gd name="adj2" fmla="val -118042"/>
              <a:gd name="adj3" fmla="val 16667"/>
            </a:avLst>
          </a:prstGeom>
          <a:solidFill>
            <a:srgbClr val="FAB04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HIVE</a:t>
            </a:r>
          </a:p>
        </p:txBody>
      </p:sp>
      <p:sp>
        <p:nvSpPr>
          <p:cNvPr id="18" name="Rounded Rectangular Callout 15">
            <a:extLst>
              <a:ext uri="{FF2B5EF4-FFF2-40B4-BE49-F238E27FC236}">
                <a16:creationId xmlns:a16="http://schemas.microsoft.com/office/drawing/2014/main" id="{EAD0456A-2141-4BCB-9AC2-BDA4F798CEF1}"/>
              </a:ext>
            </a:extLst>
          </p:cNvPr>
          <p:cNvSpPr/>
          <p:nvPr/>
        </p:nvSpPr>
        <p:spPr>
          <a:xfrm>
            <a:off x="5987770" y="5163792"/>
            <a:ext cx="1620688" cy="721668"/>
          </a:xfrm>
          <a:prstGeom prst="wedgeRoundRectCallout">
            <a:avLst>
              <a:gd name="adj1" fmla="val 884"/>
              <a:gd name="adj2" fmla="val -123893"/>
              <a:gd name="adj3" fmla="val 16667"/>
            </a:avLst>
          </a:prstGeom>
          <a:solidFill>
            <a:srgbClr val="9EC23C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SQOOP</a:t>
            </a:r>
          </a:p>
        </p:txBody>
      </p:sp>
      <p:sp>
        <p:nvSpPr>
          <p:cNvPr id="19" name="Rounded Rectangular Callout 16">
            <a:extLst>
              <a:ext uri="{FF2B5EF4-FFF2-40B4-BE49-F238E27FC236}">
                <a16:creationId xmlns:a16="http://schemas.microsoft.com/office/drawing/2014/main" id="{497A7520-77B2-4137-80EE-4F640BFDBF26}"/>
              </a:ext>
            </a:extLst>
          </p:cNvPr>
          <p:cNvSpPr/>
          <p:nvPr/>
        </p:nvSpPr>
        <p:spPr>
          <a:xfrm>
            <a:off x="901344" y="5163792"/>
            <a:ext cx="1810279" cy="720081"/>
          </a:xfrm>
          <a:prstGeom prst="wedgeRoundRectCallout">
            <a:avLst>
              <a:gd name="adj1" fmla="val 51505"/>
              <a:gd name="adj2" fmla="val -118041"/>
              <a:gd name="adj3" fmla="val 16667"/>
            </a:avLst>
          </a:prstGeom>
          <a:solidFill>
            <a:srgbClr val="2EABE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MAHOUT</a:t>
            </a:r>
          </a:p>
        </p:txBody>
      </p:sp>
      <p:sp>
        <p:nvSpPr>
          <p:cNvPr id="20" name="Rounded Rectangular Callout 17">
            <a:extLst>
              <a:ext uri="{FF2B5EF4-FFF2-40B4-BE49-F238E27FC236}">
                <a16:creationId xmlns:a16="http://schemas.microsoft.com/office/drawing/2014/main" id="{210645C0-71EF-4A6E-9240-607ECF3033D4}"/>
              </a:ext>
            </a:extLst>
          </p:cNvPr>
          <p:cNvSpPr/>
          <p:nvPr/>
        </p:nvSpPr>
        <p:spPr>
          <a:xfrm>
            <a:off x="407368" y="3298600"/>
            <a:ext cx="1809210" cy="720080"/>
          </a:xfrm>
          <a:prstGeom prst="wedgeRoundRectCallout">
            <a:avLst>
              <a:gd name="adj1" fmla="val 79790"/>
              <a:gd name="adj2" fmla="val 17983"/>
              <a:gd name="adj3" fmla="val 16667"/>
            </a:avLst>
          </a:prstGeom>
          <a:solidFill>
            <a:srgbClr val="522E9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/>
              <a:t>PIG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2D3CE-4393-4750-9F8E-4DFE6616E79C}"/>
              </a:ext>
            </a:extLst>
          </p:cNvPr>
          <p:cNvSpPr/>
          <p:nvPr/>
        </p:nvSpPr>
        <p:spPr>
          <a:xfrm>
            <a:off x="2495600" y="3005140"/>
            <a:ext cx="4536504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What is MapReduce?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12">
            <a:extLst>
              <a:ext uri="{FF2B5EF4-FFF2-40B4-BE49-F238E27FC236}">
                <a16:creationId xmlns:a16="http://schemas.microsoft.com/office/drawing/2014/main" id="{C30105EA-C2D8-4D4A-84FF-F6AD18555144}"/>
              </a:ext>
            </a:extLst>
          </p:cNvPr>
          <p:cNvSpPr/>
          <p:nvPr/>
        </p:nvSpPr>
        <p:spPr>
          <a:xfrm>
            <a:off x="4378466" y="2582720"/>
            <a:ext cx="914431" cy="200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13">
            <a:extLst>
              <a:ext uri="{FF2B5EF4-FFF2-40B4-BE49-F238E27FC236}">
                <a16:creationId xmlns:a16="http://schemas.microsoft.com/office/drawing/2014/main" id="{09BC67D6-C76C-4A8B-A276-F862C72D3600}"/>
              </a:ext>
            </a:extLst>
          </p:cNvPr>
          <p:cNvSpPr/>
          <p:nvPr/>
        </p:nvSpPr>
        <p:spPr>
          <a:xfrm>
            <a:off x="4446511" y="2004925"/>
            <a:ext cx="770415" cy="1355615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6FAD47C-9694-4D69-BB28-89837E64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12" y="2013009"/>
            <a:ext cx="1699381" cy="13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010FF3D-7EBD-446E-B5C0-7C2D19D3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44" y="2441758"/>
            <a:ext cx="630047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CD98DC-BE30-4CA0-9F57-BFC0E5378488}"/>
              </a:ext>
            </a:extLst>
          </p:cNvPr>
          <p:cNvSpPr txBox="1">
            <a:spLocks/>
          </p:cNvSpPr>
          <p:nvPr/>
        </p:nvSpPr>
        <p:spPr>
          <a:xfrm>
            <a:off x="407367" y="1264459"/>
            <a:ext cx="3252725" cy="319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2EABE2"/>
                </a:solidFill>
              </a:rPr>
              <a:t>MapReduce: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3873F-9F40-4A5B-B0EA-5AB8E7F77BFB}"/>
              </a:ext>
            </a:extLst>
          </p:cNvPr>
          <p:cNvSpPr txBox="1"/>
          <p:nvPr/>
        </p:nvSpPr>
        <p:spPr>
          <a:xfrm>
            <a:off x="407367" y="4574782"/>
            <a:ext cx="779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MapReduce is a programming model for data processing </a:t>
            </a:r>
          </a:p>
          <a:p>
            <a:pPr algn="ctr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 a distributed framework such as Hadoop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Before we delve into MapReduce, let’s take a step back: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will look at how individual MR jobs are managed in yarn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510681-F94F-4EC8-B7F5-7FEA5BD0AB10}"/>
              </a:ext>
            </a:extLst>
          </p:cNvPr>
          <p:cNvSpPr txBox="1">
            <a:spLocks/>
          </p:cNvSpPr>
          <p:nvPr/>
        </p:nvSpPr>
        <p:spPr>
          <a:xfrm>
            <a:off x="240001" y="3791320"/>
            <a:ext cx="3420092" cy="3539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2EABE2"/>
                </a:solidFill>
              </a:rPr>
              <a:t>MapReduce: Definition</a:t>
            </a:r>
          </a:p>
        </p:txBody>
      </p:sp>
    </p:spTree>
    <p:extLst>
      <p:ext uri="{BB962C8B-B14F-4D97-AF65-F5344CB8AC3E}">
        <p14:creationId xmlns:p14="http://schemas.microsoft.com/office/powerpoint/2010/main" val="28282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What is Yarn?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6C4102F-F2B3-4275-B095-950C208595C7}"/>
              </a:ext>
            </a:extLst>
          </p:cNvPr>
          <p:cNvSpPr txBox="1">
            <a:spLocks/>
          </p:cNvSpPr>
          <p:nvPr/>
        </p:nvSpPr>
        <p:spPr bwMode="auto">
          <a:xfrm>
            <a:off x="467544" y="1487336"/>
            <a:ext cx="7849852" cy="42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YARN stands for </a:t>
            </a:r>
            <a:r>
              <a:rPr lang="en-GB" sz="1800" b="1" dirty="0">
                <a:solidFill>
                  <a:schemeClr val="accent3"/>
                </a:solidFill>
              </a:rPr>
              <a:t>Yet Another Resource Negotiator</a:t>
            </a:r>
          </a:p>
          <a:p>
            <a:endParaRPr lang="en-GB" sz="1600" dirty="0"/>
          </a:p>
          <a:p>
            <a:r>
              <a:rPr lang="en-GB" sz="2000" dirty="0">
                <a:solidFill>
                  <a:srgbClr val="2EABE2"/>
                </a:solidFill>
              </a:rPr>
              <a:t>What Does YARN Do?</a:t>
            </a:r>
          </a:p>
          <a:p>
            <a:endParaRPr lang="en-GB" sz="1800" dirty="0"/>
          </a:p>
          <a:p>
            <a:r>
              <a:rPr lang="en-GB" sz="1800" dirty="0"/>
              <a:t>It decouples </a:t>
            </a:r>
            <a:r>
              <a:rPr lang="en-GB" sz="1800" i="1" dirty="0"/>
              <a:t>resource management</a:t>
            </a:r>
            <a:r>
              <a:rPr lang="en-GB" sz="1800" b="1" dirty="0">
                <a:solidFill>
                  <a:srgbClr val="2EABE2"/>
                </a:solidFill>
              </a:rPr>
              <a:t> </a:t>
            </a:r>
            <a:r>
              <a:rPr lang="en-GB" sz="1800" dirty="0"/>
              <a:t>from </a:t>
            </a:r>
            <a:r>
              <a:rPr lang="en-GB" sz="1800" i="1" dirty="0"/>
              <a:t>data processing</a:t>
            </a:r>
            <a:endParaRPr lang="en-GB" sz="1600" i="1" dirty="0"/>
          </a:p>
          <a:p>
            <a:endParaRPr lang="en-GB" sz="1600" dirty="0"/>
          </a:p>
          <a:p>
            <a:r>
              <a:rPr lang="en-GB" sz="1800" dirty="0"/>
              <a:t>It is responsible for </a:t>
            </a:r>
            <a:r>
              <a:rPr lang="en-GB" sz="1800" i="1" dirty="0"/>
              <a:t>scheduling the jobs</a:t>
            </a:r>
            <a:r>
              <a:rPr lang="en-GB" sz="1800" dirty="0"/>
              <a:t> through the </a:t>
            </a:r>
            <a:r>
              <a:rPr lang="en-GB" sz="1800" i="1" dirty="0"/>
              <a:t>Resource Manager</a:t>
            </a:r>
          </a:p>
          <a:p>
            <a:endParaRPr lang="en-GB" sz="1600" dirty="0"/>
          </a:p>
          <a:p>
            <a:r>
              <a:rPr lang="en-GB" sz="2000" dirty="0">
                <a:solidFill>
                  <a:srgbClr val="2EABE2"/>
                </a:solidFill>
              </a:rPr>
              <a:t>Meaning That:</a:t>
            </a:r>
          </a:p>
          <a:p>
            <a:endParaRPr lang="en-GB" sz="1600" dirty="0"/>
          </a:p>
          <a:p>
            <a:r>
              <a:rPr lang="en-GB" sz="1800" dirty="0"/>
              <a:t>Hadoop can now </a:t>
            </a:r>
            <a:r>
              <a:rPr lang="en-GB" sz="1800" i="1" dirty="0"/>
              <a:t>simultaneously</a:t>
            </a:r>
            <a:r>
              <a:rPr lang="en-GB" sz="1800" dirty="0">
                <a:solidFill>
                  <a:srgbClr val="2EABE2"/>
                </a:solidFill>
              </a:rPr>
              <a:t> </a:t>
            </a:r>
            <a:r>
              <a:rPr lang="en-GB" sz="1800" dirty="0"/>
              <a:t>run </a:t>
            </a:r>
            <a:r>
              <a:rPr lang="en-GB" sz="1800" i="1" dirty="0"/>
              <a:t>interactive</a:t>
            </a:r>
            <a:r>
              <a:rPr lang="en-GB" sz="1800" dirty="0">
                <a:solidFill>
                  <a:srgbClr val="2EABE2"/>
                </a:solidFill>
              </a:rPr>
              <a:t> </a:t>
            </a:r>
            <a:r>
              <a:rPr lang="en-GB" sz="1800" dirty="0"/>
              <a:t>queries </a:t>
            </a:r>
          </a:p>
          <a:p>
            <a:r>
              <a:rPr lang="en-GB" sz="1800" dirty="0"/>
              <a:t>while a scheduled MapReduce </a:t>
            </a:r>
            <a:r>
              <a:rPr lang="en-GB" sz="1800" i="1" dirty="0"/>
              <a:t>batch operation</a:t>
            </a:r>
            <a:r>
              <a:rPr lang="en-GB" sz="1800" dirty="0"/>
              <a:t> is running</a:t>
            </a:r>
          </a:p>
          <a:p>
            <a:endParaRPr lang="en-GB" sz="1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955E72-E92C-4E6E-BDA8-4519C6C1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86" y="4105471"/>
            <a:ext cx="1766735" cy="205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9C121B-4112-48BC-96A4-415A2701FF4C}"/>
              </a:ext>
            </a:extLst>
          </p:cNvPr>
          <p:cNvSpPr txBox="1">
            <a:spLocks/>
          </p:cNvSpPr>
          <p:nvPr/>
        </p:nvSpPr>
        <p:spPr bwMode="auto">
          <a:xfrm>
            <a:off x="7740352" y="4445387"/>
            <a:ext cx="11540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1200" dirty="0"/>
              <a:t>YARN, NOT YAWN!</a:t>
            </a:r>
          </a:p>
        </p:txBody>
      </p:sp>
    </p:spTree>
    <p:extLst>
      <p:ext uri="{BB962C8B-B14F-4D97-AF65-F5344CB8AC3E}">
        <p14:creationId xmlns:p14="http://schemas.microsoft.com/office/powerpoint/2010/main" val="18879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How Does Yarn Work?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5F8363-072B-468A-8E43-E89E80CE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30664"/>
              </p:ext>
            </p:extLst>
          </p:nvPr>
        </p:nvGraphicFramePr>
        <p:xfrm>
          <a:off x="849760" y="2434078"/>
          <a:ext cx="7920880" cy="1049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9148">
                <a:tc>
                  <a:txBody>
                    <a:bodyPr/>
                    <a:lstStyle/>
                    <a:p>
                      <a:endParaRPr lang="en-GB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33B591E-EEBE-4D15-A127-523BE1E2D10F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4844929"/>
              </p:ext>
            </p:extLst>
          </p:nvPr>
        </p:nvGraphicFramePr>
        <p:xfrm>
          <a:off x="1281808" y="3154158"/>
          <a:ext cx="6364400" cy="20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12E11F-683E-4B8D-BBBA-7792CEFCF0FF}"/>
              </a:ext>
            </a:extLst>
          </p:cNvPr>
          <p:cNvSpPr/>
          <p:nvPr/>
        </p:nvSpPr>
        <p:spPr>
          <a:xfrm>
            <a:off x="345704" y="5458414"/>
            <a:ext cx="7920880" cy="817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2EABE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r>
              <a:rPr lang="en-GB" altLang="en-US" dirty="0"/>
              <a:t>Performance can be improved by exploiting </a:t>
            </a:r>
            <a:r>
              <a:rPr lang="en-GB" altLang="en-US" b="1" dirty="0">
                <a:solidFill>
                  <a:schemeClr val="accent3"/>
                </a:solidFill>
              </a:rPr>
              <a:t>data locality</a:t>
            </a:r>
            <a:r>
              <a:rPr lang="en-GB" altLang="en-US" dirty="0"/>
              <a:t>: the data is processed where it resides, by having node managers and data nodes share the same nodes.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FFA35-2D58-4DC9-B254-7EEC61B25AF9}"/>
              </a:ext>
            </a:extLst>
          </p:cNvPr>
          <p:cNvSpPr/>
          <p:nvPr/>
        </p:nvSpPr>
        <p:spPr>
          <a:xfrm>
            <a:off x="345704" y="1222589"/>
            <a:ext cx="792088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2EABE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r>
              <a:rPr lang="en-GB" altLang="en-US" dirty="0"/>
              <a:t>The key to MR’s computational model is the ability to divide a job into small tasks!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B28976-23DE-400C-BACE-8198CBE88DD1}"/>
              </a:ext>
            </a:extLst>
          </p:cNvPr>
          <p:cNvSpPr txBox="1">
            <a:spLocks/>
          </p:cNvSpPr>
          <p:nvPr/>
        </p:nvSpPr>
        <p:spPr bwMode="auto">
          <a:xfrm>
            <a:off x="345704" y="1924166"/>
            <a:ext cx="8280119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/>
              <a:t>Yarn acts as the enabler for that divide-and-conquer approach</a:t>
            </a:r>
          </a:p>
          <a:p>
            <a:endParaRPr lang="en-GB" sz="500" b="0" dirty="0"/>
          </a:p>
          <a:p>
            <a:r>
              <a:rPr lang="en-GB" sz="1800" b="0" dirty="0"/>
              <a:t>It does so through a central daemon called </a:t>
            </a:r>
            <a:r>
              <a:rPr lang="en-GB" sz="1800" dirty="0">
                <a:solidFill>
                  <a:schemeClr val="accent3"/>
                </a:solidFill>
              </a:rPr>
              <a:t>resource manager</a:t>
            </a:r>
            <a:endParaRPr lang="en-GB" sz="1800" b="0" dirty="0"/>
          </a:p>
          <a:p>
            <a:endParaRPr lang="en-GB" sz="500" b="0" dirty="0"/>
          </a:p>
          <a:p>
            <a:r>
              <a:rPr lang="en-GB" sz="1800" b="0" dirty="0"/>
              <a:t>The resource manager delegates tasks to local daemons called </a:t>
            </a:r>
            <a:r>
              <a:rPr lang="en-GB" sz="1800" dirty="0">
                <a:solidFill>
                  <a:schemeClr val="accent3"/>
                </a:solidFill>
              </a:rPr>
              <a:t>node managers</a:t>
            </a:r>
            <a:r>
              <a:rPr lang="en-GB"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8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614A317-B3F3-44AF-8F10-98022BD2B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34DF47-1754-4989-8654-34B33E278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F222D1-4796-4179-8A0B-EA8A01E87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1F8610-C464-41F4-964C-367986051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How Does MapReduce Work?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99025"/>
            <a:ext cx="11593288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MapReduce paradigm revolves around two main phases – </a:t>
            </a:r>
            <a:r>
              <a:rPr lang="en-GB" sz="2000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input data is partitioned into multiple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input splits</a:t>
            </a:r>
          </a:p>
          <a:p>
            <a:pPr marL="457200" indent="-457200">
              <a:buFont typeface="+mj-lt"/>
              <a:buAutoNum type="arabicPeriod"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input split is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or transformed, by a worker node known as a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</a:p>
          <a:p>
            <a:pPr marL="457200" indent="-457200">
              <a:buFont typeface="+mj-lt"/>
              <a:buAutoNum type="arabicPeriod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mapping of each input split is one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map task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the larger MapReduce job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map task in the same job does the same thing, but each on its own input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output of each map task is a set of “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key-value pairs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the pairs produced by all the mapper nodes are then grouped by the key</a:t>
            </a:r>
          </a:p>
          <a:p>
            <a:pPr marL="457200" indent="-457200">
              <a:buFont typeface="+mj-lt"/>
              <a:buAutoNum type="arabicPeriod"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pairs having the same key are sent to the same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reducer is yet another worker node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Its task is to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or aggregate, the values in its given group</a:t>
            </a:r>
          </a:p>
        </p:txBody>
      </p:sp>
    </p:spTree>
    <p:extLst>
      <p:ext uri="{BB962C8B-B14F-4D97-AF65-F5344CB8AC3E}">
        <p14:creationId xmlns:p14="http://schemas.microsoft.com/office/powerpoint/2010/main" val="12709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3QjGNQ6SKDmAMCGD8k5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Xt9VFTjPAYEWV6NqPlC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c43e90cf-65af-417b-bc7c-e52e683de365">02. HDFS</Modu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4CDB8DA1B2D4FB412AD9113E50F5A" ma:contentTypeVersion="" ma:contentTypeDescription="Create a new document." ma:contentTypeScope="" ma:versionID="3383c4e29e49ba87e145678091d75ed6">
  <xsd:schema xmlns:xsd="http://www.w3.org/2001/XMLSchema" xmlns:xs="http://www.w3.org/2001/XMLSchema" xmlns:p="http://schemas.microsoft.com/office/2006/metadata/properties" xmlns:ns3="c43e90cf-65af-417b-bc7c-e52e683de365" targetNamespace="http://schemas.microsoft.com/office/2006/metadata/properties" ma:root="true" ma:fieldsID="d0cd8774ef05c8dfb4de4761de3f1825" ns3:_="">
    <xsd:import namespace="c43e90cf-65af-417b-bc7c-e52e683de36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e90cf-65af-417b-bc7c-e52e683de36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01. Introduction To Data Science" ma:format="Dropdown" ma:internalName="Module">
      <xsd:simpleType>
        <xsd:restriction base="dms:Choice">
          <xsd:enumeration value="01. Introduction To Data Science"/>
          <xsd:enumeration value="02. HDFS"/>
          <xsd:enumeration value="03. HIVE"/>
          <xsd:enumeration value="04. PIG"/>
          <xsd:enumeration value="05. SPARK"/>
          <xsd:enumeration value="06. R Programming"/>
          <xsd:enumeration value="07. Projects"/>
          <xsd:enumeration value="08. Python for Data Science"/>
          <xsd:enumeration value="09. SQOOP"/>
          <xsd:enumeration value="10. PARQUET"/>
          <xsd:enumeration value="11. KAFKA"/>
          <xsd:enumeration value="12. IMPALA"/>
          <xsd:enumeration value="13. Advanced Python for Data Engine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E1E78-43C8-491B-A155-1CEE6C63C108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2DBF5E08-99D4-4499-864C-E0C027803192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7420</TotalTime>
  <Words>1634</Words>
  <Application>Microsoft Office PowerPoint</Application>
  <PresentationFormat>Widescreen</PresentationFormat>
  <Paragraphs>278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Segoe UI</vt:lpstr>
      <vt:lpstr>Wingdings</vt:lpstr>
      <vt:lpstr>FDM PowerPoint Theme Template</vt:lpstr>
      <vt:lpstr>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MR&amp;Yarn</dc:title>
  <dc:creator>Donatien Kabwe</dc:creator>
  <cp:lastModifiedBy>Luca Fossati</cp:lastModifiedBy>
  <cp:revision>233</cp:revision>
  <dcterms:created xsi:type="dcterms:W3CDTF">2018-10-30T11:41:52Z</dcterms:created>
  <dcterms:modified xsi:type="dcterms:W3CDTF">2021-04-29T21:49:37Z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0x0101001E84CDB8DA1B2D4FB412AD9113E50F5A</vt:lpwstr>
  </property>
</Properties>
</file>