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tags/tag20.xml" ContentType="application/vnd.openxmlformats-officedocument.presentationml.tags+xml"/>
  <Override PartName="/ppt/notesSlides/notesSlide20.xml" ContentType="application/vnd.openxmlformats-officedocument.presentationml.notesSlide+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tags/tag25.xml" ContentType="application/vnd.openxmlformats-officedocument.presentationml.tags+xml"/>
  <Override PartName="/ppt/notesSlides/notesSlide25.xml" ContentType="application/vnd.openxmlformats-officedocument.presentationml.notesSlide+xml"/>
  <Override PartName="/ppt/tags/tag26.xml" ContentType="application/vnd.openxmlformats-officedocument.presentationml.tags+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32"/>
  </p:notesMasterIdLst>
  <p:sldIdLst>
    <p:sldId id="263" r:id="rId5"/>
    <p:sldId id="283" r:id="rId6"/>
    <p:sldId id="258" r:id="rId7"/>
    <p:sldId id="261" r:id="rId8"/>
    <p:sldId id="294" r:id="rId9"/>
    <p:sldId id="308" r:id="rId10"/>
    <p:sldId id="309" r:id="rId11"/>
    <p:sldId id="310" r:id="rId12"/>
    <p:sldId id="307" r:id="rId13"/>
    <p:sldId id="293" r:id="rId14"/>
    <p:sldId id="313" r:id="rId15"/>
    <p:sldId id="311" r:id="rId16"/>
    <p:sldId id="314" r:id="rId17"/>
    <p:sldId id="312" r:id="rId18"/>
    <p:sldId id="315" r:id="rId19"/>
    <p:sldId id="316" r:id="rId20"/>
    <p:sldId id="317" r:id="rId21"/>
    <p:sldId id="318" r:id="rId22"/>
    <p:sldId id="319" r:id="rId23"/>
    <p:sldId id="306" r:id="rId24"/>
    <p:sldId id="299" r:id="rId25"/>
    <p:sldId id="302" r:id="rId26"/>
    <p:sldId id="303" r:id="rId27"/>
    <p:sldId id="301" r:id="rId28"/>
    <p:sldId id="304" r:id="rId29"/>
    <p:sldId id="268" r:id="rId30"/>
    <p:sldId id="26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y Boutin" initials="SB" lastIdx="7" clrIdx="0"/>
  <p:cmAuthor id="2" name="Billy McCarthy" initials="BM" lastIdx="1" clrIdx="1"/>
  <p:cmAuthor id="3" name="Craig Dolan" initials="CD"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FF"/>
    <a:srgbClr val="99CCFF"/>
    <a:srgbClr val="66FFCC"/>
    <a:srgbClr val="00FFFF"/>
    <a:srgbClr val="00FFCC"/>
    <a:srgbClr val="33CCCC"/>
    <a:srgbClr val="00CC99"/>
    <a:srgbClr val="00CC66"/>
    <a:srgbClr val="00CC00"/>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29176-407D-4AB7-932B-CE7AC2986E19}" v="227" dt="2021-05-02T21:06:10.537"/>
  </p1510:revLst>
</p1510:revInfo>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70" autoAdjust="0"/>
  </p:normalViewPr>
  <p:slideViewPr>
    <p:cSldViewPr snapToGrid="0">
      <p:cViewPr varScale="1">
        <p:scale>
          <a:sx n="75" d="100"/>
          <a:sy n="75" d="100"/>
        </p:scale>
        <p:origin x="300" y="5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Fossati" userId="7d8a27c9-d805-45d1-af3d-5cf81a9395c3" providerId="ADAL" clId="{B5B360D4-BAD1-44F0-AC78-00EF9137E6D6}"/>
    <pc:docChg chg="modSld">
      <pc:chgData name="Luca Fossati" userId="7d8a27c9-d805-45d1-af3d-5cf81a9395c3" providerId="ADAL" clId="{B5B360D4-BAD1-44F0-AC78-00EF9137E6D6}" dt="2021-02-16T22:31:11.134" v="29" actId="20577"/>
      <pc:docMkLst>
        <pc:docMk/>
      </pc:docMkLst>
      <pc:sldChg chg="modSp mod">
        <pc:chgData name="Luca Fossati" userId="7d8a27c9-d805-45d1-af3d-5cf81a9395c3" providerId="ADAL" clId="{B5B360D4-BAD1-44F0-AC78-00EF9137E6D6}" dt="2021-02-16T22:31:11.134" v="29" actId="20577"/>
        <pc:sldMkLst>
          <pc:docMk/>
          <pc:sldMk cId="1544478635" sldId="263"/>
        </pc:sldMkLst>
        <pc:spChg chg="mod">
          <ac:chgData name="Luca Fossati" userId="7d8a27c9-d805-45d1-af3d-5cf81a9395c3" providerId="ADAL" clId="{B5B360D4-BAD1-44F0-AC78-00EF9137E6D6}" dt="2021-02-16T22:31:00.109" v="17" actId="20577"/>
          <ac:spMkLst>
            <pc:docMk/>
            <pc:sldMk cId="1544478635" sldId="263"/>
            <ac:spMk id="2" creationId="{00000000-0000-0000-0000-000000000000}"/>
          </ac:spMkLst>
        </pc:spChg>
        <pc:spChg chg="mod">
          <ac:chgData name="Luca Fossati" userId="7d8a27c9-d805-45d1-af3d-5cf81a9395c3" providerId="ADAL" clId="{B5B360D4-BAD1-44F0-AC78-00EF9137E6D6}" dt="2021-02-16T22:31:11.134" v="29" actId="20577"/>
          <ac:spMkLst>
            <pc:docMk/>
            <pc:sldMk cId="1544478635" sldId="263"/>
            <ac:spMk id="3" creationId="{00000000-0000-0000-0000-000000000000}"/>
          </ac:spMkLst>
        </pc:spChg>
      </pc:sldChg>
    </pc:docChg>
  </pc:docChgLst>
  <pc:docChgLst>
    <pc:chgData name="Luca Fossati" userId="7d8a27c9-d805-45d1-af3d-5cf81a9395c3" providerId="ADAL" clId="{467E058E-B3E5-4E1E-A07E-BC8B1DEAC16B}"/>
    <pc:docChg chg="undo redo custSel delSld modSld sldOrd">
      <pc:chgData name="Luca Fossati" userId="7d8a27c9-d805-45d1-af3d-5cf81a9395c3" providerId="ADAL" clId="{467E058E-B3E5-4E1E-A07E-BC8B1DEAC16B}" dt="2021-04-11T04:56:45.975" v="17039" actId="47"/>
      <pc:docMkLst>
        <pc:docMk/>
      </pc:docMkLst>
      <pc:sldChg chg="addSp modSp mod">
        <pc:chgData name="Luca Fossati" userId="7d8a27c9-d805-45d1-af3d-5cf81a9395c3" providerId="ADAL" clId="{467E058E-B3E5-4E1E-A07E-BC8B1DEAC16B}" dt="2021-04-06T21:11:02.145" v="744" actId="20577"/>
        <pc:sldMkLst>
          <pc:docMk/>
          <pc:sldMk cId="3288989145" sldId="261"/>
        </pc:sldMkLst>
        <pc:spChg chg="mod">
          <ac:chgData name="Luca Fossati" userId="7d8a27c9-d805-45d1-af3d-5cf81a9395c3" providerId="ADAL" clId="{467E058E-B3E5-4E1E-A07E-BC8B1DEAC16B}" dt="2021-04-06T20:37:16.764" v="205" actId="20577"/>
          <ac:spMkLst>
            <pc:docMk/>
            <pc:sldMk cId="3288989145" sldId="261"/>
            <ac:spMk id="5" creationId="{00000000-0000-0000-0000-000000000000}"/>
          </ac:spMkLst>
        </pc:spChg>
        <pc:spChg chg="mod">
          <ac:chgData name="Luca Fossati" userId="7d8a27c9-d805-45d1-af3d-5cf81a9395c3" providerId="ADAL" clId="{467E058E-B3E5-4E1E-A07E-BC8B1DEAC16B}" dt="2021-04-06T21:11:02.145" v="744" actId="20577"/>
          <ac:spMkLst>
            <pc:docMk/>
            <pc:sldMk cId="3288989145" sldId="261"/>
            <ac:spMk id="8" creationId="{00000000-0000-0000-0000-000000000000}"/>
          </ac:spMkLst>
        </pc:spChg>
        <pc:picChg chg="add mod">
          <ac:chgData name="Luca Fossati" userId="7d8a27c9-d805-45d1-af3d-5cf81a9395c3" providerId="ADAL" clId="{467E058E-B3E5-4E1E-A07E-BC8B1DEAC16B}" dt="2021-04-06T20:46:07.725" v="311" actId="1076"/>
          <ac:picMkLst>
            <pc:docMk/>
            <pc:sldMk cId="3288989145" sldId="261"/>
            <ac:picMk id="7" creationId="{416C67F7-9CF2-4085-9EC2-236CFE71D1CB}"/>
          </ac:picMkLst>
        </pc:picChg>
        <pc:picChg chg="add mod">
          <ac:chgData name="Luca Fossati" userId="7d8a27c9-d805-45d1-af3d-5cf81a9395c3" providerId="ADAL" clId="{467E058E-B3E5-4E1E-A07E-BC8B1DEAC16B}" dt="2021-04-06T20:43:26.838" v="300" actId="1076"/>
          <ac:picMkLst>
            <pc:docMk/>
            <pc:sldMk cId="3288989145" sldId="261"/>
            <ac:picMk id="9" creationId="{3B135319-058A-4D6A-BF84-9D2532463952}"/>
          </ac:picMkLst>
        </pc:picChg>
        <pc:picChg chg="add mod">
          <ac:chgData name="Luca Fossati" userId="7d8a27c9-d805-45d1-af3d-5cf81a9395c3" providerId="ADAL" clId="{467E058E-B3E5-4E1E-A07E-BC8B1DEAC16B}" dt="2021-04-06T20:45:37.717" v="308" actId="1076"/>
          <ac:picMkLst>
            <pc:docMk/>
            <pc:sldMk cId="3288989145" sldId="261"/>
            <ac:picMk id="10" creationId="{767BD99B-035B-4011-A3BF-EE0966EAE983}"/>
          </ac:picMkLst>
        </pc:picChg>
        <pc:picChg chg="add mod">
          <ac:chgData name="Luca Fossati" userId="7d8a27c9-d805-45d1-af3d-5cf81a9395c3" providerId="ADAL" clId="{467E058E-B3E5-4E1E-A07E-BC8B1DEAC16B}" dt="2021-04-06T20:48:24.838" v="318" actId="1076"/>
          <ac:picMkLst>
            <pc:docMk/>
            <pc:sldMk cId="3288989145" sldId="261"/>
            <ac:picMk id="11" creationId="{2C6959B2-0CC1-4185-BFC5-86D379CB7D65}"/>
          </ac:picMkLst>
        </pc:picChg>
        <pc:picChg chg="add mod">
          <ac:chgData name="Luca Fossati" userId="7d8a27c9-d805-45d1-af3d-5cf81a9395c3" providerId="ADAL" clId="{467E058E-B3E5-4E1E-A07E-BC8B1DEAC16B}" dt="2021-04-06T20:48:33.174" v="319" actId="1076"/>
          <ac:picMkLst>
            <pc:docMk/>
            <pc:sldMk cId="3288989145" sldId="261"/>
            <ac:picMk id="12" creationId="{414F468C-5F58-4E96-B219-B9F3D04291E2}"/>
          </ac:picMkLst>
        </pc:picChg>
      </pc:sldChg>
      <pc:sldChg chg="modSp mod">
        <pc:chgData name="Luca Fossati" userId="7d8a27c9-d805-45d1-af3d-5cf81a9395c3" providerId="ADAL" clId="{467E058E-B3E5-4E1E-A07E-BC8B1DEAC16B}" dt="2021-04-06T20:09:01.715" v="7" actId="20577"/>
        <pc:sldMkLst>
          <pc:docMk/>
          <pc:sldMk cId="1544478635" sldId="263"/>
        </pc:sldMkLst>
        <pc:spChg chg="mod">
          <ac:chgData name="Luca Fossati" userId="7d8a27c9-d805-45d1-af3d-5cf81a9395c3" providerId="ADAL" clId="{467E058E-B3E5-4E1E-A07E-BC8B1DEAC16B}" dt="2021-04-06T20:09:01.715" v="7" actId="20577"/>
          <ac:spMkLst>
            <pc:docMk/>
            <pc:sldMk cId="1544478635" sldId="263"/>
            <ac:spMk id="3" creationId="{00000000-0000-0000-0000-000000000000}"/>
          </ac:spMkLst>
        </pc:spChg>
      </pc:sldChg>
      <pc:sldChg chg="del">
        <pc:chgData name="Luca Fossati" userId="7d8a27c9-d805-45d1-af3d-5cf81a9395c3" providerId="ADAL" clId="{467E058E-B3E5-4E1E-A07E-BC8B1DEAC16B}" dt="2021-04-11T04:48:17.218" v="16880" actId="47"/>
        <pc:sldMkLst>
          <pc:docMk/>
          <pc:sldMk cId="2250836920" sldId="281"/>
        </pc:sldMkLst>
      </pc:sldChg>
      <pc:sldChg chg="modSp mod modNotesTx">
        <pc:chgData name="Luca Fossati" userId="7d8a27c9-d805-45d1-af3d-5cf81a9395c3" providerId="ADAL" clId="{467E058E-B3E5-4E1E-A07E-BC8B1DEAC16B}" dt="2021-04-10T15:59:52.863" v="10993" actId="20577"/>
        <pc:sldMkLst>
          <pc:docMk/>
          <pc:sldMk cId="1887921384" sldId="293"/>
        </pc:sldMkLst>
        <pc:spChg chg="mod">
          <ac:chgData name="Luca Fossati" userId="7d8a27c9-d805-45d1-af3d-5cf81a9395c3" providerId="ADAL" clId="{467E058E-B3E5-4E1E-A07E-BC8B1DEAC16B}" dt="2021-04-06T22:55:33.486" v="2309" actId="20577"/>
          <ac:spMkLst>
            <pc:docMk/>
            <pc:sldMk cId="1887921384" sldId="293"/>
            <ac:spMk id="5" creationId="{00000000-0000-0000-0000-000000000000}"/>
          </ac:spMkLst>
        </pc:spChg>
        <pc:spChg chg="mod">
          <ac:chgData name="Luca Fossati" userId="7d8a27c9-d805-45d1-af3d-5cf81a9395c3" providerId="ADAL" clId="{467E058E-B3E5-4E1E-A07E-BC8B1DEAC16B}" dt="2021-04-10T15:59:52.863" v="10993" actId="20577"/>
          <ac:spMkLst>
            <pc:docMk/>
            <pc:sldMk cId="1887921384" sldId="293"/>
            <ac:spMk id="8" creationId="{00000000-0000-0000-0000-000000000000}"/>
          </ac:spMkLst>
        </pc:spChg>
      </pc:sldChg>
      <pc:sldChg chg="modSp mod">
        <pc:chgData name="Luca Fossati" userId="7d8a27c9-d805-45d1-af3d-5cf81a9395c3" providerId="ADAL" clId="{467E058E-B3E5-4E1E-A07E-BC8B1DEAC16B}" dt="2021-04-06T22:09:05.338" v="1453" actId="20577"/>
        <pc:sldMkLst>
          <pc:docMk/>
          <pc:sldMk cId="515212483" sldId="294"/>
        </pc:sldMkLst>
        <pc:spChg chg="mod">
          <ac:chgData name="Luca Fossati" userId="7d8a27c9-d805-45d1-af3d-5cf81a9395c3" providerId="ADAL" clId="{467E058E-B3E5-4E1E-A07E-BC8B1DEAC16B}" dt="2021-04-06T20:37:34.850" v="216" actId="20577"/>
          <ac:spMkLst>
            <pc:docMk/>
            <pc:sldMk cId="515212483" sldId="294"/>
            <ac:spMk id="5" creationId="{00000000-0000-0000-0000-000000000000}"/>
          </ac:spMkLst>
        </pc:spChg>
        <pc:spChg chg="mod">
          <ac:chgData name="Luca Fossati" userId="7d8a27c9-d805-45d1-af3d-5cf81a9395c3" providerId="ADAL" clId="{467E058E-B3E5-4E1E-A07E-BC8B1DEAC16B}" dt="2021-04-06T22:09:05.338" v="1453" actId="20577"/>
          <ac:spMkLst>
            <pc:docMk/>
            <pc:sldMk cId="515212483" sldId="294"/>
            <ac:spMk id="8" creationId="{00000000-0000-0000-0000-000000000000}"/>
          </ac:spMkLst>
        </pc:spChg>
      </pc:sldChg>
      <pc:sldChg chg="del ord">
        <pc:chgData name="Luca Fossati" userId="7d8a27c9-d805-45d1-af3d-5cf81a9395c3" providerId="ADAL" clId="{467E058E-B3E5-4E1E-A07E-BC8B1DEAC16B}" dt="2021-04-10T22:30:22.752" v="12675" actId="2696"/>
        <pc:sldMkLst>
          <pc:docMk/>
          <pc:sldMk cId="1270965718" sldId="295"/>
        </pc:sldMkLst>
      </pc:sldChg>
      <pc:sldChg chg="del">
        <pc:chgData name="Luca Fossati" userId="7d8a27c9-d805-45d1-af3d-5cf81a9395c3" providerId="ADAL" clId="{467E058E-B3E5-4E1E-A07E-BC8B1DEAC16B}" dt="2021-04-11T04:48:25.608" v="16881" actId="47"/>
        <pc:sldMkLst>
          <pc:docMk/>
          <pc:sldMk cId="2035129089" sldId="296"/>
        </pc:sldMkLst>
      </pc:sldChg>
      <pc:sldChg chg="del">
        <pc:chgData name="Luca Fossati" userId="7d8a27c9-d805-45d1-af3d-5cf81a9395c3" providerId="ADAL" clId="{467E058E-B3E5-4E1E-A07E-BC8B1DEAC16B}" dt="2021-04-11T04:48:29.935" v="16882" actId="47"/>
        <pc:sldMkLst>
          <pc:docMk/>
          <pc:sldMk cId="2017698601" sldId="297"/>
        </pc:sldMkLst>
      </pc:sldChg>
      <pc:sldChg chg="del">
        <pc:chgData name="Luca Fossati" userId="7d8a27c9-d805-45d1-af3d-5cf81a9395c3" providerId="ADAL" clId="{467E058E-B3E5-4E1E-A07E-BC8B1DEAC16B}" dt="2021-04-11T04:48:31.071" v="16883" actId="47"/>
        <pc:sldMkLst>
          <pc:docMk/>
          <pc:sldMk cId="2262916673" sldId="298"/>
        </pc:sldMkLst>
      </pc:sldChg>
      <pc:sldChg chg="modSp mod modNotesTx">
        <pc:chgData name="Luca Fossati" userId="7d8a27c9-d805-45d1-af3d-5cf81a9395c3" providerId="ADAL" clId="{467E058E-B3E5-4E1E-A07E-BC8B1DEAC16B}" dt="2021-04-11T04:51:48.301" v="17024" actId="20577"/>
        <pc:sldMkLst>
          <pc:docMk/>
          <pc:sldMk cId="3243831691" sldId="301"/>
        </pc:sldMkLst>
        <pc:spChg chg="mod">
          <ac:chgData name="Luca Fossati" userId="7d8a27c9-d805-45d1-af3d-5cf81a9395c3" providerId="ADAL" clId="{467E058E-B3E5-4E1E-A07E-BC8B1DEAC16B}" dt="2021-04-10T14:52:37.255" v="10202" actId="20577"/>
          <ac:spMkLst>
            <pc:docMk/>
            <pc:sldMk cId="3243831691" sldId="301"/>
            <ac:spMk id="10" creationId="{00000000-0000-0000-0000-000000000000}"/>
          </ac:spMkLst>
        </pc:spChg>
      </pc:sldChg>
      <pc:sldChg chg="del">
        <pc:chgData name="Luca Fossati" userId="7d8a27c9-d805-45d1-af3d-5cf81a9395c3" providerId="ADAL" clId="{467E058E-B3E5-4E1E-A07E-BC8B1DEAC16B}" dt="2021-04-11T04:56:45.975" v="17039" actId="47"/>
        <pc:sldMkLst>
          <pc:docMk/>
          <pc:sldMk cId="367858670" sldId="305"/>
        </pc:sldMkLst>
      </pc:sldChg>
      <pc:sldChg chg="modSp mod ord modNotesTx">
        <pc:chgData name="Luca Fossati" userId="7d8a27c9-d805-45d1-af3d-5cf81a9395c3" providerId="ADAL" clId="{467E058E-B3E5-4E1E-A07E-BC8B1DEAC16B}" dt="2021-04-11T04:48:05.595" v="16879" actId="20577"/>
        <pc:sldMkLst>
          <pc:docMk/>
          <pc:sldMk cId="1218661645" sldId="306"/>
        </pc:sldMkLst>
        <pc:spChg chg="mod">
          <ac:chgData name="Luca Fossati" userId="7d8a27c9-d805-45d1-af3d-5cf81a9395c3" providerId="ADAL" clId="{467E058E-B3E5-4E1E-A07E-BC8B1DEAC16B}" dt="2021-04-11T04:30:57.941" v="16510" actId="20577"/>
          <ac:spMkLst>
            <pc:docMk/>
            <pc:sldMk cId="1218661645" sldId="306"/>
            <ac:spMk id="5" creationId="{00000000-0000-0000-0000-000000000000}"/>
          </ac:spMkLst>
        </pc:spChg>
        <pc:spChg chg="mod">
          <ac:chgData name="Luca Fossati" userId="7d8a27c9-d805-45d1-af3d-5cf81a9395c3" providerId="ADAL" clId="{467E058E-B3E5-4E1E-A07E-BC8B1DEAC16B}" dt="2021-04-11T04:47:30.470" v="16878" actId="255"/>
          <ac:spMkLst>
            <pc:docMk/>
            <pc:sldMk cId="1218661645" sldId="306"/>
            <ac:spMk id="10" creationId="{00000000-0000-0000-0000-000000000000}"/>
          </ac:spMkLst>
        </pc:spChg>
      </pc:sldChg>
      <pc:sldChg chg="modSp mod ord modNotesTx">
        <pc:chgData name="Luca Fossati" userId="7d8a27c9-d805-45d1-af3d-5cf81a9395c3" providerId="ADAL" clId="{467E058E-B3E5-4E1E-A07E-BC8B1DEAC16B}" dt="2021-04-07T21:50:21.602" v="2969" actId="20577"/>
        <pc:sldMkLst>
          <pc:docMk/>
          <pc:sldMk cId="2105472101" sldId="307"/>
        </pc:sldMkLst>
        <pc:spChg chg="mod">
          <ac:chgData name="Luca Fossati" userId="7d8a27c9-d805-45d1-af3d-5cf81a9395c3" providerId="ADAL" clId="{467E058E-B3E5-4E1E-A07E-BC8B1DEAC16B}" dt="2021-04-06T21:34:01.533" v="1006" actId="20577"/>
          <ac:spMkLst>
            <pc:docMk/>
            <pc:sldMk cId="2105472101" sldId="307"/>
            <ac:spMk id="5" creationId="{00000000-0000-0000-0000-000000000000}"/>
          </ac:spMkLst>
        </pc:spChg>
        <pc:spChg chg="mod">
          <ac:chgData name="Luca Fossati" userId="7d8a27c9-d805-45d1-af3d-5cf81a9395c3" providerId="ADAL" clId="{467E058E-B3E5-4E1E-A07E-BC8B1DEAC16B}" dt="2021-04-07T21:20:35.620" v="2434" actId="20577"/>
          <ac:spMkLst>
            <pc:docMk/>
            <pc:sldMk cId="2105472101" sldId="307"/>
            <ac:spMk id="8" creationId="{00000000-0000-0000-0000-000000000000}"/>
          </ac:spMkLst>
        </pc:spChg>
      </pc:sldChg>
      <pc:sldChg chg="modSp mod">
        <pc:chgData name="Luca Fossati" userId="7d8a27c9-d805-45d1-af3d-5cf81a9395c3" providerId="ADAL" clId="{467E058E-B3E5-4E1E-A07E-BC8B1DEAC16B}" dt="2021-04-06T22:08:33.682" v="1448" actId="20577"/>
        <pc:sldMkLst>
          <pc:docMk/>
          <pc:sldMk cId="3829220048" sldId="308"/>
        </pc:sldMkLst>
        <pc:spChg chg="mod">
          <ac:chgData name="Luca Fossati" userId="7d8a27c9-d805-45d1-af3d-5cf81a9395c3" providerId="ADAL" clId="{467E058E-B3E5-4E1E-A07E-BC8B1DEAC16B}" dt="2021-04-06T22:08:33.682" v="1448" actId="20577"/>
          <ac:spMkLst>
            <pc:docMk/>
            <pc:sldMk cId="3829220048" sldId="308"/>
            <ac:spMk id="8" creationId="{00000000-0000-0000-0000-000000000000}"/>
          </ac:spMkLst>
        </pc:spChg>
      </pc:sldChg>
      <pc:sldChg chg="modSp mod">
        <pc:chgData name="Luca Fossati" userId="7d8a27c9-d805-45d1-af3d-5cf81a9395c3" providerId="ADAL" clId="{467E058E-B3E5-4E1E-A07E-BC8B1DEAC16B}" dt="2021-04-06T22:08:15.479" v="1447" actId="5793"/>
        <pc:sldMkLst>
          <pc:docMk/>
          <pc:sldMk cId="1019417580" sldId="309"/>
        </pc:sldMkLst>
        <pc:spChg chg="mod">
          <ac:chgData name="Luca Fossati" userId="7d8a27c9-d805-45d1-af3d-5cf81a9395c3" providerId="ADAL" clId="{467E058E-B3E5-4E1E-A07E-BC8B1DEAC16B}" dt="2021-04-06T22:08:15.479" v="1447" actId="5793"/>
          <ac:spMkLst>
            <pc:docMk/>
            <pc:sldMk cId="1019417580" sldId="309"/>
            <ac:spMk id="8" creationId="{00000000-0000-0000-0000-000000000000}"/>
          </ac:spMkLst>
        </pc:spChg>
      </pc:sldChg>
      <pc:sldChg chg="addSp delSp modSp mod modNotes modNotesTx">
        <pc:chgData name="Luca Fossati" userId="7d8a27c9-d805-45d1-af3d-5cf81a9395c3" providerId="ADAL" clId="{467E058E-B3E5-4E1E-A07E-BC8B1DEAC16B}" dt="2021-04-09T20:29:16.534" v="8269" actId="27636"/>
        <pc:sldMkLst>
          <pc:docMk/>
          <pc:sldMk cId="4272729804" sldId="311"/>
        </pc:sldMkLst>
        <pc:spChg chg="mod">
          <ac:chgData name="Luca Fossati" userId="7d8a27c9-d805-45d1-af3d-5cf81a9395c3" providerId="ADAL" clId="{467E058E-B3E5-4E1E-A07E-BC8B1DEAC16B}" dt="2021-04-07T21:09:13.517" v="2393"/>
          <ac:spMkLst>
            <pc:docMk/>
            <pc:sldMk cId="4272729804" sldId="311"/>
            <ac:spMk id="5" creationId="{00000000-0000-0000-0000-000000000000}"/>
          </ac:spMkLst>
        </pc:spChg>
        <pc:spChg chg="add del">
          <ac:chgData name="Luca Fossati" userId="7d8a27c9-d805-45d1-af3d-5cf81a9395c3" providerId="ADAL" clId="{467E058E-B3E5-4E1E-A07E-BC8B1DEAC16B}" dt="2021-04-07T21:09:27.736" v="2395" actId="22"/>
          <ac:spMkLst>
            <pc:docMk/>
            <pc:sldMk cId="4272729804" sldId="311"/>
            <ac:spMk id="7" creationId="{7C9228FE-9024-47DD-A2F2-BFA2943B60BC}"/>
          </ac:spMkLst>
        </pc:spChg>
        <pc:spChg chg="mod">
          <ac:chgData name="Luca Fossati" userId="7d8a27c9-d805-45d1-af3d-5cf81a9395c3" providerId="ADAL" clId="{467E058E-B3E5-4E1E-A07E-BC8B1DEAC16B}" dt="2021-04-09T19:17:12.463" v="7592" actId="20577"/>
          <ac:spMkLst>
            <pc:docMk/>
            <pc:sldMk cId="4272729804" sldId="311"/>
            <ac:spMk id="8" creationId="{00000000-0000-0000-0000-000000000000}"/>
          </ac:spMkLst>
        </pc:spChg>
      </pc:sldChg>
      <pc:sldChg chg="modSp mod modNotes modNotesTx">
        <pc:chgData name="Luca Fossati" userId="7d8a27c9-d805-45d1-af3d-5cf81a9395c3" providerId="ADAL" clId="{467E058E-B3E5-4E1E-A07E-BC8B1DEAC16B}" dt="2021-04-10T15:08:33.001" v="10361" actId="20577"/>
        <pc:sldMkLst>
          <pc:docMk/>
          <pc:sldMk cId="3593186578" sldId="312"/>
        </pc:sldMkLst>
        <pc:spChg chg="mod">
          <ac:chgData name="Luca Fossati" userId="7d8a27c9-d805-45d1-af3d-5cf81a9395c3" providerId="ADAL" clId="{467E058E-B3E5-4E1E-A07E-BC8B1DEAC16B}" dt="2021-04-07T21:09:47.517" v="2414" actId="20577"/>
          <ac:spMkLst>
            <pc:docMk/>
            <pc:sldMk cId="3593186578" sldId="312"/>
            <ac:spMk id="5" creationId="{00000000-0000-0000-0000-000000000000}"/>
          </ac:spMkLst>
        </pc:spChg>
        <pc:spChg chg="mod">
          <ac:chgData name="Luca Fossati" userId="7d8a27c9-d805-45d1-af3d-5cf81a9395c3" providerId="ADAL" clId="{467E058E-B3E5-4E1E-A07E-BC8B1DEAC16B}" dt="2021-04-10T15:08:33.001" v="10361" actId="20577"/>
          <ac:spMkLst>
            <pc:docMk/>
            <pc:sldMk cId="3593186578" sldId="312"/>
            <ac:spMk id="8" creationId="{00000000-0000-0000-0000-000000000000}"/>
          </ac:spMkLst>
        </pc:spChg>
      </pc:sldChg>
      <pc:sldChg chg="addSp modSp mod modNotesTx">
        <pc:chgData name="Luca Fossati" userId="7d8a27c9-d805-45d1-af3d-5cf81a9395c3" providerId="ADAL" clId="{467E058E-B3E5-4E1E-A07E-BC8B1DEAC16B}" dt="2021-04-10T14:06:56.264" v="9893" actId="20577"/>
        <pc:sldMkLst>
          <pc:docMk/>
          <pc:sldMk cId="1695802738" sldId="313"/>
        </pc:sldMkLst>
        <pc:spChg chg="mod">
          <ac:chgData name="Luca Fossati" userId="7d8a27c9-d805-45d1-af3d-5cf81a9395c3" providerId="ADAL" clId="{467E058E-B3E5-4E1E-A07E-BC8B1DEAC16B}" dt="2021-04-10T14:05:48.503" v="9861" actId="20577"/>
          <ac:spMkLst>
            <pc:docMk/>
            <pc:sldMk cId="1695802738" sldId="313"/>
            <ac:spMk id="8" creationId="{00000000-0000-0000-0000-000000000000}"/>
          </ac:spMkLst>
        </pc:spChg>
        <pc:picChg chg="add mod">
          <ac:chgData name="Luca Fossati" userId="7d8a27c9-d805-45d1-af3d-5cf81a9395c3" providerId="ADAL" clId="{467E058E-B3E5-4E1E-A07E-BC8B1DEAC16B}" dt="2021-04-10T14:04:16.667" v="9833" actId="1076"/>
          <ac:picMkLst>
            <pc:docMk/>
            <pc:sldMk cId="1695802738" sldId="313"/>
            <ac:picMk id="1026" creationId="{59909D01-FB12-40E7-A153-19978E08D054}"/>
          </ac:picMkLst>
        </pc:picChg>
      </pc:sldChg>
      <pc:sldChg chg="addSp delSp modSp mod">
        <pc:chgData name="Luca Fossati" userId="7d8a27c9-d805-45d1-af3d-5cf81a9395c3" providerId="ADAL" clId="{467E058E-B3E5-4E1E-A07E-BC8B1DEAC16B}" dt="2021-04-10T14:15:46.989" v="10116" actId="20577"/>
        <pc:sldMkLst>
          <pc:docMk/>
          <pc:sldMk cId="431875160" sldId="314"/>
        </pc:sldMkLst>
        <pc:spChg chg="mod">
          <ac:chgData name="Luca Fossati" userId="7d8a27c9-d805-45d1-af3d-5cf81a9395c3" providerId="ADAL" clId="{467E058E-B3E5-4E1E-A07E-BC8B1DEAC16B}" dt="2021-04-10T14:07:42.454" v="9901" actId="20577"/>
          <ac:spMkLst>
            <pc:docMk/>
            <pc:sldMk cId="431875160" sldId="314"/>
            <ac:spMk id="5" creationId="{00000000-0000-0000-0000-000000000000}"/>
          </ac:spMkLst>
        </pc:spChg>
        <pc:spChg chg="mod">
          <ac:chgData name="Luca Fossati" userId="7d8a27c9-d805-45d1-af3d-5cf81a9395c3" providerId="ADAL" clId="{467E058E-B3E5-4E1E-A07E-BC8B1DEAC16B}" dt="2021-04-10T14:15:46.989" v="10116" actId="20577"/>
          <ac:spMkLst>
            <pc:docMk/>
            <pc:sldMk cId="431875160" sldId="314"/>
            <ac:spMk id="8" creationId="{00000000-0000-0000-0000-000000000000}"/>
          </ac:spMkLst>
        </pc:spChg>
        <pc:spChg chg="add del">
          <ac:chgData name="Luca Fossati" userId="7d8a27c9-d805-45d1-af3d-5cf81a9395c3" providerId="ADAL" clId="{467E058E-B3E5-4E1E-A07E-BC8B1DEAC16B}" dt="2021-04-10T14:09:22.476" v="9971" actId="22"/>
          <ac:spMkLst>
            <pc:docMk/>
            <pc:sldMk cId="431875160" sldId="314"/>
            <ac:spMk id="9" creationId="{706C0877-327D-4603-A2C3-D2A3482EEF22}"/>
          </ac:spMkLst>
        </pc:spChg>
        <pc:picChg chg="del mod">
          <ac:chgData name="Luca Fossati" userId="7d8a27c9-d805-45d1-af3d-5cf81a9395c3" providerId="ADAL" clId="{467E058E-B3E5-4E1E-A07E-BC8B1DEAC16B}" dt="2021-04-10T14:11:11.589" v="10001" actId="478"/>
          <ac:picMkLst>
            <pc:docMk/>
            <pc:sldMk cId="431875160" sldId="314"/>
            <ac:picMk id="1026" creationId="{59909D01-FB12-40E7-A153-19978E08D054}"/>
          </ac:picMkLst>
        </pc:picChg>
        <pc:picChg chg="add mod">
          <ac:chgData name="Luca Fossati" userId="7d8a27c9-d805-45d1-af3d-5cf81a9395c3" providerId="ADAL" clId="{467E058E-B3E5-4E1E-A07E-BC8B1DEAC16B}" dt="2021-04-10T14:11:23.177" v="10021" actId="1037"/>
          <ac:picMkLst>
            <pc:docMk/>
            <pc:sldMk cId="431875160" sldId="314"/>
            <ac:picMk id="2050" creationId="{60A19B6D-3520-4221-A995-C2E240A44BCD}"/>
          </ac:picMkLst>
        </pc:picChg>
      </pc:sldChg>
      <pc:sldChg chg="addSp delSp modSp mod modNotesTx">
        <pc:chgData name="Luca Fossati" userId="7d8a27c9-d805-45d1-af3d-5cf81a9395c3" providerId="ADAL" clId="{467E058E-B3E5-4E1E-A07E-BC8B1DEAC16B}" dt="2021-04-10T14:20:48.477" v="10189" actId="20577"/>
        <pc:sldMkLst>
          <pc:docMk/>
          <pc:sldMk cId="297734768" sldId="315"/>
        </pc:sldMkLst>
        <pc:spChg chg="mod">
          <ac:chgData name="Luca Fossati" userId="7d8a27c9-d805-45d1-af3d-5cf81a9395c3" providerId="ADAL" clId="{467E058E-B3E5-4E1E-A07E-BC8B1DEAC16B}" dt="2021-04-10T14:13:41.692" v="10076" actId="20577"/>
          <ac:spMkLst>
            <pc:docMk/>
            <pc:sldMk cId="297734768" sldId="315"/>
            <ac:spMk id="5" creationId="{00000000-0000-0000-0000-000000000000}"/>
          </ac:spMkLst>
        </pc:spChg>
        <pc:spChg chg="mod">
          <ac:chgData name="Luca Fossati" userId="7d8a27c9-d805-45d1-af3d-5cf81a9395c3" providerId="ADAL" clId="{467E058E-B3E5-4E1E-A07E-BC8B1DEAC16B}" dt="2021-04-10T14:16:37.064" v="10176" actId="20577"/>
          <ac:spMkLst>
            <pc:docMk/>
            <pc:sldMk cId="297734768" sldId="315"/>
            <ac:spMk id="8" creationId="{00000000-0000-0000-0000-000000000000}"/>
          </ac:spMkLst>
        </pc:spChg>
        <pc:picChg chg="add mod">
          <ac:chgData name="Luca Fossati" userId="7d8a27c9-d805-45d1-af3d-5cf81a9395c3" providerId="ADAL" clId="{467E058E-B3E5-4E1E-A07E-BC8B1DEAC16B}" dt="2021-04-10T14:20:05.024" v="10184" actId="1076"/>
          <ac:picMkLst>
            <pc:docMk/>
            <pc:sldMk cId="297734768" sldId="315"/>
            <ac:picMk id="2" creationId="{2AB15A95-76E0-4788-A43A-00CE945DD130}"/>
          </ac:picMkLst>
        </pc:picChg>
        <pc:picChg chg="del">
          <ac:chgData name="Luca Fossati" userId="7d8a27c9-d805-45d1-af3d-5cf81a9395c3" providerId="ADAL" clId="{467E058E-B3E5-4E1E-A07E-BC8B1DEAC16B}" dt="2021-04-10T14:19:34.883" v="10181" actId="478"/>
          <ac:picMkLst>
            <pc:docMk/>
            <pc:sldMk cId="297734768" sldId="315"/>
            <ac:picMk id="2050" creationId="{60A19B6D-3520-4221-A995-C2E240A44BCD}"/>
          </ac:picMkLst>
        </pc:picChg>
      </pc:sldChg>
      <pc:sldChg chg="modSp mod modNotesTx">
        <pc:chgData name="Luca Fossati" userId="7d8a27c9-d805-45d1-af3d-5cf81a9395c3" providerId="ADAL" clId="{467E058E-B3E5-4E1E-A07E-BC8B1DEAC16B}" dt="2021-04-10T22:36:41.027" v="12778" actId="20577"/>
        <pc:sldMkLst>
          <pc:docMk/>
          <pc:sldMk cId="3421865999" sldId="316"/>
        </pc:sldMkLst>
        <pc:spChg chg="mod">
          <ac:chgData name="Luca Fossati" userId="7d8a27c9-d805-45d1-af3d-5cf81a9395c3" providerId="ADAL" clId="{467E058E-B3E5-4E1E-A07E-BC8B1DEAC16B}" dt="2021-04-10T22:31:04.603" v="12702" actId="20577"/>
          <ac:spMkLst>
            <pc:docMk/>
            <pc:sldMk cId="3421865999" sldId="316"/>
            <ac:spMk id="5" creationId="{00000000-0000-0000-0000-000000000000}"/>
          </ac:spMkLst>
        </pc:spChg>
        <pc:spChg chg="mod">
          <ac:chgData name="Luca Fossati" userId="7d8a27c9-d805-45d1-af3d-5cf81a9395c3" providerId="ADAL" clId="{467E058E-B3E5-4E1E-A07E-BC8B1DEAC16B}" dt="2021-04-10T22:36:41.027" v="12778" actId="20577"/>
          <ac:spMkLst>
            <pc:docMk/>
            <pc:sldMk cId="3421865999" sldId="316"/>
            <ac:spMk id="10" creationId="{00000000-0000-0000-0000-000000000000}"/>
          </ac:spMkLst>
        </pc:spChg>
      </pc:sldChg>
      <pc:sldChg chg="modSp mod modNotesTx">
        <pc:chgData name="Luca Fossati" userId="7d8a27c9-d805-45d1-af3d-5cf81a9395c3" providerId="ADAL" clId="{467E058E-B3E5-4E1E-A07E-BC8B1DEAC16B}" dt="2021-04-11T00:22:46.120" v="13949" actId="20577"/>
        <pc:sldMkLst>
          <pc:docMk/>
          <pc:sldMk cId="371732732" sldId="317"/>
        </pc:sldMkLst>
        <pc:spChg chg="mod">
          <ac:chgData name="Luca Fossati" userId="7d8a27c9-d805-45d1-af3d-5cf81a9395c3" providerId="ADAL" clId="{467E058E-B3E5-4E1E-A07E-BC8B1DEAC16B}" dt="2021-04-10T23:37:18.085" v="12955" actId="20577"/>
          <ac:spMkLst>
            <pc:docMk/>
            <pc:sldMk cId="371732732" sldId="317"/>
            <ac:spMk id="5" creationId="{00000000-0000-0000-0000-000000000000}"/>
          </ac:spMkLst>
        </pc:spChg>
        <pc:spChg chg="mod">
          <ac:chgData name="Luca Fossati" userId="7d8a27c9-d805-45d1-af3d-5cf81a9395c3" providerId="ADAL" clId="{467E058E-B3E5-4E1E-A07E-BC8B1DEAC16B}" dt="2021-04-11T00:22:46.120" v="13949" actId="20577"/>
          <ac:spMkLst>
            <pc:docMk/>
            <pc:sldMk cId="371732732" sldId="317"/>
            <ac:spMk id="10" creationId="{00000000-0000-0000-0000-000000000000}"/>
          </ac:spMkLst>
        </pc:spChg>
      </pc:sldChg>
      <pc:sldChg chg="modSp mod modNotesTx">
        <pc:chgData name="Luca Fossati" userId="7d8a27c9-d805-45d1-af3d-5cf81a9395c3" providerId="ADAL" clId="{467E058E-B3E5-4E1E-A07E-BC8B1DEAC16B}" dt="2021-04-11T03:31:36.581" v="14815" actId="20577"/>
        <pc:sldMkLst>
          <pc:docMk/>
          <pc:sldMk cId="829729228" sldId="318"/>
        </pc:sldMkLst>
        <pc:spChg chg="mod">
          <ac:chgData name="Luca Fossati" userId="7d8a27c9-d805-45d1-af3d-5cf81a9395c3" providerId="ADAL" clId="{467E058E-B3E5-4E1E-A07E-BC8B1DEAC16B}" dt="2021-04-10T23:40:30.255" v="12983" actId="20577"/>
          <ac:spMkLst>
            <pc:docMk/>
            <pc:sldMk cId="829729228" sldId="318"/>
            <ac:spMk id="5" creationId="{00000000-0000-0000-0000-000000000000}"/>
          </ac:spMkLst>
        </pc:spChg>
        <pc:spChg chg="mod">
          <ac:chgData name="Luca Fossati" userId="7d8a27c9-d805-45d1-af3d-5cf81a9395c3" providerId="ADAL" clId="{467E058E-B3E5-4E1E-A07E-BC8B1DEAC16B}" dt="2021-04-11T03:29:09.441" v="14692" actId="20577"/>
          <ac:spMkLst>
            <pc:docMk/>
            <pc:sldMk cId="829729228" sldId="318"/>
            <ac:spMk id="10" creationId="{00000000-0000-0000-0000-000000000000}"/>
          </ac:spMkLst>
        </pc:spChg>
      </pc:sldChg>
      <pc:sldChg chg="modSp mod modNotesTx">
        <pc:chgData name="Luca Fossati" userId="7d8a27c9-d805-45d1-af3d-5cf81a9395c3" providerId="ADAL" clId="{467E058E-B3E5-4E1E-A07E-BC8B1DEAC16B}" dt="2021-04-11T04:55:03.584" v="17038" actId="20577"/>
        <pc:sldMkLst>
          <pc:docMk/>
          <pc:sldMk cId="2659317019" sldId="319"/>
        </pc:sldMkLst>
        <pc:spChg chg="mod">
          <ac:chgData name="Luca Fossati" userId="7d8a27c9-d805-45d1-af3d-5cf81a9395c3" providerId="ADAL" clId="{467E058E-B3E5-4E1E-A07E-BC8B1DEAC16B}" dt="2021-04-11T00:44:32.998" v="14528" actId="20577"/>
          <ac:spMkLst>
            <pc:docMk/>
            <pc:sldMk cId="2659317019" sldId="319"/>
            <ac:spMk id="5" creationId="{00000000-0000-0000-0000-000000000000}"/>
          </ac:spMkLst>
        </pc:spChg>
        <pc:spChg chg="mod">
          <ac:chgData name="Luca Fossati" userId="7d8a27c9-d805-45d1-af3d-5cf81a9395c3" providerId="ADAL" clId="{467E058E-B3E5-4E1E-A07E-BC8B1DEAC16B}" dt="2021-04-11T04:21:25.732" v="16081" actId="20577"/>
          <ac:spMkLst>
            <pc:docMk/>
            <pc:sldMk cId="2659317019" sldId="319"/>
            <ac:spMk id="10" creationId="{00000000-0000-0000-0000-000000000000}"/>
          </ac:spMkLst>
        </pc:spChg>
      </pc:sldChg>
    </pc:docChg>
  </pc:docChgLst>
  <pc:docChgLst>
    <pc:chgData name="Luca Fossati" userId="7d8a27c9-d805-45d1-af3d-5cf81a9395c3" providerId="ADAL" clId="{3FA1010B-B41E-4D44-A633-2916AD87D23D}"/>
    <pc:docChg chg="custSel modSld">
      <pc:chgData name="Luca Fossati" userId="7d8a27c9-d805-45d1-af3d-5cf81a9395c3" providerId="ADAL" clId="{3FA1010B-B41E-4D44-A633-2916AD87D23D}" dt="2021-04-06T20:03:59.836" v="393" actId="14100"/>
      <pc:docMkLst>
        <pc:docMk/>
      </pc:docMkLst>
      <pc:sldChg chg="modSp mod">
        <pc:chgData name="Luca Fossati" userId="7d8a27c9-d805-45d1-af3d-5cf81a9395c3" providerId="ADAL" clId="{3FA1010B-B41E-4D44-A633-2916AD87D23D}" dt="2021-04-05T22:41:25.953" v="4" actId="20577"/>
        <pc:sldMkLst>
          <pc:docMk/>
          <pc:sldMk cId="2595467257" sldId="258"/>
        </pc:sldMkLst>
        <pc:spChg chg="mod">
          <ac:chgData name="Luca Fossati" userId="7d8a27c9-d805-45d1-af3d-5cf81a9395c3" providerId="ADAL" clId="{3FA1010B-B41E-4D44-A633-2916AD87D23D}" dt="2021-04-05T22:41:25.953" v="4" actId="20577"/>
          <ac:spMkLst>
            <pc:docMk/>
            <pc:sldMk cId="2595467257" sldId="258"/>
            <ac:spMk id="3" creationId="{00000000-0000-0000-0000-000000000000}"/>
          </ac:spMkLst>
        </pc:spChg>
      </pc:sldChg>
      <pc:sldChg chg="modSp mod modNotesTx">
        <pc:chgData name="Luca Fossati" userId="7d8a27c9-d805-45d1-af3d-5cf81a9395c3" providerId="ADAL" clId="{3FA1010B-B41E-4D44-A633-2916AD87D23D}" dt="2021-04-06T19:26:05.517" v="303" actId="20577"/>
        <pc:sldMkLst>
          <pc:docMk/>
          <pc:sldMk cId="3288989145" sldId="261"/>
        </pc:sldMkLst>
        <pc:spChg chg="mod">
          <ac:chgData name="Luca Fossati" userId="7d8a27c9-d805-45d1-af3d-5cf81a9395c3" providerId="ADAL" clId="{3FA1010B-B41E-4D44-A633-2916AD87D23D}" dt="2021-04-06T19:26:05.517" v="303" actId="20577"/>
          <ac:spMkLst>
            <pc:docMk/>
            <pc:sldMk cId="3288989145" sldId="261"/>
            <ac:spMk id="5" creationId="{00000000-0000-0000-0000-000000000000}"/>
          </ac:spMkLst>
        </pc:spChg>
      </pc:sldChg>
      <pc:sldChg chg="modSp mod">
        <pc:chgData name="Luca Fossati" userId="7d8a27c9-d805-45d1-af3d-5cf81a9395c3" providerId="ADAL" clId="{3FA1010B-B41E-4D44-A633-2916AD87D23D}" dt="2021-04-06T20:03:59.836" v="393" actId="14100"/>
        <pc:sldMkLst>
          <pc:docMk/>
          <pc:sldMk cId="1544478635" sldId="263"/>
        </pc:sldMkLst>
        <pc:spChg chg="mod">
          <ac:chgData name="Luca Fossati" userId="7d8a27c9-d805-45d1-af3d-5cf81a9395c3" providerId="ADAL" clId="{3FA1010B-B41E-4D44-A633-2916AD87D23D}" dt="2021-04-06T20:03:59.836" v="393" actId="14100"/>
          <ac:spMkLst>
            <pc:docMk/>
            <pc:sldMk cId="1544478635" sldId="263"/>
            <ac:spMk id="3" creationId="{00000000-0000-0000-0000-000000000000}"/>
          </ac:spMkLst>
        </pc:spChg>
      </pc:sldChg>
      <pc:sldChg chg="modSp mod">
        <pc:chgData name="Luca Fossati" userId="7d8a27c9-d805-45d1-af3d-5cf81a9395c3" providerId="ADAL" clId="{3FA1010B-B41E-4D44-A633-2916AD87D23D}" dt="2021-04-05T22:43:07.816" v="15" actId="20577"/>
        <pc:sldMkLst>
          <pc:docMk/>
          <pc:sldMk cId="816045097" sldId="267"/>
        </pc:sldMkLst>
        <pc:spChg chg="mod">
          <ac:chgData name="Luca Fossati" userId="7d8a27c9-d805-45d1-af3d-5cf81a9395c3" providerId="ADAL" clId="{3FA1010B-B41E-4D44-A633-2916AD87D23D}" dt="2021-04-05T22:43:07.816" v="15" actId="20577"/>
          <ac:spMkLst>
            <pc:docMk/>
            <pc:sldMk cId="816045097" sldId="267"/>
            <ac:spMk id="8" creationId="{00000000-0000-0000-0000-000000000000}"/>
          </ac:spMkLst>
        </pc:spChg>
      </pc:sldChg>
      <pc:sldChg chg="modSp mod">
        <pc:chgData name="Luca Fossati" userId="7d8a27c9-d805-45d1-af3d-5cf81a9395c3" providerId="ADAL" clId="{3FA1010B-B41E-4D44-A633-2916AD87D23D}" dt="2021-04-05T22:42:30.563" v="10" actId="20577"/>
        <pc:sldMkLst>
          <pc:docMk/>
          <pc:sldMk cId="2088165517" sldId="268"/>
        </pc:sldMkLst>
        <pc:spChg chg="mod">
          <ac:chgData name="Luca Fossati" userId="7d8a27c9-d805-45d1-af3d-5cf81a9395c3" providerId="ADAL" clId="{3FA1010B-B41E-4D44-A633-2916AD87D23D}" dt="2021-04-05T22:42:24.686" v="9" actId="20577"/>
          <ac:spMkLst>
            <pc:docMk/>
            <pc:sldMk cId="2088165517" sldId="268"/>
            <ac:spMk id="7" creationId="{00000000-0000-0000-0000-000000000000}"/>
          </ac:spMkLst>
        </pc:spChg>
        <pc:spChg chg="mod">
          <ac:chgData name="Luca Fossati" userId="7d8a27c9-d805-45d1-af3d-5cf81a9395c3" providerId="ADAL" clId="{3FA1010B-B41E-4D44-A633-2916AD87D23D}" dt="2021-04-05T22:42:30.563" v="10" actId="20577"/>
          <ac:spMkLst>
            <pc:docMk/>
            <pc:sldMk cId="2088165517" sldId="268"/>
            <ac:spMk id="8" creationId="{00000000-0000-0000-0000-000000000000}"/>
          </ac:spMkLst>
        </pc:spChg>
        <pc:spChg chg="mod">
          <ac:chgData name="Luca Fossati" userId="7d8a27c9-d805-45d1-af3d-5cf81a9395c3" providerId="ADAL" clId="{3FA1010B-B41E-4D44-A633-2916AD87D23D}" dt="2021-04-05T22:42:09.332" v="7" actId="20577"/>
          <ac:spMkLst>
            <pc:docMk/>
            <pc:sldMk cId="2088165517" sldId="268"/>
            <ac:spMk id="9" creationId="{00000000-0000-0000-0000-000000000000}"/>
          </ac:spMkLst>
        </pc:spChg>
        <pc:spChg chg="mod">
          <ac:chgData name="Luca Fossati" userId="7d8a27c9-d805-45d1-af3d-5cf81a9395c3" providerId="ADAL" clId="{3FA1010B-B41E-4D44-A633-2916AD87D23D}" dt="2021-04-05T22:42:00.729" v="6" actId="20577"/>
          <ac:spMkLst>
            <pc:docMk/>
            <pc:sldMk cId="2088165517" sldId="268"/>
            <ac:spMk id="10" creationId="{00000000-0000-0000-0000-000000000000}"/>
          </ac:spMkLst>
        </pc:spChg>
        <pc:spChg chg="mod">
          <ac:chgData name="Luca Fossati" userId="7d8a27c9-d805-45d1-af3d-5cf81a9395c3" providerId="ADAL" clId="{3FA1010B-B41E-4D44-A633-2916AD87D23D}" dt="2021-04-05T22:42:18.132" v="8" actId="20577"/>
          <ac:spMkLst>
            <pc:docMk/>
            <pc:sldMk cId="2088165517" sldId="268"/>
            <ac:spMk id="11" creationId="{00000000-0000-0000-0000-000000000000}"/>
          </ac:spMkLst>
        </pc:spChg>
        <pc:spChg chg="mod">
          <ac:chgData name="Luca Fossati" userId="7d8a27c9-d805-45d1-af3d-5cf81a9395c3" providerId="ADAL" clId="{3FA1010B-B41E-4D44-A633-2916AD87D23D}" dt="2021-04-05T22:41:46.575" v="5" actId="20577"/>
          <ac:spMkLst>
            <pc:docMk/>
            <pc:sldMk cId="2088165517" sldId="268"/>
            <ac:spMk id="12" creationId="{00000000-0000-0000-0000-000000000000}"/>
          </ac:spMkLst>
        </pc:spChg>
      </pc:sldChg>
    </pc:docChg>
  </pc:docChgLst>
  <pc:docChgLst>
    <pc:chgData name="Luca Fossati" userId="7d8a27c9-d805-45d1-af3d-5cf81a9395c3" providerId="ADAL" clId="{64C29176-407D-4AB7-932B-CE7AC2986E19}"/>
    <pc:docChg chg="undo custSel delSld modSld">
      <pc:chgData name="Luca Fossati" userId="7d8a27c9-d805-45d1-af3d-5cf81a9395c3" providerId="ADAL" clId="{64C29176-407D-4AB7-932B-CE7AC2986E19}" dt="2021-05-02T22:11:07.062" v="1331" actId="20577"/>
      <pc:docMkLst>
        <pc:docMk/>
      </pc:docMkLst>
      <pc:sldChg chg="modSp mod">
        <pc:chgData name="Luca Fossati" userId="7d8a27c9-d805-45d1-af3d-5cf81a9395c3" providerId="ADAL" clId="{64C29176-407D-4AB7-932B-CE7AC2986E19}" dt="2021-05-02T22:02:25.897" v="936" actId="20577"/>
        <pc:sldMkLst>
          <pc:docMk/>
          <pc:sldMk cId="2595467257" sldId="258"/>
        </pc:sldMkLst>
        <pc:spChg chg="mod">
          <ac:chgData name="Luca Fossati" userId="7d8a27c9-d805-45d1-af3d-5cf81a9395c3" providerId="ADAL" clId="{64C29176-407D-4AB7-932B-CE7AC2986E19}" dt="2021-05-02T22:02:25.897" v="936" actId="20577"/>
          <ac:spMkLst>
            <pc:docMk/>
            <pc:sldMk cId="2595467257" sldId="258"/>
            <ac:spMk id="3" creationId="{00000000-0000-0000-0000-000000000000}"/>
          </ac:spMkLst>
        </pc:spChg>
      </pc:sldChg>
      <pc:sldChg chg="modSp mod setBg">
        <pc:chgData name="Luca Fossati" userId="7d8a27c9-d805-45d1-af3d-5cf81a9395c3" providerId="ADAL" clId="{64C29176-407D-4AB7-932B-CE7AC2986E19}" dt="2021-05-02T21:12:25.035" v="369" actId="14861"/>
        <pc:sldMkLst>
          <pc:docMk/>
          <pc:sldMk cId="3288989145" sldId="261"/>
        </pc:sldMkLst>
        <pc:picChg chg="mod">
          <ac:chgData name="Luca Fossati" userId="7d8a27c9-d805-45d1-af3d-5cf81a9395c3" providerId="ADAL" clId="{64C29176-407D-4AB7-932B-CE7AC2986E19}" dt="2021-05-02T21:12:25.035" v="369" actId="14861"/>
          <ac:picMkLst>
            <pc:docMk/>
            <pc:sldMk cId="3288989145" sldId="261"/>
            <ac:picMk id="10" creationId="{767BD99B-035B-4011-A3BF-EE0966EAE983}"/>
          </ac:picMkLst>
        </pc:picChg>
        <pc:picChg chg="mod ord">
          <ac:chgData name="Luca Fossati" userId="7d8a27c9-d805-45d1-af3d-5cf81a9395c3" providerId="ADAL" clId="{64C29176-407D-4AB7-932B-CE7AC2986E19}" dt="2021-05-02T21:11:35.129" v="360" actId="14861"/>
          <ac:picMkLst>
            <pc:docMk/>
            <pc:sldMk cId="3288989145" sldId="261"/>
            <ac:picMk id="12" creationId="{414F468C-5F58-4E96-B219-B9F3D04291E2}"/>
          </ac:picMkLst>
        </pc:picChg>
      </pc:sldChg>
      <pc:sldChg chg="del">
        <pc:chgData name="Luca Fossati" userId="7d8a27c9-d805-45d1-af3d-5cf81a9395c3" providerId="ADAL" clId="{64C29176-407D-4AB7-932B-CE7AC2986E19}" dt="2021-05-02T22:02:53.644" v="937" actId="47"/>
        <pc:sldMkLst>
          <pc:docMk/>
          <pc:sldMk cId="816045097" sldId="267"/>
        </pc:sldMkLst>
      </pc:sldChg>
      <pc:sldChg chg="modSp mod">
        <pc:chgData name="Luca Fossati" userId="7d8a27c9-d805-45d1-af3d-5cf81a9395c3" providerId="ADAL" clId="{64C29176-407D-4AB7-932B-CE7AC2986E19}" dt="2021-05-02T22:11:07.062" v="1331" actId="20577"/>
        <pc:sldMkLst>
          <pc:docMk/>
          <pc:sldMk cId="2088165517" sldId="268"/>
        </pc:sldMkLst>
        <pc:spChg chg="mod">
          <ac:chgData name="Luca Fossati" userId="7d8a27c9-d805-45d1-af3d-5cf81a9395c3" providerId="ADAL" clId="{64C29176-407D-4AB7-932B-CE7AC2986E19}" dt="2021-05-02T22:09:20.956" v="1299" actId="20577"/>
          <ac:spMkLst>
            <pc:docMk/>
            <pc:sldMk cId="2088165517" sldId="268"/>
            <ac:spMk id="7" creationId="{00000000-0000-0000-0000-000000000000}"/>
          </ac:spMkLst>
        </pc:spChg>
        <pc:spChg chg="mod">
          <ac:chgData name="Luca Fossati" userId="7d8a27c9-d805-45d1-af3d-5cf81a9395c3" providerId="ADAL" clId="{64C29176-407D-4AB7-932B-CE7AC2986E19}" dt="2021-05-02T22:11:07.062" v="1331" actId="20577"/>
          <ac:spMkLst>
            <pc:docMk/>
            <pc:sldMk cId="2088165517" sldId="268"/>
            <ac:spMk id="8" creationId="{00000000-0000-0000-0000-000000000000}"/>
          </ac:spMkLst>
        </pc:spChg>
        <pc:spChg chg="mod">
          <ac:chgData name="Luca Fossati" userId="7d8a27c9-d805-45d1-af3d-5cf81a9395c3" providerId="ADAL" clId="{64C29176-407D-4AB7-932B-CE7AC2986E19}" dt="2021-05-02T22:09:26.854" v="1300" actId="20577"/>
          <ac:spMkLst>
            <pc:docMk/>
            <pc:sldMk cId="2088165517" sldId="268"/>
            <ac:spMk id="9" creationId="{00000000-0000-0000-0000-000000000000}"/>
          </ac:spMkLst>
        </pc:spChg>
        <pc:spChg chg="mod">
          <ac:chgData name="Luca Fossati" userId="7d8a27c9-d805-45d1-af3d-5cf81a9395c3" providerId="ADAL" clId="{64C29176-407D-4AB7-932B-CE7AC2986E19}" dt="2021-05-02T22:04:55.001" v="1083" actId="20577"/>
          <ac:spMkLst>
            <pc:docMk/>
            <pc:sldMk cId="2088165517" sldId="268"/>
            <ac:spMk id="10" creationId="{00000000-0000-0000-0000-000000000000}"/>
          </ac:spMkLst>
        </pc:spChg>
        <pc:spChg chg="mod">
          <ac:chgData name="Luca Fossati" userId="7d8a27c9-d805-45d1-af3d-5cf81a9395c3" providerId="ADAL" clId="{64C29176-407D-4AB7-932B-CE7AC2986E19}" dt="2021-05-02T22:08:01.924" v="1261" actId="20577"/>
          <ac:spMkLst>
            <pc:docMk/>
            <pc:sldMk cId="2088165517" sldId="268"/>
            <ac:spMk id="11" creationId="{00000000-0000-0000-0000-000000000000}"/>
          </ac:spMkLst>
        </pc:spChg>
        <pc:spChg chg="mod">
          <ac:chgData name="Luca Fossati" userId="7d8a27c9-d805-45d1-af3d-5cf81a9395c3" providerId="ADAL" clId="{64C29176-407D-4AB7-932B-CE7AC2986E19}" dt="2021-05-02T22:03:26.803" v="1009" actId="20577"/>
          <ac:spMkLst>
            <pc:docMk/>
            <pc:sldMk cId="2088165517" sldId="268"/>
            <ac:spMk id="12" creationId="{00000000-0000-0000-0000-000000000000}"/>
          </ac:spMkLst>
        </pc:spChg>
      </pc:sldChg>
      <pc:sldChg chg="modNotesTx">
        <pc:chgData name="Luca Fossati" userId="7d8a27c9-d805-45d1-af3d-5cf81a9395c3" providerId="ADAL" clId="{64C29176-407D-4AB7-932B-CE7AC2986E19}" dt="2021-05-02T21:18:14.993" v="410" actId="20577"/>
        <pc:sldMkLst>
          <pc:docMk/>
          <pc:sldMk cId="1887921384" sldId="293"/>
        </pc:sldMkLst>
      </pc:sldChg>
      <pc:sldChg chg="modNotesTx">
        <pc:chgData name="Luca Fossati" userId="7d8a27c9-d805-45d1-af3d-5cf81a9395c3" providerId="ADAL" clId="{64C29176-407D-4AB7-932B-CE7AC2986E19}" dt="2021-05-02T21:51:12.702" v="541" actId="20577"/>
        <pc:sldMkLst>
          <pc:docMk/>
          <pc:sldMk cId="351076031" sldId="304"/>
        </pc:sldMkLst>
      </pc:sldChg>
      <pc:sldChg chg="modNotes modNotesTx">
        <pc:chgData name="Luca Fossati" userId="7d8a27c9-d805-45d1-af3d-5cf81a9395c3" providerId="ADAL" clId="{64C29176-407D-4AB7-932B-CE7AC2986E19}" dt="2021-05-02T21:27:14.951" v="413" actId="20577"/>
        <pc:sldMkLst>
          <pc:docMk/>
          <pc:sldMk cId="3593186578" sldId="312"/>
        </pc:sldMkLst>
      </pc:sldChg>
      <pc:sldChg chg="modSp mod">
        <pc:chgData name="Luca Fossati" userId="7d8a27c9-d805-45d1-af3d-5cf81a9395c3" providerId="ADAL" clId="{64C29176-407D-4AB7-932B-CE7AC2986E19}" dt="2021-05-02T21:28:17.757" v="415" actId="1076"/>
        <pc:sldMkLst>
          <pc:docMk/>
          <pc:sldMk cId="297734768" sldId="315"/>
        </pc:sldMkLst>
        <pc:picChg chg="mod">
          <ac:chgData name="Luca Fossati" userId="7d8a27c9-d805-45d1-af3d-5cf81a9395c3" providerId="ADAL" clId="{64C29176-407D-4AB7-932B-CE7AC2986E19}" dt="2021-05-02T21:28:17.757" v="415" actId="1076"/>
          <ac:picMkLst>
            <pc:docMk/>
            <pc:sldMk cId="297734768" sldId="315"/>
            <ac:picMk id="2" creationId="{2AB15A95-76E0-4788-A43A-00CE945DD130}"/>
          </ac:picMkLst>
        </pc:picChg>
      </pc:sldChg>
      <pc:sldChg chg="modSp mod">
        <pc:chgData name="Luca Fossati" userId="7d8a27c9-d805-45d1-af3d-5cf81a9395c3" providerId="ADAL" clId="{64C29176-407D-4AB7-932B-CE7AC2986E19}" dt="2021-05-02T21:32:12.108" v="416" actId="20577"/>
        <pc:sldMkLst>
          <pc:docMk/>
          <pc:sldMk cId="371732732" sldId="317"/>
        </pc:sldMkLst>
        <pc:spChg chg="mod">
          <ac:chgData name="Luca Fossati" userId="7d8a27c9-d805-45d1-af3d-5cf81a9395c3" providerId="ADAL" clId="{64C29176-407D-4AB7-932B-CE7AC2986E19}" dt="2021-05-02T21:32:12.108" v="416" actId="20577"/>
          <ac:spMkLst>
            <pc:docMk/>
            <pc:sldMk cId="371732732" sldId="317"/>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7FD61D-B51A-4146-A61C-5D1D31D73CFD}" type="datetimeFigureOut">
              <a:rPr lang="en-GB" smtClean="0"/>
              <a:t>02/05/2021</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CAF7F7-481D-4FBB-872B-CAD62DA8C4BA}" type="slidenum">
              <a:rPr lang="en-GB" smtClean="0"/>
              <a:t>‹#›</a:t>
            </a:fld>
            <a:endParaRPr lang="en-GB"/>
          </a:p>
        </p:txBody>
      </p:sp>
    </p:spTree>
    <p:extLst>
      <p:ext uri="{BB962C8B-B14F-4D97-AF65-F5344CB8AC3E}">
        <p14:creationId xmlns:p14="http://schemas.microsoft.com/office/powerpoint/2010/main" val="2365621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Data_editin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3045818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for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https://www.iri.com/blog/data-transformation2/etl-vs-elt-we-posit-you-judge/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7430177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ELT drastically reduces the time-to-load, as it removes several bottlenecks, such as moving data onto a staging area and performing pre-load transformations. It also decreases network traffic, since each data entry is moved at most once and then remains available. Finally, it enables end consumers to have the complete dataset at their disposal, as the data is copied in its original format.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On the other hand, it shifts computing power and storage demands from the network onto the target system. The target system (e.g. a data lake) must be powerful enough to process queries on-demand and apply the required transformation on the raw data, since the data is not processed on entry to the data lake. For the same reason, more data tends to be kept on the target system, potentially increasing the risk for unnecessary data duplication, which leads to the creation of data swamps.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For these reasons, ETL is more popular with smaller, more traditional architectures (more on the DWH side), whereas ELT is used in larger and more flexible architectures (moving towards the data lake and cloud-based side). Another factor to consider is legacy issues, since ETL has been around for longer and is optimized for the technology that many companies are still using (e.g. RDBMSs).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TEL (Transform, Extract, Load) is also possible. In this case, the data is transformed first, while still in the source system. Changes to the data can be recorded using a blockchain (e.g., token burning) before extracting and loading into another data store. This approach may not be feasible when several processing pipelines need to be applied to the same dataset, as it can quickly lead to unnecessary data replication.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Hybrid approaches like ETLT and TETLT are also being pursued. In the end, there is no silver bullet, it all depends on each system’s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250139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for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https://www.iri.com/blog/data-transformation2/etl-vs-elt-we-posit-you-judge/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753944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Data virtualization works best when used alongside other data integration processes such as ETL and ELT. If used properly, this approach can provide an alternative, unified perspective on data that resides on multiple heterogeneous source systems (including data warehouses, data marts and data lakes). This results in an increase in the availability and usage of enterprise data, without having to create a whole new integrated physical data platform. The existing data infrastructure continues to perform the core functions, while the data virtualization layer just leverages the data from those sources. It is ideal for sandbox environments, or to enable business users to access data they only need to access rarely. If queries become more frequent, a physical data mart can be added for better performance.</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Data virtualization is also being used as an alternative for the ETL/DWH approach, to avoid the costs associated with the maintenance of that infrastructure and pipeline. However, it is not scalable and it gets less and less efficient as the workload increases.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Companies are called to strike a balance between</a:t>
            </a:r>
            <a:r>
              <a:rPr lang="en-US" b="0" i="0" dirty="0">
                <a:solidFill>
                  <a:srgbClr val="202122"/>
                </a:solidFill>
                <a:effectLst/>
                <a:latin typeface="Arial" panose="020B0604020202020204" pitchFamily="34" charset="0"/>
              </a:rPr>
              <a:t> agile infrastructure and optimal query performance. In the process, they have to consider the multiplicity of use cases (e.g., streaming, in-memory, hybrid storage).</a:t>
            </a:r>
            <a:r>
              <a:rPr lang="en-GB" dirty="0"/>
              <a:t> The right mix of </a:t>
            </a:r>
            <a:r>
              <a:rPr lang="en-US" b="0" i="0" dirty="0">
                <a:solidFill>
                  <a:srgbClr val="202122"/>
                </a:solidFill>
                <a:effectLst/>
                <a:latin typeface="Arial" panose="020B0604020202020204" pitchFamily="34" charset="0"/>
              </a:rPr>
              <a:t>data virtualization, integration, and storage strategies will come from a careful analysis of  historical data storage requirements and a deep understanding of current and future trends.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02122"/>
              </a:solidFill>
              <a:effectLst/>
              <a:latin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3496256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Source for diagram: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https://www.denodo.com/sites/default/files/public/images/dv_architecture_design-time_simplified_0.png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Tree>
    <p:extLst>
      <p:ext uri="{BB962C8B-B14F-4D97-AF65-F5344CB8AC3E}">
        <p14:creationId xmlns:p14="http://schemas.microsoft.com/office/powerpoint/2010/main" val="1640559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indent="0">
              <a:buFont typeface="Arial" panose="020B0604020202020204" pitchFamily="34" charset="0"/>
              <a:buNone/>
            </a:pPr>
            <a:endParaRPr lang="en-GB" sz="2000" dirty="0">
              <a:latin typeface="Arial" panose="020B0604020202020204" pitchFamily="34" charset="0"/>
              <a:cs typeface="Arial" panose="020B0604020202020204" pitchFamily="34" charset="0"/>
            </a:endParaRPr>
          </a:p>
          <a:p>
            <a:pPr marL="457200" lvl="1" indent="0">
              <a:buFont typeface="Wingdings" panose="05000000000000000000" pitchFamily="2" charset="2"/>
              <a:buNone/>
            </a:pPr>
            <a:endParaRPr lang="en-GB" sz="800" dirty="0">
              <a:latin typeface="Arial" panose="020B0604020202020204" pitchFamily="34" charset="0"/>
              <a:cs typeface="Arial" panose="020B0604020202020204" pitchFamily="34" charset="0"/>
            </a:endParaRPr>
          </a:p>
          <a:p>
            <a:pPr marL="457200" lvl="1" indent="0">
              <a:buFont typeface="Wingdings" panose="05000000000000000000" pitchFamily="2" charset="2"/>
              <a:buNone/>
            </a:pPr>
            <a:endParaRPr lang="en-GB" sz="2000" dirty="0">
              <a:latin typeface="Arial" panose="020B0604020202020204" pitchFamily="34" charset="0"/>
              <a:cs typeface="Arial" panose="020B0604020202020204" pitchFamily="34" charset="0"/>
            </a:endParaRPr>
          </a:p>
          <a:p>
            <a:pPr marL="457200" lvl="1" indent="0">
              <a:buFont typeface="Wingdings" panose="05000000000000000000" pitchFamily="2" charset="2"/>
              <a:buNone/>
            </a:pPr>
            <a:endParaRPr lang="en-GB" sz="2000" i="1" dirty="0">
              <a:latin typeface="Arial" panose="020B0604020202020204" pitchFamily="34" charset="0"/>
              <a:cs typeface="Arial" panose="020B0604020202020204" pitchFamily="34" charset="0"/>
            </a:endParaRPr>
          </a:p>
          <a:p>
            <a:endParaRPr lang="en-GB" dirty="0"/>
          </a:p>
        </p:txBody>
      </p:sp>
    </p:spTree>
    <p:extLst>
      <p:ext uri="{BB962C8B-B14F-4D97-AF65-F5344CB8AC3E}">
        <p14:creationId xmlns:p14="http://schemas.microsoft.com/office/powerpoint/2010/main" val="37238125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Reference data is data that is </a:t>
            </a:r>
            <a:r>
              <a:rPr lang="en-US" b="0" i="0" dirty="0">
                <a:solidFill>
                  <a:srgbClr val="202122"/>
                </a:solidFill>
                <a:effectLst/>
                <a:latin typeface="Arial" panose="020B0604020202020204" pitchFamily="34" charset="0"/>
              </a:rPr>
              <a:t>used to classify or categorize other data. Examples include units of measurement, country codes, corporate codes, fixed conversion rates (e.g. weight, temperature and length), calendar structure and constraints:</a:t>
            </a:r>
          </a:p>
          <a:p>
            <a:endParaRPr lang="en-US" b="0" i="0" dirty="0">
              <a:solidFill>
                <a:srgbClr val="202122"/>
              </a:solidFill>
              <a:effectLst/>
              <a:latin typeface="Arial" panose="020B0604020202020204" pitchFamily="34" charset="0"/>
            </a:endParaRPr>
          </a:p>
          <a:p>
            <a:r>
              <a:rPr lang="en-GB" dirty="0"/>
              <a:t>https://en.wikipedia.org/wiki/Reference_data </a:t>
            </a:r>
          </a:p>
        </p:txBody>
      </p:sp>
    </p:spTree>
    <p:extLst>
      <p:ext uri="{BB962C8B-B14F-4D97-AF65-F5344CB8AC3E}">
        <p14:creationId xmlns:p14="http://schemas.microsoft.com/office/powerpoint/2010/main" val="41106839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NOTE: methods to overcome the bottlenecks vary widely, due to </a:t>
            </a:r>
            <a:r>
              <a:rPr lang="en-GB" sz="1200" dirty="0">
                <a:latin typeface="Arial" panose="020B0604020202020204" pitchFamily="34" charset="0"/>
                <a:cs typeface="Arial" panose="020B0604020202020204" pitchFamily="34" charset="0"/>
              </a:rPr>
              <a:t>the variety of source systems and data formats.</a:t>
            </a:r>
            <a:endParaRPr lang="en-GB" dirty="0"/>
          </a:p>
        </p:txBody>
      </p:sp>
    </p:spTree>
    <p:extLst>
      <p:ext uri="{BB962C8B-B14F-4D97-AF65-F5344CB8AC3E}">
        <p14:creationId xmlns:p14="http://schemas.microsoft.com/office/powerpoint/2010/main" val="21434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dirty="0"/>
              <a:t>As mentioned above, data </a:t>
            </a:r>
            <a:r>
              <a:rPr lang="en-GB" sz="1200" dirty="0">
                <a:latin typeface="Arial" panose="020B0604020202020204" pitchFamily="34" charset="0"/>
                <a:cs typeface="Arial" panose="020B0604020202020204" pitchFamily="34" charset="0"/>
              </a:rPr>
              <a:t>validation is applied at multiple stages in the data integration process. This is because each time the data is transferred or transformed, its values may be affected. Therefore, the data needs to be validated immediately after extract and (assuming we are following the ETL procedure), the data is validated again after transform and finally after load. </a:t>
            </a:r>
            <a:endParaRPr lang="en-GB" dirty="0"/>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If the data fails the validation rules, it is rejected entirely or in part. The rejected data is ideally reported back to the source system for further analysis to identify and to rectify the incorrect records.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EXAMPLE of data validation:</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An example of d</a:t>
            </a:r>
            <a:r>
              <a:rPr lang="en-GB" sz="1200" dirty="0">
                <a:latin typeface="Arial" panose="020B0604020202020204" pitchFamily="34" charset="0"/>
                <a:cs typeface="Arial" panose="020B0604020202020204" pitchFamily="34" charset="0"/>
              </a:rPr>
              <a:t>ata type validation is to check that the value in a given field is an integer. A range and constraint validation on the same value is to check that it is between 1 and 200. A cross-reference validation will then check that it matches the country code, for the country value provided in a separate field. A consistency validation will then check that the item (also provided in a separate field) is sold in that country.  Structure validation checks are typically more complex conditional rules that involve the whole record.</a:t>
            </a:r>
            <a:endParaRPr lang="en-GB" sz="1050" dirty="0">
              <a:latin typeface="Arial" panose="020B0604020202020204" pitchFamily="34" charset="0"/>
              <a:cs typeface="Arial" panose="020B0604020202020204" pitchFamily="34" charset="0"/>
            </a:endParaRPr>
          </a:p>
          <a:p>
            <a:endParaRPr lang="en-GB" dirty="0"/>
          </a:p>
          <a:p>
            <a:r>
              <a:rPr lang="en-GB" dirty="0"/>
              <a:t>https://en.wikipedia.org/wiki/Data_validation</a:t>
            </a:r>
          </a:p>
          <a:p>
            <a:endParaRPr lang="en-GB" dirty="0"/>
          </a:p>
        </p:txBody>
      </p:sp>
    </p:spTree>
    <p:extLst>
      <p:ext uri="{BB962C8B-B14F-4D97-AF65-F5344CB8AC3E}">
        <p14:creationId xmlns:p14="http://schemas.microsoft.com/office/powerpoint/2010/main" val="704766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3859347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baseline="0" dirty="0"/>
              <a:t>When data is corrected (but not removed), we can speak of data editing:</a:t>
            </a:r>
          </a:p>
          <a:p>
            <a:endParaRPr lang="en-GB" i="0" baseline="0" dirty="0"/>
          </a:p>
          <a:p>
            <a:r>
              <a:rPr lang="en-US" dirty="0">
                <a:hlinkClick r:id="rId3"/>
              </a:rPr>
              <a:t>https://en.wikipedia.org/wiki/Data_editing</a:t>
            </a:r>
            <a:endParaRPr lang="en-US" dirty="0"/>
          </a:p>
          <a:p>
            <a:endParaRPr lang="en-GB" i="0" dirty="0"/>
          </a:p>
        </p:txBody>
      </p:sp>
    </p:spTree>
    <p:extLst>
      <p:ext uri="{BB962C8B-B14F-4D97-AF65-F5344CB8AC3E}">
        <p14:creationId xmlns:p14="http://schemas.microsoft.com/office/powerpoint/2010/main" val="17442809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a:p>
            <a:endParaRPr lang="en-GB" i="0" dirty="0"/>
          </a:p>
          <a:p>
            <a:endParaRPr lang="en-GB" i="0" dirty="0"/>
          </a:p>
        </p:txBody>
      </p:sp>
    </p:spTree>
    <p:extLst>
      <p:ext uri="{BB962C8B-B14F-4D97-AF65-F5344CB8AC3E}">
        <p14:creationId xmlns:p14="http://schemas.microsoft.com/office/powerpoint/2010/main" val="308281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7080750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i="0" dirty="0"/>
          </a:p>
        </p:txBody>
      </p:sp>
    </p:spTree>
    <p:extLst>
      <p:ext uri="{BB962C8B-B14F-4D97-AF65-F5344CB8AC3E}">
        <p14:creationId xmlns:p14="http://schemas.microsoft.com/office/powerpoint/2010/main" val="437338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r>
              <a:rPr lang="en-GB" i="0" dirty="0"/>
              <a:t>Feature selection is a common technique when the data is prepared for machine learning applications.</a:t>
            </a:r>
          </a:p>
        </p:txBody>
      </p:sp>
    </p:spTree>
    <p:extLst>
      <p:ext uri="{BB962C8B-B14F-4D97-AF65-F5344CB8AC3E}">
        <p14:creationId xmlns:p14="http://schemas.microsoft.com/office/powerpoint/2010/main" val="40107608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7498427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p>
        </p:txBody>
      </p:sp>
    </p:spTree>
    <p:extLst>
      <p:ext uri="{BB962C8B-B14F-4D97-AF65-F5344CB8AC3E}">
        <p14:creationId xmlns:p14="http://schemas.microsoft.com/office/powerpoint/2010/main" val="240573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275375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43165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95387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extLst>
      <p:ext uri="{BB962C8B-B14F-4D97-AF65-F5344CB8AC3E}">
        <p14:creationId xmlns:p14="http://schemas.microsoft.com/office/powerpoint/2010/main" val="1787173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Note that modern companies employ architecturally complex pipelines involving multiple activities. In these slides, we will be focusing on data integration activities.</a:t>
            </a:r>
          </a:p>
          <a:p>
            <a:endParaRPr lang="en-GB" dirty="0"/>
          </a:p>
        </p:txBody>
      </p:sp>
    </p:spTree>
    <p:extLst>
      <p:ext uri="{BB962C8B-B14F-4D97-AF65-F5344CB8AC3E}">
        <p14:creationId xmlns:p14="http://schemas.microsoft.com/office/powerpoint/2010/main" val="212115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pPr marL="0" indent="0">
              <a:buFont typeface="Arial" panose="020B0604020202020204" pitchFamily="34" charset="0"/>
              <a:buNone/>
            </a:pPr>
            <a:r>
              <a:rPr lang="en-GB" sz="2000" dirty="0">
                <a:latin typeface="Arial" panose="020B0604020202020204" pitchFamily="34" charset="0"/>
                <a:cs typeface="Arial" panose="020B0604020202020204" pitchFamily="34" charset="0"/>
              </a:rPr>
              <a:t>ETL is the “original” data integration activity. It originated in the 70’s and is very popular with DWHs. It remains popular with new technology as well, as it is used to move data to on-premise data lakes and even cloud architectures.</a:t>
            </a:r>
            <a:endParaRPr lang="en-GB" dirty="0"/>
          </a:p>
        </p:txBody>
      </p:sp>
    </p:spTree>
    <p:extLst>
      <p:ext uri="{BB962C8B-B14F-4D97-AF65-F5344CB8AC3E}">
        <p14:creationId xmlns:p14="http://schemas.microsoft.com/office/powerpoint/2010/main" val="139550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4161821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t>‹#›</a:t>
            </a:fld>
            <a:endParaRPr lang="zh-TW" altLang="en-US"/>
          </a:p>
        </p:txBody>
      </p:sp>
    </p:spTree>
    <p:extLst>
      <p:ext uri="{BB962C8B-B14F-4D97-AF65-F5344CB8AC3E}">
        <p14:creationId xmlns:p14="http://schemas.microsoft.com/office/powerpoint/2010/main" val="38263229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7409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54"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5"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2.xml"/><Relationship Id="rId1" Type="http://schemas.openxmlformats.org/officeDocument/2006/relationships/tags" Target="../tags/tag9.xml"/><Relationship Id="rId5" Type="http://schemas.microsoft.com/office/2007/relationships/hdphoto" Target="../media/hdphoto1.wdp"/><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10.xml"/><Relationship Id="rId6" Type="http://schemas.openxmlformats.org/officeDocument/2006/relationships/image" Target="../media/image7.jpeg"/><Relationship Id="rId5" Type="http://schemas.microsoft.com/office/2007/relationships/hdphoto" Target="../media/hdphoto1.wdp"/><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11.xml"/><Relationship Id="rId5" Type="http://schemas.microsoft.com/office/2007/relationships/hdphoto" Target="../media/hdphoto1.wdp"/><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12.xml"/><Relationship Id="rId6" Type="http://schemas.openxmlformats.org/officeDocument/2006/relationships/image" Target="../media/image8.jpeg"/><Relationship Id="rId5" Type="http://schemas.microsoft.com/office/2007/relationships/hdphoto" Target="../media/hdphoto1.wdp"/><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2.xml"/><Relationship Id="rId1" Type="http://schemas.openxmlformats.org/officeDocument/2006/relationships/tags" Target="../tags/tag13.xml"/><Relationship Id="rId5" Type="http://schemas.microsoft.com/office/2007/relationships/hdphoto" Target="../media/hdphoto1.wdp"/><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2.xml"/><Relationship Id="rId1" Type="http://schemas.openxmlformats.org/officeDocument/2006/relationships/tags" Target="../tags/tag14.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2.xml"/><Relationship Id="rId1" Type="http://schemas.openxmlformats.org/officeDocument/2006/relationships/tags" Target="../tags/tag17.xml"/><Relationship Id="rId5" Type="http://schemas.microsoft.com/office/2007/relationships/hdphoto" Target="../media/hdphoto1.wdp"/><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2.xml"/><Relationship Id="rId1" Type="http://schemas.openxmlformats.org/officeDocument/2006/relationships/tags" Target="../tags/tag18.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19.xml"/><Relationship Id="rId5" Type="http://schemas.microsoft.com/office/2007/relationships/hdphoto" Target="../media/hdphoto1.wdp"/><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2.xml"/><Relationship Id="rId1" Type="http://schemas.openxmlformats.org/officeDocument/2006/relationships/tags" Target="../tags/tag20.xml"/><Relationship Id="rId5" Type="http://schemas.microsoft.com/office/2007/relationships/hdphoto" Target="../media/hdphoto1.wdp"/><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2.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2.xml"/><Relationship Id="rId1" Type="http://schemas.openxmlformats.org/officeDocument/2006/relationships/tags" Target="../tags/tag22.xml"/><Relationship Id="rId5" Type="http://schemas.microsoft.com/office/2007/relationships/hdphoto" Target="../media/hdphoto1.wdp"/><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2.xml"/><Relationship Id="rId1" Type="http://schemas.openxmlformats.org/officeDocument/2006/relationships/tags" Target="../tags/tag23.xml"/><Relationship Id="rId5" Type="http://schemas.microsoft.com/office/2007/relationships/hdphoto" Target="../media/hdphoto1.wdp"/><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2.xml"/><Relationship Id="rId1" Type="http://schemas.openxmlformats.org/officeDocument/2006/relationships/tags" Target="../tags/tag24.xml"/><Relationship Id="rId5" Type="http://schemas.microsoft.com/office/2007/relationships/hdphoto" Target="../media/hdphoto1.wdp"/><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2.xml"/><Relationship Id="rId1" Type="http://schemas.openxmlformats.org/officeDocument/2006/relationships/tags" Target="../tags/tag25.xml"/><Relationship Id="rId5" Type="http://schemas.microsoft.com/office/2007/relationships/hdphoto" Target="../media/hdphoto1.wdp"/><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2.xml"/><Relationship Id="rId1" Type="http://schemas.openxmlformats.org/officeDocument/2006/relationships/tags" Target="../tags/tag26.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2.xml"/><Relationship Id="rId5" Type="http://schemas.microsoft.com/office/2007/relationships/hdphoto" Target="../media/hdphoto1.wdp"/><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3.jpg"/><Relationship Id="rId2" Type="http://schemas.openxmlformats.org/officeDocument/2006/relationships/slideLayout" Target="../slideLayouts/slideLayout32.xml"/><Relationship Id="rId1" Type="http://schemas.openxmlformats.org/officeDocument/2006/relationships/tags" Target="../tags/tag3.xml"/><Relationship Id="rId6" Type="http://schemas.microsoft.com/office/2007/relationships/hdphoto" Target="../media/hdphoto1.wdp"/><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4.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ags" Target="../tags/tag5.xml"/><Relationship Id="rId5" Type="http://schemas.microsoft.com/office/2007/relationships/hdphoto" Target="../media/hdphoto1.wdp"/><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2.xml"/><Relationship Id="rId1" Type="http://schemas.openxmlformats.org/officeDocument/2006/relationships/tags" Target="../tags/tag6.xml"/><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2.xml"/><Relationship Id="rId1" Type="http://schemas.openxmlformats.org/officeDocument/2006/relationships/tags" Target="../tags/tag7.xml"/><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8.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Engineering</a:t>
            </a:r>
          </a:p>
        </p:txBody>
      </p:sp>
      <p:sp>
        <p:nvSpPr>
          <p:cNvPr id="3" name="Text Placeholder 2"/>
          <p:cNvSpPr>
            <a:spLocks noGrp="1"/>
          </p:cNvSpPr>
          <p:nvPr>
            <p:ph type="body" sz="quarter" idx="10"/>
          </p:nvPr>
        </p:nvSpPr>
        <p:spPr>
          <a:xfrm>
            <a:off x="599902" y="2873623"/>
            <a:ext cx="6672966" cy="2257425"/>
          </a:xfrm>
        </p:spPr>
        <p:txBody>
          <a:bodyPr/>
          <a:lstStyle/>
          <a:p>
            <a:r>
              <a:rPr lang="en-GB" sz="2500" b="1" dirty="0">
                <a:solidFill>
                  <a:schemeClr val="accent1"/>
                </a:solidFill>
              </a:rPr>
              <a:t>Enterprise Data Management - Processes</a:t>
            </a:r>
          </a:p>
        </p:txBody>
      </p:sp>
    </p:spTree>
    <p:extLst>
      <p:ext uri="{BB962C8B-B14F-4D97-AF65-F5344CB8AC3E}">
        <p14:creationId xmlns:p14="http://schemas.microsoft.com/office/powerpoint/2010/main" val="1544478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Extract Transform &amp; Load </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893647"/>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Extract, transform &amp; load</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ETL</a:t>
            </a:r>
            <a:r>
              <a:rPr lang="en-GB" sz="2000" dirty="0">
                <a:latin typeface="Arial" panose="020B0604020202020204" pitchFamily="34" charset="0"/>
                <a:cs typeface="Arial" panose="020B0604020202020204" pitchFamily="34" charset="0"/>
              </a:rPr>
              <a:t>) is a data integration procedure consisting of three phases: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Extract</a:t>
            </a:r>
            <a:r>
              <a:rPr lang="en-GB" sz="2000" dirty="0">
                <a:latin typeface="Arial" panose="020B0604020202020204" pitchFamily="34" charset="0"/>
                <a:cs typeface="Arial" panose="020B0604020202020204" pitchFamily="34" charset="0"/>
              </a:rPr>
              <a:t>: the data is extracted from (possibly many, possibly heterogeneous) sources</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Transform</a:t>
            </a:r>
            <a:r>
              <a:rPr lang="en-GB" sz="2000" dirty="0">
                <a:latin typeface="Arial" panose="020B0604020202020204" pitchFamily="34" charset="0"/>
                <a:cs typeface="Arial" panose="020B0604020202020204" pitchFamily="34" charset="0"/>
              </a:rPr>
              <a:t>: the raw data is cleaned and converted into the desired format</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Load</a:t>
            </a:r>
            <a:r>
              <a:rPr lang="en-GB" sz="2000" dirty="0">
                <a:latin typeface="Arial" panose="020B0604020202020204" pitchFamily="34" charset="0"/>
                <a:cs typeface="Arial" panose="020B0604020202020204" pitchFamily="34" charset="0"/>
              </a:rPr>
              <a:t>: the cleaned data is added into the target storage system</a:t>
            </a:r>
            <a:endParaRPr lang="en-GB" sz="800" dirty="0">
              <a:latin typeface="Arial" panose="020B0604020202020204" pitchFamily="34" charset="0"/>
              <a:cs typeface="Arial" panose="020B0604020202020204" pitchFamily="34" charset="0"/>
            </a:endParaRPr>
          </a:p>
          <a:p>
            <a:pPr lvl="2"/>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Slow DB access and complex transformations are potential bottlenecks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Start each phase before the previous one has completed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Parallelize as much as possible</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Use bulk unload/load whenever possible</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If source data is frequently updated, ETL may not be ideal </a:t>
            </a:r>
          </a:p>
        </p:txBody>
      </p:sp>
    </p:spTree>
    <p:extLst>
      <p:ext uri="{BB962C8B-B14F-4D97-AF65-F5344CB8AC3E}">
        <p14:creationId xmlns:p14="http://schemas.microsoft.com/office/powerpoint/2010/main" val="188792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Extract Transform &amp; Load </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ETL consists of three phases:</a:t>
            </a:r>
          </a:p>
        </p:txBody>
      </p:sp>
      <p:pic>
        <p:nvPicPr>
          <p:cNvPr id="1026" name="Picture 2">
            <a:extLst>
              <a:ext uri="{FF2B5EF4-FFF2-40B4-BE49-F238E27FC236}">
                <a16:creationId xmlns:a16="http://schemas.microsoft.com/office/drawing/2014/main" id="{59909D01-FB12-40E7-A153-19978E08D05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2419" y="2291282"/>
            <a:ext cx="6637658" cy="37868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802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Extract Load &amp; Transform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832092"/>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Extract load &amp; transform</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ELT</a:t>
            </a:r>
            <a:r>
              <a:rPr lang="en-GB" sz="2000" dirty="0">
                <a:latin typeface="Arial" panose="020B0604020202020204" pitchFamily="34" charset="0"/>
                <a:cs typeface="Arial" panose="020B0604020202020204" pitchFamily="34" charset="0"/>
              </a:rPr>
              <a:t>) is a variant of the ETL approach</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extracted data is loaded on the target system before going through the transform phase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approach has gained popularity with highly-scalable cloud-based architectures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  Pro’s: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Reduces loading time</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Reduces data transfers</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Provides full access to data</a:t>
            </a: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Con’s:</a:t>
            </a:r>
          </a:p>
          <a:p>
            <a:pPr marL="457200" indent="-4572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Requires highly-scalable processing power</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Requires highly-scalable storage capacity</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Increases the risk of creating data swamps </a:t>
            </a:r>
          </a:p>
        </p:txBody>
      </p:sp>
    </p:spTree>
    <p:extLst>
      <p:ext uri="{BB962C8B-B14F-4D97-AF65-F5344CB8AC3E}">
        <p14:creationId xmlns:p14="http://schemas.microsoft.com/office/powerpoint/2010/main" val="4272729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Extract Load &amp; Transform</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ELT performs the transformation on the target system:</a:t>
            </a:r>
          </a:p>
        </p:txBody>
      </p:sp>
      <p:pic>
        <p:nvPicPr>
          <p:cNvPr id="2050" name="Picture 2">
            <a:extLst>
              <a:ext uri="{FF2B5EF4-FFF2-40B4-BE49-F238E27FC236}">
                <a16:creationId xmlns:a16="http://schemas.microsoft.com/office/drawing/2014/main" id="{60A19B6D-3520-4221-A995-C2E240A44B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4764" y="2266851"/>
            <a:ext cx="6637658" cy="381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87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Virtualization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201424"/>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Virtualization</a:t>
            </a:r>
            <a:r>
              <a:rPr lang="en-GB" sz="2000" dirty="0">
                <a:latin typeface="Arial" panose="020B0604020202020204" pitchFamily="34" charset="0"/>
                <a:cs typeface="Arial" panose="020B0604020202020204" pitchFamily="34" charset="0"/>
              </a:rPr>
              <a:t> is a procedure that combines data from many sources without even moving it!</a:t>
            </a: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consumer has a uniform view of the overall data, despite differences in format and location</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Differences in semantics and format are resolved by an abstraction layer</a:t>
            </a:r>
          </a:p>
          <a:p>
            <a:pPr marL="800100" lvl="1" indent="-342900">
              <a:buFont typeface="Wingdings" panose="05000000000000000000" pitchFamily="2" charset="2"/>
              <a:buChar char="Ø"/>
            </a:pPr>
            <a:endParaRPr lang="en-GB" sz="4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updates that require write operations on the source are also supported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  Pro’s:</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Keeps physical storage system proliferation under control</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Returns quick insights outside of major data projects</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Reflects updates on the source in real-time</a:t>
            </a:r>
          </a:p>
          <a:p>
            <a:pPr marL="914400" lvl="1" indent="-457200">
              <a:buFont typeface="+mj-lt"/>
              <a:buAutoNum type="arabicPeriod"/>
            </a:pPr>
            <a:endParaRPr lang="en-GB" sz="16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000" dirty="0">
                <a:latin typeface="Arial" panose="020B0604020202020204" pitchFamily="34" charset="0"/>
                <a:cs typeface="Arial" panose="020B0604020202020204" pitchFamily="34" charset="0"/>
              </a:rPr>
              <a:t>Con’s:</a:t>
            </a:r>
          </a:p>
          <a:p>
            <a:pPr marL="457200" indent="-4572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Takes longer to process queries</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Performs poorly with high workloads</a:t>
            </a:r>
          </a:p>
          <a:p>
            <a:pPr marL="914400" lvl="1" indent="-457200">
              <a:buFont typeface="+mj-lt"/>
              <a:buAutoNum type="arabicPeriod"/>
            </a:pPr>
            <a:endParaRPr lang="en-GB" sz="400" dirty="0">
              <a:latin typeface="Arial" panose="020B0604020202020204" pitchFamily="34" charset="0"/>
              <a:cs typeface="Arial" panose="020B0604020202020204" pitchFamily="34" charset="0"/>
            </a:endParaRPr>
          </a:p>
          <a:p>
            <a:pPr marL="914400" lvl="1" indent="-457200">
              <a:buFont typeface="+mj-lt"/>
              <a:buAutoNum type="arabicPeriod"/>
            </a:pPr>
            <a:r>
              <a:rPr lang="en-GB" sz="2000" dirty="0">
                <a:latin typeface="Arial" panose="020B0604020202020204" pitchFamily="34" charset="0"/>
                <a:cs typeface="Arial" panose="020B0604020202020204" pitchFamily="34" charset="0"/>
              </a:rPr>
              <a:t>Does not replace ETL and DWH</a:t>
            </a:r>
          </a:p>
        </p:txBody>
      </p:sp>
    </p:spTree>
    <p:extLst>
      <p:ext uri="{BB962C8B-B14F-4D97-AF65-F5344CB8AC3E}">
        <p14:creationId xmlns:p14="http://schemas.microsoft.com/office/powerpoint/2010/main" val="359318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Virtualization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Data virtualization abstracts the data away from its physical location:</a:t>
            </a:r>
          </a:p>
        </p:txBody>
      </p:sp>
      <p:pic>
        <p:nvPicPr>
          <p:cNvPr id="2" name="Picture 1">
            <a:extLst>
              <a:ext uri="{FF2B5EF4-FFF2-40B4-BE49-F238E27FC236}">
                <a16:creationId xmlns:a16="http://schemas.microsoft.com/office/drawing/2014/main" id="{2AB15A95-76E0-4788-A43A-00CE945DD130}"/>
              </a:ext>
            </a:extLst>
          </p:cNvPr>
          <p:cNvPicPr>
            <a:picLocks noChangeAspect="1"/>
          </p:cNvPicPr>
          <p:nvPr/>
        </p:nvPicPr>
        <p:blipFill>
          <a:blip r:embed="rId6"/>
          <a:stretch>
            <a:fillRect/>
          </a:stretch>
        </p:blipFill>
        <p:spPr>
          <a:xfrm>
            <a:off x="1422658" y="2279232"/>
            <a:ext cx="5821870" cy="3733341"/>
          </a:xfrm>
          <a:prstGeom prst="rect">
            <a:avLst/>
          </a:prstGeom>
        </p:spPr>
      </p:pic>
    </p:spTree>
    <p:extLst>
      <p:ext uri="{BB962C8B-B14F-4D97-AF65-F5344CB8AC3E}">
        <p14:creationId xmlns:p14="http://schemas.microsoft.com/office/powerpoint/2010/main" val="29773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Profiling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278094"/>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choice of a data integration solution starts from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profiling the data</a:t>
            </a:r>
            <a:r>
              <a:rPr lang="en-GB" sz="2000" dirty="0">
                <a:latin typeface="Arial" panose="020B0604020202020204" pitchFamily="34" charset="0"/>
                <a:cs typeface="Arial" panose="020B0604020202020204" pitchFamily="34" charset="0"/>
              </a:rPr>
              <a:t> in the source systems: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Spot anomalies and assess data quality</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Discover and assess enterprise metadata</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Determine suitability of candidate source systems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While data profiling a system, we must consider and record:</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Any available specification of the system and/or the data</a:t>
            </a:r>
          </a:p>
          <a:p>
            <a:pPr lvl="1"/>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Any relevant information, including:</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gaps, typos, inconsistencies, …</a:t>
            </a:r>
          </a:p>
        </p:txBody>
      </p:sp>
    </p:spTree>
    <p:extLst>
      <p:ext uri="{BB962C8B-B14F-4D97-AF65-F5344CB8AC3E}">
        <p14:creationId xmlns:p14="http://schemas.microsoft.com/office/powerpoint/2010/main" val="3421865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Schema Definition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6297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Having assessed the sources, we  now turn to the target!</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next step is to specify the schema of the data and metadata in the target system</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name, format and meaning of each table and field must be annotated</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a:t>
            </a:r>
            <a:r>
              <a:rPr lang="en-GB" sz="2000" i="1" dirty="0">
                <a:latin typeface="Arial" panose="020B0604020202020204" pitchFamily="34" charset="0"/>
                <a:cs typeface="Arial" panose="020B0604020202020204" pitchFamily="34" charset="0"/>
              </a:rPr>
              <a:t> reference data</a:t>
            </a:r>
            <a:r>
              <a:rPr lang="en-GB" sz="2000" dirty="0">
                <a:latin typeface="Arial" panose="020B0604020202020204" pitchFamily="34" charset="0"/>
                <a:cs typeface="Arial" panose="020B0604020202020204" pitchFamily="34" charset="0"/>
              </a:rPr>
              <a:t> must be defined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t>
            </a:r>
            <a:r>
              <a:rPr lang="en-GB" sz="2000" i="1" dirty="0">
                <a:latin typeface="Arial" panose="020B0604020202020204" pitchFamily="34" charset="0"/>
                <a:cs typeface="Arial" panose="020B0604020202020204" pitchFamily="34" charset="0"/>
              </a:rPr>
              <a:t>transform rules</a:t>
            </a:r>
            <a:r>
              <a:rPr lang="en-GB" sz="2000" dirty="0">
                <a:latin typeface="Arial" panose="020B0604020202020204" pitchFamily="34" charset="0"/>
                <a:cs typeface="Arial" panose="020B0604020202020204" pitchFamily="34" charset="0"/>
              </a:rPr>
              <a:t> must also be provided</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specification must abide by </a:t>
            </a: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governance</a:t>
            </a:r>
            <a:r>
              <a:rPr lang="en-GB" sz="2000" i="1"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rules, ensuring: </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i="1" dirty="0">
                <a:latin typeface="Arial" panose="020B0604020202020204" pitchFamily="34" charset="0"/>
                <a:cs typeface="Arial" panose="020B0604020202020204" pitchFamily="34" charset="0"/>
              </a:rPr>
              <a:t>accuracy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consistency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availability</a:t>
            </a:r>
            <a:r>
              <a:rPr lang="en-GB" sz="2000"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usability</a:t>
            </a:r>
            <a:r>
              <a:rPr lang="en-GB" sz="2000" dirty="0">
                <a:latin typeface="Arial" panose="020B0604020202020204" pitchFamily="34" charset="0"/>
                <a:cs typeface="Arial" panose="020B0604020202020204" pitchFamily="34" charset="0"/>
              </a:rPr>
              <a:t> and </a:t>
            </a:r>
            <a:r>
              <a:rPr lang="en-GB" sz="2000" i="1" dirty="0">
                <a:latin typeface="Arial" panose="020B0604020202020204" pitchFamily="34" charset="0"/>
                <a:cs typeface="Arial" panose="020B0604020202020204" pitchFamily="34" charset="0"/>
              </a:rPr>
              <a:t>security</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Communication with all stakeholders may be required</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 especially end-users with direct access to the target system</a:t>
            </a:r>
          </a:p>
          <a:p>
            <a:pPr marL="1257300" lvl="2" indent="-342900">
              <a:buFont typeface="Wingdings" panose="05000000000000000000" pitchFamily="2" charset="2"/>
              <a:buChar char="ü"/>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 for example, if the target system is a data mart</a:t>
            </a:r>
          </a:p>
        </p:txBody>
      </p:sp>
    </p:spTree>
    <p:extLst>
      <p:ext uri="{BB962C8B-B14F-4D97-AF65-F5344CB8AC3E}">
        <p14:creationId xmlns:p14="http://schemas.microsoft.com/office/powerpoint/2010/main" val="371732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Downloading and Uploading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18</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58587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Extracting data from and loading data to a storage system can result in bottlenecks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This is the case when source data is structured and transfers are fast</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 for example in closely connected DWH architectures</a:t>
            </a:r>
          </a:p>
          <a:p>
            <a:pPr marL="1257300" lvl="2" indent="-342900">
              <a:buFont typeface="Wingdings" panose="05000000000000000000" pitchFamily="2" charset="2"/>
              <a:buChar char="ü"/>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Ways to limit the impact include:</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maximizing parallelism (pipelining, fine-tuning partitions of data and tasks, …)</a:t>
            </a:r>
          </a:p>
          <a:p>
            <a:pPr marL="1257300" lvl="2" indent="-342900">
              <a:buFont typeface="Wingdings" panose="05000000000000000000" pitchFamily="2" charset="2"/>
              <a:buChar char="ü"/>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minimizing data access frequency (bulk reads and loads)</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Another challenge is scalability</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volumes can quickly rise exponentially</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Correctly anticipating future volumes is key</a:t>
            </a:r>
          </a:p>
        </p:txBody>
      </p:sp>
    </p:spTree>
    <p:extLst>
      <p:ext uri="{BB962C8B-B14F-4D97-AF65-F5344CB8AC3E}">
        <p14:creationId xmlns:p14="http://schemas.microsoft.com/office/powerpoint/2010/main" val="82972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Validation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19</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16758"/>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Data validation</a:t>
            </a:r>
            <a:r>
              <a:rPr lang="en-GB" sz="2000" dirty="0">
                <a:latin typeface="Arial" panose="020B0604020202020204" pitchFamily="34" charset="0"/>
                <a:cs typeface="Arial" panose="020B0604020202020204" pitchFamily="34" charset="0"/>
              </a:rPr>
              <a:t> checks that the data conforms to the expected schema and is of good quality</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data goes through a sequence of validation rules, which can be classified as:</a:t>
            </a:r>
          </a:p>
          <a:p>
            <a:pPr marL="342900" indent="-342900">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Data type validation</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Range and constraint validation</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Code and Cross-reference validation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Structure validation </a:t>
            </a:r>
          </a:p>
          <a:p>
            <a:pPr marL="800100" lvl="1" indent="-342900">
              <a:buFont typeface="Wingdings" panose="05000000000000000000" pitchFamily="2" charset="2"/>
              <a:buChar char="Ø"/>
            </a:pPr>
            <a:endParaRPr lang="en-GB" sz="16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Consistency validation </a:t>
            </a:r>
          </a:p>
          <a:p>
            <a:pPr marL="1257300" lvl="2" indent="-342900">
              <a:buFont typeface="Wingdings" panose="05000000000000000000" pitchFamily="2" charset="2"/>
              <a:buChar char="ü"/>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rules must ensure correctness, meaningfulness and security</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Validation is applied at multiple stages in the integration process</a:t>
            </a:r>
          </a:p>
        </p:txBody>
      </p:sp>
    </p:spTree>
    <p:extLst>
      <p:ext uri="{BB962C8B-B14F-4D97-AF65-F5344CB8AC3E}">
        <p14:creationId xmlns:p14="http://schemas.microsoft.com/office/powerpoint/2010/main" val="265931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Previous Day Recap</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a:t>
            </a:r>
            <a:endParaRPr lang="zh-TW" altLang="en-US" sz="1400" dirty="0">
              <a:latin typeface="Arial" panose="020B0604020202020204" pitchFamily="34" charset="0"/>
              <a:cs typeface="Arial" panose="020B0604020202020204" pitchFamily="34" charset="0"/>
            </a:endParaRPr>
          </a:p>
        </p:txBody>
      </p:sp>
      <p:sp>
        <p:nvSpPr>
          <p:cNvPr id="8" name="Next subject"/>
          <p:cNvSpPr txBox="1">
            <a:spLocks/>
          </p:cNvSpPr>
          <p:nvPr/>
        </p:nvSpPr>
        <p:spPr>
          <a:xfrm>
            <a:off x="3252168" y="1656767"/>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 minutes.</a:t>
            </a:r>
          </a:p>
        </p:txBody>
      </p:sp>
      <p:sp>
        <p:nvSpPr>
          <p:cNvPr id="11" name="Rounded Rectangle 4"/>
          <p:cNvSpPr/>
          <p:nvPr/>
        </p:nvSpPr>
        <p:spPr>
          <a:xfrm>
            <a:off x="1098033" y="2744593"/>
            <a:ext cx="7200000" cy="1940957"/>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endParaRPr lang="en-GB" dirty="0">
              <a:solidFill>
                <a:sysClr val="windowText" lastClr="000000"/>
              </a:solidFill>
            </a:endParaRPr>
          </a:p>
          <a:p>
            <a:endParaRPr lang="en-GB" dirty="0">
              <a:solidFill>
                <a:sysClr val="windowText" lastClr="000000"/>
              </a:solidFill>
            </a:endParaRPr>
          </a:p>
          <a:p>
            <a:pPr algn="ctr"/>
            <a:r>
              <a:rPr lang="en-GB" dirty="0">
                <a:solidFill>
                  <a:sysClr val="windowText" lastClr="000000"/>
                </a:solidFill>
              </a:rPr>
              <a:t>Interactive Discussion</a:t>
            </a:r>
            <a:endParaRPr lang="en-GB" altLang="en-US" dirty="0"/>
          </a:p>
          <a:p>
            <a:pPr lvl="2"/>
            <a:endParaRPr lang="en-GB" altLang="en-US" dirty="0"/>
          </a:p>
          <a:p>
            <a:pPr lvl="2"/>
            <a:endParaRPr lang="en-GB" altLang="en-US" dirty="0"/>
          </a:p>
          <a:p>
            <a:pPr lvl="2"/>
            <a:endParaRPr lang="en-GB" altLang="en-US" dirty="0"/>
          </a:p>
        </p:txBody>
      </p:sp>
    </p:spTree>
    <p:extLst>
      <p:ext uri="{BB962C8B-B14F-4D97-AF65-F5344CB8AC3E}">
        <p14:creationId xmlns:p14="http://schemas.microsoft.com/office/powerpoint/2010/main" val="2987326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Preparation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20</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847481"/>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During the transform phase, the raw data is mapped into the predefined format</a:t>
            </a:r>
          </a:p>
          <a:p>
            <a:pPr lvl="1"/>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transformations may apply to values, records, fields, entities, … </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Typical transformations include: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parsing, cleaning, filtering, standardizing, augmenting, tagging, joining,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The purpose is to prepare the data for whichever use is required, such as:</a:t>
            </a:r>
          </a:p>
          <a:p>
            <a:pPr marL="342900" indent="-342900">
              <a:buFont typeface="Arial" panose="020B0604020202020204" pitchFamily="34" charset="0"/>
              <a:buChar char="•"/>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Storage in some central repository (DWH, data lake or cloud)</a:t>
            </a:r>
          </a:p>
          <a:p>
            <a:pPr marL="800100" lvl="1" indent="-342900">
              <a:buFont typeface="Wingdings" panose="05000000000000000000" pitchFamily="2" charset="2"/>
              <a:buChar char="Ø"/>
            </a:pPr>
            <a:endParaRPr lang="en-GB" sz="9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Staging for further processing</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Visualization and report creation</a:t>
            </a:r>
          </a:p>
          <a:p>
            <a:pPr marL="800100" lvl="1" indent="-342900">
              <a:buFont typeface="Wingdings" panose="05000000000000000000" pitchFamily="2" charset="2"/>
              <a:buChar char="Ø"/>
            </a:pPr>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Advanced analytics</a:t>
            </a:r>
          </a:p>
          <a:p>
            <a:pPr lvl="1"/>
            <a:endParaRPr lang="en-GB" sz="12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Machine learning model training</a:t>
            </a:r>
          </a:p>
        </p:txBody>
      </p:sp>
    </p:spTree>
    <p:extLst>
      <p:ext uri="{BB962C8B-B14F-4D97-AF65-F5344CB8AC3E}">
        <p14:creationId xmlns:p14="http://schemas.microsoft.com/office/powerpoint/2010/main" val="1218661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Cleansing</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21</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509200"/>
          </a:xfrm>
          <a:prstGeom prst="rect">
            <a:avLst/>
          </a:prstGeom>
          <a:noFill/>
        </p:spPr>
        <p:txBody>
          <a:bodyPr wrap="square" rtlCol="0" anchor="t">
            <a:spAutoFit/>
          </a:bodyPr>
          <a:lstStyle/>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Data cleansing</a:t>
            </a:r>
            <a:r>
              <a:rPr lang="en-GB" sz="2000" dirty="0">
                <a:latin typeface="Arial" panose="020B0604020202020204" pitchFamily="34" charset="0"/>
                <a:cs typeface="Arial" panose="020B0604020202020204" pitchFamily="34" charset="0"/>
              </a:rPr>
              <a:t> is the process of obtaining high quality data from possibly dirty or coarse data</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High quality data is defined by the following criteria:</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Validity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It satisfies constraints (data type/range, uniqueness, FK, reg. exp. patterns,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Accuracy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Does it conform to true value? (true value may be unknown)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Completeness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Almost impossible to fix (unless going back to the source)</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Consistency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Distinct data items do not contradict each other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Uniformity</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Same unit of measure used across systems</a:t>
            </a:r>
          </a:p>
        </p:txBody>
      </p:sp>
    </p:spTree>
    <p:extLst>
      <p:ext uri="{BB962C8B-B14F-4D97-AF65-F5344CB8AC3E}">
        <p14:creationId xmlns:p14="http://schemas.microsoft.com/office/powerpoint/2010/main" val="382258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Cleansing – How It Works</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22</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446276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The data cleansing process may be split up into three separate steps: </a:t>
            </a: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457200" indent="-457200">
              <a:buFont typeface="+mj-lt"/>
              <a:buAutoNum type="arabicPeriod"/>
            </a:pPr>
            <a:r>
              <a:rPr lang="en-GB" sz="2000" i="1" dirty="0">
                <a:latin typeface="Arial" panose="020B0604020202020204" pitchFamily="34" charset="0"/>
                <a:cs typeface="Arial" panose="020B0604020202020204" pitchFamily="34" charset="0"/>
              </a:rPr>
              <a:t>Data auditing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uses statistical methods</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It gives an indication of the presence of anomalies, their type and location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457200" indent="-457200">
              <a:buFont typeface="+mj-lt"/>
              <a:buAutoNum type="arabicPeriod"/>
            </a:pPr>
            <a:r>
              <a:rPr lang="en-GB" sz="2000" i="1" dirty="0">
                <a:latin typeface="Arial" panose="020B0604020202020204" pitchFamily="34" charset="0"/>
                <a:cs typeface="Arial" panose="020B0604020202020204" pitchFamily="34" charset="0"/>
              </a:rPr>
              <a:t>Correction</a:t>
            </a:r>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Multiple anomalies require a workflow specification - techniques include: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Removing incorrect/duplicate entries;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Replacing incorrect / missing values with default / mean / median / …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457200" indent="-457200">
              <a:buFont typeface="+mj-lt"/>
              <a:buAutoNum type="arabicPeriod"/>
            </a:pPr>
            <a:r>
              <a:rPr lang="en-GB" sz="2000" i="1" dirty="0">
                <a:latin typeface="Arial" panose="020B0604020202020204" pitchFamily="34" charset="0"/>
                <a:cs typeface="Arial" panose="020B0604020202020204" pitchFamily="34" charset="0"/>
              </a:rPr>
              <a:t>Post-processing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Inspect results to check for correctness</a:t>
            </a:r>
          </a:p>
        </p:txBody>
      </p:sp>
    </p:spTree>
    <p:extLst>
      <p:ext uri="{BB962C8B-B14F-4D97-AF65-F5344CB8AC3E}">
        <p14:creationId xmlns:p14="http://schemas.microsoft.com/office/powerpoint/2010/main" val="396973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Exercise 1</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14</a:t>
            </a:r>
            <a:endParaRPr lang="zh-TW" altLang="en-US" sz="1400" dirty="0">
              <a:latin typeface="Arial" panose="020B0604020202020204" pitchFamily="34" charset="0"/>
              <a:cs typeface="Arial" panose="020B0604020202020204" pitchFamily="34" charset="0"/>
            </a:endParaRPr>
          </a:p>
        </p:txBody>
      </p:sp>
      <p:sp>
        <p:nvSpPr>
          <p:cNvPr id="10" name="TextBox 9"/>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solidFill>
                  <a:schemeClr val="accent1"/>
                </a:solidFill>
                <a:latin typeface="Arial" panose="020B0604020202020204" pitchFamily="34" charset="0"/>
                <a:cs typeface="Arial" panose="020B0604020202020204" pitchFamily="34" charset="0"/>
              </a:rPr>
              <a:t>Research different data cleaning techniques</a:t>
            </a:r>
          </a:p>
        </p:txBody>
      </p:sp>
      <p:sp>
        <p:nvSpPr>
          <p:cNvPr id="8" name="Next subject"/>
          <p:cNvSpPr txBox="1">
            <a:spLocks/>
          </p:cNvSpPr>
          <p:nvPr/>
        </p:nvSpPr>
        <p:spPr>
          <a:xfrm>
            <a:off x="3252168" y="2291282"/>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- 15 minutes.</a:t>
            </a:r>
          </a:p>
        </p:txBody>
      </p:sp>
      <p:sp>
        <p:nvSpPr>
          <p:cNvPr id="11" name="Rounded Rectangle 4"/>
          <p:cNvSpPr/>
          <p:nvPr/>
        </p:nvSpPr>
        <p:spPr>
          <a:xfrm>
            <a:off x="1098033" y="3251342"/>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dirty="0">
                <a:solidFill>
                  <a:sysClr val="windowText" lastClr="000000"/>
                </a:solidFill>
              </a:rPr>
              <a:t>Discussion &amp; Feedback</a:t>
            </a:r>
            <a:r>
              <a:rPr lang="en-GB" altLang="en-US" dirty="0"/>
              <a:t>.</a:t>
            </a:r>
          </a:p>
          <a:p>
            <a:pPr lvl="2"/>
            <a:endParaRPr lang="en-GB" altLang="en-US" dirty="0"/>
          </a:p>
          <a:p>
            <a:pPr lvl="2"/>
            <a:endParaRPr lang="en-GB" altLang="en-US" dirty="0"/>
          </a:p>
        </p:txBody>
      </p:sp>
    </p:spTree>
    <p:extLst>
      <p:ext uri="{BB962C8B-B14F-4D97-AF65-F5344CB8AC3E}">
        <p14:creationId xmlns:p14="http://schemas.microsoft.com/office/powerpoint/2010/main" val="407311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Selection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24</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262979"/>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Data entry removal may be required not just for cleaning purposes</a:t>
            </a:r>
          </a:p>
          <a:p>
            <a:pPr lvl="1"/>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Data needs to be carefully selected to provide a faithful representation of the overall population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Selection bias</a:t>
            </a:r>
            <a:r>
              <a:rPr lang="en-GB" sz="2000" dirty="0">
                <a:latin typeface="Arial" panose="020B0604020202020204" pitchFamily="34" charset="0"/>
                <a:cs typeface="Arial" panose="020B0604020202020204" pitchFamily="34" charset="0"/>
              </a:rPr>
              <a:t> occurs when a particular group is either over- or under-represented</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i="1" dirty="0">
                <a:latin typeface="Arial" panose="020B0604020202020204" pitchFamily="34" charset="0"/>
                <a:cs typeface="Arial" panose="020B0604020202020204" pitchFamily="34" charset="0"/>
              </a:rPr>
              <a:t>Data reduction</a:t>
            </a:r>
            <a:r>
              <a:rPr lang="en-GB" sz="2000" dirty="0">
                <a:latin typeface="Arial" panose="020B0604020202020204" pitchFamily="34" charset="0"/>
                <a:cs typeface="Arial" panose="020B0604020202020204" pitchFamily="34" charset="0"/>
              </a:rPr>
              <a:t> is a special case of data selection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The aim is to reduce the size without losing information</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Many algorithms are available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 use case is data reduction in the Kepler satellite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Data is orders of magnitude greater than downlink bandwidth</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First, only meaningful parts of an image are selected</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Then data reduction algorithms are applied</a:t>
            </a:r>
          </a:p>
          <a:p>
            <a:pPr marL="342900" indent="-342900">
              <a:buFont typeface="Arial" panose="020B0604020202020204" pitchFamily="34" charset="0"/>
              <a:buChar char="•"/>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Wearable devices may also apply data reduction algorithms</a:t>
            </a:r>
          </a:p>
        </p:txBody>
      </p:sp>
    </p:spTree>
    <p:extLst>
      <p:ext uri="{BB962C8B-B14F-4D97-AF65-F5344CB8AC3E}">
        <p14:creationId xmlns:p14="http://schemas.microsoft.com/office/powerpoint/2010/main" val="324383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Feature Selection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25</a:t>
            </a:fld>
            <a:endParaRPr lang="zh-TW" altLang="en-US" sz="1400">
              <a:latin typeface="Arial" panose="020B0604020202020204" pitchFamily="34" charset="0"/>
              <a:cs typeface="Arial" panose="020B0604020202020204" pitchFamily="34" charset="0"/>
            </a:endParaRPr>
          </a:p>
        </p:txBody>
      </p:sp>
      <p:sp>
        <p:nvSpPr>
          <p:cNvPr id="10" name="TextBox 9"/>
          <p:cNvSpPr txBox="1"/>
          <p:nvPr/>
        </p:nvSpPr>
        <p:spPr>
          <a:xfrm>
            <a:off x="240001" y="1299025"/>
            <a:ext cx="11593288" cy="5078313"/>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Wide tables have up to hundreds of thousands of attributes (features), thus being intractable</a:t>
            </a:r>
          </a:p>
          <a:p>
            <a:pPr marL="342900" indent="-342900">
              <a:buFont typeface="Arial" panose="020B0604020202020204" pitchFamily="34" charset="0"/>
              <a:buChar char="•"/>
            </a:pP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Feature selection</a:t>
            </a:r>
            <a:r>
              <a:rPr lang="en-GB" sz="2000" dirty="0">
                <a:latin typeface="Arial" panose="020B0604020202020204" pitchFamily="34" charset="0"/>
                <a:cs typeface="Arial" panose="020B0604020202020204" pitchFamily="34" charset="0"/>
              </a:rPr>
              <a:t> aims to reduce data dimensionality by discarding features which are either: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Irrelevant</a:t>
            </a:r>
            <a:r>
              <a:rPr lang="en-GB" sz="2000" dirty="0">
                <a:latin typeface="Arial" panose="020B0604020202020204" pitchFamily="34" charset="0"/>
                <a:cs typeface="Arial" panose="020B0604020202020204" pitchFamily="34" charset="0"/>
              </a:rPr>
              <a:t> for the purposes of the analysis, or</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Redundant</a:t>
            </a:r>
            <a:r>
              <a:rPr lang="en-GB" sz="2000" dirty="0">
                <a:latin typeface="Arial" panose="020B0604020202020204" pitchFamily="34" charset="0"/>
                <a:cs typeface="Arial" panose="020B0604020202020204" pitchFamily="34" charset="0"/>
              </a:rPr>
              <a:t> (i.e. highly correlated to some other feature) </a:t>
            </a:r>
          </a:p>
          <a:p>
            <a:pPr marL="800100" lvl="1" indent="-342900">
              <a:buFont typeface="Wingdings" panose="05000000000000000000" pitchFamily="2" charset="2"/>
              <a:buChar char="Ø"/>
            </a:pPr>
            <a:endParaRPr lang="en-GB"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Benefits include:</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Model simplification</a:t>
            </a:r>
            <a:r>
              <a:rPr lang="en-GB" sz="2000" dirty="0">
                <a:latin typeface="Arial" panose="020B0604020202020204" pitchFamily="34" charset="0"/>
                <a:cs typeface="Arial" panose="020B0604020202020204" pitchFamily="34" charset="0"/>
              </a:rPr>
              <a:t>, for easier interpretation of the results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i="1" dirty="0">
                <a:latin typeface="Arial" panose="020B0604020202020204" pitchFamily="34" charset="0"/>
                <a:cs typeface="Arial" panose="020B0604020202020204" pitchFamily="34" charset="0"/>
              </a:rPr>
              <a:t>Faster training</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Avoiding the </a:t>
            </a:r>
            <a:r>
              <a:rPr lang="en-GB" sz="2000" i="1" dirty="0">
                <a:latin typeface="Arial" panose="020B0604020202020204" pitchFamily="34" charset="0"/>
                <a:cs typeface="Arial" panose="020B0604020202020204" pitchFamily="34" charset="0"/>
              </a:rPr>
              <a:t>curse of dimensionality</a:t>
            </a:r>
            <a:r>
              <a:rPr lang="en-GB" sz="2000" dirty="0">
                <a:latin typeface="Arial" panose="020B0604020202020204" pitchFamily="34" charset="0"/>
                <a:cs typeface="Arial" panose="020B0604020202020204" pitchFamily="34" charset="0"/>
              </a:rPr>
              <a:t>, namely:</a:t>
            </a:r>
            <a:endParaRPr lang="en-GB" sz="2000" i="1"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Data points becoming sparse and dissimilar as dimensions increase</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Data required to maintain density increases exponentially </a:t>
            </a:r>
          </a:p>
          <a:p>
            <a:pPr marL="1257300" lvl="2" indent="-342900">
              <a:buFont typeface="Wingdings" panose="05000000000000000000" pitchFamily="2" charset="2"/>
              <a:buChar char="ü"/>
            </a:pPr>
            <a:endParaRPr lang="en-GB" sz="800" dirty="0">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ü"/>
            </a:pPr>
            <a:r>
              <a:rPr lang="en-GB" sz="2000" dirty="0">
                <a:latin typeface="Arial" panose="020B0604020202020204" pitchFamily="34" charset="0"/>
                <a:cs typeface="Arial" panose="020B0604020202020204" pitchFamily="34" charset="0"/>
              </a:rPr>
              <a:t>May cause </a:t>
            </a:r>
            <a:r>
              <a:rPr lang="en-GB" sz="2000" i="1" dirty="0">
                <a:latin typeface="Arial" panose="020B0604020202020204" pitchFamily="34" charset="0"/>
                <a:cs typeface="Arial" panose="020B0604020202020204" pitchFamily="34" charset="0"/>
              </a:rPr>
              <a:t>overfitting</a:t>
            </a:r>
            <a:r>
              <a:rPr lang="en-GB" sz="2000" dirty="0">
                <a:latin typeface="Arial" panose="020B0604020202020204" pitchFamily="34" charset="0"/>
                <a:cs typeface="Arial" panose="020B0604020202020204" pitchFamily="34" charset="0"/>
              </a:rPr>
              <a:t>, or even make analysis impractical</a:t>
            </a:r>
          </a:p>
        </p:txBody>
      </p:sp>
    </p:spTree>
    <p:extLst>
      <p:ext uri="{BB962C8B-B14F-4D97-AF65-F5344CB8AC3E}">
        <p14:creationId xmlns:p14="http://schemas.microsoft.com/office/powerpoint/2010/main" val="35107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Module Review </a:t>
            </a:r>
          </a:p>
          <a:p>
            <a:endParaRPr lang="en-GB" dirty="0">
              <a:latin typeface="Arial Black" panose="020B0A04020102020204" pitchFamily="34" charset="0"/>
            </a:endParaRPr>
          </a:p>
          <a:p>
            <a:endParaRPr lang="en-GB" dirty="0">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19</a:t>
            </a:r>
            <a:endParaRPr lang="zh-TW" altLang="en-US" sz="1400" dirty="0">
              <a:latin typeface="Arial" panose="020B0604020202020204" pitchFamily="34" charset="0"/>
              <a:cs typeface="Arial" panose="020B0604020202020204" pitchFamily="34" charset="0"/>
            </a:endParaRPr>
          </a:p>
        </p:txBody>
      </p:sp>
      <p:sp>
        <p:nvSpPr>
          <p:cNvPr id="7" name="TextBox 6"/>
          <p:cNvSpPr txBox="1"/>
          <p:nvPr/>
        </p:nvSpPr>
        <p:spPr>
          <a:xfrm>
            <a:off x="919613" y="4775927"/>
            <a:ext cx="4804520"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When should data validation be applied?</a:t>
            </a:r>
          </a:p>
        </p:txBody>
      </p:sp>
      <p:sp>
        <p:nvSpPr>
          <p:cNvPr id="8" name="TextBox 7"/>
          <p:cNvSpPr txBox="1"/>
          <p:nvPr/>
        </p:nvSpPr>
        <p:spPr>
          <a:xfrm>
            <a:off x="916382" y="5630722"/>
            <a:ext cx="3967282"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Why is data reduction important?</a:t>
            </a:r>
          </a:p>
        </p:txBody>
      </p:sp>
      <p:sp>
        <p:nvSpPr>
          <p:cNvPr id="9" name="TextBox 8"/>
          <p:cNvSpPr txBox="1"/>
          <p:nvPr/>
        </p:nvSpPr>
        <p:spPr>
          <a:xfrm>
            <a:off x="916382" y="3066337"/>
            <a:ext cx="4470637"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purpose of data profiling?</a:t>
            </a:r>
          </a:p>
        </p:txBody>
      </p:sp>
      <p:sp>
        <p:nvSpPr>
          <p:cNvPr id="10" name="TextBox 9"/>
          <p:cNvSpPr txBox="1"/>
          <p:nvPr/>
        </p:nvSpPr>
        <p:spPr>
          <a:xfrm>
            <a:off x="916382" y="2211542"/>
            <a:ext cx="7057253"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When are each of ETL / ELT / data virtualization best suited?</a:t>
            </a:r>
          </a:p>
        </p:txBody>
      </p:sp>
      <p:sp>
        <p:nvSpPr>
          <p:cNvPr id="11" name="TextBox 10"/>
          <p:cNvSpPr txBox="1"/>
          <p:nvPr/>
        </p:nvSpPr>
        <p:spPr>
          <a:xfrm>
            <a:off x="916382" y="3921132"/>
            <a:ext cx="8642109"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should we consider when defining the schema for the target system?</a:t>
            </a:r>
          </a:p>
        </p:txBody>
      </p:sp>
      <p:sp>
        <p:nvSpPr>
          <p:cNvPr id="12" name="TextBox 11"/>
          <p:cNvSpPr txBox="1"/>
          <p:nvPr/>
        </p:nvSpPr>
        <p:spPr>
          <a:xfrm>
            <a:off x="918928" y="1356747"/>
            <a:ext cx="7869655" cy="442674"/>
          </a:xfrm>
          <a:prstGeom prst="roundRect">
            <a:avLst/>
          </a:prstGeom>
          <a:noFill/>
          <a:ln w="31750" cap="sq" cmpd="sng">
            <a:noFill/>
            <a:round/>
          </a:ln>
          <a:effectLst>
            <a:softEdge rad="0"/>
          </a:effectLst>
          <a:scene3d>
            <a:camera prst="orthographicFront"/>
            <a:lightRig rig="threePt" dir="t"/>
          </a:scene3d>
          <a:sp3d>
            <a:bevelT/>
          </a:sp3d>
        </p:spPr>
        <p:txBody>
          <a:bodyPr wrap="none" rtlCol="0">
            <a:spAutoFit/>
          </a:bodyPr>
          <a:lstStyle/>
          <a:p>
            <a:r>
              <a:rPr lang="en-GB" sz="2000" dirty="0">
                <a:latin typeface="Arial" panose="020B0604020202020204" pitchFamily="34" charset="0"/>
                <a:cs typeface="Arial" panose="020B0604020202020204" pitchFamily="34" charset="0"/>
              </a:rPr>
              <a:t>What is the difference between data migration and data integration?</a:t>
            </a:r>
          </a:p>
        </p:txBody>
      </p:sp>
    </p:spTree>
    <p:extLst>
      <p:ext uri="{BB962C8B-B14F-4D97-AF65-F5344CB8AC3E}">
        <p14:creationId xmlns:p14="http://schemas.microsoft.com/office/powerpoint/2010/main" val="208816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Questions</a:t>
            </a:r>
          </a:p>
          <a:p>
            <a:endParaRPr lang="en-GB">
              <a:latin typeface="Arial Black" panose="020B0A04020102020204" pitchFamily="34" charset="0"/>
            </a:endParaRPr>
          </a:p>
          <a:p>
            <a:endParaRPr lang="en-GB">
              <a:latin typeface="Arial Black" panose="020B0A04020102020204" pitchFamily="34" charset="0"/>
            </a:endParaRPr>
          </a:p>
          <a:p>
            <a:endParaRPr lang="en-GB">
              <a:latin typeface="Arial Black" panose="020B0A04020102020204" pitchFamily="34" charset="0"/>
            </a:endParaRP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r>
              <a:rPr lang="en-US" altLang="zh-TW" sz="1400" dirty="0">
                <a:latin typeface="Arial" panose="020B0604020202020204" pitchFamily="34" charset="0"/>
                <a:cs typeface="Arial" panose="020B0604020202020204" pitchFamily="34" charset="0"/>
              </a:rPr>
              <a:t>21</a:t>
            </a:r>
            <a:endParaRPr lang="zh-TW" altLang="en-US" sz="1400" dirty="0">
              <a:latin typeface="Arial" panose="020B0604020202020204" pitchFamily="34" charset="0"/>
              <a:cs typeface="Arial" panose="020B0604020202020204" pitchFamily="34" charset="0"/>
            </a:endParaRPr>
          </a:p>
        </p:txBody>
      </p:sp>
      <p:grpSp>
        <p:nvGrpSpPr>
          <p:cNvPr id="7" name="Group 6">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8"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9"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1008071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a:latin typeface="Arial" panose="020B0604020202020204" pitchFamily="34" charset="0"/>
              </a:rPr>
              <a:t>After completing this course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latin typeface="Arial Black" panose="020B0A04020102020204" pitchFamily="34" charset="0"/>
              </a:rPr>
              <a:t>Module Objectives</a:t>
            </a:r>
          </a:p>
        </p:txBody>
      </p:sp>
      <p:sp>
        <p:nvSpPr>
          <p:cNvPr id="3" name="Rectangle 2"/>
          <p:cNvSpPr/>
          <p:nvPr/>
        </p:nvSpPr>
        <p:spPr>
          <a:xfrm>
            <a:off x="1031150" y="1700808"/>
            <a:ext cx="9628789" cy="2169825"/>
          </a:xfrm>
          <a:prstGeom prst="rect">
            <a:avLst/>
          </a:prstGeom>
          <a:noFill/>
          <a:ln w="15875">
            <a:noFill/>
          </a:ln>
        </p:spPr>
        <p:txBody>
          <a:bodyPr wrap="square">
            <a:spAutoFit/>
          </a:bodyPr>
          <a:lstStyle/>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Classify Enterprise Data Management activities</a:t>
            </a:r>
          </a:p>
          <a:p>
            <a:pPr marL="285750" indent="-285750">
              <a:lnSpc>
                <a:spcPct val="150000"/>
              </a:lnSpc>
              <a:buClr>
                <a:schemeClr val="accent1"/>
              </a:buClr>
              <a:buSzPct val="100000"/>
              <a:buFont typeface="Wingdings" panose="05000000000000000000" pitchFamily="2" charset="2"/>
              <a:buChar char="q"/>
              <a:defRPr/>
            </a:pPr>
            <a:r>
              <a:rPr lang="en-GB" dirty="0">
                <a:latin typeface="Arial" panose="020B0604020202020204" pitchFamily="34" charset="0"/>
                <a:cs typeface="Arial" panose="020B0604020202020204" pitchFamily="34" charset="0"/>
              </a:rPr>
              <a:t>Know when and how to use different data integration techniques</a:t>
            </a:r>
          </a:p>
          <a:p>
            <a:pPr marL="285750" indent="-285750">
              <a:lnSpc>
                <a:spcPct val="150000"/>
              </a:lnSpc>
              <a:buClr>
                <a:schemeClr val="accent1"/>
              </a:buClr>
              <a:buSzPct val="100000"/>
              <a:buFont typeface="Wingdings" panose="05000000000000000000" pitchFamily="2" charset="2"/>
              <a:buChar char="q"/>
              <a:defRPr/>
            </a:pPr>
            <a:r>
              <a:rPr lang="en-GB" altLang="en-US" dirty="0">
                <a:latin typeface="Arial" panose="020B0604020202020204" pitchFamily="34" charset="0"/>
                <a:cs typeface="Arial" panose="020B0604020202020204" pitchFamily="34" charset="0"/>
              </a:rPr>
              <a:t>List the main phases involved in the design of a complex data management pipeline</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Spot potential bottlenecks and know how to mitigate them</a:t>
            </a:r>
          </a:p>
          <a:p>
            <a:pPr marL="285750" indent="-285750">
              <a:lnSpc>
                <a:spcPct val="150000"/>
              </a:lnSpc>
              <a:buClr>
                <a:schemeClr val="accent1"/>
              </a:buClr>
              <a:buSzPct val="100000"/>
              <a:buFont typeface="Wingdings" panose="05000000000000000000" pitchFamily="2" charset="2"/>
              <a:buChar char="q"/>
            </a:pPr>
            <a:r>
              <a:rPr lang="en-GB" altLang="en-US" dirty="0">
                <a:latin typeface="Arial" panose="020B0604020202020204" pitchFamily="34" charset="0"/>
                <a:cs typeface="Arial" panose="020B0604020202020204" pitchFamily="34" charset="0"/>
              </a:rPr>
              <a:t>Define what constitutes data of high quality</a:t>
            </a:r>
          </a:p>
        </p:txBody>
      </p:sp>
      <p:pic>
        <p:nvPicPr>
          <p:cNvPr id="1026"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54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4F468C-5F58-4E96-B219-B9F3D04291E2}"/>
              </a:ext>
            </a:extLst>
          </p:cNvPr>
          <p:cNvPicPr>
            <a:picLocks noChangeAspect="1"/>
          </p:cNvPicPr>
          <p:nvPr/>
        </p:nvPicPr>
        <p:blipFill>
          <a:blip r:embed="rId4">
            <a:alphaModFix/>
          </a:blip>
          <a:stretch>
            <a:fillRect/>
          </a:stretch>
        </p:blipFill>
        <p:spPr>
          <a:xfrm>
            <a:off x="6185553" y="4706855"/>
            <a:ext cx="3745908" cy="1605389"/>
          </a:xfrm>
          <a:prstGeom prst="rect">
            <a:avLst/>
          </a:prstGeom>
          <a:effectLst>
            <a:softEdge rad="50800"/>
          </a:effectLst>
        </p:spPr>
      </p:pic>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EDM Infrastructures: A Visual Recap</a:t>
            </a:r>
          </a:p>
        </p:txBody>
      </p:sp>
      <p:pic>
        <p:nvPicPr>
          <p:cNvPr id="4" name="Picture 2"/>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316366"/>
            <a:ext cx="11593288" cy="400110"/>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Let’s take another look at some common Enterprise Data Management solutions:</a:t>
            </a:r>
          </a:p>
        </p:txBody>
      </p:sp>
      <p:pic>
        <p:nvPicPr>
          <p:cNvPr id="7" name="Picture 6" descr="Diagram&#10;&#10;Description automatically generated">
            <a:extLst>
              <a:ext uri="{FF2B5EF4-FFF2-40B4-BE49-F238E27FC236}">
                <a16:creationId xmlns:a16="http://schemas.microsoft.com/office/drawing/2014/main" id="{416C67F7-9CF2-4085-9EC2-236CFE71D1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368" y="2286878"/>
            <a:ext cx="3408308" cy="1994724"/>
          </a:xfrm>
          <a:prstGeom prst="rect">
            <a:avLst/>
          </a:prstGeom>
        </p:spPr>
      </p:pic>
      <p:pic>
        <p:nvPicPr>
          <p:cNvPr id="9" name="Picture 8">
            <a:extLst>
              <a:ext uri="{FF2B5EF4-FFF2-40B4-BE49-F238E27FC236}">
                <a16:creationId xmlns:a16="http://schemas.microsoft.com/office/drawing/2014/main" id="{3B135319-058A-4D6A-BF84-9D2532463952}"/>
              </a:ext>
            </a:extLst>
          </p:cNvPr>
          <p:cNvPicPr>
            <a:picLocks noChangeAspect="1"/>
          </p:cNvPicPr>
          <p:nvPr/>
        </p:nvPicPr>
        <p:blipFill>
          <a:blip r:embed="rId8"/>
          <a:stretch>
            <a:fillRect/>
          </a:stretch>
        </p:blipFill>
        <p:spPr>
          <a:xfrm>
            <a:off x="4440239" y="2129158"/>
            <a:ext cx="2810615" cy="2002612"/>
          </a:xfrm>
          <a:prstGeom prst="rect">
            <a:avLst/>
          </a:prstGeom>
        </p:spPr>
      </p:pic>
      <p:pic>
        <p:nvPicPr>
          <p:cNvPr id="10" name="Picture 9">
            <a:extLst>
              <a:ext uri="{FF2B5EF4-FFF2-40B4-BE49-F238E27FC236}">
                <a16:creationId xmlns:a16="http://schemas.microsoft.com/office/drawing/2014/main" id="{767BD99B-035B-4011-A3BF-EE0966EAE983}"/>
              </a:ext>
            </a:extLst>
          </p:cNvPr>
          <p:cNvPicPr>
            <a:picLocks noChangeAspect="1"/>
          </p:cNvPicPr>
          <p:nvPr/>
        </p:nvPicPr>
        <p:blipFill>
          <a:blip r:embed="rId9"/>
          <a:stretch>
            <a:fillRect/>
          </a:stretch>
        </p:blipFill>
        <p:spPr>
          <a:xfrm>
            <a:off x="7821440" y="2409373"/>
            <a:ext cx="3678046" cy="1468510"/>
          </a:xfrm>
          <a:prstGeom prst="rect">
            <a:avLst/>
          </a:prstGeom>
          <a:effectLst>
            <a:softEdge rad="63500"/>
          </a:effectLst>
        </p:spPr>
      </p:pic>
      <p:pic>
        <p:nvPicPr>
          <p:cNvPr id="11" name="Picture 10">
            <a:extLst>
              <a:ext uri="{FF2B5EF4-FFF2-40B4-BE49-F238E27FC236}">
                <a16:creationId xmlns:a16="http://schemas.microsoft.com/office/drawing/2014/main" id="{2C6959B2-0CC1-4185-BFC5-86D379CB7D65}"/>
              </a:ext>
            </a:extLst>
          </p:cNvPr>
          <p:cNvPicPr>
            <a:picLocks noChangeAspect="1"/>
          </p:cNvPicPr>
          <p:nvPr/>
        </p:nvPicPr>
        <p:blipFill>
          <a:blip r:embed="rId10"/>
          <a:stretch>
            <a:fillRect/>
          </a:stretch>
        </p:blipFill>
        <p:spPr>
          <a:xfrm>
            <a:off x="1635035" y="4706856"/>
            <a:ext cx="3779906" cy="1605389"/>
          </a:xfrm>
          <a:prstGeom prst="rect">
            <a:avLst/>
          </a:prstGeom>
        </p:spPr>
      </p:pic>
    </p:spTree>
    <p:extLst>
      <p:ext uri="{BB962C8B-B14F-4D97-AF65-F5344CB8AC3E}">
        <p14:creationId xmlns:p14="http://schemas.microsoft.com/office/powerpoint/2010/main" val="3288989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Management of the Enterprise’s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4001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Looking at real-world EDM infrastructures, what do you notice? </a:t>
            </a:r>
          </a:p>
        </p:txBody>
      </p:sp>
    </p:spTree>
    <p:extLst>
      <p:ext uri="{BB962C8B-B14F-4D97-AF65-F5344CB8AC3E}">
        <p14:creationId xmlns:p14="http://schemas.microsoft.com/office/powerpoint/2010/main" val="515212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Management of the Enterprise’s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92333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Looking at real-world EDM infrastructures, what do you notice? </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Data gets moved around a lot!</a:t>
            </a:r>
          </a:p>
        </p:txBody>
      </p:sp>
    </p:spTree>
    <p:extLst>
      <p:ext uri="{BB962C8B-B14F-4D97-AF65-F5344CB8AC3E}">
        <p14:creationId xmlns:p14="http://schemas.microsoft.com/office/powerpoint/2010/main" val="382922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Management of the Enterprise’s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2185214"/>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Looking at real-world EDM infrastructures, what do you notice? </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Data gets moved around a lot!</a:t>
            </a:r>
          </a:p>
          <a:p>
            <a:pPr marL="914400" lvl="1" indent="-457200">
              <a:buFont typeface="+mj-lt"/>
              <a:buAutoNum type="alphaLcParen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To do that, tasks need to be implemented, jobs need to be run</a:t>
            </a:r>
            <a:endParaRPr lang="en-GB" sz="800" dirty="0">
              <a:latin typeface="Arial" panose="020B0604020202020204" pitchFamily="34" charset="0"/>
              <a:cs typeface="Arial" panose="020B0604020202020204" pitchFamily="34" charset="0"/>
            </a:endParaRPr>
          </a:p>
          <a:p>
            <a:pPr marL="800100" lvl="1" indent="-342900">
              <a:buFont typeface="+mj-lt"/>
              <a:buAutoNum type="alphaLcParenR"/>
            </a:pPr>
            <a:endParaRPr lang="en-GB" sz="14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clear procedures are needed to ensure each job manages the data correctly</a:t>
            </a:r>
          </a:p>
          <a:p>
            <a:pPr lvl="1"/>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417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Management of the Enterprise’s Data</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3016210"/>
          </a:xfrm>
          <a:prstGeom prst="rect">
            <a:avLst/>
          </a:prstGeom>
          <a:noFill/>
        </p:spPr>
        <p:txBody>
          <a:bodyPr wrap="square" rtlCol="0" anchor="t">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Looking at real-world EDM infrastructures, what do you notice? </a:t>
            </a:r>
          </a:p>
          <a:p>
            <a:pPr marL="342900" indent="-34290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Data gets moved around a lot!</a:t>
            </a:r>
          </a:p>
          <a:p>
            <a:pPr marL="914400" lvl="1" indent="-457200">
              <a:buFont typeface="+mj-lt"/>
              <a:buAutoNum type="alphaLcParen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To do that, tasks need to be implemented, jobs need to be run</a:t>
            </a:r>
            <a:endParaRPr lang="en-GB" sz="800" dirty="0">
              <a:latin typeface="Arial" panose="020B0604020202020204" pitchFamily="34" charset="0"/>
              <a:cs typeface="Arial" panose="020B0604020202020204" pitchFamily="34" charset="0"/>
            </a:endParaRPr>
          </a:p>
          <a:p>
            <a:pPr marL="800100" lvl="1" indent="-342900">
              <a:buFont typeface="+mj-lt"/>
              <a:buAutoNum type="alphaLcParenR"/>
            </a:pPr>
            <a:endParaRPr lang="en-GB" sz="14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clear procedures are needed to ensure each job manages the data correctly</a:t>
            </a:r>
          </a:p>
          <a:p>
            <a:pPr marL="800100" lvl="1" indent="-342900">
              <a:buFont typeface="+mj-lt"/>
              <a:buAutoNum type="alphaLcParenR"/>
            </a:pPr>
            <a:endParaRPr lang="en-GB" sz="1400" dirty="0">
              <a:latin typeface="Arial" panose="020B0604020202020204" pitchFamily="34" charset="0"/>
              <a:cs typeface="Arial" panose="020B0604020202020204" pitchFamily="34" charset="0"/>
            </a:endParaRPr>
          </a:p>
          <a:p>
            <a:pPr marL="914400" lvl="1" indent="-457200">
              <a:buFont typeface="+mj-lt"/>
              <a:buAutoNum type="alphaLcParenR"/>
            </a:pPr>
            <a:r>
              <a:rPr lang="en-GB" sz="2000" dirty="0">
                <a:latin typeface="Arial" panose="020B0604020202020204" pitchFamily="34" charset="0"/>
                <a:cs typeface="Arial" panose="020B0604020202020204" pitchFamily="34" charset="0"/>
              </a:rPr>
              <a:t>Some types of jobs need to be run repeatedly</a:t>
            </a:r>
          </a:p>
          <a:p>
            <a:pPr marL="914400" lvl="1" indent="-457200">
              <a:buFont typeface="+mj-lt"/>
              <a:buAutoNum type="alphaLcParenR"/>
            </a:pPr>
            <a:endParaRPr lang="en-GB" sz="1400" dirty="0">
              <a:latin typeface="Arial" panose="020B0604020202020204" pitchFamily="34" charset="0"/>
              <a:cs typeface="Arial" panose="020B0604020202020204" pitchFamily="34" charset="0"/>
            </a:endParaRPr>
          </a:p>
          <a:p>
            <a:pPr marL="1371600" lvl="2" indent="-457200">
              <a:buFont typeface="Wingdings" panose="05000000000000000000" pitchFamily="2" charset="2"/>
              <a:buChar char="ü"/>
            </a:pPr>
            <a:r>
              <a:rPr lang="en-GB" sz="2000" dirty="0">
                <a:latin typeface="Arial" panose="020B0604020202020204" pitchFamily="34" charset="0"/>
                <a:cs typeface="Arial" panose="020B0604020202020204" pitchFamily="34" charset="0"/>
              </a:rPr>
              <a:t>data management procedures need to be automated</a:t>
            </a:r>
          </a:p>
        </p:txBody>
      </p:sp>
    </p:spTree>
    <p:extLst>
      <p:ext uri="{BB962C8B-B14F-4D97-AF65-F5344CB8AC3E}">
        <p14:creationId xmlns:p14="http://schemas.microsoft.com/office/powerpoint/2010/main" val="763580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Data Migration vs. Data Integration</a:t>
            </a:r>
          </a:p>
        </p:txBody>
      </p:sp>
      <p:pic>
        <p:nvPicPr>
          <p:cNvPr id="4"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6"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a:latin typeface="Arial" panose="020B0604020202020204" pitchFamily="34" charset="0"/>
              <a:cs typeface="Arial" panose="020B0604020202020204" pitchFamily="34" charset="0"/>
            </a:endParaRPr>
          </a:p>
        </p:txBody>
      </p:sp>
      <p:sp>
        <p:nvSpPr>
          <p:cNvPr id="8" name="TextBox 7"/>
          <p:cNvSpPr txBox="1"/>
          <p:nvPr/>
        </p:nvSpPr>
        <p:spPr>
          <a:xfrm>
            <a:off x="240001" y="1429619"/>
            <a:ext cx="11593288" cy="5139869"/>
          </a:xfrm>
          <a:prstGeom prst="rect">
            <a:avLst/>
          </a:prstGeom>
          <a:noFill/>
        </p:spPr>
        <p:txBody>
          <a:bodyPr wrap="square" rtlCol="0" anchor="t">
            <a:spAutoFit/>
          </a:bodyPr>
          <a:lstStyle/>
          <a:p>
            <a:r>
              <a:rPr lang="en-GB" sz="2000" dirty="0">
                <a:latin typeface="Arial" panose="020B0604020202020204" pitchFamily="34" charset="0"/>
                <a:cs typeface="Arial" panose="020B0604020202020204" pitchFamily="34" charset="0"/>
              </a:rPr>
              <a:t>Two key types of Enterprise Data Management activities:</a:t>
            </a:r>
            <a:endParaRPr lang="en-GB"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migration</a:t>
            </a:r>
            <a:r>
              <a:rPr lang="en-GB" sz="2000" dirty="0">
                <a:latin typeface="Arial" panose="020B0604020202020204" pitchFamily="34" charset="0"/>
                <a:cs typeface="Arial" panose="020B0604020202020204" pitchFamily="34" charset="0"/>
              </a:rPr>
              <a:t> </a:t>
            </a:r>
            <a:endPar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lvl="3"/>
            <a:r>
              <a:rPr lang="en-GB" sz="2000" i="1" dirty="0">
                <a:latin typeface="Arial" panose="020B0604020202020204" pitchFamily="34" charset="0"/>
                <a:cs typeface="Arial" panose="020B0604020202020204" pitchFamily="34" charset="0"/>
              </a:rPr>
              <a:t>a </a:t>
            </a:r>
            <a:r>
              <a:rPr lang="en-GB" sz="2000" i="1" dirty="0">
                <a:solidFill>
                  <a:schemeClr val="accent1">
                    <a:lumMod val="75000"/>
                  </a:schemeClr>
                </a:solidFill>
                <a:latin typeface="Arial" panose="020B0604020202020204" pitchFamily="34" charset="0"/>
                <a:cs typeface="Arial" panose="020B0604020202020204" pitchFamily="34" charset="0"/>
              </a:rPr>
              <a:t>project</a:t>
            </a:r>
            <a:r>
              <a:rPr lang="en-GB" sz="2000" i="1" dirty="0">
                <a:latin typeface="Arial" panose="020B0604020202020204" pitchFamily="34" charset="0"/>
                <a:cs typeface="Arial" panose="020B0604020202020204" pitchFamily="34" charset="0"/>
              </a:rPr>
              <a:t> designed to move data from one environment to another</a:t>
            </a:r>
          </a:p>
          <a:p>
            <a:pPr lvl="2"/>
            <a:endParaRPr lang="en-GB" sz="20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Typically implemented over months or years, executed just once </a:t>
            </a:r>
          </a:p>
          <a:p>
            <a:pPr marL="800100" lvl="1" indent="-3429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800100" lvl="1" indent="-342900">
              <a:buFont typeface="Wingdings" panose="05000000000000000000" pitchFamily="2" charset="2"/>
              <a:buChar char="Ø"/>
            </a:pPr>
            <a:r>
              <a:rPr lang="en-GB" sz="2000" dirty="0">
                <a:latin typeface="Arial" panose="020B0604020202020204" pitchFamily="34" charset="0"/>
                <a:cs typeface="Arial" panose="020B0604020202020204" pitchFamily="34" charset="0"/>
              </a:rPr>
              <a:t>At the end, the data is removed (or decommissioned) from the source</a:t>
            </a:r>
          </a:p>
          <a:p>
            <a:pPr marL="457200" indent="-457200">
              <a:buFont typeface="+mj-lt"/>
              <a:buAutoNum type="arabicPeriod"/>
            </a:pPr>
            <a:endParaRPr lang="en-GB" sz="2000" dirty="0">
              <a:latin typeface="Arial" panose="020B0604020202020204" pitchFamily="34" charset="0"/>
              <a:cs typeface="Arial" panose="020B0604020202020204" pitchFamily="34" charset="0"/>
            </a:endParaRPr>
          </a:p>
          <a:p>
            <a:pPr marL="457200" indent="-457200">
              <a:buFont typeface="+mj-lt"/>
              <a:buAutoNum type="arabicPeriod"/>
            </a:pPr>
            <a:r>
              <a:rPr lang="en-GB" sz="2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Data integration </a:t>
            </a:r>
          </a:p>
          <a:p>
            <a:pPr marL="800100" lvl="1" indent="-342900">
              <a:buFont typeface="+mj-lt"/>
              <a:buAutoNum type="alphaLcParenR"/>
            </a:pPr>
            <a:endParaRPr lang="en-GB" sz="2000" dirty="0">
              <a:latin typeface="Arial" panose="020B0604020202020204" pitchFamily="34" charset="0"/>
              <a:cs typeface="Arial" panose="020B0604020202020204" pitchFamily="34" charset="0"/>
            </a:endParaRPr>
          </a:p>
          <a:p>
            <a:pPr lvl="3"/>
            <a:r>
              <a:rPr lang="en-GB" sz="2000" i="1" dirty="0">
                <a:latin typeface="Arial" panose="020B0604020202020204" pitchFamily="34" charset="0"/>
                <a:cs typeface="Arial" panose="020B0604020202020204" pitchFamily="34" charset="0"/>
              </a:rPr>
              <a:t>a </a:t>
            </a:r>
            <a:r>
              <a:rPr lang="en-GB" sz="2000" i="1" dirty="0">
                <a:solidFill>
                  <a:schemeClr val="accent1">
                    <a:lumMod val="75000"/>
                  </a:schemeClr>
                </a:solidFill>
                <a:latin typeface="Arial" panose="020B0604020202020204" pitchFamily="34" charset="0"/>
                <a:cs typeface="Arial" panose="020B0604020202020204" pitchFamily="34" charset="0"/>
              </a:rPr>
              <a:t>process</a:t>
            </a:r>
            <a:r>
              <a:rPr lang="en-GB" sz="2000" i="1" dirty="0">
                <a:latin typeface="Arial" panose="020B0604020202020204" pitchFamily="34" charset="0"/>
                <a:cs typeface="Arial" panose="020B0604020202020204" pitchFamily="34" charset="0"/>
              </a:rPr>
              <a:t> to automate the flow of data between environments </a:t>
            </a:r>
          </a:p>
          <a:p>
            <a:pPr marL="800100" lvl="1" indent="-342900">
              <a:buFont typeface="+mj-lt"/>
              <a:buAutoNum type="alphaLcParenR"/>
            </a:pPr>
            <a:endParaRPr lang="en-GB" sz="20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It is used to combine data from one or more systems into one</a:t>
            </a:r>
          </a:p>
          <a:p>
            <a:pPr marL="914400" lvl="1" indent="-457200">
              <a:buFont typeface="Wingdings" panose="05000000000000000000" pitchFamily="2" charset="2"/>
              <a:buChar char="Ø"/>
            </a:pPr>
            <a:endParaRPr lang="en-GB" sz="800" dirty="0">
              <a:latin typeface="Arial" panose="020B0604020202020204" pitchFamily="34" charset="0"/>
              <a:cs typeface="Arial" panose="020B0604020202020204" pitchFamily="34" charset="0"/>
            </a:endParaRPr>
          </a:p>
          <a:p>
            <a:pPr marL="914400" lvl="1" indent="-457200">
              <a:buFont typeface="Wingdings" panose="05000000000000000000" pitchFamily="2" charset="2"/>
              <a:buChar char="Ø"/>
            </a:pPr>
            <a:r>
              <a:rPr lang="en-GB" sz="2000" dirty="0">
                <a:latin typeface="Arial" panose="020B0604020202020204" pitchFamily="34" charset="0"/>
                <a:cs typeface="Arial" panose="020B0604020202020204" pitchFamily="34" charset="0"/>
              </a:rPr>
              <a:t>It is a permanent part of the IT architecture</a:t>
            </a:r>
          </a:p>
        </p:txBody>
      </p:sp>
    </p:spTree>
    <p:extLst>
      <p:ext uri="{BB962C8B-B14F-4D97-AF65-F5344CB8AC3E}">
        <p14:creationId xmlns:p14="http://schemas.microsoft.com/office/powerpoint/2010/main" val="2105472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PowerPoint Theme Templat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odule xmlns="c43e90cf-65af-417b-bc7c-e52e683de365">03. HIVE</Modul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3383c4e29e49ba87e145678091d75ed6">
  <xsd:schema xmlns:xsd="http://www.w3.org/2001/XMLSchema" xmlns:xs="http://www.w3.org/2001/XMLSchema" xmlns:p="http://schemas.microsoft.com/office/2006/metadata/properties" xmlns:ns3="c43e90cf-65af-417b-bc7c-e52e683de365" targetNamespace="http://schemas.microsoft.com/office/2006/metadata/properties" ma:root="true" ma:fieldsID="d0cd8774ef05c8dfb4de4761de3f1825"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enumeration value="13. Advanced Python for Data Engineer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B990D4E-216B-4223-82E4-A152CD1EE9F2}"/>
</file>

<file path=customXml/itemProps2.xml><?xml version="1.0" encoding="utf-8"?>
<ds:datastoreItem xmlns:ds="http://schemas.openxmlformats.org/officeDocument/2006/customXml" ds:itemID="{67DE1E78-43C8-491B-A155-1CEE6C63C108}"/>
</file>

<file path=customXml/itemProps3.xml><?xml version="1.0" encoding="utf-8"?>
<ds:datastoreItem xmlns:ds="http://schemas.openxmlformats.org/officeDocument/2006/customXml" ds:itemID="{6E99DFFD-4B87-4345-B115-8197619686D5}"/>
</file>

<file path=docProps/app.xml><?xml version="1.0" encoding="utf-8"?>
<Properties xmlns="http://schemas.openxmlformats.org/officeDocument/2006/extended-properties" xmlns:vt="http://schemas.openxmlformats.org/officeDocument/2006/docPropsVTypes">
  <Template>FDM PowerPoint Theme Template</Template>
  <TotalTime>10534</TotalTime>
  <Words>2659</Words>
  <Application>Microsoft Office PowerPoint</Application>
  <PresentationFormat>Widescreen</PresentationFormat>
  <Paragraphs>397</Paragraphs>
  <Slides>27</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Arial Black</vt:lpstr>
      <vt:lpstr>Calibri</vt:lpstr>
      <vt:lpstr>Wingdings</vt:lpstr>
      <vt:lpstr>FDM PowerPoint Theme Template</vt:lpstr>
      <vt:lpstr>Data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EDM</dc:title>
  <dc:creator>Donatien Kabwe</dc:creator>
  <cp:lastModifiedBy>Luca Fossati</cp:lastModifiedBy>
  <cp:revision>233</cp:revision>
  <dcterms:created xsi:type="dcterms:W3CDTF">2018-10-30T11:41:52Z</dcterms:created>
  <dcterms:modified xsi:type="dcterms:W3CDTF">2021-05-02T22:11:10Z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