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notesMasterIdLst>
    <p:notesMasterId r:id="rId28"/>
  </p:notesMasterIdLst>
  <p:sldIdLst>
    <p:sldId id="263" r:id="rId5"/>
    <p:sldId id="283" r:id="rId6"/>
    <p:sldId id="258" r:id="rId7"/>
    <p:sldId id="261" r:id="rId8"/>
    <p:sldId id="294" r:id="rId9"/>
    <p:sldId id="293" r:id="rId10"/>
    <p:sldId id="281" r:id="rId11"/>
    <p:sldId id="295" r:id="rId12"/>
    <p:sldId id="296" r:id="rId13"/>
    <p:sldId id="298" r:id="rId14"/>
    <p:sldId id="297" r:id="rId15"/>
    <p:sldId id="299" r:id="rId16"/>
    <p:sldId id="303" r:id="rId17"/>
    <p:sldId id="302" r:id="rId18"/>
    <p:sldId id="301" r:id="rId19"/>
    <p:sldId id="304" r:id="rId20"/>
    <p:sldId id="305" r:id="rId21"/>
    <p:sldId id="307" r:id="rId22"/>
    <p:sldId id="308" r:id="rId23"/>
    <p:sldId id="309" r:id="rId24"/>
    <p:sldId id="310" r:id="rId25"/>
    <p:sldId id="268" r:id="rId26"/>
    <p:sldId id="26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y Boutin" initials="SB" lastIdx="7" clrIdx="0"/>
  <p:cmAuthor id="2" name="Billy McCarthy" initials="BM" lastIdx="1" clrIdx="1"/>
  <p:cmAuthor id="3" name="Craig Dolan" initials="CD"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99CCFF"/>
    <a:srgbClr val="66FFCC"/>
    <a:srgbClr val="00FFFF"/>
    <a:srgbClr val="00FFCC"/>
    <a:srgbClr val="33CCCC"/>
    <a:srgbClr val="00CC99"/>
    <a:srgbClr val="00CC6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985" autoAdjust="0"/>
  </p:normalViewPr>
  <p:slideViewPr>
    <p:cSldViewPr snapToGrid="0">
      <p:cViewPr varScale="1">
        <p:scale>
          <a:sx n="64" d="100"/>
          <a:sy n="64" d="100"/>
        </p:scale>
        <p:origin x="308" y="3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 Fossati" userId="7d8a27c9-d805-45d1-af3d-5cf81a9395c3" providerId="ADAL" clId="{16C89816-9C5C-424D-8ED5-F73DD30A8862}"/>
    <pc:docChg chg="modSld">
      <pc:chgData name="Luca Fossati" userId="7d8a27c9-d805-45d1-af3d-5cf81a9395c3" providerId="ADAL" clId="{16C89816-9C5C-424D-8ED5-F73DD30A8862}" dt="2021-05-06T21:05:42.411" v="12" actId="20577"/>
      <pc:docMkLst>
        <pc:docMk/>
      </pc:docMkLst>
      <pc:sldChg chg="modSp mod">
        <pc:chgData name="Luca Fossati" userId="7d8a27c9-d805-45d1-af3d-5cf81a9395c3" providerId="ADAL" clId="{16C89816-9C5C-424D-8ED5-F73DD30A8862}" dt="2021-05-06T21:05:42.411" v="12" actId="20577"/>
        <pc:sldMkLst>
          <pc:docMk/>
          <pc:sldMk cId="3969735712" sldId="302"/>
        </pc:sldMkLst>
        <pc:graphicFrameChg chg="modGraphic">
          <ac:chgData name="Luca Fossati" userId="7d8a27c9-d805-45d1-af3d-5cf81a9395c3" providerId="ADAL" clId="{16C89816-9C5C-424D-8ED5-F73DD30A8862}" dt="2021-05-06T21:05:42.411" v="12" actId="20577"/>
          <ac:graphicFrameMkLst>
            <pc:docMk/>
            <pc:sldMk cId="3969735712" sldId="302"/>
            <ac:graphicFrameMk id="7" creationId="{F7E725DB-76D7-42FB-A0EB-3DB00346531D}"/>
          </ac:graphicFrameMkLst>
        </pc:graphicFrameChg>
      </pc:sldChg>
    </pc:docChg>
  </pc:docChgLst>
  <pc:docChgLst>
    <pc:chgData name="Luca Fossati" userId="7d8a27c9-d805-45d1-af3d-5cf81a9395c3" providerId="ADAL" clId="{3BA2DF94-2FC2-4D4E-8A50-FF115CA92638}"/>
    <pc:docChg chg="undo custSel delSld modSld sldOrd">
      <pc:chgData name="Luca Fossati" userId="7d8a27c9-d805-45d1-af3d-5cf81a9395c3" providerId="ADAL" clId="{3BA2DF94-2FC2-4D4E-8A50-FF115CA92638}" dt="2021-05-04T19:51:02.976" v="5040" actId="20577"/>
      <pc:docMkLst>
        <pc:docMk/>
      </pc:docMkLst>
      <pc:sldChg chg="modSp mod">
        <pc:chgData name="Luca Fossati" userId="7d8a27c9-d805-45d1-af3d-5cf81a9395c3" providerId="ADAL" clId="{3BA2DF94-2FC2-4D4E-8A50-FF115CA92638}" dt="2021-05-04T15:34:52.809" v="4410" actId="20577"/>
        <pc:sldMkLst>
          <pc:docMk/>
          <pc:sldMk cId="2595467257" sldId="258"/>
        </pc:sldMkLst>
        <pc:spChg chg="mod">
          <ac:chgData name="Luca Fossati" userId="7d8a27c9-d805-45d1-af3d-5cf81a9395c3" providerId="ADAL" clId="{3BA2DF94-2FC2-4D4E-8A50-FF115CA92638}" dt="2021-05-04T15:34:52.809" v="4410" actId="20577"/>
          <ac:spMkLst>
            <pc:docMk/>
            <pc:sldMk cId="2595467257" sldId="258"/>
            <ac:spMk id="3" creationId="{00000000-0000-0000-0000-000000000000}"/>
          </ac:spMkLst>
        </pc:spChg>
      </pc:sldChg>
      <pc:sldChg chg="addSp delSp modSp mod">
        <pc:chgData name="Luca Fossati" userId="7d8a27c9-d805-45d1-af3d-5cf81a9395c3" providerId="ADAL" clId="{3BA2DF94-2FC2-4D4E-8A50-FF115CA92638}" dt="2021-05-03T14:13:27.807" v="61" actId="20577"/>
        <pc:sldMkLst>
          <pc:docMk/>
          <pc:sldMk cId="3288989145" sldId="261"/>
        </pc:sldMkLst>
        <pc:spChg chg="mod">
          <ac:chgData name="Luca Fossati" userId="7d8a27c9-d805-45d1-af3d-5cf81a9395c3" providerId="ADAL" clId="{3BA2DF94-2FC2-4D4E-8A50-FF115CA92638}" dt="2021-05-03T14:13:27.807" v="61" actId="20577"/>
          <ac:spMkLst>
            <pc:docMk/>
            <pc:sldMk cId="3288989145" sldId="261"/>
            <ac:spMk id="5" creationId="{00000000-0000-0000-0000-000000000000}"/>
          </ac:spMkLst>
        </pc:spChg>
        <pc:spChg chg="del">
          <ac:chgData name="Luca Fossati" userId="7d8a27c9-d805-45d1-af3d-5cf81a9395c3" providerId="ADAL" clId="{3BA2DF94-2FC2-4D4E-8A50-FF115CA92638}" dt="2021-05-03T14:10:58.431" v="0" actId="478"/>
          <ac:spMkLst>
            <pc:docMk/>
            <pc:sldMk cId="3288989145" sldId="261"/>
            <ac:spMk id="8" creationId="{00000000-0000-0000-0000-000000000000}"/>
          </ac:spMkLst>
        </pc:spChg>
        <pc:spChg chg="mod">
          <ac:chgData name="Luca Fossati" userId="7d8a27c9-d805-45d1-af3d-5cf81a9395c3" providerId="ADAL" clId="{3BA2DF94-2FC2-4D4E-8A50-FF115CA92638}" dt="2021-05-03T14:11:02.391" v="1"/>
          <ac:spMkLst>
            <pc:docMk/>
            <pc:sldMk cId="3288989145" sldId="261"/>
            <ac:spMk id="9" creationId="{D4D49B3D-9744-49A7-B315-C3A14F220BA2}"/>
          </ac:spMkLst>
        </pc:spChg>
        <pc:spChg chg="mod">
          <ac:chgData name="Luca Fossati" userId="7d8a27c9-d805-45d1-af3d-5cf81a9395c3" providerId="ADAL" clId="{3BA2DF94-2FC2-4D4E-8A50-FF115CA92638}" dt="2021-05-03T14:11:02.391" v="1"/>
          <ac:spMkLst>
            <pc:docMk/>
            <pc:sldMk cId="3288989145" sldId="261"/>
            <ac:spMk id="10" creationId="{E070543D-DE85-4B4A-A246-36B17E4F277B}"/>
          </ac:spMkLst>
        </pc:spChg>
        <pc:spChg chg="mod">
          <ac:chgData name="Luca Fossati" userId="7d8a27c9-d805-45d1-af3d-5cf81a9395c3" providerId="ADAL" clId="{3BA2DF94-2FC2-4D4E-8A50-FF115CA92638}" dt="2021-05-03T14:11:02.391" v="1"/>
          <ac:spMkLst>
            <pc:docMk/>
            <pc:sldMk cId="3288989145" sldId="261"/>
            <ac:spMk id="11" creationId="{490A6A0D-5101-4612-83B8-63B19EC64C8F}"/>
          </ac:spMkLst>
        </pc:spChg>
        <pc:spChg chg="add mod">
          <ac:chgData name="Luca Fossati" userId="7d8a27c9-d805-45d1-af3d-5cf81a9395c3" providerId="ADAL" clId="{3BA2DF94-2FC2-4D4E-8A50-FF115CA92638}" dt="2021-05-03T14:12:00.883" v="50" actId="1076"/>
          <ac:spMkLst>
            <pc:docMk/>
            <pc:sldMk cId="3288989145" sldId="261"/>
            <ac:spMk id="13" creationId="{5D0A6A73-0EC1-4EFB-B7C4-278B426CAA06}"/>
          </ac:spMkLst>
        </pc:spChg>
        <pc:spChg chg="add mod">
          <ac:chgData name="Luca Fossati" userId="7d8a27c9-d805-45d1-af3d-5cf81a9395c3" providerId="ADAL" clId="{3BA2DF94-2FC2-4D4E-8A50-FF115CA92638}" dt="2021-05-03T14:12:00.883" v="50" actId="1076"/>
          <ac:spMkLst>
            <pc:docMk/>
            <pc:sldMk cId="3288989145" sldId="261"/>
            <ac:spMk id="14" creationId="{B5132EAA-11A8-4C2A-8978-840197D4193A}"/>
          </ac:spMkLst>
        </pc:spChg>
        <pc:spChg chg="add mod">
          <ac:chgData name="Luca Fossati" userId="7d8a27c9-d805-45d1-af3d-5cf81a9395c3" providerId="ADAL" clId="{3BA2DF94-2FC2-4D4E-8A50-FF115CA92638}" dt="2021-05-03T14:12:00.883" v="50" actId="1076"/>
          <ac:spMkLst>
            <pc:docMk/>
            <pc:sldMk cId="3288989145" sldId="261"/>
            <ac:spMk id="15" creationId="{D2BC4169-875A-4AA3-88E7-0946B3C7D6ED}"/>
          </ac:spMkLst>
        </pc:spChg>
        <pc:spChg chg="add mod">
          <ac:chgData name="Luca Fossati" userId="7d8a27c9-d805-45d1-af3d-5cf81a9395c3" providerId="ADAL" clId="{3BA2DF94-2FC2-4D4E-8A50-FF115CA92638}" dt="2021-05-03T14:12:00.883" v="50" actId="1076"/>
          <ac:spMkLst>
            <pc:docMk/>
            <pc:sldMk cId="3288989145" sldId="261"/>
            <ac:spMk id="16" creationId="{D015F7F0-4885-4499-AB7F-CF4CB5B6DAB7}"/>
          </ac:spMkLst>
        </pc:spChg>
        <pc:spChg chg="add mod">
          <ac:chgData name="Luca Fossati" userId="7d8a27c9-d805-45d1-af3d-5cf81a9395c3" providerId="ADAL" clId="{3BA2DF94-2FC2-4D4E-8A50-FF115CA92638}" dt="2021-05-03T14:12:00.883" v="50" actId="1076"/>
          <ac:spMkLst>
            <pc:docMk/>
            <pc:sldMk cId="3288989145" sldId="261"/>
            <ac:spMk id="17" creationId="{0C84726D-0648-44D4-A47A-913DA3F68FED}"/>
          </ac:spMkLst>
        </pc:spChg>
        <pc:spChg chg="add mod">
          <ac:chgData name="Luca Fossati" userId="7d8a27c9-d805-45d1-af3d-5cf81a9395c3" providerId="ADAL" clId="{3BA2DF94-2FC2-4D4E-8A50-FF115CA92638}" dt="2021-05-03T14:12:00.883" v="50" actId="1076"/>
          <ac:spMkLst>
            <pc:docMk/>
            <pc:sldMk cId="3288989145" sldId="261"/>
            <ac:spMk id="18" creationId="{02C852BE-44B8-4271-BEA0-3BE60159D0F8}"/>
          </ac:spMkLst>
        </pc:spChg>
        <pc:spChg chg="add mod">
          <ac:chgData name="Luca Fossati" userId="7d8a27c9-d805-45d1-af3d-5cf81a9395c3" providerId="ADAL" clId="{3BA2DF94-2FC2-4D4E-8A50-FF115CA92638}" dt="2021-05-03T14:12:00.883" v="50" actId="1076"/>
          <ac:spMkLst>
            <pc:docMk/>
            <pc:sldMk cId="3288989145" sldId="261"/>
            <ac:spMk id="19" creationId="{BC57EF45-1DE2-40BB-94D5-07E202F7588F}"/>
          </ac:spMkLst>
        </pc:spChg>
        <pc:spChg chg="add mod">
          <ac:chgData name="Luca Fossati" userId="7d8a27c9-d805-45d1-af3d-5cf81a9395c3" providerId="ADAL" clId="{3BA2DF94-2FC2-4D4E-8A50-FF115CA92638}" dt="2021-05-03T14:12:00.883" v="50" actId="1076"/>
          <ac:spMkLst>
            <pc:docMk/>
            <pc:sldMk cId="3288989145" sldId="261"/>
            <ac:spMk id="20" creationId="{D4154951-EE8D-4BE9-9DE1-97BFD6D51010}"/>
          </ac:spMkLst>
        </pc:spChg>
        <pc:spChg chg="add mod">
          <ac:chgData name="Luca Fossati" userId="7d8a27c9-d805-45d1-af3d-5cf81a9395c3" providerId="ADAL" clId="{3BA2DF94-2FC2-4D4E-8A50-FF115CA92638}" dt="2021-05-03T14:12:00.883" v="50" actId="1076"/>
          <ac:spMkLst>
            <pc:docMk/>
            <pc:sldMk cId="3288989145" sldId="261"/>
            <ac:spMk id="21" creationId="{7D4BB2C8-DF03-42A6-A6DA-090466A12DFC}"/>
          </ac:spMkLst>
        </pc:spChg>
        <pc:grpChg chg="add mod">
          <ac:chgData name="Luca Fossati" userId="7d8a27c9-d805-45d1-af3d-5cf81a9395c3" providerId="ADAL" clId="{3BA2DF94-2FC2-4D4E-8A50-FF115CA92638}" dt="2021-05-03T14:12:00.883" v="50" actId="1076"/>
          <ac:grpSpMkLst>
            <pc:docMk/>
            <pc:sldMk cId="3288989145" sldId="261"/>
            <ac:grpSpMk id="7" creationId="{B1A978E9-43CF-49B8-BADE-E61FC46007C7}"/>
          </ac:grpSpMkLst>
        </pc:grpChg>
        <pc:picChg chg="mod">
          <ac:chgData name="Luca Fossati" userId="7d8a27c9-d805-45d1-af3d-5cf81a9395c3" providerId="ADAL" clId="{3BA2DF94-2FC2-4D4E-8A50-FF115CA92638}" dt="2021-05-03T14:11:02.391" v="1"/>
          <ac:picMkLst>
            <pc:docMk/>
            <pc:sldMk cId="3288989145" sldId="261"/>
            <ac:picMk id="12" creationId="{26B41D81-E55C-45B6-BC50-7839582FCF50}"/>
          </ac:picMkLst>
        </pc:picChg>
      </pc:sldChg>
      <pc:sldChg chg="modSp mod">
        <pc:chgData name="Luca Fossati" userId="7d8a27c9-d805-45d1-af3d-5cf81a9395c3" providerId="ADAL" clId="{3BA2DF94-2FC2-4D4E-8A50-FF115CA92638}" dt="2021-05-04T05:17:01.395" v="4155" actId="20577"/>
        <pc:sldMkLst>
          <pc:docMk/>
          <pc:sldMk cId="1544478635" sldId="263"/>
        </pc:sldMkLst>
        <pc:spChg chg="mod">
          <ac:chgData name="Luca Fossati" userId="7d8a27c9-d805-45d1-af3d-5cf81a9395c3" providerId="ADAL" clId="{3BA2DF94-2FC2-4D4E-8A50-FF115CA92638}" dt="2021-05-04T05:17:01.395" v="4155" actId="20577"/>
          <ac:spMkLst>
            <pc:docMk/>
            <pc:sldMk cId="1544478635" sldId="263"/>
            <ac:spMk id="3" creationId="{00000000-0000-0000-0000-000000000000}"/>
          </ac:spMkLst>
        </pc:spChg>
      </pc:sldChg>
      <pc:sldChg chg="del">
        <pc:chgData name="Luca Fossati" userId="7d8a27c9-d805-45d1-af3d-5cf81a9395c3" providerId="ADAL" clId="{3BA2DF94-2FC2-4D4E-8A50-FF115CA92638}" dt="2021-05-04T03:41:58.660" v="4103" actId="47"/>
        <pc:sldMkLst>
          <pc:docMk/>
          <pc:sldMk cId="816045097" sldId="267"/>
        </pc:sldMkLst>
      </pc:sldChg>
      <pc:sldChg chg="modSp mod">
        <pc:chgData name="Luca Fossati" userId="7d8a27c9-d805-45d1-af3d-5cf81a9395c3" providerId="ADAL" clId="{3BA2DF94-2FC2-4D4E-8A50-FF115CA92638}" dt="2021-05-04T18:05:30.245" v="5032" actId="20577"/>
        <pc:sldMkLst>
          <pc:docMk/>
          <pc:sldMk cId="2088165517" sldId="268"/>
        </pc:sldMkLst>
        <pc:spChg chg="mod">
          <ac:chgData name="Luca Fossati" userId="7d8a27c9-d805-45d1-af3d-5cf81a9395c3" providerId="ADAL" clId="{3BA2DF94-2FC2-4D4E-8A50-FF115CA92638}" dt="2021-05-04T17:56:35.732" v="4549" actId="20577"/>
          <ac:spMkLst>
            <pc:docMk/>
            <pc:sldMk cId="2088165517" sldId="268"/>
            <ac:spMk id="7" creationId="{00000000-0000-0000-0000-000000000000}"/>
          </ac:spMkLst>
        </pc:spChg>
        <pc:spChg chg="mod">
          <ac:chgData name="Luca Fossati" userId="7d8a27c9-d805-45d1-af3d-5cf81a9395c3" providerId="ADAL" clId="{3BA2DF94-2FC2-4D4E-8A50-FF115CA92638}" dt="2021-05-04T17:54:50.367" v="4461" actId="20577"/>
          <ac:spMkLst>
            <pc:docMk/>
            <pc:sldMk cId="2088165517" sldId="268"/>
            <ac:spMk id="8" creationId="{00000000-0000-0000-0000-000000000000}"/>
          </ac:spMkLst>
        </pc:spChg>
        <pc:spChg chg="mod">
          <ac:chgData name="Luca Fossati" userId="7d8a27c9-d805-45d1-af3d-5cf81a9395c3" providerId="ADAL" clId="{3BA2DF94-2FC2-4D4E-8A50-FF115CA92638}" dt="2021-05-04T18:04:40.898" v="5019" actId="20577"/>
          <ac:spMkLst>
            <pc:docMk/>
            <pc:sldMk cId="2088165517" sldId="268"/>
            <ac:spMk id="9" creationId="{00000000-0000-0000-0000-000000000000}"/>
          </ac:spMkLst>
        </pc:spChg>
        <pc:spChg chg="mod">
          <ac:chgData name="Luca Fossati" userId="7d8a27c9-d805-45d1-af3d-5cf81a9395c3" providerId="ADAL" clId="{3BA2DF94-2FC2-4D4E-8A50-FF115CA92638}" dt="2021-05-04T18:03:52.455" v="4958" actId="20577"/>
          <ac:spMkLst>
            <pc:docMk/>
            <pc:sldMk cId="2088165517" sldId="268"/>
            <ac:spMk id="10" creationId="{00000000-0000-0000-0000-000000000000}"/>
          </ac:spMkLst>
        </pc:spChg>
        <pc:spChg chg="mod">
          <ac:chgData name="Luca Fossati" userId="7d8a27c9-d805-45d1-af3d-5cf81a9395c3" providerId="ADAL" clId="{3BA2DF94-2FC2-4D4E-8A50-FF115CA92638}" dt="2021-05-04T18:05:30.245" v="5032" actId="20577"/>
          <ac:spMkLst>
            <pc:docMk/>
            <pc:sldMk cId="2088165517" sldId="268"/>
            <ac:spMk id="11" creationId="{00000000-0000-0000-0000-000000000000}"/>
          </ac:spMkLst>
        </pc:spChg>
        <pc:spChg chg="mod">
          <ac:chgData name="Luca Fossati" userId="7d8a27c9-d805-45d1-af3d-5cf81a9395c3" providerId="ADAL" clId="{3BA2DF94-2FC2-4D4E-8A50-FF115CA92638}" dt="2021-05-04T18:03:01.292" v="4879" actId="20577"/>
          <ac:spMkLst>
            <pc:docMk/>
            <pc:sldMk cId="2088165517" sldId="268"/>
            <ac:spMk id="12" creationId="{00000000-0000-0000-0000-000000000000}"/>
          </ac:spMkLst>
        </pc:spChg>
      </pc:sldChg>
      <pc:sldChg chg="addSp delSp modSp mod modNotesTx">
        <pc:chgData name="Luca Fossati" userId="7d8a27c9-d805-45d1-af3d-5cf81a9395c3" providerId="ADAL" clId="{3BA2DF94-2FC2-4D4E-8A50-FF115CA92638}" dt="2021-05-03T16:18:54.170" v="1286" actId="20577"/>
        <pc:sldMkLst>
          <pc:docMk/>
          <pc:sldMk cId="2250836920" sldId="281"/>
        </pc:sldMkLst>
        <pc:spChg chg="mod">
          <ac:chgData name="Luca Fossati" userId="7d8a27c9-d805-45d1-af3d-5cf81a9395c3" providerId="ADAL" clId="{3BA2DF94-2FC2-4D4E-8A50-FF115CA92638}" dt="2021-05-03T16:14:57.855" v="1034" actId="20577"/>
          <ac:spMkLst>
            <pc:docMk/>
            <pc:sldMk cId="2250836920" sldId="281"/>
            <ac:spMk id="5" creationId="{00000000-0000-0000-0000-000000000000}"/>
          </ac:spMkLst>
        </pc:spChg>
        <pc:spChg chg="add del mod">
          <ac:chgData name="Luca Fossati" userId="7d8a27c9-d805-45d1-af3d-5cf81a9395c3" providerId="ADAL" clId="{3BA2DF94-2FC2-4D4E-8A50-FF115CA92638}" dt="2021-05-03T16:06:24.985" v="896" actId="22"/>
          <ac:spMkLst>
            <pc:docMk/>
            <pc:sldMk cId="2250836920" sldId="281"/>
            <ac:spMk id="7" creationId="{7E3AC5A8-4F1A-45C8-8973-2670C9363A53}"/>
          </ac:spMkLst>
        </pc:spChg>
        <pc:spChg chg="add del mod">
          <ac:chgData name="Luca Fossati" userId="7d8a27c9-d805-45d1-af3d-5cf81a9395c3" providerId="ADAL" clId="{3BA2DF94-2FC2-4D4E-8A50-FF115CA92638}" dt="2021-05-03T16:08:10.646" v="900" actId="12084"/>
          <ac:spMkLst>
            <pc:docMk/>
            <pc:sldMk cId="2250836920" sldId="281"/>
            <ac:spMk id="9" creationId="{73979EB7-1C54-4278-9ADB-507253F1C8FA}"/>
          </ac:spMkLst>
        </pc:spChg>
        <pc:spChg chg="del">
          <ac:chgData name="Luca Fossati" userId="7d8a27c9-d805-45d1-af3d-5cf81a9395c3" providerId="ADAL" clId="{3BA2DF94-2FC2-4D4E-8A50-FF115CA92638}" dt="2021-05-03T16:05:56.147" v="889" actId="478"/>
          <ac:spMkLst>
            <pc:docMk/>
            <pc:sldMk cId="2250836920" sldId="281"/>
            <ac:spMk id="10" creationId="{00000000-0000-0000-0000-000000000000}"/>
          </ac:spMkLst>
        </pc:spChg>
        <pc:graphicFrameChg chg="add mod">
          <ac:chgData name="Luca Fossati" userId="7d8a27c9-d805-45d1-af3d-5cf81a9395c3" providerId="ADAL" clId="{3BA2DF94-2FC2-4D4E-8A50-FF115CA92638}" dt="2021-05-03T16:18:02.104" v="1166" actId="20577"/>
          <ac:graphicFrameMkLst>
            <pc:docMk/>
            <pc:sldMk cId="2250836920" sldId="281"/>
            <ac:graphicFrameMk id="8" creationId="{E9BDCAE4-21D9-4258-A845-13EB061C356B}"/>
          </ac:graphicFrameMkLst>
        </pc:graphicFrameChg>
      </pc:sldChg>
      <pc:sldChg chg="addSp delSp modSp mod chgLayout">
        <pc:chgData name="Luca Fossati" userId="7d8a27c9-d805-45d1-af3d-5cf81a9395c3" providerId="ADAL" clId="{3BA2DF94-2FC2-4D4E-8A50-FF115CA92638}" dt="2021-05-03T16:00:31.552" v="876" actId="20577"/>
        <pc:sldMkLst>
          <pc:docMk/>
          <pc:sldMk cId="1887921384" sldId="293"/>
        </pc:sldMkLst>
        <pc:spChg chg="add del mod">
          <ac:chgData name="Luca Fossati" userId="7d8a27c9-d805-45d1-af3d-5cf81a9395c3" providerId="ADAL" clId="{3BA2DF94-2FC2-4D4E-8A50-FF115CA92638}" dt="2021-05-03T15:18:57.525" v="304" actId="6264"/>
          <ac:spMkLst>
            <pc:docMk/>
            <pc:sldMk cId="1887921384" sldId="293"/>
            <ac:spMk id="2" creationId="{7FEEE8BC-FBDC-46A3-AC92-23E86985D7E2}"/>
          </ac:spMkLst>
        </pc:spChg>
        <pc:spChg chg="add del mod">
          <ac:chgData name="Luca Fossati" userId="7d8a27c9-d805-45d1-af3d-5cf81a9395c3" providerId="ADAL" clId="{3BA2DF94-2FC2-4D4E-8A50-FF115CA92638}" dt="2021-05-03T15:29:54.827" v="335"/>
          <ac:spMkLst>
            <pc:docMk/>
            <pc:sldMk cId="1887921384" sldId="293"/>
            <ac:spMk id="3" creationId="{51AACD86-77F1-4BFC-88B8-BB8BD862D790}"/>
          </ac:spMkLst>
        </pc:spChg>
        <pc:spChg chg="mod">
          <ac:chgData name="Luca Fossati" userId="7d8a27c9-d805-45d1-af3d-5cf81a9395c3" providerId="ADAL" clId="{3BA2DF94-2FC2-4D4E-8A50-FF115CA92638}" dt="2021-05-03T14:25:24.232" v="232" actId="20577"/>
          <ac:spMkLst>
            <pc:docMk/>
            <pc:sldMk cId="1887921384" sldId="293"/>
            <ac:spMk id="5" creationId="{00000000-0000-0000-0000-000000000000}"/>
          </ac:spMkLst>
        </pc:spChg>
        <pc:spChg chg="mod ord">
          <ac:chgData name="Luca Fossati" userId="7d8a27c9-d805-45d1-af3d-5cf81a9395c3" providerId="ADAL" clId="{3BA2DF94-2FC2-4D4E-8A50-FF115CA92638}" dt="2021-05-03T15:18:57.525" v="304" actId="6264"/>
          <ac:spMkLst>
            <pc:docMk/>
            <pc:sldMk cId="1887921384" sldId="293"/>
            <ac:spMk id="6" creationId="{00000000-0000-0000-0000-000000000000}"/>
          </ac:spMkLst>
        </pc:spChg>
        <pc:spChg chg="add del mod">
          <ac:chgData name="Luca Fossati" userId="7d8a27c9-d805-45d1-af3d-5cf81a9395c3" providerId="ADAL" clId="{3BA2DF94-2FC2-4D4E-8A50-FF115CA92638}" dt="2021-05-03T15:57:23.577" v="867" actId="478"/>
          <ac:spMkLst>
            <pc:docMk/>
            <pc:sldMk cId="1887921384" sldId="293"/>
            <ac:spMk id="7" creationId="{6551B251-62FC-4275-B7D3-EF2343F3D393}"/>
          </ac:spMkLst>
        </pc:spChg>
        <pc:spChg chg="del">
          <ac:chgData name="Luca Fossati" userId="7d8a27c9-d805-45d1-af3d-5cf81a9395c3" providerId="ADAL" clId="{3BA2DF94-2FC2-4D4E-8A50-FF115CA92638}" dt="2021-05-03T14:25:28.158" v="233" actId="478"/>
          <ac:spMkLst>
            <pc:docMk/>
            <pc:sldMk cId="1887921384" sldId="293"/>
            <ac:spMk id="8" creationId="{00000000-0000-0000-0000-000000000000}"/>
          </ac:spMkLst>
        </pc:spChg>
        <pc:spChg chg="add mod">
          <ac:chgData name="Luca Fossati" userId="7d8a27c9-d805-45d1-af3d-5cf81a9395c3" providerId="ADAL" clId="{3BA2DF94-2FC2-4D4E-8A50-FF115CA92638}" dt="2021-05-03T16:00:31.552" v="876" actId="20577"/>
          <ac:spMkLst>
            <pc:docMk/>
            <pc:sldMk cId="1887921384" sldId="293"/>
            <ac:spMk id="9" creationId="{2567FEAC-2CB5-421B-9588-10F1E05EEF84}"/>
          </ac:spMkLst>
        </pc:spChg>
      </pc:sldChg>
      <pc:sldChg chg="addSp delSp modSp mod">
        <pc:chgData name="Luca Fossati" userId="7d8a27c9-d805-45d1-af3d-5cf81a9395c3" providerId="ADAL" clId="{3BA2DF94-2FC2-4D4E-8A50-FF115CA92638}" dt="2021-05-03T14:23:53.484" v="223" actId="20577"/>
        <pc:sldMkLst>
          <pc:docMk/>
          <pc:sldMk cId="515212483" sldId="294"/>
        </pc:sldMkLst>
        <pc:spChg chg="add mod">
          <ac:chgData name="Luca Fossati" userId="7d8a27c9-d805-45d1-af3d-5cf81a9395c3" providerId="ADAL" clId="{3BA2DF94-2FC2-4D4E-8A50-FF115CA92638}" dt="2021-05-03T14:23:16.303" v="221" actId="20577"/>
          <ac:spMkLst>
            <pc:docMk/>
            <pc:sldMk cId="515212483" sldId="294"/>
            <ac:spMk id="2" creationId="{67155C38-9E5D-46FD-B564-31E91CFC27EB}"/>
          </ac:spMkLst>
        </pc:spChg>
        <pc:spChg chg="mod">
          <ac:chgData name="Luca Fossati" userId="7d8a27c9-d805-45d1-af3d-5cf81a9395c3" providerId="ADAL" clId="{3BA2DF94-2FC2-4D4E-8A50-FF115CA92638}" dt="2021-05-03T14:23:53.484" v="223" actId="20577"/>
          <ac:spMkLst>
            <pc:docMk/>
            <pc:sldMk cId="515212483" sldId="294"/>
            <ac:spMk id="5" creationId="{00000000-0000-0000-0000-000000000000}"/>
          </ac:spMkLst>
        </pc:spChg>
        <pc:spChg chg="add mod">
          <ac:chgData name="Luca Fossati" userId="7d8a27c9-d805-45d1-af3d-5cf81a9395c3" providerId="ADAL" clId="{3BA2DF94-2FC2-4D4E-8A50-FF115CA92638}" dt="2021-05-03T14:23:42.271" v="222" actId="1076"/>
          <ac:spMkLst>
            <pc:docMk/>
            <pc:sldMk cId="515212483" sldId="294"/>
            <ac:spMk id="7" creationId="{C7DE43C5-D0E5-4968-B495-12858294218B}"/>
          </ac:spMkLst>
        </pc:spChg>
        <pc:spChg chg="del">
          <ac:chgData name="Luca Fossati" userId="7d8a27c9-d805-45d1-af3d-5cf81a9395c3" providerId="ADAL" clId="{3BA2DF94-2FC2-4D4E-8A50-FF115CA92638}" dt="2021-05-03T14:13:42.774" v="74" actId="478"/>
          <ac:spMkLst>
            <pc:docMk/>
            <pc:sldMk cId="515212483" sldId="294"/>
            <ac:spMk id="8" creationId="{00000000-0000-0000-0000-000000000000}"/>
          </ac:spMkLst>
        </pc:spChg>
      </pc:sldChg>
      <pc:sldChg chg="modSp mod">
        <pc:chgData name="Luca Fossati" userId="7d8a27c9-d805-45d1-af3d-5cf81a9395c3" providerId="ADAL" clId="{3BA2DF94-2FC2-4D4E-8A50-FF115CA92638}" dt="2021-05-04T02:54:36.369" v="3337" actId="207"/>
        <pc:sldMkLst>
          <pc:docMk/>
          <pc:sldMk cId="1270965718" sldId="295"/>
        </pc:sldMkLst>
        <pc:spChg chg="mod">
          <ac:chgData name="Luca Fossati" userId="7d8a27c9-d805-45d1-af3d-5cf81a9395c3" providerId="ADAL" clId="{3BA2DF94-2FC2-4D4E-8A50-FF115CA92638}" dt="2021-05-03T16:20:30.535" v="1302" actId="20577"/>
          <ac:spMkLst>
            <pc:docMk/>
            <pc:sldMk cId="1270965718" sldId="295"/>
            <ac:spMk id="5" creationId="{00000000-0000-0000-0000-000000000000}"/>
          </ac:spMkLst>
        </pc:spChg>
        <pc:spChg chg="mod">
          <ac:chgData name="Luca Fossati" userId="7d8a27c9-d805-45d1-af3d-5cf81a9395c3" providerId="ADAL" clId="{3BA2DF94-2FC2-4D4E-8A50-FF115CA92638}" dt="2021-05-04T02:54:36.369" v="3337" actId="207"/>
          <ac:spMkLst>
            <pc:docMk/>
            <pc:sldMk cId="1270965718" sldId="295"/>
            <ac:spMk id="10" creationId="{00000000-0000-0000-0000-000000000000}"/>
          </ac:spMkLst>
        </pc:spChg>
      </pc:sldChg>
      <pc:sldChg chg="modSp mod">
        <pc:chgData name="Luca Fossati" userId="7d8a27c9-d805-45d1-af3d-5cf81a9395c3" providerId="ADAL" clId="{3BA2DF94-2FC2-4D4E-8A50-FF115CA92638}" dt="2021-05-03T22:21:38.492" v="3124" actId="20577"/>
        <pc:sldMkLst>
          <pc:docMk/>
          <pc:sldMk cId="2035129089" sldId="296"/>
        </pc:sldMkLst>
        <pc:spChg chg="mod">
          <ac:chgData name="Luca Fossati" userId="7d8a27c9-d805-45d1-af3d-5cf81a9395c3" providerId="ADAL" clId="{3BA2DF94-2FC2-4D4E-8A50-FF115CA92638}" dt="2021-05-03T22:05:58.459" v="2437" actId="20577"/>
          <ac:spMkLst>
            <pc:docMk/>
            <pc:sldMk cId="2035129089" sldId="296"/>
            <ac:spMk id="5" creationId="{00000000-0000-0000-0000-000000000000}"/>
          </ac:spMkLst>
        </pc:spChg>
        <pc:spChg chg="mod">
          <ac:chgData name="Luca Fossati" userId="7d8a27c9-d805-45d1-af3d-5cf81a9395c3" providerId="ADAL" clId="{3BA2DF94-2FC2-4D4E-8A50-FF115CA92638}" dt="2021-05-03T22:21:38.492" v="3124" actId="20577"/>
          <ac:spMkLst>
            <pc:docMk/>
            <pc:sldMk cId="2035129089" sldId="296"/>
            <ac:spMk id="10" creationId="{00000000-0000-0000-0000-000000000000}"/>
          </ac:spMkLst>
        </pc:spChg>
      </pc:sldChg>
      <pc:sldChg chg="addSp delSp modSp mod modNotesTx">
        <pc:chgData name="Luca Fossati" userId="7d8a27c9-d805-45d1-af3d-5cf81a9395c3" providerId="ADAL" clId="{3BA2DF94-2FC2-4D4E-8A50-FF115CA92638}" dt="2021-05-04T02:47:40.775" v="3232" actId="20577"/>
        <pc:sldMkLst>
          <pc:docMk/>
          <pc:sldMk cId="2017698601" sldId="297"/>
        </pc:sldMkLst>
        <pc:spChg chg="mod">
          <ac:chgData name="Luca Fossati" userId="7d8a27c9-d805-45d1-af3d-5cf81a9395c3" providerId="ADAL" clId="{3BA2DF94-2FC2-4D4E-8A50-FF115CA92638}" dt="2021-05-04T02:45:12.573" v="3228"/>
          <ac:spMkLst>
            <pc:docMk/>
            <pc:sldMk cId="2017698601" sldId="297"/>
            <ac:spMk id="5" creationId="{00000000-0000-0000-0000-000000000000}"/>
          </ac:spMkLst>
        </pc:spChg>
        <pc:spChg chg="del">
          <ac:chgData name="Luca Fossati" userId="7d8a27c9-d805-45d1-af3d-5cf81a9395c3" providerId="ADAL" clId="{3BA2DF94-2FC2-4D4E-8A50-FF115CA92638}" dt="2021-05-04T02:37:21.889" v="3137" actId="478"/>
          <ac:spMkLst>
            <pc:docMk/>
            <pc:sldMk cId="2017698601" sldId="297"/>
            <ac:spMk id="7" creationId="{00000000-0000-0000-0000-000000000000}"/>
          </ac:spMkLst>
        </pc:spChg>
        <pc:spChg chg="add del mod">
          <ac:chgData name="Luca Fossati" userId="7d8a27c9-d805-45d1-af3d-5cf81a9395c3" providerId="ADAL" clId="{3BA2DF94-2FC2-4D4E-8A50-FF115CA92638}" dt="2021-05-04T02:37:38.721" v="3139"/>
          <ac:spMkLst>
            <pc:docMk/>
            <pc:sldMk cId="2017698601" sldId="297"/>
            <ac:spMk id="8" creationId="{7B3332A7-FACB-4F26-B8AA-13E175281BEB}"/>
          </ac:spMkLst>
        </pc:spChg>
        <pc:spChg chg="add mod">
          <ac:chgData name="Luca Fossati" userId="7d8a27c9-d805-45d1-af3d-5cf81a9395c3" providerId="ADAL" clId="{3BA2DF94-2FC2-4D4E-8A50-FF115CA92638}" dt="2021-05-04T02:39:41.394" v="3156" actId="1076"/>
          <ac:spMkLst>
            <pc:docMk/>
            <pc:sldMk cId="2017698601" sldId="297"/>
            <ac:spMk id="9" creationId="{73E8F189-C667-4669-A88A-9CFAF5B28993}"/>
          </ac:spMkLst>
        </pc:spChg>
        <pc:spChg chg="del">
          <ac:chgData name="Luca Fossati" userId="7d8a27c9-d805-45d1-af3d-5cf81a9395c3" providerId="ADAL" clId="{3BA2DF94-2FC2-4D4E-8A50-FF115CA92638}" dt="2021-05-04T02:37:10.825" v="3136" actId="478"/>
          <ac:spMkLst>
            <pc:docMk/>
            <pc:sldMk cId="2017698601" sldId="297"/>
            <ac:spMk id="10" creationId="{00000000-0000-0000-0000-000000000000}"/>
          </ac:spMkLst>
        </pc:spChg>
        <pc:spChg chg="add mod">
          <ac:chgData name="Luca Fossati" userId="7d8a27c9-d805-45d1-af3d-5cf81a9395c3" providerId="ADAL" clId="{3BA2DF94-2FC2-4D4E-8A50-FF115CA92638}" dt="2021-05-04T02:39:41.394" v="3156" actId="1076"/>
          <ac:spMkLst>
            <pc:docMk/>
            <pc:sldMk cId="2017698601" sldId="297"/>
            <ac:spMk id="11" creationId="{5CE425FF-0FFD-4D5E-A4E2-64B162B038BA}"/>
          </ac:spMkLst>
        </pc:spChg>
        <pc:spChg chg="add mod">
          <ac:chgData name="Luca Fossati" userId="7d8a27c9-d805-45d1-af3d-5cf81a9395c3" providerId="ADAL" clId="{3BA2DF94-2FC2-4D4E-8A50-FF115CA92638}" dt="2021-05-04T02:39:41.394" v="3156" actId="1076"/>
          <ac:spMkLst>
            <pc:docMk/>
            <pc:sldMk cId="2017698601" sldId="297"/>
            <ac:spMk id="12" creationId="{FFB10A19-D84A-4965-BFD5-0AC51DAAF137}"/>
          </ac:spMkLst>
        </pc:spChg>
        <pc:picChg chg="del">
          <ac:chgData name="Luca Fossati" userId="7d8a27c9-d805-45d1-af3d-5cf81a9395c3" providerId="ADAL" clId="{3BA2DF94-2FC2-4D4E-8A50-FF115CA92638}" dt="2021-05-04T02:37:21.889" v="3137" actId="478"/>
          <ac:picMkLst>
            <pc:docMk/>
            <pc:sldMk cId="2017698601" sldId="297"/>
            <ac:picMk id="1026" creationId="{00000000-0000-0000-0000-000000000000}"/>
          </ac:picMkLst>
        </pc:picChg>
      </pc:sldChg>
      <pc:sldChg chg="addSp delSp modSp mod ord modNotes modNotesTx">
        <pc:chgData name="Luca Fossati" userId="7d8a27c9-d805-45d1-af3d-5cf81a9395c3" providerId="ADAL" clId="{3BA2DF94-2FC2-4D4E-8A50-FF115CA92638}" dt="2021-05-04T02:47:57.866" v="3235" actId="27636"/>
        <pc:sldMkLst>
          <pc:docMk/>
          <pc:sldMk cId="2262916673" sldId="298"/>
        </pc:sldMkLst>
        <pc:spChg chg="mod">
          <ac:chgData name="Luca Fossati" userId="7d8a27c9-d805-45d1-af3d-5cf81a9395c3" providerId="ADAL" clId="{3BA2DF94-2FC2-4D4E-8A50-FF115CA92638}" dt="2021-05-04T02:45:00.508" v="3227" actId="20577"/>
          <ac:spMkLst>
            <pc:docMk/>
            <pc:sldMk cId="2262916673" sldId="298"/>
            <ac:spMk id="5" creationId="{00000000-0000-0000-0000-000000000000}"/>
          </ac:spMkLst>
        </pc:spChg>
        <pc:spChg chg="del">
          <ac:chgData name="Luca Fossati" userId="7d8a27c9-d805-45d1-af3d-5cf81a9395c3" providerId="ADAL" clId="{3BA2DF94-2FC2-4D4E-8A50-FF115CA92638}" dt="2021-05-04T02:41:28.034" v="3159" actId="478"/>
          <ac:spMkLst>
            <pc:docMk/>
            <pc:sldMk cId="2262916673" sldId="298"/>
            <ac:spMk id="7" creationId="{00000000-0000-0000-0000-000000000000}"/>
          </ac:spMkLst>
        </pc:spChg>
        <pc:spChg chg="add mod">
          <ac:chgData name="Luca Fossati" userId="7d8a27c9-d805-45d1-af3d-5cf81a9395c3" providerId="ADAL" clId="{3BA2DF94-2FC2-4D4E-8A50-FF115CA92638}" dt="2021-05-04T02:44:25.009" v="3214" actId="1076"/>
          <ac:spMkLst>
            <pc:docMk/>
            <pc:sldMk cId="2262916673" sldId="298"/>
            <ac:spMk id="8" creationId="{C0FFB972-DCFD-493A-9F9E-FA771D82662B}"/>
          </ac:spMkLst>
        </pc:spChg>
        <pc:spChg chg="add mod">
          <ac:chgData name="Luca Fossati" userId="7d8a27c9-d805-45d1-af3d-5cf81a9395c3" providerId="ADAL" clId="{3BA2DF94-2FC2-4D4E-8A50-FF115CA92638}" dt="2021-05-04T02:44:25.009" v="3214" actId="1076"/>
          <ac:spMkLst>
            <pc:docMk/>
            <pc:sldMk cId="2262916673" sldId="298"/>
            <ac:spMk id="9" creationId="{F090AC76-DDEF-4953-AB0F-82B95CCF88DE}"/>
          </ac:spMkLst>
        </pc:spChg>
        <pc:spChg chg="del">
          <ac:chgData name="Luca Fossati" userId="7d8a27c9-d805-45d1-af3d-5cf81a9395c3" providerId="ADAL" clId="{3BA2DF94-2FC2-4D4E-8A50-FF115CA92638}" dt="2021-05-04T02:41:17.961" v="3157" actId="478"/>
          <ac:spMkLst>
            <pc:docMk/>
            <pc:sldMk cId="2262916673" sldId="298"/>
            <ac:spMk id="10" creationId="{00000000-0000-0000-0000-000000000000}"/>
          </ac:spMkLst>
        </pc:spChg>
        <pc:spChg chg="add mod">
          <ac:chgData name="Luca Fossati" userId="7d8a27c9-d805-45d1-af3d-5cf81a9395c3" providerId="ADAL" clId="{3BA2DF94-2FC2-4D4E-8A50-FF115CA92638}" dt="2021-05-04T02:44:25.009" v="3214" actId="1076"/>
          <ac:spMkLst>
            <pc:docMk/>
            <pc:sldMk cId="2262916673" sldId="298"/>
            <ac:spMk id="11" creationId="{6FEBB778-B822-4001-8761-BB3EE48B31A4}"/>
          </ac:spMkLst>
        </pc:spChg>
        <pc:picChg chg="del">
          <ac:chgData name="Luca Fossati" userId="7d8a27c9-d805-45d1-af3d-5cf81a9395c3" providerId="ADAL" clId="{3BA2DF94-2FC2-4D4E-8A50-FF115CA92638}" dt="2021-05-04T02:41:24.647" v="3158" actId="478"/>
          <ac:picMkLst>
            <pc:docMk/>
            <pc:sldMk cId="2262916673" sldId="298"/>
            <ac:picMk id="2050" creationId="{00000000-0000-0000-0000-000000000000}"/>
          </ac:picMkLst>
        </pc:picChg>
      </pc:sldChg>
      <pc:sldChg chg="addSp delSp modSp mod modNotesTx">
        <pc:chgData name="Luca Fossati" userId="7d8a27c9-d805-45d1-af3d-5cf81a9395c3" providerId="ADAL" clId="{3BA2DF94-2FC2-4D4E-8A50-FF115CA92638}" dt="2021-05-04T02:53:33.394" v="3325" actId="20577"/>
        <pc:sldMkLst>
          <pc:docMk/>
          <pc:sldMk cId="3822582595" sldId="299"/>
        </pc:sldMkLst>
        <pc:spChg chg="mod">
          <ac:chgData name="Luca Fossati" userId="7d8a27c9-d805-45d1-af3d-5cf81a9395c3" providerId="ADAL" clId="{3BA2DF94-2FC2-4D4E-8A50-FF115CA92638}" dt="2021-05-04T02:53:33.394" v="3325" actId="20577"/>
          <ac:spMkLst>
            <pc:docMk/>
            <pc:sldMk cId="3822582595" sldId="299"/>
            <ac:spMk id="5" creationId="{00000000-0000-0000-0000-000000000000}"/>
          </ac:spMkLst>
        </pc:spChg>
        <pc:spChg chg="add mod">
          <ac:chgData name="Luca Fossati" userId="7d8a27c9-d805-45d1-af3d-5cf81a9395c3" providerId="ADAL" clId="{3BA2DF94-2FC2-4D4E-8A50-FF115CA92638}" dt="2021-05-04T02:53:07.938" v="3314" actId="1076"/>
          <ac:spMkLst>
            <pc:docMk/>
            <pc:sldMk cId="3822582595" sldId="299"/>
            <ac:spMk id="7" creationId="{FE079A4F-083D-400A-91F5-6DAED4FB65EA}"/>
          </ac:spMkLst>
        </pc:spChg>
        <pc:spChg chg="del">
          <ac:chgData name="Luca Fossati" userId="7d8a27c9-d805-45d1-af3d-5cf81a9395c3" providerId="ADAL" clId="{3BA2DF94-2FC2-4D4E-8A50-FF115CA92638}" dt="2021-05-04T02:46:05.080" v="3229" actId="478"/>
          <ac:spMkLst>
            <pc:docMk/>
            <pc:sldMk cId="3822582595" sldId="299"/>
            <ac:spMk id="10" creationId="{00000000-0000-0000-0000-000000000000}"/>
          </ac:spMkLst>
        </pc:spChg>
      </pc:sldChg>
      <pc:sldChg chg="addSp delSp modSp mod">
        <pc:chgData name="Luca Fossati" userId="7d8a27c9-d805-45d1-af3d-5cf81a9395c3" providerId="ADAL" clId="{3BA2DF94-2FC2-4D4E-8A50-FF115CA92638}" dt="2021-05-04T19:14:29.875" v="5033" actId="20577"/>
        <pc:sldMkLst>
          <pc:docMk/>
          <pc:sldMk cId="3243831691" sldId="301"/>
        </pc:sldMkLst>
        <pc:spChg chg="mod">
          <ac:chgData name="Luca Fossati" userId="7d8a27c9-d805-45d1-af3d-5cf81a9395c3" providerId="ADAL" clId="{3BA2DF94-2FC2-4D4E-8A50-FF115CA92638}" dt="2021-05-04T02:59:51.211" v="3388" actId="20577"/>
          <ac:spMkLst>
            <pc:docMk/>
            <pc:sldMk cId="3243831691" sldId="301"/>
            <ac:spMk id="5" creationId="{00000000-0000-0000-0000-000000000000}"/>
          </ac:spMkLst>
        </pc:spChg>
        <pc:spChg chg="add mod">
          <ac:chgData name="Luca Fossati" userId="7d8a27c9-d805-45d1-af3d-5cf81a9395c3" providerId="ADAL" clId="{3BA2DF94-2FC2-4D4E-8A50-FF115CA92638}" dt="2021-05-04T03:04:34.407" v="3502" actId="14100"/>
          <ac:spMkLst>
            <pc:docMk/>
            <pc:sldMk cId="3243831691" sldId="301"/>
            <ac:spMk id="7" creationId="{80A0E8B1-F5A1-4B83-8D43-86E6DD59E28F}"/>
          </ac:spMkLst>
        </pc:spChg>
        <pc:spChg chg="add mod">
          <ac:chgData name="Luca Fossati" userId="7d8a27c9-d805-45d1-af3d-5cf81a9395c3" providerId="ADAL" clId="{3BA2DF94-2FC2-4D4E-8A50-FF115CA92638}" dt="2021-05-04T03:04:43.680" v="3503" actId="1076"/>
          <ac:spMkLst>
            <pc:docMk/>
            <pc:sldMk cId="3243831691" sldId="301"/>
            <ac:spMk id="8" creationId="{A813BF20-AE0B-4E49-AA47-07063410596D}"/>
          </ac:spMkLst>
        </pc:spChg>
        <pc:spChg chg="add mod">
          <ac:chgData name="Luca Fossati" userId="7d8a27c9-d805-45d1-af3d-5cf81a9395c3" providerId="ADAL" clId="{3BA2DF94-2FC2-4D4E-8A50-FF115CA92638}" dt="2021-05-04T19:14:29.875" v="5033" actId="20577"/>
          <ac:spMkLst>
            <pc:docMk/>
            <pc:sldMk cId="3243831691" sldId="301"/>
            <ac:spMk id="9" creationId="{91F5A107-9C33-40D2-BFD9-FDD3A71C68D8}"/>
          </ac:spMkLst>
        </pc:spChg>
        <pc:spChg chg="del mod">
          <ac:chgData name="Luca Fossati" userId="7d8a27c9-d805-45d1-af3d-5cf81a9395c3" providerId="ADAL" clId="{3BA2DF94-2FC2-4D4E-8A50-FF115CA92638}" dt="2021-05-04T03:00:00.269" v="3390" actId="478"/>
          <ac:spMkLst>
            <pc:docMk/>
            <pc:sldMk cId="3243831691" sldId="301"/>
            <ac:spMk id="10" creationId="{00000000-0000-0000-0000-000000000000}"/>
          </ac:spMkLst>
        </pc:spChg>
      </pc:sldChg>
      <pc:sldChg chg="addSp delSp modSp mod">
        <pc:chgData name="Luca Fossati" userId="7d8a27c9-d805-45d1-af3d-5cf81a9395c3" providerId="ADAL" clId="{3BA2DF94-2FC2-4D4E-8A50-FF115CA92638}" dt="2021-05-04T02:56:10.637" v="3346" actId="14100"/>
        <pc:sldMkLst>
          <pc:docMk/>
          <pc:sldMk cId="3969735712" sldId="302"/>
        </pc:sldMkLst>
        <pc:spChg chg="mod">
          <ac:chgData name="Luca Fossati" userId="7d8a27c9-d805-45d1-af3d-5cf81a9395c3" providerId="ADAL" clId="{3BA2DF94-2FC2-4D4E-8A50-FF115CA92638}" dt="2021-05-04T02:55:34.876" v="3343" actId="20577"/>
          <ac:spMkLst>
            <pc:docMk/>
            <pc:sldMk cId="3969735712" sldId="302"/>
            <ac:spMk id="5" creationId="{00000000-0000-0000-0000-000000000000}"/>
          </ac:spMkLst>
        </pc:spChg>
        <pc:spChg chg="del">
          <ac:chgData name="Luca Fossati" userId="7d8a27c9-d805-45d1-af3d-5cf81a9395c3" providerId="ADAL" clId="{3BA2DF94-2FC2-4D4E-8A50-FF115CA92638}" dt="2021-05-04T02:55:29.549" v="3338" actId="478"/>
          <ac:spMkLst>
            <pc:docMk/>
            <pc:sldMk cId="3969735712" sldId="302"/>
            <ac:spMk id="10" creationId="{00000000-0000-0000-0000-000000000000}"/>
          </ac:spMkLst>
        </pc:spChg>
        <pc:graphicFrameChg chg="add mod modGraphic">
          <ac:chgData name="Luca Fossati" userId="7d8a27c9-d805-45d1-af3d-5cf81a9395c3" providerId="ADAL" clId="{3BA2DF94-2FC2-4D4E-8A50-FF115CA92638}" dt="2021-05-04T02:56:10.637" v="3346" actId="14100"/>
          <ac:graphicFrameMkLst>
            <pc:docMk/>
            <pc:sldMk cId="3969735712" sldId="302"/>
            <ac:graphicFrameMk id="7" creationId="{F7E725DB-76D7-42FB-A0EB-3DB00346531D}"/>
          </ac:graphicFrameMkLst>
        </pc:graphicFrameChg>
      </pc:sldChg>
      <pc:sldChg chg="addSp delSp modSp mod ord">
        <pc:chgData name="Luca Fossati" userId="7d8a27c9-d805-45d1-af3d-5cf81a9395c3" providerId="ADAL" clId="{3BA2DF94-2FC2-4D4E-8A50-FF115CA92638}" dt="2021-05-04T02:59:34.543" v="3377"/>
        <pc:sldMkLst>
          <pc:docMk/>
          <pc:sldMk cId="4073119927" sldId="303"/>
        </pc:sldMkLst>
        <pc:spChg chg="mod">
          <ac:chgData name="Luca Fossati" userId="7d8a27c9-d805-45d1-af3d-5cf81a9395c3" providerId="ADAL" clId="{3BA2DF94-2FC2-4D4E-8A50-FF115CA92638}" dt="2021-05-04T02:57:59.781" v="3371" actId="20577"/>
          <ac:spMkLst>
            <pc:docMk/>
            <pc:sldMk cId="4073119927" sldId="303"/>
            <ac:spMk id="5" creationId="{00000000-0000-0000-0000-000000000000}"/>
          </ac:spMkLst>
        </pc:spChg>
        <pc:spChg chg="del">
          <ac:chgData name="Luca Fossati" userId="7d8a27c9-d805-45d1-af3d-5cf81a9395c3" providerId="ADAL" clId="{3BA2DF94-2FC2-4D4E-8A50-FF115CA92638}" dt="2021-05-04T02:57:37.368" v="3347" actId="478"/>
          <ac:spMkLst>
            <pc:docMk/>
            <pc:sldMk cId="4073119927" sldId="303"/>
            <ac:spMk id="8" creationId="{00000000-0000-0000-0000-000000000000}"/>
          </ac:spMkLst>
        </pc:spChg>
        <pc:spChg chg="add mod">
          <ac:chgData name="Luca Fossati" userId="7d8a27c9-d805-45d1-af3d-5cf81a9395c3" providerId="ADAL" clId="{3BA2DF94-2FC2-4D4E-8A50-FF115CA92638}" dt="2021-05-04T02:58:40.026" v="3375" actId="1076"/>
          <ac:spMkLst>
            <pc:docMk/>
            <pc:sldMk cId="4073119927" sldId="303"/>
            <ac:spMk id="9" creationId="{FDEA7F54-026C-47EA-9F4D-7F06FEAEE1F3}"/>
          </ac:spMkLst>
        </pc:spChg>
        <pc:spChg chg="del">
          <ac:chgData name="Luca Fossati" userId="7d8a27c9-d805-45d1-af3d-5cf81a9395c3" providerId="ADAL" clId="{3BA2DF94-2FC2-4D4E-8A50-FF115CA92638}" dt="2021-05-04T02:57:37.368" v="3347" actId="478"/>
          <ac:spMkLst>
            <pc:docMk/>
            <pc:sldMk cId="4073119927" sldId="303"/>
            <ac:spMk id="10" creationId="{00000000-0000-0000-0000-000000000000}"/>
          </ac:spMkLst>
        </pc:spChg>
        <pc:spChg chg="del">
          <ac:chgData name="Luca Fossati" userId="7d8a27c9-d805-45d1-af3d-5cf81a9395c3" providerId="ADAL" clId="{3BA2DF94-2FC2-4D4E-8A50-FF115CA92638}" dt="2021-05-04T02:57:37.368" v="3347" actId="478"/>
          <ac:spMkLst>
            <pc:docMk/>
            <pc:sldMk cId="4073119927" sldId="303"/>
            <ac:spMk id="11" creationId="{00000000-0000-0000-0000-000000000000}"/>
          </ac:spMkLst>
        </pc:spChg>
        <pc:spChg chg="add mod">
          <ac:chgData name="Luca Fossati" userId="7d8a27c9-d805-45d1-af3d-5cf81a9395c3" providerId="ADAL" clId="{3BA2DF94-2FC2-4D4E-8A50-FF115CA92638}" dt="2021-05-04T02:58:40.026" v="3375" actId="1076"/>
          <ac:spMkLst>
            <pc:docMk/>
            <pc:sldMk cId="4073119927" sldId="303"/>
            <ac:spMk id="12" creationId="{7759CED9-813E-46CC-8436-1A271D72842C}"/>
          </ac:spMkLst>
        </pc:spChg>
      </pc:sldChg>
      <pc:sldChg chg="addSp delSp modSp mod modNotesTx">
        <pc:chgData name="Luca Fossati" userId="7d8a27c9-d805-45d1-af3d-5cf81a9395c3" providerId="ADAL" clId="{3BA2DF94-2FC2-4D4E-8A50-FF115CA92638}" dt="2021-05-04T03:08:07.673" v="3578"/>
        <pc:sldMkLst>
          <pc:docMk/>
          <pc:sldMk cId="351076031" sldId="304"/>
        </pc:sldMkLst>
        <pc:spChg chg="mod">
          <ac:chgData name="Luca Fossati" userId="7d8a27c9-d805-45d1-af3d-5cf81a9395c3" providerId="ADAL" clId="{3BA2DF94-2FC2-4D4E-8A50-FF115CA92638}" dt="2021-05-04T03:06:16.922" v="3516" actId="20577"/>
          <ac:spMkLst>
            <pc:docMk/>
            <pc:sldMk cId="351076031" sldId="304"/>
            <ac:spMk id="5" creationId="{00000000-0000-0000-0000-000000000000}"/>
          </ac:spMkLst>
        </pc:spChg>
        <pc:spChg chg="add mod">
          <ac:chgData name="Luca Fossati" userId="7d8a27c9-d805-45d1-af3d-5cf81a9395c3" providerId="ADAL" clId="{3BA2DF94-2FC2-4D4E-8A50-FF115CA92638}" dt="2021-05-04T03:07:38.423" v="3577" actId="20577"/>
          <ac:spMkLst>
            <pc:docMk/>
            <pc:sldMk cId="351076031" sldId="304"/>
            <ac:spMk id="7" creationId="{3E3DF457-4BC9-444F-A13A-6322DE900FA6}"/>
          </ac:spMkLst>
        </pc:spChg>
        <pc:spChg chg="add mod">
          <ac:chgData name="Luca Fossati" userId="7d8a27c9-d805-45d1-af3d-5cf81a9395c3" providerId="ADAL" clId="{3BA2DF94-2FC2-4D4E-8A50-FF115CA92638}" dt="2021-05-04T03:07:01.669" v="3522" actId="1076"/>
          <ac:spMkLst>
            <pc:docMk/>
            <pc:sldMk cId="351076031" sldId="304"/>
            <ac:spMk id="8" creationId="{3E54B299-5A9E-430B-B4F5-B380963E301C}"/>
          </ac:spMkLst>
        </pc:spChg>
        <pc:spChg chg="del">
          <ac:chgData name="Luca Fossati" userId="7d8a27c9-d805-45d1-af3d-5cf81a9395c3" providerId="ADAL" clId="{3BA2DF94-2FC2-4D4E-8A50-FF115CA92638}" dt="2021-05-04T03:06:32.388" v="3517" actId="478"/>
          <ac:spMkLst>
            <pc:docMk/>
            <pc:sldMk cId="351076031" sldId="304"/>
            <ac:spMk id="10" creationId="{00000000-0000-0000-0000-000000000000}"/>
          </ac:spMkLst>
        </pc:spChg>
      </pc:sldChg>
      <pc:sldChg chg="addSp delSp modSp mod modNotesTx">
        <pc:chgData name="Luca Fossati" userId="7d8a27c9-d805-45d1-af3d-5cf81a9395c3" providerId="ADAL" clId="{3BA2DF94-2FC2-4D4E-8A50-FF115CA92638}" dt="2021-05-04T03:11:01.502" v="3640"/>
        <pc:sldMkLst>
          <pc:docMk/>
          <pc:sldMk cId="367858670" sldId="305"/>
        </pc:sldMkLst>
        <pc:spChg chg="del">
          <ac:chgData name="Luca Fossati" userId="7d8a27c9-d805-45d1-af3d-5cf81a9395c3" providerId="ADAL" clId="{3BA2DF94-2FC2-4D4E-8A50-FF115CA92638}" dt="2021-05-04T03:08:38.468" v="3592" actId="478"/>
          <ac:spMkLst>
            <pc:docMk/>
            <pc:sldMk cId="367858670" sldId="305"/>
            <ac:spMk id="2" creationId="{00000000-0000-0000-0000-000000000000}"/>
          </ac:spMkLst>
        </pc:spChg>
        <pc:spChg chg="del">
          <ac:chgData name="Luca Fossati" userId="7d8a27c9-d805-45d1-af3d-5cf81a9395c3" providerId="ADAL" clId="{3BA2DF94-2FC2-4D4E-8A50-FF115CA92638}" dt="2021-05-04T03:08:38.468" v="3592" actId="478"/>
          <ac:spMkLst>
            <pc:docMk/>
            <pc:sldMk cId="367858670" sldId="305"/>
            <ac:spMk id="3" creationId="{00000000-0000-0000-0000-000000000000}"/>
          </ac:spMkLst>
        </pc:spChg>
        <pc:spChg chg="mod">
          <ac:chgData name="Luca Fossati" userId="7d8a27c9-d805-45d1-af3d-5cf81a9395c3" providerId="ADAL" clId="{3BA2DF94-2FC2-4D4E-8A50-FF115CA92638}" dt="2021-05-04T03:08:24.319" v="3590" actId="20577"/>
          <ac:spMkLst>
            <pc:docMk/>
            <pc:sldMk cId="367858670" sldId="305"/>
            <ac:spMk id="5" creationId="{00000000-0000-0000-0000-000000000000}"/>
          </ac:spMkLst>
        </pc:spChg>
        <pc:spChg chg="del">
          <ac:chgData name="Luca Fossati" userId="7d8a27c9-d805-45d1-af3d-5cf81a9395c3" providerId="ADAL" clId="{3BA2DF94-2FC2-4D4E-8A50-FF115CA92638}" dt="2021-05-04T03:08:38.468" v="3592" actId="478"/>
          <ac:spMkLst>
            <pc:docMk/>
            <pc:sldMk cId="367858670" sldId="305"/>
            <ac:spMk id="7" creationId="{00000000-0000-0000-0000-000000000000}"/>
          </ac:spMkLst>
        </pc:spChg>
        <pc:spChg chg="del">
          <ac:chgData name="Luca Fossati" userId="7d8a27c9-d805-45d1-af3d-5cf81a9395c3" providerId="ADAL" clId="{3BA2DF94-2FC2-4D4E-8A50-FF115CA92638}" dt="2021-05-04T03:08:29.895" v="3591" actId="478"/>
          <ac:spMkLst>
            <pc:docMk/>
            <pc:sldMk cId="367858670" sldId="305"/>
            <ac:spMk id="10" creationId="{00000000-0000-0000-0000-000000000000}"/>
          </ac:spMkLst>
        </pc:spChg>
        <pc:spChg chg="add mod">
          <ac:chgData name="Luca Fossati" userId="7d8a27c9-d805-45d1-af3d-5cf81a9395c3" providerId="ADAL" clId="{3BA2DF94-2FC2-4D4E-8A50-FF115CA92638}" dt="2021-05-04T03:10:26.120" v="3639" actId="1076"/>
          <ac:spMkLst>
            <pc:docMk/>
            <pc:sldMk cId="367858670" sldId="305"/>
            <ac:spMk id="12" creationId="{2ED33F04-ABA5-446F-ADB1-78C00D9D1D07}"/>
          </ac:spMkLst>
        </pc:spChg>
        <pc:spChg chg="add mod">
          <ac:chgData name="Luca Fossati" userId="7d8a27c9-d805-45d1-af3d-5cf81a9395c3" providerId="ADAL" clId="{3BA2DF94-2FC2-4D4E-8A50-FF115CA92638}" dt="2021-05-04T03:09:27.790" v="3594"/>
          <ac:spMkLst>
            <pc:docMk/>
            <pc:sldMk cId="367858670" sldId="305"/>
            <ac:spMk id="13" creationId="{C7CDB29B-85D5-4EDD-B827-C049CDFA491F}"/>
          </ac:spMkLst>
        </pc:spChg>
        <pc:spChg chg="add mod">
          <ac:chgData name="Luca Fossati" userId="7d8a27c9-d805-45d1-af3d-5cf81a9395c3" providerId="ADAL" clId="{3BA2DF94-2FC2-4D4E-8A50-FF115CA92638}" dt="2021-05-04T03:09:27.790" v="3594"/>
          <ac:spMkLst>
            <pc:docMk/>
            <pc:sldMk cId="367858670" sldId="305"/>
            <ac:spMk id="14" creationId="{DD561245-CFAE-473C-8EEF-7A7BF30908AB}"/>
          </ac:spMkLst>
        </pc:spChg>
        <pc:spChg chg="add mod">
          <ac:chgData name="Luca Fossati" userId="7d8a27c9-d805-45d1-af3d-5cf81a9395c3" providerId="ADAL" clId="{3BA2DF94-2FC2-4D4E-8A50-FF115CA92638}" dt="2021-05-04T03:09:27.790" v="3594"/>
          <ac:spMkLst>
            <pc:docMk/>
            <pc:sldMk cId="367858670" sldId="305"/>
            <ac:spMk id="15" creationId="{31DD17D3-365C-42D6-A14D-282DF1D75826}"/>
          </ac:spMkLst>
        </pc:spChg>
        <pc:picChg chg="del">
          <ac:chgData name="Luca Fossati" userId="7d8a27c9-d805-45d1-af3d-5cf81a9395c3" providerId="ADAL" clId="{3BA2DF94-2FC2-4D4E-8A50-FF115CA92638}" dt="2021-05-04T03:08:38.468" v="3592" actId="478"/>
          <ac:picMkLst>
            <pc:docMk/>
            <pc:sldMk cId="367858670" sldId="305"/>
            <ac:picMk id="3074" creationId="{00000000-0000-0000-0000-000000000000}"/>
          </ac:picMkLst>
        </pc:picChg>
        <pc:picChg chg="del">
          <ac:chgData name="Luca Fossati" userId="7d8a27c9-d805-45d1-af3d-5cf81a9395c3" providerId="ADAL" clId="{3BA2DF94-2FC2-4D4E-8A50-FF115CA92638}" dt="2021-05-04T03:08:38.468" v="3592" actId="478"/>
          <ac:picMkLst>
            <pc:docMk/>
            <pc:sldMk cId="367858670" sldId="305"/>
            <ac:picMk id="3076" creationId="{00000000-0000-0000-0000-000000000000}"/>
          </ac:picMkLst>
        </pc:picChg>
        <pc:picChg chg="del">
          <ac:chgData name="Luca Fossati" userId="7d8a27c9-d805-45d1-af3d-5cf81a9395c3" providerId="ADAL" clId="{3BA2DF94-2FC2-4D4E-8A50-FF115CA92638}" dt="2021-05-04T03:08:38.468" v="3592" actId="478"/>
          <ac:picMkLst>
            <pc:docMk/>
            <pc:sldMk cId="367858670" sldId="305"/>
            <ac:picMk id="3078" creationId="{00000000-0000-0000-0000-000000000000}"/>
          </ac:picMkLst>
        </pc:picChg>
      </pc:sldChg>
      <pc:sldChg chg="addSp delSp modSp del mod modNotesTx">
        <pc:chgData name="Luca Fossati" userId="7d8a27c9-d805-45d1-af3d-5cf81a9395c3" providerId="ADAL" clId="{3BA2DF94-2FC2-4D4E-8A50-FF115CA92638}" dt="2021-05-04T03:44:16.147" v="4104" actId="2696"/>
        <pc:sldMkLst>
          <pc:docMk/>
          <pc:sldMk cId="1218661645" sldId="306"/>
        </pc:sldMkLst>
        <pc:spChg chg="mod">
          <ac:chgData name="Luca Fossati" userId="7d8a27c9-d805-45d1-af3d-5cf81a9395c3" providerId="ADAL" clId="{3BA2DF94-2FC2-4D4E-8A50-FF115CA92638}" dt="2021-05-04T03:16:05.708" v="3780" actId="20577"/>
          <ac:spMkLst>
            <pc:docMk/>
            <pc:sldMk cId="1218661645" sldId="306"/>
            <ac:spMk id="5" creationId="{00000000-0000-0000-0000-000000000000}"/>
          </ac:spMkLst>
        </pc:spChg>
        <pc:spChg chg="add mod">
          <ac:chgData name="Luca Fossati" userId="7d8a27c9-d805-45d1-af3d-5cf81a9395c3" providerId="ADAL" clId="{3BA2DF94-2FC2-4D4E-8A50-FF115CA92638}" dt="2021-05-04T03:23:40.531" v="3860" actId="14100"/>
          <ac:spMkLst>
            <pc:docMk/>
            <pc:sldMk cId="1218661645" sldId="306"/>
            <ac:spMk id="7" creationId="{3A2AE556-9C2E-4B41-A042-CD7F293649C0}"/>
          </ac:spMkLst>
        </pc:spChg>
        <pc:spChg chg="add mod">
          <ac:chgData name="Luca Fossati" userId="7d8a27c9-d805-45d1-af3d-5cf81a9395c3" providerId="ADAL" clId="{3BA2DF94-2FC2-4D4E-8A50-FF115CA92638}" dt="2021-05-04T03:23:54.634" v="3861" actId="1076"/>
          <ac:spMkLst>
            <pc:docMk/>
            <pc:sldMk cId="1218661645" sldId="306"/>
            <ac:spMk id="8" creationId="{1F80580B-8478-40D3-A85E-D110ACD014FF}"/>
          </ac:spMkLst>
        </pc:spChg>
        <pc:spChg chg="add mod">
          <ac:chgData name="Luca Fossati" userId="7d8a27c9-d805-45d1-af3d-5cf81a9395c3" providerId="ADAL" clId="{3BA2DF94-2FC2-4D4E-8A50-FF115CA92638}" dt="2021-05-04T03:23:54.634" v="3861" actId="1076"/>
          <ac:spMkLst>
            <pc:docMk/>
            <pc:sldMk cId="1218661645" sldId="306"/>
            <ac:spMk id="9" creationId="{32B62703-E410-4B5F-BA20-E10E172D0F21}"/>
          </ac:spMkLst>
        </pc:spChg>
        <pc:spChg chg="del">
          <ac:chgData name="Luca Fossati" userId="7d8a27c9-d805-45d1-af3d-5cf81a9395c3" providerId="ADAL" clId="{3BA2DF94-2FC2-4D4E-8A50-FF115CA92638}" dt="2021-05-04T03:16:09.786" v="3781" actId="478"/>
          <ac:spMkLst>
            <pc:docMk/>
            <pc:sldMk cId="1218661645" sldId="306"/>
            <ac:spMk id="10" creationId="{00000000-0000-0000-0000-000000000000}"/>
          </ac:spMkLst>
        </pc:spChg>
      </pc:sldChg>
      <pc:sldChg chg="addSp delSp modSp mod modNotesTx">
        <pc:chgData name="Luca Fossati" userId="7d8a27c9-d805-45d1-af3d-5cf81a9395c3" providerId="ADAL" clId="{3BA2DF94-2FC2-4D4E-8A50-FF115CA92638}" dt="2021-05-04T03:26:43.915" v="3896" actId="20577"/>
        <pc:sldMkLst>
          <pc:docMk/>
          <pc:sldMk cId="3234643380" sldId="307"/>
        </pc:sldMkLst>
        <pc:spChg chg="mod">
          <ac:chgData name="Luca Fossati" userId="7d8a27c9-d805-45d1-af3d-5cf81a9395c3" providerId="ADAL" clId="{3BA2DF94-2FC2-4D4E-8A50-FF115CA92638}" dt="2021-05-04T03:26:43.915" v="3896" actId="20577"/>
          <ac:spMkLst>
            <pc:docMk/>
            <pc:sldMk cId="3234643380" sldId="307"/>
            <ac:spMk id="5" creationId="{00000000-0000-0000-0000-000000000000}"/>
          </ac:spMkLst>
        </pc:spChg>
        <pc:spChg chg="add mod">
          <ac:chgData name="Luca Fossati" userId="7d8a27c9-d805-45d1-af3d-5cf81a9395c3" providerId="ADAL" clId="{3BA2DF94-2FC2-4D4E-8A50-FF115CA92638}" dt="2021-05-04T03:15:29.523" v="3766" actId="255"/>
          <ac:spMkLst>
            <pc:docMk/>
            <pc:sldMk cId="3234643380" sldId="307"/>
            <ac:spMk id="9" creationId="{55245DC8-8FF1-4BD4-9605-A38AFEED7443}"/>
          </ac:spMkLst>
        </pc:spChg>
        <pc:spChg chg="add mod">
          <ac:chgData name="Luca Fossati" userId="7d8a27c9-d805-45d1-af3d-5cf81a9395c3" providerId="ADAL" clId="{3BA2DF94-2FC2-4D4E-8A50-FF115CA92638}" dt="2021-05-04T03:15:39.870" v="3767" actId="1076"/>
          <ac:spMkLst>
            <pc:docMk/>
            <pc:sldMk cId="3234643380" sldId="307"/>
            <ac:spMk id="10" creationId="{8FCCB880-97D2-4B10-A1CF-938C6E40E975}"/>
          </ac:spMkLst>
        </pc:spChg>
        <pc:spChg chg="add mod">
          <ac:chgData name="Luca Fossati" userId="7d8a27c9-d805-45d1-af3d-5cf81a9395c3" providerId="ADAL" clId="{3BA2DF94-2FC2-4D4E-8A50-FF115CA92638}" dt="2021-05-04T03:15:45.115" v="3768" actId="1076"/>
          <ac:spMkLst>
            <pc:docMk/>
            <pc:sldMk cId="3234643380" sldId="307"/>
            <ac:spMk id="11" creationId="{3F1FB9A7-E96C-4E7D-8CB6-3051578476A0}"/>
          </ac:spMkLst>
        </pc:spChg>
        <pc:spChg chg="del">
          <ac:chgData name="Luca Fossati" userId="7d8a27c9-d805-45d1-af3d-5cf81a9395c3" providerId="ADAL" clId="{3BA2DF94-2FC2-4D4E-8A50-FF115CA92638}" dt="2021-05-04T03:12:22.225" v="3641" actId="478"/>
          <ac:spMkLst>
            <pc:docMk/>
            <pc:sldMk cId="3234643380" sldId="307"/>
            <ac:spMk id="12" creationId="{2ED33F04-ABA5-446F-ADB1-78C00D9D1D07}"/>
          </ac:spMkLst>
        </pc:spChg>
        <pc:spChg chg="del">
          <ac:chgData name="Luca Fossati" userId="7d8a27c9-d805-45d1-af3d-5cf81a9395c3" providerId="ADAL" clId="{3BA2DF94-2FC2-4D4E-8A50-FF115CA92638}" dt="2021-05-04T03:12:22.225" v="3641" actId="478"/>
          <ac:spMkLst>
            <pc:docMk/>
            <pc:sldMk cId="3234643380" sldId="307"/>
            <ac:spMk id="13" creationId="{C7CDB29B-85D5-4EDD-B827-C049CDFA491F}"/>
          </ac:spMkLst>
        </pc:spChg>
        <pc:spChg chg="del">
          <ac:chgData name="Luca Fossati" userId="7d8a27c9-d805-45d1-af3d-5cf81a9395c3" providerId="ADAL" clId="{3BA2DF94-2FC2-4D4E-8A50-FF115CA92638}" dt="2021-05-04T03:12:22.225" v="3641" actId="478"/>
          <ac:spMkLst>
            <pc:docMk/>
            <pc:sldMk cId="3234643380" sldId="307"/>
            <ac:spMk id="14" creationId="{DD561245-CFAE-473C-8EEF-7A7BF30908AB}"/>
          </ac:spMkLst>
        </pc:spChg>
        <pc:spChg chg="del">
          <ac:chgData name="Luca Fossati" userId="7d8a27c9-d805-45d1-af3d-5cf81a9395c3" providerId="ADAL" clId="{3BA2DF94-2FC2-4D4E-8A50-FF115CA92638}" dt="2021-05-04T03:12:22.225" v="3641" actId="478"/>
          <ac:spMkLst>
            <pc:docMk/>
            <pc:sldMk cId="3234643380" sldId="307"/>
            <ac:spMk id="15" creationId="{31DD17D3-365C-42D6-A14D-282DF1D75826}"/>
          </ac:spMkLst>
        </pc:spChg>
      </pc:sldChg>
      <pc:sldChg chg="addSp delSp modSp mod">
        <pc:chgData name="Luca Fossati" userId="7d8a27c9-d805-45d1-af3d-5cf81a9395c3" providerId="ADAL" clId="{3BA2DF94-2FC2-4D4E-8A50-FF115CA92638}" dt="2021-05-04T03:32:31.006" v="4063" actId="1076"/>
        <pc:sldMkLst>
          <pc:docMk/>
          <pc:sldMk cId="4094344050" sldId="308"/>
        </pc:sldMkLst>
        <pc:spChg chg="mod">
          <ac:chgData name="Luca Fossati" userId="7d8a27c9-d805-45d1-af3d-5cf81a9395c3" providerId="ADAL" clId="{3BA2DF94-2FC2-4D4E-8A50-FF115CA92638}" dt="2021-05-04T03:28:06.481" v="3919" actId="20577"/>
          <ac:spMkLst>
            <pc:docMk/>
            <pc:sldMk cId="4094344050" sldId="308"/>
            <ac:spMk id="5" creationId="{00000000-0000-0000-0000-000000000000}"/>
          </ac:spMkLst>
        </pc:spChg>
        <pc:spChg chg="del">
          <ac:chgData name="Luca Fossati" userId="7d8a27c9-d805-45d1-af3d-5cf81a9395c3" providerId="ADAL" clId="{3BA2DF94-2FC2-4D4E-8A50-FF115CA92638}" dt="2021-05-04T03:27:42.449" v="3897" actId="478"/>
          <ac:spMkLst>
            <pc:docMk/>
            <pc:sldMk cId="4094344050" sldId="308"/>
            <ac:spMk id="7" creationId="{3A2AE556-9C2E-4B41-A042-CD7F293649C0}"/>
          </ac:spMkLst>
        </pc:spChg>
        <pc:spChg chg="del">
          <ac:chgData name="Luca Fossati" userId="7d8a27c9-d805-45d1-af3d-5cf81a9395c3" providerId="ADAL" clId="{3BA2DF94-2FC2-4D4E-8A50-FF115CA92638}" dt="2021-05-04T03:27:42.449" v="3897" actId="478"/>
          <ac:spMkLst>
            <pc:docMk/>
            <pc:sldMk cId="4094344050" sldId="308"/>
            <ac:spMk id="8" creationId="{1F80580B-8478-40D3-A85E-D110ACD014FF}"/>
          </ac:spMkLst>
        </pc:spChg>
        <pc:spChg chg="del">
          <ac:chgData name="Luca Fossati" userId="7d8a27c9-d805-45d1-af3d-5cf81a9395c3" providerId="ADAL" clId="{3BA2DF94-2FC2-4D4E-8A50-FF115CA92638}" dt="2021-05-04T03:27:42.449" v="3897" actId="478"/>
          <ac:spMkLst>
            <pc:docMk/>
            <pc:sldMk cId="4094344050" sldId="308"/>
            <ac:spMk id="9" creationId="{32B62703-E410-4B5F-BA20-E10E172D0F21}"/>
          </ac:spMkLst>
        </pc:spChg>
        <pc:spChg chg="add mod">
          <ac:chgData name="Luca Fossati" userId="7d8a27c9-d805-45d1-af3d-5cf81a9395c3" providerId="ADAL" clId="{3BA2DF94-2FC2-4D4E-8A50-FF115CA92638}" dt="2021-05-04T03:32:31.006" v="4063" actId="1076"/>
          <ac:spMkLst>
            <pc:docMk/>
            <pc:sldMk cId="4094344050" sldId="308"/>
            <ac:spMk id="10" creationId="{08C8D8A3-FF73-4386-A781-EBDE4F4A47FD}"/>
          </ac:spMkLst>
        </pc:spChg>
        <pc:spChg chg="add mod">
          <ac:chgData name="Luca Fossati" userId="7d8a27c9-d805-45d1-af3d-5cf81a9395c3" providerId="ADAL" clId="{3BA2DF94-2FC2-4D4E-8A50-FF115CA92638}" dt="2021-05-04T03:32:31.006" v="4063" actId="1076"/>
          <ac:spMkLst>
            <pc:docMk/>
            <pc:sldMk cId="4094344050" sldId="308"/>
            <ac:spMk id="11" creationId="{327F45AA-FAD4-49B0-A852-7A625C5C746A}"/>
          </ac:spMkLst>
        </pc:spChg>
      </pc:sldChg>
      <pc:sldChg chg="addSp delSp modSp mod">
        <pc:chgData name="Luca Fossati" userId="7d8a27c9-d805-45d1-af3d-5cf81a9395c3" providerId="ADAL" clId="{3BA2DF94-2FC2-4D4E-8A50-FF115CA92638}" dt="2021-05-04T19:51:02.976" v="5040" actId="20577"/>
        <pc:sldMkLst>
          <pc:docMk/>
          <pc:sldMk cId="3575087219" sldId="309"/>
        </pc:sldMkLst>
        <pc:spChg chg="add mod">
          <ac:chgData name="Luca Fossati" userId="7d8a27c9-d805-45d1-af3d-5cf81a9395c3" providerId="ADAL" clId="{3BA2DF94-2FC2-4D4E-8A50-FF115CA92638}" dt="2021-05-04T03:34:43.230" v="4072" actId="1076"/>
          <ac:spMkLst>
            <pc:docMk/>
            <pc:sldMk cId="3575087219" sldId="309"/>
            <ac:spMk id="7" creationId="{4C838594-75B0-49E7-BCFB-23C47219DB3D}"/>
          </ac:spMkLst>
        </pc:spChg>
        <pc:spChg chg="add mod">
          <ac:chgData name="Luca Fossati" userId="7d8a27c9-d805-45d1-af3d-5cf81a9395c3" providerId="ADAL" clId="{3BA2DF94-2FC2-4D4E-8A50-FF115CA92638}" dt="2021-05-04T19:51:02.976" v="5040" actId="20577"/>
          <ac:spMkLst>
            <pc:docMk/>
            <pc:sldMk cId="3575087219" sldId="309"/>
            <ac:spMk id="8" creationId="{7ADC6AD2-D9D3-4CBE-9CFC-9949F535FB93}"/>
          </ac:spMkLst>
        </pc:spChg>
        <pc:spChg chg="add mod">
          <ac:chgData name="Luca Fossati" userId="7d8a27c9-d805-45d1-af3d-5cf81a9395c3" providerId="ADAL" clId="{3BA2DF94-2FC2-4D4E-8A50-FF115CA92638}" dt="2021-05-04T03:34:43.230" v="4072" actId="1076"/>
          <ac:spMkLst>
            <pc:docMk/>
            <pc:sldMk cId="3575087219" sldId="309"/>
            <ac:spMk id="9" creationId="{5AB1C0E9-D9D5-499A-824F-5B22D00CAF56}"/>
          </ac:spMkLst>
        </pc:spChg>
        <pc:spChg chg="del">
          <ac:chgData name="Luca Fossati" userId="7d8a27c9-d805-45d1-af3d-5cf81a9395c3" providerId="ADAL" clId="{3BA2DF94-2FC2-4D4E-8A50-FF115CA92638}" dt="2021-05-04T03:33:53.594" v="4064" actId="478"/>
          <ac:spMkLst>
            <pc:docMk/>
            <pc:sldMk cId="3575087219" sldId="309"/>
            <ac:spMk id="10" creationId="{08C8D8A3-FF73-4386-A781-EBDE4F4A47FD}"/>
          </ac:spMkLst>
        </pc:spChg>
        <pc:spChg chg="del">
          <ac:chgData name="Luca Fossati" userId="7d8a27c9-d805-45d1-af3d-5cf81a9395c3" providerId="ADAL" clId="{3BA2DF94-2FC2-4D4E-8A50-FF115CA92638}" dt="2021-05-04T03:34:01.428" v="4065" actId="478"/>
          <ac:spMkLst>
            <pc:docMk/>
            <pc:sldMk cId="3575087219" sldId="309"/>
            <ac:spMk id="11" creationId="{327F45AA-FAD4-49B0-A852-7A625C5C746A}"/>
          </ac:spMkLst>
        </pc:spChg>
      </pc:sldChg>
      <pc:sldChg chg="addSp delSp modSp mod">
        <pc:chgData name="Luca Fossati" userId="7d8a27c9-d805-45d1-af3d-5cf81a9395c3" providerId="ADAL" clId="{3BA2DF94-2FC2-4D4E-8A50-FF115CA92638}" dt="2021-05-04T03:41:08.269" v="4102" actId="255"/>
        <pc:sldMkLst>
          <pc:docMk/>
          <pc:sldMk cId="4084223678" sldId="310"/>
        </pc:sldMkLst>
        <pc:spChg chg="del">
          <ac:chgData name="Luca Fossati" userId="7d8a27c9-d805-45d1-af3d-5cf81a9395c3" providerId="ADAL" clId="{3BA2DF94-2FC2-4D4E-8A50-FF115CA92638}" dt="2021-05-04T03:36:18.646" v="4073" actId="478"/>
          <ac:spMkLst>
            <pc:docMk/>
            <pc:sldMk cId="4084223678" sldId="310"/>
            <ac:spMk id="7" creationId="{4C838594-75B0-49E7-BCFB-23C47219DB3D}"/>
          </ac:spMkLst>
        </pc:spChg>
        <pc:spChg chg="del">
          <ac:chgData name="Luca Fossati" userId="7d8a27c9-d805-45d1-af3d-5cf81a9395c3" providerId="ADAL" clId="{3BA2DF94-2FC2-4D4E-8A50-FF115CA92638}" dt="2021-05-04T03:36:18.646" v="4073" actId="478"/>
          <ac:spMkLst>
            <pc:docMk/>
            <pc:sldMk cId="4084223678" sldId="310"/>
            <ac:spMk id="8" creationId="{7ADC6AD2-D9D3-4CBE-9CFC-9949F535FB93}"/>
          </ac:spMkLst>
        </pc:spChg>
        <pc:spChg chg="del">
          <ac:chgData name="Luca Fossati" userId="7d8a27c9-d805-45d1-af3d-5cf81a9395c3" providerId="ADAL" clId="{3BA2DF94-2FC2-4D4E-8A50-FF115CA92638}" dt="2021-05-04T03:36:18.646" v="4073" actId="478"/>
          <ac:spMkLst>
            <pc:docMk/>
            <pc:sldMk cId="4084223678" sldId="310"/>
            <ac:spMk id="9" creationId="{5AB1C0E9-D9D5-499A-824F-5B22D00CAF56}"/>
          </ac:spMkLst>
        </pc:spChg>
        <pc:spChg chg="add mod">
          <ac:chgData name="Luca Fossati" userId="7d8a27c9-d805-45d1-af3d-5cf81a9395c3" providerId="ADAL" clId="{3BA2DF94-2FC2-4D4E-8A50-FF115CA92638}" dt="2021-05-04T03:41:08.269" v="4102" actId="255"/>
          <ac:spMkLst>
            <pc:docMk/>
            <pc:sldMk cId="4084223678" sldId="310"/>
            <ac:spMk id="10" creationId="{4122F100-A63A-45A3-91AF-CC91534E706D}"/>
          </ac:spMkLst>
        </pc:spChg>
        <pc:spChg chg="add mod">
          <ac:chgData name="Luca Fossati" userId="7d8a27c9-d805-45d1-af3d-5cf81a9395c3" providerId="ADAL" clId="{3BA2DF94-2FC2-4D4E-8A50-FF115CA92638}" dt="2021-05-04T03:37:45.758" v="4079" actId="1076"/>
          <ac:spMkLst>
            <pc:docMk/>
            <pc:sldMk cId="4084223678" sldId="310"/>
            <ac:spMk id="11" creationId="{15D6666A-1D97-4C51-8904-4879E2997648}"/>
          </ac:spMkLst>
        </pc:spChg>
        <pc:spChg chg="add mod">
          <ac:chgData name="Luca Fossati" userId="7d8a27c9-d805-45d1-af3d-5cf81a9395c3" providerId="ADAL" clId="{3BA2DF94-2FC2-4D4E-8A50-FF115CA92638}" dt="2021-05-04T03:39:26.311" v="4088" actId="20577"/>
          <ac:spMkLst>
            <pc:docMk/>
            <pc:sldMk cId="4084223678" sldId="310"/>
            <ac:spMk id="12" creationId="{DD59C23C-2B95-4D89-B26F-26AA9738E2E5}"/>
          </ac:spMkLst>
        </pc:spChg>
      </pc:sldChg>
    </pc:docChg>
  </pc:docChgLst>
  <pc:docChgLst>
    <pc:chgData name="Luca Fossati" userId="7d8a27c9-d805-45d1-af3d-5cf81a9395c3" providerId="ADAL" clId="{B5B360D4-BAD1-44F0-AC78-00EF9137E6D6}"/>
    <pc:docChg chg="modSld">
      <pc:chgData name="Luca Fossati" userId="7d8a27c9-d805-45d1-af3d-5cf81a9395c3" providerId="ADAL" clId="{B5B360D4-BAD1-44F0-AC78-00EF9137E6D6}" dt="2021-02-16T22:31:11.134" v="29" actId="20577"/>
      <pc:docMkLst>
        <pc:docMk/>
      </pc:docMkLst>
      <pc:sldChg chg="modSp mod">
        <pc:chgData name="Luca Fossati" userId="7d8a27c9-d805-45d1-af3d-5cf81a9395c3" providerId="ADAL" clId="{B5B360D4-BAD1-44F0-AC78-00EF9137E6D6}" dt="2021-02-16T22:31:11.134" v="29" actId="20577"/>
        <pc:sldMkLst>
          <pc:docMk/>
          <pc:sldMk cId="1544478635" sldId="263"/>
        </pc:sldMkLst>
        <pc:spChg chg="mod">
          <ac:chgData name="Luca Fossati" userId="7d8a27c9-d805-45d1-af3d-5cf81a9395c3" providerId="ADAL" clId="{B5B360D4-BAD1-44F0-AC78-00EF9137E6D6}" dt="2021-02-16T22:31:00.109" v="17" actId="20577"/>
          <ac:spMkLst>
            <pc:docMk/>
            <pc:sldMk cId="1544478635" sldId="263"/>
            <ac:spMk id="2" creationId="{00000000-0000-0000-0000-000000000000}"/>
          </ac:spMkLst>
        </pc:spChg>
        <pc:spChg chg="mod">
          <ac:chgData name="Luca Fossati" userId="7d8a27c9-d805-45d1-af3d-5cf81a9395c3" providerId="ADAL" clId="{B5B360D4-BAD1-44F0-AC78-00EF9137E6D6}" dt="2021-02-16T22:31:11.134" v="29" actId="20577"/>
          <ac:spMkLst>
            <pc:docMk/>
            <pc:sldMk cId="1544478635" sldId="263"/>
            <ac:spMk id="3" creationId="{00000000-0000-0000-0000-000000000000}"/>
          </ac:spMkLst>
        </pc:spChg>
      </pc:sldChg>
    </pc:docChg>
  </pc:docChgLst>
  <pc:docChgLst>
    <pc:chgData name="Luca Fossati" userId="7d8a27c9-d805-45d1-af3d-5cf81a9395c3" providerId="ADAL" clId="{73A9A8CA-669B-4F3C-B5BD-7A07085A787C}"/>
    <pc:docChg chg="modSld">
      <pc:chgData name="Luca Fossati" userId="7d8a27c9-d805-45d1-af3d-5cf81a9395c3" providerId="ADAL" clId="{73A9A8CA-669B-4F3C-B5BD-7A07085A787C}" dt="2021-05-02T22:18:06.509" v="3" actId="20577"/>
      <pc:docMkLst>
        <pc:docMk/>
      </pc:docMkLst>
      <pc:sldChg chg="modSp mod">
        <pc:chgData name="Luca Fossati" userId="7d8a27c9-d805-45d1-af3d-5cf81a9395c3" providerId="ADAL" clId="{73A9A8CA-669B-4F3C-B5BD-7A07085A787C}" dt="2021-05-02T22:18:06.509" v="3" actId="20577"/>
        <pc:sldMkLst>
          <pc:docMk/>
          <pc:sldMk cId="1544478635" sldId="263"/>
        </pc:sldMkLst>
        <pc:spChg chg="mod">
          <ac:chgData name="Luca Fossati" userId="7d8a27c9-d805-45d1-af3d-5cf81a9395c3" providerId="ADAL" clId="{73A9A8CA-669B-4F3C-B5BD-7A07085A787C}" dt="2021-05-02T22:18:06.509" v="3" actId="20577"/>
          <ac:spMkLst>
            <pc:docMk/>
            <pc:sldMk cId="1544478635" sldId="263"/>
            <ac:spMk id="3" creationId="{00000000-0000-0000-0000-000000000000}"/>
          </ac:spMkLst>
        </pc:spChg>
      </pc:sldChg>
    </pc:docChg>
  </pc:docChgLst>
  <pc:docChgLst>
    <pc:chgData name="Luca Fossati" userId="7d8a27c9-d805-45d1-af3d-5cf81a9395c3" providerId="ADAL" clId="{3FA1010B-B41E-4D44-A633-2916AD87D23D}"/>
    <pc:docChg chg="modSld">
      <pc:chgData name="Luca Fossati" userId="7d8a27c9-d805-45d1-af3d-5cf81a9395c3" providerId="ADAL" clId="{3FA1010B-B41E-4D44-A633-2916AD87D23D}" dt="2021-04-05T22:43:07.816" v="15" actId="20577"/>
      <pc:docMkLst>
        <pc:docMk/>
      </pc:docMkLst>
      <pc:sldChg chg="modSp mod">
        <pc:chgData name="Luca Fossati" userId="7d8a27c9-d805-45d1-af3d-5cf81a9395c3" providerId="ADAL" clId="{3FA1010B-B41E-4D44-A633-2916AD87D23D}" dt="2021-04-05T22:41:25.953" v="4" actId="20577"/>
        <pc:sldMkLst>
          <pc:docMk/>
          <pc:sldMk cId="2595467257" sldId="258"/>
        </pc:sldMkLst>
        <pc:spChg chg="mod">
          <ac:chgData name="Luca Fossati" userId="7d8a27c9-d805-45d1-af3d-5cf81a9395c3" providerId="ADAL" clId="{3FA1010B-B41E-4D44-A633-2916AD87D23D}" dt="2021-04-05T22:41:25.953" v="4" actId="20577"/>
          <ac:spMkLst>
            <pc:docMk/>
            <pc:sldMk cId="2595467257" sldId="258"/>
            <ac:spMk id="3" creationId="{00000000-0000-0000-0000-000000000000}"/>
          </ac:spMkLst>
        </pc:spChg>
      </pc:sldChg>
      <pc:sldChg chg="modSp mod">
        <pc:chgData name="Luca Fossati" userId="7d8a27c9-d805-45d1-af3d-5cf81a9395c3" providerId="ADAL" clId="{3FA1010B-B41E-4D44-A633-2916AD87D23D}" dt="2021-04-05T22:43:07.816" v="15" actId="20577"/>
        <pc:sldMkLst>
          <pc:docMk/>
          <pc:sldMk cId="816045097" sldId="267"/>
        </pc:sldMkLst>
        <pc:spChg chg="mod">
          <ac:chgData name="Luca Fossati" userId="7d8a27c9-d805-45d1-af3d-5cf81a9395c3" providerId="ADAL" clId="{3FA1010B-B41E-4D44-A633-2916AD87D23D}" dt="2021-04-05T22:43:07.816" v="15" actId="20577"/>
          <ac:spMkLst>
            <pc:docMk/>
            <pc:sldMk cId="816045097" sldId="267"/>
            <ac:spMk id="8" creationId="{00000000-0000-0000-0000-000000000000}"/>
          </ac:spMkLst>
        </pc:spChg>
      </pc:sldChg>
      <pc:sldChg chg="modSp mod">
        <pc:chgData name="Luca Fossati" userId="7d8a27c9-d805-45d1-af3d-5cf81a9395c3" providerId="ADAL" clId="{3FA1010B-B41E-4D44-A633-2916AD87D23D}" dt="2021-04-05T22:42:30.563" v="10" actId="20577"/>
        <pc:sldMkLst>
          <pc:docMk/>
          <pc:sldMk cId="2088165517" sldId="268"/>
        </pc:sldMkLst>
        <pc:spChg chg="mod">
          <ac:chgData name="Luca Fossati" userId="7d8a27c9-d805-45d1-af3d-5cf81a9395c3" providerId="ADAL" clId="{3FA1010B-B41E-4D44-A633-2916AD87D23D}" dt="2021-04-05T22:42:24.686" v="9" actId="20577"/>
          <ac:spMkLst>
            <pc:docMk/>
            <pc:sldMk cId="2088165517" sldId="268"/>
            <ac:spMk id="7" creationId="{00000000-0000-0000-0000-000000000000}"/>
          </ac:spMkLst>
        </pc:spChg>
        <pc:spChg chg="mod">
          <ac:chgData name="Luca Fossati" userId="7d8a27c9-d805-45d1-af3d-5cf81a9395c3" providerId="ADAL" clId="{3FA1010B-B41E-4D44-A633-2916AD87D23D}" dt="2021-04-05T22:42:30.563" v="10" actId="20577"/>
          <ac:spMkLst>
            <pc:docMk/>
            <pc:sldMk cId="2088165517" sldId="268"/>
            <ac:spMk id="8" creationId="{00000000-0000-0000-0000-000000000000}"/>
          </ac:spMkLst>
        </pc:spChg>
        <pc:spChg chg="mod">
          <ac:chgData name="Luca Fossati" userId="7d8a27c9-d805-45d1-af3d-5cf81a9395c3" providerId="ADAL" clId="{3FA1010B-B41E-4D44-A633-2916AD87D23D}" dt="2021-04-05T22:42:09.332" v="7" actId="20577"/>
          <ac:spMkLst>
            <pc:docMk/>
            <pc:sldMk cId="2088165517" sldId="268"/>
            <ac:spMk id="9" creationId="{00000000-0000-0000-0000-000000000000}"/>
          </ac:spMkLst>
        </pc:spChg>
        <pc:spChg chg="mod">
          <ac:chgData name="Luca Fossati" userId="7d8a27c9-d805-45d1-af3d-5cf81a9395c3" providerId="ADAL" clId="{3FA1010B-B41E-4D44-A633-2916AD87D23D}" dt="2021-04-05T22:42:00.729" v="6" actId="20577"/>
          <ac:spMkLst>
            <pc:docMk/>
            <pc:sldMk cId="2088165517" sldId="268"/>
            <ac:spMk id="10" creationId="{00000000-0000-0000-0000-000000000000}"/>
          </ac:spMkLst>
        </pc:spChg>
        <pc:spChg chg="mod">
          <ac:chgData name="Luca Fossati" userId="7d8a27c9-d805-45d1-af3d-5cf81a9395c3" providerId="ADAL" clId="{3FA1010B-B41E-4D44-A633-2916AD87D23D}" dt="2021-04-05T22:42:18.132" v="8" actId="20577"/>
          <ac:spMkLst>
            <pc:docMk/>
            <pc:sldMk cId="2088165517" sldId="268"/>
            <ac:spMk id="11" creationId="{00000000-0000-0000-0000-000000000000}"/>
          </ac:spMkLst>
        </pc:spChg>
        <pc:spChg chg="mod">
          <ac:chgData name="Luca Fossati" userId="7d8a27c9-d805-45d1-af3d-5cf81a9395c3" providerId="ADAL" clId="{3FA1010B-B41E-4D44-A633-2916AD87D23D}" dt="2021-04-05T22:41:46.575" v="5" actId="20577"/>
          <ac:spMkLst>
            <pc:docMk/>
            <pc:sldMk cId="2088165517" sldId="268"/>
            <ac:spMk id="1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4CEC53-E2B7-48C0-9D09-6F1322512180}"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95A64FC0-773C-477C-85DF-5A4506FB8F32}">
      <dgm:prSet custT="1"/>
      <dgm:spPr/>
      <dgm:t>
        <a:bodyPr/>
        <a:lstStyle/>
        <a:p>
          <a:r>
            <a:rPr lang="en-GB" sz="2000" dirty="0">
              <a:latin typeface="Arial" panose="020B0604020202020204" pitchFamily="34" charset="0"/>
              <a:cs typeface="Arial" panose="020B0604020202020204" pitchFamily="34" charset="0"/>
            </a:rPr>
            <a:t>The original project was developed at Facebook</a:t>
          </a:r>
          <a:endParaRPr lang="en-US" sz="2000" dirty="0">
            <a:latin typeface="Arial" panose="020B0604020202020204" pitchFamily="34" charset="0"/>
            <a:cs typeface="Arial" panose="020B0604020202020204" pitchFamily="34" charset="0"/>
          </a:endParaRPr>
        </a:p>
      </dgm:t>
    </dgm:pt>
    <dgm:pt modelId="{06F606CB-8E6C-4D17-BE87-514FD5451CB3}" type="parTrans" cxnId="{901F6AD9-2887-4B83-BC64-DC8801927850}">
      <dgm:prSet/>
      <dgm:spPr/>
      <dgm:t>
        <a:bodyPr/>
        <a:lstStyle/>
        <a:p>
          <a:endParaRPr lang="en-US"/>
        </a:p>
      </dgm:t>
    </dgm:pt>
    <dgm:pt modelId="{668C0434-A0F5-46C6-ABE2-4900310C0E08}" type="sibTrans" cxnId="{901F6AD9-2887-4B83-BC64-DC8801927850}">
      <dgm:prSet/>
      <dgm:spPr/>
      <dgm:t>
        <a:bodyPr/>
        <a:lstStyle/>
        <a:p>
          <a:endParaRPr lang="en-US"/>
        </a:p>
      </dgm:t>
    </dgm:pt>
    <dgm:pt modelId="{88EBE751-5F7A-47F2-9011-1F96077E9E13}">
      <dgm:prSet custT="1"/>
      <dgm:spPr/>
      <dgm:t>
        <a:bodyPr/>
        <a:lstStyle/>
        <a:p>
          <a:r>
            <a:rPr lang="en-GB" sz="2000" dirty="0">
              <a:latin typeface="Arial" panose="020B0604020202020204" pitchFamily="34" charset="0"/>
              <a:cs typeface="Arial" panose="020B0604020202020204" pitchFamily="34" charset="0"/>
            </a:rPr>
            <a:t>Ashish </a:t>
          </a:r>
          <a:r>
            <a:rPr lang="en-GB" sz="2000" dirty="0" err="1">
              <a:latin typeface="Arial" panose="020B0604020202020204" pitchFamily="34" charset="0"/>
              <a:cs typeface="Arial" panose="020B0604020202020204" pitchFamily="34" charset="0"/>
            </a:rPr>
            <a:t>Thusoo</a:t>
          </a:r>
          <a:r>
            <a:rPr lang="en-GB" sz="2000" dirty="0">
              <a:latin typeface="Arial" panose="020B0604020202020204" pitchFamily="34" charset="0"/>
              <a:cs typeface="Arial" panose="020B0604020202020204" pitchFamily="34" charset="0"/>
            </a:rPr>
            <a:t> and </a:t>
          </a:r>
          <a:r>
            <a:rPr lang="en-GB" sz="2000" dirty="0" err="1">
              <a:latin typeface="Arial" panose="020B0604020202020204" pitchFamily="34" charset="0"/>
              <a:cs typeface="Arial" panose="020B0604020202020204" pitchFamily="34" charset="0"/>
            </a:rPr>
            <a:t>Joydeep</a:t>
          </a:r>
          <a:r>
            <a:rPr lang="en-GB" sz="2000" dirty="0">
              <a:latin typeface="Arial" panose="020B0604020202020204" pitchFamily="34" charset="0"/>
              <a:cs typeface="Arial" panose="020B0604020202020204" pitchFamily="34" charset="0"/>
            </a:rPr>
            <a:t> Sen </a:t>
          </a:r>
          <a:r>
            <a:rPr lang="en-GB" sz="2000" dirty="0" err="1">
              <a:latin typeface="Arial" panose="020B0604020202020204" pitchFamily="34" charset="0"/>
              <a:cs typeface="Arial" panose="020B0604020202020204" pitchFamily="34" charset="0"/>
            </a:rPr>
            <a:t>Sarma</a:t>
          </a:r>
          <a:r>
            <a:rPr lang="en-GB" sz="2000" dirty="0">
              <a:latin typeface="Arial" panose="020B0604020202020204" pitchFamily="34" charset="0"/>
              <a:cs typeface="Arial" panose="020B0604020202020204" pitchFamily="34" charset="0"/>
            </a:rPr>
            <a:t> then went on to cofound a separate company </a:t>
          </a:r>
          <a:endParaRPr lang="en-US" sz="2000" dirty="0">
            <a:latin typeface="Arial" panose="020B0604020202020204" pitchFamily="34" charset="0"/>
            <a:cs typeface="Arial" panose="020B0604020202020204" pitchFamily="34" charset="0"/>
          </a:endParaRPr>
        </a:p>
      </dgm:t>
    </dgm:pt>
    <dgm:pt modelId="{75FE4F39-85D8-44B5-B2E7-514D18916A7E}" type="parTrans" cxnId="{956D0A28-2ACD-4A51-94B7-7CC1BDCAD372}">
      <dgm:prSet/>
      <dgm:spPr/>
      <dgm:t>
        <a:bodyPr/>
        <a:lstStyle/>
        <a:p>
          <a:endParaRPr lang="en-US"/>
        </a:p>
      </dgm:t>
    </dgm:pt>
    <dgm:pt modelId="{BC93E3CE-FEB0-417D-9222-EC916BC9494B}" type="sibTrans" cxnId="{956D0A28-2ACD-4A51-94B7-7CC1BDCAD372}">
      <dgm:prSet/>
      <dgm:spPr/>
      <dgm:t>
        <a:bodyPr/>
        <a:lstStyle/>
        <a:p>
          <a:endParaRPr lang="en-US"/>
        </a:p>
      </dgm:t>
    </dgm:pt>
    <dgm:pt modelId="{996CD127-D28B-4FF6-B998-9DA1CE2DA82E}">
      <dgm:prSet custT="1"/>
      <dgm:spPr/>
      <dgm:t>
        <a:bodyPr/>
        <a:lstStyle/>
        <a:p>
          <a:r>
            <a:rPr lang="en-GB" sz="2000" dirty="0">
              <a:latin typeface="Arial" panose="020B0604020202020204" pitchFamily="34" charset="0"/>
              <a:cs typeface="Arial" panose="020B0604020202020204" pitchFamily="34" charset="0"/>
            </a:rPr>
            <a:t>The project was open-sourced in 2008 and later incorporated into the Hadoop ecosystem</a:t>
          </a:r>
          <a:endParaRPr lang="en-US" sz="2000" dirty="0">
            <a:latin typeface="Arial" panose="020B0604020202020204" pitchFamily="34" charset="0"/>
            <a:cs typeface="Arial" panose="020B0604020202020204" pitchFamily="34" charset="0"/>
          </a:endParaRPr>
        </a:p>
      </dgm:t>
    </dgm:pt>
    <dgm:pt modelId="{A40E596C-3784-48DD-98B1-0F706BA0C772}" type="parTrans" cxnId="{68F1E28E-FCA3-4A42-819D-E4A030C58801}">
      <dgm:prSet/>
      <dgm:spPr/>
      <dgm:t>
        <a:bodyPr/>
        <a:lstStyle/>
        <a:p>
          <a:endParaRPr lang="en-US"/>
        </a:p>
      </dgm:t>
    </dgm:pt>
    <dgm:pt modelId="{65CA5958-0A38-4A19-8609-25007ECF1B83}" type="sibTrans" cxnId="{68F1E28E-FCA3-4A42-819D-E4A030C58801}">
      <dgm:prSet/>
      <dgm:spPr/>
      <dgm:t>
        <a:bodyPr/>
        <a:lstStyle/>
        <a:p>
          <a:endParaRPr lang="en-US"/>
        </a:p>
      </dgm:t>
    </dgm:pt>
    <dgm:pt modelId="{3B488A84-F424-4C9C-B4E3-711E4D1E52C4}">
      <dgm:prSet custT="1"/>
      <dgm:spPr/>
      <dgm:t>
        <a:bodyPr/>
        <a:lstStyle/>
        <a:p>
          <a:r>
            <a:rPr lang="en-GB" sz="2000" dirty="0">
              <a:latin typeface="Arial" panose="020B0604020202020204" pitchFamily="34" charset="0"/>
              <a:cs typeface="Arial" panose="020B0604020202020204" pitchFamily="34" charset="0"/>
            </a:rPr>
            <a:t>Hive has since been used by many companies, including Netflix &amp; Amazon</a:t>
          </a:r>
          <a:endParaRPr lang="en-US" sz="2000" dirty="0">
            <a:latin typeface="Arial" panose="020B0604020202020204" pitchFamily="34" charset="0"/>
            <a:cs typeface="Arial" panose="020B0604020202020204" pitchFamily="34" charset="0"/>
          </a:endParaRPr>
        </a:p>
      </dgm:t>
    </dgm:pt>
    <dgm:pt modelId="{FB714D69-2A76-47F1-9BFA-D7BC03648F7D}" type="parTrans" cxnId="{BFA3D643-B1C5-404C-81CD-5B7428AE55F0}">
      <dgm:prSet/>
      <dgm:spPr/>
      <dgm:t>
        <a:bodyPr/>
        <a:lstStyle/>
        <a:p>
          <a:endParaRPr lang="en-US"/>
        </a:p>
      </dgm:t>
    </dgm:pt>
    <dgm:pt modelId="{C04AF231-947C-4208-9136-18F4F5E486FB}" type="sibTrans" cxnId="{BFA3D643-B1C5-404C-81CD-5B7428AE55F0}">
      <dgm:prSet/>
      <dgm:spPr/>
      <dgm:t>
        <a:bodyPr/>
        <a:lstStyle/>
        <a:p>
          <a:endParaRPr lang="en-US"/>
        </a:p>
      </dgm:t>
    </dgm:pt>
    <dgm:pt modelId="{D2F1F691-660D-4548-BEFC-CDCE81E511E2}" type="pres">
      <dgm:prSet presAssocID="{E94CEC53-E2B7-48C0-9D09-6F1322512180}" presName="outerComposite" presStyleCnt="0">
        <dgm:presLayoutVars>
          <dgm:chMax val="5"/>
          <dgm:dir/>
          <dgm:resizeHandles val="exact"/>
        </dgm:presLayoutVars>
      </dgm:prSet>
      <dgm:spPr/>
    </dgm:pt>
    <dgm:pt modelId="{B24BC9CB-4E66-4607-824C-262DCC6EFCB0}" type="pres">
      <dgm:prSet presAssocID="{E94CEC53-E2B7-48C0-9D09-6F1322512180}" presName="dummyMaxCanvas" presStyleCnt="0">
        <dgm:presLayoutVars/>
      </dgm:prSet>
      <dgm:spPr/>
    </dgm:pt>
    <dgm:pt modelId="{3303B1EF-7381-4E3A-A171-BA1277986537}" type="pres">
      <dgm:prSet presAssocID="{E94CEC53-E2B7-48C0-9D09-6F1322512180}" presName="FourNodes_1" presStyleLbl="node1" presStyleIdx="0" presStyleCnt="4" custLinFactNeighborX="140" custLinFactNeighborY="-4610">
        <dgm:presLayoutVars>
          <dgm:bulletEnabled val="1"/>
        </dgm:presLayoutVars>
      </dgm:prSet>
      <dgm:spPr/>
    </dgm:pt>
    <dgm:pt modelId="{E1608785-839F-4E20-A1EA-26362DB13F6F}" type="pres">
      <dgm:prSet presAssocID="{E94CEC53-E2B7-48C0-9D09-6F1322512180}" presName="FourNodes_2" presStyleLbl="node1" presStyleIdx="1" presStyleCnt="4">
        <dgm:presLayoutVars>
          <dgm:bulletEnabled val="1"/>
        </dgm:presLayoutVars>
      </dgm:prSet>
      <dgm:spPr/>
    </dgm:pt>
    <dgm:pt modelId="{13D5D1E6-3205-4A35-9589-B010BE06F3F8}" type="pres">
      <dgm:prSet presAssocID="{E94CEC53-E2B7-48C0-9D09-6F1322512180}" presName="FourNodes_3" presStyleLbl="node1" presStyleIdx="2" presStyleCnt="4">
        <dgm:presLayoutVars>
          <dgm:bulletEnabled val="1"/>
        </dgm:presLayoutVars>
      </dgm:prSet>
      <dgm:spPr/>
    </dgm:pt>
    <dgm:pt modelId="{058DDE77-456A-46F7-B140-E79A33D64E75}" type="pres">
      <dgm:prSet presAssocID="{E94CEC53-E2B7-48C0-9D09-6F1322512180}" presName="FourNodes_4" presStyleLbl="node1" presStyleIdx="3" presStyleCnt="4">
        <dgm:presLayoutVars>
          <dgm:bulletEnabled val="1"/>
        </dgm:presLayoutVars>
      </dgm:prSet>
      <dgm:spPr/>
    </dgm:pt>
    <dgm:pt modelId="{68E0535D-66E7-445F-B143-D998A5B8687C}" type="pres">
      <dgm:prSet presAssocID="{E94CEC53-E2B7-48C0-9D09-6F1322512180}" presName="FourConn_1-2" presStyleLbl="fgAccFollowNode1" presStyleIdx="0" presStyleCnt="3">
        <dgm:presLayoutVars>
          <dgm:bulletEnabled val="1"/>
        </dgm:presLayoutVars>
      </dgm:prSet>
      <dgm:spPr/>
    </dgm:pt>
    <dgm:pt modelId="{5E1FD69F-CA93-48E7-981E-C6E7F5158B4A}" type="pres">
      <dgm:prSet presAssocID="{E94CEC53-E2B7-48C0-9D09-6F1322512180}" presName="FourConn_2-3" presStyleLbl="fgAccFollowNode1" presStyleIdx="1" presStyleCnt="3">
        <dgm:presLayoutVars>
          <dgm:bulletEnabled val="1"/>
        </dgm:presLayoutVars>
      </dgm:prSet>
      <dgm:spPr/>
    </dgm:pt>
    <dgm:pt modelId="{339BC156-1827-4668-81DC-C0D7E7DCE3C2}" type="pres">
      <dgm:prSet presAssocID="{E94CEC53-E2B7-48C0-9D09-6F1322512180}" presName="FourConn_3-4" presStyleLbl="fgAccFollowNode1" presStyleIdx="2" presStyleCnt="3">
        <dgm:presLayoutVars>
          <dgm:bulletEnabled val="1"/>
        </dgm:presLayoutVars>
      </dgm:prSet>
      <dgm:spPr/>
    </dgm:pt>
    <dgm:pt modelId="{02D3AC2C-EB0C-4FFD-B877-81B11B1E311A}" type="pres">
      <dgm:prSet presAssocID="{E94CEC53-E2B7-48C0-9D09-6F1322512180}" presName="FourNodes_1_text" presStyleLbl="node1" presStyleIdx="3" presStyleCnt="4">
        <dgm:presLayoutVars>
          <dgm:bulletEnabled val="1"/>
        </dgm:presLayoutVars>
      </dgm:prSet>
      <dgm:spPr/>
    </dgm:pt>
    <dgm:pt modelId="{7BD1BBE8-F06E-4D75-A7E5-662078C2498C}" type="pres">
      <dgm:prSet presAssocID="{E94CEC53-E2B7-48C0-9D09-6F1322512180}" presName="FourNodes_2_text" presStyleLbl="node1" presStyleIdx="3" presStyleCnt="4">
        <dgm:presLayoutVars>
          <dgm:bulletEnabled val="1"/>
        </dgm:presLayoutVars>
      </dgm:prSet>
      <dgm:spPr/>
    </dgm:pt>
    <dgm:pt modelId="{3D572743-9509-402B-9982-06C66C902987}" type="pres">
      <dgm:prSet presAssocID="{E94CEC53-E2B7-48C0-9D09-6F1322512180}" presName="FourNodes_3_text" presStyleLbl="node1" presStyleIdx="3" presStyleCnt="4">
        <dgm:presLayoutVars>
          <dgm:bulletEnabled val="1"/>
        </dgm:presLayoutVars>
      </dgm:prSet>
      <dgm:spPr/>
    </dgm:pt>
    <dgm:pt modelId="{B5D1BC83-B629-4B1B-A289-F68DCC3ACBC5}" type="pres">
      <dgm:prSet presAssocID="{E94CEC53-E2B7-48C0-9D09-6F1322512180}" presName="FourNodes_4_text" presStyleLbl="node1" presStyleIdx="3" presStyleCnt="4">
        <dgm:presLayoutVars>
          <dgm:bulletEnabled val="1"/>
        </dgm:presLayoutVars>
      </dgm:prSet>
      <dgm:spPr/>
    </dgm:pt>
  </dgm:ptLst>
  <dgm:cxnLst>
    <dgm:cxn modelId="{CD82C404-D10C-44E6-8695-20B70A6021F9}" type="presOf" srcId="{668C0434-A0F5-46C6-ABE2-4900310C0E08}" destId="{68E0535D-66E7-445F-B143-D998A5B8687C}" srcOrd="0" destOrd="0" presId="urn:microsoft.com/office/officeart/2005/8/layout/vProcess5"/>
    <dgm:cxn modelId="{956D0A28-2ACD-4A51-94B7-7CC1BDCAD372}" srcId="{E94CEC53-E2B7-48C0-9D09-6F1322512180}" destId="{88EBE751-5F7A-47F2-9011-1F96077E9E13}" srcOrd="1" destOrd="0" parTransId="{75FE4F39-85D8-44B5-B2E7-514D18916A7E}" sibTransId="{BC93E3CE-FEB0-417D-9222-EC916BC9494B}"/>
    <dgm:cxn modelId="{9D0F885B-F266-40D6-8D28-BD0397436D56}" type="presOf" srcId="{BC93E3CE-FEB0-417D-9222-EC916BC9494B}" destId="{5E1FD69F-CA93-48E7-981E-C6E7F5158B4A}" srcOrd="0" destOrd="0" presId="urn:microsoft.com/office/officeart/2005/8/layout/vProcess5"/>
    <dgm:cxn modelId="{BFA3D643-B1C5-404C-81CD-5B7428AE55F0}" srcId="{E94CEC53-E2B7-48C0-9D09-6F1322512180}" destId="{3B488A84-F424-4C9C-B4E3-711E4D1E52C4}" srcOrd="3" destOrd="0" parTransId="{FB714D69-2A76-47F1-9BFA-D7BC03648F7D}" sibTransId="{C04AF231-947C-4208-9136-18F4F5E486FB}"/>
    <dgm:cxn modelId="{0A678165-1C1D-4280-A6C9-9D7F01595FB6}" type="presOf" srcId="{996CD127-D28B-4FF6-B998-9DA1CE2DA82E}" destId="{13D5D1E6-3205-4A35-9589-B010BE06F3F8}" srcOrd="0" destOrd="0" presId="urn:microsoft.com/office/officeart/2005/8/layout/vProcess5"/>
    <dgm:cxn modelId="{B00D817E-6738-4040-8FD8-6EFF7D0B7A86}" type="presOf" srcId="{65CA5958-0A38-4A19-8609-25007ECF1B83}" destId="{339BC156-1827-4668-81DC-C0D7E7DCE3C2}" srcOrd="0" destOrd="0" presId="urn:microsoft.com/office/officeart/2005/8/layout/vProcess5"/>
    <dgm:cxn modelId="{E7BEED83-3925-4514-8765-8F8E5D0DDE53}" type="presOf" srcId="{95A64FC0-773C-477C-85DF-5A4506FB8F32}" destId="{3303B1EF-7381-4E3A-A171-BA1277986537}" srcOrd="0" destOrd="0" presId="urn:microsoft.com/office/officeart/2005/8/layout/vProcess5"/>
    <dgm:cxn modelId="{68F1E28E-FCA3-4A42-819D-E4A030C58801}" srcId="{E94CEC53-E2B7-48C0-9D09-6F1322512180}" destId="{996CD127-D28B-4FF6-B998-9DA1CE2DA82E}" srcOrd="2" destOrd="0" parTransId="{A40E596C-3784-48DD-98B1-0F706BA0C772}" sibTransId="{65CA5958-0A38-4A19-8609-25007ECF1B83}"/>
    <dgm:cxn modelId="{0DB9C59E-B57D-4A90-8FE5-A2514428C7A6}" type="presOf" srcId="{996CD127-D28B-4FF6-B998-9DA1CE2DA82E}" destId="{3D572743-9509-402B-9982-06C66C902987}" srcOrd="1" destOrd="0" presId="urn:microsoft.com/office/officeart/2005/8/layout/vProcess5"/>
    <dgm:cxn modelId="{7271A1BA-2C01-4E9A-9B2C-7F8D2792E3F7}" type="presOf" srcId="{3B488A84-F424-4C9C-B4E3-711E4D1E52C4}" destId="{B5D1BC83-B629-4B1B-A289-F68DCC3ACBC5}" srcOrd="1" destOrd="0" presId="urn:microsoft.com/office/officeart/2005/8/layout/vProcess5"/>
    <dgm:cxn modelId="{D70936CA-96F9-4965-9EC8-63EB4B59EAE2}" type="presOf" srcId="{3B488A84-F424-4C9C-B4E3-711E4D1E52C4}" destId="{058DDE77-456A-46F7-B140-E79A33D64E75}" srcOrd="0" destOrd="0" presId="urn:microsoft.com/office/officeart/2005/8/layout/vProcess5"/>
    <dgm:cxn modelId="{2A2C76CC-8040-4493-AF88-4AE74BD3E2DA}" type="presOf" srcId="{88EBE751-5F7A-47F2-9011-1F96077E9E13}" destId="{7BD1BBE8-F06E-4D75-A7E5-662078C2498C}" srcOrd="1" destOrd="0" presId="urn:microsoft.com/office/officeart/2005/8/layout/vProcess5"/>
    <dgm:cxn modelId="{17271DCD-36B9-4370-AE50-96C061E38493}" type="presOf" srcId="{E94CEC53-E2B7-48C0-9D09-6F1322512180}" destId="{D2F1F691-660D-4548-BEFC-CDCE81E511E2}" srcOrd="0" destOrd="0" presId="urn:microsoft.com/office/officeart/2005/8/layout/vProcess5"/>
    <dgm:cxn modelId="{9BDE89D6-5E55-4F01-BF41-8D10889F96C0}" type="presOf" srcId="{95A64FC0-773C-477C-85DF-5A4506FB8F32}" destId="{02D3AC2C-EB0C-4FFD-B877-81B11B1E311A}" srcOrd="1" destOrd="0" presId="urn:microsoft.com/office/officeart/2005/8/layout/vProcess5"/>
    <dgm:cxn modelId="{901F6AD9-2887-4B83-BC64-DC8801927850}" srcId="{E94CEC53-E2B7-48C0-9D09-6F1322512180}" destId="{95A64FC0-773C-477C-85DF-5A4506FB8F32}" srcOrd="0" destOrd="0" parTransId="{06F606CB-8E6C-4D17-BE87-514FD5451CB3}" sibTransId="{668C0434-A0F5-46C6-ABE2-4900310C0E08}"/>
    <dgm:cxn modelId="{937750EE-45FE-4201-9757-294FB1D63AAD}" type="presOf" srcId="{88EBE751-5F7A-47F2-9011-1F96077E9E13}" destId="{E1608785-839F-4E20-A1EA-26362DB13F6F}" srcOrd="0" destOrd="0" presId="urn:microsoft.com/office/officeart/2005/8/layout/vProcess5"/>
    <dgm:cxn modelId="{2EAA20C9-78C7-4611-9640-F208596D001A}" type="presParOf" srcId="{D2F1F691-660D-4548-BEFC-CDCE81E511E2}" destId="{B24BC9CB-4E66-4607-824C-262DCC6EFCB0}" srcOrd="0" destOrd="0" presId="urn:microsoft.com/office/officeart/2005/8/layout/vProcess5"/>
    <dgm:cxn modelId="{69F3F534-6275-487E-8730-E3A035D5AC84}" type="presParOf" srcId="{D2F1F691-660D-4548-BEFC-CDCE81E511E2}" destId="{3303B1EF-7381-4E3A-A171-BA1277986537}" srcOrd="1" destOrd="0" presId="urn:microsoft.com/office/officeart/2005/8/layout/vProcess5"/>
    <dgm:cxn modelId="{050FD912-CE79-4D89-903A-F3F71AA7DA97}" type="presParOf" srcId="{D2F1F691-660D-4548-BEFC-CDCE81E511E2}" destId="{E1608785-839F-4E20-A1EA-26362DB13F6F}" srcOrd="2" destOrd="0" presId="urn:microsoft.com/office/officeart/2005/8/layout/vProcess5"/>
    <dgm:cxn modelId="{C4D7C214-50C5-416D-9BD5-C3C02A884C24}" type="presParOf" srcId="{D2F1F691-660D-4548-BEFC-CDCE81E511E2}" destId="{13D5D1E6-3205-4A35-9589-B010BE06F3F8}" srcOrd="3" destOrd="0" presId="urn:microsoft.com/office/officeart/2005/8/layout/vProcess5"/>
    <dgm:cxn modelId="{EA340C3C-09E3-4A48-98A5-45E37320B941}" type="presParOf" srcId="{D2F1F691-660D-4548-BEFC-CDCE81E511E2}" destId="{058DDE77-456A-46F7-B140-E79A33D64E75}" srcOrd="4" destOrd="0" presId="urn:microsoft.com/office/officeart/2005/8/layout/vProcess5"/>
    <dgm:cxn modelId="{8219A6C8-302B-4E2E-99C2-12977265E32C}" type="presParOf" srcId="{D2F1F691-660D-4548-BEFC-CDCE81E511E2}" destId="{68E0535D-66E7-445F-B143-D998A5B8687C}" srcOrd="5" destOrd="0" presId="urn:microsoft.com/office/officeart/2005/8/layout/vProcess5"/>
    <dgm:cxn modelId="{C7A886A2-F1B0-4334-8DF7-8B84D95D3E82}" type="presParOf" srcId="{D2F1F691-660D-4548-BEFC-CDCE81E511E2}" destId="{5E1FD69F-CA93-48E7-981E-C6E7F5158B4A}" srcOrd="6" destOrd="0" presId="urn:microsoft.com/office/officeart/2005/8/layout/vProcess5"/>
    <dgm:cxn modelId="{D1553721-62BC-441E-A427-5E57CA742307}" type="presParOf" srcId="{D2F1F691-660D-4548-BEFC-CDCE81E511E2}" destId="{339BC156-1827-4668-81DC-C0D7E7DCE3C2}" srcOrd="7" destOrd="0" presId="urn:microsoft.com/office/officeart/2005/8/layout/vProcess5"/>
    <dgm:cxn modelId="{9D9DF535-3C4B-4954-A2DB-8C896760AF0E}" type="presParOf" srcId="{D2F1F691-660D-4548-BEFC-CDCE81E511E2}" destId="{02D3AC2C-EB0C-4FFD-B877-81B11B1E311A}" srcOrd="8" destOrd="0" presId="urn:microsoft.com/office/officeart/2005/8/layout/vProcess5"/>
    <dgm:cxn modelId="{11CECFD4-7156-405F-8753-C362FD4B6F69}" type="presParOf" srcId="{D2F1F691-660D-4548-BEFC-CDCE81E511E2}" destId="{7BD1BBE8-F06E-4D75-A7E5-662078C2498C}" srcOrd="9" destOrd="0" presId="urn:microsoft.com/office/officeart/2005/8/layout/vProcess5"/>
    <dgm:cxn modelId="{34F8DC8E-0157-4BB2-9DF4-1FFEB9230CFE}" type="presParOf" srcId="{D2F1F691-660D-4548-BEFC-CDCE81E511E2}" destId="{3D572743-9509-402B-9982-06C66C902987}" srcOrd="10" destOrd="0" presId="urn:microsoft.com/office/officeart/2005/8/layout/vProcess5"/>
    <dgm:cxn modelId="{09862191-8B27-479D-8A7A-119E55BB5593}" type="presParOf" srcId="{D2F1F691-660D-4548-BEFC-CDCE81E511E2}" destId="{B5D1BC83-B629-4B1B-A289-F68DCC3ACBC5}" srcOrd="11" destOrd="0" presId="urn:microsoft.com/office/officeart/2005/8/layout/vProcess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3B1EF-7381-4E3A-A171-BA1277986537}">
      <dsp:nvSpPr>
        <dsp:cNvPr id="0" name=""/>
        <dsp:cNvSpPr/>
      </dsp:nvSpPr>
      <dsp:spPr>
        <a:xfrm>
          <a:off x="9370" y="0"/>
          <a:ext cx="6693409" cy="8915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latin typeface="Arial" panose="020B0604020202020204" pitchFamily="34" charset="0"/>
              <a:cs typeface="Arial" panose="020B0604020202020204" pitchFamily="34" charset="0"/>
            </a:rPr>
            <a:t>The original project was developed at Facebook</a:t>
          </a:r>
          <a:endParaRPr lang="en-US" sz="2000" kern="1200" dirty="0">
            <a:latin typeface="Arial" panose="020B0604020202020204" pitchFamily="34" charset="0"/>
            <a:cs typeface="Arial" panose="020B0604020202020204" pitchFamily="34" charset="0"/>
          </a:endParaRPr>
        </a:p>
      </dsp:txBody>
      <dsp:txXfrm>
        <a:off x="35481" y="26111"/>
        <a:ext cx="5656069" cy="839287"/>
      </dsp:txXfrm>
    </dsp:sp>
    <dsp:sp modelId="{E1608785-839F-4E20-A1EA-26362DB13F6F}">
      <dsp:nvSpPr>
        <dsp:cNvPr id="0" name=""/>
        <dsp:cNvSpPr/>
      </dsp:nvSpPr>
      <dsp:spPr>
        <a:xfrm>
          <a:off x="560573" y="1053601"/>
          <a:ext cx="6693409" cy="8915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latin typeface="Arial" panose="020B0604020202020204" pitchFamily="34" charset="0"/>
              <a:cs typeface="Arial" panose="020B0604020202020204" pitchFamily="34" charset="0"/>
            </a:rPr>
            <a:t>Ashish </a:t>
          </a:r>
          <a:r>
            <a:rPr lang="en-GB" sz="2000" kern="1200" dirty="0" err="1">
              <a:latin typeface="Arial" panose="020B0604020202020204" pitchFamily="34" charset="0"/>
              <a:cs typeface="Arial" panose="020B0604020202020204" pitchFamily="34" charset="0"/>
            </a:rPr>
            <a:t>Thusoo</a:t>
          </a:r>
          <a:r>
            <a:rPr lang="en-GB" sz="2000" kern="1200" dirty="0">
              <a:latin typeface="Arial" panose="020B0604020202020204" pitchFamily="34" charset="0"/>
              <a:cs typeface="Arial" panose="020B0604020202020204" pitchFamily="34" charset="0"/>
            </a:rPr>
            <a:t> and </a:t>
          </a:r>
          <a:r>
            <a:rPr lang="en-GB" sz="2000" kern="1200" dirty="0" err="1">
              <a:latin typeface="Arial" panose="020B0604020202020204" pitchFamily="34" charset="0"/>
              <a:cs typeface="Arial" panose="020B0604020202020204" pitchFamily="34" charset="0"/>
            </a:rPr>
            <a:t>Joydeep</a:t>
          </a:r>
          <a:r>
            <a:rPr lang="en-GB" sz="2000" kern="1200" dirty="0">
              <a:latin typeface="Arial" panose="020B0604020202020204" pitchFamily="34" charset="0"/>
              <a:cs typeface="Arial" panose="020B0604020202020204" pitchFamily="34" charset="0"/>
            </a:rPr>
            <a:t> Sen </a:t>
          </a:r>
          <a:r>
            <a:rPr lang="en-GB" sz="2000" kern="1200" dirty="0" err="1">
              <a:latin typeface="Arial" panose="020B0604020202020204" pitchFamily="34" charset="0"/>
              <a:cs typeface="Arial" panose="020B0604020202020204" pitchFamily="34" charset="0"/>
            </a:rPr>
            <a:t>Sarma</a:t>
          </a:r>
          <a:r>
            <a:rPr lang="en-GB" sz="2000" kern="1200" dirty="0">
              <a:latin typeface="Arial" panose="020B0604020202020204" pitchFamily="34" charset="0"/>
              <a:cs typeface="Arial" panose="020B0604020202020204" pitchFamily="34" charset="0"/>
            </a:rPr>
            <a:t> then went on to cofound a separate company </a:t>
          </a:r>
          <a:endParaRPr lang="en-US" sz="2000" kern="1200" dirty="0">
            <a:latin typeface="Arial" panose="020B0604020202020204" pitchFamily="34" charset="0"/>
            <a:cs typeface="Arial" panose="020B0604020202020204" pitchFamily="34" charset="0"/>
          </a:endParaRPr>
        </a:p>
      </dsp:txBody>
      <dsp:txXfrm>
        <a:off x="586684" y="1079712"/>
        <a:ext cx="5501133" cy="839287"/>
      </dsp:txXfrm>
    </dsp:sp>
    <dsp:sp modelId="{13D5D1E6-3205-4A35-9589-B010BE06F3F8}">
      <dsp:nvSpPr>
        <dsp:cNvPr id="0" name=""/>
        <dsp:cNvSpPr/>
      </dsp:nvSpPr>
      <dsp:spPr>
        <a:xfrm>
          <a:off x="1112779" y="2107203"/>
          <a:ext cx="6693409" cy="8915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latin typeface="Arial" panose="020B0604020202020204" pitchFamily="34" charset="0"/>
              <a:cs typeface="Arial" panose="020B0604020202020204" pitchFamily="34" charset="0"/>
            </a:rPr>
            <a:t>The project was open-sourced in 2008 and later incorporated into the Hadoop ecosystem</a:t>
          </a:r>
          <a:endParaRPr lang="en-US" sz="2000" kern="1200" dirty="0">
            <a:latin typeface="Arial" panose="020B0604020202020204" pitchFamily="34" charset="0"/>
            <a:cs typeface="Arial" panose="020B0604020202020204" pitchFamily="34" charset="0"/>
          </a:endParaRPr>
        </a:p>
      </dsp:txBody>
      <dsp:txXfrm>
        <a:off x="1138890" y="2133314"/>
        <a:ext cx="5509500" cy="839287"/>
      </dsp:txXfrm>
    </dsp:sp>
    <dsp:sp modelId="{058DDE77-456A-46F7-B140-E79A33D64E75}">
      <dsp:nvSpPr>
        <dsp:cNvPr id="0" name=""/>
        <dsp:cNvSpPr/>
      </dsp:nvSpPr>
      <dsp:spPr>
        <a:xfrm>
          <a:off x="1673352" y="3160805"/>
          <a:ext cx="6693409" cy="89150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latin typeface="Arial" panose="020B0604020202020204" pitchFamily="34" charset="0"/>
              <a:cs typeface="Arial" panose="020B0604020202020204" pitchFamily="34" charset="0"/>
            </a:rPr>
            <a:t>Hive has since been used by many companies, including Netflix &amp; Amazon</a:t>
          </a:r>
          <a:endParaRPr lang="en-US" sz="2000" kern="1200" dirty="0">
            <a:latin typeface="Arial" panose="020B0604020202020204" pitchFamily="34" charset="0"/>
            <a:cs typeface="Arial" panose="020B0604020202020204" pitchFamily="34" charset="0"/>
          </a:endParaRPr>
        </a:p>
      </dsp:txBody>
      <dsp:txXfrm>
        <a:off x="1699463" y="3186916"/>
        <a:ext cx="5501133" cy="839287"/>
      </dsp:txXfrm>
    </dsp:sp>
    <dsp:sp modelId="{68E0535D-66E7-445F-B143-D998A5B8687C}">
      <dsp:nvSpPr>
        <dsp:cNvPr id="0" name=""/>
        <dsp:cNvSpPr/>
      </dsp:nvSpPr>
      <dsp:spPr>
        <a:xfrm>
          <a:off x="6113928" y="682815"/>
          <a:ext cx="579481" cy="57948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244311" y="682815"/>
        <a:ext cx="318715" cy="436059"/>
      </dsp:txXfrm>
    </dsp:sp>
    <dsp:sp modelId="{5E1FD69F-CA93-48E7-981E-C6E7F5158B4A}">
      <dsp:nvSpPr>
        <dsp:cNvPr id="0" name=""/>
        <dsp:cNvSpPr/>
      </dsp:nvSpPr>
      <dsp:spPr>
        <a:xfrm>
          <a:off x="6674501" y="1736416"/>
          <a:ext cx="579481" cy="57948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804884" y="1736416"/>
        <a:ext cx="318715" cy="436059"/>
      </dsp:txXfrm>
    </dsp:sp>
    <dsp:sp modelId="{339BC156-1827-4668-81DC-C0D7E7DCE3C2}">
      <dsp:nvSpPr>
        <dsp:cNvPr id="0" name=""/>
        <dsp:cNvSpPr/>
      </dsp:nvSpPr>
      <dsp:spPr>
        <a:xfrm>
          <a:off x="7226707" y="2790018"/>
          <a:ext cx="579481" cy="57948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7357090" y="2790018"/>
        <a:ext cx="318715" cy="43605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FD61D-B51A-4146-A61C-5D1D31D73CFD}" type="datetimeFigureOut">
              <a:rPr lang="en-GB" smtClean="0"/>
              <a:t>06/05/2021</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CAF7F7-481D-4FBB-872B-CAD62DA8C4BA}" type="slidenum">
              <a:rPr lang="en-GB" smtClean="0"/>
              <a:t>‹#›</a:t>
            </a:fld>
            <a:endParaRPr lang="en-GB"/>
          </a:p>
        </p:txBody>
      </p:sp>
    </p:spTree>
    <p:extLst>
      <p:ext uri="{BB962C8B-B14F-4D97-AF65-F5344CB8AC3E}">
        <p14:creationId xmlns:p14="http://schemas.microsoft.com/office/powerpoint/2010/main" val="2365621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3045818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189116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i="0" dirty="0"/>
          </a:p>
        </p:txBody>
      </p:sp>
    </p:spTree>
    <p:extLst>
      <p:ext uri="{BB962C8B-B14F-4D97-AF65-F5344CB8AC3E}">
        <p14:creationId xmlns:p14="http://schemas.microsoft.com/office/powerpoint/2010/main" val="1744280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1708075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i="0" dirty="0"/>
          </a:p>
          <a:p>
            <a:endParaRPr lang="en-GB" i="0" dirty="0"/>
          </a:p>
          <a:p>
            <a:endParaRPr lang="en-GB" i="0" dirty="0"/>
          </a:p>
        </p:txBody>
      </p:sp>
    </p:spTree>
    <p:extLst>
      <p:ext uri="{BB962C8B-B14F-4D97-AF65-F5344CB8AC3E}">
        <p14:creationId xmlns:p14="http://schemas.microsoft.com/office/powerpoint/2010/main" val="308281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i="1" dirty="0"/>
          </a:p>
        </p:txBody>
      </p:sp>
    </p:spTree>
    <p:extLst>
      <p:ext uri="{BB962C8B-B14F-4D97-AF65-F5344CB8AC3E}">
        <p14:creationId xmlns:p14="http://schemas.microsoft.com/office/powerpoint/2010/main" val="437338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t>There are many more ALTER</a:t>
            </a:r>
            <a:r>
              <a:rPr lang="en-GB" baseline="0" dirty="0"/>
              <a:t> TABLE </a:t>
            </a:r>
            <a:r>
              <a:rPr lang="en-GB" dirty="0"/>
              <a:t>options, the on screen examples</a:t>
            </a:r>
            <a:r>
              <a:rPr lang="en-GB" baseline="0" dirty="0"/>
              <a:t> are some of the most common. </a:t>
            </a:r>
          </a:p>
          <a:p>
            <a:endParaRPr lang="en-GB" baseline="0" dirty="0"/>
          </a:p>
          <a:p>
            <a:r>
              <a:rPr lang="en-GB" baseline="0" dirty="0"/>
              <a:t>NOTE : Some of these operations (e.g. DROP COLUMN) may only be applicable to files of a certain type (orc, parquet, …). There is no way to drop a column from a table saved as csv. At best you can replace existing columns with the same column list except one, but that only changes the schema, not the data. To actually do the trick, you need to create a new table without specifying that column, insert all the data in the new table and then delete the old table.</a:t>
            </a:r>
          </a:p>
          <a:p>
            <a:endParaRPr lang="en-GB" dirty="0"/>
          </a:p>
          <a:p>
            <a:endParaRPr lang="en-GB" i="1" dirty="0"/>
          </a:p>
        </p:txBody>
      </p:sp>
    </p:spTree>
    <p:extLst>
      <p:ext uri="{BB962C8B-B14F-4D97-AF65-F5344CB8AC3E}">
        <p14:creationId xmlns:p14="http://schemas.microsoft.com/office/powerpoint/2010/main" val="4010760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t>DROP DATABASE (DATABASE [IF EXISTS] </a:t>
            </a:r>
            <a:r>
              <a:rPr lang="en-GB" sz="1200" dirty="0" err="1"/>
              <a:t>database_name</a:t>
            </a:r>
            <a:r>
              <a:rPr lang="en-GB" sz="1200" dirty="0"/>
              <a:t> [CASCADE]</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t>When dropping a database [CASCADE] can</a:t>
            </a:r>
            <a:r>
              <a:rPr lang="en-GB" sz="1200" baseline="0" dirty="0"/>
              <a:t> be used to drop the tables prior to the database.</a:t>
            </a:r>
            <a:endParaRPr lang="en-GB" sz="1200" dirty="0"/>
          </a:p>
          <a:p>
            <a:endParaRPr lang="en-GB" dirty="0"/>
          </a:p>
          <a:p>
            <a:endParaRPr lang="en-GB" i="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89910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i="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97672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i="0" dirty="0"/>
          </a:p>
        </p:txBody>
      </p:sp>
    </p:spTree>
    <p:extLst>
      <p:ext uri="{BB962C8B-B14F-4D97-AF65-F5344CB8AC3E}">
        <p14:creationId xmlns:p14="http://schemas.microsoft.com/office/powerpoint/2010/main" val="804472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i="0" dirty="0"/>
          </a:p>
        </p:txBody>
      </p:sp>
    </p:spTree>
    <p:extLst>
      <p:ext uri="{BB962C8B-B14F-4D97-AF65-F5344CB8AC3E}">
        <p14:creationId xmlns:p14="http://schemas.microsoft.com/office/powerpoint/2010/main" val="3956126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3</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i="0" dirty="0"/>
          </a:p>
        </p:txBody>
      </p:sp>
    </p:spTree>
    <p:extLst>
      <p:ext uri="{BB962C8B-B14F-4D97-AF65-F5344CB8AC3E}">
        <p14:creationId xmlns:p14="http://schemas.microsoft.com/office/powerpoint/2010/main" val="2868817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749842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2405738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2753752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1395501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US" dirty="0"/>
              <a:t>NOTE: While Hive is a software that is commonly distributed with Hadoop, it can also work independently of Hadoop.</a:t>
            </a:r>
          </a:p>
        </p:txBody>
      </p:sp>
    </p:spTree>
    <p:extLst>
      <p:ext uri="{BB962C8B-B14F-4D97-AF65-F5344CB8AC3E}">
        <p14:creationId xmlns:p14="http://schemas.microsoft.com/office/powerpoint/2010/main" val="265902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1394197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2469289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202214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416182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4297339"/>
            <a:ext cx="3275011" cy="1976461"/>
          </a:xfrm>
          <a:prstGeom prst="rect">
            <a:avLst/>
          </a:prstGeom>
        </p:spPr>
        <p:txBody>
          <a:bodyPr>
            <a:noAutofit/>
          </a:bodyPr>
          <a:lstStyle>
            <a:lvl1pPr>
              <a:defRPr sz="1800"/>
            </a:lvl1pPr>
          </a:lstStyle>
          <a:p>
            <a:pPr lvl="0"/>
            <a:r>
              <a:rPr lang="en-US"/>
              <a:t>Click to 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4469004" y="4297339"/>
            <a:ext cx="3275011" cy="1976461"/>
          </a:xfrm>
          <a:prstGeom prst="rect">
            <a:avLst/>
          </a:prstGeom>
        </p:spPr>
        <p:txBody>
          <a:bodyPr>
            <a:noAutofit/>
          </a:bodyPr>
          <a:lstStyle>
            <a:lvl1pPr>
              <a:defRPr sz="1800"/>
            </a:lvl1pPr>
          </a:lstStyle>
          <a:p>
            <a:pPr lvl="0"/>
            <a:r>
              <a:rPr lang="en-US"/>
              <a:t>Click to 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4469003" y="2286985"/>
            <a:ext cx="3275011" cy="1835299"/>
          </a:xfrm>
          <a:prstGeom prst="rect">
            <a:avLst/>
          </a:prstGeom>
        </p:spPr>
        <p:txBody>
          <a:bodyPr>
            <a:noAutofit/>
          </a:bodyPr>
          <a:lstStyle>
            <a:lvl1pPr>
              <a:defRPr sz="1800"/>
            </a:lvl1pPr>
          </a:lstStyle>
          <a:p>
            <a:r>
              <a:rPr lang="en-US"/>
              <a:t>Click icon to add picture</a:t>
            </a:r>
            <a:endParaRPr lang="en-GB"/>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8328025" y="4297339"/>
            <a:ext cx="3275011" cy="1976461"/>
          </a:xfrm>
          <a:prstGeom prst="rect">
            <a:avLst/>
          </a:prstGeom>
        </p:spPr>
        <p:txBody>
          <a:bodyPr>
            <a:noAutofit/>
          </a:bodyPr>
          <a:lstStyle>
            <a:lvl1pPr>
              <a:defRPr sz="1800"/>
            </a:lvl1pPr>
          </a:lstStyle>
          <a:p>
            <a:pPr lvl="0"/>
            <a:r>
              <a:rPr lang="en-US"/>
              <a:t>Click to 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8328024" y="2286986"/>
            <a:ext cx="3275011" cy="1835298"/>
          </a:xfrm>
          <a:prstGeom prst="rect">
            <a:avLst/>
          </a:prstGeom>
        </p:spPr>
        <p:txBody>
          <a:bodyPr>
            <a:noAutofit/>
          </a:bodyPr>
          <a:lstStyle>
            <a:lvl1pPr>
              <a:defRPr sz="1800"/>
            </a:lvl1pPr>
          </a:lstStyle>
          <a:p>
            <a:r>
              <a:rPr lang="en-US"/>
              <a:t>Click icon to add picture</a:t>
            </a:r>
            <a:endParaRPr lang="en-GB"/>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588963" y="2286985"/>
            <a:ext cx="3275011" cy="1835299"/>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r>
              <a:rPr lang="en-US"/>
              <a:t>Click icon to add picture</a:t>
            </a:r>
            <a:endParaRPr lang="en-GB"/>
          </a:p>
        </p:txBody>
      </p:sp>
    </p:spTree>
    <p:extLst>
      <p:ext uri="{BB962C8B-B14F-4D97-AF65-F5344CB8AC3E}">
        <p14:creationId xmlns:p14="http://schemas.microsoft.com/office/powerpoint/2010/main" val="1355291660"/>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8964" y="2300147"/>
            <a:ext cx="2317397" cy="3972066"/>
          </a:xfrm>
          <a:prstGeom prst="rect">
            <a:avLst/>
          </a:prstGeom>
        </p:spPr>
        <p:txBody>
          <a:bodyPr>
            <a:noAutofit/>
          </a:bodyPr>
          <a:lstStyle>
            <a:lvl1pPr>
              <a:defRPr sz="1800"/>
            </a:lvl1pPr>
          </a:lstStyle>
          <a:p>
            <a:pPr lvl="0"/>
            <a:r>
              <a:rPr lang="en-US"/>
              <a:t>Click to 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3480281" y="2301734"/>
            <a:ext cx="2317397" cy="3972066"/>
          </a:xfrm>
          <a:prstGeom prst="rect">
            <a:avLst/>
          </a:prstGeom>
        </p:spPr>
        <p:txBody>
          <a:bodyPr>
            <a:noAutofit/>
          </a:bodyPr>
          <a:lstStyle>
            <a:lvl1pPr>
              <a:defRPr sz="1800"/>
            </a:lvl1pPr>
          </a:lstStyle>
          <a:p>
            <a:pPr lvl="0"/>
            <a:r>
              <a:rPr lang="en-US"/>
              <a:t>Click to 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6398405" y="2300147"/>
            <a:ext cx="2317397" cy="3972066"/>
          </a:xfrm>
          <a:prstGeom prst="rect">
            <a:avLst/>
          </a:prstGeom>
        </p:spPr>
        <p:txBody>
          <a:bodyPr>
            <a:noAutofit/>
          </a:bodyPr>
          <a:lstStyle>
            <a:lvl1pPr>
              <a:defRPr sz="1800"/>
            </a:lvl1pPr>
          </a:lstStyle>
          <a:p>
            <a:pPr lvl="0"/>
            <a:r>
              <a:rPr lang="en-US"/>
              <a:t>Click to 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9289722" y="2301734"/>
            <a:ext cx="2317397"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205254720"/>
      </p:ext>
    </p:extLst>
  </p:cSld>
  <p:clrMapOvr>
    <a:masterClrMapping/>
  </p:clrMapOvr>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85649"/>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588963"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588964" y="3850047"/>
            <a:ext cx="2317397" cy="2422166"/>
          </a:xfrm>
          <a:prstGeom prst="rect">
            <a:avLst/>
          </a:prstGeom>
        </p:spPr>
        <p:txBody>
          <a:bodyPr>
            <a:noAutofit/>
          </a:bodyPr>
          <a:lstStyle>
            <a:lvl1pPr>
              <a:defRPr sz="1800"/>
            </a:lvl1pPr>
          </a:lstStyle>
          <a:p>
            <a:pPr lvl="0"/>
            <a:r>
              <a:rPr lang="en-US"/>
              <a:t>Click to 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3491266"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3491267" y="3850047"/>
            <a:ext cx="2317397" cy="2422166"/>
          </a:xfrm>
          <a:prstGeom prst="rect">
            <a:avLst/>
          </a:prstGeom>
        </p:spPr>
        <p:txBody>
          <a:bodyPr>
            <a:noAutofit/>
          </a:bodyPr>
          <a:lstStyle>
            <a:lvl1pPr>
              <a:defRPr sz="1800"/>
            </a:lvl1pPr>
          </a:lstStyle>
          <a:p>
            <a:pPr lvl="0"/>
            <a:r>
              <a:rPr lang="en-US"/>
              <a:t>Click to 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6393848"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6393849" y="3850047"/>
            <a:ext cx="2317397" cy="2422166"/>
          </a:xfrm>
          <a:prstGeom prst="rect">
            <a:avLst/>
          </a:prstGeom>
        </p:spPr>
        <p:txBody>
          <a:bodyPr>
            <a:noAutofit/>
          </a:bodyPr>
          <a:lstStyle>
            <a:lvl1pPr>
              <a:defRPr sz="1800"/>
            </a:lvl1pPr>
          </a:lstStyle>
          <a:p>
            <a:pPr lvl="0"/>
            <a:r>
              <a:rPr lang="en-US"/>
              <a:t>Click to 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9285638" y="2301875"/>
            <a:ext cx="2317397" cy="1357527"/>
          </a:xfrm>
          <a:prstGeom prst="rect">
            <a:avLst/>
          </a:prstGeom>
        </p:spPr>
        <p:txBody>
          <a:bodyPr>
            <a:noAutofit/>
          </a:bodyPr>
          <a:lstStyle>
            <a:lvl1pPr>
              <a:defRPr sz="1800"/>
            </a:lvl1pPr>
          </a:lstStyle>
          <a:p>
            <a:r>
              <a:rPr lang="en-US"/>
              <a:t>Click icon to add picture</a:t>
            </a:r>
            <a:endParaRPr lang="en-GB"/>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9285639" y="3851634"/>
            <a:ext cx="2317397" cy="24221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1776555910"/>
      </p:ext>
    </p:extLst>
  </p:cSld>
  <p:clrMapOvr>
    <a:masterClrMapping/>
  </p:clrMapOvr>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2292804"/>
            <a:ext cx="1739679" cy="3972066"/>
          </a:xfrm>
          <a:prstGeom prst="rect">
            <a:avLst/>
          </a:prstGeom>
        </p:spPr>
        <p:txBody>
          <a:bodyPr>
            <a:noAutofit/>
          </a:bodyPr>
          <a:lstStyle>
            <a:lvl1pPr>
              <a:defRPr sz="1800"/>
            </a:lvl1pPr>
          </a:lstStyle>
          <a:p>
            <a:pPr lvl="0"/>
            <a:r>
              <a:rPr lang="en-US"/>
              <a:t>Click to 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916222" y="2292804"/>
            <a:ext cx="1739679" cy="3972066"/>
          </a:xfrm>
          <a:prstGeom prst="rect">
            <a:avLst/>
          </a:prstGeom>
        </p:spPr>
        <p:txBody>
          <a:bodyPr>
            <a:noAutofit/>
          </a:bodyPr>
          <a:lstStyle>
            <a:lvl1pPr>
              <a:defRPr sz="1800"/>
            </a:lvl1pPr>
          </a:lstStyle>
          <a:p>
            <a:pPr lvl="0"/>
            <a:r>
              <a:rPr lang="en-US"/>
              <a:t>Click to 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5224800" y="2292804"/>
            <a:ext cx="1739679" cy="3972066"/>
          </a:xfrm>
          <a:prstGeom prst="rect">
            <a:avLst/>
          </a:prstGeom>
        </p:spPr>
        <p:txBody>
          <a:bodyPr>
            <a:noAutofit/>
          </a:bodyPr>
          <a:lstStyle>
            <a:lvl1pPr>
              <a:defRPr sz="1800"/>
            </a:lvl1pPr>
          </a:lstStyle>
          <a:p>
            <a:pPr lvl="0"/>
            <a:r>
              <a:rPr lang="en-US"/>
              <a:t>Click to 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7533378" y="2292804"/>
            <a:ext cx="1739679" cy="3972066"/>
          </a:xfrm>
          <a:prstGeom prst="rect">
            <a:avLst/>
          </a:prstGeom>
        </p:spPr>
        <p:txBody>
          <a:bodyPr>
            <a:noAutofit/>
          </a:bodyPr>
          <a:lstStyle>
            <a:lvl1pPr>
              <a:defRPr sz="1800"/>
            </a:lvl1pPr>
          </a:lstStyle>
          <a:p>
            <a:pPr lvl="0"/>
            <a:r>
              <a:rPr lang="en-US"/>
              <a:t>Click to 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9862226" y="2292804"/>
            <a:ext cx="1739679"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928824496"/>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3565624"/>
            <a:ext cx="1739679" cy="2699245"/>
          </a:xfrm>
          <a:prstGeom prst="rect">
            <a:avLst/>
          </a:prstGeom>
        </p:spPr>
        <p:txBody>
          <a:bodyPr>
            <a:noAutofit/>
          </a:bodyPr>
          <a:lstStyle>
            <a:lvl1pPr>
              <a:defRPr sz="1800"/>
            </a:lvl1pPr>
          </a:lstStyle>
          <a:p>
            <a:pPr lvl="0"/>
            <a:r>
              <a:rPr lang="en-US"/>
              <a:t>Click to 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587374" y="2300287"/>
            <a:ext cx="1763713" cy="992089"/>
          </a:xfrm>
          <a:prstGeom prst="rect">
            <a:avLst/>
          </a:prstGeom>
        </p:spPr>
        <p:txBody>
          <a:bodyPr>
            <a:noAutofit/>
          </a:bodyPr>
          <a:lstStyle>
            <a:lvl1pPr>
              <a:defRPr sz="1800"/>
            </a:lvl1pPr>
          </a:lstStyle>
          <a:p>
            <a:r>
              <a:rPr lang="en-US"/>
              <a:t>Click icon to add picture</a:t>
            </a:r>
            <a:endParaRPr lang="en-GB"/>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908754" y="3561383"/>
            <a:ext cx="1739679" cy="2699245"/>
          </a:xfrm>
          <a:prstGeom prst="rect">
            <a:avLst/>
          </a:prstGeom>
        </p:spPr>
        <p:txBody>
          <a:bodyPr>
            <a:noAutofit/>
          </a:bodyPr>
          <a:lstStyle>
            <a:lvl1pPr>
              <a:defRPr sz="1800"/>
            </a:lvl1pPr>
          </a:lstStyle>
          <a:p>
            <a:pPr lvl="0"/>
            <a:r>
              <a:rPr lang="en-US"/>
              <a:t>Click to 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908754" y="2296046"/>
            <a:ext cx="1763713" cy="992089"/>
          </a:xfrm>
          <a:prstGeom prst="rect">
            <a:avLst/>
          </a:prstGeom>
        </p:spPr>
        <p:txBody>
          <a:bodyPr>
            <a:noAutofit/>
          </a:bodyPr>
          <a:lstStyle>
            <a:lvl1pPr>
              <a:defRPr sz="1800"/>
            </a:lvl1pPr>
          </a:lstStyle>
          <a:p>
            <a:r>
              <a:rPr lang="en-US"/>
              <a:t>Click icon to add picture</a:t>
            </a:r>
            <a:endParaRPr lang="en-GB"/>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5217219" y="3558226"/>
            <a:ext cx="1739679" cy="2699245"/>
          </a:xfrm>
          <a:prstGeom prst="rect">
            <a:avLst/>
          </a:prstGeom>
        </p:spPr>
        <p:txBody>
          <a:bodyPr>
            <a:noAutofit/>
          </a:bodyPr>
          <a:lstStyle>
            <a:lvl1pPr>
              <a:defRPr sz="1800"/>
            </a:lvl1pPr>
          </a:lstStyle>
          <a:p>
            <a:pPr lvl="0"/>
            <a:r>
              <a:rPr lang="en-US"/>
              <a:t>Click to 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5217219" y="2292889"/>
            <a:ext cx="1763713" cy="992089"/>
          </a:xfrm>
          <a:prstGeom prst="rect">
            <a:avLst/>
          </a:prstGeom>
        </p:spPr>
        <p:txBody>
          <a:bodyPr>
            <a:noAutofit/>
          </a:bodyPr>
          <a:lstStyle>
            <a:lvl1pPr>
              <a:defRPr sz="1800"/>
            </a:lvl1pPr>
          </a:lstStyle>
          <a:p>
            <a:r>
              <a:rPr lang="en-US"/>
              <a:t>Click icon to add picture</a:t>
            </a:r>
            <a:endParaRPr lang="en-GB"/>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7527238" y="3549295"/>
            <a:ext cx="1739679" cy="2699245"/>
          </a:xfrm>
          <a:prstGeom prst="rect">
            <a:avLst/>
          </a:prstGeom>
        </p:spPr>
        <p:txBody>
          <a:bodyPr>
            <a:noAutofit/>
          </a:bodyPr>
          <a:lstStyle>
            <a:lvl1pPr>
              <a:defRPr sz="1800"/>
            </a:lvl1pPr>
          </a:lstStyle>
          <a:p>
            <a:pPr lvl="0"/>
            <a:r>
              <a:rPr lang="en-US"/>
              <a:t>Click to 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7527238" y="2283958"/>
            <a:ext cx="1763713" cy="992089"/>
          </a:xfrm>
          <a:prstGeom prst="rect">
            <a:avLst/>
          </a:prstGeom>
        </p:spPr>
        <p:txBody>
          <a:bodyPr>
            <a:noAutofit/>
          </a:bodyPr>
          <a:lstStyle>
            <a:lvl1pPr>
              <a:defRPr sz="1800"/>
            </a:lvl1pPr>
          </a:lstStyle>
          <a:p>
            <a:r>
              <a:rPr lang="en-US"/>
              <a:t>Click icon to add picture</a:t>
            </a:r>
            <a:endParaRPr lang="en-GB"/>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9855129" y="3574555"/>
            <a:ext cx="1739679" cy="2699245"/>
          </a:xfrm>
          <a:prstGeom prst="rect">
            <a:avLst/>
          </a:prstGeom>
        </p:spPr>
        <p:txBody>
          <a:bodyPr>
            <a:noAutofit/>
          </a:bodyPr>
          <a:lstStyle>
            <a:lvl1pPr>
              <a:defRPr sz="1800"/>
            </a:lvl1pPr>
          </a:lstStyle>
          <a:p>
            <a:pPr lvl="0"/>
            <a:r>
              <a:rPr lang="en-US"/>
              <a:t>Click to 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9855129" y="2309218"/>
            <a:ext cx="1763713" cy="992089"/>
          </a:xfrm>
          <a:prstGeom prst="rect">
            <a:avLst/>
          </a:prstGeom>
        </p:spPr>
        <p:txBody>
          <a:bodyPr>
            <a:noAutofit/>
          </a:bodyPr>
          <a:lstStyle>
            <a:lvl1pPr>
              <a:defRPr sz="1800"/>
            </a:lvl1pPr>
          </a:lstStyle>
          <a:p>
            <a:r>
              <a:rPr lang="en-US"/>
              <a:t>Click icon to add picture</a:t>
            </a:r>
            <a:endParaRPr lang="en-GB"/>
          </a:p>
        </p:txBody>
      </p:sp>
    </p:spTree>
    <p:extLst>
      <p:ext uri="{BB962C8B-B14F-4D97-AF65-F5344CB8AC3E}">
        <p14:creationId xmlns:p14="http://schemas.microsoft.com/office/powerpoint/2010/main" val="3045894758"/>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415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5096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9348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17282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643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612428" y="2875756"/>
            <a:ext cx="10992198" cy="1106488"/>
          </a:xfrm>
        </p:spPr>
        <p:txBody>
          <a:bodyPr anchor="ctr" anchorCtr="0"/>
          <a:lstStyle>
            <a:lvl1pPr algn="ctr">
              <a:lnSpc>
                <a:spcPct val="100000"/>
              </a:lnSpc>
              <a:defRPr/>
            </a:lvl1pPr>
          </a:lstStyle>
          <a:p>
            <a:r>
              <a:rPr lang="en-US"/>
              <a:t>Click to edit Master title style</a:t>
            </a:r>
            <a:endParaRPr lang="en-GB"/>
          </a:p>
        </p:txBody>
      </p:sp>
    </p:spTree>
    <p:extLst>
      <p:ext uri="{BB962C8B-B14F-4D97-AF65-F5344CB8AC3E}">
        <p14:creationId xmlns:p14="http://schemas.microsoft.com/office/powerpoint/2010/main" val="4278724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7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5334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09431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4249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3085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9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13645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867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9268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85755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09336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228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602248" y="609898"/>
            <a:ext cx="11002378" cy="1117932"/>
          </a:xfrm>
          <a:prstGeom prst="rect">
            <a:avLst/>
          </a:prstGeom>
        </p:spPr>
        <p:txBody>
          <a:bodyPr anchor="t" anchorCtr="0">
            <a:noAutofit/>
          </a:bodyPr>
          <a:lstStyle>
            <a:lvl1pPr algn="ctr">
              <a:lnSpc>
                <a:spcPct val="100000"/>
              </a:lnSpc>
              <a:spcBef>
                <a:spcPts val="0"/>
              </a:spcBef>
              <a:defRPr sz="3600">
                <a:latin typeface="Arial Black" panose="020B0A04020102020204" pitchFamily="34" charset="0"/>
              </a:defRPr>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601490" y="2300147"/>
            <a:ext cx="11003136" cy="3972066"/>
          </a:xfrm>
          <a:prstGeom prst="rect">
            <a:avLst/>
          </a:prstGeom>
        </p:spPr>
        <p:txBody>
          <a:bodyPr>
            <a:noAutofit/>
          </a:bodyPr>
          <a:lstStyle>
            <a:lvl1pPr>
              <a:lnSpc>
                <a:spcPct val="100000"/>
              </a:lnSpc>
              <a:spcBef>
                <a:spcPts val="0"/>
              </a:spcBef>
              <a:defRPr sz="1800">
                <a:latin typeface="Arial" panose="020B0604020202020204" pitchFamily="34" charset="0"/>
                <a:cs typeface="Arial" panose="020B0604020202020204" pitchFamily="34" charset="0"/>
              </a:defRPr>
            </a:lvl1pPr>
            <a:lvl2pPr>
              <a:lnSpc>
                <a:spcPct val="100000"/>
              </a:lnSpc>
              <a:spcBef>
                <a:spcPts val="0"/>
              </a:spcBef>
              <a:defRPr sz="1800">
                <a:latin typeface="Arial" panose="020B0604020202020204" pitchFamily="34" charset="0"/>
                <a:cs typeface="Arial" panose="020B0604020202020204" pitchFamily="34" charset="0"/>
              </a:defRPr>
            </a:lvl2pPr>
            <a:lvl3pPr>
              <a:lnSpc>
                <a:spcPct val="100000"/>
              </a:lnSpc>
              <a:spcBef>
                <a:spcPts val="0"/>
              </a:spcBef>
              <a:defRPr sz="1800">
                <a:latin typeface="Arial" panose="020B0604020202020204" pitchFamily="34" charset="0"/>
                <a:cs typeface="Arial" panose="020B0604020202020204" pitchFamily="34" charset="0"/>
              </a:defRPr>
            </a:lvl3pPr>
            <a:lvl4pPr>
              <a:lnSpc>
                <a:spcPct val="100000"/>
              </a:lnSpc>
              <a:spcBef>
                <a:spcPts val="0"/>
              </a:spcBef>
              <a:defRPr sz="1800">
                <a:latin typeface="Arial" panose="020B0604020202020204" pitchFamily="34" charset="0"/>
                <a:cs typeface="Arial" panose="020B0604020202020204" pitchFamily="34" charset="0"/>
              </a:defRPr>
            </a:lvl4pPr>
            <a:lvl5pPr>
              <a:lnSpc>
                <a:spcPct val="100000"/>
              </a:lnSpc>
              <a:spcBef>
                <a:spcPts val="0"/>
              </a:spcBef>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989768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61090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33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a:p>
        </p:txBody>
      </p:sp>
    </p:spTree>
    <p:extLst>
      <p:ext uri="{BB962C8B-B14F-4D97-AF65-F5344CB8AC3E}">
        <p14:creationId xmlns:p14="http://schemas.microsoft.com/office/powerpoint/2010/main" val="38263229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cSld name="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3740948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10042"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77356"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5056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6377356"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84788"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72756"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559410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11">
            <a:extLst>
              <a:ext uri="{FF2B5EF4-FFF2-40B4-BE49-F238E27FC236}">
                <a16:creationId xmlns:a16="http://schemas.microsoft.com/office/drawing/2014/main" id="{3FC6D143-2387-4A1E-96D3-A9467EA4A995}"/>
              </a:ext>
            </a:extLst>
          </p:cNvPr>
          <p:cNvSpPr>
            <a:spLocks noGrp="1"/>
          </p:cNvSpPr>
          <p:nvPr>
            <p:ph sz="quarter" idx="13"/>
          </p:nvPr>
        </p:nvSpPr>
        <p:spPr>
          <a:xfrm>
            <a:off x="6380749"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9196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11">
            <a:extLst>
              <a:ext uri="{FF2B5EF4-FFF2-40B4-BE49-F238E27FC236}">
                <a16:creationId xmlns:a16="http://schemas.microsoft.com/office/drawing/2014/main" id="{98FC274D-A48E-42C4-9DC7-F6049539065E}"/>
              </a:ext>
            </a:extLst>
          </p:cNvPr>
          <p:cNvSpPr>
            <a:spLocks noGrp="1"/>
          </p:cNvSpPr>
          <p:nvPr>
            <p:ph sz="quarter" idx="14"/>
          </p:nvPr>
        </p:nvSpPr>
        <p:spPr>
          <a:xfrm>
            <a:off x="585662"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11">
            <a:extLst>
              <a:ext uri="{FF2B5EF4-FFF2-40B4-BE49-F238E27FC236}">
                <a16:creationId xmlns:a16="http://schemas.microsoft.com/office/drawing/2014/main" id="{D1CA8378-3408-439F-8F67-E28774CB5E43}"/>
              </a:ext>
            </a:extLst>
          </p:cNvPr>
          <p:cNvSpPr>
            <a:spLocks noGrp="1"/>
          </p:cNvSpPr>
          <p:nvPr>
            <p:ph sz="quarter" idx="15"/>
          </p:nvPr>
        </p:nvSpPr>
        <p:spPr>
          <a:xfrm>
            <a:off x="6380749"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5C7ECB63-85CD-4ACC-BEFF-B0D37FA6877E}"/>
              </a:ext>
            </a:extLst>
          </p:cNvPr>
          <p:cNvSpPr>
            <a:spLocks noGrp="1"/>
          </p:cNvSpPr>
          <p:nvPr>
            <p:ph sz="quarter" idx="16"/>
          </p:nvPr>
        </p:nvSpPr>
        <p:spPr>
          <a:xfrm>
            <a:off x="6380747"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7919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spcBef>
                <a:spcPts val="0"/>
              </a:spcBef>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460713" y="2301734"/>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p:nvPr>
        </p:nvSpPr>
        <p:spPr>
          <a:xfrm>
            <a:off x="8328025"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144617087"/>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328505" y="2301734"/>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4328505" y="3679268"/>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4328505" y="5062642"/>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588964" y="367926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588964" y="5072542"/>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8051934" y="2300147"/>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8051934" y="3677681"/>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8051934" y="5061055"/>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646202565"/>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80000">
              <a:schemeClr val="accent1">
                <a:tint val="44500"/>
                <a:satMod val="160000"/>
                <a:alpha val="50000"/>
              </a:schemeClr>
            </a:gs>
            <a:gs pos="100000">
              <a:schemeClr val="accent1"/>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428" y="609252"/>
            <a:ext cx="10992198" cy="110648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612428" y="1825624"/>
            <a:ext cx="10992198" cy="4448175"/>
          </a:xfrm>
          <a:prstGeom prst="rect">
            <a:avLst/>
          </a:prstGeom>
        </p:spPr>
        <p:txBody>
          <a:bodyPr vert="horz" lIns="91440" tIns="45720" rIns="91440" bIns="4572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0689790"/>
      </p:ext>
    </p:extLst>
  </p:cSld>
  <p:clrMap bg1="lt1" tx1="dk1" bg2="lt2" tx2="dk2" accent1="accent1" accent2="accent2" accent3="accent3" accent4="accent4" accent5="accent5" accent6="accent6" hlink="hlink" folHlink="folHlink"/>
  <p:sldLayoutIdLst>
    <p:sldLayoutId id="2147483754" r:id="rId1"/>
    <p:sldLayoutId id="2147483748" r:id="rId2"/>
    <p:sldLayoutId id="2147483649" r:id="rId3"/>
    <p:sldLayoutId id="2147483661" r:id="rId4"/>
    <p:sldLayoutId id="2147483650" r:id="rId5"/>
    <p:sldLayoutId id="2147483652" r:id="rId6"/>
    <p:sldLayoutId id="2147483749" r:id="rId7"/>
    <p:sldLayoutId id="2147483666" r:id="rId8"/>
    <p:sldLayoutId id="2147483750" r:id="rId9"/>
    <p:sldLayoutId id="2147483670" r:id="rId10"/>
    <p:sldLayoutId id="2147483669" r:id="rId11"/>
    <p:sldLayoutId id="2147483667" r:id="rId12"/>
    <p:sldLayoutId id="2147483736" r:id="rId13"/>
    <p:sldLayoutId id="2147483737" r:id="rId14"/>
    <p:sldLayoutId id="2147483664" r:id="rId15"/>
    <p:sldLayoutId id="2147483740" r:id="rId16"/>
    <p:sldLayoutId id="2147483665" r:id="rId17"/>
    <p:sldLayoutId id="2147483741" r:id="rId18"/>
    <p:sldLayoutId id="2147483651" r:id="rId19"/>
    <p:sldLayoutId id="2147483742" r:id="rId20"/>
    <p:sldLayoutId id="2147483662" r:id="rId21"/>
    <p:sldLayoutId id="2147483743" r:id="rId22"/>
    <p:sldLayoutId id="2147483663" r:id="rId23"/>
    <p:sldLayoutId id="2147483744" r:id="rId24"/>
    <p:sldLayoutId id="2147483668" r:id="rId25"/>
    <p:sldLayoutId id="2147483745" r:id="rId26"/>
    <p:sldLayoutId id="2147483738" r:id="rId27"/>
    <p:sldLayoutId id="2147483746" r:id="rId28"/>
    <p:sldLayoutId id="2147483739" r:id="rId29"/>
    <p:sldLayoutId id="2147483747" r:id="rId30"/>
    <p:sldLayoutId id="2147483751" r:id="rId31"/>
    <p:sldLayoutId id="2147483752" r:id="rId32"/>
    <p:sldLayoutId id="2147483755" r:id="rId33"/>
  </p:sldLayoutIdLst>
  <p:txStyles>
    <p:titleStyle>
      <a:lvl1pPr algn="l" defTabSz="914400" rtl="0" eaLnBrk="1" latinLnBrk="0" hangingPunct="1">
        <a:lnSpc>
          <a:spcPct val="100000"/>
        </a:lnSpc>
        <a:spcBef>
          <a:spcPts val="0"/>
        </a:spcBef>
        <a:buNone/>
        <a:defRPr sz="36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2.xml"/><Relationship Id="rId1" Type="http://schemas.openxmlformats.org/officeDocument/2006/relationships/tags" Target="../tags/tag9.xml"/><Relationship Id="rId5" Type="http://schemas.microsoft.com/office/2007/relationships/hdphoto" Target="../media/hdphoto1.wdp"/><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2.xml"/><Relationship Id="rId1" Type="http://schemas.openxmlformats.org/officeDocument/2006/relationships/tags" Target="../tags/tag10.xml"/><Relationship Id="rId5" Type="http://schemas.microsoft.com/office/2007/relationships/hdphoto" Target="../media/hdphoto1.wdp"/><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2.xml"/><Relationship Id="rId1" Type="http://schemas.openxmlformats.org/officeDocument/2006/relationships/tags" Target="../tags/tag11.xml"/><Relationship Id="rId5" Type="http://schemas.microsoft.com/office/2007/relationships/hdphoto" Target="../media/hdphoto1.wdp"/><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2.xml"/><Relationship Id="rId1" Type="http://schemas.openxmlformats.org/officeDocument/2006/relationships/tags" Target="../tags/tag12.xml"/><Relationship Id="rId5" Type="http://schemas.microsoft.com/office/2007/relationships/hdphoto" Target="../media/hdphoto1.wdp"/><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2.xml"/><Relationship Id="rId1" Type="http://schemas.openxmlformats.org/officeDocument/2006/relationships/tags" Target="../tags/tag13.xml"/><Relationship Id="rId5" Type="http://schemas.microsoft.com/office/2007/relationships/hdphoto" Target="../media/hdphoto1.wdp"/><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2.xml"/><Relationship Id="rId1" Type="http://schemas.openxmlformats.org/officeDocument/2006/relationships/tags" Target="../tags/tag14.xml"/><Relationship Id="rId5" Type="http://schemas.microsoft.com/office/2007/relationships/hdphoto" Target="../media/hdphoto1.wdp"/><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2.xml"/><Relationship Id="rId1" Type="http://schemas.openxmlformats.org/officeDocument/2006/relationships/tags" Target="../tags/tag15.xml"/><Relationship Id="rId5" Type="http://schemas.microsoft.com/office/2007/relationships/hdphoto" Target="../media/hdphoto1.wdp"/><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2.xml"/><Relationship Id="rId1" Type="http://schemas.openxmlformats.org/officeDocument/2006/relationships/tags" Target="../tags/tag16.xml"/><Relationship Id="rId5" Type="http://schemas.microsoft.com/office/2007/relationships/hdphoto" Target="../media/hdphoto1.wdp"/><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2.xml"/><Relationship Id="rId1" Type="http://schemas.openxmlformats.org/officeDocument/2006/relationships/tags" Target="../tags/tag17.xml"/><Relationship Id="rId5" Type="http://schemas.microsoft.com/office/2007/relationships/hdphoto" Target="../media/hdphoto1.wdp"/><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2.xml"/><Relationship Id="rId1" Type="http://schemas.openxmlformats.org/officeDocument/2006/relationships/tags" Target="../tags/tag18.xml"/><Relationship Id="rId5" Type="http://schemas.microsoft.com/office/2007/relationships/hdphoto" Target="../media/hdphoto1.wdp"/><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2.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2.xml"/><Relationship Id="rId1" Type="http://schemas.openxmlformats.org/officeDocument/2006/relationships/tags" Target="../tags/tag19.xml"/><Relationship Id="rId5" Type="http://schemas.microsoft.com/office/2007/relationships/hdphoto" Target="../media/hdphoto1.wdp"/><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2.xml"/><Relationship Id="rId1" Type="http://schemas.openxmlformats.org/officeDocument/2006/relationships/tags" Target="../tags/tag20.xml"/><Relationship Id="rId5" Type="http://schemas.microsoft.com/office/2007/relationships/hdphoto" Target="../media/hdphoto1.wdp"/><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2.xml"/><Relationship Id="rId1" Type="http://schemas.openxmlformats.org/officeDocument/2006/relationships/tags" Target="../tags/tag21.xml"/><Relationship Id="rId5" Type="http://schemas.microsoft.com/office/2007/relationships/hdphoto" Target="../media/hdphoto1.wdp"/><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2.xml"/><Relationship Id="rId1" Type="http://schemas.openxmlformats.org/officeDocument/2006/relationships/tags" Target="../tags/tag22.xml"/><Relationship Id="rId5" Type="http://schemas.microsoft.com/office/2007/relationships/hdphoto" Target="../media/hdphoto1.wdp"/><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2.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2.xml"/><Relationship Id="rId1" Type="http://schemas.openxmlformats.org/officeDocument/2006/relationships/tags" Target="../tags/tag3.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2.xml"/><Relationship Id="rId1" Type="http://schemas.openxmlformats.org/officeDocument/2006/relationships/tags" Target="../tags/tag4.xml"/><Relationship Id="rId5" Type="http://schemas.microsoft.com/office/2007/relationships/hdphoto" Target="../media/hdphoto1.wdp"/><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2.xml"/><Relationship Id="rId1" Type="http://schemas.openxmlformats.org/officeDocument/2006/relationships/tags" Target="../tags/tag5.xml"/><Relationship Id="rId5" Type="http://schemas.microsoft.com/office/2007/relationships/hdphoto" Target="../media/hdphoto1.wdp"/><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6.xml"/><Relationship Id="rId7" Type="http://schemas.openxmlformats.org/officeDocument/2006/relationships/diagramLayout" Target="../diagrams/layout1.xml"/><Relationship Id="rId2" Type="http://schemas.openxmlformats.org/officeDocument/2006/relationships/slideLayout" Target="../slideLayouts/slideLayout32.xml"/><Relationship Id="rId1" Type="http://schemas.openxmlformats.org/officeDocument/2006/relationships/tags" Target="../tags/tag6.xml"/><Relationship Id="rId6" Type="http://schemas.openxmlformats.org/officeDocument/2006/relationships/diagramData" Target="../diagrams/data1.xml"/><Relationship Id="rId5" Type="http://schemas.microsoft.com/office/2007/relationships/hdphoto" Target="../media/hdphoto1.wdp"/><Relationship Id="rId10" Type="http://schemas.microsoft.com/office/2007/relationships/diagramDrawing" Target="../diagrams/drawing1.xml"/><Relationship Id="rId4" Type="http://schemas.openxmlformats.org/officeDocument/2006/relationships/image" Target="../media/image1.png"/><Relationship Id="rId9" Type="http://schemas.openxmlformats.org/officeDocument/2006/relationships/diagramColors" Target="../diagrams/colors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2.xml"/><Relationship Id="rId1" Type="http://schemas.openxmlformats.org/officeDocument/2006/relationships/tags" Target="../tags/tag7.xml"/><Relationship Id="rId5" Type="http://schemas.microsoft.com/office/2007/relationships/hdphoto" Target="../media/hdphoto1.wdp"/><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2.xml"/><Relationship Id="rId1" Type="http://schemas.openxmlformats.org/officeDocument/2006/relationships/tags" Target="../tags/tag8.xml"/><Relationship Id="rId5" Type="http://schemas.microsoft.com/office/2007/relationships/hdphoto" Target="../media/hdphoto1.wdp"/><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Engineering</a:t>
            </a:r>
          </a:p>
        </p:txBody>
      </p:sp>
      <p:sp>
        <p:nvSpPr>
          <p:cNvPr id="3" name="Text Placeholder 2"/>
          <p:cNvSpPr>
            <a:spLocks noGrp="1"/>
          </p:cNvSpPr>
          <p:nvPr>
            <p:ph type="body" sz="quarter" idx="10"/>
          </p:nvPr>
        </p:nvSpPr>
        <p:spPr/>
        <p:txBody>
          <a:bodyPr/>
          <a:lstStyle/>
          <a:p>
            <a:r>
              <a:rPr lang="en-GB" b="1" dirty="0">
                <a:solidFill>
                  <a:schemeClr val="accent1"/>
                </a:solidFill>
              </a:rPr>
              <a:t>Hive – Introduction, DDL, </a:t>
            </a:r>
          </a:p>
          <a:p>
            <a:r>
              <a:rPr lang="en-GB" b="1" dirty="0">
                <a:solidFill>
                  <a:schemeClr val="accent1"/>
                </a:solidFill>
              </a:rPr>
              <a:t>	  Data Ingestion</a:t>
            </a:r>
          </a:p>
        </p:txBody>
      </p:sp>
    </p:spTree>
    <p:extLst>
      <p:ext uri="{BB962C8B-B14F-4D97-AF65-F5344CB8AC3E}">
        <p14:creationId xmlns:p14="http://schemas.microsoft.com/office/powerpoint/2010/main" val="1544478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DDL Commands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0464926"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10</a:t>
            </a:fld>
            <a:endParaRPr lang="zh-TW" altLang="en-US" sz="14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C0FFB972-DCFD-493A-9F9E-FA771D82662B}"/>
              </a:ext>
            </a:extLst>
          </p:cNvPr>
          <p:cNvSpPr txBox="1"/>
          <p:nvPr/>
        </p:nvSpPr>
        <p:spPr>
          <a:xfrm>
            <a:off x="601373" y="1457501"/>
            <a:ext cx="7412469" cy="3170099"/>
          </a:xfrm>
          <a:prstGeom prst="rect">
            <a:avLst/>
          </a:prstGeom>
          <a:noFill/>
        </p:spPr>
        <p:txBody>
          <a:bodyPr wrap="square" rtlCol="0">
            <a:spAutoFit/>
          </a:bodyPr>
          <a:lstStyle/>
          <a:p>
            <a:r>
              <a:rPr lang="en-GB" sz="2000" dirty="0">
                <a:latin typeface="Arial" panose="020B0604020202020204" pitchFamily="34" charset="0"/>
                <a:cs typeface="Arial" panose="020B0604020202020204" pitchFamily="34" charset="0"/>
              </a:rPr>
              <a:t>First we need a database. Let’s create one!</a:t>
            </a: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The key words DATABASE &amp; SCHEMA are interchangeable.</a:t>
            </a:r>
          </a:p>
          <a:p>
            <a:endParaRPr lang="en-GB"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[IF NOT EXISTS] is an optional clause that will notify the user if a database already exists with the same name. </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Example:</a:t>
            </a:r>
          </a:p>
        </p:txBody>
      </p:sp>
      <p:sp>
        <p:nvSpPr>
          <p:cNvPr id="9" name="Rounded Rectangle 8">
            <a:extLst>
              <a:ext uri="{FF2B5EF4-FFF2-40B4-BE49-F238E27FC236}">
                <a16:creationId xmlns:a16="http://schemas.microsoft.com/office/drawing/2014/main" id="{F090AC76-DDEF-4953-AB0F-82B95CCF88DE}"/>
              </a:ext>
            </a:extLst>
          </p:cNvPr>
          <p:cNvSpPr/>
          <p:nvPr/>
        </p:nvSpPr>
        <p:spPr>
          <a:xfrm>
            <a:off x="1043919" y="2023873"/>
            <a:ext cx="7200000"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solidFill>
                  <a:schemeClr val="tx1"/>
                </a:solidFill>
                <a:latin typeface="Consolas" panose="020B0609020204030204" pitchFamily="49" charset="0"/>
                <a:ea typeface="ヒラギノ角ゴ Pro W3" pitchFamily="-112" charset="-128"/>
                <a:cs typeface="Consolas" panose="020B0609020204030204" pitchFamily="49" charset="0"/>
              </a:rPr>
              <a:t>CREATE DATABASE| SCHEMA [IF NOT EXISTS] </a:t>
            </a:r>
            <a:r>
              <a:rPr lang="en-US" altLang="en-US" sz="2000" b="1" dirty="0" err="1">
                <a:solidFill>
                  <a:schemeClr val="tx1"/>
                </a:solidFill>
                <a:latin typeface="Consolas" panose="020B0609020204030204" pitchFamily="49" charset="0"/>
                <a:ea typeface="ヒラギノ角ゴ Pro W3" pitchFamily="-112" charset="-128"/>
                <a:cs typeface="Consolas" panose="020B0609020204030204" pitchFamily="49" charset="0"/>
              </a:rPr>
              <a:t>db_name</a:t>
            </a:r>
            <a:r>
              <a:rPr lang="en-US" altLang="en-US" sz="2000" b="1" dirty="0">
                <a:solidFill>
                  <a:schemeClr val="tx1"/>
                </a:solidFill>
                <a:latin typeface="Consolas" panose="020B0609020204030204" pitchFamily="49" charset="0"/>
                <a:ea typeface="ヒラギノ角ゴ Pro W3" pitchFamily="-112" charset="-128"/>
                <a:cs typeface="Consolas" panose="020B0609020204030204" pitchFamily="49" charset="0"/>
              </a:rPr>
              <a:t>;</a:t>
            </a:r>
          </a:p>
        </p:txBody>
      </p:sp>
      <p:sp>
        <p:nvSpPr>
          <p:cNvPr id="11" name="Rounded Rectangle 9">
            <a:extLst>
              <a:ext uri="{FF2B5EF4-FFF2-40B4-BE49-F238E27FC236}">
                <a16:creationId xmlns:a16="http://schemas.microsoft.com/office/drawing/2014/main" id="{6FEBB778-B822-4001-8761-BB3EE48B31A4}"/>
              </a:ext>
            </a:extLst>
          </p:cNvPr>
          <p:cNvSpPr/>
          <p:nvPr/>
        </p:nvSpPr>
        <p:spPr>
          <a:xfrm>
            <a:off x="1043919" y="4751298"/>
            <a:ext cx="7200000"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solidFill>
                  <a:schemeClr val="tx1"/>
                </a:solidFill>
                <a:latin typeface="Consolas" panose="020B0609020204030204" pitchFamily="49" charset="0"/>
                <a:ea typeface="ヒラギノ角ゴ Pro W3" pitchFamily="-112" charset="-128"/>
                <a:cs typeface="Consolas" panose="020B0609020204030204" pitchFamily="49" charset="0"/>
              </a:rPr>
              <a:t>CREATE DATABASE IF NOT EXISTS </a:t>
            </a:r>
            <a:r>
              <a:rPr lang="en-US" altLang="en-US" sz="2000" b="1" dirty="0" err="1">
                <a:latin typeface="Consolas" panose="020B0609020204030204" pitchFamily="49" charset="0"/>
                <a:ea typeface="ヒラギノ角ゴ Pro W3" pitchFamily="-112" charset="-128"/>
                <a:cs typeface="Consolas" panose="020B0609020204030204" pitchFamily="49" charset="0"/>
              </a:rPr>
              <a:t>fdm</a:t>
            </a:r>
            <a:r>
              <a:rPr lang="en-US" altLang="en-US" sz="2000" b="1" dirty="0" err="1">
                <a:solidFill>
                  <a:schemeClr val="tx1"/>
                </a:solidFill>
                <a:latin typeface="Consolas" panose="020B0609020204030204" pitchFamily="49" charset="0"/>
                <a:ea typeface="ヒラギノ角ゴ Pro W3" pitchFamily="-112" charset="-128"/>
                <a:cs typeface="Consolas" panose="020B0609020204030204" pitchFamily="49" charset="0"/>
              </a:rPr>
              <a:t>_db</a:t>
            </a:r>
            <a:r>
              <a:rPr lang="en-US" altLang="en-US" sz="2000" b="1" dirty="0">
                <a:solidFill>
                  <a:schemeClr val="tx1"/>
                </a:solidFill>
                <a:latin typeface="Consolas" panose="020B0609020204030204" pitchFamily="49" charset="0"/>
                <a:ea typeface="ヒラギノ角ゴ Pro W3" pitchFamily="-112" charset="-128"/>
                <a:cs typeface="Consolas" panose="020B0609020204030204" pitchFamily="49" charset="0"/>
              </a:rPr>
              <a:t>;</a:t>
            </a:r>
          </a:p>
        </p:txBody>
      </p:sp>
    </p:spTree>
    <p:extLst>
      <p:ext uri="{BB962C8B-B14F-4D97-AF65-F5344CB8AC3E}">
        <p14:creationId xmlns:p14="http://schemas.microsoft.com/office/powerpoint/2010/main" val="2262916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DDL Commands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0464926"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11</a:t>
            </a:fld>
            <a:endParaRPr lang="zh-TW" altLang="en-US" sz="14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73E8F189-C667-4669-A88A-9CFAF5B28993}"/>
              </a:ext>
            </a:extLst>
          </p:cNvPr>
          <p:cNvSpPr txBox="1"/>
          <p:nvPr/>
        </p:nvSpPr>
        <p:spPr>
          <a:xfrm>
            <a:off x="560278" y="1422136"/>
            <a:ext cx="7200800" cy="4585871"/>
          </a:xfrm>
          <a:prstGeom prst="rect">
            <a:avLst/>
          </a:prstGeom>
          <a:noFill/>
        </p:spPr>
        <p:txBody>
          <a:bodyPr wrap="square" rtlCol="0">
            <a:spAutoFit/>
          </a:bodyPr>
          <a:lstStyle/>
          <a:p>
            <a:r>
              <a:rPr lang="en-GB" sz="2000" dirty="0">
                <a:latin typeface="Arial" panose="020B0604020202020204" pitchFamily="34" charset="0"/>
                <a:cs typeface="Arial" panose="020B0604020202020204" pitchFamily="34" charset="0"/>
              </a:rPr>
              <a:t>A database on hive is a collection of tables.</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To view a list of existing databases: </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Syntax:</a:t>
            </a: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To select a database to work in:</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Syntax</a:t>
            </a:r>
            <a:r>
              <a:rPr lang="en-GB" dirty="0"/>
              <a:t>:</a:t>
            </a:r>
          </a:p>
          <a:p>
            <a:endParaRPr lang="en-GB" dirty="0"/>
          </a:p>
          <a:p>
            <a:endParaRPr lang="en-GB" dirty="0"/>
          </a:p>
          <a:p>
            <a:endParaRPr lang="en-GB" dirty="0"/>
          </a:p>
          <a:p>
            <a:endParaRPr lang="en-GB" dirty="0"/>
          </a:p>
        </p:txBody>
      </p:sp>
      <p:sp>
        <p:nvSpPr>
          <p:cNvPr id="11" name="Rounded Rectangle 8">
            <a:extLst>
              <a:ext uri="{FF2B5EF4-FFF2-40B4-BE49-F238E27FC236}">
                <a16:creationId xmlns:a16="http://schemas.microsoft.com/office/drawing/2014/main" id="{5CE425FF-0FFD-4D5E-A4E2-64B162B038BA}"/>
              </a:ext>
            </a:extLst>
          </p:cNvPr>
          <p:cNvSpPr/>
          <p:nvPr/>
        </p:nvSpPr>
        <p:spPr>
          <a:xfrm>
            <a:off x="910355" y="3230938"/>
            <a:ext cx="7200000"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solidFill>
                  <a:schemeClr val="tx1"/>
                </a:solidFill>
                <a:latin typeface="Consolas" panose="020B0609020204030204" pitchFamily="49" charset="0"/>
                <a:ea typeface="ヒラギノ角ゴ Pro W3" pitchFamily="-112" charset="-128"/>
                <a:cs typeface="Consolas" panose="020B0609020204030204" pitchFamily="49" charset="0"/>
              </a:rPr>
              <a:t>SHOW DATABASES;</a:t>
            </a:r>
          </a:p>
        </p:txBody>
      </p:sp>
      <p:sp>
        <p:nvSpPr>
          <p:cNvPr id="12" name="Rounded Rectangle 10">
            <a:extLst>
              <a:ext uri="{FF2B5EF4-FFF2-40B4-BE49-F238E27FC236}">
                <a16:creationId xmlns:a16="http://schemas.microsoft.com/office/drawing/2014/main" id="{FFB10A19-D84A-4965-BFD5-0AC51DAAF137}"/>
              </a:ext>
            </a:extLst>
          </p:cNvPr>
          <p:cNvSpPr/>
          <p:nvPr/>
        </p:nvSpPr>
        <p:spPr>
          <a:xfrm>
            <a:off x="910355" y="5039740"/>
            <a:ext cx="7200000"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USE</a:t>
            </a:r>
            <a:r>
              <a:rPr lang="en-US" altLang="en-US" sz="2000" b="1" dirty="0">
                <a:solidFill>
                  <a:schemeClr val="tx1"/>
                </a:solidFill>
                <a:latin typeface="Consolas" panose="020B0609020204030204" pitchFamily="49" charset="0"/>
                <a:ea typeface="ヒラギノ角ゴ Pro W3" pitchFamily="-112" charset="-128"/>
                <a:cs typeface="Consolas" panose="020B0609020204030204" pitchFamily="49" charset="0"/>
              </a:rPr>
              <a:t> </a:t>
            </a:r>
            <a:r>
              <a:rPr lang="en-US" altLang="en-US" sz="2000" b="1" dirty="0" err="1">
                <a:solidFill>
                  <a:schemeClr val="tx1"/>
                </a:solidFill>
                <a:latin typeface="Consolas" panose="020B0609020204030204" pitchFamily="49" charset="0"/>
                <a:ea typeface="ヒラギノ角ゴ Pro W3" pitchFamily="-112" charset="-128"/>
                <a:cs typeface="Consolas" panose="020B0609020204030204" pitchFamily="49" charset="0"/>
              </a:rPr>
              <a:t>db_name</a:t>
            </a:r>
            <a:r>
              <a:rPr lang="en-US" altLang="en-US" sz="2000" b="1" dirty="0">
                <a:solidFill>
                  <a:schemeClr val="tx1"/>
                </a:solidFill>
                <a:latin typeface="Consolas" panose="020B0609020204030204" pitchFamily="49" charset="0"/>
                <a:ea typeface="ヒラギノ角ゴ Pro W3" pitchFamily="-112" charset="-128"/>
                <a:cs typeface="Consolas" panose="020B0609020204030204" pitchFamily="49" charset="0"/>
              </a:rPr>
              <a:t>;</a:t>
            </a:r>
          </a:p>
        </p:txBody>
      </p:sp>
    </p:spTree>
    <p:extLst>
      <p:ext uri="{BB962C8B-B14F-4D97-AF65-F5344CB8AC3E}">
        <p14:creationId xmlns:p14="http://schemas.microsoft.com/office/powerpoint/2010/main" val="201769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Hive Tables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12</a:t>
            </a:fld>
            <a:endParaRPr lang="zh-TW" altLang="en-US" sz="1400">
              <a:latin typeface="Arial" panose="020B0604020202020204" pitchFamily="34" charset="0"/>
              <a:cs typeface="Arial" panose="020B0604020202020204" pitchFamily="34" charset="0"/>
            </a:endParaRPr>
          </a:p>
        </p:txBody>
      </p:sp>
      <p:sp>
        <p:nvSpPr>
          <p:cNvPr id="7" name="Content Placeholder 1">
            <a:extLst>
              <a:ext uri="{FF2B5EF4-FFF2-40B4-BE49-F238E27FC236}">
                <a16:creationId xmlns:a16="http://schemas.microsoft.com/office/drawing/2014/main" id="{FE079A4F-083D-400A-91F5-6DAED4FB65EA}"/>
              </a:ext>
            </a:extLst>
          </p:cNvPr>
          <p:cNvSpPr txBox="1">
            <a:spLocks/>
          </p:cNvSpPr>
          <p:nvPr/>
        </p:nvSpPr>
        <p:spPr bwMode="auto">
          <a:xfrm>
            <a:off x="660971" y="1293117"/>
            <a:ext cx="8565222" cy="4749976"/>
          </a:xfrm>
          <a:prstGeom prst="rect">
            <a:avLst/>
          </a:prstGeom>
          <a:noFill/>
          <a:ln>
            <a:noFill/>
          </a:ln>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2000" dirty="0"/>
              <a:t>There are two types of table in Hive:</a:t>
            </a:r>
          </a:p>
          <a:p>
            <a:endParaRPr lang="en-GB" sz="2000" dirty="0"/>
          </a:p>
          <a:p>
            <a:r>
              <a:rPr lang="en-GB" sz="2000" dirty="0">
                <a:solidFill>
                  <a:srgbClr val="7030A0"/>
                </a:solidFill>
                <a:effectLst>
                  <a:outerShdw blurRad="38100" dist="38100" dir="2700000" algn="tl">
                    <a:srgbClr val="000000">
                      <a:alpha val="43137"/>
                    </a:srgbClr>
                  </a:outerShdw>
                </a:effectLst>
              </a:rPr>
              <a:t>Managed</a:t>
            </a:r>
            <a:endParaRPr lang="en-GB" sz="2000" dirty="0"/>
          </a:p>
          <a:p>
            <a:endParaRPr lang="en-GB" sz="800" dirty="0"/>
          </a:p>
          <a:p>
            <a:pPr>
              <a:buFont typeface="Arial" panose="020B0604020202020204" pitchFamily="34" charset="0"/>
              <a:buChar char="•"/>
            </a:pPr>
            <a:r>
              <a:rPr lang="en-GB" sz="2000" dirty="0"/>
              <a:t>Can be thought of as an internal table</a:t>
            </a:r>
          </a:p>
          <a:p>
            <a:pPr>
              <a:buFont typeface="Arial" panose="020B0604020202020204" pitchFamily="34" charset="0"/>
              <a:buChar char="•"/>
            </a:pPr>
            <a:r>
              <a:rPr lang="en-GB" sz="2000" dirty="0"/>
              <a:t>Both data and metadata is stored in the hive warehouse location on </a:t>
            </a:r>
            <a:r>
              <a:rPr lang="en-GB" sz="2000" dirty="0" err="1"/>
              <a:t>hdfs</a:t>
            </a:r>
            <a:endParaRPr lang="en-GB" sz="2000" dirty="0"/>
          </a:p>
          <a:p>
            <a:pPr>
              <a:buFont typeface="Arial" panose="020B0604020202020204" pitchFamily="34" charset="0"/>
              <a:buChar char="•"/>
            </a:pPr>
            <a:r>
              <a:rPr lang="en-GB" sz="2000" dirty="0"/>
              <a:t>Deleting a managed table will delete both the metadata and data</a:t>
            </a:r>
          </a:p>
          <a:p>
            <a:endParaRPr lang="en-GB" sz="2000" dirty="0"/>
          </a:p>
          <a:p>
            <a:r>
              <a:rPr lang="en-GB" sz="2000" dirty="0">
                <a:solidFill>
                  <a:srgbClr val="7030A0"/>
                </a:solidFill>
                <a:effectLst>
                  <a:outerShdw blurRad="38100" dist="38100" dir="2700000" algn="tl">
                    <a:srgbClr val="000000">
                      <a:alpha val="43137"/>
                    </a:srgbClr>
                  </a:outerShdw>
                </a:effectLst>
              </a:rPr>
              <a:t>External</a:t>
            </a:r>
            <a:endParaRPr lang="en-GB" sz="2000" dirty="0"/>
          </a:p>
          <a:p>
            <a:pPr>
              <a:buFont typeface="Arial" panose="020B0604020202020204" pitchFamily="34" charset="0"/>
              <a:buChar char="•"/>
            </a:pPr>
            <a:endParaRPr lang="en-GB" sz="800" dirty="0"/>
          </a:p>
          <a:p>
            <a:pPr>
              <a:buFont typeface="Arial" panose="020B0604020202020204" pitchFamily="34" charset="0"/>
              <a:buChar char="•"/>
            </a:pPr>
            <a:r>
              <a:rPr lang="en-GB" sz="2000" dirty="0"/>
              <a:t>Projects a schema on external data</a:t>
            </a:r>
          </a:p>
          <a:p>
            <a:pPr>
              <a:buFont typeface="Arial" panose="020B0604020202020204" pitchFamily="34" charset="0"/>
              <a:buChar char="•"/>
            </a:pPr>
            <a:r>
              <a:rPr lang="en-GB" sz="2000" dirty="0"/>
              <a:t>Data can be located outside of the hive warehouse</a:t>
            </a:r>
          </a:p>
          <a:p>
            <a:pPr>
              <a:buFont typeface="Arial" panose="020B0604020202020204" pitchFamily="34" charset="0"/>
              <a:buChar char="•"/>
            </a:pPr>
            <a:r>
              <a:rPr lang="en-GB" sz="2000" dirty="0"/>
              <a:t>Deleting an external table will only delete the metadata</a:t>
            </a:r>
          </a:p>
          <a:p>
            <a:endParaRPr lang="en-GB" sz="2000" dirty="0"/>
          </a:p>
          <a:p>
            <a:endParaRPr lang="en-GB" sz="2000" b="1" dirty="0"/>
          </a:p>
          <a:p>
            <a:pPr marL="285750" indent="-285750">
              <a:buFont typeface="Arial" panose="020B0604020202020204" pitchFamily="34" charset="0"/>
              <a:buChar char="•"/>
            </a:pPr>
            <a:endParaRPr lang="en-GB" sz="2000" dirty="0"/>
          </a:p>
        </p:txBody>
      </p:sp>
    </p:spTree>
    <p:extLst>
      <p:ext uri="{BB962C8B-B14F-4D97-AF65-F5344CB8AC3E}">
        <p14:creationId xmlns:p14="http://schemas.microsoft.com/office/powerpoint/2010/main" val="382258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Discussion and Feedback</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dirty="0">
                <a:latin typeface="Arial" panose="020B0604020202020204" pitchFamily="34" charset="0"/>
                <a:cs typeface="Arial" panose="020B0604020202020204" pitchFamily="34" charset="0"/>
              </a:rPr>
              <a:t>14</a:t>
            </a:r>
            <a:endParaRPr lang="zh-TW" altLang="en-US" sz="1400" dirty="0">
              <a:latin typeface="Arial" panose="020B0604020202020204" pitchFamily="34" charset="0"/>
              <a:cs typeface="Arial" panose="020B0604020202020204" pitchFamily="34" charset="0"/>
            </a:endParaRPr>
          </a:p>
        </p:txBody>
      </p:sp>
      <p:sp>
        <p:nvSpPr>
          <p:cNvPr id="9" name="Rounded Rectangle 4">
            <a:extLst>
              <a:ext uri="{FF2B5EF4-FFF2-40B4-BE49-F238E27FC236}">
                <a16:creationId xmlns:a16="http://schemas.microsoft.com/office/drawing/2014/main" id="{FDEA7F54-026C-47EA-9F4D-7F06FEAEE1F3}"/>
              </a:ext>
            </a:extLst>
          </p:cNvPr>
          <p:cNvSpPr/>
          <p:nvPr/>
        </p:nvSpPr>
        <p:spPr>
          <a:xfrm>
            <a:off x="1424063" y="2336756"/>
            <a:ext cx="7200000" cy="1634490"/>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r>
              <a:rPr lang="en-GB" altLang="en-US" dirty="0"/>
              <a:t>Discuss when it would be appropriate to use:</a:t>
            </a:r>
          </a:p>
          <a:p>
            <a:endParaRPr lang="en-GB" altLang="en-US" dirty="0"/>
          </a:p>
          <a:p>
            <a:r>
              <a:rPr lang="en-GB" altLang="en-US" dirty="0"/>
              <a:t>-Hive Managed Tables (Internal)</a:t>
            </a:r>
          </a:p>
          <a:p>
            <a:r>
              <a:rPr lang="en-GB" altLang="en-US" dirty="0"/>
              <a:t>-External Tables</a:t>
            </a:r>
          </a:p>
          <a:p>
            <a:pPr lvl="2"/>
            <a:endParaRPr lang="en-GB" altLang="en-US" dirty="0"/>
          </a:p>
        </p:txBody>
      </p:sp>
      <p:sp>
        <p:nvSpPr>
          <p:cNvPr id="12" name="Next subject">
            <a:extLst>
              <a:ext uri="{FF2B5EF4-FFF2-40B4-BE49-F238E27FC236}">
                <a16:creationId xmlns:a16="http://schemas.microsoft.com/office/drawing/2014/main" id="{7759CED9-813E-46CC-8436-1A271D72842C}"/>
              </a:ext>
            </a:extLst>
          </p:cNvPr>
          <p:cNvSpPr txBox="1">
            <a:spLocks/>
          </p:cNvSpPr>
          <p:nvPr/>
        </p:nvSpPr>
        <p:spPr>
          <a:xfrm>
            <a:off x="3362174" y="1899552"/>
            <a:ext cx="2891730"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dirty="0"/>
              <a:t>Duration - 10 minutes.</a:t>
            </a:r>
          </a:p>
        </p:txBody>
      </p:sp>
    </p:spTree>
    <p:extLst>
      <p:ext uri="{BB962C8B-B14F-4D97-AF65-F5344CB8AC3E}">
        <p14:creationId xmlns:p14="http://schemas.microsoft.com/office/powerpoint/2010/main" val="4073119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Hive Data Types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14</a:t>
            </a:fld>
            <a:endParaRPr lang="zh-TW" altLang="en-US" sz="1400">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F7E725DB-76D7-42FB-A0EB-3DB00346531D}"/>
              </a:ext>
            </a:extLst>
          </p:cNvPr>
          <p:cNvGraphicFramePr>
            <a:graphicFrameLocks noGrp="1"/>
          </p:cNvGraphicFramePr>
          <p:nvPr>
            <p:extLst>
              <p:ext uri="{D42A27DB-BD31-4B8C-83A1-F6EECF244321}">
                <p14:modId xmlns:p14="http://schemas.microsoft.com/office/powerpoint/2010/main" val="1531828203"/>
              </p:ext>
            </p:extLst>
          </p:nvPr>
        </p:nvGraphicFramePr>
        <p:xfrm>
          <a:off x="407368" y="1462987"/>
          <a:ext cx="8192103" cy="4456735"/>
        </p:xfrm>
        <a:graphic>
          <a:graphicData uri="http://schemas.openxmlformats.org/drawingml/2006/table">
            <a:tbl>
              <a:tblPr firstRow="1" bandRow="1">
                <a:tableStyleId>{93296810-A885-4BE3-A3E7-6D5BEEA58F35}</a:tableStyleId>
              </a:tblPr>
              <a:tblGrid>
                <a:gridCol w="1752393">
                  <a:extLst>
                    <a:ext uri="{9D8B030D-6E8A-4147-A177-3AD203B41FA5}">
                      <a16:colId xmlns:a16="http://schemas.microsoft.com/office/drawing/2014/main" val="20000"/>
                    </a:ext>
                  </a:extLst>
                </a:gridCol>
                <a:gridCol w="4702077">
                  <a:extLst>
                    <a:ext uri="{9D8B030D-6E8A-4147-A177-3AD203B41FA5}">
                      <a16:colId xmlns:a16="http://schemas.microsoft.com/office/drawing/2014/main" val="20001"/>
                    </a:ext>
                  </a:extLst>
                </a:gridCol>
                <a:gridCol w="1737633">
                  <a:extLst>
                    <a:ext uri="{9D8B030D-6E8A-4147-A177-3AD203B41FA5}">
                      <a16:colId xmlns:a16="http://schemas.microsoft.com/office/drawing/2014/main" val="20002"/>
                    </a:ext>
                  </a:extLst>
                </a:gridCol>
              </a:tblGrid>
              <a:tr h="571484">
                <a:tc>
                  <a:txBody>
                    <a:bodyPr/>
                    <a:lstStyle/>
                    <a:p>
                      <a:pPr algn="ctr"/>
                      <a:r>
                        <a:rPr lang="en-GB" sz="1800" b="1" dirty="0">
                          <a:solidFill>
                            <a:schemeClr val="lt1"/>
                          </a:solidFill>
                          <a:latin typeface="+mn-lt"/>
                        </a:rPr>
                        <a:t>Data</a:t>
                      </a:r>
                      <a:r>
                        <a:rPr lang="en-GB" sz="1800" b="1" baseline="0" dirty="0">
                          <a:solidFill>
                            <a:schemeClr val="lt1"/>
                          </a:solidFill>
                          <a:latin typeface="+mn-lt"/>
                        </a:rPr>
                        <a:t> Type</a:t>
                      </a:r>
                      <a:endParaRPr lang="en-GB" sz="1800" b="0" dirty="0">
                        <a:solidFill>
                          <a:schemeClr val="bg1"/>
                        </a:solidFill>
                        <a:latin typeface="+mn-lt"/>
                      </a:endParaRPr>
                    </a:p>
                  </a:txBody>
                  <a:tcPr marL="84408" marR="84408" marT="45728" marB="45728" anchor="ctr">
                    <a:solidFill>
                      <a:srgbClr val="FAB041"/>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800" b="1" dirty="0">
                          <a:solidFill>
                            <a:schemeClr val="lt1"/>
                          </a:solidFill>
                          <a:latin typeface="+mn-lt"/>
                        </a:rPr>
                        <a:t>Description</a:t>
                      </a:r>
                      <a:endParaRPr lang="en-GB" sz="1800" b="0" dirty="0">
                        <a:solidFill>
                          <a:schemeClr val="bg1"/>
                        </a:solidFill>
                        <a:latin typeface="+mn-lt"/>
                      </a:endParaRPr>
                    </a:p>
                  </a:txBody>
                  <a:tcPr marL="84408" marR="84408" marT="45728" marB="45728" anchor="ctr">
                    <a:solidFill>
                      <a:srgbClr val="FAB041"/>
                    </a:solidFill>
                  </a:tcPr>
                </a:tc>
                <a:tc>
                  <a:txBody>
                    <a:bodyPr/>
                    <a:lstStyle/>
                    <a:p>
                      <a:pPr algn="ctr"/>
                      <a:r>
                        <a:rPr lang="en-GB" sz="1800" b="1" dirty="0">
                          <a:solidFill>
                            <a:schemeClr val="lt1"/>
                          </a:solidFill>
                          <a:latin typeface="+mn-lt"/>
                        </a:rPr>
                        <a:t>Example</a:t>
                      </a:r>
                      <a:endParaRPr lang="en-GB" sz="1800" b="1" dirty="0">
                        <a:solidFill>
                          <a:schemeClr val="bg1"/>
                        </a:solidFill>
                        <a:latin typeface="+mn-lt"/>
                      </a:endParaRPr>
                    </a:p>
                  </a:txBody>
                  <a:tcPr marL="84408" marR="84408" marT="45728" marB="45728" anchor="ctr">
                    <a:solidFill>
                      <a:srgbClr val="FAB041"/>
                    </a:solidFill>
                  </a:tcPr>
                </a:tc>
                <a:extLst>
                  <a:ext uri="{0D108BD9-81ED-4DB2-BD59-A6C34878D82A}">
                    <a16:rowId xmlns:a16="http://schemas.microsoft.com/office/drawing/2014/main" val="10000"/>
                  </a:ext>
                </a:extLst>
              </a:tr>
              <a:tr h="330866">
                <a:tc>
                  <a:txBody>
                    <a:bodyPr/>
                    <a:lstStyle/>
                    <a:p>
                      <a:r>
                        <a:rPr lang="en-GB" sz="1600" dirty="0">
                          <a:solidFill>
                            <a:schemeClr val="dk1"/>
                          </a:solidFill>
                          <a:latin typeface="+mn-lt"/>
                        </a:rPr>
                        <a:t>INT</a:t>
                      </a:r>
                      <a:endParaRPr lang="en-GB" sz="1600" dirty="0">
                        <a:solidFill>
                          <a:schemeClr val="tx1"/>
                        </a:solidFill>
                        <a:latin typeface="+mn-lt"/>
                      </a:endParaRPr>
                    </a:p>
                  </a:txBody>
                  <a:tcPr marL="84408" marR="84408" marT="45728" marB="45728">
                    <a:solidFill>
                      <a:srgbClr val="FEE4BA"/>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1600" dirty="0">
                        <a:solidFill>
                          <a:schemeClr val="tx1"/>
                        </a:solidFill>
                        <a:latin typeface="+mn-lt"/>
                      </a:endParaRPr>
                    </a:p>
                  </a:txBody>
                  <a:tcPr marL="84408" marR="84408" marT="45728" marB="45728">
                    <a:solidFill>
                      <a:srgbClr val="FEE4BA"/>
                    </a:solidFill>
                  </a:tcPr>
                </a:tc>
                <a:tc>
                  <a:txBody>
                    <a:bodyPr/>
                    <a:lstStyle/>
                    <a:p>
                      <a:r>
                        <a:rPr lang="en-GB" sz="1600" dirty="0">
                          <a:solidFill>
                            <a:schemeClr val="tx1"/>
                          </a:solidFill>
                          <a:latin typeface="+mn-lt"/>
                        </a:rPr>
                        <a:t>12,1200,12000</a:t>
                      </a:r>
                    </a:p>
                  </a:txBody>
                  <a:tcPr marL="84408" marR="84408" marT="45728" marB="45728">
                    <a:solidFill>
                      <a:srgbClr val="FEE4BA"/>
                    </a:solidFill>
                  </a:tcPr>
                </a:tc>
                <a:extLst>
                  <a:ext uri="{0D108BD9-81ED-4DB2-BD59-A6C34878D82A}">
                    <a16:rowId xmlns:a16="http://schemas.microsoft.com/office/drawing/2014/main" val="10001"/>
                  </a:ext>
                </a:extLst>
              </a:tr>
              <a:tr h="412801">
                <a:tc>
                  <a:txBody>
                    <a:bodyPr/>
                    <a:lstStyle/>
                    <a:p>
                      <a:r>
                        <a:rPr lang="en-GB" sz="1600" dirty="0">
                          <a:latin typeface="+mn-lt"/>
                        </a:rPr>
                        <a:t>STRING</a:t>
                      </a:r>
                    </a:p>
                  </a:txBody>
                  <a:tcPr marL="84408" marR="84408" marT="45728" marB="45728">
                    <a:solidFill>
                      <a:srgbClr val="FEEBCE"/>
                    </a:solidFill>
                  </a:tcPr>
                </a:tc>
                <a:tc>
                  <a:txBody>
                    <a:bodyPr/>
                    <a:lstStyle/>
                    <a:p>
                      <a:r>
                        <a:rPr lang="en-GB" sz="1600" dirty="0">
                          <a:latin typeface="+mn-lt"/>
                        </a:rPr>
                        <a:t>Strings length 1-65355, specified by ‘’ or “”</a:t>
                      </a:r>
                    </a:p>
                  </a:txBody>
                  <a:tcPr marL="84408" marR="84408" marT="45728" marB="45728">
                    <a:solidFill>
                      <a:srgbClr val="FEEBCE"/>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600" dirty="0">
                          <a:latin typeface="+mn-lt"/>
                        </a:rPr>
                        <a:t>Data Science</a:t>
                      </a:r>
                    </a:p>
                  </a:txBody>
                  <a:tcPr>
                    <a:solidFill>
                      <a:srgbClr val="FEEBCE"/>
                    </a:solidFill>
                  </a:tcPr>
                </a:tc>
                <a:extLst>
                  <a:ext uri="{0D108BD9-81ED-4DB2-BD59-A6C34878D82A}">
                    <a16:rowId xmlns:a16="http://schemas.microsoft.com/office/drawing/2014/main" val="10002"/>
                  </a:ext>
                </a:extLst>
              </a:tr>
              <a:tr h="426339">
                <a:tc>
                  <a:txBody>
                    <a:bodyPr/>
                    <a:lstStyle/>
                    <a:p>
                      <a:r>
                        <a:rPr lang="en-GB" sz="1600" dirty="0">
                          <a:latin typeface="+mn-lt"/>
                        </a:rPr>
                        <a:t>CHAR</a:t>
                      </a:r>
                    </a:p>
                  </a:txBody>
                  <a:tcPr>
                    <a:solidFill>
                      <a:srgbClr val="FEE4BA"/>
                    </a:solidFill>
                  </a:tcPr>
                </a:tc>
                <a:tc>
                  <a:txBody>
                    <a:bodyPr/>
                    <a:lstStyle/>
                    <a:p>
                      <a:r>
                        <a:rPr lang="en-GB" sz="1600" dirty="0">
                          <a:latin typeface="+mn-lt"/>
                        </a:rPr>
                        <a:t>String up to 255 characters</a:t>
                      </a:r>
                    </a:p>
                  </a:txBody>
                  <a:tcPr>
                    <a:solidFill>
                      <a:srgbClr val="FEE4BA"/>
                    </a:solidFill>
                  </a:tcPr>
                </a:tc>
                <a:tc>
                  <a:txBody>
                    <a:bodyPr/>
                    <a:lstStyle/>
                    <a:p>
                      <a:r>
                        <a:rPr lang="en-GB" sz="1600" dirty="0">
                          <a:latin typeface="+mn-lt"/>
                        </a:rPr>
                        <a:t>M</a:t>
                      </a:r>
                    </a:p>
                  </a:txBody>
                  <a:tcPr>
                    <a:solidFill>
                      <a:srgbClr val="FEE4BA"/>
                    </a:solidFill>
                  </a:tcPr>
                </a:tc>
                <a:extLst>
                  <a:ext uri="{0D108BD9-81ED-4DB2-BD59-A6C34878D82A}">
                    <a16:rowId xmlns:a16="http://schemas.microsoft.com/office/drawing/2014/main" val="10003"/>
                  </a:ext>
                </a:extLst>
              </a:tr>
              <a:tr h="426339">
                <a:tc>
                  <a:txBody>
                    <a:bodyPr/>
                    <a:lstStyle/>
                    <a:p>
                      <a:r>
                        <a:rPr lang="en-GB" sz="1600" dirty="0">
                          <a:latin typeface="+mn-lt"/>
                        </a:rPr>
                        <a:t>DATE</a:t>
                      </a:r>
                    </a:p>
                  </a:txBody>
                  <a:tcPr>
                    <a:solidFill>
                      <a:srgbClr val="FEE4BA"/>
                    </a:solidFill>
                  </a:tcPr>
                </a:tc>
                <a:tc>
                  <a:txBody>
                    <a:bodyPr/>
                    <a:lstStyle/>
                    <a:p>
                      <a:r>
                        <a:rPr lang="en-GB" sz="1600" dirty="0">
                          <a:latin typeface="+mn-lt"/>
                        </a:rPr>
                        <a:t>Date in format</a:t>
                      </a:r>
                      <a:r>
                        <a:rPr lang="en-GB" sz="1600" baseline="0" dirty="0">
                          <a:latin typeface="+mn-lt"/>
                        </a:rPr>
                        <a:t>: YYYY-MM-DD</a:t>
                      </a:r>
                      <a:endParaRPr lang="en-GB" sz="1600" dirty="0">
                        <a:latin typeface="+mn-lt"/>
                      </a:endParaRPr>
                    </a:p>
                  </a:txBody>
                  <a:tcPr>
                    <a:solidFill>
                      <a:srgbClr val="FEE4BA"/>
                    </a:solidFill>
                  </a:tcPr>
                </a:tc>
                <a:tc>
                  <a:txBody>
                    <a:bodyPr/>
                    <a:lstStyle/>
                    <a:p>
                      <a:endParaRPr lang="en-GB" sz="1600" dirty="0">
                        <a:latin typeface="+mn-lt"/>
                      </a:endParaRPr>
                    </a:p>
                  </a:txBody>
                  <a:tcPr>
                    <a:solidFill>
                      <a:srgbClr val="FEE4BA"/>
                    </a:solidFill>
                  </a:tcPr>
                </a:tc>
                <a:extLst>
                  <a:ext uri="{0D108BD9-81ED-4DB2-BD59-A6C34878D82A}">
                    <a16:rowId xmlns:a16="http://schemas.microsoft.com/office/drawing/2014/main" val="10004"/>
                  </a:ext>
                </a:extLst>
              </a:tr>
              <a:tr h="426339">
                <a:tc>
                  <a:txBody>
                    <a:bodyPr/>
                    <a:lstStyle/>
                    <a:p>
                      <a:r>
                        <a:rPr lang="en-GB" sz="1600" dirty="0">
                          <a:latin typeface="+mn-lt"/>
                        </a:rPr>
                        <a:t>TIMESTAMP</a:t>
                      </a:r>
                    </a:p>
                  </a:txBody>
                  <a:tcPr>
                    <a:solidFill>
                      <a:srgbClr val="FEE4BA"/>
                    </a:solidFill>
                  </a:tcPr>
                </a:tc>
                <a:tc>
                  <a:txBody>
                    <a:bodyPr/>
                    <a:lstStyle/>
                    <a:p>
                      <a:r>
                        <a:rPr lang="en-GB" sz="1600" dirty="0">
                          <a:latin typeface="+mn-lt"/>
                        </a:rPr>
                        <a:t>Unix</a:t>
                      </a:r>
                      <a:r>
                        <a:rPr lang="en-GB" sz="1600" baseline="0" dirty="0">
                          <a:latin typeface="+mn-lt"/>
                        </a:rPr>
                        <a:t> timestamp “YYYY-MM-DD </a:t>
                      </a:r>
                      <a:r>
                        <a:rPr lang="en-GB" sz="1600" baseline="0" dirty="0" err="1">
                          <a:latin typeface="+mn-lt"/>
                        </a:rPr>
                        <a:t>HH:MM:SS:ffffffff</a:t>
                      </a:r>
                      <a:endParaRPr lang="en-GB" sz="1600" dirty="0">
                        <a:latin typeface="+mn-lt"/>
                      </a:endParaRPr>
                    </a:p>
                  </a:txBody>
                  <a:tcPr>
                    <a:solidFill>
                      <a:srgbClr val="FEE4BA"/>
                    </a:solidFill>
                  </a:tcPr>
                </a:tc>
                <a:tc>
                  <a:txBody>
                    <a:bodyPr/>
                    <a:lstStyle/>
                    <a:p>
                      <a:endParaRPr lang="en-GB" sz="1600" dirty="0">
                        <a:latin typeface="+mn-lt"/>
                      </a:endParaRPr>
                    </a:p>
                  </a:txBody>
                  <a:tcPr>
                    <a:solidFill>
                      <a:srgbClr val="FEE4BA"/>
                    </a:solidFill>
                  </a:tcPr>
                </a:tc>
                <a:extLst>
                  <a:ext uri="{0D108BD9-81ED-4DB2-BD59-A6C34878D82A}">
                    <a16:rowId xmlns:a16="http://schemas.microsoft.com/office/drawing/2014/main" val="10005"/>
                  </a:ext>
                </a:extLst>
              </a:tr>
              <a:tr h="571468">
                <a:tc>
                  <a:txBody>
                    <a:bodyPr/>
                    <a:lstStyle/>
                    <a:p>
                      <a:r>
                        <a:rPr lang="en-GB" sz="1600" dirty="0">
                          <a:latin typeface="+mn-lt"/>
                        </a:rPr>
                        <a:t>DECIMAL</a:t>
                      </a:r>
                    </a:p>
                  </a:txBody>
                  <a:tcPr>
                    <a:solidFill>
                      <a:srgbClr val="FEE4BA"/>
                    </a:solidFill>
                  </a:tcPr>
                </a:tc>
                <a:tc>
                  <a:txBody>
                    <a:bodyPr/>
                    <a:lstStyle/>
                    <a:p>
                      <a:r>
                        <a:rPr lang="en-GB" sz="1600" dirty="0">
                          <a:latin typeface="+mn-lt"/>
                        </a:rPr>
                        <a:t>Decimal (5,2) </a:t>
                      </a:r>
                    </a:p>
                    <a:p>
                      <a:r>
                        <a:rPr lang="en-GB" sz="1600" dirty="0">
                          <a:latin typeface="+mn-lt"/>
                        </a:rPr>
                        <a:t>5</a:t>
                      </a:r>
                      <a:r>
                        <a:rPr lang="en-GB" sz="1600" baseline="0" dirty="0">
                          <a:latin typeface="+mn-lt"/>
                        </a:rPr>
                        <a:t> digits with 2 decimal places</a:t>
                      </a:r>
                      <a:endParaRPr lang="en-GB" sz="1600" dirty="0">
                        <a:latin typeface="+mn-lt"/>
                      </a:endParaRPr>
                    </a:p>
                  </a:txBody>
                  <a:tcPr>
                    <a:solidFill>
                      <a:srgbClr val="FEE4BA"/>
                    </a:solidFill>
                  </a:tcPr>
                </a:tc>
                <a:tc>
                  <a:txBody>
                    <a:bodyPr/>
                    <a:lstStyle/>
                    <a:p>
                      <a:r>
                        <a:rPr lang="en-GB" sz="1600" dirty="0">
                          <a:latin typeface="+mn-lt"/>
                        </a:rPr>
                        <a:t>123.45</a:t>
                      </a:r>
                    </a:p>
                  </a:txBody>
                  <a:tcPr>
                    <a:solidFill>
                      <a:srgbClr val="FEE4BA"/>
                    </a:solidFill>
                  </a:tcPr>
                </a:tc>
                <a:extLst>
                  <a:ext uri="{0D108BD9-81ED-4DB2-BD59-A6C34878D82A}">
                    <a16:rowId xmlns:a16="http://schemas.microsoft.com/office/drawing/2014/main" val="10006"/>
                  </a:ext>
                </a:extLst>
              </a:tr>
              <a:tr h="426339">
                <a:tc>
                  <a:txBody>
                    <a:bodyPr/>
                    <a:lstStyle/>
                    <a:p>
                      <a:r>
                        <a:rPr lang="en-GB" sz="1600" dirty="0">
                          <a:latin typeface="+mn-lt"/>
                        </a:rPr>
                        <a:t>BIGINT</a:t>
                      </a:r>
                    </a:p>
                  </a:txBody>
                  <a:tcPr>
                    <a:solidFill>
                      <a:srgbClr val="FEE4BA"/>
                    </a:solidFill>
                  </a:tcPr>
                </a:tc>
                <a:tc>
                  <a:txBody>
                    <a:bodyPr/>
                    <a:lstStyle/>
                    <a:p>
                      <a:r>
                        <a:rPr lang="en-GB" sz="1600" dirty="0">
                          <a:latin typeface="+mn-lt"/>
                        </a:rPr>
                        <a:t>-9.2*10^8 to 9.2*10^18</a:t>
                      </a:r>
                    </a:p>
                  </a:txBody>
                  <a:tcPr>
                    <a:solidFill>
                      <a:srgbClr val="FEE4BA"/>
                    </a:solidFill>
                  </a:tcPr>
                </a:tc>
                <a:tc>
                  <a:txBody>
                    <a:bodyPr/>
                    <a:lstStyle/>
                    <a:p>
                      <a:endParaRPr lang="en-GB" sz="1600" dirty="0">
                        <a:latin typeface="+mn-lt"/>
                      </a:endParaRPr>
                    </a:p>
                  </a:txBody>
                  <a:tcPr>
                    <a:solidFill>
                      <a:srgbClr val="FEE4BA"/>
                    </a:solidFill>
                  </a:tcPr>
                </a:tc>
                <a:extLst>
                  <a:ext uri="{0D108BD9-81ED-4DB2-BD59-A6C34878D82A}">
                    <a16:rowId xmlns:a16="http://schemas.microsoft.com/office/drawing/2014/main" val="10007"/>
                  </a:ext>
                </a:extLst>
              </a:tr>
              <a:tr h="426339">
                <a:tc>
                  <a:txBody>
                    <a:bodyPr/>
                    <a:lstStyle/>
                    <a:p>
                      <a:r>
                        <a:rPr lang="en-GB" sz="1600" dirty="0">
                          <a:latin typeface="+mn-lt"/>
                        </a:rPr>
                        <a:t>SMALLINT</a:t>
                      </a:r>
                    </a:p>
                  </a:txBody>
                  <a:tcPr>
                    <a:solidFill>
                      <a:srgbClr val="FEE4BA"/>
                    </a:solidFill>
                  </a:tcPr>
                </a:tc>
                <a:tc>
                  <a:txBody>
                    <a:bodyPr/>
                    <a:lstStyle/>
                    <a:p>
                      <a:r>
                        <a:rPr lang="en-GB" sz="1600" dirty="0">
                          <a:latin typeface="+mn-lt"/>
                        </a:rPr>
                        <a:t>-32,768 to 32,767</a:t>
                      </a:r>
                    </a:p>
                  </a:txBody>
                  <a:tcPr>
                    <a:solidFill>
                      <a:srgbClr val="FEE4BA"/>
                    </a:solidFill>
                  </a:tcPr>
                </a:tc>
                <a:tc>
                  <a:txBody>
                    <a:bodyPr/>
                    <a:lstStyle/>
                    <a:p>
                      <a:endParaRPr lang="en-GB" sz="1600" dirty="0">
                        <a:latin typeface="+mn-lt"/>
                      </a:endParaRPr>
                    </a:p>
                  </a:txBody>
                  <a:tcPr>
                    <a:solidFill>
                      <a:srgbClr val="FEE4BA"/>
                    </a:solidFill>
                  </a:tcPr>
                </a:tc>
                <a:extLst>
                  <a:ext uri="{0D108BD9-81ED-4DB2-BD59-A6C34878D82A}">
                    <a16:rowId xmlns:a16="http://schemas.microsoft.com/office/drawing/2014/main" val="10008"/>
                  </a:ext>
                </a:extLst>
              </a:tr>
              <a:tr h="426339">
                <a:tc>
                  <a:txBody>
                    <a:bodyPr/>
                    <a:lstStyle/>
                    <a:p>
                      <a:r>
                        <a:rPr lang="en-GB" sz="1600" dirty="0">
                          <a:latin typeface="+mn-lt"/>
                        </a:rPr>
                        <a:t>TINYINT</a:t>
                      </a:r>
                    </a:p>
                  </a:txBody>
                  <a:tcPr>
                    <a:solidFill>
                      <a:srgbClr val="FEE4BA"/>
                    </a:solidFill>
                  </a:tcPr>
                </a:tc>
                <a:tc>
                  <a:txBody>
                    <a:bodyPr/>
                    <a:lstStyle/>
                    <a:p>
                      <a:r>
                        <a:rPr lang="en-GB" sz="1600" dirty="0">
                          <a:latin typeface="+mn-lt"/>
                        </a:rPr>
                        <a:t>-127 to 128</a:t>
                      </a:r>
                    </a:p>
                  </a:txBody>
                  <a:tcPr>
                    <a:solidFill>
                      <a:srgbClr val="FEE4BA"/>
                    </a:solidFill>
                  </a:tcPr>
                </a:tc>
                <a:tc>
                  <a:txBody>
                    <a:bodyPr/>
                    <a:lstStyle/>
                    <a:p>
                      <a:endParaRPr lang="en-GB" sz="1600" dirty="0">
                        <a:latin typeface="+mn-lt"/>
                      </a:endParaRPr>
                    </a:p>
                  </a:txBody>
                  <a:tcPr>
                    <a:solidFill>
                      <a:srgbClr val="FEE4BA"/>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6973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DDL Commands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15</a:t>
            </a:fld>
            <a:endParaRPr lang="zh-TW" altLang="en-US" sz="140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80A0E8B1-F5A1-4B83-8D43-86E6DD59E28F}"/>
              </a:ext>
            </a:extLst>
          </p:cNvPr>
          <p:cNvSpPr txBox="1"/>
          <p:nvPr/>
        </p:nvSpPr>
        <p:spPr>
          <a:xfrm>
            <a:off x="580827" y="1290498"/>
            <a:ext cx="7864530" cy="3170099"/>
          </a:xfrm>
          <a:prstGeom prst="rect">
            <a:avLst/>
          </a:prstGeom>
          <a:noFill/>
        </p:spPr>
        <p:txBody>
          <a:bodyPr wrap="square" rtlCol="0">
            <a:spAutoFit/>
          </a:bodyPr>
          <a:lstStyle/>
          <a:p>
            <a:r>
              <a:rPr lang="en-GB" sz="2000" dirty="0">
                <a:latin typeface="Arial" panose="020B0604020202020204" pitchFamily="34" charset="0"/>
                <a:cs typeface="Arial" panose="020B0604020202020204" pitchFamily="34" charset="0"/>
              </a:rPr>
              <a:t>Let’s put all these notions into practice and create a table!  Syntax:</a:t>
            </a: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Example (External Table):</a:t>
            </a:r>
          </a:p>
        </p:txBody>
      </p:sp>
      <p:sp>
        <p:nvSpPr>
          <p:cNvPr id="8" name="Rounded Rectangle 8">
            <a:extLst>
              <a:ext uri="{FF2B5EF4-FFF2-40B4-BE49-F238E27FC236}">
                <a16:creationId xmlns:a16="http://schemas.microsoft.com/office/drawing/2014/main" id="{A813BF20-AE0B-4E49-AA47-07063410596D}"/>
              </a:ext>
            </a:extLst>
          </p:cNvPr>
          <p:cNvSpPr/>
          <p:nvPr/>
        </p:nvSpPr>
        <p:spPr>
          <a:xfrm>
            <a:off x="982147" y="1973172"/>
            <a:ext cx="7200000" cy="1804749"/>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r>
              <a:rPr lang="en-GB" sz="2000" dirty="0"/>
              <a:t>CREATE [EXTERNAL] TABLE [IF NOT EXISTS] </a:t>
            </a:r>
            <a:r>
              <a:rPr lang="en-GB" sz="2000" dirty="0" err="1"/>
              <a:t>table_name</a:t>
            </a:r>
            <a:r>
              <a:rPr lang="en-GB" sz="2000" dirty="0"/>
              <a:t> (</a:t>
            </a:r>
            <a:r>
              <a:rPr lang="en-GB" sz="2000" dirty="0" err="1"/>
              <a:t>col_name</a:t>
            </a:r>
            <a:r>
              <a:rPr lang="en-GB" sz="2000" dirty="0"/>
              <a:t> </a:t>
            </a:r>
            <a:r>
              <a:rPr lang="en-GB" sz="2000" dirty="0" err="1"/>
              <a:t>data_type</a:t>
            </a:r>
            <a:r>
              <a:rPr lang="en-GB" sz="2000" dirty="0"/>
              <a:t>, ….,) </a:t>
            </a:r>
          </a:p>
          <a:p>
            <a:r>
              <a:rPr lang="en-GB" sz="2000" dirty="0"/>
              <a:t>[ROW FORMAT </a:t>
            </a:r>
            <a:r>
              <a:rPr lang="en-GB" sz="2000" dirty="0" err="1"/>
              <a:t>row_format</a:t>
            </a:r>
            <a:r>
              <a:rPr lang="en-GB" sz="2000" dirty="0"/>
              <a:t>] </a:t>
            </a:r>
          </a:p>
          <a:p>
            <a:r>
              <a:rPr lang="en-GB" sz="2000" dirty="0"/>
              <a:t>[LOCATION </a:t>
            </a:r>
            <a:r>
              <a:rPr lang="en-GB" sz="2000" dirty="0" err="1"/>
              <a:t>hdfs_path</a:t>
            </a:r>
            <a:r>
              <a:rPr lang="en-GB" sz="2000" dirty="0"/>
              <a:t>]</a:t>
            </a:r>
          </a:p>
          <a:p>
            <a:r>
              <a:rPr lang="en-GB" sz="2000" dirty="0"/>
              <a:t>[TBLPROPERTIES (</a:t>
            </a:r>
            <a:r>
              <a:rPr lang="en-GB" sz="2000" dirty="0" err="1"/>
              <a:t>property_name</a:t>
            </a:r>
            <a:r>
              <a:rPr lang="en-GB" sz="2000" dirty="0"/>
              <a:t>=</a:t>
            </a:r>
            <a:r>
              <a:rPr lang="en-GB" sz="2000" dirty="0" err="1"/>
              <a:t>property_value</a:t>
            </a:r>
            <a:r>
              <a:rPr lang="en-GB" sz="2000" dirty="0"/>
              <a:t>, ...)];</a:t>
            </a:r>
          </a:p>
        </p:txBody>
      </p:sp>
      <p:sp>
        <p:nvSpPr>
          <p:cNvPr id="9" name="Rounded Rectangle 9">
            <a:extLst>
              <a:ext uri="{FF2B5EF4-FFF2-40B4-BE49-F238E27FC236}">
                <a16:creationId xmlns:a16="http://schemas.microsoft.com/office/drawing/2014/main" id="{91F5A107-9C33-40D2-BFD9-FDD3A71C68D8}"/>
              </a:ext>
            </a:extLst>
          </p:cNvPr>
          <p:cNvSpPr/>
          <p:nvPr/>
        </p:nvSpPr>
        <p:spPr>
          <a:xfrm>
            <a:off x="982147" y="4657328"/>
            <a:ext cx="7200000" cy="1804749"/>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r>
              <a:rPr lang="en-GB" sz="2000" dirty="0"/>
              <a:t>CREATE EXTERNAL TABLE IF NOT EXISTS </a:t>
            </a:r>
            <a:r>
              <a:rPr lang="en-GB" sz="2000" dirty="0" err="1"/>
              <a:t>fdm_contacts</a:t>
            </a:r>
            <a:r>
              <a:rPr lang="en-GB" sz="2000" dirty="0"/>
              <a:t> (id INT, name STRING, email STRING, phone INT)</a:t>
            </a:r>
          </a:p>
          <a:p>
            <a:r>
              <a:rPr lang="en-GB" sz="2000" dirty="0"/>
              <a:t>	ROW FORMAT DELIMITED</a:t>
            </a:r>
          </a:p>
          <a:p>
            <a:r>
              <a:rPr lang="en-GB" sz="2000" dirty="0"/>
              <a:t>	FIELDS TERMINATED BY ‘,’</a:t>
            </a:r>
          </a:p>
          <a:p>
            <a:r>
              <a:rPr lang="en-GB" sz="2000" dirty="0"/>
              <a:t>	LOCATION '/user/</a:t>
            </a:r>
            <a:r>
              <a:rPr lang="en-GB" sz="2000" dirty="0" err="1"/>
              <a:t>fdm_db</a:t>
            </a:r>
            <a:r>
              <a:rPr lang="en-GB" sz="2000" dirty="0"/>
              <a:t>/contacts';</a:t>
            </a:r>
          </a:p>
        </p:txBody>
      </p:sp>
    </p:spTree>
    <p:extLst>
      <p:ext uri="{BB962C8B-B14F-4D97-AF65-F5344CB8AC3E}">
        <p14:creationId xmlns:p14="http://schemas.microsoft.com/office/powerpoint/2010/main" val="3243831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DDL Commands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16</a:t>
            </a:fld>
            <a:endParaRPr lang="zh-TW" altLang="en-US" sz="140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3E3DF457-4BC9-444F-A13A-6322DE900FA6}"/>
              </a:ext>
            </a:extLst>
          </p:cNvPr>
          <p:cNvSpPr txBox="1"/>
          <p:nvPr/>
        </p:nvSpPr>
        <p:spPr>
          <a:xfrm>
            <a:off x="652746" y="1364724"/>
            <a:ext cx="7200800" cy="2862322"/>
          </a:xfrm>
          <a:prstGeom prst="rect">
            <a:avLst/>
          </a:prstGeom>
          <a:noFill/>
        </p:spPr>
        <p:txBody>
          <a:bodyPr wrap="square" rtlCol="0">
            <a:spAutoFit/>
          </a:bodyPr>
          <a:lstStyle/>
          <a:p>
            <a:r>
              <a:rPr lang="en-GB" sz="2000" dirty="0">
                <a:latin typeface="Arial" panose="020B0604020202020204" pitchFamily="34" charset="0"/>
                <a:cs typeface="Arial" panose="020B0604020202020204" pitchFamily="34" charset="0"/>
              </a:rPr>
              <a:t>We can also alter the schema of an existing table.   Syntax:</a:t>
            </a: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p:txBody>
      </p:sp>
      <p:sp>
        <p:nvSpPr>
          <p:cNvPr id="8" name="Rounded Rectangle 8">
            <a:extLst>
              <a:ext uri="{FF2B5EF4-FFF2-40B4-BE49-F238E27FC236}">
                <a16:creationId xmlns:a16="http://schemas.microsoft.com/office/drawing/2014/main" id="{3E54B299-5A9E-430B-B4F5-B380963E301C}"/>
              </a:ext>
            </a:extLst>
          </p:cNvPr>
          <p:cNvSpPr/>
          <p:nvPr/>
        </p:nvSpPr>
        <p:spPr>
          <a:xfrm>
            <a:off x="972000" y="1947921"/>
            <a:ext cx="7200000" cy="4188381"/>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r>
              <a:rPr lang="en-GB" sz="2000" dirty="0"/>
              <a:t>ALTER TABLE name RENAME TO </a:t>
            </a:r>
            <a:r>
              <a:rPr lang="en-GB" sz="2000" dirty="0" err="1"/>
              <a:t>new_name</a:t>
            </a:r>
            <a:r>
              <a:rPr lang="en-GB" sz="2000" dirty="0"/>
              <a:t> </a:t>
            </a:r>
          </a:p>
          <a:p>
            <a:endParaRPr lang="en-GB" sz="2000" dirty="0"/>
          </a:p>
          <a:p>
            <a:r>
              <a:rPr lang="en-GB" sz="2000" dirty="0"/>
              <a:t>ALTER TABLE name ADD COLUMNS (</a:t>
            </a:r>
            <a:r>
              <a:rPr lang="en-GB" sz="2000" dirty="0" err="1"/>
              <a:t>col_spec</a:t>
            </a:r>
            <a:r>
              <a:rPr lang="en-GB" sz="2000" dirty="0"/>
              <a:t>[, </a:t>
            </a:r>
            <a:r>
              <a:rPr lang="en-GB" sz="2000" dirty="0" err="1"/>
              <a:t>col_spec</a:t>
            </a:r>
            <a:r>
              <a:rPr lang="en-GB" sz="2000" dirty="0"/>
              <a:t> ...]) </a:t>
            </a:r>
          </a:p>
          <a:p>
            <a:endParaRPr lang="en-GB" sz="2000" dirty="0"/>
          </a:p>
          <a:p>
            <a:r>
              <a:rPr lang="en-GB" sz="2000" dirty="0"/>
              <a:t>ALTER TABLE name DROP [COLUMN] </a:t>
            </a:r>
            <a:r>
              <a:rPr lang="en-GB" sz="2000" dirty="0" err="1"/>
              <a:t>column_name</a:t>
            </a:r>
            <a:endParaRPr lang="en-GB" sz="2000" dirty="0"/>
          </a:p>
          <a:p>
            <a:endParaRPr lang="en-GB" sz="2000" dirty="0"/>
          </a:p>
          <a:p>
            <a:r>
              <a:rPr lang="en-GB" sz="2000" dirty="0"/>
              <a:t>ALTER TABLE name CHANGE </a:t>
            </a:r>
            <a:r>
              <a:rPr lang="en-GB" sz="2000" dirty="0" err="1"/>
              <a:t>column_name</a:t>
            </a:r>
            <a:r>
              <a:rPr lang="en-GB" sz="2000" dirty="0"/>
              <a:t> </a:t>
            </a:r>
            <a:r>
              <a:rPr lang="en-GB" sz="2000" dirty="0" err="1"/>
              <a:t>new_name</a:t>
            </a:r>
            <a:r>
              <a:rPr lang="en-GB" sz="2000" dirty="0"/>
              <a:t> </a:t>
            </a:r>
            <a:r>
              <a:rPr lang="en-GB" sz="2000" dirty="0" err="1"/>
              <a:t>new_type</a:t>
            </a:r>
            <a:r>
              <a:rPr lang="en-GB" sz="2000" dirty="0"/>
              <a:t> </a:t>
            </a:r>
          </a:p>
          <a:p>
            <a:endParaRPr lang="en-GB" sz="2000" dirty="0"/>
          </a:p>
          <a:p>
            <a:r>
              <a:rPr lang="en-GB" sz="2000" dirty="0"/>
              <a:t>ALTER TABLE name REPLACE COLUMNS (</a:t>
            </a:r>
            <a:r>
              <a:rPr lang="en-GB" sz="2000" dirty="0" err="1"/>
              <a:t>col_spec</a:t>
            </a:r>
            <a:r>
              <a:rPr lang="en-GB" sz="2000" dirty="0"/>
              <a:t>[, </a:t>
            </a:r>
            <a:r>
              <a:rPr lang="en-GB" sz="2000" dirty="0" err="1"/>
              <a:t>col_spec</a:t>
            </a:r>
            <a:r>
              <a:rPr lang="en-GB" sz="2000" dirty="0"/>
              <a:t> ...])</a:t>
            </a:r>
          </a:p>
        </p:txBody>
      </p:sp>
    </p:spTree>
    <p:extLst>
      <p:ext uri="{BB962C8B-B14F-4D97-AF65-F5344CB8AC3E}">
        <p14:creationId xmlns:p14="http://schemas.microsoft.com/office/powerpoint/2010/main" val="35107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DDL Commands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17</a:t>
            </a:fld>
            <a:endParaRPr lang="zh-TW" altLang="en-US" sz="14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2ED33F04-ABA5-446F-ADB1-78C00D9D1D07}"/>
              </a:ext>
            </a:extLst>
          </p:cNvPr>
          <p:cNvSpPr txBox="1"/>
          <p:nvPr/>
        </p:nvSpPr>
        <p:spPr>
          <a:xfrm>
            <a:off x="591100" y="1317304"/>
            <a:ext cx="7200800" cy="2554545"/>
          </a:xfrm>
          <a:prstGeom prst="rect">
            <a:avLst/>
          </a:prstGeom>
          <a:noFill/>
        </p:spPr>
        <p:txBody>
          <a:bodyPr wrap="square" rtlCol="0">
            <a:spAutoFit/>
          </a:bodyPr>
          <a:lstStyle/>
          <a:p>
            <a:r>
              <a:rPr lang="en-GB" sz="2000" dirty="0">
                <a:latin typeface="Arial" panose="020B0604020202020204" pitchFamily="34" charset="0"/>
                <a:cs typeface="Arial" panose="020B0604020202020204" pitchFamily="34" charset="0"/>
              </a:rPr>
              <a:t>Dropping a database / schema / table.   Syntax:</a:t>
            </a: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Example:</a:t>
            </a:r>
          </a:p>
        </p:txBody>
      </p:sp>
      <p:sp>
        <p:nvSpPr>
          <p:cNvPr id="13" name="Rounded Rectangle 8">
            <a:extLst>
              <a:ext uri="{FF2B5EF4-FFF2-40B4-BE49-F238E27FC236}">
                <a16:creationId xmlns:a16="http://schemas.microsoft.com/office/drawing/2014/main" id="{C7CDB29B-85D5-4EDD-B827-C049CDFA491F}"/>
              </a:ext>
            </a:extLst>
          </p:cNvPr>
          <p:cNvSpPr/>
          <p:nvPr/>
        </p:nvSpPr>
        <p:spPr>
          <a:xfrm>
            <a:off x="972000" y="2132856"/>
            <a:ext cx="7200000" cy="783193"/>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r>
              <a:rPr lang="en-GB" sz="2000" dirty="0"/>
              <a:t>DROP DATABASE (DATABASE|SCHEMA|TABLE) [IF EXISTS] </a:t>
            </a:r>
            <a:r>
              <a:rPr lang="en-GB" sz="2000" dirty="0" err="1"/>
              <a:t>database_name</a:t>
            </a:r>
            <a:r>
              <a:rPr lang="en-GB" sz="2000" dirty="0"/>
              <a:t>| </a:t>
            </a:r>
            <a:r>
              <a:rPr lang="en-GB" sz="2000" dirty="0" err="1"/>
              <a:t>table_name</a:t>
            </a:r>
            <a:r>
              <a:rPr lang="en-GB" sz="2000" dirty="0"/>
              <a:t>;</a:t>
            </a:r>
          </a:p>
        </p:txBody>
      </p:sp>
      <p:sp>
        <p:nvSpPr>
          <p:cNvPr id="14" name="Rounded Rectangle 9">
            <a:extLst>
              <a:ext uri="{FF2B5EF4-FFF2-40B4-BE49-F238E27FC236}">
                <a16:creationId xmlns:a16="http://schemas.microsoft.com/office/drawing/2014/main" id="{DD561245-CFAE-473C-8EEF-7A7BF30908AB}"/>
              </a:ext>
            </a:extLst>
          </p:cNvPr>
          <p:cNvSpPr/>
          <p:nvPr/>
        </p:nvSpPr>
        <p:spPr>
          <a:xfrm>
            <a:off x="972000" y="4221088"/>
            <a:ext cx="7200000"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r>
              <a:rPr lang="en-GB" sz="2000" dirty="0"/>
              <a:t>DROP DATABASE IF EXISTS </a:t>
            </a:r>
            <a:r>
              <a:rPr lang="en-GB" sz="2000" dirty="0" err="1"/>
              <a:t>fdm_db</a:t>
            </a:r>
            <a:r>
              <a:rPr lang="en-GB" sz="2000" dirty="0"/>
              <a:t> CASCADE;</a:t>
            </a:r>
          </a:p>
        </p:txBody>
      </p:sp>
      <p:sp>
        <p:nvSpPr>
          <p:cNvPr id="15" name="Rounded Rectangle 10">
            <a:extLst>
              <a:ext uri="{FF2B5EF4-FFF2-40B4-BE49-F238E27FC236}">
                <a16:creationId xmlns:a16="http://schemas.microsoft.com/office/drawing/2014/main" id="{31DD17D3-365C-42D6-A14D-282DF1D75826}"/>
              </a:ext>
            </a:extLst>
          </p:cNvPr>
          <p:cNvSpPr/>
          <p:nvPr/>
        </p:nvSpPr>
        <p:spPr>
          <a:xfrm>
            <a:off x="950027" y="5085184"/>
            <a:ext cx="7200000"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r>
              <a:rPr lang="en-GB" sz="2000" dirty="0"/>
              <a:t>DROP TABLE IF EXISTS </a:t>
            </a:r>
            <a:r>
              <a:rPr lang="en-GB" sz="2000" dirty="0" err="1"/>
              <a:t>fdm_contacts</a:t>
            </a:r>
            <a:r>
              <a:rPr lang="en-GB" sz="2000" dirty="0"/>
              <a:t>;</a:t>
            </a:r>
          </a:p>
        </p:txBody>
      </p:sp>
    </p:spTree>
    <p:extLst>
      <p:ext uri="{BB962C8B-B14F-4D97-AF65-F5344CB8AC3E}">
        <p14:creationId xmlns:p14="http://schemas.microsoft.com/office/powerpoint/2010/main" val="367858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Describe Statement</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18</a:t>
            </a:fld>
            <a:endParaRPr lang="zh-TW" altLang="en-US" sz="140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55245DC8-8FF1-4BD4-9605-A38AFEED7443}"/>
              </a:ext>
            </a:extLst>
          </p:cNvPr>
          <p:cNvSpPr txBox="1"/>
          <p:nvPr/>
        </p:nvSpPr>
        <p:spPr>
          <a:xfrm>
            <a:off x="621922" y="1372414"/>
            <a:ext cx="7576461" cy="3970318"/>
          </a:xfrm>
          <a:prstGeom prst="rect">
            <a:avLst/>
          </a:prstGeom>
          <a:noFill/>
        </p:spPr>
        <p:txBody>
          <a:bodyPr wrap="square" rtlCol="0">
            <a:spAutoFit/>
          </a:bodyPr>
          <a:lstStyle/>
          <a:p>
            <a:r>
              <a:rPr lang="en-GB" sz="2000" dirty="0">
                <a:latin typeface="Arial" panose="020B0604020202020204" pitchFamily="34" charset="0"/>
                <a:cs typeface="Arial" panose="020B0604020202020204" pitchFamily="34" charset="0"/>
              </a:rPr>
              <a:t>Use DESCRIBE  to get info about a database or table.   Syntax:</a:t>
            </a: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EXTENDED provides additional details</a:t>
            </a:r>
          </a:p>
          <a:p>
            <a:endParaRPr lang="en-GB" sz="12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FORMATTED does the same with a nicer format</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Example:</a:t>
            </a:r>
          </a:p>
          <a:p>
            <a:endParaRPr lang="en-GB" sz="2000" dirty="0">
              <a:latin typeface="Arial" panose="020B0604020202020204" pitchFamily="34" charset="0"/>
              <a:cs typeface="Arial" panose="020B0604020202020204" pitchFamily="34" charset="0"/>
            </a:endParaRPr>
          </a:p>
        </p:txBody>
      </p:sp>
      <p:sp>
        <p:nvSpPr>
          <p:cNvPr id="10" name="Rounded Rectangle 8">
            <a:extLst>
              <a:ext uri="{FF2B5EF4-FFF2-40B4-BE49-F238E27FC236}">
                <a16:creationId xmlns:a16="http://schemas.microsoft.com/office/drawing/2014/main" id="{8FCCB880-97D2-4B10-A1CF-938C6E40E975}"/>
              </a:ext>
            </a:extLst>
          </p:cNvPr>
          <p:cNvSpPr/>
          <p:nvPr/>
        </p:nvSpPr>
        <p:spPr>
          <a:xfrm>
            <a:off x="971600" y="2060287"/>
            <a:ext cx="7226784" cy="1123712"/>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r>
              <a:rPr lang="en-GB" sz="2000" dirty="0"/>
              <a:t>DESCRIBE DATABASE [EXTENDED] </a:t>
            </a:r>
            <a:r>
              <a:rPr lang="en-GB" sz="2000" dirty="0" err="1"/>
              <a:t>db_name</a:t>
            </a:r>
            <a:r>
              <a:rPr lang="en-GB" sz="2000" dirty="0"/>
              <a:t>;</a:t>
            </a:r>
          </a:p>
          <a:p>
            <a:endParaRPr lang="en-GB" sz="2000" dirty="0"/>
          </a:p>
          <a:p>
            <a:r>
              <a:rPr lang="en-GB" sz="2000" dirty="0"/>
              <a:t>DESCRIBE [EXTENDED|FORMATTED] </a:t>
            </a:r>
            <a:r>
              <a:rPr lang="en-GB" sz="2000" dirty="0" err="1"/>
              <a:t>table_name</a:t>
            </a:r>
            <a:r>
              <a:rPr lang="en-GB" sz="2000" dirty="0"/>
              <a:t>;</a:t>
            </a:r>
          </a:p>
        </p:txBody>
      </p:sp>
      <p:sp>
        <p:nvSpPr>
          <p:cNvPr id="11" name="Rounded Rectangle 12">
            <a:extLst>
              <a:ext uri="{FF2B5EF4-FFF2-40B4-BE49-F238E27FC236}">
                <a16:creationId xmlns:a16="http://schemas.microsoft.com/office/drawing/2014/main" id="{3F1FB9A7-E96C-4E7D-8CB6-3051578476A0}"/>
              </a:ext>
            </a:extLst>
          </p:cNvPr>
          <p:cNvSpPr/>
          <p:nvPr/>
        </p:nvSpPr>
        <p:spPr>
          <a:xfrm>
            <a:off x="971599" y="5264249"/>
            <a:ext cx="7226784"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r>
              <a:rPr lang="en-GB" sz="2000" dirty="0"/>
              <a:t>DESCRIBE FORMATTED </a:t>
            </a:r>
            <a:r>
              <a:rPr lang="en-GB" sz="2000" dirty="0" err="1"/>
              <a:t>FDM_Contacts</a:t>
            </a:r>
            <a:r>
              <a:rPr lang="en-GB" sz="2000" dirty="0"/>
              <a:t>;</a:t>
            </a:r>
          </a:p>
        </p:txBody>
      </p:sp>
    </p:spTree>
    <p:extLst>
      <p:ext uri="{BB962C8B-B14F-4D97-AF65-F5344CB8AC3E}">
        <p14:creationId xmlns:p14="http://schemas.microsoft.com/office/powerpoint/2010/main" val="3234643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Execution Modes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19</a:t>
            </a:fld>
            <a:endParaRPr lang="zh-TW" altLang="en-US" sz="140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08C8D8A3-FF73-4386-A781-EBDE4F4A47FD}"/>
              </a:ext>
            </a:extLst>
          </p:cNvPr>
          <p:cNvSpPr txBox="1"/>
          <p:nvPr/>
        </p:nvSpPr>
        <p:spPr>
          <a:xfrm>
            <a:off x="519182" y="1201606"/>
            <a:ext cx="7792612" cy="3785652"/>
          </a:xfrm>
          <a:prstGeom prst="rect">
            <a:avLst/>
          </a:prstGeom>
          <a:noFill/>
        </p:spPr>
        <p:txBody>
          <a:bodyPr wrap="square" rtlCol="0">
            <a:spAutoFit/>
          </a:bodyPr>
          <a:lstStyle/>
          <a:p>
            <a:r>
              <a:rPr lang="en-GB" sz="2000" dirty="0">
                <a:latin typeface="Arial" panose="020B0604020202020204" pitchFamily="34" charset="0"/>
                <a:cs typeface="Arial" panose="020B0604020202020204" pitchFamily="34" charset="0"/>
              </a:rPr>
              <a:t>So far, we have only used the interactive shell in its default mode</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Here are some other options:</a:t>
            </a:r>
          </a:p>
          <a:p>
            <a:endParaRPr lang="en-GB" sz="2000" b="1" dirty="0">
              <a:latin typeface="Arial" panose="020B0604020202020204" pitchFamily="34" charset="0"/>
              <a:cs typeface="Arial" panose="020B0604020202020204" pitchFamily="34" charset="0"/>
            </a:endParaRPr>
          </a:p>
          <a:p>
            <a:r>
              <a:rPr lang="en-GB" sz="2000" b="1" dirty="0">
                <a:latin typeface="Arial" panose="020B0604020202020204" pitchFamily="34" charset="0"/>
                <a:cs typeface="Arial" panose="020B0604020202020204" pitchFamily="34" charset="0"/>
              </a:rPr>
              <a:t>hive –e</a:t>
            </a:r>
          </a:p>
          <a:p>
            <a:r>
              <a:rPr lang="en-GB" sz="2000" dirty="0">
                <a:latin typeface="Arial" panose="020B0604020202020204" pitchFamily="34" charset="0"/>
                <a:cs typeface="Arial" panose="020B0604020202020204" pitchFamily="34" charset="0"/>
              </a:rPr>
              <a:t>Execute </a:t>
            </a:r>
            <a:r>
              <a:rPr lang="en-GB" sz="2000" dirty="0" err="1">
                <a:latin typeface="Arial" panose="020B0604020202020204" pitchFamily="34" charset="0"/>
                <a:cs typeface="Arial" panose="020B0604020202020204" pitchFamily="34" charset="0"/>
              </a:rPr>
              <a:t>HiveQL</a:t>
            </a:r>
            <a:r>
              <a:rPr lang="en-GB" sz="2000" dirty="0">
                <a:latin typeface="Arial" panose="020B0604020202020204" pitchFamily="34" charset="0"/>
                <a:cs typeface="Arial" panose="020B0604020202020204" pitchFamily="34" charset="0"/>
              </a:rPr>
              <a:t> from the command line			</a:t>
            </a:r>
          </a:p>
          <a:p>
            <a:r>
              <a:rPr lang="en-GB" sz="2000" b="1" dirty="0">
                <a:latin typeface="Arial" panose="020B0604020202020204" pitchFamily="34" charset="0"/>
                <a:cs typeface="Arial" panose="020B0604020202020204" pitchFamily="34" charset="0"/>
              </a:rPr>
              <a:t>hive –f</a:t>
            </a:r>
          </a:p>
          <a:p>
            <a:r>
              <a:rPr lang="en-GB" sz="2000" dirty="0">
                <a:latin typeface="Arial" panose="020B0604020202020204" pitchFamily="34" charset="0"/>
                <a:cs typeface="Arial" panose="020B0604020202020204" pitchFamily="34" charset="0"/>
              </a:rPr>
              <a:t>Execute a hive script located on the local FS or </a:t>
            </a:r>
            <a:r>
              <a:rPr lang="en-GB" sz="2000" dirty="0" err="1">
                <a:latin typeface="Arial" panose="020B0604020202020204" pitchFamily="34" charset="0"/>
                <a:cs typeface="Arial" panose="020B0604020202020204" pitchFamily="34" charset="0"/>
              </a:rPr>
              <a:t>hdfs</a:t>
            </a:r>
            <a:endParaRPr lang="en-GB" sz="2000" dirty="0">
              <a:latin typeface="Arial" panose="020B0604020202020204" pitchFamily="34" charset="0"/>
              <a:cs typeface="Arial" panose="020B0604020202020204" pitchFamily="34" charset="0"/>
            </a:endParaRPr>
          </a:p>
          <a:p>
            <a:r>
              <a:rPr lang="en-GB" sz="2000" b="1" dirty="0">
                <a:latin typeface="Arial" panose="020B0604020202020204" pitchFamily="34" charset="0"/>
                <a:cs typeface="Arial" panose="020B0604020202020204" pitchFamily="34" charset="0"/>
              </a:rPr>
              <a:t>hive –S</a:t>
            </a:r>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Silent mode in interactive shell</a:t>
            </a:r>
          </a:p>
          <a:p>
            <a:endParaRPr lang="en-GB" sz="20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Example:</a:t>
            </a:r>
          </a:p>
        </p:txBody>
      </p:sp>
      <p:sp>
        <p:nvSpPr>
          <p:cNvPr id="11" name="Rounded Rectangle 8">
            <a:extLst>
              <a:ext uri="{FF2B5EF4-FFF2-40B4-BE49-F238E27FC236}">
                <a16:creationId xmlns:a16="http://schemas.microsoft.com/office/drawing/2014/main" id="{327F45AA-FAD4-49B0-A852-7A625C5C746A}"/>
              </a:ext>
            </a:extLst>
          </p:cNvPr>
          <p:cNvSpPr/>
          <p:nvPr/>
        </p:nvSpPr>
        <p:spPr>
          <a:xfrm>
            <a:off x="802096" y="5104825"/>
            <a:ext cx="6924070" cy="1123712"/>
          </a:xfrm>
          <a:prstGeom prst="roundRect">
            <a:avLst>
              <a:gd name="adj" fmla="val 18496"/>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r>
              <a:rPr lang="en-GB" sz="2000" b="1" dirty="0"/>
              <a:t>hive -e  ‘SELECT </a:t>
            </a:r>
            <a:r>
              <a:rPr lang="en-GB" sz="2000" b="1" dirty="0" err="1"/>
              <a:t>first_name</a:t>
            </a:r>
            <a:r>
              <a:rPr lang="en-GB" sz="2000" b="1" dirty="0"/>
              <a:t>, </a:t>
            </a:r>
            <a:r>
              <a:rPr lang="en-GB" sz="2000" b="1" dirty="0" err="1"/>
              <a:t>last_name</a:t>
            </a:r>
            <a:r>
              <a:rPr lang="en-GB" sz="2000" b="1" dirty="0"/>
              <a:t>, phone, email </a:t>
            </a:r>
          </a:p>
          <a:p>
            <a:r>
              <a:rPr lang="en-GB" sz="2000" b="1" dirty="0"/>
              <a:t>		FROM </a:t>
            </a:r>
            <a:r>
              <a:rPr lang="en-GB" sz="2000" b="1" dirty="0" err="1"/>
              <a:t>FDM_Contacts</a:t>
            </a:r>
            <a:r>
              <a:rPr lang="en-GB" sz="2000" b="1" dirty="0"/>
              <a:t>;’</a:t>
            </a:r>
          </a:p>
          <a:p>
            <a:endParaRPr lang="en-GB" sz="2000" b="1" dirty="0"/>
          </a:p>
        </p:txBody>
      </p:sp>
    </p:spTree>
    <p:extLst>
      <p:ext uri="{BB962C8B-B14F-4D97-AF65-F5344CB8AC3E}">
        <p14:creationId xmlns:p14="http://schemas.microsoft.com/office/powerpoint/2010/main" val="409434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Previous Day Recap</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dirty="0">
                <a:latin typeface="Arial" panose="020B0604020202020204" pitchFamily="34" charset="0"/>
                <a:cs typeface="Arial" panose="020B0604020202020204" pitchFamily="34" charset="0"/>
              </a:rPr>
              <a:t>2</a:t>
            </a:r>
            <a:endParaRPr lang="zh-TW" altLang="en-US" sz="1400" dirty="0">
              <a:latin typeface="Arial" panose="020B0604020202020204" pitchFamily="34" charset="0"/>
              <a:cs typeface="Arial" panose="020B0604020202020204" pitchFamily="34" charset="0"/>
            </a:endParaRPr>
          </a:p>
        </p:txBody>
      </p:sp>
      <p:sp>
        <p:nvSpPr>
          <p:cNvPr id="8" name="Next subject"/>
          <p:cNvSpPr txBox="1">
            <a:spLocks/>
          </p:cNvSpPr>
          <p:nvPr/>
        </p:nvSpPr>
        <p:spPr>
          <a:xfrm>
            <a:off x="3252168" y="1656767"/>
            <a:ext cx="2891730"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dirty="0"/>
              <a:t>Duration - 2 minutes.</a:t>
            </a:r>
          </a:p>
        </p:txBody>
      </p:sp>
      <p:sp>
        <p:nvSpPr>
          <p:cNvPr id="11" name="Rounded Rectangle 4"/>
          <p:cNvSpPr/>
          <p:nvPr/>
        </p:nvSpPr>
        <p:spPr>
          <a:xfrm>
            <a:off x="1098033" y="2744593"/>
            <a:ext cx="7200000" cy="1940957"/>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endParaRPr lang="en-GB" dirty="0">
              <a:solidFill>
                <a:sysClr val="windowText" lastClr="000000"/>
              </a:solidFill>
            </a:endParaRPr>
          </a:p>
          <a:p>
            <a:endParaRPr lang="en-GB" dirty="0">
              <a:solidFill>
                <a:sysClr val="windowText" lastClr="000000"/>
              </a:solidFill>
            </a:endParaRPr>
          </a:p>
          <a:p>
            <a:pPr algn="ctr"/>
            <a:r>
              <a:rPr lang="en-GB" dirty="0">
                <a:solidFill>
                  <a:sysClr val="windowText" lastClr="000000"/>
                </a:solidFill>
              </a:rPr>
              <a:t>Interactive Discussion</a:t>
            </a:r>
            <a:endParaRPr lang="en-GB" altLang="en-US" dirty="0"/>
          </a:p>
          <a:p>
            <a:pPr lvl="2"/>
            <a:endParaRPr lang="en-GB" altLang="en-US" dirty="0"/>
          </a:p>
          <a:p>
            <a:pPr lvl="2"/>
            <a:endParaRPr lang="en-GB" altLang="en-US" dirty="0"/>
          </a:p>
          <a:p>
            <a:pPr lvl="2"/>
            <a:endParaRPr lang="en-GB" altLang="en-US" dirty="0"/>
          </a:p>
        </p:txBody>
      </p:sp>
    </p:spTree>
    <p:extLst>
      <p:ext uri="{BB962C8B-B14F-4D97-AF65-F5344CB8AC3E}">
        <p14:creationId xmlns:p14="http://schemas.microsoft.com/office/powerpoint/2010/main" val="298732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Execution Modes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20</a:t>
            </a:fld>
            <a:endParaRPr lang="zh-TW" altLang="en-US" sz="140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4C838594-75B0-49E7-BCFB-23C47219DB3D}"/>
              </a:ext>
            </a:extLst>
          </p:cNvPr>
          <p:cNvSpPr txBox="1"/>
          <p:nvPr/>
        </p:nvSpPr>
        <p:spPr>
          <a:xfrm>
            <a:off x="693843" y="1516595"/>
            <a:ext cx="7200800" cy="400110"/>
          </a:xfrm>
          <a:prstGeom prst="rect">
            <a:avLst/>
          </a:prstGeom>
          <a:noFill/>
        </p:spPr>
        <p:txBody>
          <a:bodyPr wrap="square" rtlCol="0">
            <a:spAutoFit/>
          </a:bodyPr>
          <a:lstStyle/>
          <a:p>
            <a:r>
              <a:rPr lang="en-GB" sz="2000" dirty="0">
                <a:latin typeface="Arial" panose="020B0604020202020204" pitchFamily="34" charset="0"/>
                <a:cs typeface="Arial" panose="020B0604020202020204" pitchFamily="34" charset="0"/>
              </a:rPr>
              <a:t>Options can be combined together</a:t>
            </a:r>
          </a:p>
        </p:txBody>
      </p:sp>
      <p:sp>
        <p:nvSpPr>
          <p:cNvPr id="8" name="Rounded Rectangle 4">
            <a:extLst>
              <a:ext uri="{FF2B5EF4-FFF2-40B4-BE49-F238E27FC236}">
                <a16:creationId xmlns:a16="http://schemas.microsoft.com/office/drawing/2014/main" id="{7ADC6AD2-D9D3-4CBE-9CFC-9949F535FB93}"/>
              </a:ext>
            </a:extLst>
          </p:cNvPr>
          <p:cNvSpPr/>
          <p:nvPr/>
        </p:nvSpPr>
        <p:spPr>
          <a:xfrm>
            <a:off x="982275" y="2925203"/>
            <a:ext cx="7200000" cy="1940957"/>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r>
              <a:rPr lang="en-GB" altLang="en-US" dirty="0"/>
              <a:t>Explain the expected output of the following command line functions:</a:t>
            </a:r>
          </a:p>
          <a:p>
            <a:r>
              <a:rPr lang="en-GB" altLang="en-US" dirty="0"/>
              <a:t> </a:t>
            </a:r>
          </a:p>
          <a:p>
            <a:pPr marL="342900" indent="-342900">
              <a:buFontTx/>
              <a:buAutoNum type="arabicPeriod"/>
            </a:pPr>
            <a:r>
              <a:rPr lang="en-GB" dirty="0"/>
              <a:t> hive –S –e ‘DROP TABLE IF EXISTS </a:t>
            </a:r>
            <a:r>
              <a:rPr lang="en-GB" dirty="0" err="1"/>
              <a:t>fdm_contacts</a:t>
            </a:r>
            <a:r>
              <a:rPr lang="en-GB" dirty="0"/>
              <a:t>;’</a:t>
            </a:r>
          </a:p>
          <a:p>
            <a:pPr marL="342900" indent="-342900">
              <a:buAutoNum type="arabicPeriod"/>
            </a:pPr>
            <a:endParaRPr lang="en-GB" dirty="0"/>
          </a:p>
          <a:p>
            <a:pPr marL="342900" indent="-342900">
              <a:buAutoNum type="arabicPeriod"/>
            </a:pPr>
            <a:r>
              <a:rPr lang="en-GB" dirty="0"/>
              <a:t> hive –S –f ‘home/user/</a:t>
            </a:r>
            <a:r>
              <a:rPr lang="en-GB" dirty="0" err="1"/>
              <a:t>hiveScript</a:t>
            </a:r>
            <a:r>
              <a:rPr lang="en-GB" dirty="0"/>
              <a:t>’ &gt; results.txt</a:t>
            </a:r>
          </a:p>
          <a:p>
            <a:endParaRPr lang="en-GB" altLang="en-US" dirty="0"/>
          </a:p>
        </p:txBody>
      </p:sp>
      <p:sp>
        <p:nvSpPr>
          <p:cNvPr id="9" name="Next subject">
            <a:extLst>
              <a:ext uri="{FF2B5EF4-FFF2-40B4-BE49-F238E27FC236}">
                <a16:creationId xmlns:a16="http://schemas.microsoft.com/office/drawing/2014/main" id="{5AB1C0E9-D9D5-499A-824F-5B22D00CAF56}"/>
              </a:ext>
            </a:extLst>
          </p:cNvPr>
          <p:cNvSpPr txBox="1">
            <a:spLocks/>
          </p:cNvSpPr>
          <p:nvPr/>
        </p:nvSpPr>
        <p:spPr>
          <a:xfrm>
            <a:off x="3136410" y="2284652"/>
            <a:ext cx="2891730"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dirty="0"/>
              <a:t>Duration - 5 minutes.</a:t>
            </a:r>
          </a:p>
        </p:txBody>
      </p:sp>
    </p:spTree>
    <p:extLst>
      <p:ext uri="{BB962C8B-B14F-4D97-AF65-F5344CB8AC3E}">
        <p14:creationId xmlns:p14="http://schemas.microsoft.com/office/powerpoint/2010/main" val="357508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Execution Modes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21</a:t>
            </a:fld>
            <a:endParaRPr lang="zh-TW" altLang="en-US" sz="140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4122F100-A63A-45A3-91AF-CC91534E706D}"/>
              </a:ext>
            </a:extLst>
          </p:cNvPr>
          <p:cNvSpPr txBox="1"/>
          <p:nvPr/>
        </p:nvSpPr>
        <p:spPr>
          <a:xfrm>
            <a:off x="621923" y="1361761"/>
            <a:ext cx="7200800" cy="4585871"/>
          </a:xfrm>
          <a:prstGeom prst="rect">
            <a:avLst/>
          </a:prstGeom>
          <a:noFill/>
        </p:spPr>
        <p:txBody>
          <a:bodyPr wrap="square" rtlCol="0">
            <a:spAutoFit/>
          </a:bodyPr>
          <a:lstStyle/>
          <a:p>
            <a:r>
              <a:rPr lang="en-GB" sz="2000" b="1" dirty="0">
                <a:latin typeface="Arial" panose="020B0604020202020204" pitchFamily="34" charset="0"/>
                <a:cs typeface="Arial" panose="020B0604020202020204" pitchFamily="34" charset="0"/>
              </a:rPr>
              <a:t>Code:</a:t>
            </a: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8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Runs a drop table statement in silent mode</a:t>
            </a: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r>
              <a:rPr lang="en-GB" sz="2000" b="1" dirty="0">
                <a:latin typeface="Arial" panose="020B0604020202020204" pitchFamily="34" charset="0"/>
                <a:cs typeface="Arial" panose="020B0604020202020204" pitchFamily="34" charset="0"/>
              </a:rPr>
              <a:t>Code:</a:t>
            </a: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2000" dirty="0">
              <a:latin typeface="Arial" panose="020B0604020202020204" pitchFamily="34" charset="0"/>
              <a:cs typeface="Arial" panose="020B0604020202020204" pitchFamily="34" charset="0"/>
            </a:endParaRPr>
          </a:p>
          <a:p>
            <a:endParaRPr lang="en-GB" sz="16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Executes a file located on the local file system </a:t>
            </a:r>
          </a:p>
          <a:p>
            <a:endParaRPr lang="en-GB" sz="800" dirty="0">
              <a:latin typeface="Arial" panose="020B0604020202020204" pitchFamily="34" charset="0"/>
              <a:cs typeface="Arial" panose="020B0604020202020204" pitchFamily="34" charset="0"/>
            </a:endParaRPr>
          </a:p>
          <a:p>
            <a:r>
              <a:rPr lang="en-GB" sz="2000" dirty="0">
                <a:latin typeface="Arial" panose="020B0604020202020204" pitchFamily="34" charset="0"/>
                <a:cs typeface="Arial" panose="020B0604020202020204" pitchFamily="34" charset="0"/>
              </a:rPr>
              <a:t>Then output the results to a text file (all in silent mode)</a:t>
            </a:r>
          </a:p>
        </p:txBody>
      </p:sp>
      <p:sp>
        <p:nvSpPr>
          <p:cNvPr id="11" name="Rounded Rectangle 8">
            <a:extLst>
              <a:ext uri="{FF2B5EF4-FFF2-40B4-BE49-F238E27FC236}">
                <a16:creationId xmlns:a16="http://schemas.microsoft.com/office/drawing/2014/main" id="{15D6666A-1D97-4C51-8904-4879E2997648}"/>
              </a:ext>
            </a:extLst>
          </p:cNvPr>
          <p:cNvSpPr/>
          <p:nvPr/>
        </p:nvSpPr>
        <p:spPr>
          <a:xfrm>
            <a:off x="909955" y="1979499"/>
            <a:ext cx="7226784"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r>
              <a:rPr lang="en-GB" sz="2000" dirty="0"/>
              <a:t>Hive –S –e ‘DROP TABLE IF EXISTS </a:t>
            </a:r>
            <a:r>
              <a:rPr lang="en-GB" sz="2000" dirty="0" err="1"/>
              <a:t>fdm_contacts</a:t>
            </a:r>
            <a:r>
              <a:rPr lang="en-GB" sz="2000" dirty="0"/>
              <a:t>;’</a:t>
            </a:r>
          </a:p>
        </p:txBody>
      </p:sp>
      <p:sp>
        <p:nvSpPr>
          <p:cNvPr id="12" name="Rounded Rectangle 9">
            <a:extLst>
              <a:ext uri="{FF2B5EF4-FFF2-40B4-BE49-F238E27FC236}">
                <a16:creationId xmlns:a16="http://schemas.microsoft.com/office/drawing/2014/main" id="{DD59C23C-2B95-4D89-B26F-26AA9738E2E5}"/>
              </a:ext>
            </a:extLst>
          </p:cNvPr>
          <p:cNvSpPr/>
          <p:nvPr/>
        </p:nvSpPr>
        <p:spPr>
          <a:xfrm>
            <a:off x="909955" y="4292623"/>
            <a:ext cx="7226784" cy="442674"/>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r>
              <a:rPr lang="en-GB" sz="2000" b="1" dirty="0"/>
              <a:t>Hive –S –f ‘home/user/</a:t>
            </a:r>
            <a:r>
              <a:rPr lang="en-GB" sz="2000" b="1" dirty="0" err="1"/>
              <a:t>hiveScript</a:t>
            </a:r>
            <a:r>
              <a:rPr lang="en-GB" sz="2000" b="1" dirty="0"/>
              <a:t>’ &gt; ‘results.txt</a:t>
            </a:r>
          </a:p>
        </p:txBody>
      </p:sp>
    </p:spTree>
    <p:extLst>
      <p:ext uri="{BB962C8B-B14F-4D97-AF65-F5344CB8AC3E}">
        <p14:creationId xmlns:p14="http://schemas.microsoft.com/office/powerpoint/2010/main" val="4084223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Module Review </a:t>
            </a:r>
          </a:p>
          <a:p>
            <a:endParaRPr lang="en-GB" dirty="0">
              <a:latin typeface="Arial Black" panose="020B0A04020102020204" pitchFamily="34" charset="0"/>
            </a:endParaRPr>
          </a:p>
          <a:p>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dirty="0">
                <a:latin typeface="Arial" panose="020B0604020202020204" pitchFamily="34" charset="0"/>
                <a:cs typeface="Arial" panose="020B0604020202020204" pitchFamily="34" charset="0"/>
              </a:rPr>
              <a:t>19</a:t>
            </a:r>
            <a:endParaRPr lang="zh-TW" altLang="en-US" sz="1400" dirty="0">
              <a:latin typeface="Arial" panose="020B0604020202020204" pitchFamily="34" charset="0"/>
              <a:cs typeface="Arial" panose="020B0604020202020204" pitchFamily="34" charset="0"/>
            </a:endParaRPr>
          </a:p>
        </p:txBody>
      </p:sp>
      <p:sp>
        <p:nvSpPr>
          <p:cNvPr id="7" name="TextBox 6"/>
          <p:cNvSpPr txBox="1"/>
          <p:nvPr/>
        </p:nvSpPr>
        <p:spPr>
          <a:xfrm>
            <a:off x="919613" y="4775927"/>
            <a:ext cx="7375737"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How can you check if a table exist and only remove it if it does?</a:t>
            </a:r>
          </a:p>
        </p:txBody>
      </p:sp>
      <p:sp>
        <p:nvSpPr>
          <p:cNvPr id="8" name="TextBox 7"/>
          <p:cNvSpPr txBox="1"/>
          <p:nvPr/>
        </p:nvSpPr>
        <p:spPr>
          <a:xfrm>
            <a:off x="916382" y="5630722"/>
            <a:ext cx="5783956"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How do you execute a Hive script in silent mode?</a:t>
            </a:r>
          </a:p>
        </p:txBody>
      </p:sp>
      <p:sp>
        <p:nvSpPr>
          <p:cNvPr id="9" name="TextBox 8"/>
          <p:cNvSpPr txBox="1"/>
          <p:nvPr/>
        </p:nvSpPr>
        <p:spPr>
          <a:xfrm>
            <a:off x="916382" y="3066337"/>
            <a:ext cx="3177451"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What is an external table?</a:t>
            </a:r>
          </a:p>
        </p:txBody>
      </p:sp>
      <p:sp>
        <p:nvSpPr>
          <p:cNvPr id="10" name="TextBox 9"/>
          <p:cNvSpPr txBox="1"/>
          <p:nvPr/>
        </p:nvSpPr>
        <p:spPr>
          <a:xfrm>
            <a:off x="916382" y="2211542"/>
            <a:ext cx="9195466"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What are the differences between Hive and SQL and where do they stem from?</a:t>
            </a:r>
          </a:p>
        </p:txBody>
      </p:sp>
      <p:sp>
        <p:nvSpPr>
          <p:cNvPr id="11" name="TextBox 10"/>
          <p:cNvSpPr txBox="1"/>
          <p:nvPr/>
        </p:nvSpPr>
        <p:spPr>
          <a:xfrm>
            <a:off x="916382" y="3921132"/>
            <a:ext cx="7866834"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How do you specify the delimiter in the CREATE TABLE command?</a:t>
            </a:r>
          </a:p>
        </p:txBody>
      </p:sp>
      <p:sp>
        <p:nvSpPr>
          <p:cNvPr id="12" name="TextBox 11"/>
          <p:cNvSpPr txBox="1"/>
          <p:nvPr/>
        </p:nvSpPr>
        <p:spPr>
          <a:xfrm>
            <a:off x="918928" y="1356747"/>
            <a:ext cx="8577989"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Why did Hive overtake MapReduce in the big data processing landscape?</a:t>
            </a:r>
          </a:p>
        </p:txBody>
      </p:sp>
    </p:spTree>
    <p:extLst>
      <p:ext uri="{BB962C8B-B14F-4D97-AF65-F5344CB8AC3E}">
        <p14:creationId xmlns:p14="http://schemas.microsoft.com/office/powerpoint/2010/main" val="208816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Questions</a:t>
            </a:r>
          </a:p>
          <a:p>
            <a:endParaRPr lang="en-GB">
              <a:latin typeface="Arial Black" panose="020B0A04020102020204" pitchFamily="34" charset="0"/>
            </a:endParaRPr>
          </a:p>
          <a:p>
            <a:endParaRPr lang="en-GB">
              <a:latin typeface="Arial Black" panose="020B0A04020102020204" pitchFamily="34" charset="0"/>
            </a:endParaRPr>
          </a:p>
          <a:p>
            <a:endParaRPr lang="en-GB">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dirty="0">
                <a:latin typeface="Arial" panose="020B0604020202020204" pitchFamily="34" charset="0"/>
                <a:cs typeface="Arial" panose="020B0604020202020204" pitchFamily="34" charset="0"/>
              </a:rPr>
              <a:t>21</a:t>
            </a:r>
            <a:endParaRPr lang="zh-TW" altLang="en-US" sz="1400" dirty="0">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C7813E0F-D8EA-4197-985B-61A3E80C238C}"/>
              </a:ext>
            </a:extLst>
          </p:cNvPr>
          <p:cNvGrpSpPr/>
          <p:nvPr/>
        </p:nvGrpSpPr>
        <p:grpSpPr>
          <a:xfrm>
            <a:off x="3624312" y="1246598"/>
            <a:ext cx="3954562" cy="3973102"/>
            <a:chOff x="4157663" y="2916238"/>
            <a:chExt cx="482600" cy="549275"/>
          </a:xfrm>
        </p:grpSpPr>
        <p:sp>
          <p:nvSpPr>
            <p:cNvPr id="8" name="Freeform 89">
              <a:extLst>
                <a:ext uri="{FF2B5EF4-FFF2-40B4-BE49-F238E27FC236}">
                  <a16:creationId xmlns:a16="http://schemas.microsoft.com/office/drawing/2014/main" id="{29FD3966-66D7-47CE-BBA5-2BF5F1C23F36}"/>
                </a:ext>
              </a:extLst>
            </p:cNvPr>
            <p:cNvSpPr>
              <a:spLocks/>
            </p:cNvSpPr>
            <p:nvPr/>
          </p:nvSpPr>
          <p:spPr bwMode="auto">
            <a:xfrm>
              <a:off x="4157663" y="2916238"/>
              <a:ext cx="482600" cy="549275"/>
            </a:xfrm>
            <a:custGeom>
              <a:avLst/>
              <a:gdLst>
                <a:gd name="T0" fmla="*/ 875 w 912"/>
                <a:gd name="T1" fmla="*/ 1024 h 1037"/>
                <a:gd name="T2" fmla="*/ 850 w 912"/>
                <a:gd name="T3" fmla="*/ 1037 h 1037"/>
                <a:gd name="T4" fmla="*/ 820 w 912"/>
                <a:gd name="T5" fmla="*/ 1005 h 1037"/>
                <a:gd name="T6" fmla="*/ 749 w 912"/>
                <a:gd name="T7" fmla="*/ 870 h 1037"/>
                <a:gd name="T8" fmla="*/ 732 w 912"/>
                <a:gd name="T9" fmla="*/ 747 h 1037"/>
                <a:gd name="T10" fmla="*/ 807 w 912"/>
                <a:gd name="T11" fmla="*/ 569 h 1037"/>
                <a:gd name="T12" fmla="*/ 862 w 912"/>
                <a:gd name="T13" fmla="*/ 387 h 1037"/>
                <a:gd name="T14" fmla="*/ 855 w 912"/>
                <a:gd name="T15" fmla="*/ 289 h 1037"/>
                <a:gd name="T16" fmla="*/ 810 w 912"/>
                <a:gd name="T17" fmla="*/ 189 h 1037"/>
                <a:gd name="T18" fmla="*/ 731 w 912"/>
                <a:gd name="T19" fmla="*/ 113 h 1037"/>
                <a:gd name="T20" fmla="*/ 629 w 912"/>
                <a:gd name="T21" fmla="*/ 65 h 1037"/>
                <a:gd name="T22" fmla="*/ 512 w 912"/>
                <a:gd name="T23" fmla="*/ 49 h 1037"/>
                <a:gd name="T24" fmla="*/ 396 w 912"/>
                <a:gd name="T25" fmla="*/ 69 h 1037"/>
                <a:gd name="T26" fmla="*/ 275 w 912"/>
                <a:gd name="T27" fmla="*/ 135 h 1037"/>
                <a:gd name="T28" fmla="*/ 200 w 912"/>
                <a:gd name="T29" fmla="*/ 214 h 1037"/>
                <a:gd name="T30" fmla="*/ 152 w 912"/>
                <a:gd name="T31" fmla="*/ 315 h 1037"/>
                <a:gd name="T32" fmla="*/ 148 w 912"/>
                <a:gd name="T33" fmla="*/ 406 h 1037"/>
                <a:gd name="T34" fmla="*/ 111 w 912"/>
                <a:gd name="T35" fmla="*/ 511 h 1037"/>
                <a:gd name="T36" fmla="*/ 55 w 912"/>
                <a:gd name="T37" fmla="*/ 635 h 1037"/>
                <a:gd name="T38" fmla="*/ 127 w 912"/>
                <a:gd name="T39" fmla="*/ 656 h 1037"/>
                <a:gd name="T40" fmla="*/ 136 w 912"/>
                <a:gd name="T41" fmla="*/ 686 h 1037"/>
                <a:gd name="T42" fmla="*/ 159 w 912"/>
                <a:gd name="T43" fmla="*/ 725 h 1037"/>
                <a:gd name="T44" fmla="*/ 182 w 912"/>
                <a:gd name="T45" fmla="*/ 746 h 1037"/>
                <a:gd name="T46" fmla="*/ 171 w 912"/>
                <a:gd name="T47" fmla="*/ 770 h 1037"/>
                <a:gd name="T48" fmla="*/ 127 w 912"/>
                <a:gd name="T49" fmla="*/ 771 h 1037"/>
                <a:gd name="T50" fmla="*/ 143 w 912"/>
                <a:gd name="T51" fmla="*/ 839 h 1037"/>
                <a:gd name="T52" fmla="*/ 143 w 912"/>
                <a:gd name="T53" fmla="*/ 880 h 1037"/>
                <a:gd name="T54" fmla="*/ 216 w 912"/>
                <a:gd name="T55" fmla="*/ 915 h 1037"/>
                <a:gd name="T56" fmla="*/ 341 w 912"/>
                <a:gd name="T57" fmla="*/ 934 h 1037"/>
                <a:gd name="T58" fmla="*/ 409 w 912"/>
                <a:gd name="T59" fmla="*/ 976 h 1037"/>
                <a:gd name="T60" fmla="*/ 425 w 912"/>
                <a:gd name="T61" fmla="*/ 1022 h 1037"/>
                <a:gd name="T62" fmla="*/ 403 w 912"/>
                <a:gd name="T63" fmla="*/ 1037 h 1037"/>
                <a:gd name="T64" fmla="*/ 381 w 912"/>
                <a:gd name="T65" fmla="*/ 1023 h 1037"/>
                <a:gd name="T66" fmla="*/ 336 w 912"/>
                <a:gd name="T67" fmla="*/ 983 h 1037"/>
                <a:gd name="T68" fmla="*/ 236 w 912"/>
                <a:gd name="T69" fmla="*/ 967 h 1037"/>
                <a:gd name="T70" fmla="*/ 129 w 912"/>
                <a:gd name="T71" fmla="*/ 935 h 1037"/>
                <a:gd name="T72" fmla="*/ 99 w 912"/>
                <a:gd name="T73" fmla="*/ 901 h 1037"/>
                <a:gd name="T74" fmla="*/ 92 w 912"/>
                <a:gd name="T75" fmla="*/ 848 h 1037"/>
                <a:gd name="T76" fmla="*/ 87 w 912"/>
                <a:gd name="T77" fmla="*/ 804 h 1037"/>
                <a:gd name="T78" fmla="*/ 64 w 912"/>
                <a:gd name="T79" fmla="*/ 774 h 1037"/>
                <a:gd name="T80" fmla="*/ 65 w 912"/>
                <a:gd name="T81" fmla="*/ 748 h 1037"/>
                <a:gd name="T82" fmla="*/ 79 w 912"/>
                <a:gd name="T83" fmla="*/ 692 h 1037"/>
                <a:gd name="T84" fmla="*/ 6 w 912"/>
                <a:gd name="T85" fmla="*/ 654 h 1037"/>
                <a:gd name="T86" fmla="*/ 33 w 912"/>
                <a:gd name="T87" fmla="*/ 555 h 1037"/>
                <a:gd name="T88" fmla="*/ 100 w 912"/>
                <a:gd name="T89" fmla="*/ 416 h 1037"/>
                <a:gd name="T90" fmla="*/ 108 w 912"/>
                <a:gd name="T91" fmla="*/ 289 h 1037"/>
                <a:gd name="T92" fmla="*/ 171 w 912"/>
                <a:gd name="T93" fmla="*/ 172 h 1037"/>
                <a:gd name="T94" fmla="*/ 263 w 912"/>
                <a:gd name="T95" fmla="*/ 83 h 1037"/>
                <a:gd name="T96" fmla="*/ 403 w 912"/>
                <a:gd name="T97" fmla="*/ 16 h 1037"/>
                <a:gd name="T98" fmla="*/ 531 w 912"/>
                <a:gd name="T99" fmla="*/ 0 h 1037"/>
                <a:gd name="T100" fmla="*/ 663 w 912"/>
                <a:gd name="T101" fmla="*/ 26 h 1037"/>
                <a:gd name="T102" fmla="*/ 777 w 912"/>
                <a:gd name="T103" fmla="*/ 87 h 1037"/>
                <a:gd name="T104" fmla="*/ 862 w 912"/>
                <a:gd name="T105" fmla="*/ 178 h 1037"/>
                <a:gd name="T106" fmla="*/ 907 w 912"/>
                <a:gd name="T107" fmla="*/ 298 h 1037"/>
                <a:gd name="T108" fmla="*/ 907 w 912"/>
                <a:gd name="T109" fmla="*/ 422 h 1037"/>
                <a:gd name="T110" fmla="*/ 832 w 912"/>
                <a:gd name="T111" fmla="*/ 629 h 1037"/>
                <a:gd name="T112" fmla="*/ 778 w 912"/>
                <a:gd name="T113" fmla="*/ 770 h 1037"/>
                <a:gd name="T114" fmla="*/ 804 w 912"/>
                <a:gd name="T115" fmla="*/ 874 h 1037"/>
                <a:gd name="T116" fmla="*/ 874 w 912"/>
                <a:gd name="T117" fmla="*/ 1001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2" h="1037">
                  <a:moveTo>
                    <a:pt x="874" y="1001"/>
                  </a:moveTo>
                  <a:lnTo>
                    <a:pt x="874" y="1001"/>
                  </a:lnTo>
                  <a:lnTo>
                    <a:pt x="876" y="1005"/>
                  </a:lnTo>
                  <a:lnTo>
                    <a:pt x="877" y="1010"/>
                  </a:lnTo>
                  <a:lnTo>
                    <a:pt x="877" y="1015"/>
                  </a:lnTo>
                  <a:lnTo>
                    <a:pt x="876" y="1019"/>
                  </a:lnTo>
                  <a:lnTo>
                    <a:pt x="875" y="1024"/>
                  </a:lnTo>
                  <a:lnTo>
                    <a:pt x="872" y="1027"/>
                  </a:lnTo>
                  <a:lnTo>
                    <a:pt x="869" y="1031"/>
                  </a:lnTo>
                  <a:lnTo>
                    <a:pt x="865" y="1034"/>
                  </a:lnTo>
                  <a:lnTo>
                    <a:pt x="865" y="1034"/>
                  </a:lnTo>
                  <a:lnTo>
                    <a:pt x="861" y="1036"/>
                  </a:lnTo>
                  <a:lnTo>
                    <a:pt x="855" y="1037"/>
                  </a:lnTo>
                  <a:lnTo>
                    <a:pt x="850" y="1037"/>
                  </a:lnTo>
                  <a:lnTo>
                    <a:pt x="846" y="1036"/>
                  </a:lnTo>
                  <a:lnTo>
                    <a:pt x="842" y="1034"/>
                  </a:lnTo>
                  <a:lnTo>
                    <a:pt x="838" y="1032"/>
                  </a:lnTo>
                  <a:lnTo>
                    <a:pt x="834" y="1028"/>
                  </a:lnTo>
                  <a:lnTo>
                    <a:pt x="831" y="1024"/>
                  </a:lnTo>
                  <a:lnTo>
                    <a:pt x="831" y="1024"/>
                  </a:lnTo>
                  <a:lnTo>
                    <a:pt x="820" y="1005"/>
                  </a:lnTo>
                  <a:lnTo>
                    <a:pt x="820" y="1005"/>
                  </a:lnTo>
                  <a:lnTo>
                    <a:pt x="806" y="981"/>
                  </a:lnTo>
                  <a:lnTo>
                    <a:pt x="789" y="953"/>
                  </a:lnTo>
                  <a:lnTo>
                    <a:pt x="772" y="922"/>
                  </a:lnTo>
                  <a:lnTo>
                    <a:pt x="764" y="904"/>
                  </a:lnTo>
                  <a:lnTo>
                    <a:pt x="756" y="887"/>
                  </a:lnTo>
                  <a:lnTo>
                    <a:pt x="749" y="870"/>
                  </a:lnTo>
                  <a:lnTo>
                    <a:pt x="743" y="852"/>
                  </a:lnTo>
                  <a:lnTo>
                    <a:pt x="738" y="834"/>
                  </a:lnTo>
                  <a:lnTo>
                    <a:pt x="733" y="815"/>
                  </a:lnTo>
                  <a:lnTo>
                    <a:pt x="731" y="798"/>
                  </a:lnTo>
                  <a:lnTo>
                    <a:pt x="729" y="780"/>
                  </a:lnTo>
                  <a:lnTo>
                    <a:pt x="730" y="764"/>
                  </a:lnTo>
                  <a:lnTo>
                    <a:pt x="732" y="747"/>
                  </a:lnTo>
                  <a:lnTo>
                    <a:pt x="732" y="747"/>
                  </a:lnTo>
                  <a:lnTo>
                    <a:pt x="738" y="724"/>
                  </a:lnTo>
                  <a:lnTo>
                    <a:pt x="745" y="702"/>
                  </a:lnTo>
                  <a:lnTo>
                    <a:pt x="754" y="680"/>
                  </a:lnTo>
                  <a:lnTo>
                    <a:pt x="763" y="658"/>
                  </a:lnTo>
                  <a:lnTo>
                    <a:pt x="785" y="614"/>
                  </a:lnTo>
                  <a:lnTo>
                    <a:pt x="807" y="569"/>
                  </a:lnTo>
                  <a:lnTo>
                    <a:pt x="818" y="546"/>
                  </a:lnTo>
                  <a:lnTo>
                    <a:pt x="828" y="523"/>
                  </a:lnTo>
                  <a:lnTo>
                    <a:pt x="838" y="498"/>
                  </a:lnTo>
                  <a:lnTo>
                    <a:pt x="846" y="472"/>
                  </a:lnTo>
                  <a:lnTo>
                    <a:pt x="853" y="445"/>
                  </a:lnTo>
                  <a:lnTo>
                    <a:pt x="859" y="418"/>
                  </a:lnTo>
                  <a:lnTo>
                    <a:pt x="862" y="387"/>
                  </a:lnTo>
                  <a:lnTo>
                    <a:pt x="863" y="372"/>
                  </a:lnTo>
                  <a:lnTo>
                    <a:pt x="864" y="357"/>
                  </a:lnTo>
                  <a:lnTo>
                    <a:pt x="864" y="357"/>
                  </a:lnTo>
                  <a:lnTo>
                    <a:pt x="863" y="339"/>
                  </a:lnTo>
                  <a:lnTo>
                    <a:pt x="862" y="321"/>
                  </a:lnTo>
                  <a:lnTo>
                    <a:pt x="859" y="305"/>
                  </a:lnTo>
                  <a:lnTo>
                    <a:pt x="855" y="289"/>
                  </a:lnTo>
                  <a:lnTo>
                    <a:pt x="851" y="273"/>
                  </a:lnTo>
                  <a:lnTo>
                    <a:pt x="846" y="258"/>
                  </a:lnTo>
                  <a:lnTo>
                    <a:pt x="840" y="243"/>
                  </a:lnTo>
                  <a:lnTo>
                    <a:pt x="834" y="228"/>
                  </a:lnTo>
                  <a:lnTo>
                    <a:pt x="827" y="215"/>
                  </a:lnTo>
                  <a:lnTo>
                    <a:pt x="819" y="202"/>
                  </a:lnTo>
                  <a:lnTo>
                    <a:pt x="810" y="189"/>
                  </a:lnTo>
                  <a:lnTo>
                    <a:pt x="801" y="177"/>
                  </a:lnTo>
                  <a:lnTo>
                    <a:pt x="791" y="164"/>
                  </a:lnTo>
                  <a:lnTo>
                    <a:pt x="780" y="153"/>
                  </a:lnTo>
                  <a:lnTo>
                    <a:pt x="768" y="142"/>
                  </a:lnTo>
                  <a:lnTo>
                    <a:pt x="756" y="132"/>
                  </a:lnTo>
                  <a:lnTo>
                    <a:pt x="744" y="122"/>
                  </a:lnTo>
                  <a:lnTo>
                    <a:pt x="731" y="113"/>
                  </a:lnTo>
                  <a:lnTo>
                    <a:pt x="718" y="105"/>
                  </a:lnTo>
                  <a:lnTo>
                    <a:pt x="704" y="97"/>
                  </a:lnTo>
                  <a:lnTo>
                    <a:pt x="689" y="90"/>
                  </a:lnTo>
                  <a:lnTo>
                    <a:pt x="674" y="82"/>
                  </a:lnTo>
                  <a:lnTo>
                    <a:pt x="660" y="76"/>
                  </a:lnTo>
                  <a:lnTo>
                    <a:pt x="644" y="70"/>
                  </a:lnTo>
                  <a:lnTo>
                    <a:pt x="629" y="65"/>
                  </a:lnTo>
                  <a:lnTo>
                    <a:pt x="612" y="61"/>
                  </a:lnTo>
                  <a:lnTo>
                    <a:pt x="596" y="57"/>
                  </a:lnTo>
                  <a:lnTo>
                    <a:pt x="580" y="54"/>
                  </a:lnTo>
                  <a:lnTo>
                    <a:pt x="563" y="52"/>
                  </a:lnTo>
                  <a:lnTo>
                    <a:pt x="547" y="50"/>
                  </a:lnTo>
                  <a:lnTo>
                    <a:pt x="529" y="49"/>
                  </a:lnTo>
                  <a:lnTo>
                    <a:pt x="512" y="49"/>
                  </a:lnTo>
                  <a:lnTo>
                    <a:pt x="512" y="49"/>
                  </a:lnTo>
                  <a:lnTo>
                    <a:pt x="493" y="50"/>
                  </a:lnTo>
                  <a:lnTo>
                    <a:pt x="473" y="51"/>
                  </a:lnTo>
                  <a:lnTo>
                    <a:pt x="454" y="54"/>
                  </a:lnTo>
                  <a:lnTo>
                    <a:pt x="434" y="58"/>
                  </a:lnTo>
                  <a:lnTo>
                    <a:pt x="415" y="63"/>
                  </a:lnTo>
                  <a:lnTo>
                    <a:pt x="396" y="69"/>
                  </a:lnTo>
                  <a:lnTo>
                    <a:pt x="378" y="75"/>
                  </a:lnTo>
                  <a:lnTo>
                    <a:pt x="359" y="83"/>
                  </a:lnTo>
                  <a:lnTo>
                    <a:pt x="342" y="93"/>
                  </a:lnTo>
                  <a:lnTo>
                    <a:pt x="325" y="102"/>
                  </a:lnTo>
                  <a:lnTo>
                    <a:pt x="308" y="112"/>
                  </a:lnTo>
                  <a:lnTo>
                    <a:pt x="291" y="123"/>
                  </a:lnTo>
                  <a:lnTo>
                    <a:pt x="275" y="135"/>
                  </a:lnTo>
                  <a:lnTo>
                    <a:pt x="260" y="147"/>
                  </a:lnTo>
                  <a:lnTo>
                    <a:pt x="246" y="161"/>
                  </a:lnTo>
                  <a:lnTo>
                    <a:pt x="232" y="175"/>
                  </a:lnTo>
                  <a:lnTo>
                    <a:pt x="232" y="175"/>
                  </a:lnTo>
                  <a:lnTo>
                    <a:pt x="221" y="188"/>
                  </a:lnTo>
                  <a:lnTo>
                    <a:pt x="210" y="201"/>
                  </a:lnTo>
                  <a:lnTo>
                    <a:pt x="200" y="214"/>
                  </a:lnTo>
                  <a:lnTo>
                    <a:pt x="191" y="227"/>
                  </a:lnTo>
                  <a:lnTo>
                    <a:pt x="182" y="241"/>
                  </a:lnTo>
                  <a:lnTo>
                    <a:pt x="174" y="256"/>
                  </a:lnTo>
                  <a:lnTo>
                    <a:pt x="167" y="271"/>
                  </a:lnTo>
                  <a:lnTo>
                    <a:pt x="161" y="285"/>
                  </a:lnTo>
                  <a:lnTo>
                    <a:pt x="156" y="300"/>
                  </a:lnTo>
                  <a:lnTo>
                    <a:pt x="152" y="315"/>
                  </a:lnTo>
                  <a:lnTo>
                    <a:pt x="148" y="330"/>
                  </a:lnTo>
                  <a:lnTo>
                    <a:pt x="146" y="346"/>
                  </a:lnTo>
                  <a:lnTo>
                    <a:pt x="145" y="361"/>
                  </a:lnTo>
                  <a:lnTo>
                    <a:pt x="145" y="376"/>
                  </a:lnTo>
                  <a:lnTo>
                    <a:pt x="146" y="391"/>
                  </a:lnTo>
                  <a:lnTo>
                    <a:pt x="148" y="406"/>
                  </a:lnTo>
                  <a:lnTo>
                    <a:pt x="148" y="406"/>
                  </a:lnTo>
                  <a:lnTo>
                    <a:pt x="149" y="412"/>
                  </a:lnTo>
                  <a:lnTo>
                    <a:pt x="148" y="421"/>
                  </a:lnTo>
                  <a:lnTo>
                    <a:pt x="146" y="429"/>
                  </a:lnTo>
                  <a:lnTo>
                    <a:pt x="144" y="439"/>
                  </a:lnTo>
                  <a:lnTo>
                    <a:pt x="136" y="460"/>
                  </a:lnTo>
                  <a:lnTo>
                    <a:pt x="124" y="484"/>
                  </a:lnTo>
                  <a:lnTo>
                    <a:pt x="111" y="511"/>
                  </a:lnTo>
                  <a:lnTo>
                    <a:pt x="97" y="538"/>
                  </a:lnTo>
                  <a:lnTo>
                    <a:pt x="68" y="594"/>
                  </a:lnTo>
                  <a:lnTo>
                    <a:pt x="47" y="629"/>
                  </a:lnTo>
                  <a:lnTo>
                    <a:pt x="47" y="629"/>
                  </a:lnTo>
                  <a:lnTo>
                    <a:pt x="48" y="631"/>
                  </a:lnTo>
                  <a:lnTo>
                    <a:pt x="49" y="632"/>
                  </a:lnTo>
                  <a:lnTo>
                    <a:pt x="55" y="635"/>
                  </a:lnTo>
                  <a:lnTo>
                    <a:pt x="63" y="637"/>
                  </a:lnTo>
                  <a:lnTo>
                    <a:pt x="63" y="637"/>
                  </a:lnTo>
                  <a:lnTo>
                    <a:pt x="92" y="645"/>
                  </a:lnTo>
                  <a:lnTo>
                    <a:pt x="118" y="652"/>
                  </a:lnTo>
                  <a:lnTo>
                    <a:pt x="118" y="652"/>
                  </a:lnTo>
                  <a:lnTo>
                    <a:pt x="123" y="653"/>
                  </a:lnTo>
                  <a:lnTo>
                    <a:pt x="127" y="656"/>
                  </a:lnTo>
                  <a:lnTo>
                    <a:pt x="132" y="660"/>
                  </a:lnTo>
                  <a:lnTo>
                    <a:pt x="135" y="665"/>
                  </a:lnTo>
                  <a:lnTo>
                    <a:pt x="137" y="670"/>
                  </a:lnTo>
                  <a:lnTo>
                    <a:pt x="137" y="675"/>
                  </a:lnTo>
                  <a:lnTo>
                    <a:pt x="137" y="680"/>
                  </a:lnTo>
                  <a:lnTo>
                    <a:pt x="136" y="686"/>
                  </a:lnTo>
                  <a:lnTo>
                    <a:pt x="136" y="686"/>
                  </a:lnTo>
                  <a:lnTo>
                    <a:pt x="128" y="703"/>
                  </a:lnTo>
                  <a:lnTo>
                    <a:pt x="120" y="719"/>
                  </a:lnTo>
                  <a:lnTo>
                    <a:pt x="120" y="719"/>
                  </a:lnTo>
                  <a:lnTo>
                    <a:pt x="141" y="723"/>
                  </a:lnTo>
                  <a:lnTo>
                    <a:pt x="150" y="725"/>
                  </a:lnTo>
                  <a:lnTo>
                    <a:pt x="159" y="725"/>
                  </a:lnTo>
                  <a:lnTo>
                    <a:pt x="159" y="725"/>
                  </a:lnTo>
                  <a:lnTo>
                    <a:pt x="164" y="726"/>
                  </a:lnTo>
                  <a:lnTo>
                    <a:pt x="168" y="727"/>
                  </a:lnTo>
                  <a:lnTo>
                    <a:pt x="172" y="730"/>
                  </a:lnTo>
                  <a:lnTo>
                    <a:pt x="176" y="733"/>
                  </a:lnTo>
                  <a:lnTo>
                    <a:pt x="178" y="736"/>
                  </a:lnTo>
                  <a:lnTo>
                    <a:pt x="180" y="740"/>
                  </a:lnTo>
                  <a:lnTo>
                    <a:pt x="182" y="746"/>
                  </a:lnTo>
                  <a:lnTo>
                    <a:pt x="182" y="751"/>
                  </a:lnTo>
                  <a:lnTo>
                    <a:pt x="182" y="751"/>
                  </a:lnTo>
                  <a:lnTo>
                    <a:pt x="182" y="755"/>
                  </a:lnTo>
                  <a:lnTo>
                    <a:pt x="180" y="760"/>
                  </a:lnTo>
                  <a:lnTo>
                    <a:pt x="178" y="764"/>
                  </a:lnTo>
                  <a:lnTo>
                    <a:pt x="175" y="767"/>
                  </a:lnTo>
                  <a:lnTo>
                    <a:pt x="171" y="770"/>
                  </a:lnTo>
                  <a:lnTo>
                    <a:pt x="167" y="772"/>
                  </a:lnTo>
                  <a:lnTo>
                    <a:pt x="162" y="774"/>
                  </a:lnTo>
                  <a:lnTo>
                    <a:pt x="158" y="774"/>
                  </a:lnTo>
                  <a:lnTo>
                    <a:pt x="158" y="774"/>
                  </a:lnTo>
                  <a:lnTo>
                    <a:pt x="144" y="773"/>
                  </a:lnTo>
                  <a:lnTo>
                    <a:pt x="127" y="771"/>
                  </a:lnTo>
                  <a:lnTo>
                    <a:pt x="127" y="771"/>
                  </a:lnTo>
                  <a:lnTo>
                    <a:pt x="136" y="777"/>
                  </a:lnTo>
                  <a:lnTo>
                    <a:pt x="141" y="785"/>
                  </a:lnTo>
                  <a:lnTo>
                    <a:pt x="145" y="792"/>
                  </a:lnTo>
                  <a:lnTo>
                    <a:pt x="146" y="801"/>
                  </a:lnTo>
                  <a:lnTo>
                    <a:pt x="147" y="810"/>
                  </a:lnTo>
                  <a:lnTo>
                    <a:pt x="146" y="819"/>
                  </a:lnTo>
                  <a:lnTo>
                    <a:pt x="143" y="839"/>
                  </a:lnTo>
                  <a:lnTo>
                    <a:pt x="143" y="839"/>
                  </a:lnTo>
                  <a:lnTo>
                    <a:pt x="141" y="849"/>
                  </a:lnTo>
                  <a:lnTo>
                    <a:pt x="140" y="860"/>
                  </a:lnTo>
                  <a:lnTo>
                    <a:pt x="141" y="870"/>
                  </a:lnTo>
                  <a:lnTo>
                    <a:pt x="142" y="875"/>
                  </a:lnTo>
                  <a:lnTo>
                    <a:pt x="143" y="880"/>
                  </a:lnTo>
                  <a:lnTo>
                    <a:pt x="143" y="880"/>
                  </a:lnTo>
                  <a:lnTo>
                    <a:pt x="146" y="885"/>
                  </a:lnTo>
                  <a:lnTo>
                    <a:pt x="151" y="890"/>
                  </a:lnTo>
                  <a:lnTo>
                    <a:pt x="156" y="894"/>
                  </a:lnTo>
                  <a:lnTo>
                    <a:pt x="163" y="898"/>
                  </a:lnTo>
                  <a:lnTo>
                    <a:pt x="178" y="904"/>
                  </a:lnTo>
                  <a:lnTo>
                    <a:pt x="196" y="910"/>
                  </a:lnTo>
                  <a:lnTo>
                    <a:pt x="216" y="915"/>
                  </a:lnTo>
                  <a:lnTo>
                    <a:pt x="235" y="918"/>
                  </a:lnTo>
                  <a:lnTo>
                    <a:pt x="268" y="925"/>
                  </a:lnTo>
                  <a:lnTo>
                    <a:pt x="268" y="925"/>
                  </a:lnTo>
                  <a:lnTo>
                    <a:pt x="288" y="928"/>
                  </a:lnTo>
                  <a:lnTo>
                    <a:pt x="309" y="930"/>
                  </a:lnTo>
                  <a:lnTo>
                    <a:pt x="330" y="933"/>
                  </a:lnTo>
                  <a:lnTo>
                    <a:pt x="341" y="934"/>
                  </a:lnTo>
                  <a:lnTo>
                    <a:pt x="351" y="937"/>
                  </a:lnTo>
                  <a:lnTo>
                    <a:pt x="361" y="940"/>
                  </a:lnTo>
                  <a:lnTo>
                    <a:pt x="371" y="944"/>
                  </a:lnTo>
                  <a:lnTo>
                    <a:pt x="382" y="950"/>
                  </a:lnTo>
                  <a:lnTo>
                    <a:pt x="392" y="957"/>
                  </a:lnTo>
                  <a:lnTo>
                    <a:pt x="401" y="965"/>
                  </a:lnTo>
                  <a:lnTo>
                    <a:pt x="409" y="976"/>
                  </a:lnTo>
                  <a:lnTo>
                    <a:pt x="417" y="988"/>
                  </a:lnTo>
                  <a:lnTo>
                    <a:pt x="424" y="1003"/>
                  </a:lnTo>
                  <a:lnTo>
                    <a:pt x="424" y="1003"/>
                  </a:lnTo>
                  <a:lnTo>
                    <a:pt x="426" y="1008"/>
                  </a:lnTo>
                  <a:lnTo>
                    <a:pt x="426" y="1013"/>
                  </a:lnTo>
                  <a:lnTo>
                    <a:pt x="426" y="1017"/>
                  </a:lnTo>
                  <a:lnTo>
                    <a:pt x="425" y="1022"/>
                  </a:lnTo>
                  <a:lnTo>
                    <a:pt x="423" y="1026"/>
                  </a:lnTo>
                  <a:lnTo>
                    <a:pt x="420" y="1029"/>
                  </a:lnTo>
                  <a:lnTo>
                    <a:pt x="416" y="1032"/>
                  </a:lnTo>
                  <a:lnTo>
                    <a:pt x="412" y="1035"/>
                  </a:lnTo>
                  <a:lnTo>
                    <a:pt x="412" y="1035"/>
                  </a:lnTo>
                  <a:lnTo>
                    <a:pt x="408" y="1036"/>
                  </a:lnTo>
                  <a:lnTo>
                    <a:pt x="403" y="1037"/>
                  </a:lnTo>
                  <a:lnTo>
                    <a:pt x="398" y="1037"/>
                  </a:lnTo>
                  <a:lnTo>
                    <a:pt x="394" y="1035"/>
                  </a:lnTo>
                  <a:lnTo>
                    <a:pt x="390" y="1033"/>
                  </a:lnTo>
                  <a:lnTo>
                    <a:pt x="386" y="1031"/>
                  </a:lnTo>
                  <a:lnTo>
                    <a:pt x="383" y="1027"/>
                  </a:lnTo>
                  <a:lnTo>
                    <a:pt x="381" y="1023"/>
                  </a:lnTo>
                  <a:lnTo>
                    <a:pt x="381" y="1023"/>
                  </a:lnTo>
                  <a:lnTo>
                    <a:pt x="376" y="1014"/>
                  </a:lnTo>
                  <a:lnTo>
                    <a:pt x="369" y="1006"/>
                  </a:lnTo>
                  <a:lnTo>
                    <a:pt x="364" y="1000"/>
                  </a:lnTo>
                  <a:lnTo>
                    <a:pt x="357" y="994"/>
                  </a:lnTo>
                  <a:lnTo>
                    <a:pt x="350" y="989"/>
                  </a:lnTo>
                  <a:lnTo>
                    <a:pt x="343" y="986"/>
                  </a:lnTo>
                  <a:lnTo>
                    <a:pt x="336" y="983"/>
                  </a:lnTo>
                  <a:lnTo>
                    <a:pt x="328" y="981"/>
                  </a:lnTo>
                  <a:lnTo>
                    <a:pt x="311" y="978"/>
                  </a:lnTo>
                  <a:lnTo>
                    <a:pt x="294" y="976"/>
                  </a:lnTo>
                  <a:lnTo>
                    <a:pt x="275" y="975"/>
                  </a:lnTo>
                  <a:lnTo>
                    <a:pt x="258" y="972"/>
                  </a:lnTo>
                  <a:lnTo>
                    <a:pt x="258" y="972"/>
                  </a:lnTo>
                  <a:lnTo>
                    <a:pt x="236" y="967"/>
                  </a:lnTo>
                  <a:lnTo>
                    <a:pt x="213" y="963"/>
                  </a:lnTo>
                  <a:lnTo>
                    <a:pt x="190" y="958"/>
                  </a:lnTo>
                  <a:lnTo>
                    <a:pt x="168" y="952"/>
                  </a:lnTo>
                  <a:lnTo>
                    <a:pt x="158" y="949"/>
                  </a:lnTo>
                  <a:lnTo>
                    <a:pt x="148" y="945"/>
                  </a:lnTo>
                  <a:lnTo>
                    <a:pt x="139" y="940"/>
                  </a:lnTo>
                  <a:lnTo>
                    <a:pt x="129" y="935"/>
                  </a:lnTo>
                  <a:lnTo>
                    <a:pt x="121" y="929"/>
                  </a:lnTo>
                  <a:lnTo>
                    <a:pt x="113" y="922"/>
                  </a:lnTo>
                  <a:lnTo>
                    <a:pt x="106" y="914"/>
                  </a:lnTo>
                  <a:lnTo>
                    <a:pt x="100" y="904"/>
                  </a:lnTo>
                  <a:lnTo>
                    <a:pt x="100" y="904"/>
                  </a:lnTo>
                  <a:lnTo>
                    <a:pt x="100" y="904"/>
                  </a:lnTo>
                  <a:lnTo>
                    <a:pt x="99" y="901"/>
                  </a:lnTo>
                  <a:lnTo>
                    <a:pt x="99" y="901"/>
                  </a:lnTo>
                  <a:lnTo>
                    <a:pt x="95" y="891"/>
                  </a:lnTo>
                  <a:lnTo>
                    <a:pt x="93" y="881"/>
                  </a:lnTo>
                  <a:lnTo>
                    <a:pt x="91" y="872"/>
                  </a:lnTo>
                  <a:lnTo>
                    <a:pt x="91" y="863"/>
                  </a:lnTo>
                  <a:lnTo>
                    <a:pt x="91" y="855"/>
                  </a:lnTo>
                  <a:lnTo>
                    <a:pt x="92" y="848"/>
                  </a:lnTo>
                  <a:lnTo>
                    <a:pt x="94" y="835"/>
                  </a:lnTo>
                  <a:lnTo>
                    <a:pt x="96" y="823"/>
                  </a:lnTo>
                  <a:lnTo>
                    <a:pt x="96" y="818"/>
                  </a:lnTo>
                  <a:lnTo>
                    <a:pt x="96" y="814"/>
                  </a:lnTo>
                  <a:lnTo>
                    <a:pt x="94" y="810"/>
                  </a:lnTo>
                  <a:lnTo>
                    <a:pt x="91" y="806"/>
                  </a:lnTo>
                  <a:lnTo>
                    <a:pt x="87" y="804"/>
                  </a:lnTo>
                  <a:lnTo>
                    <a:pt x="81" y="801"/>
                  </a:lnTo>
                  <a:lnTo>
                    <a:pt x="81" y="801"/>
                  </a:lnTo>
                  <a:lnTo>
                    <a:pt x="74" y="798"/>
                  </a:lnTo>
                  <a:lnTo>
                    <a:pt x="69" y="793"/>
                  </a:lnTo>
                  <a:lnTo>
                    <a:pt x="65" y="787"/>
                  </a:lnTo>
                  <a:lnTo>
                    <a:pt x="64" y="781"/>
                  </a:lnTo>
                  <a:lnTo>
                    <a:pt x="64" y="774"/>
                  </a:lnTo>
                  <a:lnTo>
                    <a:pt x="66" y="768"/>
                  </a:lnTo>
                  <a:lnTo>
                    <a:pt x="70" y="762"/>
                  </a:lnTo>
                  <a:lnTo>
                    <a:pt x="76" y="757"/>
                  </a:lnTo>
                  <a:lnTo>
                    <a:pt x="76" y="757"/>
                  </a:lnTo>
                  <a:lnTo>
                    <a:pt x="72" y="755"/>
                  </a:lnTo>
                  <a:lnTo>
                    <a:pt x="68" y="752"/>
                  </a:lnTo>
                  <a:lnTo>
                    <a:pt x="65" y="748"/>
                  </a:lnTo>
                  <a:lnTo>
                    <a:pt x="63" y="743"/>
                  </a:lnTo>
                  <a:lnTo>
                    <a:pt x="61" y="738"/>
                  </a:lnTo>
                  <a:lnTo>
                    <a:pt x="61" y="733"/>
                  </a:lnTo>
                  <a:lnTo>
                    <a:pt x="62" y="728"/>
                  </a:lnTo>
                  <a:lnTo>
                    <a:pt x="64" y="724"/>
                  </a:lnTo>
                  <a:lnTo>
                    <a:pt x="79" y="692"/>
                  </a:lnTo>
                  <a:lnTo>
                    <a:pt x="79" y="692"/>
                  </a:lnTo>
                  <a:lnTo>
                    <a:pt x="51" y="685"/>
                  </a:lnTo>
                  <a:lnTo>
                    <a:pt x="37" y="680"/>
                  </a:lnTo>
                  <a:lnTo>
                    <a:pt x="28" y="676"/>
                  </a:lnTo>
                  <a:lnTo>
                    <a:pt x="28" y="676"/>
                  </a:lnTo>
                  <a:lnTo>
                    <a:pt x="19" y="670"/>
                  </a:lnTo>
                  <a:lnTo>
                    <a:pt x="11" y="663"/>
                  </a:lnTo>
                  <a:lnTo>
                    <a:pt x="6" y="654"/>
                  </a:lnTo>
                  <a:lnTo>
                    <a:pt x="2" y="645"/>
                  </a:lnTo>
                  <a:lnTo>
                    <a:pt x="0" y="635"/>
                  </a:lnTo>
                  <a:lnTo>
                    <a:pt x="0" y="625"/>
                  </a:lnTo>
                  <a:lnTo>
                    <a:pt x="2" y="615"/>
                  </a:lnTo>
                  <a:lnTo>
                    <a:pt x="6" y="605"/>
                  </a:lnTo>
                  <a:lnTo>
                    <a:pt x="6" y="605"/>
                  </a:lnTo>
                  <a:lnTo>
                    <a:pt x="33" y="555"/>
                  </a:lnTo>
                  <a:lnTo>
                    <a:pt x="65" y="496"/>
                  </a:lnTo>
                  <a:lnTo>
                    <a:pt x="80" y="469"/>
                  </a:lnTo>
                  <a:lnTo>
                    <a:pt x="91" y="445"/>
                  </a:lnTo>
                  <a:lnTo>
                    <a:pt x="98" y="427"/>
                  </a:lnTo>
                  <a:lnTo>
                    <a:pt x="100" y="420"/>
                  </a:lnTo>
                  <a:lnTo>
                    <a:pt x="100" y="416"/>
                  </a:lnTo>
                  <a:lnTo>
                    <a:pt x="100" y="416"/>
                  </a:lnTo>
                  <a:lnTo>
                    <a:pt x="97" y="397"/>
                  </a:lnTo>
                  <a:lnTo>
                    <a:pt x="96" y="379"/>
                  </a:lnTo>
                  <a:lnTo>
                    <a:pt x="96" y="361"/>
                  </a:lnTo>
                  <a:lnTo>
                    <a:pt x="97" y="343"/>
                  </a:lnTo>
                  <a:lnTo>
                    <a:pt x="100" y="324"/>
                  </a:lnTo>
                  <a:lnTo>
                    <a:pt x="103" y="307"/>
                  </a:lnTo>
                  <a:lnTo>
                    <a:pt x="108" y="289"/>
                  </a:lnTo>
                  <a:lnTo>
                    <a:pt x="114" y="271"/>
                  </a:lnTo>
                  <a:lnTo>
                    <a:pt x="121" y="254"/>
                  </a:lnTo>
                  <a:lnTo>
                    <a:pt x="129" y="236"/>
                  </a:lnTo>
                  <a:lnTo>
                    <a:pt x="139" y="220"/>
                  </a:lnTo>
                  <a:lnTo>
                    <a:pt x="149" y="203"/>
                  </a:lnTo>
                  <a:lnTo>
                    <a:pt x="160" y="187"/>
                  </a:lnTo>
                  <a:lnTo>
                    <a:pt x="171" y="172"/>
                  </a:lnTo>
                  <a:lnTo>
                    <a:pt x="184" y="156"/>
                  </a:lnTo>
                  <a:lnTo>
                    <a:pt x="197" y="142"/>
                  </a:lnTo>
                  <a:lnTo>
                    <a:pt x="197" y="142"/>
                  </a:lnTo>
                  <a:lnTo>
                    <a:pt x="213" y="126"/>
                  </a:lnTo>
                  <a:lnTo>
                    <a:pt x="229" y="111"/>
                  </a:lnTo>
                  <a:lnTo>
                    <a:pt x="246" y="97"/>
                  </a:lnTo>
                  <a:lnTo>
                    <a:pt x="263" y="83"/>
                  </a:lnTo>
                  <a:lnTo>
                    <a:pt x="282" y="71"/>
                  </a:lnTo>
                  <a:lnTo>
                    <a:pt x="301" y="59"/>
                  </a:lnTo>
                  <a:lnTo>
                    <a:pt x="321" y="49"/>
                  </a:lnTo>
                  <a:lnTo>
                    <a:pt x="340" y="39"/>
                  </a:lnTo>
                  <a:lnTo>
                    <a:pt x="360" y="30"/>
                  </a:lnTo>
                  <a:lnTo>
                    <a:pt x="382" y="23"/>
                  </a:lnTo>
                  <a:lnTo>
                    <a:pt x="403" y="16"/>
                  </a:lnTo>
                  <a:lnTo>
                    <a:pt x="424" y="11"/>
                  </a:lnTo>
                  <a:lnTo>
                    <a:pt x="446" y="7"/>
                  </a:lnTo>
                  <a:lnTo>
                    <a:pt x="468" y="4"/>
                  </a:lnTo>
                  <a:lnTo>
                    <a:pt x="490" y="1"/>
                  </a:lnTo>
                  <a:lnTo>
                    <a:pt x="512" y="0"/>
                  </a:lnTo>
                  <a:lnTo>
                    <a:pt x="512" y="0"/>
                  </a:lnTo>
                  <a:lnTo>
                    <a:pt x="531" y="0"/>
                  </a:lnTo>
                  <a:lnTo>
                    <a:pt x="552" y="2"/>
                  </a:lnTo>
                  <a:lnTo>
                    <a:pt x="571" y="5"/>
                  </a:lnTo>
                  <a:lnTo>
                    <a:pt x="589" y="7"/>
                  </a:lnTo>
                  <a:lnTo>
                    <a:pt x="608" y="11"/>
                  </a:lnTo>
                  <a:lnTo>
                    <a:pt x="627" y="15"/>
                  </a:lnTo>
                  <a:lnTo>
                    <a:pt x="645" y="20"/>
                  </a:lnTo>
                  <a:lnTo>
                    <a:pt x="663" y="26"/>
                  </a:lnTo>
                  <a:lnTo>
                    <a:pt x="680" y="32"/>
                  </a:lnTo>
                  <a:lnTo>
                    <a:pt x="698" y="40"/>
                  </a:lnTo>
                  <a:lnTo>
                    <a:pt x="715" y="47"/>
                  </a:lnTo>
                  <a:lnTo>
                    <a:pt x="731" y="56"/>
                  </a:lnTo>
                  <a:lnTo>
                    <a:pt x="746" y="65"/>
                  </a:lnTo>
                  <a:lnTo>
                    <a:pt x="761" y="75"/>
                  </a:lnTo>
                  <a:lnTo>
                    <a:pt x="777" y="87"/>
                  </a:lnTo>
                  <a:lnTo>
                    <a:pt x="791" y="98"/>
                  </a:lnTo>
                  <a:lnTo>
                    <a:pt x="804" y="110"/>
                  </a:lnTo>
                  <a:lnTo>
                    <a:pt x="817" y="122"/>
                  </a:lnTo>
                  <a:lnTo>
                    <a:pt x="829" y="135"/>
                  </a:lnTo>
                  <a:lnTo>
                    <a:pt x="840" y="149"/>
                  </a:lnTo>
                  <a:lnTo>
                    <a:pt x="851" y="163"/>
                  </a:lnTo>
                  <a:lnTo>
                    <a:pt x="862" y="178"/>
                  </a:lnTo>
                  <a:lnTo>
                    <a:pt x="871" y="194"/>
                  </a:lnTo>
                  <a:lnTo>
                    <a:pt x="879" y="210"/>
                  </a:lnTo>
                  <a:lnTo>
                    <a:pt x="886" y="226"/>
                  </a:lnTo>
                  <a:lnTo>
                    <a:pt x="893" y="243"/>
                  </a:lnTo>
                  <a:lnTo>
                    <a:pt x="898" y="261"/>
                  </a:lnTo>
                  <a:lnTo>
                    <a:pt x="903" y="279"/>
                  </a:lnTo>
                  <a:lnTo>
                    <a:pt x="907" y="298"/>
                  </a:lnTo>
                  <a:lnTo>
                    <a:pt x="909" y="316"/>
                  </a:lnTo>
                  <a:lnTo>
                    <a:pt x="911" y="337"/>
                  </a:lnTo>
                  <a:lnTo>
                    <a:pt x="912" y="357"/>
                  </a:lnTo>
                  <a:lnTo>
                    <a:pt x="912" y="357"/>
                  </a:lnTo>
                  <a:lnTo>
                    <a:pt x="911" y="373"/>
                  </a:lnTo>
                  <a:lnTo>
                    <a:pt x="910" y="390"/>
                  </a:lnTo>
                  <a:lnTo>
                    <a:pt x="907" y="422"/>
                  </a:lnTo>
                  <a:lnTo>
                    <a:pt x="902" y="452"/>
                  </a:lnTo>
                  <a:lnTo>
                    <a:pt x="895" y="481"/>
                  </a:lnTo>
                  <a:lnTo>
                    <a:pt x="886" y="509"/>
                  </a:lnTo>
                  <a:lnTo>
                    <a:pt x="876" y="534"/>
                  </a:lnTo>
                  <a:lnTo>
                    <a:pt x="866" y="559"/>
                  </a:lnTo>
                  <a:lnTo>
                    <a:pt x="854" y="584"/>
                  </a:lnTo>
                  <a:lnTo>
                    <a:pt x="832" y="629"/>
                  </a:lnTo>
                  <a:lnTo>
                    <a:pt x="810" y="673"/>
                  </a:lnTo>
                  <a:lnTo>
                    <a:pt x="801" y="694"/>
                  </a:lnTo>
                  <a:lnTo>
                    <a:pt x="792" y="714"/>
                  </a:lnTo>
                  <a:lnTo>
                    <a:pt x="785" y="735"/>
                  </a:lnTo>
                  <a:lnTo>
                    <a:pt x="780" y="757"/>
                  </a:lnTo>
                  <a:lnTo>
                    <a:pt x="780" y="757"/>
                  </a:lnTo>
                  <a:lnTo>
                    <a:pt x="778" y="770"/>
                  </a:lnTo>
                  <a:lnTo>
                    <a:pt x="778" y="784"/>
                  </a:lnTo>
                  <a:lnTo>
                    <a:pt x="780" y="798"/>
                  </a:lnTo>
                  <a:lnTo>
                    <a:pt x="782" y="813"/>
                  </a:lnTo>
                  <a:lnTo>
                    <a:pt x="786" y="829"/>
                  </a:lnTo>
                  <a:lnTo>
                    <a:pt x="791" y="844"/>
                  </a:lnTo>
                  <a:lnTo>
                    <a:pt x="797" y="859"/>
                  </a:lnTo>
                  <a:lnTo>
                    <a:pt x="804" y="874"/>
                  </a:lnTo>
                  <a:lnTo>
                    <a:pt x="818" y="904"/>
                  </a:lnTo>
                  <a:lnTo>
                    <a:pt x="833" y="933"/>
                  </a:lnTo>
                  <a:lnTo>
                    <a:pt x="848" y="958"/>
                  </a:lnTo>
                  <a:lnTo>
                    <a:pt x="861" y="979"/>
                  </a:lnTo>
                  <a:lnTo>
                    <a:pt x="861" y="979"/>
                  </a:lnTo>
                  <a:lnTo>
                    <a:pt x="874" y="1001"/>
                  </a:lnTo>
                  <a:lnTo>
                    <a:pt x="874" y="1001"/>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sp>
          <p:nvSpPr>
            <p:cNvPr id="9" name="Freeform 90">
              <a:extLst>
                <a:ext uri="{FF2B5EF4-FFF2-40B4-BE49-F238E27FC236}">
                  <a16:creationId xmlns:a16="http://schemas.microsoft.com/office/drawing/2014/main" id="{FE1D3ADA-F117-484C-9ED4-237E2A327D5F}"/>
                </a:ext>
              </a:extLst>
            </p:cNvPr>
            <p:cNvSpPr>
              <a:spLocks noEditPoints="1"/>
            </p:cNvSpPr>
            <p:nvPr/>
          </p:nvSpPr>
          <p:spPr bwMode="auto">
            <a:xfrm>
              <a:off x="4276725" y="3006725"/>
              <a:ext cx="298450" cy="214313"/>
            </a:xfrm>
            <a:custGeom>
              <a:avLst/>
              <a:gdLst>
                <a:gd name="T0" fmla="*/ 456 w 566"/>
                <a:gd name="T1" fmla="*/ 297 h 404"/>
                <a:gd name="T2" fmla="*/ 463 w 566"/>
                <a:gd name="T3" fmla="*/ 260 h 404"/>
                <a:gd name="T4" fmla="*/ 506 w 566"/>
                <a:gd name="T5" fmla="*/ 216 h 404"/>
                <a:gd name="T6" fmla="*/ 520 w 566"/>
                <a:gd name="T7" fmla="*/ 191 h 404"/>
                <a:gd name="T8" fmla="*/ 497 w 566"/>
                <a:gd name="T9" fmla="*/ 160 h 404"/>
                <a:gd name="T10" fmla="*/ 451 w 566"/>
                <a:gd name="T11" fmla="*/ 169 h 404"/>
                <a:gd name="T12" fmla="*/ 435 w 566"/>
                <a:gd name="T13" fmla="*/ 195 h 404"/>
                <a:gd name="T14" fmla="*/ 395 w 566"/>
                <a:gd name="T15" fmla="*/ 192 h 404"/>
                <a:gd name="T16" fmla="*/ 408 w 566"/>
                <a:gd name="T17" fmla="*/ 153 h 404"/>
                <a:gd name="T18" fmla="*/ 452 w 566"/>
                <a:gd name="T19" fmla="*/ 126 h 404"/>
                <a:gd name="T20" fmla="*/ 506 w 566"/>
                <a:gd name="T21" fmla="*/ 126 h 404"/>
                <a:gd name="T22" fmla="*/ 547 w 566"/>
                <a:gd name="T23" fmla="*/ 149 h 404"/>
                <a:gd name="T24" fmla="*/ 566 w 566"/>
                <a:gd name="T25" fmla="*/ 192 h 404"/>
                <a:gd name="T26" fmla="*/ 552 w 566"/>
                <a:gd name="T27" fmla="*/ 228 h 404"/>
                <a:gd name="T28" fmla="*/ 502 w 566"/>
                <a:gd name="T29" fmla="*/ 278 h 404"/>
                <a:gd name="T30" fmla="*/ 494 w 566"/>
                <a:gd name="T31" fmla="*/ 303 h 404"/>
                <a:gd name="T32" fmla="*/ 64 w 566"/>
                <a:gd name="T33" fmla="*/ 302 h 404"/>
                <a:gd name="T34" fmla="*/ 64 w 566"/>
                <a:gd name="T35" fmla="*/ 275 h 404"/>
                <a:gd name="T36" fmla="*/ 96 w 566"/>
                <a:gd name="T37" fmla="*/ 230 h 404"/>
                <a:gd name="T38" fmla="*/ 126 w 566"/>
                <a:gd name="T39" fmla="*/ 196 h 404"/>
                <a:gd name="T40" fmla="*/ 115 w 566"/>
                <a:gd name="T41" fmla="*/ 168 h 404"/>
                <a:gd name="T42" fmla="*/ 71 w 566"/>
                <a:gd name="T43" fmla="*/ 160 h 404"/>
                <a:gd name="T44" fmla="*/ 42 w 566"/>
                <a:gd name="T45" fmla="*/ 193 h 404"/>
                <a:gd name="T46" fmla="*/ 6 w 566"/>
                <a:gd name="T47" fmla="*/ 195 h 404"/>
                <a:gd name="T48" fmla="*/ 3 w 566"/>
                <a:gd name="T49" fmla="*/ 174 h 404"/>
                <a:gd name="T50" fmla="*/ 43 w 566"/>
                <a:gd name="T51" fmla="*/ 131 h 404"/>
                <a:gd name="T52" fmla="*/ 94 w 566"/>
                <a:gd name="T53" fmla="*/ 123 h 404"/>
                <a:gd name="T54" fmla="*/ 147 w 566"/>
                <a:gd name="T55" fmla="*/ 144 h 404"/>
                <a:gd name="T56" fmla="*/ 170 w 566"/>
                <a:gd name="T57" fmla="*/ 179 h 404"/>
                <a:gd name="T58" fmla="*/ 163 w 566"/>
                <a:gd name="T59" fmla="*/ 221 h 404"/>
                <a:gd name="T60" fmla="*/ 114 w 566"/>
                <a:gd name="T61" fmla="*/ 269 h 404"/>
                <a:gd name="T62" fmla="*/ 104 w 566"/>
                <a:gd name="T63" fmla="*/ 300 h 404"/>
                <a:gd name="T64" fmla="*/ 62 w 566"/>
                <a:gd name="T65" fmla="*/ 328 h 404"/>
                <a:gd name="T66" fmla="*/ 100 w 566"/>
                <a:gd name="T67" fmla="*/ 320 h 404"/>
                <a:gd name="T68" fmla="*/ 102 w 566"/>
                <a:gd name="T69" fmla="*/ 364 h 404"/>
                <a:gd name="T70" fmla="*/ 63 w 566"/>
                <a:gd name="T71" fmla="*/ 362 h 404"/>
                <a:gd name="T72" fmla="*/ 224 w 566"/>
                <a:gd name="T73" fmla="*/ 298 h 404"/>
                <a:gd name="T74" fmla="*/ 223 w 566"/>
                <a:gd name="T75" fmla="*/ 253 h 404"/>
                <a:gd name="T76" fmla="*/ 277 w 566"/>
                <a:gd name="T77" fmla="*/ 178 h 404"/>
                <a:gd name="T78" fmla="*/ 325 w 566"/>
                <a:gd name="T79" fmla="*/ 128 h 404"/>
                <a:gd name="T80" fmla="*/ 310 w 566"/>
                <a:gd name="T81" fmla="*/ 74 h 404"/>
                <a:gd name="T82" fmla="*/ 261 w 566"/>
                <a:gd name="T83" fmla="*/ 58 h 404"/>
                <a:gd name="T84" fmla="*/ 204 w 566"/>
                <a:gd name="T85" fmla="*/ 83 h 404"/>
                <a:gd name="T86" fmla="*/ 178 w 566"/>
                <a:gd name="T87" fmla="*/ 124 h 404"/>
                <a:gd name="T88" fmla="*/ 116 w 566"/>
                <a:gd name="T89" fmla="*/ 109 h 404"/>
                <a:gd name="T90" fmla="*/ 134 w 566"/>
                <a:gd name="T91" fmla="*/ 57 h 404"/>
                <a:gd name="T92" fmla="*/ 189 w 566"/>
                <a:gd name="T93" fmla="*/ 13 h 404"/>
                <a:gd name="T94" fmla="*/ 274 w 566"/>
                <a:gd name="T95" fmla="*/ 1 h 404"/>
                <a:gd name="T96" fmla="*/ 363 w 566"/>
                <a:gd name="T97" fmla="*/ 34 h 404"/>
                <a:gd name="T98" fmla="*/ 401 w 566"/>
                <a:gd name="T99" fmla="*/ 93 h 404"/>
                <a:gd name="T100" fmla="*/ 388 w 566"/>
                <a:gd name="T101" fmla="*/ 163 h 404"/>
                <a:gd name="T102" fmla="*/ 316 w 566"/>
                <a:gd name="T103" fmla="*/ 234 h 404"/>
                <a:gd name="T104" fmla="*/ 291 w 566"/>
                <a:gd name="T105" fmla="*/ 279 h 404"/>
                <a:gd name="T106" fmla="*/ 279 w 566"/>
                <a:gd name="T107" fmla="*/ 301 h 404"/>
                <a:gd name="T108" fmla="*/ 234 w 566"/>
                <a:gd name="T109" fmla="*/ 328 h 404"/>
                <a:gd name="T110" fmla="*/ 291 w 566"/>
                <a:gd name="T111" fmla="*/ 392 h 404"/>
                <a:gd name="T112" fmla="*/ 234 w 566"/>
                <a:gd name="T113" fmla="*/ 404 h 404"/>
                <a:gd name="T114" fmla="*/ 456 w 566"/>
                <a:gd name="T115" fmla="*/ 328 h 404"/>
                <a:gd name="T116" fmla="*/ 491 w 566"/>
                <a:gd name="T117" fmla="*/ 320 h 404"/>
                <a:gd name="T118" fmla="*/ 498 w 566"/>
                <a:gd name="T119" fmla="*/ 362 h 404"/>
                <a:gd name="T120" fmla="*/ 458 w 566"/>
                <a:gd name="T121" fmla="*/ 36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6" h="404">
                  <a:moveTo>
                    <a:pt x="491" y="304"/>
                  </a:moveTo>
                  <a:lnTo>
                    <a:pt x="463" y="304"/>
                  </a:lnTo>
                  <a:lnTo>
                    <a:pt x="463" y="304"/>
                  </a:lnTo>
                  <a:lnTo>
                    <a:pt x="460" y="303"/>
                  </a:lnTo>
                  <a:lnTo>
                    <a:pt x="458" y="302"/>
                  </a:lnTo>
                  <a:lnTo>
                    <a:pt x="456" y="300"/>
                  </a:lnTo>
                  <a:lnTo>
                    <a:pt x="456" y="297"/>
                  </a:lnTo>
                  <a:lnTo>
                    <a:pt x="456" y="297"/>
                  </a:lnTo>
                  <a:lnTo>
                    <a:pt x="456" y="293"/>
                  </a:lnTo>
                  <a:lnTo>
                    <a:pt x="456" y="293"/>
                  </a:lnTo>
                  <a:lnTo>
                    <a:pt x="456" y="284"/>
                  </a:lnTo>
                  <a:lnTo>
                    <a:pt x="457" y="275"/>
                  </a:lnTo>
                  <a:lnTo>
                    <a:pt x="460" y="267"/>
                  </a:lnTo>
                  <a:lnTo>
                    <a:pt x="463" y="260"/>
                  </a:lnTo>
                  <a:lnTo>
                    <a:pt x="463" y="260"/>
                  </a:lnTo>
                  <a:lnTo>
                    <a:pt x="467" y="253"/>
                  </a:lnTo>
                  <a:lnTo>
                    <a:pt x="473" y="246"/>
                  </a:lnTo>
                  <a:lnTo>
                    <a:pt x="481" y="238"/>
                  </a:lnTo>
                  <a:lnTo>
                    <a:pt x="490" y="230"/>
                  </a:lnTo>
                  <a:lnTo>
                    <a:pt x="490" y="230"/>
                  </a:lnTo>
                  <a:lnTo>
                    <a:pt x="506" y="216"/>
                  </a:lnTo>
                  <a:lnTo>
                    <a:pt x="514" y="209"/>
                  </a:lnTo>
                  <a:lnTo>
                    <a:pt x="514" y="209"/>
                  </a:lnTo>
                  <a:lnTo>
                    <a:pt x="517" y="205"/>
                  </a:lnTo>
                  <a:lnTo>
                    <a:pt x="519" y="200"/>
                  </a:lnTo>
                  <a:lnTo>
                    <a:pt x="520" y="196"/>
                  </a:lnTo>
                  <a:lnTo>
                    <a:pt x="520" y="191"/>
                  </a:lnTo>
                  <a:lnTo>
                    <a:pt x="520" y="191"/>
                  </a:lnTo>
                  <a:lnTo>
                    <a:pt x="519" y="185"/>
                  </a:lnTo>
                  <a:lnTo>
                    <a:pt x="517" y="179"/>
                  </a:lnTo>
                  <a:lnTo>
                    <a:pt x="514" y="173"/>
                  </a:lnTo>
                  <a:lnTo>
                    <a:pt x="509" y="168"/>
                  </a:lnTo>
                  <a:lnTo>
                    <a:pt x="509" y="168"/>
                  </a:lnTo>
                  <a:lnTo>
                    <a:pt x="504" y="164"/>
                  </a:lnTo>
                  <a:lnTo>
                    <a:pt x="497" y="160"/>
                  </a:lnTo>
                  <a:lnTo>
                    <a:pt x="489" y="159"/>
                  </a:lnTo>
                  <a:lnTo>
                    <a:pt x="481" y="158"/>
                  </a:lnTo>
                  <a:lnTo>
                    <a:pt x="481" y="158"/>
                  </a:lnTo>
                  <a:lnTo>
                    <a:pt x="472" y="159"/>
                  </a:lnTo>
                  <a:lnTo>
                    <a:pt x="464" y="160"/>
                  </a:lnTo>
                  <a:lnTo>
                    <a:pt x="457" y="165"/>
                  </a:lnTo>
                  <a:lnTo>
                    <a:pt x="451" y="169"/>
                  </a:lnTo>
                  <a:lnTo>
                    <a:pt x="451" y="169"/>
                  </a:lnTo>
                  <a:lnTo>
                    <a:pt x="446" y="174"/>
                  </a:lnTo>
                  <a:lnTo>
                    <a:pt x="442" y="179"/>
                  </a:lnTo>
                  <a:lnTo>
                    <a:pt x="439" y="186"/>
                  </a:lnTo>
                  <a:lnTo>
                    <a:pt x="436" y="193"/>
                  </a:lnTo>
                  <a:lnTo>
                    <a:pt x="436" y="193"/>
                  </a:lnTo>
                  <a:lnTo>
                    <a:pt x="435" y="195"/>
                  </a:lnTo>
                  <a:lnTo>
                    <a:pt x="433" y="197"/>
                  </a:lnTo>
                  <a:lnTo>
                    <a:pt x="431" y="198"/>
                  </a:lnTo>
                  <a:lnTo>
                    <a:pt x="428" y="198"/>
                  </a:lnTo>
                  <a:lnTo>
                    <a:pt x="400" y="195"/>
                  </a:lnTo>
                  <a:lnTo>
                    <a:pt x="400" y="195"/>
                  </a:lnTo>
                  <a:lnTo>
                    <a:pt x="397" y="194"/>
                  </a:lnTo>
                  <a:lnTo>
                    <a:pt x="395" y="192"/>
                  </a:lnTo>
                  <a:lnTo>
                    <a:pt x="395" y="192"/>
                  </a:lnTo>
                  <a:lnTo>
                    <a:pt x="394" y="189"/>
                  </a:lnTo>
                  <a:lnTo>
                    <a:pt x="393" y="186"/>
                  </a:lnTo>
                  <a:lnTo>
                    <a:pt x="393" y="186"/>
                  </a:lnTo>
                  <a:lnTo>
                    <a:pt x="396" y="174"/>
                  </a:lnTo>
                  <a:lnTo>
                    <a:pt x="401" y="164"/>
                  </a:lnTo>
                  <a:lnTo>
                    <a:pt x="408" y="153"/>
                  </a:lnTo>
                  <a:lnTo>
                    <a:pt x="417" y="143"/>
                  </a:lnTo>
                  <a:lnTo>
                    <a:pt x="417" y="143"/>
                  </a:lnTo>
                  <a:lnTo>
                    <a:pt x="423" y="139"/>
                  </a:lnTo>
                  <a:lnTo>
                    <a:pt x="430" y="135"/>
                  </a:lnTo>
                  <a:lnTo>
                    <a:pt x="437" y="131"/>
                  </a:lnTo>
                  <a:lnTo>
                    <a:pt x="444" y="128"/>
                  </a:lnTo>
                  <a:lnTo>
                    <a:pt x="452" y="126"/>
                  </a:lnTo>
                  <a:lnTo>
                    <a:pt x="460" y="124"/>
                  </a:lnTo>
                  <a:lnTo>
                    <a:pt x="469" y="123"/>
                  </a:lnTo>
                  <a:lnTo>
                    <a:pt x="479" y="123"/>
                  </a:lnTo>
                  <a:lnTo>
                    <a:pt x="479" y="123"/>
                  </a:lnTo>
                  <a:lnTo>
                    <a:pt x="488" y="123"/>
                  </a:lnTo>
                  <a:lnTo>
                    <a:pt x="497" y="124"/>
                  </a:lnTo>
                  <a:lnTo>
                    <a:pt x="506" y="126"/>
                  </a:lnTo>
                  <a:lnTo>
                    <a:pt x="514" y="128"/>
                  </a:lnTo>
                  <a:lnTo>
                    <a:pt x="522" y="131"/>
                  </a:lnTo>
                  <a:lnTo>
                    <a:pt x="529" y="135"/>
                  </a:lnTo>
                  <a:lnTo>
                    <a:pt x="535" y="139"/>
                  </a:lnTo>
                  <a:lnTo>
                    <a:pt x="541" y="144"/>
                  </a:lnTo>
                  <a:lnTo>
                    <a:pt x="541" y="144"/>
                  </a:lnTo>
                  <a:lnTo>
                    <a:pt x="547" y="149"/>
                  </a:lnTo>
                  <a:lnTo>
                    <a:pt x="552" y="154"/>
                  </a:lnTo>
                  <a:lnTo>
                    <a:pt x="556" y="160"/>
                  </a:lnTo>
                  <a:lnTo>
                    <a:pt x="560" y="167"/>
                  </a:lnTo>
                  <a:lnTo>
                    <a:pt x="562" y="173"/>
                  </a:lnTo>
                  <a:lnTo>
                    <a:pt x="564" y="179"/>
                  </a:lnTo>
                  <a:lnTo>
                    <a:pt x="565" y="186"/>
                  </a:lnTo>
                  <a:lnTo>
                    <a:pt x="566" y="192"/>
                  </a:lnTo>
                  <a:lnTo>
                    <a:pt x="566" y="192"/>
                  </a:lnTo>
                  <a:lnTo>
                    <a:pt x="565" y="200"/>
                  </a:lnTo>
                  <a:lnTo>
                    <a:pt x="563" y="207"/>
                  </a:lnTo>
                  <a:lnTo>
                    <a:pt x="561" y="214"/>
                  </a:lnTo>
                  <a:lnTo>
                    <a:pt x="557" y="221"/>
                  </a:lnTo>
                  <a:lnTo>
                    <a:pt x="557" y="221"/>
                  </a:lnTo>
                  <a:lnTo>
                    <a:pt x="552" y="228"/>
                  </a:lnTo>
                  <a:lnTo>
                    <a:pt x="543" y="237"/>
                  </a:lnTo>
                  <a:lnTo>
                    <a:pt x="532" y="248"/>
                  </a:lnTo>
                  <a:lnTo>
                    <a:pt x="520" y="259"/>
                  </a:lnTo>
                  <a:lnTo>
                    <a:pt x="520" y="259"/>
                  </a:lnTo>
                  <a:lnTo>
                    <a:pt x="508" y="269"/>
                  </a:lnTo>
                  <a:lnTo>
                    <a:pt x="504" y="274"/>
                  </a:lnTo>
                  <a:lnTo>
                    <a:pt x="502" y="278"/>
                  </a:lnTo>
                  <a:lnTo>
                    <a:pt x="502" y="278"/>
                  </a:lnTo>
                  <a:lnTo>
                    <a:pt x="499" y="286"/>
                  </a:lnTo>
                  <a:lnTo>
                    <a:pt x="499" y="297"/>
                  </a:lnTo>
                  <a:lnTo>
                    <a:pt x="499" y="297"/>
                  </a:lnTo>
                  <a:lnTo>
                    <a:pt x="498" y="300"/>
                  </a:lnTo>
                  <a:lnTo>
                    <a:pt x="496" y="302"/>
                  </a:lnTo>
                  <a:lnTo>
                    <a:pt x="494" y="303"/>
                  </a:lnTo>
                  <a:lnTo>
                    <a:pt x="491" y="304"/>
                  </a:lnTo>
                  <a:lnTo>
                    <a:pt x="491" y="304"/>
                  </a:lnTo>
                  <a:close/>
                  <a:moveTo>
                    <a:pt x="97" y="304"/>
                  </a:moveTo>
                  <a:lnTo>
                    <a:pt x="70" y="304"/>
                  </a:lnTo>
                  <a:lnTo>
                    <a:pt x="70" y="304"/>
                  </a:lnTo>
                  <a:lnTo>
                    <a:pt x="67" y="303"/>
                  </a:lnTo>
                  <a:lnTo>
                    <a:pt x="64" y="302"/>
                  </a:lnTo>
                  <a:lnTo>
                    <a:pt x="63" y="300"/>
                  </a:lnTo>
                  <a:lnTo>
                    <a:pt x="62" y="297"/>
                  </a:lnTo>
                  <a:lnTo>
                    <a:pt x="62" y="297"/>
                  </a:lnTo>
                  <a:lnTo>
                    <a:pt x="62" y="293"/>
                  </a:lnTo>
                  <a:lnTo>
                    <a:pt x="62" y="293"/>
                  </a:lnTo>
                  <a:lnTo>
                    <a:pt x="62" y="284"/>
                  </a:lnTo>
                  <a:lnTo>
                    <a:pt x="64" y="275"/>
                  </a:lnTo>
                  <a:lnTo>
                    <a:pt x="66" y="267"/>
                  </a:lnTo>
                  <a:lnTo>
                    <a:pt x="70" y="260"/>
                  </a:lnTo>
                  <a:lnTo>
                    <a:pt x="70" y="260"/>
                  </a:lnTo>
                  <a:lnTo>
                    <a:pt x="74" y="253"/>
                  </a:lnTo>
                  <a:lnTo>
                    <a:pt x="80" y="246"/>
                  </a:lnTo>
                  <a:lnTo>
                    <a:pt x="87" y="238"/>
                  </a:lnTo>
                  <a:lnTo>
                    <a:pt x="96" y="230"/>
                  </a:lnTo>
                  <a:lnTo>
                    <a:pt x="96" y="230"/>
                  </a:lnTo>
                  <a:lnTo>
                    <a:pt x="112" y="216"/>
                  </a:lnTo>
                  <a:lnTo>
                    <a:pt x="120" y="209"/>
                  </a:lnTo>
                  <a:lnTo>
                    <a:pt x="120" y="209"/>
                  </a:lnTo>
                  <a:lnTo>
                    <a:pt x="123" y="205"/>
                  </a:lnTo>
                  <a:lnTo>
                    <a:pt x="125" y="200"/>
                  </a:lnTo>
                  <a:lnTo>
                    <a:pt x="126" y="196"/>
                  </a:lnTo>
                  <a:lnTo>
                    <a:pt x="126" y="191"/>
                  </a:lnTo>
                  <a:lnTo>
                    <a:pt x="126" y="191"/>
                  </a:lnTo>
                  <a:lnTo>
                    <a:pt x="125" y="185"/>
                  </a:lnTo>
                  <a:lnTo>
                    <a:pt x="123" y="179"/>
                  </a:lnTo>
                  <a:lnTo>
                    <a:pt x="120" y="173"/>
                  </a:lnTo>
                  <a:lnTo>
                    <a:pt x="115" y="168"/>
                  </a:lnTo>
                  <a:lnTo>
                    <a:pt x="115" y="168"/>
                  </a:lnTo>
                  <a:lnTo>
                    <a:pt x="110" y="164"/>
                  </a:lnTo>
                  <a:lnTo>
                    <a:pt x="103" y="160"/>
                  </a:lnTo>
                  <a:lnTo>
                    <a:pt x="95" y="159"/>
                  </a:lnTo>
                  <a:lnTo>
                    <a:pt x="87" y="158"/>
                  </a:lnTo>
                  <a:lnTo>
                    <a:pt x="87" y="158"/>
                  </a:lnTo>
                  <a:lnTo>
                    <a:pt x="78" y="159"/>
                  </a:lnTo>
                  <a:lnTo>
                    <a:pt x="71" y="160"/>
                  </a:lnTo>
                  <a:lnTo>
                    <a:pt x="63" y="165"/>
                  </a:lnTo>
                  <a:lnTo>
                    <a:pt x="57" y="169"/>
                  </a:lnTo>
                  <a:lnTo>
                    <a:pt x="57" y="169"/>
                  </a:lnTo>
                  <a:lnTo>
                    <a:pt x="52" y="174"/>
                  </a:lnTo>
                  <a:lnTo>
                    <a:pt x="48" y="179"/>
                  </a:lnTo>
                  <a:lnTo>
                    <a:pt x="45" y="186"/>
                  </a:lnTo>
                  <a:lnTo>
                    <a:pt x="42" y="193"/>
                  </a:lnTo>
                  <a:lnTo>
                    <a:pt x="42" y="193"/>
                  </a:lnTo>
                  <a:lnTo>
                    <a:pt x="41" y="195"/>
                  </a:lnTo>
                  <a:lnTo>
                    <a:pt x="39" y="197"/>
                  </a:lnTo>
                  <a:lnTo>
                    <a:pt x="37" y="198"/>
                  </a:lnTo>
                  <a:lnTo>
                    <a:pt x="34" y="198"/>
                  </a:lnTo>
                  <a:lnTo>
                    <a:pt x="6" y="195"/>
                  </a:lnTo>
                  <a:lnTo>
                    <a:pt x="6" y="195"/>
                  </a:lnTo>
                  <a:lnTo>
                    <a:pt x="3" y="194"/>
                  </a:lnTo>
                  <a:lnTo>
                    <a:pt x="1" y="192"/>
                  </a:lnTo>
                  <a:lnTo>
                    <a:pt x="1" y="192"/>
                  </a:lnTo>
                  <a:lnTo>
                    <a:pt x="0" y="189"/>
                  </a:lnTo>
                  <a:lnTo>
                    <a:pt x="0" y="186"/>
                  </a:lnTo>
                  <a:lnTo>
                    <a:pt x="0" y="186"/>
                  </a:lnTo>
                  <a:lnTo>
                    <a:pt x="3" y="174"/>
                  </a:lnTo>
                  <a:lnTo>
                    <a:pt x="8" y="164"/>
                  </a:lnTo>
                  <a:lnTo>
                    <a:pt x="15" y="153"/>
                  </a:lnTo>
                  <a:lnTo>
                    <a:pt x="23" y="143"/>
                  </a:lnTo>
                  <a:lnTo>
                    <a:pt x="23" y="143"/>
                  </a:lnTo>
                  <a:lnTo>
                    <a:pt x="29" y="139"/>
                  </a:lnTo>
                  <a:lnTo>
                    <a:pt x="36" y="135"/>
                  </a:lnTo>
                  <a:lnTo>
                    <a:pt x="43" y="131"/>
                  </a:lnTo>
                  <a:lnTo>
                    <a:pt x="50" y="128"/>
                  </a:lnTo>
                  <a:lnTo>
                    <a:pt x="58" y="126"/>
                  </a:lnTo>
                  <a:lnTo>
                    <a:pt x="66" y="124"/>
                  </a:lnTo>
                  <a:lnTo>
                    <a:pt x="76" y="123"/>
                  </a:lnTo>
                  <a:lnTo>
                    <a:pt x="85" y="123"/>
                  </a:lnTo>
                  <a:lnTo>
                    <a:pt x="85" y="123"/>
                  </a:lnTo>
                  <a:lnTo>
                    <a:pt x="94" y="123"/>
                  </a:lnTo>
                  <a:lnTo>
                    <a:pt x="103" y="124"/>
                  </a:lnTo>
                  <a:lnTo>
                    <a:pt x="112" y="126"/>
                  </a:lnTo>
                  <a:lnTo>
                    <a:pt x="120" y="128"/>
                  </a:lnTo>
                  <a:lnTo>
                    <a:pt x="128" y="131"/>
                  </a:lnTo>
                  <a:lnTo>
                    <a:pt x="135" y="135"/>
                  </a:lnTo>
                  <a:lnTo>
                    <a:pt x="141" y="139"/>
                  </a:lnTo>
                  <a:lnTo>
                    <a:pt x="147" y="144"/>
                  </a:lnTo>
                  <a:lnTo>
                    <a:pt x="147" y="144"/>
                  </a:lnTo>
                  <a:lnTo>
                    <a:pt x="154" y="149"/>
                  </a:lnTo>
                  <a:lnTo>
                    <a:pt x="159" y="154"/>
                  </a:lnTo>
                  <a:lnTo>
                    <a:pt x="163" y="160"/>
                  </a:lnTo>
                  <a:lnTo>
                    <a:pt x="166" y="167"/>
                  </a:lnTo>
                  <a:lnTo>
                    <a:pt x="168" y="173"/>
                  </a:lnTo>
                  <a:lnTo>
                    <a:pt x="170" y="179"/>
                  </a:lnTo>
                  <a:lnTo>
                    <a:pt x="171" y="186"/>
                  </a:lnTo>
                  <a:lnTo>
                    <a:pt x="172" y="192"/>
                  </a:lnTo>
                  <a:lnTo>
                    <a:pt x="172" y="192"/>
                  </a:lnTo>
                  <a:lnTo>
                    <a:pt x="171" y="200"/>
                  </a:lnTo>
                  <a:lnTo>
                    <a:pt x="169" y="207"/>
                  </a:lnTo>
                  <a:lnTo>
                    <a:pt x="167" y="214"/>
                  </a:lnTo>
                  <a:lnTo>
                    <a:pt x="163" y="221"/>
                  </a:lnTo>
                  <a:lnTo>
                    <a:pt x="163" y="221"/>
                  </a:lnTo>
                  <a:lnTo>
                    <a:pt x="158" y="228"/>
                  </a:lnTo>
                  <a:lnTo>
                    <a:pt x="150" y="237"/>
                  </a:lnTo>
                  <a:lnTo>
                    <a:pt x="138" y="248"/>
                  </a:lnTo>
                  <a:lnTo>
                    <a:pt x="126" y="259"/>
                  </a:lnTo>
                  <a:lnTo>
                    <a:pt x="126" y="259"/>
                  </a:lnTo>
                  <a:lnTo>
                    <a:pt x="114" y="269"/>
                  </a:lnTo>
                  <a:lnTo>
                    <a:pt x="110" y="274"/>
                  </a:lnTo>
                  <a:lnTo>
                    <a:pt x="108" y="278"/>
                  </a:lnTo>
                  <a:lnTo>
                    <a:pt x="108" y="278"/>
                  </a:lnTo>
                  <a:lnTo>
                    <a:pt x="106" y="286"/>
                  </a:lnTo>
                  <a:lnTo>
                    <a:pt x="105" y="297"/>
                  </a:lnTo>
                  <a:lnTo>
                    <a:pt x="105" y="297"/>
                  </a:lnTo>
                  <a:lnTo>
                    <a:pt x="104" y="300"/>
                  </a:lnTo>
                  <a:lnTo>
                    <a:pt x="102" y="302"/>
                  </a:lnTo>
                  <a:lnTo>
                    <a:pt x="100" y="303"/>
                  </a:lnTo>
                  <a:lnTo>
                    <a:pt x="97" y="304"/>
                  </a:lnTo>
                  <a:lnTo>
                    <a:pt x="97" y="304"/>
                  </a:lnTo>
                  <a:close/>
                  <a:moveTo>
                    <a:pt x="62" y="359"/>
                  </a:moveTo>
                  <a:lnTo>
                    <a:pt x="62" y="328"/>
                  </a:lnTo>
                  <a:lnTo>
                    <a:pt x="62" y="328"/>
                  </a:lnTo>
                  <a:lnTo>
                    <a:pt x="63" y="324"/>
                  </a:lnTo>
                  <a:lnTo>
                    <a:pt x="64" y="322"/>
                  </a:lnTo>
                  <a:lnTo>
                    <a:pt x="67" y="320"/>
                  </a:lnTo>
                  <a:lnTo>
                    <a:pt x="71" y="320"/>
                  </a:lnTo>
                  <a:lnTo>
                    <a:pt x="97" y="320"/>
                  </a:lnTo>
                  <a:lnTo>
                    <a:pt x="97" y="320"/>
                  </a:lnTo>
                  <a:lnTo>
                    <a:pt x="100" y="320"/>
                  </a:lnTo>
                  <a:lnTo>
                    <a:pt x="102" y="322"/>
                  </a:lnTo>
                  <a:lnTo>
                    <a:pt x="104" y="324"/>
                  </a:lnTo>
                  <a:lnTo>
                    <a:pt x="105" y="328"/>
                  </a:lnTo>
                  <a:lnTo>
                    <a:pt x="105" y="359"/>
                  </a:lnTo>
                  <a:lnTo>
                    <a:pt x="105" y="359"/>
                  </a:lnTo>
                  <a:lnTo>
                    <a:pt x="104" y="362"/>
                  </a:lnTo>
                  <a:lnTo>
                    <a:pt x="102" y="364"/>
                  </a:lnTo>
                  <a:lnTo>
                    <a:pt x="100" y="366"/>
                  </a:lnTo>
                  <a:lnTo>
                    <a:pt x="97" y="366"/>
                  </a:lnTo>
                  <a:lnTo>
                    <a:pt x="71" y="366"/>
                  </a:lnTo>
                  <a:lnTo>
                    <a:pt x="71" y="366"/>
                  </a:lnTo>
                  <a:lnTo>
                    <a:pt x="67" y="366"/>
                  </a:lnTo>
                  <a:lnTo>
                    <a:pt x="64" y="364"/>
                  </a:lnTo>
                  <a:lnTo>
                    <a:pt x="63" y="362"/>
                  </a:lnTo>
                  <a:lnTo>
                    <a:pt x="62" y="359"/>
                  </a:lnTo>
                  <a:lnTo>
                    <a:pt x="62" y="359"/>
                  </a:lnTo>
                  <a:close/>
                  <a:moveTo>
                    <a:pt x="279" y="301"/>
                  </a:moveTo>
                  <a:lnTo>
                    <a:pt x="234" y="301"/>
                  </a:lnTo>
                  <a:lnTo>
                    <a:pt x="234" y="301"/>
                  </a:lnTo>
                  <a:lnTo>
                    <a:pt x="228" y="300"/>
                  </a:lnTo>
                  <a:lnTo>
                    <a:pt x="224" y="298"/>
                  </a:lnTo>
                  <a:lnTo>
                    <a:pt x="222" y="294"/>
                  </a:lnTo>
                  <a:lnTo>
                    <a:pt x="221" y="289"/>
                  </a:lnTo>
                  <a:lnTo>
                    <a:pt x="221" y="289"/>
                  </a:lnTo>
                  <a:lnTo>
                    <a:pt x="220" y="283"/>
                  </a:lnTo>
                  <a:lnTo>
                    <a:pt x="220" y="283"/>
                  </a:lnTo>
                  <a:lnTo>
                    <a:pt x="221" y="267"/>
                  </a:lnTo>
                  <a:lnTo>
                    <a:pt x="223" y="253"/>
                  </a:lnTo>
                  <a:lnTo>
                    <a:pt x="227" y="238"/>
                  </a:lnTo>
                  <a:lnTo>
                    <a:pt x="233" y="227"/>
                  </a:lnTo>
                  <a:lnTo>
                    <a:pt x="233" y="227"/>
                  </a:lnTo>
                  <a:lnTo>
                    <a:pt x="240" y="216"/>
                  </a:lnTo>
                  <a:lnTo>
                    <a:pt x="249" y="204"/>
                  </a:lnTo>
                  <a:lnTo>
                    <a:pt x="262" y="191"/>
                  </a:lnTo>
                  <a:lnTo>
                    <a:pt x="277" y="178"/>
                  </a:lnTo>
                  <a:lnTo>
                    <a:pt x="277" y="178"/>
                  </a:lnTo>
                  <a:lnTo>
                    <a:pt x="304" y="155"/>
                  </a:lnTo>
                  <a:lnTo>
                    <a:pt x="313" y="147"/>
                  </a:lnTo>
                  <a:lnTo>
                    <a:pt x="318" y="142"/>
                  </a:lnTo>
                  <a:lnTo>
                    <a:pt x="318" y="142"/>
                  </a:lnTo>
                  <a:lnTo>
                    <a:pt x="322" y="135"/>
                  </a:lnTo>
                  <a:lnTo>
                    <a:pt x="325" y="128"/>
                  </a:lnTo>
                  <a:lnTo>
                    <a:pt x="327" y="120"/>
                  </a:lnTo>
                  <a:lnTo>
                    <a:pt x="328" y="113"/>
                  </a:lnTo>
                  <a:lnTo>
                    <a:pt x="328" y="113"/>
                  </a:lnTo>
                  <a:lnTo>
                    <a:pt x="327" y="102"/>
                  </a:lnTo>
                  <a:lnTo>
                    <a:pt x="323" y="92"/>
                  </a:lnTo>
                  <a:lnTo>
                    <a:pt x="318" y="83"/>
                  </a:lnTo>
                  <a:lnTo>
                    <a:pt x="310" y="74"/>
                  </a:lnTo>
                  <a:lnTo>
                    <a:pt x="310" y="74"/>
                  </a:lnTo>
                  <a:lnTo>
                    <a:pt x="304" y="70"/>
                  </a:lnTo>
                  <a:lnTo>
                    <a:pt x="299" y="67"/>
                  </a:lnTo>
                  <a:lnTo>
                    <a:pt x="294" y="64"/>
                  </a:lnTo>
                  <a:lnTo>
                    <a:pt x="288" y="62"/>
                  </a:lnTo>
                  <a:lnTo>
                    <a:pt x="276" y="59"/>
                  </a:lnTo>
                  <a:lnTo>
                    <a:pt x="261" y="58"/>
                  </a:lnTo>
                  <a:lnTo>
                    <a:pt x="261" y="58"/>
                  </a:lnTo>
                  <a:lnTo>
                    <a:pt x="247" y="59"/>
                  </a:lnTo>
                  <a:lnTo>
                    <a:pt x="235" y="62"/>
                  </a:lnTo>
                  <a:lnTo>
                    <a:pt x="222" y="67"/>
                  </a:lnTo>
                  <a:lnTo>
                    <a:pt x="212" y="75"/>
                  </a:lnTo>
                  <a:lnTo>
                    <a:pt x="212" y="75"/>
                  </a:lnTo>
                  <a:lnTo>
                    <a:pt x="204" y="83"/>
                  </a:lnTo>
                  <a:lnTo>
                    <a:pt x="197" y="93"/>
                  </a:lnTo>
                  <a:lnTo>
                    <a:pt x="192" y="103"/>
                  </a:lnTo>
                  <a:lnTo>
                    <a:pt x="187" y="116"/>
                  </a:lnTo>
                  <a:lnTo>
                    <a:pt x="187" y="116"/>
                  </a:lnTo>
                  <a:lnTo>
                    <a:pt x="185" y="120"/>
                  </a:lnTo>
                  <a:lnTo>
                    <a:pt x="182" y="123"/>
                  </a:lnTo>
                  <a:lnTo>
                    <a:pt x="178" y="124"/>
                  </a:lnTo>
                  <a:lnTo>
                    <a:pt x="174" y="125"/>
                  </a:lnTo>
                  <a:lnTo>
                    <a:pt x="126" y="119"/>
                  </a:lnTo>
                  <a:lnTo>
                    <a:pt x="126" y="119"/>
                  </a:lnTo>
                  <a:lnTo>
                    <a:pt x="122" y="117"/>
                  </a:lnTo>
                  <a:lnTo>
                    <a:pt x="118" y="114"/>
                  </a:lnTo>
                  <a:lnTo>
                    <a:pt x="118" y="114"/>
                  </a:lnTo>
                  <a:lnTo>
                    <a:pt x="116" y="109"/>
                  </a:lnTo>
                  <a:lnTo>
                    <a:pt x="116" y="104"/>
                  </a:lnTo>
                  <a:lnTo>
                    <a:pt x="116" y="104"/>
                  </a:lnTo>
                  <a:lnTo>
                    <a:pt x="118" y="94"/>
                  </a:lnTo>
                  <a:lnTo>
                    <a:pt x="121" y="85"/>
                  </a:lnTo>
                  <a:lnTo>
                    <a:pt x="124" y="75"/>
                  </a:lnTo>
                  <a:lnTo>
                    <a:pt x="129" y="66"/>
                  </a:lnTo>
                  <a:lnTo>
                    <a:pt x="134" y="57"/>
                  </a:lnTo>
                  <a:lnTo>
                    <a:pt x="140" y="49"/>
                  </a:lnTo>
                  <a:lnTo>
                    <a:pt x="149" y="41"/>
                  </a:lnTo>
                  <a:lnTo>
                    <a:pt x="156" y="34"/>
                  </a:lnTo>
                  <a:lnTo>
                    <a:pt x="156" y="34"/>
                  </a:lnTo>
                  <a:lnTo>
                    <a:pt x="166" y="26"/>
                  </a:lnTo>
                  <a:lnTo>
                    <a:pt x="177" y="19"/>
                  </a:lnTo>
                  <a:lnTo>
                    <a:pt x="189" y="13"/>
                  </a:lnTo>
                  <a:lnTo>
                    <a:pt x="201" y="8"/>
                  </a:lnTo>
                  <a:lnTo>
                    <a:pt x="214" y="5"/>
                  </a:lnTo>
                  <a:lnTo>
                    <a:pt x="227" y="2"/>
                  </a:lnTo>
                  <a:lnTo>
                    <a:pt x="243" y="1"/>
                  </a:lnTo>
                  <a:lnTo>
                    <a:pt x="258" y="0"/>
                  </a:lnTo>
                  <a:lnTo>
                    <a:pt x="258" y="0"/>
                  </a:lnTo>
                  <a:lnTo>
                    <a:pt x="274" y="1"/>
                  </a:lnTo>
                  <a:lnTo>
                    <a:pt x="289" y="2"/>
                  </a:lnTo>
                  <a:lnTo>
                    <a:pt x="303" y="5"/>
                  </a:lnTo>
                  <a:lnTo>
                    <a:pt x="318" y="9"/>
                  </a:lnTo>
                  <a:lnTo>
                    <a:pt x="330" y="13"/>
                  </a:lnTo>
                  <a:lnTo>
                    <a:pt x="342" y="19"/>
                  </a:lnTo>
                  <a:lnTo>
                    <a:pt x="353" y="26"/>
                  </a:lnTo>
                  <a:lnTo>
                    <a:pt x="363" y="34"/>
                  </a:lnTo>
                  <a:lnTo>
                    <a:pt x="363" y="34"/>
                  </a:lnTo>
                  <a:lnTo>
                    <a:pt x="372" y="43"/>
                  </a:lnTo>
                  <a:lnTo>
                    <a:pt x="380" y="52"/>
                  </a:lnTo>
                  <a:lnTo>
                    <a:pt x="387" y="61"/>
                  </a:lnTo>
                  <a:lnTo>
                    <a:pt x="393" y="71"/>
                  </a:lnTo>
                  <a:lnTo>
                    <a:pt x="398" y="82"/>
                  </a:lnTo>
                  <a:lnTo>
                    <a:pt x="401" y="93"/>
                  </a:lnTo>
                  <a:lnTo>
                    <a:pt x="402" y="104"/>
                  </a:lnTo>
                  <a:lnTo>
                    <a:pt x="403" y="115"/>
                  </a:lnTo>
                  <a:lnTo>
                    <a:pt x="403" y="115"/>
                  </a:lnTo>
                  <a:lnTo>
                    <a:pt x="402" y="127"/>
                  </a:lnTo>
                  <a:lnTo>
                    <a:pt x="399" y="139"/>
                  </a:lnTo>
                  <a:lnTo>
                    <a:pt x="395" y="151"/>
                  </a:lnTo>
                  <a:lnTo>
                    <a:pt x="388" y="163"/>
                  </a:lnTo>
                  <a:lnTo>
                    <a:pt x="388" y="163"/>
                  </a:lnTo>
                  <a:lnTo>
                    <a:pt x="379" y="176"/>
                  </a:lnTo>
                  <a:lnTo>
                    <a:pt x="366" y="190"/>
                  </a:lnTo>
                  <a:lnTo>
                    <a:pt x="348" y="206"/>
                  </a:lnTo>
                  <a:lnTo>
                    <a:pt x="327" y="225"/>
                  </a:lnTo>
                  <a:lnTo>
                    <a:pt x="327" y="225"/>
                  </a:lnTo>
                  <a:lnTo>
                    <a:pt x="316" y="234"/>
                  </a:lnTo>
                  <a:lnTo>
                    <a:pt x="307" y="243"/>
                  </a:lnTo>
                  <a:lnTo>
                    <a:pt x="300" y="251"/>
                  </a:lnTo>
                  <a:lnTo>
                    <a:pt x="296" y="258"/>
                  </a:lnTo>
                  <a:lnTo>
                    <a:pt x="296" y="258"/>
                  </a:lnTo>
                  <a:lnTo>
                    <a:pt x="294" y="263"/>
                  </a:lnTo>
                  <a:lnTo>
                    <a:pt x="293" y="270"/>
                  </a:lnTo>
                  <a:lnTo>
                    <a:pt x="291" y="279"/>
                  </a:lnTo>
                  <a:lnTo>
                    <a:pt x="291" y="289"/>
                  </a:lnTo>
                  <a:lnTo>
                    <a:pt x="291" y="289"/>
                  </a:lnTo>
                  <a:lnTo>
                    <a:pt x="290" y="294"/>
                  </a:lnTo>
                  <a:lnTo>
                    <a:pt x="287" y="298"/>
                  </a:lnTo>
                  <a:lnTo>
                    <a:pt x="283" y="300"/>
                  </a:lnTo>
                  <a:lnTo>
                    <a:pt x="279" y="301"/>
                  </a:lnTo>
                  <a:lnTo>
                    <a:pt x="279" y="301"/>
                  </a:lnTo>
                  <a:close/>
                  <a:moveTo>
                    <a:pt x="221" y="392"/>
                  </a:moveTo>
                  <a:lnTo>
                    <a:pt x="221" y="341"/>
                  </a:lnTo>
                  <a:lnTo>
                    <a:pt x="221" y="341"/>
                  </a:lnTo>
                  <a:lnTo>
                    <a:pt x="222" y="336"/>
                  </a:lnTo>
                  <a:lnTo>
                    <a:pt x="224" y="332"/>
                  </a:lnTo>
                  <a:lnTo>
                    <a:pt x="228" y="329"/>
                  </a:lnTo>
                  <a:lnTo>
                    <a:pt x="234" y="328"/>
                  </a:lnTo>
                  <a:lnTo>
                    <a:pt x="278" y="328"/>
                  </a:lnTo>
                  <a:lnTo>
                    <a:pt x="278" y="328"/>
                  </a:lnTo>
                  <a:lnTo>
                    <a:pt x="283" y="329"/>
                  </a:lnTo>
                  <a:lnTo>
                    <a:pt x="287" y="332"/>
                  </a:lnTo>
                  <a:lnTo>
                    <a:pt x="290" y="336"/>
                  </a:lnTo>
                  <a:lnTo>
                    <a:pt x="291" y="341"/>
                  </a:lnTo>
                  <a:lnTo>
                    <a:pt x="291" y="392"/>
                  </a:lnTo>
                  <a:lnTo>
                    <a:pt x="291" y="392"/>
                  </a:lnTo>
                  <a:lnTo>
                    <a:pt x="290" y="396"/>
                  </a:lnTo>
                  <a:lnTo>
                    <a:pt x="287" y="400"/>
                  </a:lnTo>
                  <a:lnTo>
                    <a:pt x="283" y="403"/>
                  </a:lnTo>
                  <a:lnTo>
                    <a:pt x="278" y="404"/>
                  </a:lnTo>
                  <a:lnTo>
                    <a:pt x="234" y="404"/>
                  </a:lnTo>
                  <a:lnTo>
                    <a:pt x="234" y="404"/>
                  </a:lnTo>
                  <a:lnTo>
                    <a:pt x="228" y="403"/>
                  </a:lnTo>
                  <a:lnTo>
                    <a:pt x="224" y="400"/>
                  </a:lnTo>
                  <a:lnTo>
                    <a:pt x="222" y="396"/>
                  </a:lnTo>
                  <a:lnTo>
                    <a:pt x="221" y="392"/>
                  </a:lnTo>
                  <a:lnTo>
                    <a:pt x="221" y="392"/>
                  </a:lnTo>
                  <a:close/>
                  <a:moveTo>
                    <a:pt x="456" y="359"/>
                  </a:moveTo>
                  <a:lnTo>
                    <a:pt x="456" y="328"/>
                  </a:lnTo>
                  <a:lnTo>
                    <a:pt x="456" y="328"/>
                  </a:lnTo>
                  <a:lnTo>
                    <a:pt x="457" y="324"/>
                  </a:lnTo>
                  <a:lnTo>
                    <a:pt x="458" y="322"/>
                  </a:lnTo>
                  <a:lnTo>
                    <a:pt x="461" y="320"/>
                  </a:lnTo>
                  <a:lnTo>
                    <a:pt x="463" y="320"/>
                  </a:lnTo>
                  <a:lnTo>
                    <a:pt x="491" y="320"/>
                  </a:lnTo>
                  <a:lnTo>
                    <a:pt x="491" y="320"/>
                  </a:lnTo>
                  <a:lnTo>
                    <a:pt x="494" y="320"/>
                  </a:lnTo>
                  <a:lnTo>
                    <a:pt x="496" y="322"/>
                  </a:lnTo>
                  <a:lnTo>
                    <a:pt x="498" y="324"/>
                  </a:lnTo>
                  <a:lnTo>
                    <a:pt x="498" y="328"/>
                  </a:lnTo>
                  <a:lnTo>
                    <a:pt x="498" y="359"/>
                  </a:lnTo>
                  <a:lnTo>
                    <a:pt x="498" y="359"/>
                  </a:lnTo>
                  <a:lnTo>
                    <a:pt x="498" y="362"/>
                  </a:lnTo>
                  <a:lnTo>
                    <a:pt x="496" y="364"/>
                  </a:lnTo>
                  <a:lnTo>
                    <a:pt x="494" y="366"/>
                  </a:lnTo>
                  <a:lnTo>
                    <a:pt x="491" y="366"/>
                  </a:lnTo>
                  <a:lnTo>
                    <a:pt x="463" y="366"/>
                  </a:lnTo>
                  <a:lnTo>
                    <a:pt x="463" y="366"/>
                  </a:lnTo>
                  <a:lnTo>
                    <a:pt x="461" y="366"/>
                  </a:lnTo>
                  <a:lnTo>
                    <a:pt x="458" y="364"/>
                  </a:lnTo>
                  <a:lnTo>
                    <a:pt x="457" y="362"/>
                  </a:lnTo>
                  <a:lnTo>
                    <a:pt x="456" y="359"/>
                  </a:lnTo>
                  <a:lnTo>
                    <a:pt x="456" y="359"/>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00807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a:latin typeface="Arial" panose="020B0604020202020204" pitchFamily="34" charset="0"/>
              </a:rPr>
              <a:t>After completing this course you will 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Module Objectives</a:t>
            </a:r>
          </a:p>
        </p:txBody>
      </p:sp>
      <p:sp>
        <p:nvSpPr>
          <p:cNvPr id="3" name="Rectangle 2"/>
          <p:cNvSpPr/>
          <p:nvPr/>
        </p:nvSpPr>
        <p:spPr>
          <a:xfrm>
            <a:off x="1031150" y="1700808"/>
            <a:ext cx="9628789" cy="2169825"/>
          </a:xfrm>
          <a:prstGeom prst="rect">
            <a:avLst/>
          </a:prstGeom>
          <a:noFill/>
          <a:ln w="15875">
            <a:noFill/>
          </a:ln>
        </p:spPr>
        <p:txBody>
          <a:bodyPr wrap="square">
            <a:spAutoFit/>
          </a:bodyPr>
          <a:lstStyle/>
          <a:p>
            <a:pPr marL="285750" indent="-285750">
              <a:lnSpc>
                <a:spcPct val="150000"/>
              </a:lnSpc>
              <a:buClr>
                <a:schemeClr val="accent1"/>
              </a:buClr>
              <a:buSzPct val="100000"/>
              <a:buFont typeface="Wingdings" panose="05000000000000000000" pitchFamily="2" charset="2"/>
              <a:buChar char="q"/>
              <a:defRPr/>
            </a:pPr>
            <a:r>
              <a:rPr lang="en-GB" dirty="0">
                <a:latin typeface="Arial" panose="020B0604020202020204" pitchFamily="34" charset="0"/>
                <a:cs typeface="Arial" panose="020B0604020202020204" pitchFamily="34" charset="0"/>
              </a:rPr>
              <a:t>Understand the motivation behind Hive and its popularity</a:t>
            </a:r>
          </a:p>
          <a:p>
            <a:pPr marL="285750" indent="-285750">
              <a:lnSpc>
                <a:spcPct val="150000"/>
              </a:lnSpc>
              <a:buClr>
                <a:schemeClr val="accent1"/>
              </a:buClr>
              <a:buSzPct val="100000"/>
              <a:buFont typeface="Wingdings" panose="05000000000000000000" pitchFamily="2" charset="2"/>
              <a:buChar char="q"/>
              <a:defRPr/>
            </a:pPr>
            <a:r>
              <a:rPr lang="en-GB" dirty="0">
                <a:latin typeface="Arial" panose="020B0604020202020204" pitchFamily="34" charset="0"/>
                <a:cs typeface="Arial" panose="020B0604020202020204" pitchFamily="34" charset="0"/>
              </a:rPr>
              <a:t>Compare and contrast Hive and SQL</a:t>
            </a:r>
          </a:p>
          <a:p>
            <a:pPr marL="285750" indent="-285750">
              <a:lnSpc>
                <a:spcPct val="150000"/>
              </a:lnSpc>
              <a:buClr>
                <a:schemeClr val="accent1"/>
              </a:buClr>
              <a:buSzPct val="100000"/>
              <a:buFont typeface="Wingdings" panose="05000000000000000000" pitchFamily="2" charset="2"/>
              <a:buChar char="q"/>
              <a:defRPr/>
            </a:pPr>
            <a:r>
              <a:rPr lang="en-GB" altLang="en-US" dirty="0">
                <a:latin typeface="Arial" panose="020B0604020202020204" pitchFamily="34" charset="0"/>
                <a:cs typeface="Arial" panose="020B0604020202020204" pitchFamily="34" charset="0"/>
              </a:rPr>
              <a:t>Access Hive in interactive as well as other modes</a:t>
            </a:r>
          </a:p>
          <a:p>
            <a:pPr marL="285750" indent="-285750">
              <a:lnSpc>
                <a:spcPct val="150000"/>
              </a:lnSpc>
              <a:buClr>
                <a:schemeClr val="accent1"/>
              </a:buClr>
              <a:buSzPct val="100000"/>
              <a:buFont typeface="Wingdings" panose="05000000000000000000" pitchFamily="2" charset="2"/>
              <a:buChar char="q"/>
            </a:pPr>
            <a:r>
              <a:rPr lang="en-GB" altLang="en-US" dirty="0">
                <a:latin typeface="Arial" panose="020B0604020202020204" pitchFamily="34" charset="0"/>
                <a:cs typeface="Arial" panose="020B0604020202020204" pitchFamily="34" charset="0"/>
              </a:rPr>
              <a:t>Use the DDL commands of HQL </a:t>
            </a:r>
          </a:p>
          <a:p>
            <a:pPr marL="285750" indent="-285750">
              <a:lnSpc>
                <a:spcPct val="150000"/>
              </a:lnSpc>
              <a:buClr>
                <a:schemeClr val="accent1"/>
              </a:buClr>
              <a:buSzPct val="100000"/>
              <a:buFont typeface="Wingdings" panose="05000000000000000000" pitchFamily="2" charset="2"/>
              <a:buChar char="q"/>
            </a:pPr>
            <a:r>
              <a:rPr lang="en-GB" altLang="en-US" dirty="0">
                <a:latin typeface="Arial" panose="020B0604020202020204" pitchFamily="34" charset="0"/>
                <a:cs typeface="Arial" panose="020B0604020202020204" pitchFamily="34" charset="0"/>
              </a:rPr>
              <a:t>Know the ways in which Hive tables can be stored</a:t>
            </a:r>
          </a:p>
        </p:txBody>
      </p:sp>
      <p:pic>
        <p:nvPicPr>
          <p:cNvPr id="102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a:t>
            </a:fld>
            <a:endParaRPr lang="zh-TW"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546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What is Hive?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a:t>
            </a:fld>
            <a:endParaRPr lang="zh-TW" altLang="en-US" sz="1400">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B1A978E9-43CF-49B8-BADE-E61FC46007C7}"/>
              </a:ext>
            </a:extLst>
          </p:cNvPr>
          <p:cNvGrpSpPr/>
          <p:nvPr/>
        </p:nvGrpSpPr>
        <p:grpSpPr>
          <a:xfrm>
            <a:off x="2711624" y="2710515"/>
            <a:ext cx="4123957" cy="1966866"/>
            <a:chOff x="2501405" y="2930385"/>
            <a:chExt cx="4123957" cy="1966866"/>
          </a:xfrm>
        </p:grpSpPr>
        <p:sp>
          <p:nvSpPr>
            <p:cNvPr id="9" name="Rectangle 8">
              <a:extLst>
                <a:ext uri="{FF2B5EF4-FFF2-40B4-BE49-F238E27FC236}">
                  <a16:creationId xmlns:a16="http://schemas.microsoft.com/office/drawing/2014/main" id="{D4D49B3D-9744-49A7-B315-C3A14F220BA2}"/>
                </a:ext>
              </a:extLst>
            </p:cNvPr>
            <p:cNvSpPr/>
            <p:nvPr/>
          </p:nvSpPr>
          <p:spPr>
            <a:xfrm>
              <a:off x="2501405" y="2930385"/>
              <a:ext cx="4123957" cy="196686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t"/>
            <a:lstStyle/>
            <a:p>
              <a:r>
                <a:rPr lang="en-GB" b="1" dirty="0">
                  <a:solidFill>
                    <a:schemeClr val="tx1"/>
                  </a:solidFill>
                </a:rPr>
                <a:t>Hadoop</a:t>
              </a:r>
            </a:p>
          </p:txBody>
        </p:sp>
        <p:sp>
          <p:nvSpPr>
            <p:cNvPr id="10" name="Rectangle 9">
              <a:extLst>
                <a:ext uri="{FF2B5EF4-FFF2-40B4-BE49-F238E27FC236}">
                  <a16:creationId xmlns:a16="http://schemas.microsoft.com/office/drawing/2014/main" id="{E070543D-DE85-4B4A-A246-36B17E4F277B}"/>
                </a:ext>
              </a:extLst>
            </p:cNvPr>
            <p:cNvSpPr/>
            <p:nvPr/>
          </p:nvSpPr>
          <p:spPr>
            <a:xfrm>
              <a:off x="2613529" y="4101074"/>
              <a:ext cx="2966583" cy="7003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HDFS</a:t>
              </a:r>
            </a:p>
            <a:p>
              <a:pPr algn="ctr"/>
              <a:r>
                <a:rPr lang="en-GB" sz="1400" dirty="0">
                  <a:solidFill>
                    <a:schemeClr val="tx1"/>
                  </a:solidFill>
                </a:rPr>
                <a:t> (Hadoop Distributed File System)</a:t>
              </a:r>
            </a:p>
          </p:txBody>
        </p:sp>
        <p:sp>
          <p:nvSpPr>
            <p:cNvPr id="11" name="Rectangle 10">
              <a:extLst>
                <a:ext uri="{FF2B5EF4-FFF2-40B4-BE49-F238E27FC236}">
                  <a16:creationId xmlns:a16="http://schemas.microsoft.com/office/drawing/2014/main" id="{490A6A0D-5101-4612-83B8-63B19EC64C8F}"/>
                </a:ext>
              </a:extLst>
            </p:cNvPr>
            <p:cNvSpPr/>
            <p:nvPr/>
          </p:nvSpPr>
          <p:spPr>
            <a:xfrm>
              <a:off x="2623014" y="3309117"/>
              <a:ext cx="3884192" cy="63279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MapReduce/ YARN</a:t>
              </a:r>
            </a:p>
            <a:p>
              <a:pPr algn="ctr"/>
              <a:r>
                <a:rPr lang="en-GB" sz="1400" dirty="0">
                  <a:solidFill>
                    <a:schemeClr val="tx1"/>
                  </a:solidFill>
                </a:rPr>
                <a:t>(Distributed Processing Framework)</a:t>
              </a:r>
            </a:p>
          </p:txBody>
        </p:sp>
        <p:pic>
          <p:nvPicPr>
            <p:cNvPr id="12" name="Picture 11">
              <a:extLst>
                <a:ext uri="{FF2B5EF4-FFF2-40B4-BE49-F238E27FC236}">
                  <a16:creationId xmlns:a16="http://schemas.microsoft.com/office/drawing/2014/main" id="{26B41D81-E55C-45B6-BC50-7839582FCF5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82756" y="4021863"/>
              <a:ext cx="785731" cy="793665"/>
            </a:xfrm>
            <a:prstGeom prst="rect">
              <a:avLst/>
            </a:prstGeom>
          </p:spPr>
        </p:pic>
      </p:grpSp>
      <p:sp>
        <p:nvSpPr>
          <p:cNvPr id="13" name="Rounded Rectangular Callout 10">
            <a:extLst>
              <a:ext uri="{FF2B5EF4-FFF2-40B4-BE49-F238E27FC236}">
                <a16:creationId xmlns:a16="http://schemas.microsoft.com/office/drawing/2014/main" id="{5D0A6A73-0EC1-4EFB-B7C4-278B426CAA06}"/>
              </a:ext>
            </a:extLst>
          </p:cNvPr>
          <p:cNvSpPr/>
          <p:nvPr/>
        </p:nvSpPr>
        <p:spPr>
          <a:xfrm>
            <a:off x="3408606" y="1581037"/>
            <a:ext cx="1810279" cy="720081"/>
          </a:xfrm>
          <a:prstGeom prst="wedgeRoundRectCallout">
            <a:avLst>
              <a:gd name="adj1" fmla="val 994"/>
              <a:gd name="adj2" fmla="val 107500"/>
              <a:gd name="adj3" fmla="val 16667"/>
            </a:avLst>
          </a:prstGeom>
          <a:solidFill>
            <a:srgbClr val="FAB041"/>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a:t>OOZIE</a:t>
            </a:r>
          </a:p>
        </p:txBody>
      </p:sp>
      <p:sp>
        <p:nvSpPr>
          <p:cNvPr id="14" name="Rounded Rectangular Callout 11">
            <a:extLst>
              <a:ext uri="{FF2B5EF4-FFF2-40B4-BE49-F238E27FC236}">
                <a16:creationId xmlns:a16="http://schemas.microsoft.com/office/drawing/2014/main" id="{B5132EAA-11A8-4C2A-8978-840197D4193A}"/>
              </a:ext>
            </a:extLst>
          </p:cNvPr>
          <p:cNvSpPr/>
          <p:nvPr/>
        </p:nvSpPr>
        <p:spPr>
          <a:xfrm>
            <a:off x="901345" y="1579990"/>
            <a:ext cx="1810279" cy="721128"/>
          </a:xfrm>
          <a:prstGeom prst="wedgeRoundRectCallout">
            <a:avLst>
              <a:gd name="adj1" fmla="val 49726"/>
              <a:gd name="adj2" fmla="val 112500"/>
              <a:gd name="adj3" fmla="val 16667"/>
            </a:avLst>
          </a:prstGeom>
          <a:solidFill>
            <a:srgbClr val="9EC23C"/>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a:t>SPARK</a:t>
            </a:r>
          </a:p>
        </p:txBody>
      </p:sp>
      <p:sp>
        <p:nvSpPr>
          <p:cNvPr id="15" name="Rounded Rectangular Callout 12">
            <a:extLst>
              <a:ext uri="{FF2B5EF4-FFF2-40B4-BE49-F238E27FC236}">
                <a16:creationId xmlns:a16="http://schemas.microsoft.com/office/drawing/2014/main" id="{D2BC4169-875A-4AA3-88E7-0946B3C7D6ED}"/>
              </a:ext>
            </a:extLst>
          </p:cNvPr>
          <p:cNvSpPr/>
          <p:nvPr/>
        </p:nvSpPr>
        <p:spPr>
          <a:xfrm>
            <a:off x="5892975" y="1581037"/>
            <a:ext cx="1810279" cy="720081"/>
          </a:xfrm>
          <a:prstGeom prst="wedgeRoundRectCallout">
            <a:avLst>
              <a:gd name="adj1" fmla="val 994"/>
              <a:gd name="adj2" fmla="val 107500"/>
              <a:gd name="adj3" fmla="val 16667"/>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ZOOKEEPER</a:t>
            </a:r>
          </a:p>
        </p:txBody>
      </p:sp>
      <p:sp>
        <p:nvSpPr>
          <p:cNvPr id="16" name="Rounded Rectangular Callout 13">
            <a:extLst>
              <a:ext uri="{FF2B5EF4-FFF2-40B4-BE49-F238E27FC236}">
                <a16:creationId xmlns:a16="http://schemas.microsoft.com/office/drawing/2014/main" id="{D015F7F0-4885-4499-AB7F-CF4CB5B6DAB7}"/>
              </a:ext>
            </a:extLst>
          </p:cNvPr>
          <p:cNvSpPr/>
          <p:nvPr/>
        </p:nvSpPr>
        <p:spPr>
          <a:xfrm>
            <a:off x="7176120" y="3333908"/>
            <a:ext cx="1809210" cy="720080"/>
          </a:xfrm>
          <a:prstGeom prst="wedgeRoundRectCallout">
            <a:avLst>
              <a:gd name="adj1" fmla="val -68774"/>
              <a:gd name="adj2" fmla="val 20194"/>
              <a:gd name="adj3" fmla="val 16667"/>
            </a:avLst>
          </a:prstGeom>
          <a:solidFill>
            <a:srgbClr val="522E91"/>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a:t>FLUME</a:t>
            </a:r>
          </a:p>
        </p:txBody>
      </p:sp>
      <p:sp>
        <p:nvSpPr>
          <p:cNvPr id="17" name="Rounded Rectangular Callout 14">
            <a:extLst>
              <a:ext uri="{FF2B5EF4-FFF2-40B4-BE49-F238E27FC236}">
                <a16:creationId xmlns:a16="http://schemas.microsoft.com/office/drawing/2014/main" id="{0C84726D-0648-44D4-A47A-913DA3F68FED}"/>
              </a:ext>
            </a:extLst>
          </p:cNvPr>
          <p:cNvSpPr/>
          <p:nvPr/>
        </p:nvSpPr>
        <p:spPr>
          <a:xfrm>
            <a:off x="3408606" y="5169232"/>
            <a:ext cx="1810279" cy="720081"/>
          </a:xfrm>
          <a:prstGeom prst="wedgeRoundRectCallout">
            <a:avLst>
              <a:gd name="adj1" fmla="val 1748"/>
              <a:gd name="adj2" fmla="val -118042"/>
              <a:gd name="adj3" fmla="val 16667"/>
            </a:avLst>
          </a:prstGeom>
          <a:solidFill>
            <a:srgbClr val="FAB041"/>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a:t>HIVE</a:t>
            </a:r>
          </a:p>
        </p:txBody>
      </p:sp>
      <p:sp>
        <p:nvSpPr>
          <p:cNvPr id="18" name="Rounded Rectangular Callout 15">
            <a:extLst>
              <a:ext uri="{FF2B5EF4-FFF2-40B4-BE49-F238E27FC236}">
                <a16:creationId xmlns:a16="http://schemas.microsoft.com/office/drawing/2014/main" id="{02C852BE-44B8-4271-BEA0-3BE60159D0F8}"/>
              </a:ext>
            </a:extLst>
          </p:cNvPr>
          <p:cNvSpPr/>
          <p:nvPr/>
        </p:nvSpPr>
        <p:spPr>
          <a:xfrm>
            <a:off x="5987770" y="5199100"/>
            <a:ext cx="1620688" cy="721668"/>
          </a:xfrm>
          <a:prstGeom prst="wedgeRoundRectCallout">
            <a:avLst>
              <a:gd name="adj1" fmla="val 884"/>
              <a:gd name="adj2" fmla="val -123893"/>
              <a:gd name="adj3" fmla="val 16667"/>
            </a:avLst>
          </a:prstGeom>
          <a:solidFill>
            <a:srgbClr val="9EC23C"/>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a:t>SQOOP</a:t>
            </a:r>
          </a:p>
        </p:txBody>
      </p:sp>
      <p:sp>
        <p:nvSpPr>
          <p:cNvPr id="19" name="Rounded Rectangular Callout 16">
            <a:extLst>
              <a:ext uri="{FF2B5EF4-FFF2-40B4-BE49-F238E27FC236}">
                <a16:creationId xmlns:a16="http://schemas.microsoft.com/office/drawing/2014/main" id="{BC57EF45-1DE2-40BB-94D5-07E202F7588F}"/>
              </a:ext>
            </a:extLst>
          </p:cNvPr>
          <p:cNvSpPr/>
          <p:nvPr/>
        </p:nvSpPr>
        <p:spPr>
          <a:xfrm>
            <a:off x="901344" y="5199100"/>
            <a:ext cx="1810279" cy="720081"/>
          </a:xfrm>
          <a:prstGeom prst="wedgeRoundRectCallout">
            <a:avLst>
              <a:gd name="adj1" fmla="val 51505"/>
              <a:gd name="adj2" fmla="val -118041"/>
              <a:gd name="adj3" fmla="val 16667"/>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MAHOUT</a:t>
            </a:r>
          </a:p>
        </p:txBody>
      </p:sp>
      <p:sp>
        <p:nvSpPr>
          <p:cNvPr id="20" name="Rounded Rectangular Callout 17">
            <a:extLst>
              <a:ext uri="{FF2B5EF4-FFF2-40B4-BE49-F238E27FC236}">
                <a16:creationId xmlns:a16="http://schemas.microsoft.com/office/drawing/2014/main" id="{D4154951-EE8D-4BE9-9DE1-97BFD6D51010}"/>
              </a:ext>
            </a:extLst>
          </p:cNvPr>
          <p:cNvSpPr/>
          <p:nvPr/>
        </p:nvSpPr>
        <p:spPr>
          <a:xfrm>
            <a:off x="407368" y="3333908"/>
            <a:ext cx="1809210" cy="720080"/>
          </a:xfrm>
          <a:prstGeom prst="wedgeRoundRectCallout">
            <a:avLst>
              <a:gd name="adj1" fmla="val 79790"/>
              <a:gd name="adj2" fmla="val 17983"/>
              <a:gd name="adj3" fmla="val 16667"/>
            </a:avLst>
          </a:prstGeom>
          <a:solidFill>
            <a:srgbClr val="522E91"/>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a:t>PIG</a:t>
            </a:r>
          </a:p>
        </p:txBody>
      </p:sp>
      <p:sp>
        <p:nvSpPr>
          <p:cNvPr id="21" name="Oval 20">
            <a:extLst>
              <a:ext uri="{FF2B5EF4-FFF2-40B4-BE49-F238E27FC236}">
                <a16:creationId xmlns:a16="http://schemas.microsoft.com/office/drawing/2014/main" id="{7D4BB2C8-DF03-42A6-A6DA-090466A12DFC}"/>
              </a:ext>
            </a:extLst>
          </p:cNvPr>
          <p:cNvSpPr/>
          <p:nvPr/>
        </p:nvSpPr>
        <p:spPr>
          <a:xfrm>
            <a:off x="2748272" y="4809192"/>
            <a:ext cx="2785905" cy="1440159"/>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88989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What is Hive?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5</a:t>
            </a:fld>
            <a:endParaRPr lang="zh-TW" altLang="en-US" sz="1400">
              <a:latin typeface="Arial" panose="020B0604020202020204" pitchFamily="34" charset="0"/>
              <a:cs typeface="Arial" panose="020B0604020202020204" pitchFamily="34" charset="0"/>
            </a:endParaRPr>
          </a:p>
        </p:txBody>
      </p:sp>
      <p:sp>
        <p:nvSpPr>
          <p:cNvPr id="7" name="Content Placeholder 1">
            <a:extLst>
              <a:ext uri="{FF2B5EF4-FFF2-40B4-BE49-F238E27FC236}">
                <a16:creationId xmlns:a16="http://schemas.microsoft.com/office/drawing/2014/main" id="{C7DE43C5-D0E5-4968-B495-12858294218B}"/>
              </a:ext>
            </a:extLst>
          </p:cNvPr>
          <p:cNvSpPr txBox="1">
            <a:spLocks/>
          </p:cNvSpPr>
          <p:nvPr/>
        </p:nvSpPr>
        <p:spPr bwMode="auto">
          <a:xfrm>
            <a:off x="566024" y="1490764"/>
            <a:ext cx="8387311" cy="1415538"/>
          </a:xfrm>
          <a:prstGeom prst="rect">
            <a:avLst/>
          </a:prstGeom>
          <a:noFill/>
          <a:ln>
            <a:noFill/>
          </a:ln>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GB" sz="1800" dirty="0"/>
          </a:p>
          <a:p>
            <a:pPr algn="ctr"/>
            <a:r>
              <a:rPr lang="en-GB" sz="2000" b="1" dirty="0"/>
              <a:t>Apache Hive™</a:t>
            </a:r>
            <a:r>
              <a:rPr lang="en-GB" sz="2000" i="1" dirty="0"/>
              <a:t> is a data warehouse software for distributed architectures</a:t>
            </a:r>
          </a:p>
          <a:p>
            <a:pPr algn="ctr"/>
            <a:r>
              <a:rPr lang="en-GB" sz="2000" i="1" dirty="0"/>
              <a:t>that facilitates reading, writing, and managing large datasets. </a:t>
            </a:r>
          </a:p>
          <a:p>
            <a:endParaRPr lang="en-GB" sz="2000" dirty="0"/>
          </a:p>
        </p:txBody>
      </p:sp>
      <p:sp>
        <p:nvSpPr>
          <p:cNvPr id="2" name="TextBox 1">
            <a:extLst>
              <a:ext uri="{FF2B5EF4-FFF2-40B4-BE49-F238E27FC236}">
                <a16:creationId xmlns:a16="http://schemas.microsoft.com/office/drawing/2014/main" id="{67155C38-9E5D-46FD-B564-31E91CFC27EB}"/>
              </a:ext>
            </a:extLst>
          </p:cNvPr>
          <p:cNvSpPr txBox="1"/>
          <p:nvPr/>
        </p:nvSpPr>
        <p:spPr>
          <a:xfrm>
            <a:off x="407367" y="3429000"/>
            <a:ext cx="8704627" cy="1908215"/>
          </a:xfrm>
          <a:prstGeom prst="rect">
            <a:avLst/>
          </a:prstGeom>
          <a:noFill/>
        </p:spPr>
        <p:txBody>
          <a:bodyPr wrap="none" rtlCol="0">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It comes with a query language having a SQL-like syntax called HiveQL </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Hive is intended to sit on top of a distributed file system such as Hadoop</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It is not a tool for large scale data storage</a:t>
            </a:r>
          </a:p>
          <a:p>
            <a:endParaRPr lang="en-US" dirty="0"/>
          </a:p>
        </p:txBody>
      </p:sp>
    </p:spTree>
    <p:extLst>
      <p:ext uri="{BB962C8B-B14F-4D97-AF65-F5344CB8AC3E}">
        <p14:creationId xmlns:p14="http://schemas.microsoft.com/office/powerpoint/2010/main" val="515212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Why Hive?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6</a:t>
            </a:fld>
            <a:endParaRPr lang="zh-TW" altLang="en-US" sz="140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2567FEAC-2CB5-421B-9588-10F1E05EEF84}"/>
              </a:ext>
            </a:extLst>
          </p:cNvPr>
          <p:cNvSpPr txBox="1"/>
          <p:nvPr/>
        </p:nvSpPr>
        <p:spPr>
          <a:xfrm>
            <a:off x="513708" y="1351508"/>
            <a:ext cx="9411128" cy="4093428"/>
          </a:xfrm>
          <a:prstGeom prst="rect">
            <a:avLst/>
          </a:prstGeom>
          <a:noFill/>
        </p:spPr>
        <p:txBody>
          <a:bodyPr wrap="square" rtlCol="0">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Originally, Hadoop was very much a </a:t>
            </a:r>
            <a:r>
              <a:rPr lang="en-GB" sz="2000" b="1" dirty="0">
                <a:latin typeface="Arial" panose="020B0604020202020204" pitchFamily="34" charset="0"/>
                <a:cs typeface="Arial" panose="020B0604020202020204" pitchFamily="34" charset="0"/>
              </a:rPr>
              <a:t>JAVA only </a:t>
            </a:r>
            <a:r>
              <a:rPr lang="en-GB" sz="2000" dirty="0">
                <a:latin typeface="Arial" panose="020B0604020202020204" pitchFamily="34" charset="0"/>
                <a:cs typeface="Arial" panose="020B0604020202020204" pitchFamily="34" charset="0"/>
              </a:rPr>
              <a:t>zone</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While most potential users were data analysts with a SQL background</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Expert JAVA </a:t>
            </a:r>
            <a:r>
              <a:rPr lang="en-GB" sz="2000" dirty="0" err="1">
                <a:latin typeface="Arial" panose="020B0604020202020204" pitchFamily="34" charset="0"/>
                <a:cs typeface="Arial" panose="020B0604020202020204" pitchFamily="34" charset="0"/>
              </a:rPr>
              <a:t>devs</a:t>
            </a:r>
            <a:r>
              <a:rPr lang="en-GB" sz="2000" dirty="0">
                <a:latin typeface="Arial" panose="020B0604020202020204" pitchFamily="34" charset="0"/>
                <a:cs typeface="Arial" panose="020B0604020202020204" pitchFamily="34" charset="0"/>
              </a:rPr>
              <a:t> were needed to write Map-Reduce jobs 24/7</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Something had to change for Hadoop to reach widespread popularity</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Hive bridges the technical gap</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Users gain access to Hadoop by using a more familiar language</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This allows them to easily store, query and analyse data on </a:t>
            </a:r>
            <a:r>
              <a:rPr lang="en-GB" sz="2000" dirty="0" err="1">
                <a:latin typeface="Arial" panose="020B0604020202020204" pitchFamily="34" charset="0"/>
                <a:cs typeface="Arial" panose="020B0604020202020204" pitchFamily="34" charset="0"/>
              </a:rPr>
              <a:t>hdfs</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792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Genesis of Hive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7</a:t>
            </a:fld>
            <a:endParaRPr lang="zh-TW" altLang="en-US" sz="1400">
              <a:latin typeface="Arial" panose="020B0604020202020204" pitchFamily="34" charset="0"/>
              <a:cs typeface="Arial" panose="020B0604020202020204" pitchFamily="34" charset="0"/>
            </a:endParaRPr>
          </a:p>
        </p:txBody>
      </p:sp>
      <p:graphicFrame>
        <p:nvGraphicFramePr>
          <p:cNvPr id="8" name="Diagram 7">
            <a:extLst>
              <a:ext uri="{FF2B5EF4-FFF2-40B4-BE49-F238E27FC236}">
                <a16:creationId xmlns:a16="http://schemas.microsoft.com/office/drawing/2014/main" id="{E9BDCAE4-21D9-4258-A845-13EB061C356B}"/>
              </a:ext>
            </a:extLst>
          </p:cNvPr>
          <p:cNvGraphicFramePr/>
          <p:nvPr>
            <p:extLst>
              <p:ext uri="{D42A27DB-BD31-4B8C-83A1-F6EECF244321}">
                <p14:modId xmlns:p14="http://schemas.microsoft.com/office/powerpoint/2010/main" val="2727613141"/>
              </p:ext>
            </p:extLst>
          </p:nvPr>
        </p:nvGraphicFramePr>
        <p:xfrm>
          <a:off x="407368" y="1402842"/>
          <a:ext cx="8366762" cy="40523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25083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HQL vs SQL</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8</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570756"/>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Hive’s goal is to offer an interface which is as close to SQL as possible</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We shouldn’t be surprised that HQL and SQL look very much alike</a:t>
            </a:r>
          </a:p>
          <a:p>
            <a:pPr lvl="1"/>
            <a:endParaRPr lang="en-GB"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Nevertheless, the two tools are meant for very different environments</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SQL deals with highly structured data that resides on a relational database</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Hive is expected to handle structured and unstructured data on distributed storage</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Inevitably, this affects how the code is written and runs</a:t>
            </a:r>
          </a:p>
          <a:p>
            <a:pPr marL="800100" lvl="1" indent="-342900">
              <a:buFont typeface="Wingdings" panose="05000000000000000000" pitchFamily="2" charset="2"/>
              <a:buChar char="Ø"/>
            </a:pPr>
            <a:endParaRPr lang="en-GB"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One key difference:</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SQL is </a:t>
            </a:r>
            <a:r>
              <a:rPr lang="en-GB" sz="2000" dirty="0">
                <a:solidFill>
                  <a:srgbClr val="7030A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schema-on-write</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Data and metadata are stored together as a database table</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Hive is </a:t>
            </a:r>
            <a:r>
              <a:rPr lang="en-GB" sz="2000" dirty="0">
                <a:solidFill>
                  <a:srgbClr val="7030A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schema-on-read</a:t>
            </a:r>
          </a:p>
          <a:p>
            <a:pPr marL="800100" lvl="1" indent="-342900">
              <a:buFont typeface="Wingdings" panose="05000000000000000000" pitchFamily="2" charset="2"/>
              <a:buChar char="Ø"/>
            </a:pPr>
            <a:endParaRPr lang="en-GB" sz="800" i="1"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The data is stored as a distributed file in </a:t>
            </a:r>
            <a:r>
              <a:rPr lang="en-GB" sz="2000" dirty="0" err="1">
                <a:latin typeface="Arial" panose="020B0604020202020204" pitchFamily="34" charset="0"/>
                <a:cs typeface="Arial" panose="020B0604020202020204" pitchFamily="34" charset="0"/>
              </a:rPr>
              <a:t>hdfs</a:t>
            </a:r>
            <a:endParaRPr lang="en-GB" sz="20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The metadata is added when the data is loaded for use</a:t>
            </a:r>
          </a:p>
        </p:txBody>
      </p:sp>
    </p:spTree>
    <p:extLst>
      <p:ext uri="{BB962C8B-B14F-4D97-AF65-F5344CB8AC3E}">
        <p14:creationId xmlns:p14="http://schemas.microsoft.com/office/powerpoint/2010/main" val="1270965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Accessing Hive</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9</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324535"/>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Hive can be accessed in different modes</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We will start by using Hive in interactive mode through its command line interface</a:t>
            </a:r>
          </a:p>
          <a:p>
            <a:pPr marL="800100" lvl="1" indent="-342900">
              <a:buFont typeface="Wingdings" panose="05000000000000000000" pitchFamily="2" charset="2"/>
              <a:buChar char="Ø"/>
            </a:pPr>
            <a:endParaRPr lang="en-GB" sz="16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To get in, type:</a:t>
            </a:r>
          </a:p>
          <a:p>
            <a:pPr marL="1257300" lvl="2" indent="-342900">
              <a:buFont typeface="Wingdings" panose="05000000000000000000" pitchFamily="2" charset="2"/>
              <a:buChar char="ü"/>
            </a:pPr>
            <a:endParaRPr lang="en-GB" sz="2000" dirty="0">
              <a:latin typeface="Arial" panose="020B0604020202020204" pitchFamily="34" charset="0"/>
              <a:cs typeface="Arial" panose="020B0604020202020204" pitchFamily="34" charset="0"/>
            </a:endParaRPr>
          </a:p>
          <a:p>
            <a:pPr lvl="2"/>
            <a:r>
              <a:rPr lang="en-GB" sz="2000" i="1" dirty="0">
                <a:latin typeface="Arial" panose="020B0604020202020204" pitchFamily="34" charset="0"/>
                <a:cs typeface="Arial" panose="020B0604020202020204" pitchFamily="34" charset="0"/>
              </a:rPr>
              <a:t>hive</a:t>
            </a:r>
          </a:p>
          <a:p>
            <a:pPr lvl="2"/>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You can now run any HQL DDL&amp;DML commands</a:t>
            </a:r>
          </a:p>
          <a:p>
            <a:pPr marL="800100" lvl="1" indent="-342900">
              <a:buFont typeface="Wingdings" panose="05000000000000000000" pitchFamily="2" charset="2"/>
              <a:buChar char="Ø"/>
            </a:pPr>
            <a:endParaRPr lang="en-GB" sz="16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To get out of the interactive shell, type:</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lvl="2"/>
            <a:r>
              <a:rPr lang="en-GB" sz="2000" i="1" dirty="0">
                <a:latin typeface="Arial" panose="020B0604020202020204" pitchFamily="34" charset="0"/>
                <a:cs typeface="Arial" panose="020B0604020202020204" pitchFamily="34" charset="0"/>
              </a:rPr>
              <a:t>quit</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Later, we will see look at all the other access modes</a:t>
            </a:r>
          </a:p>
          <a:p>
            <a:pPr marL="800100" lvl="1" indent="-342900">
              <a:buFont typeface="Wingdings" panose="05000000000000000000" pitchFamily="2" charset="2"/>
              <a:buChar char="Ø"/>
            </a:pPr>
            <a:endParaRPr lang="en-GB" sz="16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But first, let’s get coding!</a:t>
            </a:r>
          </a:p>
        </p:txBody>
      </p:sp>
    </p:spTree>
    <p:extLst>
      <p:ext uri="{BB962C8B-B14F-4D97-AF65-F5344CB8AC3E}">
        <p14:creationId xmlns:p14="http://schemas.microsoft.com/office/powerpoint/2010/main" val="2035129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FDM PowerPoint Theme Template">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84CDB8DA1B2D4FB412AD9113E50F5A" ma:contentTypeVersion="" ma:contentTypeDescription="Create a new document." ma:contentTypeScope="" ma:versionID="3383c4e29e49ba87e145678091d75ed6">
  <xsd:schema xmlns:xsd="http://www.w3.org/2001/XMLSchema" xmlns:xs="http://www.w3.org/2001/XMLSchema" xmlns:p="http://schemas.microsoft.com/office/2006/metadata/properties" xmlns:ns3="c43e90cf-65af-417b-bc7c-e52e683de365" targetNamespace="http://schemas.microsoft.com/office/2006/metadata/properties" ma:root="true" ma:fieldsID="d0cd8774ef05c8dfb4de4761de3f1825" ns3:_="">
    <xsd:import namespace="c43e90cf-65af-417b-bc7c-e52e683de365"/>
    <xsd:element name="properties">
      <xsd:complexType>
        <xsd:sequence>
          <xsd:element name="documentManagement">
            <xsd:complexType>
              <xsd:all>
                <xsd:element ref="ns3:Modu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3e90cf-65af-417b-bc7c-e52e683de365" elementFormDefault="qualified">
    <xsd:import namespace="http://schemas.microsoft.com/office/2006/documentManagement/types"/>
    <xsd:import namespace="http://schemas.microsoft.com/office/infopath/2007/PartnerControls"/>
    <xsd:element name="Module" ma:index="9" nillable="true" ma:displayName="Module" ma:default="01. Introduction To Data Science" ma:format="Dropdown" ma:internalName="Module">
      <xsd:simpleType>
        <xsd:restriction base="dms:Choice">
          <xsd:enumeration value="01. Introduction To Data Science"/>
          <xsd:enumeration value="02. HDFS"/>
          <xsd:enumeration value="03. HIVE"/>
          <xsd:enumeration value="04. PIG"/>
          <xsd:enumeration value="05. SPARK"/>
          <xsd:enumeration value="06. R Programming"/>
          <xsd:enumeration value="07. Projects"/>
          <xsd:enumeration value="08. Python for Data Science"/>
          <xsd:enumeration value="09. SQOOP"/>
          <xsd:enumeration value="10. PARQUET"/>
          <xsd:enumeration value="11. KAFKA"/>
          <xsd:enumeration value="12. IMPALA"/>
          <xsd:enumeration value="13. Advanced Python for Data Engineer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odule xmlns="c43e90cf-65af-417b-bc7c-e52e683de365">03. HIVE</Module>
  </documentManagement>
</p:properties>
</file>

<file path=customXml/itemProps1.xml><?xml version="1.0" encoding="utf-8"?>
<ds:datastoreItem xmlns:ds="http://schemas.openxmlformats.org/officeDocument/2006/customXml" ds:itemID="{5FA0FA25-83FA-4FAC-BDF0-F0BDE4092301}"/>
</file>

<file path=customXml/itemProps2.xml><?xml version="1.0" encoding="utf-8"?>
<ds:datastoreItem xmlns:ds="http://schemas.openxmlformats.org/officeDocument/2006/customXml" ds:itemID="{1B990D4E-216B-4223-82E4-A152CD1EE9F2}"/>
</file>

<file path=customXml/itemProps3.xml><?xml version="1.0" encoding="utf-8"?>
<ds:datastoreItem xmlns:ds="http://schemas.openxmlformats.org/officeDocument/2006/customXml" ds:itemID="{67DE1E78-43C8-491B-A155-1CEE6C63C108}"/>
</file>

<file path=docProps/app.xml><?xml version="1.0" encoding="utf-8"?>
<Properties xmlns="http://schemas.openxmlformats.org/officeDocument/2006/extended-properties" xmlns:vt="http://schemas.openxmlformats.org/officeDocument/2006/docPropsVTypes">
  <Template>FDM PowerPoint Theme Template</Template>
  <TotalTime>5511</TotalTime>
  <Words>1524</Words>
  <Application>Microsoft Office PowerPoint</Application>
  <PresentationFormat>Widescreen</PresentationFormat>
  <Paragraphs>322</Paragraphs>
  <Slides>23</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Black</vt:lpstr>
      <vt:lpstr>Calibri</vt:lpstr>
      <vt:lpstr>Consolas</vt:lpstr>
      <vt:lpstr>Wingdings</vt:lpstr>
      <vt:lpstr>FDM PowerPoint Theme Template</vt:lpstr>
      <vt:lpstr>Data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Hive DDL</dc:title>
  <dc:creator>Donatien Kabwe</dc:creator>
  <cp:lastModifiedBy>Luca Fossati</cp:lastModifiedBy>
  <cp:revision>233</cp:revision>
  <dcterms:created xsi:type="dcterms:W3CDTF">2018-10-30T11:41:52Z</dcterms:created>
  <dcterms:modified xsi:type="dcterms:W3CDTF">2021-05-06T21:05:47Z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0x0101001E84CDB8DA1B2D4FB412AD9113E50F5A</vt:lpwstr>
  </property>
</Properties>
</file>